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30"/>
  </p:notesMasterIdLst>
  <p:sldIdLst>
    <p:sldId id="256" r:id="rId2"/>
    <p:sldId id="296" r:id="rId3"/>
    <p:sldId id="257" r:id="rId4"/>
    <p:sldId id="259" r:id="rId5"/>
    <p:sldId id="260" r:id="rId6"/>
    <p:sldId id="297" r:id="rId7"/>
    <p:sldId id="298" r:id="rId8"/>
    <p:sldId id="299" r:id="rId9"/>
    <p:sldId id="303" r:id="rId10"/>
    <p:sldId id="300" r:id="rId11"/>
    <p:sldId id="301" r:id="rId12"/>
    <p:sldId id="302" r:id="rId13"/>
    <p:sldId id="304" r:id="rId14"/>
    <p:sldId id="305" r:id="rId15"/>
    <p:sldId id="306" r:id="rId16"/>
    <p:sldId id="307" r:id="rId17"/>
    <p:sldId id="308" r:id="rId18"/>
    <p:sldId id="309" r:id="rId19"/>
    <p:sldId id="310" r:id="rId20"/>
    <p:sldId id="311" r:id="rId21"/>
    <p:sldId id="312" r:id="rId22"/>
    <p:sldId id="268" r:id="rId23"/>
    <p:sldId id="313" r:id="rId24"/>
    <p:sldId id="317" r:id="rId25"/>
    <p:sldId id="318" r:id="rId26"/>
    <p:sldId id="319" r:id="rId27"/>
    <p:sldId id="315" r:id="rId28"/>
    <p:sldId id="278" r:id="rId29"/>
  </p:sldIdLst>
  <p:sldSz cx="9144000" cy="5143500" type="screen16x9"/>
  <p:notesSz cx="6858000" cy="9144000"/>
  <p:embeddedFontLst>
    <p:embeddedFont>
      <p:font typeface="Abel" panose="020B0604020202020204" charset="0"/>
      <p:regular r:id="rId31"/>
    </p:embeddedFont>
    <p:embeddedFont>
      <p:font typeface="Fjalla One" panose="020B0604020202020204" charset="0"/>
      <p:regular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E16C63-55DA-4349-BC86-852543215415}">
  <a:tblStyle styleId="{F0E16C63-55DA-4349-BC86-85254321541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9" d="100"/>
          <a:sy n="149" d="100"/>
        </p:scale>
        <p:origin x="504" y="12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6dd865c13b_0_219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6dd865c13b_0_219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6d86e841f5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6d86e841f5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6d86e841f5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6d86e841f5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6d86e841f5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6d86e841f5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6204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6d86e841f5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6d86e841f5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726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g6da30fcb9b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0" name="Google Shape;1160;g6da30fcb9b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5"/>
        <p:cNvGrpSpPr/>
        <p:nvPr/>
      </p:nvGrpSpPr>
      <p:grpSpPr>
        <a:xfrm>
          <a:off x="0" y="0"/>
          <a:ext cx="0" cy="0"/>
          <a:chOff x="0" y="0"/>
          <a:chExt cx="0" cy="0"/>
        </a:xfrm>
      </p:grpSpPr>
      <p:sp>
        <p:nvSpPr>
          <p:cNvPr id="1656" name="Google Shape;1656;g6dd865c13b_0_21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7" name="Google Shape;1657;g6dd865c13b_0_21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01EBB"/>
            </a:gs>
            <a:gs pos="100000">
              <a:srgbClr val="02BCFD"/>
            </a:gs>
          </a:gsLst>
          <a:lin ang="1350003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82201" y="784275"/>
            <a:ext cx="4505400" cy="2052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200"/>
              <a:buNone/>
              <a:defRPr sz="5200">
                <a:solidFill>
                  <a:schemeClr val="lt1"/>
                </a:solidFill>
              </a:defRPr>
            </a:lvl1pPr>
            <a:lvl2pPr lvl="1">
              <a:spcBef>
                <a:spcPts val="0"/>
              </a:spcBef>
              <a:spcAft>
                <a:spcPts val="0"/>
              </a:spcAft>
              <a:buClr>
                <a:schemeClr val="lt1"/>
              </a:buClr>
              <a:buSzPts val="5200"/>
              <a:buFont typeface="Fjalla One"/>
              <a:buNone/>
              <a:defRPr sz="5200">
                <a:solidFill>
                  <a:schemeClr val="lt1"/>
                </a:solidFill>
                <a:latin typeface="Fjalla One"/>
                <a:ea typeface="Fjalla One"/>
                <a:cs typeface="Fjalla One"/>
                <a:sym typeface="Fjalla One"/>
              </a:defRPr>
            </a:lvl2pPr>
            <a:lvl3pPr lvl="2">
              <a:spcBef>
                <a:spcPts val="0"/>
              </a:spcBef>
              <a:spcAft>
                <a:spcPts val="0"/>
              </a:spcAft>
              <a:buClr>
                <a:schemeClr val="lt1"/>
              </a:buClr>
              <a:buSzPts val="5200"/>
              <a:buFont typeface="Fjalla One"/>
              <a:buNone/>
              <a:defRPr sz="5200">
                <a:solidFill>
                  <a:schemeClr val="lt1"/>
                </a:solidFill>
                <a:latin typeface="Fjalla One"/>
                <a:ea typeface="Fjalla One"/>
                <a:cs typeface="Fjalla One"/>
                <a:sym typeface="Fjalla One"/>
              </a:defRPr>
            </a:lvl3pPr>
            <a:lvl4pPr lvl="3">
              <a:spcBef>
                <a:spcPts val="0"/>
              </a:spcBef>
              <a:spcAft>
                <a:spcPts val="0"/>
              </a:spcAft>
              <a:buClr>
                <a:schemeClr val="lt1"/>
              </a:buClr>
              <a:buSzPts val="5200"/>
              <a:buFont typeface="Fjalla One"/>
              <a:buNone/>
              <a:defRPr sz="5200">
                <a:solidFill>
                  <a:schemeClr val="lt1"/>
                </a:solidFill>
                <a:latin typeface="Fjalla One"/>
                <a:ea typeface="Fjalla One"/>
                <a:cs typeface="Fjalla One"/>
                <a:sym typeface="Fjalla One"/>
              </a:defRPr>
            </a:lvl4pPr>
            <a:lvl5pPr lvl="4">
              <a:spcBef>
                <a:spcPts val="0"/>
              </a:spcBef>
              <a:spcAft>
                <a:spcPts val="0"/>
              </a:spcAft>
              <a:buClr>
                <a:schemeClr val="lt1"/>
              </a:buClr>
              <a:buSzPts val="5200"/>
              <a:buFont typeface="Fjalla One"/>
              <a:buNone/>
              <a:defRPr sz="5200">
                <a:solidFill>
                  <a:schemeClr val="lt1"/>
                </a:solidFill>
                <a:latin typeface="Fjalla One"/>
                <a:ea typeface="Fjalla One"/>
                <a:cs typeface="Fjalla One"/>
                <a:sym typeface="Fjalla One"/>
              </a:defRPr>
            </a:lvl5pPr>
            <a:lvl6pPr lvl="5">
              <a:spcBef>
                <a:spcPts val="0"/>
              </a:spcBef>
              <a:spcAft>
                <a:spcPts val="0"/>
              </a:spcAft>
              <a:buClr>
                <a:schemeClr val="lt1"/>
              </a:buClr>
              <a:buSzPts val="5200"/>
              <a:buFont typeface="Fjalla One"/>
              <a:buNone/>
              <a:defRPr sz="5200">
                <a:solidFill>
                  <a:schemeClr val="lt1"/>
                </a:solidFill>
                <a:latin typeface="Fjalla One"/>
                <a:ea typeface="Fjalla One"/>
                <a:cs typeface="Fjalla One"/>
                <a:sym typeface="Fjalla One"/>
              </a:defRPr>
            </a:lvl6pPr>
            <a:lvl7pPr lvl="6">
              <a:spcBef>
                <a:spcPts val="0"/>
              </a:spcBef>
              <a:spcAft>
                <a:spcPts val="0"/>
              </a:spcAft>
              <a:buClr>
                <a:schemeClr val="lt1"/>
              </a:buClr>
              <a:buSzPts val="5200"/>
              <a:buFont typeface="Fjalla One"/>
              <a:buNone/>
              <a:defRPr sz="5200">
                <a:solidFill>
                  <a:schemeClr val="lt1"/>
                </a:solidFill>
                <a:latin typeface="Fjalla One"/>
                <a:ea typeface="Fjalla One"/>
                <a:cs typeface="Fjalla One"/>
                <a:sym typeface="Fjalla One"/>
              </a:defRPr>
            </a:lvl7pPr>
            <a:lvl8pPr lvl="7">
              <a:spcBef>
                <a:spcPts val="0"/>
              </a:spcBef>
              <a:spcAft>
                <a:spcPts val="0"/>
              </a:spcAft>
              <a:buClr>
                <a:schemeClr val="lt1"/>
              </a:buClr>
              <a:buSzPts val="5200"/>
              <a:buFont typeface="Fjalla One"/>
              <a:buNone/>
              <a:defRPr sz="5200">
                <a:solidFill>
                  <a:schemeClr val="lt1"/>
                </a:solidFill>
                <a:latin typeface="Fjalla One"/>
                <a:ea typeface="Fjalla One"/>
                <a:cs typeface="Fjalla One"/>
                <a:sym typeface="Fjalla One"/>
              </a:defRPr>
            </a:lvl8pPr>
            <a:lvl9pPr lvl="8">
              <a:spcBef>
                <a:spcPts val="0"/>
              </a:spcBef>
              <a:spcAft>
                <a:spcPts val="0"/>
              </a:spcAft>
              <a:buClr>
                <a:schemeClr val="lt1"/>
              </a:buClr>
              <a:buSzPts val="5200"/>
              <a:buFont typeface="Fjalla One"/>
              <a:buNone/>
              <a:defRPr sz="5200">
                <a:solidFill>
                  <a:schemeClr val="lt1"/>
                </a:solidFill>
                <a:latin typeface="Fjalla One"/>
                <a:ea typeface="Fjalla One"/>
                <a:cs typeface="Fjalla One"/>
                <a:sym typeface="Fjalla One"/>
              </a:defRPr>
            </a:lvl9pPr>
          </a:lstStyle>
          <a:p>
            <a:endParaRPr/>
          </a:p>
        </p:txBody>
      </p:sp>
      <p:sp>
        <p:nvSpPr>
          <p:cNvPr id="10" name="Google Shape;10;p2"/>
          <p:cNvSpPr txBox="1">
            <a:spLocks noGrp="1"/>
          </p:cNvSpPr>
          <p:nvPr>
            <p:ph type="subTitle" idx="1"/>
          </p:nvPr>
        </p:nvSpPr>
        <p:spPr>
          <a:xfrm>
            <a:off x="882200" y="3506375"/>
            <a:ext cx="35154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Font typeface="Abel"/>
              <a:buNone/>
              <a:defRPr sz="2400">
                <a:solidFill>
                  <a:schemeClr val="lt1"/>
                </a:solidFill>
                <a:latin typeface="Abel"/>
                <a:ea typeface="Abel"/>
                <a:cs typeface="Abel"/>
                <a:sym typeface="Abe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SECTION_TITLE_AND_DESCRIPTION_1_2">
    <p:bg>
      <p:bgPr>
        <a:gradFill>
          <a:gsLst>
            <a:gs pos="0">
              <a:srgbClr val="401EBB"/>
            </a:gs>
            <a:gs pos="100000">
              <a:srgbClr val="02BCFD"/>
            </a:gs>
          </a:gsLst>
          <a:lin ang="18900044" scaled="0"/>
        </a:gradFill>
        <a:effectLst/>
      </p:bgPr>
    </p:bg>
    <p:spTree>
      <p:nvGrpSpPr>
        <p:cNvPr id="1" name="Shape 13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TITLE_1_1">
    <p:bg>
      <p:bgPr>
        <a:gradFill>
          <a:gsLst>
            <a:gs pos="0">
              <a:srgbClr val="401EBB"/>
            </a:gs>
            <a:gs pos="100000">
              <a:srgbClr val="02BCFD"/>
            </a:gs>
          </a:gsLst>
          <a:lin ang="13500032" scaled="0"/>
        </a:gradFill>
        <a:effectLst/>
      </p:bgPr>
    </p:bg>
    <p:spTree>
      <p:nvGrpSpPr>
        <p:cNvPr id="1" name="Shape 13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SECTION_HEADER_1_2_1">
    <p:bg>
      <p:bgPr>
        <a:gradFill>
          <a:gsLst>
            <a:gs pos="0">
              <a:schemeClr val="accent5"/>
            </a:gs>
            <a:gs pos="100000">
              <a:schemeClr val="accent4"/>
            </a:gs>
          </a:gsLst>
          <a:lin ang="5400700" scaled="0"/>
        </a:gradFill>
        <a:effectLst/>
      </p:bgPr>
    </p:bg>
    <p:spTree>
      <p:nvGrpSpPr>
        <p:cNvPr id="1" name="Shape 13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5"/>
            </a:gs>
            <a:gs pos="100000">
              <a:schemeClr val="accent4"/>
            </a:gs>
          </a:gsLst>
          <a:lin ang="5400700"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5048050" y="1998450"/>
            <a:ext cx="3231900" cy="841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3" name="Google Shape;13;p3"/>
          <p:cNvSpPr txBox="1">
            <a:spLocks noGrp="1"/>
          </p:cNvSpPr>
          <p:nvPr>
            <p:ph type="subTitle" idx="1"/>
          </p:nvPr>
        </p:nvSpPr>
        <p:spPr>
          <a:xfrm>
            <a:off x="5517975" y="2812950"/>
            <a:ext cx="28620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600"/>
              <a:buFont typeface="Abel"/>
              <a:buNone/>
              <a:defRPr sz="1600">
                <a:solidFill>
                  <a:schemeClr val="lt1"/>
                </a:solidFill>
                <a:latin typeface="Abel"/>
                <a:ea typeface="Abel"/>
                <a:cs typeface="Abel"/>
                <a:sym typeface="Abe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body" idx="1"/>
          </p:nvPr>
        </p:nvSpPr>
        <p:spPr>
          <a:xfrm>
            <a:off x="639950" y="1439575"/>
            <a:ext cx="7451400" cy="2816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sz="1300"/>
            </a:lvl1pPr>
            <a:lvl2pPr marL="914400" lvl="1" indent="-311150">
              <a:spcBef>
                <a:spcPts val="1600"/>
              </a:spcBef>
              <a:spcAft>
                <a:spcPts val="0"/>
              </a:spcAft>
              <a:buSzPts val="1300"/>
              <a:buChar char="○"/>
              <a:defRPr sz="1300"/>
            </a:lvl2pPr>
            <a:lvl3pPr marL="1371600" lvl="2" indent="-311150">
              <a:spcBef>
                <a:spcPts val="1600"/>
              </a:spcBef>
              <a:spcAft>
                <a:spcPts val="0"/>
              </a:spcAft>
              <a:buSzPts val="1300"/>
              <a:buChar char="■"/>
              <a:defRPr sz="1300"/>
            </a:lvl3pPr>
            <a:lvl4pPr marL="1828800" lvl="3" indent="-311150">
              <a:spcBef>
                <a:spcPts val="1600"/>
              </a:spcBef>
              <a:spcAft>
                <a:spcPts val="0"/>
              </a:spcAft>
              <a:buSzPts val="1300"/>
              <a:buChar char="●"/>
              <a:defRPr sz="1300"/>
            </a:lvl4pPr>
            <a:lvl5pPr marL="2286000" lvl="4" indent="-311150">
              <a:spcBef>
                <a:spcPts val="1600"/>
              </a:spcBef>
              <a:spcAft>
                <a:spcPts val="0"/>
              </a:spcAft>
              <a:buSzPts val="1300"/>
              <a:buChar char="○"/>
              <a:defRPr sz="1300"/>
            </a:lvl5pPr>
            <a:lvl6pPr marL="2743200" lvl="5" indent="-311150">
              <a:spcBef>
                <a:spcPts val="1600"/>
              </a:spcBef>
              <a:spcAft>
                <a:spcPts val="0"/>
              </a:spcAft>
              <a:buSzPts val="1300"/>
              <a:buChar char="■"/>
              <a:defRPr sz="1300"/>
            </a:lvl6pPr>
            <a:lvl7pPr marL="3200400" lvl="6" indent="-311150">
              <a:spcBef>
                <a:spcPts val="1600"/>
              </a:spcBef>
              <a:spcAft>
                <a:spcPts val="0"/>
              </a:spcAft>
              <a:buSzPts val="1300"/>
              <a:buChar char="●"/>
              <a:defRPr sz="1300"/>
            </a:lvl7pPr>
            <a:lvl8pPr marL="3657600" lvl="7" indent="-311150">
              <a:spcBef>
                <a:spcPts val="1600"/>
              </a:spcBef>
              <a:spcAft>
                <a:spcPts val="0"/>
              </a:spcAft>
              <a:buSzPts val="1300"/>
              <a:buChar char="○"/>
              <a:defRPr sz="1300"/>
            </a:lvl8pPr>
            <a:lvl9pPr marL="4114800" lvl="8" indent="-311150">
              <a:spcBef>
                <a:spcPts val="1600"/>
              </a:spcBef>
              <a:spcAft>
                <a:spcPts val="1600"/>
              </a:spcAft>
              <a:buSzPts val="1300"/>
              <a:buChar char="■"/>
              <a:defRPr sz="1300"/>
            </a:lvl9pPr>
          </a:lstStyle>
          <a:p>
            <a:endParaRPr/>
          </a:p>
        </p:txBody>
      </p:sp>
      <p:sp>
        <p:nvSpPr>
          <p:cNvPr id="16" name="Google Shape;16;p4"/>
          <p:cNvSpPr txBox="1">
            <a:spLocks noGrp="1"/>
          </p:cNvSpPr>
          <p:nvPr>
            <p:ph type="title"/>
          </p:nvPr>
        </p:nvSpPr>
        <p:spPr>
          <a:xfrm>
            <a:off x="639950" y="550275"/>
            <a:ext cx="7195500" cy="825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body" idx="1"/>
          </p:nvPr>
        </p:nvSpPr>
        <p:spPr>
          <a:xfrm>
            <a:off x="830858" y="1411950"/>
            <a:ext cx="3512400" cy="3156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5"/>
          <p:cNvSpPr txBox="1">
            <a:spLocks noGrp="1"/>
          </p:cNvSpPr>
          <p:nvPr>
            <p:ph type="body" idx="2"/>
          </p:nvPr>
        </p:nvSpPr>
        <p:spPr>
          <a:xfrm>
            <a:off x="4800742" y="1411950"/>
            <a:ext cx="3512400" cy="3156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5"/>
          <p:cNvSpPr txBox="1">
            <a:spLocks noGrp="1"/>
          </p:cNvSpPr>
          <p:nvPr>
            <p:ph type="title"/>
          </p:nvPr>
        </p:nvSpPr>
        <p:spPr>
          <a:xfrm>
            <a:off x="639950" y="550275"/>
            <a:ext cx="7234200" cy="715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rgbClr val="401EBB"/>
            </a:gs>
            <a:gs pos="100000">
              <a:srgbClr val="02BCFD"/>
            </a:gs>
          </a:gsLst>
          <a:lin ang="13500032" scaled="0"/>
        </a:gradFill>
        <a:effectLst/>
      </p:bgPr>
    </p:bg>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639950" y="550275"/>
            <a:ext cx="2862600" cy="12324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25" name="Google Shape;25;p7"/>
          <p:cNvSpPr txBox="1">
            <a:spLocks noGrp="1"/>
          </p:cNvSpPr>
          <p:nvPr>
            <p:ph type="body" idx="1"/>
          </p:nvPr>
        </p:nvSpPr>
        <p:spPr>
          <a:xfrm>
            <a:off x="639950" y="2225650"/>
            <a:ext cx="2321700" cy="1394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lt1"/>
              </a:buClr>
              <a:buSzPts val="1400"/>
              <a:buChar char="●"/>
              <a:defRPr sz="1400">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
        <p:cNvGrpSpPr/>
        <p:nvPr/>
      </p:nvGrpSpPr>
      <p:grpSpPr>
        <a:xfrm>
          <a:off x="0" y="0"/>
          <a:ext cx="0" cy="0"/>
          <a:chOff x="0" y="0"/>
          <a:chExt cx="0" cy="0"/>
        </a:xfrm>
      </p:grpSpPr>
      <p:sp>
        <p:nvSpPr>
          <p:cNvPr id="27" name="Google Shape;27;p8"/>
          <p:cNvSpPr/>
          <p:nvPr/>
        </p:nvSpPr>
        <p:spPr>
          <a:xfrm>
            <a:off x="-21600" y="-28825"/>
            <a:ext cx="9199200" cy="5201100"/>
          </a:xfrm>
          <a:prstGeom prst="rect">
            <a:avLst/>
          </a:pr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8"/>
          <p:cNvSpPr txBox="1">
            <a:spLocks noGrp="1"/>
          </p:cNvSpPr>
          <p:nvPr>
            <p:ph type="title"/>
          </p:nvPr>
        </p:nvSpPr>
        <p:spPr>
          <a:xfrm>
            <a:off x="639950" y="550275"/>
            <a:ext cx="2862600" cy="2443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rgbClr val="401EBB"/>
            </a:gs>
            <a:gs pos="100000">
              <a:srgbClr val="02BCFD"/>
            </a:gs>
          </a:gsLst>
          <a:lin ang="18900732" scaled="0"/>
        </a:gradFill>
        <a:effectLst/>
      </p:bgPr>
    </p:bg>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639950" y="550275"/>
            <a:ext cx="2862600" cy="123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wo Columns">
  <p:cSld name="SECTION_TITLE_AND_DESCRIPTION_1_1_1">
    <p:bg>
      <p:bgPr>
        <a:gradFill>
          <a:gsLst>
            <a:gs pos="0">
              <a:srgbClr val="401EBB"/>
            </a:gs>
            <a:gs pos="100000">
              <a:srgbClr val="02BCFD"/>
            </a:gs>
          </a:gsLst>
          <a:lin ang="18900044" scaled="0"/>
        </a:gradFill>
        <a:effectLst/>
      </p:bgPr>
    </p:bg>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5489663" y="1877000"/>
            <a:ext cx="2208900" cy="439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None/>
              <a:defRPr sz="1400">
                <a:solidFill>
                  <a:schemeClr val="lt1"/>
                </a:solidFill>
              </a:defRPr>
            </a:lvl1pPr>
            <a:lvl2pPr lvl="1" algn="ctr" rtl="0">
              <a:spcBef>
                <a:spcPts val="0"/>
              </a:spcBef>
              <a:spcAft>
                <a:spcPts val="0"/>
              </a:spcAft>
              <a:buClr>
                <a:schemeClr val="lt1"/>
              </a:buClr>
              <a:buSzPts val="1400"/>
              <a:buNone/>
              <a:defRPr sz="1400">
                <a:solidFill>
                  <a:schemeClr val="lt1"/>
                </a:solidFill>
              </a:defRPr>
            </a:lvl2pPr>
            <a:lvl3pPr lvl="2" algn="ctr" rtl="0">
              <a:spcBef>
                <a:spcPts val="0"/>
              </a:spcBef>
              <a:spcAft>
                <a:spcPts val="0"/>
              </a:spcAft>
              <a:buClr>
                <a:schemeClr val="lt1"/>
              </a:buClr>
              <a:buSzPts val="1400"/>
              <a:buNone/>
              <a:defRPr sz="1400">
                <a:solidFill>
                  <a:schemeClr val="lt1"/>
                </a:solidFill>
              </a:defRPr>
            </a:lvl3pPr>
            <a:lvl4pPr lvl="3" algn="ctr" rtl="0">
              <a:spcBef>
                <a:spcPts val="0"/>
              </a:spcBef>
              <a:spcAft>
                <a:spcPts val="0"/>
              </a:spcAft>
              <a:buClr>
                <a:schemeClr val="lt1"/>
              </a:buClr>
              <a:buSzPts val="1400"/>
              <a:buNone/>
              <a:defRPr sz="1400">
                <a:solidFill>
                  <a:schemeClr val="lt1"/>
                </a:solidFill>
              </a:defRPr>
            </a:lvl4pPr>
            <a:lvl5pPr lvl="4" algn="ctr" rtl="0">
              <a:spcBef>
                <a:spcPts val="0"/>
              </a:spcBef>
              <a:spcAft>
                <a:spcPts val="0"/>
              </a:spcAft>
              <a:buClr>
                <a:schemeClr val="lt1"/>
              </a:buClr>
              <a:buSzPts val="1400"/>
              <a:buNone/>
              <a:defRPr sz="1400">
                <a:solidFill>
                  <a:schemeClr val="lt1"/>
                </a:solidFill>
              </a:defRPr>
            </a:lvl5pPr>
            <a:lvl6pPr lvl="5" algn="ctr" rtl="0">
              <a:spcBef>
                <a:spcPts val="0"/>
              </a:spcBef>
              <a:spcAft>
                <a:spcPts val="0"/>
              </a:spcAft>
              <a:buClr>
                <a:schemeClr val="lt1"/>
              </a:buClr>
              <a:buSzPts val="1400"/>
              <a:buNone/>
              <a:defRPr sz="1400">
                <a:solidFill>
                  <a:schemeClr val="lt1"/>
                </a:solidFill>
              </a:defRPr>
            </a:lvl6pPr>
            <a:lvl7pPr lvl="6" algn="ctr" rtl="0">
              <a:spcBef>
                <a:spcPts val="0"/>
              </a:spcBef>
              <a:spcAft>
                <a:spcPts val="0"/>
              </a:spcAft>
              <a:buClr>
                <a:schemeClr val="lt1"/>
              </a:buClr>
              <a:buSzPts val="1400"/>
              <a:buNone/>
              <a:defRPr sz="1400">
                <a:solidFill>
                  <a:schemeClr val="lt1"/>
                </a:solidFill>
              </a:defRPr>
            </a:lvl7pPr>
            <a:lvl8pPr lvl="7" algn="ctr" rtl="0">
              <a:spcBef>
                <a:spcPts val="0"/>
              </a:spcBef>
              <a:spcAft>
                <a:spcPts val="0"/>
              </a:spcAft>
              <a:buClr>
                <a:schemeClr val="lt1"/>
              </a:buClr>
              <a:buSzPts val="1400"/>
              <a:buNone/>
              <a:defRPr sz="1400">
                <a:solidFill>
                  <a:schemeClr val="lt1"/>
                </a:solidFill>
              </a:defRPr>
            </a:lvl8pPr>
            <a:lvl9pPr lvl="8" algn="ctr" rtl="0">
              <a:spcBef>
                <a:spcPts val="0"/>
              </a:spcBef>
              <a:spcAft>
                <a:spcPts val="0"/>
              </a:spcAft>
              <a:buClr>
                <a:schemeClr val="lt1"/>
              </a:buClr>
              <a:buSzPts val="1400"/>
              <a:buNone/>
              <a:defRPr sz="1400">
                <a:solidFill>
                  <a:schemeClr val="lt1"/>
                </a:solidFill>
              </a:defRPr>
            </a:lvl9pPr>
          </a:lstStyle>
          <a:p>
            <a:endParaRPr/>
          </a:p>
        </p:txBody>
      </p:sp>
      <p:sp>
        <p:nvSpPr>
          <p:cNvPr id="101" name="Google Shape;101;p18"/>
          <p:cNvSpPr txBox="1">
            <a:spLocks noGrp="1"/>
          </p:cNvSpPr>
          <p:nvPr>
            <p:ph type="subTitle" idx="1"/>
          </p:nvPr>
        </p:nvSpPr>
        <p:spPr>
          <a:xfrm>
            <a:off x="5322713" y="846225"/>
            <a:ext cx="2542800" cy="102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None/>
              <a:defRPr>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02" name="Google Shape;102;p18"/>
          <p:cNvSpPr txBox="1">
            <a:spLocks noGrp="1"/>
          </p:cNvSpPr>
          <p:nvPr>
            <p:ph type="title" idx="2"/>
          </p:nvPr>
        </p:nvSpPr>
        <p:spPr>
          <a:xfrm>
            <a:off x="639950" y="550275"/>
            <a:ext cx="3540300" cy="123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03" name="Google Shape;103;p18"/>
          <p:cNvSpPr txBox="1">
            <a:spLocks noGrp="1"/>
          </p:cNvSpPr>
          <p:nvPr>
            <p:ph type="title" idx="3"/>
          </p:nvPr>
        </p:nvSpPr>
        <p:spPr>
          <a:xfrm>
            <a:off x="5489663" y="3857475"/>
            <a:ext cx="2208900" cy="439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None/>
              <a:defRPr sz="1400">
                <a:solidFill>
                  <a:schemeClr val="lt1"/>
                </a:solidFill>
              </a:defRPr>
            </a:lvl1pPr>
            <a:lvl2pPr lvl="1" algn="ctr" rtl="0">
              <a:spcBef>
                <a:spcPts val="0"/>
              </a:spcBef>
              <a:spcAft>
                <a:spcPts val="0"/>
              </a:spcAft>
              <a:buClr>
                <a:schemeClr val="lt1"/>
              </a:buClr>
              <a:buSzPts val="1400"/>
              <a:buNone/>
              <a:defRPr sz="1400">
                <a:solidFill>
                  <a:schemeClr val="lt1"/>
                </a:solidFill>
              </a:defRPr>
            </a:lvl2pPr>
            <a:lvl3pPr lvl="2" algn="ctr" rtl="0">
              <a:spcBef>
                <a:spcPts val="0"/>
              </a:spcBef>
              <a:spcAft>
                <a:spcPts val="0"/>
              </a:spcAft>
              <a:buClr>
                <a:schemeClr val="lt1"/>
              </a:buClr>
              <a:buSzPts val="1400"/>
              <a:buNone/>
              <a:defRPr sz="1400">
                <a:solidFill>
                  <a:schemeClr val="lt1"/>
                </a:solidFill>
              </a:defRPr>
            </a:lvl3pPr>
            <a:lvl4pPr lvl="3" algn="ctr" rtl="0">
              <a:spcBef>
                <a:spcPts val="0"/>
              </a:spcBef>
              <a:spcAft>
                <a:spcPts val="0"/>
              </a:spcAft>
              <a:buClr>
                <a:schemeClr val="lt1"/>
              </a:buClr>
              <a:buSzPts val="1400"/>
              <a:buNone/>
              <a:defRPr sz="1400">
                <a:solidFill>
                  <a:schemeClr val="lt1"/>
                </a:solidFill>
              </a:defRPr>
            </a:lvl4pPr>
            <a:lvl5pPr lvl="4" algn="ctr" rtl="0">
              <a:spcBef>
                <a:spcPts val="0"/>
              </a:spcBef>
              <a:spcAft>
                <a:spcPts val="0"/>
              </a:spcAft>
              <a:buClr>
                <a:schemeClr val="lt1"/>
              </a:buClr>
              <a:buSzPts val="1400"/>
              <a:buNone/>
              <a:defRPr sz="1400">
                <a:solidFill>
                  <a:schemeClr val="lt1"/>
                </a:solidFill>
              </a:defRPr>
            </a:lvl5pPr>
            <a:lvl6pPr lvl="5" algn="ctr" rtl="0">
              <a:spcBef>
                <a:spcPts val="0"/>
              </a:spcBef>
              <a:spcAft>
                <a:spcPts val="0"/>
              </a:spcAft>
              <a:buClr>
                <a:schemeClr val="lt1"/>
              </a:buClr>
              <a:buSzPts val="1400"/>
              <a:buNone/>
              <a:defRPr sz="1400">
                <a:solidFill>
                  <a:schemeClr val="lt1"/>
                </a:solidFill>
              </a:defRPr>
            </a:lvl6pPr>
            <a:lvl7pPr lvl="6" algn="ctr" rtl="0">
              <a:spcBef>
                <a:spcPts val="0"/>
              </a:spcBef>
              <a:spcAft>
                <a:spcPts val="0"/>
              </a:spcAft>
              <a:buClr>
                <a:schemeClr val="lt1"/>
              </a:buClr>
              <a:buSzPts val="1400"/>
              <a:buNone/>
              <a:defRPr sz="1400">
                <a:solidFill>
                  <a:schemeClr val="lt1"/>
                </a:solidFill>
              </a:defRPr>
            </a:lvl7pPr>
            <a:lvl8pPr lvl="7" algn="ctr" rtl="0">
              <a:spcBef>
                <a:spcPts val="0"/>
              </a:spcBef>
              <a:spcAft>
                <a:spcPts val="0"/>
              </a:spcAft>
              <a:buClr>
                <a:schemeClr val="lt1"/>
              </a:buClr>
              <a:buSzPts val="1400"/>
              <a:buNone/>
              <a:defRPr sz="1400">
                <a:solidFill>
                  <a:schemeClr val="lt1"/>
                </a:solidFill>
              </a:defRPr>
            </a:lvl8pPr>
            <a:lvl9pPr lvl="8" algn="ctr" rtl="0">
              <a:spcBef>
                <a:spcPts val="0"/>
              </a:spcBef>
              <a:spcAft>
                <a:spcPts val="0"/>
              </a:spcAft>
              <a:buClr>
                <a:schemeClr val="lt1"/>
              </a:buClr>
              <a:buSzPts val="1400"/>
              <a:buNone/>
              <a:defRPr sz="1400">
                <a:solidFill>
                  <a:schemeClr val="lt1"/>
                </a:solidFill>
              </a:defRPr>
            </a:lvl9pPr>
          </a:lstStyle>
          <a:p>
            <a:endParaRPr/>
          </a:p>
        </p:txBody>
      </p:sp>
      <p:sp>
        <p:nvSpPr>
          <p:cNvPr id="104" name="Google Shape;104;p18"/>
          <p:cNvSpPr txBox="1">
            <a:spLocks noGrp="1"/>
          </p:cNvSpPr>
          <p:nvPr>
            <p:ph type="subTitle" idx="4"/>
          </p:nvPr>
        </p:nvSpPr>
        <p:spPr>
          <a:xfrm>
            <a:off x="5322713" y="2826700"/>
            <a:ext cx="2542800" cy="102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None/>
              <a:defRPr>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401EBB"/>
            </a:gs>
            <a:gs pos="100000">
              <a:srgbClr val="02BCFD"/>
            </a:gs>
          </a:gsLst>
          <a:lin ang="189007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Fjalla One"/>
              <a:buNone/>
              <a:defRPr sz="2800">
                <a:solidFill>
                  <a:srgbClr val="FFFFFF"/>
                </a:solidFill>
                <a:latin typeface="Fjalla One"/>
                <a:ea typeface="Fjalla One"/>
                <a:cs typeface="Fjalla One"/>
                <a:sym typeface="Fjalla One"/>
              </a:defRPr>
            </a:lvl1pPr>
            <a:lvl2pPr lvl="1">
              <a:spcBef>
                <a:spcPts val="0"/>
              </a:spcBef>
              <a:spcAft>
                <a:spcPts val="0"/>
              </a:spcAft>
              <a:buClr>
                <a:srgbClr val="FFFFFF"/>
              </a:buClr>
              <a:buSzPts val="2800"/>
              <a:buNone/>
              <a:defRPr sz="2800">
                <a:solidFill>
                  <a:srgbClr val="FFFFFF"/>
                </a:solidFill>
              </a:defRPr>
            </a:lvl2pPr>
            <a:lvl3pPr lvl="2">
              <a:spcBef>
                <a:spcPts val="0"/>
              </a:spcBef>
              <a:spcAft>
                <a:spcPts val="0"/>
              </a:spcAft>
              <a:buClr>
                <a:srgbClr val="FFFFFF"/>
              </a:buClr>
              <a:buSzPts val="2800"/>
              <a:buNone/>
              <a:defRPr sz="2800">
                <a:solidFill>
                  <a:srgbClr val="FFFFFF"/>
                </a:solidFill>
              </a:defRPr>
            </a:lvl3pPr>
            <a:lvl4pPr lvl="3">
              <a:spcBef>
                <a:spcPts val="0"/>
              </a:spcBef>
              <a:spcAft>
                <a:spcPts val="0"/>
              </a:spcAft>
              <a:buClr>
                <a:srgbClr val="FFFFFF"/>
              </a:buClr>
              <a:buSzPts val="2800"/>
              <a:buNone/>
              <a:defRPr sz="2800">
                <a:solidFill>
                  <a:srgbClr val="FFFFFF"/>
                </a:solidFill>
              </a:defRPr>
            </a:lvl4pPr>
            <a:lvl5pPr lvl="4">
              <a:spcBef>
                <a:spcPts val="0"/>
              </a:spcBef>
              <a:spcAft>
                <a:spcPts val="0"/>
              </a:spcAft>
              <a:buClr>
                <a:srgbClr val="FFFFFF"/>
              </a:buClr>
              <a:buSzPts val="2800"/>
              <a:buNone/>
              <a:defRPr sz="2800">
                <a:solidFill>
                  <a:srgbClr val="FFFFFF"/>
                </a:solidFill>
              </a:defRPr>
            </a:lvl5pPr>
            <a:lvl6pPr lvl="5">
              <a:spcBef>
                <a:spcPts val="0"/>
              </a:spcBef>
              <a:spcAft>
                <a:spcPts val="0"/>
              </a:spcAft>
              <a:buClr>
                <a:srgbClr val="FFFFFF"/>
              </a:buClr>
              <a:buSzPts val="2800"/>
              <a:buNone/>
              <a:defRPr sz="2800">
                <a:solidFill>
                  <a:srgbClr val="FFFFFF"/>
                </a:solidFill>
              </a:defRPr>
            </a:lvl6pPr>
            <a:lvl7pPr lvl="6">
              <a:spcBef>
                <a:spcPts val="0"/>
              </a:spcBef>
              <a:spcAft>
                <a:spcPts val="0"/>
              </a:spcAft>
              <a:buClr>
                <a:srgbClr val="FFFFFF"/>
              </a:buClr>
              <a:buSzPts val="2800"/>
              <a:buNone/>
              <a:defRPr sz="2800">
                <a:solidFill>
                  <a:srgbClr val="FFFFFF"/>
                </a:solidFill>
              </a:defRPr>
            </a:lvl7pPr>
            <a:lvl8pPr lvl="7">
              <a:spcBef>
                <a:spcPts val="0"/>
              </a:spcBef>
              <a:spcAft>
                <a:spcPts val="0"/>
              </a:spcAft>
              <a:buClr>
                <a:srgbClr val="FFFFFF"/>
              </a:buClr>
              <a:buSzPts val="2800"/>
              <a:buNone/>
              <a:defRPr sz="2800">
                <a:solidFill>
                  <a:srgbClr val="FFFFFF"/>
                </a:solidFill>
              </a:defRPr>
            </a:lvl8pPr>
            <a:lvl9pPr lvl="8">
              <a:spcBef>
                <a:spcPts val="0"/>
              </a:spcBef>
              <a:spcAft>
                <a:spcPts val="0"/>
              </a:spcAft>
              <a:buClr>
                <a:srgbClr val="FFFFFF"/>
              </a:buClr>
              <a:buSzPts val="2800"/>
              <a:buNone/>
              <a:defRPr sz="2800">
                <a:solidFill>
                  <a:srgbClr val="FFFFFF"/>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rgbClr val="FFFFFF"/>
              </a:buClr>
              <a:buSzPts val="1800"/>
              <a:buFont typeface="Abel"/>
              <a:buChar char="●"/>
              <a:defRPr sz="1800">
                <a:solidFill>
                  <a:srgbClr val="FFFFFF"/>
                </a:solidFill>
                <a:latin typeface="Abel"/>
                <a:ea typeface="Abel"/>
                <a:cs typeface="Abel"/>
                <a:sym typeface="Abel"/>
              </a:defRPr>
            </a:lvl1pPr>
            <a:lvl2pPr marL="914400" lvl="1" indent="-317500">
              <a:lnSpc>
                <a:spcPct val="100000"/>
              </a:lnSpc>
              <a:spcBef>
                <a:spcPts val="1600"/>
              </a:spcBef>
              <a:spcAft>
                <a:spcPts val="0"/>
              </a:spcAft>
              <a:buClr>
                <a:srgbClr val="FFFFFF"/>
              </a:buClr>
              <a:buSzPts val="1400"/>
              <a:buFont typeface="Abel"/>
              <a:buChar char="○"/>
              <a:defRPr>
                <a:solidFill>
                  <a:srgbClr val="FFFFFF"/>
                </a:solidFill>
                <a:latin typeface="Abel"/>
                <a:ea typeface="Abel"/>
                <a:cs typeface="Abel"/>
                <a:sym typeface="Abel"/>
              </a:defRPr>
            </a:lvl2pPr>
            <a:lvl3pPr marL="1371600" lvl="2" indent="-317500">
              <a:lnSpc>
                <a:spcPct val="100000"/>
              </a:lnSpc>
              <a:spcBef>
                <a:spcPts val="1600"/>
              </a:spcBef>
              <a:spcAft>
                <a:spcPts val="0"/>
              </a:spcAft>
              <a:buClr>
                <a:srgbClr val="FFFFFF"/>
              </a:buClr>
              <a:buSzPts val="1400"/>
              <a:buFont typeface="Abel"/>
              <a:buChar char="■"/>
              <a:defRPr>
                <a:solidFill>
                  <a:srgbClr val="FFFFFF"/>
                </a:solidFill>
                <a:latin typeface="Abel"/>
                <a:ea typeface="Abel"/>
                <a:cs typeface="Abel"/>
                <a:sym typeface="Abel"/>
              </a:defRPr>
            </a:lvl3pPr>
            <a:lvl4pPr marL="1828800" lvl="3" indent="-317500">
              <a:lnSpc>
                <a:spcPct val="100000"/>
              </a:lnSpc>
              <a:spcBef>
                <a:spcPts val="1600"/>
              </a:spcBef>
              <a:spcAft>
                <a:spcPts val="0"/>
              </a:spcAft>
              <a:buClr>
                <a:srgbClr val="FFFFFF"/>
              </a:buClr>
              <a:buSzPts val="1400"/>
              <a:buFont typeface="Abel"/>
              <a:buChar char="●"/>
              <a:defRPr>
                <a:solidFill>
                  <a:srgbClr val="FFFFFF"/>
                </a:solidFill>
                <a:latin typeface="Abel"/>
                <a:ea typeface="Abel"/>
                <a:cs typeface="Abel"/>
                <a:sym typeface="Abel"/>
              </a:defRPr>
            </a:lvl4pPr>
            <a:lvl5pPr marL="2286000" lvl="4" indent="-317500">
              <a:lnSpc>
                <a:spcPct val="100000"/>
              </a:lnSpc>
              <a:spcBef>
                <a:spcPts val="1600"/>
              </a:spcBef>
              <a:spcAft>
                <a:spcPts val="0"/>
              </a:spcAft>
              <a:buClr>
                <a:srgbClr val="FFFFFF"/>
              </a:buClr>
              <a:buSzPts val="1400"/>
              <a:buFont typeface="Abel"/>
              <a:buChar char="○"/>
              <a:defRPr>
                <a:solidFill>
                  <a:srgbClr val="FFFFFF"/>
                </a:solidFill>
                <a:latin typeface="Abel"/>
                <a:ea typeface="Abel"/>
                <a:cs typeface="Abel"/>
                <a:sym typeface="Abel"/>
              </a:defRPr>
            </a:lvl5pPr>
            <a:lvl6pPr marL="2743200" lvl="5" indent="-317500">
              <a:lnSpc>
                <a:spcPct val="100000"/>
              </a:lnSpc>
              <a:spcBef>
                <a:spcPts val="1600"/>
              </a:spcBef>
              <a:spcAft>
                <a:spcPts val="0"/>
              </a:spcAft>
              <a:buClr>
                <a:srgbClr val="FFFFFF"/>
              </a:buClr>
              <a:buSzPts val="1400"/>
              <a:buFont typeface="Abel"/>
              <a:buChar char="■"/>
              <a:defRPr>
                <a:solidFill>
                  <a:srgbClr val="FFFFFF"/>
                </a:solidFill>
                <a:latin typeface="Abel"/>
                <a:ea typeface="Abel"/>
                <a:cs typeface="Abel"/>
                <a:sym typeface="Abel"/>
              </a:defRPr>
            </a:lvl6pPr>
            <a:lvl7pPr marL="3200400" lvl="6" indent="-317500">
              <a:lnSpc>
                <a:spcPct val="100000"/>
              </a:lnSpc>
              <a:spcBef>
                <a:spcPts val="1600"/>
              </a:spcBef>
              <a:spcAft>
                <a:spcPts val="0"/>
              </a:spcAft>
              <a:buClr>
                <a:srgbClr val="FFFFFF"/>
              </a:buClr>
              <a:buSzPts val="1400"/>
              <a:buFont typeface="Abel"/>
              <a:buChar char="●"/>
              <a:defRPr>
                <a:solidFill>
                  <a:srgbClr val="FFFFFF"/>
                </a:solidFill>
                <a:latin typeface="Abel"/>
                <a:ea typeface="Abel"/>
                <a:cs typeface="Abel"/>
                <a:sym typeface="Abel"/>
              </a:defRPr>
            </a:lvl7pPr>
            <a:lvl8pPr marL="3657600" lvl="7" indent="-317500">
              <a:lnSpc>
                <a:spcPct val="100000"/>
              </a:lnSpc>
              <a:spcBef>
                <a:spcPts val="1600"/>
              </a:spcBef>
              <a:spcAft>
                <a:spcPts val="0"/>
              </a:spcAft>
              <a:buClr>
                <a:srgbClr val="FFFFFF"/>
              </a:buClr>
              <a:buSzPts val="1400"/>
              <a:buFont typeface="Abel"/>
              <a:buChar char="○"/>
              <a:defRPr>
                <a:solidFill>
                  <a:srgbClr val="FFFFFF"/>
                </a:solidFill>
                <a:latin typeface="Abel"/>
                <a:ea typeface="Abel"/>
                <a:cs typeface="Abel"/>
                <a:sym typeface="Abel"/>
              </a:defRPr>
            </a:lvl8pPr>
            <a:lvl9pPr marL="4114800" lvl="8" indent="-317500">
              <a:lnSpc>
                <a:spcPct val="100000"/>
              </a:lnSpc>
              <a:spcBef>
                <a:spcPts val="1600"/>
              </a:spcBef>
              <a:spcAft>
                <a:spcPts val="1600"/>
              </a:spcAft>
              <a:buClr>
                <a:srgbClr val="FFFFFF"/>
              </a:buClr>
              <a:buSzPts val="1400"/>
              <a:buFont typeface="Abel"/>
              <a:buChar char="■"/>
              <a:defRPr>
                <a:solidFill>
                  <a:srgbClr val="FFFFFF"/>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6" r:id="rId7"/>
    <p:sldLayoutId id="2147483658" r:id="rId8"/>
    <p:sldLayoutId id="2147483664"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401EBB"/>
            </a:gs>
            <a:gs pos="100000">
              <a:srgbClr val="02BCFD"/>
            </a:gs>
          </a:gsLst>
          <a:lin ang="13500032" scaled="0"/>
        </a:gradFill>
        <a:effectLst/>
      </p:bgPr>
    </p:bg>
    <p:spTree>
      <p:nvGrpSpPr>
        <p:cNvPr id="1" name="Shape 143"/>
        <p:cNvGrpSpPr/>
        <p:nvPr/>
      </p:nvGrpSpPr>
      <p:grpSpPr>
        <a:xfrm>
          <a:off x="0" y="0"/>
          <a:ext cx="0" cy="0"/>
          <a:chOff x="0" y="0"/>
          <a:chExt cx="0" cy="0"/>
        </a:xfrm>
      </p:grpSpPr>
      <p:grpSp>
        <p:nvGrpSpPr>
          <p:cNvPr id="146" name="Google Shape;146;p30"/>
          <p:cNvGrpSpPr/>
          <p:nvPr/>
        </p:nvGrpSpPr>
        <p:grpSpPr>
          <a:xfrm>
            <a:off x="4063977" y="-428320"/>
            <a:ext cx="4882257" cy="5806520"/>
            <a:chOff x="4355896" y="-72048"/>
            <a:chExt cx="4882257" cy="5806520"/>
          </a:xfrm>
        </p:grpSpPr>
        <p:grpSp>
          <p:nvGrpSpPr>
            <p:cNvPr id="147" name="Google Shape;147;p30"/>
            <p:cNvGrpSpPr/>
            <p:nvPr/>
          </p:nvGrpSpPr>
          <p:grpSpPr>
            <a:xfrm>
              <a:off x="4706238" y="-72048"/>
              <a:ext cx="4531915" cy="5488741"/>
              <a:chOff x="1812875" y="238125"/>
              <a:chExt cx="4088700" cy="4951950"/>
            </a:xfrm>
          </p:grpSpPr>
          <p:sp>
            <p:nvSpPr>
              <p:cNvPr id="148" name="Google Shape;148;p30"/>
              <p:cNvSpPr/>
              <p:nvPr/>
            </p:nvSpPr>
            <p:spPr>
              <a:xfrm>
                <a:off x="1812875" y="726775"/>
                <a:ext cx="744825" cy="4422075"/>
              </a:xfrm>
              <a:custGeom>
                <a:avLst/>
                <a:gdLst/>
                <a:ahLst/>
                <a:cxnLst/>
                <a:rect l="l" t="t" r="r" b="b"/>
                <a:pathLst>
                  <a:path w="29793" h="176883" extrusionOk="0">
                    <a:moveTo>
                      <a:pt x="1" y="1"/>
                    </a:moveTo>
                    <a:lnTo>
                      <a:pt x="29793" y="1"/>
                    </a:lnTo>
                    <a:lnTo>
                      <a:pt x="29793" y="176883"/>
                    </a:lnTo>
                    <a:lnTo>
                      <a:pt x="1" y="176883"/>
                    </a:lnTo>
                    <a:close/>
                  </a:path>
                </a:pathLst>
              </a:custGeom>
              <a:gradFill>
                <a:gsLst>
                  <a:gs pos="0">
                    <a:srgbClr val="FFFFFF">
                      <a:alpha val="11372"/>
                    </a:srgbClr>
                  </a:gs>
                  <a:gs pos="66000">
                    <a:srgbClr val="E354F7">
                      <a:alpha val="56862"/>
                    </a:srgbClr>
                  </a:gs>
                  <a:gs pos="100000">
                    <a:srgbClr val="10ECFF">
                      <a:alpha val="8627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0"/>
              <p:cNvSpPr/>
              <p:nvPr/>
            </p:nvSpPr>
            <p:spPr>
              <a:xfrm>
                <a:off x="2989575" y="281725"/>
                <a:ext cx="789725" cy="4810400"/>
              </a:xfrm>
              <a:custGeom>
                <a:avLst/>
                <a:gdLst/>
                <a:ahLst/>
                <a:cxnLst/>
                <a:rect l="l" t="t" r="r" b="b"/>
                <a:pathLst>
                  <a:path w="31589" h="192416" extrusionOk="0">
                    <a:moveTo>
                      <a:pt x="0" y="1"/>
                    </a:moveTo>
                    <a:lnTo>
                      <a:pt x="31588" y="1"/>
                    </a:lnTo>
                    <a:lnTo>
                      <a:pt x="31588" y="192415"/>
                    </a:lnTo>
                    <a:lnTo>
                      <a:pt x="0" y="192415"/>
                    </a:lnTo>
                    <a:close/>
                  </a:path>
                </a:pathLst>
              </a:custGeom>
              <a:gradFill>
                <a:gsLst>
                  <a:gs pos="0">
                    <a:srgbClr val="FFFFFF">
                      <a:alpha val="11372"/>
                    </a:srgbClr>
                  </a:gs>
                  <a:gs pos="66000">
                    <a:srgbClr val="E354F7">
                      <a:alpha val="56862"/>
                    </a:srgbClr>
                  </a:gs>
                  <a:gs pos="100000">
                    <a:srgbClr val="10ECFF">
                      <a:alpha val="8627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0"/>
              <p:cNvSpPr/>
              <p:nvPr/>
            </p:nvSpPr>
            <p:spPr>
              <a:xfrm>
                <a:off x="2761525" y="768000"/>
                <a:ext cx="744875" cy="4422075"/>
              </a:xfrm>
              <a:custGeom>
                <a:avLst/>
                <a:gdLst/>
                <a:ahLst/>
                <a:cxnLst/>
                <a:rect l="l" t="t" r="r" b="b"/>
                <a:pathLst>
                  <a:path w="29795" h="176883" extrusionOk="0">
                    <a:moveTo>
                      <a:pt x="1" y="1"/>
                    </a:moveTo>
                    <a:lnTo>
                      <a:pt x="29794" y="1"/>
                    </a:lnTo>
                    <a:lnTo>
                      <a:pt x="29794" y="176883"/>
                    </a:lnTo>
                    <a:lnTo>
                      <a:pt x="1" y="176883"/>
                    </a:lnTo>
                    <a:close/>
                  </a:path>
                </a:pathLst>
              </a:custGeom>
              <a:gradFill>
                <a:gsLst>
                  <a:gs pos="0">
                    <a:srgbClr val="FFFFFF">
                      <a:alpha val="11372"/>
                    </a:srgbClr>
                  </a:gs>
                  <a:gs pos="66000">
                    <a:srgbClr val="E354F7">
                      <a:alpha val="56862"/>
                    </a:srgbClr>
                  </a:gs>
                  <a:gs pos="100000">
                    <a:srgbClr val="10ECFF">
                      <a:alpha val="8627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0"/>
              <p:cNvSpPr/>
              <p:nvPr/>
            </p:nvSpPr>
            <p:spPr>
              <a:xfrm>
                <a:off x="3664550" y="702625"/>
                <a:ext cx="744825" cy="4422100"/>
              </a:xfrm>
              <a:custGeom>
                <a:avLst/>
                <a:gdLst/>
                <a:ahLst/>
                <a:cxnLst/>
                <a:rect l="l" t="t" r="r" b="b"/>
                <a:pathLst>
                  <a:path w="29793" h="176884" extrusionOk="0">
                    <a:moveTo>
                      <a:pt x="0" y="1"/>
                    </a:moveTo>
                    <a:lnTo>
                      <a:pt x="29793" y="1"/>
                    </a:lnTo>
                    <a:lnTo>
                      <a:pt x="29793" y="176884"/>
                    </a:lnTo>
                    <a:lnTo>
                      <a:pt x="0" y="176884"/>
                    </a:lnTo>
                    <a:close/>
                  </a:path>
                </a:pathLst>
              </a:custGeom>
              <a:gradFill>
                <a:gsLst>
                  <a:gs pos="0">
                    <a:srgbClr val="FFFFFF">
                      <a:alpha val="11372"/>
                    </a:srgbClr>
                  </a:gs>
                  <a:gs pos="66000">
                    <a:srgbClr val="E354F7">
                      <a:alpha val="56862"/>
                    </a:srgbClr>
                  </a:gs>
                  <a:gs pos="100000">
                    <a:srgbClr val="10ECFF">
                      <a:alpha val="8627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0"/>
              <p:cNvSpPr/>
              <p:nvPr/>
            </p:nvSpPr>
            <p:spPr>
              <a:xfrm>
                <a:off x="5066800" y="260400"/>
                <a:ext cx="744850" cy="4810400"/>
              </a:xfrm>
              <a:custGeom>
                <a:avLst/>
                <a:gdLst/>
                <a:ahLst/>
                <a:cxnLst/>
                <a:rect l="l" t="t" r="r" b="b"/>
                <a:pathLst>
                  <a:path w="29794" h="192416" extrusionOk="0">
                    <a:moveTo>
                      <a:pt x="1" y="1"/>
                    </a:moveTo>
                    <a:lnTo>
                      <a:pt x="29793" y="1"/>
                    </a:lnTo>
                    <a:lnTo>
                      <a:pt x="29793" y="192416"/>
                    </a:lnTo>
                    <a:lnTo>
                      <a:pt x="1" y="192416"/>
                    </a:lnTo>
                    <a:close/>
                  </a:path>
                </a:pathLst>
              </a:custGeom>
              <a:gradFill>
                <a:gsLst>
                  <a:gs pos="0">
                    <a:srgbClr val="FFFFFF">
                      <a:alpha val="11372"/>
                    </a:srgbClr>
                  </a:gs>
                  <a:gs pos="66000">
                    <a:srgbClr val="E354F7">
                      <a:alpha val="56862"/>
                    </a:srgbClr>
                  </a:gs>
                  <a:gs pos="100000">
                    <a:srgbClr val="10ECFF">
                      <a:alpha val="8627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0"/>
              <p:cNvSpPr/>
              <p:nvPr/>
            </p:nvSpPr>
            <p:spPr>
              <a:xfrm>
                <a:off x="4996200" y="281725"/>
                <a:ext cx="372450" cy="4810400"/>
              </a:xfrm>
              <a:custGeom>
                <a:avLst/>
                <a:gdLst/>
                <a:ahLst/>
                <a:cxnLst/>
                <a:rect l="l" t="t" r="r" b="b"/>
                <a:pathLst>
                  <a:path w="14898" h="192416" extrusionOk="0">
                    <a:moveTo>
                      <a:pt x="0" y="1"/>
                    </a:moveTo>
                    <a:lnTo>
                      <a:pt x="14897" y="1"/>
                    </a:lnTo>
                    <a:lnTo>
                      <a:pt x="14897" y="192415"/>
                    </a:lnTo>
                    <a:lnTo>
                      <a:pt x="0" y="192415"/>
                    </a:lnTo>
                    <a:close/>
                  </a:path>
                </a:pathLst>
              </a:custGeom>
              <a:gradFill>
                <a:gsLst>
                  <a:gs pos="0">
                    <a:srgbClr val="FFFFFF">
                      <a:alpha val="11372"/>
                    </a:srgbClr>
                  </a:gs>
                  <a:gs pos="66000">
                    <a:srgbClr val="E354F7">
                      <a:alpha val="56862"/>
                    </a:srgbClr>
                  </a:gs>
                  <a:gs pos="100000">
                    <a:srgbClr val="10ECFF">
                      <a:alpha val="8627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0"/>
              <p:cNvSpPr/>
              <p:nvPr/>
            </p:nvSpPr>
            <p:spPr>
              <a:xfrm>
                <a:off x="3753900" y="281725"/>
                <a:ext cx="702300" cy="4810400"/>
              </a:xfrm>
              <a:custGeom>
                <a:avLst/>
                <a:gdLst/>
                <a:ahLst/>
                <a:cxnLst/>
                <a:rect l="l" t="t" r="r" b="b"/>
                <a:pathLst>
                  <a:path w="28092" h="192416" extrusionOk="0">
                    <a:moveTo>
                      <a:pt x="0" y="1"/>
                    </a:moveTo>
                    <a:lnTo>
                      <a:pt x="28091" y="1"/>
                    </a:lnTo>
                    <a:lnTo>
                      <a:pt x="28091" y="192415"/>
                    </a:lnTo>
                    <a:lnTo>
                      <a:pt x="0" y="192415"/>
                    </a:lnTo>
                    <a:close/>
                  </a:path>
                </a:pathLst>
              </a:custGeom>
              <a:gradFill>
                <a:gsLst>
                  <a:gs pos="0">
                    <a:srgbClr val="FFFFFF">
                      <a:alpha val="11372"/>
                    </a:srgbClr>
                  </a:gs>
                  <a:gs pos="66000">
                    <a:srgbClr val="E354F7">
                      <a:alpha val="56862"/>
                    </a:srgbClr>
                  </a:gs>
                  <a:gs pos="100000">
                    <a:srgbClr val="10ECFF">
                      <a:alpha val="8627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0"/>
              <p:cNvSpPr/>
              <p:nvPr/>
            </p:nvSpPr>
            <p:spPr>
              <a:xfrm>
                <a:off x="3969450" y="281725"/>
                <a:ext cx="702325" cy="4810400"/>
              </a:xfrm>
              <a:custGeom>
                <a:avLst/>
                <a:gdLst/>
                <a:ahLst/>
                <a:cxnLst/>
                <a:rect l="l" t="t" r="r" b="b"/>
                <a:pathLst>
                  <a:path w="28093" h="192416" extrusionOk="0">
                    <a:moveTo>
                      <a:pt x="0" y="1"/>
                    </a:moveTo>
                    <a:lnTo>
                      <a:pt x="28092" y="1"/>
                    </a:lnTo>
                    <a:lnTo>
                      <a:pt x="28092" y="192415"/>
                    </a:lnTo>
                    <a:lnTo>
                      <a:pt x="0" y="192415"/>
                    </a:lnTo>
                    <a:close/>
                  </a:path>
                </a:pathLst>
              </a:custGeom>
              <a:gradFill>
                <a:gsLst>
                  <a:gs pos="0">
                    <a:srgbClr val="FFFFFF">
                      <a:alpha val="11372"/>
                    </a:srgbClr>
                  </a:gs>
                  <a:gs pos="66000">
                    <a:srgbClr val="E354F7">
                      <a:alpha val="56862"/>
                    </a:srgbClr>
                  </a:gs>
                  <a:gs pos="100000">
                    <a:srgbClr val="10ECFF">
                      <a:alpha val="8627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0"/>
              <p:cNvSpPr/>
              <p:nvPr/>
            </p:nvSpPr>
            <p:spPr>
              <a:xfrm>
                <a:off x="4234650" y="238125"/>
                <a:ext cx="1666925" cy="4810400"/>
              </a:xfrm>
              <a:custGeom>
                <a:avLst/>
                <a:gdLst/>
                <a:ahLst/>
                <a:cxnLst/>
                <a:rect l="l" t="t" r="r" b="b"/>
                <a:pathLst>
                  <a:path w="66677" h="192416" extrusionOk="0">
                    <a:moveTo>
                      <a:pt x="1" y="0"/>
                    </a:moveTo>
                    <a:lnTo>
                      <a:pt x="66676" y="0"/>
                    </a:lnTo>
                    <a:lnTo>
                      <a:pt x="66676" y="192415"/>
                    </a:lnTo>
                    <a:lnTo>
                      <a:pt x="1" y="192415"/>
                    </a:lnTo>
                    <a:close/>
                  </a:path>
                </a:pathLst>
              </a:custGeom>
              <a:gradFill>
                <a:gsLst>
                  <a:gs pos="0">
                    <a:srgbClr val="FFFFFF">
                      <a:alpha val="11372"/>
                    </a:srgbClr>
                  </a:gs>
                  <a:gs pos="66000">
                    <a:srgbClr val="E354F7">
                      <a:alpha val="56862"/>
                    </a:srgbClr>
                  </a:gs>
                  <a:gs pos="100000">
                    <a:srgbClr val="10ECFF">
                      <a:alpha val="8627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30"/>
            <p:cNvGrpSpPr/>
            <p:nvPr/>
          </p:nvGrpSpPr>
          <p:grpSpPr>
            <a:xfrm>
              <a:off x="6947561" y="1888323"/>
              <a:ext cx="457575" cy="392346"/>
              <a:chOff x="3835000" y="2006775"/>
              <a:chExt cx="412825" cy="353975"/>
            </a:xfrm>
          </p:grpSpPr>
          <p:sp>
            <p:nvSpPr>
              <p:cNvPr id="158" name="Google Shape;158;p30"/>
              <p:cNvSpPr/>
              <p:nvPr/>
            </p:nvSpPr>
            <p:spPr>
              <a:xfrm>
                <a:off x="3835000" y="2152100"/>
                <a:ext cx="412825" cy="208650"/>
              </a:xfrm>
              <a:custGeom>
                <a:avLst/>
                <a:gdLst/>
                <a:ahLst/>
                <a:cxnLst/>
                <a:rect l="l" t="t" r="r" b="b"/>
                <a:pathLst>
                  <a:path w="16513" h="8346" extrusionOk="0">
                    <a:moveTo>
                      <a:pt x="8256" y="8346"/>
                    </a:moveTo>
                    <a:cubicBezTo>
                      <a:pt x="3704" y="8346"/>
                      <a:pt x="0" y="6473"/>
                      <a:pt x="0" y="4173"/>
                    </a:cubicBezTo>
                    <a:cubicBezTo>
                      <a:pt x="0" y="1873"/>
                      <a:pt x="3704" y="1"/>
                      <a:pt x="8256" y="1"/>
                    </a:cubicBezTo>
                    <a:cubicBezTo>
                      <a:pt x="12809" y="1"/>
                      <a:pt x="16512" y="1872"/>
                      <a:pt x="16512" y="4173"/>
                    </a:cubicBezTo>
                    <a:cubicBezTo>
                      <a:pt x="16512" y="6475"/>
                      <a:pt x="12809" y="8346"/>
                      <a:pt x="8256" y="8346"/>
                    </a:cubicBezTo>
                    <a:close/>
                    <a:moveTo>
                      <a:pt x="8256" y="106"/>
                    </a:moveTo>
                    <a:cubicBezTo>
                      <a:pt x="3762" y="106"/>
                      <a:pt x="105" y="1930"/>
                      <a:pt x="105" y="4173"/>
                    </a:cubicBezTo>
                    <a:cubicBezTo>
                      <a:pt x="105" y="6416"/>
                      <a:pt x="3762" y="8241"/>
                      <a:pt x="8256" y="8241"/>
                    </a:cubicBezTo>
                    <a:cubicBezTo>
                      <a:pt x="12751" y="8241"/>
                      <a:pt x="16406" y="6416"/>
                      <a:pt x="16406" y="4173"/>
                    </a:cubicBezTo>
                    <a:cubicBezTo>
                      <a:pt x="16406" y="1930"/>
                      <a:pt x="12751" y="106"/>
                      <a:pt x="8256" y="106"/>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0"/>
              <p:cNvSpPr/>
              <p:nvPr/>
            </p:nvSpPr>
            <p:spPr>
              <a:xfrm>
                <a:off x="3835000" y="2006775"/>
                <a:ext cx="412825" cy="208650"/>
              </a:xfrm>
              <a:custGeom>
                <a:avLst/>
                <a:gdLst/>
                <a:ahLst/>
                <a:cxnLst/>
                <a:rect l="l" t="t" r="r" b="b"/>
                <a:pathLst>
                  <a:path w="16513" h="8346" extrusionOk="0">
                    <a:moveTo>
                      <a:pt x="8256" y="8346"/>
                    </a:moveTo>
                    <a:cubicBezTo>
                      <a:pt x="3704" y="8346"/>
                      <a:pt x="0" y="6474"/>
                      <a:pt x="0" y="4173"/>
                    </a:cubicBezTo>
                    <a:cubicBezTo>
                      <a:pt x="0" y="1872"/>
                      <a:pt x="3704" y="0"/>
                      <a:pt x="8256" y="0"/>
                    </a:cubicBezTo>
                    <a:cubicBezTo>
                      <a:pt x="12809" y="0"/>
                      <a:pt x="16512" y="1872"/>
                      <a:pt x="16512" y="4173"/>
                    </a:cubicBezTo>
                    <a:cubicBezTo>
                      <a:pt x="16512" y="6474"/>
                      <a:pt x="12809" y="8346"/>
                      <a:pt x="8256" y="8346"/>
                    </a:cubicBezTo>
                    <a:close/>
                    <a:moveTo>
                      <a:pt x="8256" y="106"/>
                    </a:moveTo>
                    <a:cubicBezTo>
                      <a:pt x="3762" y="106"/>
                      <a:pt x="105" y="1930"/>
                      <a:pt x="105" y="4173"/>
                    </a:cubicBezTo>
                    <a:cubicBezTo>
                      <a:pt x="105" y="6416"/>
                      <a:pt x="3762" y="8239"/>
                      <a:pt x="8256" y="8239"/>
                    </a:cubicBezTo>
                    <a:cubicBezTo>
                      <a:pt x="12751" y="8239"/>
                      <a:pt x="16406" y="6416"/>
                      <a:pt x="16406" y="4173"/>
                    </a:cubicBezTo>
                    <a:cubicBezTo>
                      <a:pt x="16406" y="1931"/>
                      <a:pt x="12751" y="106"/>
                      <a:pt x="8256" y="106"/>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 name="Google Shape;160;p30"/>
            <p:cNvGrpSpPr/>
            <p:nvPr/>
          </p:nvGrpSpPr>
          <p:grpSpPr>
            <a:xfrm>
              <a:off x="7993115" y="1983341"/>
              <a:ext cx="441642" cy="905480"/>
              <a:chOff x="4778300" y="2092500"/>
              <a:chExt cx="398450" cy="816925"/>
            </a:xfrm>
          </p:grpSpPr>
          <p:sp>
            <p:nvSpPr>
              <p:cNvPr id="161" name="Google Shape;161;p30"/>
              <p:cNvSpPr/>
              <p:nvPr/>
            </p:nvSpPr>
            <p:spPr>
              <a:xfrm>
                <a:off x="4853900" y="2658325"/>
                <a:ext cx="216850" cy="251100"/>
              </a:xfrm>
              <a:custGeom>
                <a:avLst/>
                <a:gdLst/>
                <a:ahLst/>
                <a:cxnLst/>
                <a:rect l="l" t="t" r="r" b="b"/>
                <a:pathLst>
                  <a:path w="8674" h="10044" extrusionOk="0">
                    <a:moveTo>
                      <a:pt x="0" y="5023"/>
                    </a:moveTo>
                    <a:lnTo>
                      <a:pt x="8673" y="10044"/>
                    </a:lnTo>
                    <a:lnTo>
                      <a:pt x="8593" y="5023"/>
                    </a:lnTo>
                    <a:lnTo>
                      <a:pt x="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0"/>
              <p:cNvSpPr/>
              <p:nvPr/>
            </p:nvSpPr>
            <p:spPr>
              <a:xfrm>
                <a:off x="5068725" y="2719900"/>
                <a:ext cx="108025" cy="189525"/>
              </a:xfrm>
              <a:custGeom>
                <a:avLst/>
                <a:gdLst/>
                <a:ahLst/>
                <a:cxnLst/>
                <a:rect l="l" t="t" r="r" b="b"/>
                <a:pathLst>
                  <a:path w="4321" h="7581" extrusionOk="0">
                    <a:moveTo>
                      <a:pt x="4320" y="5316"/>
                    </a:moveTo>
                    <a:lnTo>
                      <a:pt x="4320" y="0"/>
                    </a:lnTo>
                    <a:lnTo>
                      <a:pt x="0" y="2560"/>
                    </a:lnTo>
                    <a:lnTo>
                      <a:pt x="80" y="758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0"/>
              <p:cNvSpPr/>
              <p:nvPr/>
            </p:nvSpPr>
            <p:spPr>
              <a:xfrm>
                <a:off x="4854225" y="2596800"/>
                <a:ext cx="322525" cy="187125"/>
              </a:xfrm>
              <a:custGeom>
                <a:avLst/>
                <a:gdLst/>
                <a:ahLst/>
                <a:cxnLst/>
                <a:rect l="l" t="t" r="r" b="b"/>
                <a:pathLst>
                  <a:path w="12901" h="7485" extrusionOk="0">
                    <a:moveTo>
                      <a:pt x="4371" y="0"/>
                    </a:moveTo>
                    <a:lnTo>
                      <a:pt x="12900" y="4924"/>
                    </a:lnTo>
                    <a:lnTo>
                      <a:pt x="8580" y="7484"/>
                    </a:lnTo>
                    <a:lnTo>
                      <a:pt x="1" y="246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0"/>
              <p:cNvSpPr/>
              <p:nvPr/>
            </p:nvSpPr>
            <p:spPr>
              <a:xfrm>
                <a:off x="4778300" y="2140525"/>
                <a:ext cx="169350" cy="196125"/>
              </a:xfrm>
              <a:custGeom>
                <a:avLst/>
                <a:gdLst/>
                <a:ahLst/>
                <a:cxnLst/>
                <a:rect l="l" t="t" r="r" b="b"/>
                <a:pathLst>
                  <a:path w="6774" h="7845" extrusionOk="0">
                    <a:moveTo>
                      <a:pt x="0" y="3923"/>
                    </a:moveTo>
                    <a:lnTo>
                      <a:pt x="6773" y="7844"/>
                    </a:lnTo>
                    <a:lnTo>
                      <a:pt x="6711" y="3923"/>
                    </a:lnTo>
                    <a:lnTo>
                      <a:pt x="1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0"/>
              <p:cNvSpPr/>
              <p:nvPr/>
            </p:nvSpPr>
            <p:spPr>
              <a:xfrm>
                <a:off x="4946050" y="2188625"/>
                <a:ext cx="84375" cy="148025"/>
              </a:xfrm>
              <a:custGeom>
                <a:avLst/>
                <a:gdLst/>
                <a:ahLst/>
                <a:cxnLst/>
                <a:rect l="l" t="t" r="r" b="b"/>
                <a:pathLst>
                  <a:path w="3375" h="5921" extrusionOk="0">
                    <a:moveTo>
                      <a:pt x="3374" y="3774"/>
                    </a:moveTo>
                    <a:lnTo>
                      <a:pt x="3374" y="0"/>
                    </a:lnTo>
                    <a:lnTo>
                      <a:pt x="1" y="1999"/>
                    </a:lnTo>
                    <a:lnTo>
                      <a:pt x="63" y="592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0"/>
              <p:cNvSpPr/>
              <p:nvPr/>
            </p:nvSpPr>
            <p:spPr>
              <a:xfrm>
                <a:off x="4778575" y="2092500"/>
                <a:ext cx="251850" cy="146125"/>
              </a:xfrm>
              <a:custGeom>
                <a:avLst/>
                <a:gdLst/>
                <a:ahLst/>
                <a:cxnLst/>
                <a:rect l="l" t="t" r="r" b="b"/>
                <a:pathLst>
                  <a:path w="10074" h="5845" extrusionOk="0">
                    <a:moveTo>
                      <a:pt x="3413" y="0"/>
                    </a:moveTo>
                    <a:lnTo>
                      <a:pt x="10073" y="3845"/>
                    </a:lnTo>
                    <a:lnTo>
                      <a:pt x="6700" y="5844"/>
                    </a:lnTo>
                    <a:lnTo>
                      <a:pt x="0" y="1922"/>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30"/>
            <p:cNvGrpSpPr/>
            <p:nvPr/>
          </p:nvGrpSpPr>
          <p:grpSpPr>
            <a:xfrm>
              <a:off x="6428830" y="1344903"/>
              <a:ext cx="464530" cy="3928170"/>
              <a:chOff x="3367000" y="1516500"/>
              <a:chExt cx="419100" cy="3544000"/>
            </a:xfrm>
          </p:grpSpPr>
          <p:sp>
            <p:nvSpPr>
              <p:cNvPr id="168" name="Google Shape;168;p30"/>
              <p:cNvSpPr/>
              <p:nvPr/>
            </p:nvSpPr>
            <p:spPr>
              <a:xfrm>
                <a:off x="3367000" y="1767425"/>
                <a:ext cx="216847" cy="3293075"/>
              </a:xfrm>
              <a:custGeom>
                <a:avLst/>
                <a:gdLst/>
                <a:ahLst/>
                <a:cxnLst/>
                <a:rect l="l" t="t" r="r" b="b"/>
                <a:pathLst>
                  <a:path w="8383" h="131723" extrusionOk="0">
                    <a:moveTo>
                      <a:pt x="8383" y="131722"/>
                    </a:moveTo>
                    <a:lnTo>
                      <a:pt x="8383" y="4876"/>
                    </a:lnTo>
                    <a:lnTo>
                      <a:pt x="0" y="1"/>
                    </a:lnTo>
                    <a:lnTo>
                      <a:pt x="0" y="126879"/>
                    </a:lnTo>
                    <a:close/>
                  </a:path>
                </a:pathLst>
              </a:custGeom>
              <a:gradFill>
                <a:gsLst>
                  <a:gs pos="0">
                    <a:schemeClr val="accent6"/>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0"/>
              <p:cNvSpPr/>
              <p:nvPr/>
            </p:nvSpPr>
            <p:spPr>
              <a:xfrm>
                <a:off x="3576550" y="1767375"/>
                <a:ext cx="209550" cy="3284150"/>
              </a:xfrm>
              <a:custGeom>
                <a:avLst/>
                <a:gdLst/>
                <a:ahLst/>
                <a:cxnLst/>
                <a:rect l="l" t="t" r="r" b="b"/>
                <a:pathLst>
                  <a:path w="8382" h="131366" extrusionOk="0">
                    <a:moveTo>
                      <a:pt x="1" y="131366"/>
                    </a:moveTo>
                    <a:lnTo>
                      <a:pt x="8382" y="126523"/>
                    </a:lnTo>
                    <a:lnTo>
                      <a:pt x="8382" y="1"/>
                    </a:lnTo>
                    <a:lnTo>
                      <a:pt x="1" y="4876"/>
                    </a:lnTo>
                    <a:close/>
                  </a:path>
                </a:pathLst>
              </a:custGeom>
              <a:gradFill>
                <a:gsLst>
                  <a:gs pos="0">
                    <a:srgbClr val="AFCAE0"/>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0"/>
              <p:cNvSpPr/>
              <p:nvPr/>
            </p:nvSpPr>
            <p:spPr>
              <a:xfrm>
                <a:off x="3367000" y="1647200"/>
                <a:ext cx="419100" cy="242075"/>
              </a:xfrm>
              <a:custGeom>
                <a:avLst/>
                <a:gdLst/>
                <a:ahLst/>
                <a:cxnLst/>
                <a:rect l="l" t="t" r="r" b="b"/>
                <a:pathLst>
                  <a:path w="16764" h="9683" extrusionOk="0">
                    <a:moveTo>
                      <a:pt x="8320" y="1"/>
                    </a:moveTo>
                    <a:lnTo>
                      <a:pt x="16764" y="4808"/>
                    </a:lnTo>
                    <a:lnTo>
                      <a:pt x="8383" y="9683"/>
                    </a:lnTo>
                    <a:lnTo>
                      <a:pt x="0" y="480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0"/>
              <p:cNvSpPr/>
              <p:nvPr/>
            </p:nvSpPr>
            <p:spPr>
              <a:xfrm>
                <a:off x="3396600" y="1538575"/>
                <a:ext cx="359550" cy="207825"/>
              </a:xfrm>
              <a:custGeom>
                <a:avLst/>
                <a:gdLst/>
                <a:ahLst/>
                <a:cxnLst/>
                <a:rect l="l" t="t" r="r" b="b"/>
                <a:pathLst>
                  <a:path w="14382" h="8313" extrusionOk="0">
                    <a:moveTo>
                      <a:pt x="7194" y="8312"/>
                    </a:moveTo>
                    <a:lnTo>
                      <a:pt x="0" y="4160"/>
                    </a:lnTo>
                    <a:lnTo>
                      <a:pt x="7204" y="1"/>
                    </a:lnTo>
                    <a:lnTo>
                      <a:pt x="14382" y="415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0"/>
              <p:cNvSpPr/>
              <p:nvPr/>
            </p:nvSpPr>
            <p:spPr>
              <a:xfrm>
                <a:off x="3396600" y="1642550"/>
                <a:ext cx="180125" cy="187050"/>
              </a:xfrm>
              <a:custGeom>
                <a:avLst/>
                <a:gdLst/>
                <a:ahLst/>
                <a:cxnLst/>
                <a:rect l="l" t="t" r="r" b="b"/>
                <a:pathLst>
                  <a:path w="7205" h="7482" extrusionOk="0">
                    <a:moveTo>
                      <a:pt x="7194" y="4153"/>
                    </a:moveTo>
                    <a:lnTo>
                      <a:pt x="7204" y="7481"/>
                    </a:lnTo>
                    <a:lnTo>
                      <a:pt x="0" y="3322"/>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0"/>
              <p:cNvSpPr/>
              <p:nvPr/>
            </p:nvSpPr>
            <p:spPr>
              <a:xfrm>
                <a:off x="3576425" y="1642475"/>
                <a:ext cx="180125" cy="187125"/>
              </a:xfrm>
              <a:custGeom>
                <a:avLst/>
                <a:gdLst/>
                <a:ahLst/>
                <a:cxnLst/>
                <a:rect l="l" t="t" r="r" b="b"/>
                <a:pathLst>
                  <a:path w="7205" h="7485" extrusionOk="0">
                    <a:moveTo>
                      <a:pt x="7189" y="1"/>
                    </a:moveTo>
                    <a:lnTo>
                      <a:pt x="7205" y="3332"/>
                    </a:lnTo>
                    <a:lnTo>
                      <a:pt x="11" y="7484"/>
                    </a:lnTo>
                    <a:lnTo>
                      <a:pt x="1" y="415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0"/>
              <p:cNvSpPr/>
              <p:nvPr/>
            </p:nvSpPr>
            <p:spPr>
              <a:xfrm>
                <a:off x="3472550" y="1576850"/>
                <a:ext cx="104200" cy="120250"/>
              </a:xfrm>
              <a:custGeom>
                <a:avLst/>
                <a:gdLst/>
                <a:ahLst/>
                <a:cxnLst/>
                <a:rect l="l" t="t" r="r" b="b"/>
                <a:pathLst>
                  <a:path w="4168" h="4810" extrusionOk="0">
                    <a:moveTo>
                      <a:pt x="4167" y="4810"/>
                    </a:moveTo>
                    <a:lnTo>
                      <a:pt x="4162" y="2407"/>
                    </a:lnTo>
                    <a:lnTo>
                      <a:pt x="1" y="1"/>
                    </a:lnTo>
                    <a:lnTo>
                      <a:pt x="1" y="240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0"/>
              <p:cNvSpPr/>
              <p:nvPr/>
            </p:nvSpPr>
            <p:spPr>
              <a:xfrm>
                <a:off x="3576600" y="1576850"/>
                <a:ext cx="104225" cy="120250"/>
              </a:xfrm>
              <a:custGeom>
                <a:avLst/>
                <a:gdLst/>
                <a:ahLst/>
                <a:cxnLst/>
                <a:rect l="l" t="t" r="r" b="b"/>
                <a:pathLst>
                  <a:path w="4169" h="4810" extrusionOk="0">
                    <a:moveTo>
                      <a:pt x="4168" y="1"/>
                    </a:moveTo>
                    <a:lnTo>
                      <a:pt x="4168" y="2405"/>
                    </a:lnTo>
                    <a:lnTo>
                      <a:pt x="5" y="4810"/>
                    </a:lnTo>
                    <a:lnTo>
                      <a:pt x="0" y="240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0"/>
              <p:cNvSpPr/>
              <p:nvPr/>
            </p:nvSpPr>
            <p:spPr>
              <a:xfrm>
                <a:off x="3472550" y="1516500"/>
                <a:ext cx="208275" cy="120550"/>
              </a:xfrm>
              <a:custGeom>
                <a:avLst/>
                <a:gdLst/>
                <a:ahLst/>
                <a:cxnLst/>
                <a:rect l="l" t="t" r="r" b="b"/>
                <a:pathLst>
                  <a:path w="8331" h="4822" extrusionOk="0">
                    <a:moveTo>
                      <a:pt x="1" y="2415"/>
                    </a:moveTo>
                    <a:lnTo>
                      <a:pt x="4181" y="1"/>
                    </a:lnTo>
                    <a:lnTo>
                      <a:pt x="8330" y="2415"/>
                    </a:lnTo>
                    <a:lnTo>
                      <a:pt x="4162" y="482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0"/>
              <p:cNvSpPr/>
              <p:nvPr/>
            </p:nvSpPr>
            <p:spPr>
              <a:xfrm>
                <a:off x="3622375" y="1954600"/>
                <a:ext cx="99300" cy="819950"/>
              </a:xfrm>
              <a:custGeom>
                <a:avLst/>
                <a:gdLst/>
                <a:ahLst/>
                <a:cxnLst/>
                <a:rect l="l" t="t" r="r" b="b"/>
                <a:pathLst>
                  <a:path w="3972" h="32798" extrusionOk="0">
                    <a:moveTo>
                      <a:pt x="0" y="596"/>
                    </a:moveTo>
                    <a:lnTo>
                      <a:pt x="1024" y="1"/>
                    </a:lnTo>
                    <a:lnTo>
                      <a:pt x="1024" y="9040"/>
                    </a:lnTo>
                    <a:lnTo>
                      <a:pt x="0" y="9630"/>
                    </a:lnTo>
                    <a:close/>
                    <a:moveTo>
                      <a:pt x="2948" y="20319"/>
                    </a:moveTo>
                    <a:lnTo>
                      <a:pt x="3972" y="19728"/>
                    </a:lnTo>
                    <a:lnTo>
                      <a:pt x="3972" y="10689"/>
                    </a:lnTo>
                    <a:lnTo>
                      <a:pt x="2948" y="11284"/>
                    </a:lnTo>
                    <a:close/>
                    <a:moveTo>
                      <a:pt x="166" y="32798"/>
                    </a:moveTo>
                    <a:lnTo>
                      <a:pt x="1190" y="32207"/>
                    </a:lnTo>
                    <a:lnTo>
                      <a:pt x="1190" y="23168"/>
                    </a:lnTo>
                    <a:lnTo>
                      <a:pt x="166" y="23763"/>
                    </a:lnTo>
                    <a:close/>
                  </a:path>
                </a:pathLst>
              </a:custGeom>
              <a:gradFill>
                <a:gsLst>
                  <a:gs pos="0">
                    <a:srgbClr val="FFFFFF">
                      <a:alpha val="23137"/>
                    </a:srgbClr>
                  </a:gs>
                  <a:gs pos="50000">
                    <a:srgbClr val="E354F7">
                      <a:alpha val="56862"/>
                    </a:srgbClr>
                  </a:gs>
                  <a:gs pos="100000">
                    <a:srgbClr val="10ECFF">
                      <a:alpha val="58823"/>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30"/>
            <p:cNvGrpSpPr/>
            <p:nvPr/>
          </p:nvGrpSpPr>
          <p:grpSpPr>
            <a:xfrm>
              <a:off x="7536371" y="1214749"/>
              <a:ext cx="398664" cy="3966160"/>
              <a:chOff x="4366225" y="1399075"/>
              <a:chExt cx="359675" cy="3578275"/>
            </a:xfrm>
          </p:grpSpPr>
          <p:sp>
            <p:nvSpPr>
              <p:cNvPr id="179" name="Google Shape;179;p30"/>
              <p:cNvSpPr/>
              <p:nvPr/>
            </p:nvSpPr>
            <p:spPr>
              <a:xfrm>
                <a:off x="4366225" y="1502200"/>
                <a:ext cx="179900" cy="3475150"/>
              </a:xfrm>
              <a:custGeom>
                <a:avLst/>
                <a:gdLst/>
                <a:ahLst/>
                <a:cxnLst/>
                <a:rect l="l" t="t" r="r" b="b"/>
                <a:pathLst>
                  <a:path w="7196" h="139006" extrusionOk="0">
                    <a:moveTo>
                      <a:pt x="7195" y="139005"/>
                    </a:moveTo>
                    <a:lnTo>
                      <a:pt x="7195" y="4184"/>
                    </a:lnTo>
                    <a:lnTo>
                      <a:pt x="1" y="0"/>
                    </a:lnTo>
                    <a:lnTo>
                      <a:pt x="1" y="134849"/>
                    </a:lnTo>
                    <a:close/>
                  </a:path>
                </a:pathLst>
              </a:cu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0"/>
              <p:cNvSpPr/>
              <p:nvPr/>
            </p:nvSpPr>
            <p:spPr>
              <a:xfrm>
                <a:off x="4546100" y="1503600"/>
                <a:ext cx="179800" cy="3466075"/>
              </a:xfrm>
              <a:custGeom>
                <a:avLst/>
                <a:gdLst/>
                <a:ahLst/>
                <a:cxnLst/>
                <a:rect l="l" t="t" r="r" b="b"/>
                <a:pathLst>
                  <a:path w="7192" h="138643" extrusionOk="0">
                    <a:moveTo>
                      <a:pt x="0" y="138643"/>
                    </a:moveTo>
                    <a:lnTo>
                      <a:pt x="7191" y="134544"/>
                    </a:lnTo>
                    <a:lnTo>
                      <a:pt x="7191" y="1"/>
                    </a:lnTo>
                    <a:lnTo>
                      <a:pt x="0" y="4128"/>
                    </a:lnTo>
                    <a:close/>
                  </a:path>
                </a:pathLst>
              </a:custGeom>
              <a:gradFill>
                <a:gsLst>
                  <a:gs pos="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0"/>
              <p:cNvSpPr/>
              <p:nvPr/>
            </p:nvSpPr>
            <p:spPr>
              <a:xfrm>
                <a:off x="4366225" y="1399075"/>
                <a:ext cx="359675" cy="207725"/>
              </a:xfrm>
              <a:custGeom>
                <a:avLst/>
                <a:gdLst/>
                <a:ahLst/>
                <a:cxnLst/>
                <a:rect l="l" t="t" r="r" b="b"/>
                <a:pathLst>
                  <a:path w="14387" h="8309" extrusionOk="0">
                    <a:moveTo>
                      <a:pt x="7141" y="1"/>
                    </a:moveTo>
                    <a:lnTo>
                      <a:pt x="14386" y="4125"/>
                    </a:lnTo>
                    <a:lnTo>
                      <a:pt x="7195" y="8309"/>
                    </a:lnTo>
                    <a:lnTo>
                      <a:pt x="1" y="4125"/>
                    </a:lnTo>
                    <a:close/>
                  </a:path>
                </a:pathLst>
              </a:custGeom>
              <a:gradFill>
                <a:gsLst>
                  <a:gs pos="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0"/>
              <p:cNvSpPr/>
              <p:nvPr/>
            </p:nvSpPr>
            <p:spPr>
              <a:xfrm>
                <a:off x="4573550" y="1647025"/>
                <a:ext cx="80800" cy="853975"/>
              </a:xfrm>
              <a:custGeom>
                <a:avLst/>
                <a:gdLst/>
                <a:ahLst/>
                <a:cxnLst/>
                <a:rect l="l" t="t" r="r" b="b"/>
                <a:pathLst>
                  <a:path w="3232" h="34159" extrusionOk="0">
                    <a:moveTo>
                      <a:pt x="0" y="409"/>
                    </a:moveTo>
                    <a:lnTo>
                      <a:pt x="704" y="1"/>
                    </a:lnTo>
                    <a:lnTo>
                      <a:pt x="704" y="6214"/>
                    </a:lnTo>
                    <a:lnTo>
                      <a:pt x="0" y="6620"/>
                    </a:lnTo>
                    <a:close/>
                    <a:moveTo>
                      <a:pt x="2528" y="15615"/>
                    </a:moveTo>
                    <a:lnTo>
                      <a:pt x="3231" y="15208"/>
                    </a:lnTo>
                    <a:lnTo>
                      <a:pt x="3231" y="8994"/>
                    </a:lnTo>
                    <a:lnTo>
                      <a:pt x="2528" y="9402"/>
                    </a:lnTo>
                    <a:close/>
                    <a:moveTo>
                      <a:pt x="0" y="28329"/>
                    </a:moveTo>
                    <a:lnTo>
                      <a:pt x="704" y="27922"/>
                    </a:lnTo>
                    <a:lnTo>
                      <a:pt x="704" y="21709"/>
                    </a:lnTo>
                    <a:lnTo>
                      <a:pt x="0" y="22118"/>
                    </a:lnTo>
                    <a:close/>
                    <a:moveTo>
                      <a:pt x="2528" y="34158"/>
                    </a:moveTo>
                    <a:lnTo>
                      <a:pt x="3231" y="33752"/>
                    </a:lnTo>
                    <a:lnTo>
                      <a:pt x="3231" y="27537"/>
                    </a:lnTo>
                    <a:lnTo>
                      <a:pt x="2528" y="2794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30"/>
            <p:cNvGrpSpPr/>
            <p:nvPr/>
          </p:nvGrpSpPr>
          <p:grpSpPr>
            <a:xfrm>
              <a:off x="5373919" y="2280667"/>
              <a:ext cx="574317" cy="3119363"/>
              <a:chOff x="2506200" y="2301225"/>
              <a:chExt cx="518150" cy="2814294"/>
            </a:xfrm>
          </p:grpSpPr>
          <p:sp>
            <p:nvSpPr>
              <p:cNvPr id="184" name="Google Shape;184;p30"/>
              <p:cNvSpPr/>
              <p:nvPr/>
            </p:nvSpPr>
            <p:spPr>
              <a:xfrm>
                <a:off x="2506200" y="2658325"/>
                <a:ext cx="268609" cy="2457194"/>
              </a:xfrm>
              <a:custGeom>
                <a:avLst/>
                <a:gdLst/>
                <a:ahLst/>
                <a:cxnLst/>
                <a:rect l="l" t="t" r="r" b="b"/>
                <a:pathLst>
                  <a:path w="10366" h="97984" extrusionOk="0">
                    <a:moveTo>
                      <a:pt x="10365" y="97983"/>
                    </a:moveTo>
                    <a:lnTo>
                      <a:pt x="10365" y="6027"/>
                    </a:lnTo>
                    <a:lnTo>
                      <a:pt x="0" y="0"/>
                    </a:lnTo>
                    <a:lnTo>
                      <a:pt x="0" y="91995"/>
                    </a:lnTo>
                    <a:close/>
                  </a:path>
                </a:pathLst>
              </a:custGeom>
              <a:gradFill>
                <a:gsLst>
                  <a:gs pos="0">
                    <a:schemeClr val="accent6"/>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0"/>
              <p:cNvSpPr/>
              <p:nvPr/>
            </p:nvSpPr>
            <p:spPr>
              <a:xfrm>
                <a:off x="2765325" y="2665800"/>
                <a:ext cx="259025" cy="2438575"/>
              </a:xfrm>
              <a:custGeom>
                <a:avLst/>
                <a:gdLst/>
                <a:ahLst/>
                <a:cxnLst/>
                <a:rect l="l" t="t" r="r" b="b"/>
                <a:pathLst>
                  <a:path w="10361" h="97543" extrusionOk="0">
                    <a:moveTo>
                      <a:pt x="0" y="97543"/>
                    </a:moveTo>
                    <a:lnTo>
                      <a:pt x="10361" y="91555"/>
                    </a:lnTo>
                    <a:lnTo>
                      <a:pt x="10361" y="0"/>
                    </a:lnTo>
                    <a:lnTo>
                      <a:pt x="0" y="6027"/>
                    </a:lnTo>
                    <a:close/>
                  </a:path>
                </a:pathLst>
              </a:custGeom>
              <a:gradFill>
                <a:gsLst>
                  <a:gs pos="0">
                    <a:srgbClr val="AFCAE0"/>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0"/>
              <p:cNvSpPr/>
              <p:nvPr/>
            </p:nvSpPr>
            <p:spPr>
              <a:xfrm>
                <a:off x="2506200" y="2517200"/>
                <a:ext cx="518150" cy="299300"/>
              </a:xfrm>
              <a:custGeom>
                <a:avLst/>
                <a:gdLst/>
                <a:ahLst/>
                <a:cxnLst/>
                <a:rect l="l" t="t" r="r" b="b"/>
                <a:pathLst>
                  <a:path w="20726" h="11972" extrusionOk="0">
                    <a:moveTo>
                      <a:pt x="10287" y="0"/>
                    </a:moveTo>
                    <a:lnTo>
                      <a:pt x="20726" y="5944"/>
                    </a:lnTo>
                    <a:lnTo>
                      <a:pt x="10365" y="11971"/>
                    </a:lnTo>
                    <a:lnTo>
                      <a:pt x="0" y="594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0"/>
              <p:cNvSpPr/>
              <p:nvPr/>
            </p:nvSpPr>
            <p:spPr>
              <a:xfrm>
                <a:off x="2540675" y="2328975"/>
                <a:ext cx="452275" cy="261475"/>
              </a:xfrm>
              <a:custGeom>
                <a:avLst/>
                <a:gdLst/>
                <a:ahLst/>
                <a:cxnLst/>
                <a:rect l="l" t="t" r="r" b="b"/>
                <a:pathLst>
                  <a:path w="18091" h="10459" extrusionOk="0">
                    <a:moveTo>
                      <a:pt x="9048" y="10458"/>
                    </a:moveTo>
                    <a:lnTo>
                      <a:pt x="0" y="5233"/>
                    </a:lnTo>
                    <a:lnTo>
                      <a:pt x="9062" y="1"/>
                    </a:lnTo>
                    <a:lnTo>
                      <a:pt x="18090" y="522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0"/>
              <p:cNvSpPr/>
              <p:nvPr/>
            </p:nvSpPr>
            <p:spPr>
              <a:xfrm>
                <a:off x="2540675" y="2459800"/>
                <a:ext cx="226550" cy="235300"/>
              </a:xfrm>
              <a:custGeom>
                <a:avLst/>
                <a:gdLst/>
                <a:ahLst/>
                <a:cxnLst/>
                <a:rect l="l" t="t" r="r" b="b"/>
                <a:pathLst>
                  <a:path w="9062" h="9412" extrusionOk="0">
                    <a:moveTo>
                      <a:pt x="9048" y="5225"/>
                    </a:moveTo>
                    <a:lnTo>
                      <a:pt x="9062" y="9412"/>
                    </a:lnTo>
                    <a:lnTo>
                      <a:pt x="0" y="418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0"/>
              <p:cNvSpPr/>
              <p:nvPr/>
            </p:nvSpPr>
            <p:spPr>
              <a:xfrm>
                <a:off x="2766850" y="2459675"/>
                <a:ext cx="226625" cy="235425"/>
              </a:xfrm>
              <a:custGeom>
                <a:avLst/>
                <a:gdLst/>
                <a:ahLst/>
                <a:cxnLst/>
                <a:rect l="l" t="t" r="r" b="b"/>
                <a:pathLst>
                  <a:path w="9065" h="9417" extrusionOk="0">
                    <a:moveTo>
                      <a:pt x="9043" y="1"/>
                    </a:moveTo>
                    <a:lnTo>
                      <a:pt x="9064" y="4193"/>
                    </a:lnTo>
                    <a:lnTo>
                      <a:pt x="15" y="9417"/>
                    </a:lnTo>
                    <a:lnTo>
                      <a:pt x="1" y="523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0"/>
              <p:cNvSpPr/>
              <p:nvPr/>
            </p:nvSpPr>
            <p:spPr>
              <a:xfrm>
                <a:off x="2636200" y="2377150"/>
                <a:ext cx="131050" cy="151250"/>
              </a:xfrm>
              <a:custGeom>
                <a:avLst/>
                <a:gdLst/>
                <a:ahLst/>
                <a:cxnLst/>
                <a:rect l="l" t="t" r="r" b="b"/>
                <a:pathLst>
                  <a:path w="5242" h="6050" extrusionOk="0">
                    <a:moveTo>
                      <a:pt x="5242" y="6050"/>
                    </a:moveTo>
                    <a:lnTo>
                      <a:pt x="5234" y="3028"/>
                    </a:lnTo>
                    <a:lnTo>
                      <a:pt x="1" y="0"/>
                    </a:lnTo>
                    <a:lnTo>
                      <a:pt x="1" y="302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0"/>
              <p:cNvSpPr/>
              <p:nvPr/>
            </p:nvSpPr>
            <p:spPr>
              <a:xfrm>
                <a:off x="2767050" y="2377150"/>
                <a:ext cx="131150" cy="151250"/>
              </a:xfrm>
              <a:custGeom>
                <a:avLst/>
                <a:gdLst/>
                <a:ahLst/>
                <a:cxnLst/>
                <a:rect l="l" t="t" r="r" b="b"/>
                <a:pathLst>
                  <a:path w="5246" h="6050" extrusionOk="0">
                    <a:moveTo>
                      <a:pt x="5245" y="0"/>
                    </a:moveTo>
                    <a:lnTo>
                      <a:pt x="5245" y="3025"/>
                    </a:lnTo>
                    <a:lnTo>
                      <a:pt x="8" y="6050"/>
                    </a:lnTo>
                    <a:lnTo>
                      <a:pt x="0" y="3028"/>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0"/>
              <p:cNvSpPr/>
              <p:nvPr/>
            </p:nvSpPr>
            <p:spPr>
              <a:xfrm>
                <a:off x="2636200" y="2301225"/>
                <a:ext cx="262000" cy="151650"/>
              </a:xfrm>
              <a:custGeom>
                <a:avLst/>
                <a:gdLst/>
                <a:ahLst/>
                <a:cxnLst/>
                <a:rect l="l" t="t" r="r" b="b"/>
                <a:pathLst>
                  <a:path w="10480" h="6066" extrusionOk="0">
                    <a:moveTo>
                      <a:pt x="1" y="3037"/>
                    </a:moveTo>
                    <a:lnTo>
                      <a:pt x="5260" y="1"/>
                    </a:lnTo>
                    <a:lnTo>
                      <a:pt x="10479" y="3037"/>
                    </a:lnTo>
                    <a:lnTo>
                      <a:pt x="5234" y="6065"/>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0"/>
              <p:cNvSpPr/>
              <p:nvPr/>
            </p:nvSpPr>
            <p:spPr>
              <a:xfrm>
                <a:off x="2827500" y="2901275"/>
                <a:ext cx="143000" cy="1845175"/>
              </a:xfrm>
              <a:custGeom>
                <a:avLst/>
                <a:gdLst/>
                <a:ahLst/>
                <a:cxnLst/>
                <a:rect l="l" t="t" r="r" b="b"/>
                <a:pathLst>
                  <a:path w="5720" h="73807" extrusionOk="0">
                    <a:moveTo>
                      <a:pt x="1" y="818"/>
                    </a:moveTo>
                    <a:lnTo>
                      <a:pt x="1408" y="0"/>
                    </a:lnTo>
                    <a:lnTo>
                      <a:pt x="1408" y="12437"/>
                    </a:lnTo>
                    <a:lnTo>
                      <a:pt x="1" y="13248"/>
                    </a:lnTo>
                    <a:close/>
                    <a:moveTo>
                      <a:pt x="4312" y="21776"/>
                    </a:moveTo>
                    <a:lnTo>
                      <a:pt x="5719" y="20962"/>
                    </a:lnTo>
                    <a:lnTo>
                      <a:pt x="5719" y="8527"/>
                    </a:lnTo>
                    <a:lnTo>
                      <a:pt x="4312" y="9345"/>
                    </a:lnTo>
                    <a:close/>
                    <a:moveTo>
                      <a:pt x="3607" y="51334"/>
                    </a:moveTo>
                    <a:lnTo>
                      <a:pt x="5015" y="50521"/>
                    </a:lnTo>
                    <a:lnTo>
                      <a:pt x="5015" y="38085"/>
                    </a:lnTo>
                    <a:lnTo>
                      <a:pt x="3607" y="38903"/>
                    </a:lnTo>
                    <a:close/>
                    <a:moveTo>
                      <a:pt x="4503" y="73806"/>
                    </a:moveTo>
                    <a:lnTo>
                      <a:pt x="5527" y="73216"/>
                    </a:lnTo>
                    <a:lnTo>
                      <a:pt x="5527" y="64177"/>
                    </a:lnTo>
                    <a:lnTo>
                      <a:pt x="4503" y="64771"/>
                    </a:lnTo>
                    <a:close/>
                    <a:moveTo>
                      <a:pt x="1" y="70801"/>
                    </a:moveTo>
                    <a:lnTo>
                      <a:pt x="1408" y="69988"/>
                    </a:lnTo>
                    <a:lnTo>
                      <a:pt x="1408" y="57552"/>
                    </a:lnTo>
                    <a:lnTo>
                      <a:pt x="1" y="58371"/>
                    </a:lnTo>
                    <a:close/>
                    <a:moveTo>
                      <a:pt x="1" y="43957"/>
                    </a:moveTo>
                    <a:lnTo>
                      <a:pt x="1408" y="43144"/>
                    </a:lnTo>
                    <a:lnTo>
                      <a:pt x="1408" y="30709"/>
                    </a:lnTo>
                    <a:lnTo>
                      <a:pt x="1" y="31527"/>
                    </a:lnTo>
                    <a:close/>
                  </a:path>
                </a:pathLst>
              </a:cu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30"/>
            <p:cNvGrpSpPr/>
            <p:nvPr/>
          </p:nvGrpSpPr>
          <p:grpSpPr>
            <a:xfrm>
              <a:off x="4355896" y="3862903"/>
              <a:ext cx="595294" cy="1410162"/>
              <a:chOff x="1717700" y="3849300"/>
              <a:chExt cx="537075" cy="1272250"/>
            </a:xfrm>
          </p:grpSpPr>
          <p:sp>
            <p:nvSpPr>
              <p:cNvPr id="195" name="Google Shape;195;p30"/>
              <p:cNvSpPr/>
              <p:nvPr/>
            </p:nvSpPr>
            <p:spPr>
              <a:xfrm>
                <a:off x="1717700" y="4033725"/>
                <a:ext cx="268600" cy="1087825"/>
              </a:xfrm>
              <a:custGeom>
                <a:avLst/>
                <a:gdLst/>
                <a:ahLst/>
                <a:cxnLst/>
                <a:rect l="l" t="t" r="r" b="b"/>
                <a:pathLst>
                  <a:path w="10744" h="43513" extrusionOk="0">
                    <a:moveTo>
                      <a:pt x="10744" y="43513"/>
                    </a:moveTo>
                    <a:lnTo>
                      <a:pt x="10744" y="6248"/>
                    </a:lnTo>
                    <a:lnTo>
                      <a:pt x="0" y="0"/>
                    </a:lnTo>
                    <a:lnTo>
                      <a:pt x="0" y="37307"/>
                    </a:lnTo>
                    <a:close/>
                  </a:path>
                </a:pathLst>
              </a:custGeom>
              <a:gradFill>
                <a:gsLst>
                  <a:gs pos="0">
                    <a:schemeClr val="accent6"/>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0"/>
              <p:cNvSpPr/>
              <p:nvPr/>
            </p:nvSpPr>
            <p:spPr>
              <a:xfrm>
                <a:off x="1986275" y="4033725"/>
                <a:ext cx="268500" cy="1087825"/>
              </a:xfrm>
              <a:custGeom>
                <a:avLst/>
                <a:gdLst/>
                <a:ahLst/>
                <a:cxnLst/>
                <a:rect l="l" t="t" r="r" b="b"/>
                <a:pathLst>
                  <a:path w="10740" h="43513" extrusionOk="0">
                    <a:moveTo>
                      <a:pt x="1" y="43513"/>
                    </a:moveTo>
                    <a:lnTo>
                      <a:pt x="10740" y="37307"/>
                    </a:lnTo>
                    <a:lnTo>
                      <a:pt x="10740" y="0"/>
                    </a:lnTo>
                    <a:lnTo>
                      <a:pt x="1" y="6248"/>
                    </a:lnTo>
                    <a:close/>
                  </a:path>
                </a:pathLst>
              </a:custGeom>
              <a:gradFill>
                <a:gsLst>
                  <a:gs pos="0">
                    <a:srgbClr val="AFCAE0"/>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0"/>
              <p:cNvSpPr/>
              <p:nvPr/>
            </p:nvSpPr>
            <p:spPr>
              <a:xfrm>
                <a:off x="1717700" y="3879675"/>
                <a:ext cx="537075" cy="310250"/>
              </a:xfrm>
              <a:custGeom>
                <a:avLst/>
                <a:gdLst/>
                <a:ahLst/>
                <a:cxnLst/>
                <a:rect l="l" t="t" r="r" b="b"/>
                <a:pathLst>
                  <a:path w="21483" h="12410" extrusionOk="0">
                    <a:moveTo>
                      <a:pt x="10663" y="1"/>
                    </a:moveTo>
                    <a:lnTo>
                      <a:pt x="21483" y="6162"/>
                    </a:lnTo>
                    <a:lnTo>
                      <a:pt x="10744" y="12410"/>
                    </a:lnTo>
                    <a:lnTo>
                      <a:pt x="0" y="6162"/>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0"/>
              <p:cNvSpPr/>
              <p:nvPr/>
            </p:nvSpPr>
            <p:spPr>
              <a:xfrm>
                <a:off x="1816275" y="3849300"/>
                <a:ext cx="339475" cy="196250"/>
              </a:xfrm>
              <a:custGeom>
                <a:avLst/>
                <a:gdLst/>
                <a:ahLst/>
                <a:cxnLst/>
                <a:rect l="l" t="t" r="r" b="b"/>
                <a:pathLst>
                  <a:path w="13579" h="7850" extrusionOk="0">
                    <a:moveTo>
                      <a:pt x="6793" y="7850"/>
                    </a:moveTo>
                    <a:lnTo>
                      <a:pt x="1" y="3928"/>
                    </a:lnTo>
                    <a:lnTo>
                      <a:pt x="6803" y="1"/>
                    </a:lnTo>
                    <a:lnTo>
                      <a:pt x="13579" y="392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0"/>
              <p:cNvSpPr/>
              <p:nvPr/>
            </p:nvSpPr>
            <p:spPr>
              <a:xfrm>
                <a:off x="1918150" y="3888675"/>
                <a:ext cx="67975" cy="78475"/>
              </a:xfrm>
              <a:custGeom>
                <a:avLst/>
                <a:gdLst/>
                <a:ahLst/>
                <a:cxnLst/>
                <a:rect l="l" t="t" r="r" b="b"/>
                <a:pathLst>
                  <a:path w="2719" h="3139" extrusionOk="0">
                    <a:moveTo>
                      <a:pt x="2718" y="3138"/>
                    </a:moveTo>
                    <a:lnTo>
                      <a:pt x="2715" y="1571"/>
                    </a:lnTo>
                    <a:lnTo>
                      <a:pt x="1" y="1"/>
                    </a:lnTo>
                    <a:lnTo>
                      <a:pt x="1" y="1569"/>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1986000" y="3888675"/>
                <a:ext cx="68025" cy="78475"/>
              </a:xfrm>
              <a:custGeom>
                <a:avLst/>
                <a:gdLst/>
                <a:ahLst/>
                <a:cxnLst/>
                <a:rect l="l" t="t" r="r" b="b"/>
                <a:pathLst>
                  <a:path w="2721" h="3139" extrusionOk="0">
                    <a:moveTo>
                      <a:pt x="2720" y="1"/>
                    </a:moveTo>
                    <a:lnTo>
                      <a:pt x="2720" y="1569"/>
                    </a:lnTo>
                    <a:lnTo>
                      <a:pt x="4" y="3138"/>
                    </a:lnTo>
                    <a:lnTo>
                      <a:pt x="1" y="157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1918150" y="3849300"/>
                <a:ext cx="135875" cy="78650"/>
              </a:xfrm>
              <a:custGeom>
                <a:avLst/>
                <a:gdLst/>
                <a:ahLst/>
                <a:cxnLst/>
                <a:rect l="l" t="t" r="r" b="b"/>
                <a:pathLst>
                  <a:path w="5435" h="3146" extrusionOk="0">
                    <a:moveTo>
                      <a:pt x="1" y="1576"/>
                    </a:moveTo>
                    <a:lnTo>
                      <a:pt x="2728" y="1"/>
                    </a:lnTo>
                    <a:lnTo>
                      <a:pt x="5434" y="1576"/>
                    </a:lnTo>
                    <a:lnTo>
                      <a:pt x="2715" y="314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1816275" y="3947475"/>
                <a:ext cx="170075" cy="176650"/>
              </a:xfrm>
              <a:custGeom>
                <a:avLst/>
                <a:gdLst/>
                <a:ahLst/>
                <a:cxnLst/>
                <a:rect l="l" t="t" r="r" b="b"/>
                <a:pathLst>
                  <a:path w="6803" h="7066" extrusionOk="0">
                    <a:moveTo>
                      <a:pt x="6793" y="3923"/>
                    </a:moveTo>
                    <a:lnTo>
                      <a:pt x="6803" y="7065"/>
                    </a:lnTo>
                    <a:lnTo>
                      <a:pt x="1" y="3138"/>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1986100" y="3947400"/>
                <a:ext cx="170050" cy="176725"/>
              </a:xfrm>
              <a:custGeom>
                <a:avLst/>
                <a:gdLst/>
                <a:ahLst/>
                <a:cxnLst/>
                <a:rect l="l" t="t" r="r" b="b"/>
                <a:pathLst>
                  <a:path w="6802" h="7069" extrusionOk="0">
                    <a:moveTo>
                      <a:pt x="6786" y="1"/>
                    </a:moveTo>
                    <a:lnTo>
                      <a:pt x="6802" y="3147"/>
                    </a:lnTo>
                    <a:lnTo>
                      <a:pt x="10" y="7068"/>
                    </a:lnTo>
                    <a:lnTo>
                      <a:pt x="0" y="392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 name="Google Shape;204;p30"/>
            <p:cNvGrpSpPr/>
            <p:nvPr/>
          </p:nvGrpSpPr>
          <p:grpSpPr>
            <a:xfrm>
              <a:off x="6495389" y="2498858"/>
              <a:ext cx="1775657" cy="2955044"/>
              <a:chOff x="3427050" y="2557600"/>
              <a:chExt cx="1602000" cy="2666045"/>
            </a:xfrm>
          </p:grpSpPr>
          <p:grpSp>
            <p:nvGrpSpPr>
              <p:cNvPr id="205" name="Google Shape;205;p30"/>
              <p:cNvGrpSpPr/>
              <p:nvPr/>
            </p:nvGrpSpPr>
            <p:grpSpPr>
              <a:xfrm>
                <a:off x="3745250" y="3110500"/>
                <a:ext cx="913875" cy="2113145"/>
                <a:chOff x="3745250" y="3110500"/>
                <a:chExt cx="913875" cy="2113145"/>
              </a:xfrm>
            </p:grpSpPr>
            <p:sp>
              <p:nvSpPr>
                <p:cNvPr id="206" name="Google Shape;206;p30"/>
                <p:cNvSpPr/>
                <p:nvPr/>
              </p:nvSpPr>
              <p:spPr>
                <a:xfrm>
                  <a:off x="3745250" y="3373175"/>
                  <a:ext cx="489382" cy="1850470"/>
                </a:xfrm>
                <a:custGeom>
                  <a:avLst/>
                  <a:gdLst/>
                  <a:ahLst/>
                  <a:cxnLst/>
                  <a:rect l="l" t="t" r="r" b="b"/>
                  <a:pathLst>
                    <a:path w="18281" h="74041" extrusionOk="0">
                      <a:moveTo>
                        <a:pt x="18281" y="74040"/>
                      </a:moveTo>
                      <a:lnTo>
                        <a:pt x="18281" y="10631"/>
                      </a:lnTo>
                      <a:lnTo>
                        <a:pt x="0" y="0"/>
                      </a:lnTo>
                      <a:lnTo>
                        <a:pt x="0" y="63481"/>
                      </a:lnTo>
                      <a:close/>
                    </a:path>
                  </a:pathLst>
                </a:custGeom>
                <a:gradFill>
                  <a:gsLst>
                    <a:gs pos="0">
                      <a:schemeClr val="accent6"/>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0"/>
                <p:cNvSpPr/>
                <p:nvPr/>
              </p:nvSpPr>
              <p:spPr>
                <a:xfrm>
                  <a:off x="4202250" y="3372575"/>
                  <a:ext cx="456875" cy="1851025"/>
                </a:xfrm>
                <a:custGeom>
                  <a:avLst/>
                  <a:gdLst/>
                  <a:ahLst/>
                  <a:cxnLst/>
                  <a:rect l="l" t="t" r="r" b="b"/>
                  <a:pathLst>
                    <a:path w="18275" h="74041" extrusionOk="0">
                      <a:moveTo>
                        <a:pt x="1" y="74040"/>
                      </a:moveTo>
                      <a:lnTo>
                        <a:pt x="18275" y="63481"/>
                      </a:lnTo>
                      <a:lnTo>
                        <a:pt x="18275" y="0"/>
                      </a:lnTo>
                      <a:lnTo>
                        <a:pt x="1" y="10631"/>
                      </a:lnTo>
                      <a:close/>
                    </a:path>
                  </a:pathLst>
                </a:custGeom>
                <a:gradFill>
                  <a:gsLst>
                    <a:gs pos="0">
                      <a:srgbClr val="AFCAE0"/>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3745250" y="3110500"/>
                  <a:ext cx="913875" cy="527850"/>
                </a:xfrm>
                <a:custGeom>
                  <a:avLst/>
                  <a:gdLst/>
                  <a:ahLst/>
                  <a:cxnLst/>
                  <a:rect l="l" t="t" r="r" b="b"/>
                  <a:pathLst>
                    <a:path w="36555" h="21114" extrusionOk="0">
                      <a:moveTo>
                        <a:pt x="18144" y="0"/>
                      </a:moveTo>
                      <a:lnTo>
                        <a:pt x="36555" y="10483"/>
                      </a:lnTo>
                      <a:lnTo>
                        <a:pt x="18281" y="21114"/>
                      </a:lnTo>
                      <a:lnTo>
                        <a:pt x="0" y="1048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30"/>
              <p:cNvGrpSpPr/>
              <p:nvPr/>
            </p:nvGrpSpPr>
            <p:grpSpPr>
              <a:xfrm>
                <a:off x="3710225" y="2557600"/>
                <a:ext cx="1027600" cy="1087125"/>
                <a:chOff x="3710225" y="2557600"/>
                <a:chExt cx="1027600" cy="1087125"/>
              </a:xfrm>
            </p:grpSpPr>
            <p:sp>
              <p:nvSpPr>
                <p:cNvPr id="210" name="Google Shape;210;p30"/>
                <p:cNvSpPr/>
                <p:nvPr/>
              </p:nvSpPr>
              <p:spPr>
                <a:xfrm>
                  <a:off x="3710250" y="3276525"/>
                  <a:ext cx="992950" cy="368200"/>
                </a:xfrm>
                <a:custGeom>
                  <a:avLst/>
                  <a:gdLst/>
                  <a:ahLst/>
                  <a:cxnLst/>
                  <a:rect l="l" t="t" r="r" b="b"/>
                  <a:pathLst>
                    <a:path w="39718" h="14728" extrusionOk="0">
                      <a:moveTo>
                        <a:pt x="15" y="84"/>
                      </a:moveTo>
                      <a:cubicBezTo>
                        <a:pt x="16" y="86"/>
                        <a:pt x="17" y="90"/>
                        <a:pt x="17" y="93"/>
                      </a:cubicBezTo>
                      <a:cubicBezTo>
                        <a:pt x="28" y="120"/>
                        <a:pt x="41" y="146"/>
                        <a:pt x="57" y="170"/>
                      </a:cubicBezTo>
                      <a:cubicBezTo>
                        <a:pt x="61" y="175"/>
                        <a:pt x="63" y="179"/>
                        <a:pt x="66" y="183"/>
                      </a:cubicBezTo>
                      <a:cubicBezTo>
                        <a:pt x="85" y="210"/>
                        <a:pt x="108" y="234"/>
                        <a:pt x="132" y="256"/>
                      </a:cubicBezTo>
                      <a:cubicBezTo>
                        <a:pt x="150" y="272"/>
                        <a:pt x="169" y="285"/>
                        <a:pt x="190" y="298"/>
                      </a:cubicBezTo>
                      <a:cubicBezTo>
                        <a:pt x="206" y="312"/>
                        <a:pt x="224" y="324"/>
                        <a:pt x="242" y="335"/>
                      </a:cubicBezTo>
                      <a:lnTo>
                        <a:pt x="22889" y="13496"/>
                      </a:lnTo>
                      <a:cubicBezTo>
                        <a:pt x="22941" y="13525"/>
                        <a:pt x="22995" y="13549"/>
                        <a:pt x="23051" y="13567"/>
                      </a:cubicBezTo>
                      <a:cubicBezTo>
                        <a:pt x="23072" y="13575"/>
                        <a:pt x="23093" y="13581"/>
                        <a:pt x="23113" y="13587"/>
                      </a:cubicBezTo>
                      <a:cubicBezTo>
                        <a:pt x="23141" y="13594"/>
                        <a:pt x="23168" y="13602"/>
                        <a:pt x="23196" y="13608"/>
                      </a:cubicBezTo>
                      <a:cubicBezTo>
                        <a:pt x="23230" y="13614"/>
                        <a:pt x="23263" y="13621"/>
                        <a:pt x="23296" y="13625"/>
                      </a:cubicBezTo>
                      <a:cubicBezTo>
                        <a:pt x="23305" y="13625"/>
                        <a:pt x="23313" y="13627"/>
                        <a:pt x="23322" y="13628"/>
                      </a:cubicBezTo>
                      <a:cubicBezTo>
                        <a:pt x="23366" y="13632"/>
                        <a:pt x="23414" y="13636"/>
                        <a:pt x="23460" y="13636"/>
                      </a:cubicBezTo>
                      <a:lnTo>
                        <a:pt x="23482" y="13636"/>
                      </a:lnTo>
                      <a:cubicBezTo>
                        <a:pt x="23529" y="13636"/>
                        <a:pt x="23575" y="13632"/>
                        <a:pt x="23621" y="13628"/>
                      </a:cubicBezTo>
                      <a:cubicBezTo>
                        <a:pt x="23627" y="13627"/>
                        <a:pt x="23633" y="13627"/>
                        <a:pt x="23641" y="13627"/>
                      </a:cubicBezTo>
                      <a:cubicBezTo>
                        <a:pt x="23685" y="13621"/>
                        <a:pt x="23730" y="13613"/>
                        <a:pt x="23774" y="13603"/>
                      </a:cubicBezTo>
                      <a:cubicBezTo>
                        <a:pt x="23781" y="13602"/>
                        <a:pt x="23790" y="13599"/>
                        <a:pt x="23797" y="13597"/>
                      </a:cubicBezTo>
                      <a:cubicBezTo>
                        <a:pt x="23837" y="13588"/>
                        <a:pt x="23875" y="13576"/>
                        <a:pt x="23912" y="13562"/>
                      </a:cubicBezTo>
                      <a:cubicBezTo>
                        <a:pt x="23918" y="13560"/>
                        <a:pt x="23926" y="13558"/>
                        <a:pt x="23931" y="13555"/>
                      </a:cubicBezTo>
                      <a:cubicBezTo>
                        <a:pt x="23976" y="13539"/>
                        <a:pt x="24019" y="13519"/>
                        <a:pt x="24059" y="13495"/>
                      </a:cubicBezTo>
                      <a:lnTo>
                        <a:pt x="39470" y="4599"/>
                      </a:lnTo>
                      <a:cubicBezTo>
                        <a:pt x="39634" y="4504"/>
                        <a:pt x="39715" y="4379"/>
                        <a:pt x="39715" y="4257"/>
                      </a:cubicBezTo>
                      <a:lnTo>
                        <a:pt x="39718" y="5348"/>
                      </a:lnTo>
                      <a:cubicBezTo>
                        <a:pt x="39718" y="5471"/>
                        <a:pt x="39638" y="5594"/>
                        <a:pt x="39473" y="5689"/>
                      </a:cubicBezTo>
                      <a:lnTo>
                        <a:pt x="24062" y="14587"/>
                      </a:lnTo>
                      <a:cubicBezTo>
                        <a:pt x="24024" y="14609"/>
                        <a:pt x="23984" y="14628"/>
                        <a:pt x="23943" y="14644"/>
                      </a:cubicBezTo>
                      <a:cubicBezTo>
                        <a:pt x="23940" y="14645"/>
                        <a:pt x="23938" y="14646"/>
                        <a:pt x="23936" y="14646"/>
                      </a:cubicBezTo>
                      <a:cubicBezTo>
                        <a:pt x="23929" y="14649"/>
                        <a:pt x="23922" y="14651"/>
                        <a:pt x="23915" y="14654"/>
                      </a:cubicBezTo>
                      <a:cubicBezTo>
                        <a:pt x="23892" y="14662"/>
                        <a:pt x="23866" y="14671"/>
                        <a:pt x="23842" y="14678"/>
                      </a:cubicBezTo>
                      <a:lnTo>
                        <a:pt x="23800" y="14688"/>
                      </a:lnTo>
                      <a:cubicBezTo>
                        <a:pt x="23793" y="14690"/>
                        <a:pt x="23784" y="14692"/>
                        <a:pt x="23776" y="14694"/>
                      </a:cubicBezTo>
                      <a:cubicBezTo>
                        <a:pt x="23770" y="14696"/>
                        <a:pt x="23762" y="14697"/>
                        <a:pt x="23756" y="14699"/>
                      </a:cubicBezTo>
                      <a:cubicBezTo>
                        <a:pt x="23728" y="14705"/>
                        <a:pt x="23700" y="14710"/>
                        <a:pt x="23673" y="14713"/>
                      </a:cubicBezTo>
                      <a:cubicBezTo>
                        <a:pt x="23662" y="14715"/>
                        <a:pt x="23654" y="14715"/>
                        <a:pt x="23644" y="14717"/>
                      </a:cubicBezTo>
                      <a:cubicBezTo>
                        <a:pt x="23638" y="14718"/>
                        <a:pt x="23630" y="14718"/>
                        <a:pt x="23623" y="14719"/>
                      </a:cubicBezTo>
                      <a:cubicBezTo>
                        <a:pt x="23612" y="14721"/>
                        <a:pt x="23604" y="14722"/>
                        <a:pt x="23592" y="14723"/>
                      </a:cubicBezTo>
                      <a:cubicBezTo>
                        <a:pt x="23565" y="14725"/>
                        <a:pt x="23538" y="14726"/>
                        <a:pt x="23511" y="14726"/>
                      </a:cubicBezTo>
                      <a:cubicBezTo>
                        <a:pt x="23503" y="14727"/>
                        <a:pt x="23494" y="14727"/>
                        <a:pt x="23485" y="14726"/>
                      </a:cubicBezTo>
                      <a:lnTo>
                        <a:pt x="23463" y="14726"/>
                      </a:lnTo>
                      <a:cubicBezTo>
                        <a:pt x="23451" y="14726"/>
                        <a:pt x="23439" y="14727"/>
                        <a:pt x="23426" y="14726"/>
                      </a:cubicBezTo>
                      <a:cubicBezTo>
                        <a:pt x="23395" y="14725"/>
                        <a:pt x="23364" y="14723"/>
                        <a:pt x="23333" y="14721"/>
                      </a:cubicBezTo>
                      <a:cubicBezTo>
                        <a:pt x="23330" y="14720"/>
                        <a:pt x="23327" y="14720"/>
                        <a:pt x="23324" y="14719"/>
                      </a:cubicBezTo>
                      <a:cubicBezTo>
                        <a:pt x="23315" y="14718"/>
                        <a:pt x="23309" y="14717"/>
                        <a:pt x="23300" y="14715"/>
                      </a:cubicBezTo>
                      <a:cubicBezTo>
                        <a:pt x="23277" y="14712"/>
                        <a:pt x="23252" y="14710"/>
                        <a:pt x="23229" y="14706"/>
                      </a:cubicBezTo>
                      <a:cubicBezTo>
                        <a:pt x="23218" y="14704"/>
                        <a:pt x="23209" y="14701"/>
                        <a:pt x="23199" y="14698"/>
                      </a:cubicBezTo>
                      <a:cubicBezTo>
                        <a:pt x="23171" y="14692"/>
                        <a:pt x="23144" y="14686"/>
                        <a:pt x="23116" y="14677"/>
                      </a:cubicBezTo>
                      <a:cubicBezTo>
                        <a:pt x="23101" y="14674"/>
                        <a:pt x="23087" y="14672"/>
                        <a:pt x="23073" y="14668"/>
                      </a:cubicBezTo>
                      <a:cubicBezTo>
                        <a:pt x="23066" y="14665"/>
                        <a:pt x="23061" y="14661"/>
                        <a:pt x="23055" y="14659"/>
                      </a:cubicBezTo>
                      <a:cubicBezTo>
                        <a:pt x="22998" y="14640"/>
                        <a:pt x="22944" y="14617"/>
                        <a:pt x="22892" y="14588"/>
                      </a:cubicBezTo>
                      <a:lnTo>
                        <a:pt x="244" y="1426"/>
                      </a:lnTo>
                      <a:cubicBezTo>
                        <a:pt x="241" y="1424"/>
                        <a:pt x="238" y="1423"/>
                        <a:pt x="233" y="1421"/>
                      </a:cubicBezTo>
                      <a:cubicBezTo>
                        <a:pt x="219" y="1411"/>
                        <a:pt x="206" y="1400"/>
                        <a:pt x="192" y="1390"/>
                      </a:cubicBezTo>
                      <a:cubicBezTo>
                        <a:pt x="173" y="1375"/>
                        <a:pt x="151" y="1362"/>
                        <a:pt x="134" y="1346"/>
                      </a:cubicBezTo>
                      <a:cubicBezTo>
                        <a:pt x="132" y="1345"/>
                        <a:pt x="131" y="1343"/>
                        <a:pt x="129" y="1343"/>
                      </a:cubicBezTo>
                      <a:cubicBezTo>
                        <a:pt x="110" y="1325"/>
                        <a:pt x="93" y="1307"/>
                        <a:pt x="77" y="1288"/>
                      </a:cubicBezTo>
                      <a:cubicBezTo>
                        <a:pt x="74" y="1283"/>
                        <a:pt x="72" y="1279"/>
                        <a:pt x="68" y="1275"/>
                      </a:cubicBezTo>
                      <a:cubicBezTo>
                        <a:pt x="66" y="1271"/>
                        <a:pt x="62" y="1265"/>
                        <a:pt x="60" y="1261"/>
                      </a:cubicBezTo>
                      <a:cubicBezTo>
                        <a:pt x="55" y="1254"/>
                        <a:pt x="49" y="1246"/>
                        <a:pt x="45" y="1238"/>
                      </a:cubicBezTo>
                      <a:cubicBezTo>
                        <a:pt x="35" y="1224"/>
                        <a:pt x="28" y="1208"/>
                        <a:pt x="23" y="1192"/>
                      </a:cubicBezTo>
                      <a:cubicBezTo>
                        <a:pt x="22" y="1190"/>
                        <a:pt x="22" y="1186"/>
                        <a:pt x="20" y="1184"/>
                      </a:cubicBezTo>
                      <a:cubicBezTo>
                        <a:pt x="19" y="1181"/>
                        <a:pt x="18" y="1178"/>
                        <a:pt x="18" y="1176"/>
                      </a:cubicBezTo>
                      <a:cubicBezTo>
                        <a:pt x="14" y="1165"/>
                        <a:pt x="12" y="1155"/>
                        <a:pt x="9" y="1145"/>
                      </a:cubicBezTo>
                      <a:cubicBezTo>
                        <a:pt x="7" y="1129"/>
                        <a:pt x="5" y="1113"/>
                        <a:pt x="3" y="1097"/>
                      </a:cubicBezTo>
                      <a:lnTo>
                        <a:pt x="3" y="1091"/>
                      </a:lnTo>
                      <a:lnTo>
                        <a:pt x="0" y="0"/>
                      </a:lnTo>
                      <a:cubicBezTo>
                        <a:pt x="1" y="28"/>
                        <a:pt x="7" y="57"/>
                        <a:pt x="15" y="84"/>
                      </a:cubicBezTo>
                      <a:close/>
                    </a:path>
                  </a:pathLst>
                </a:custGeom>
                <a:gradFill>
                  <a:gsLst>
                    <a:gs pos="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4099625" y="3090225"/>
                  <a:ext cx="526050" cy="332950"/>
                </a:xfrm>
                <a:custGeom>
                  <a:avLst/>
                  <a:gdLst/>
                  <a:ahLst/>
                  <a:cxnLst/>
                  <a:rect l="l" t="t" r="r" b="b"/>
                  <a:pathLst>
                    <a:path w="21042" h="13318" extrusionOk="0">
                      <a:moveTo>
                        <a:pt x="0" y="0"/>
                      </a:moveTo>
                      <a:lnTo>
                        <a:pt x="3" y="1090"/>
                      </a:lnTo>
                      <a:lnTo>
                        <a:pt x="21042" y="13318"/>
                      </a:lnTo>
                      <a:lnTo>
                        <a:pt x="21038" y="12228"/>
                      </a:lnTo>
                      <a:lnTo>
                        <a:pt x="0" y="0"/>
                      </a:lnTo>
                      <a:close/>
                    </a:path>
                  </a:pathLst>
                </a:custGeom>
                <a:solidFill>
                  <a:srgbClr val="B7B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0"/>
                <p:cNvSpPr/>
                <p:nvPr/>
              </p:nvSpPr>
              <p:spPr>
                <a:xfrm>
                  <a:off x="3898200" y="3090225"/>
                  <a:ext cx="727400" cy="422000"/>
                </a:xfrm>
                <a:custGeom>
                  <a:avLst/>
                  <a:gdLst/>
                  <a:ahLst/>
                  <a:cxnLst/>
                  <a:rect l="l" t="t" r="r" b="b"/>
                  <a:pathLst>
                    <a:path w="29096" h="16880" extrusionOk="0">
                      <a:moveTo>
                        <a:pt x="0" y="4653"/>
                      </a:moveTo>
                      <a:lnTo>
                        <a:pt x="21039" y="16880"/>
                      </a:lnTo>
                      <a:lnTo>
                        <a:pt x="29095" y="12228"/>
                      </a:lnTo>
                      <a:lnTo>
                        <a:pt x="8057" y="0"/>
                      </a:lnTo>
                      <a:close/>
                    </a:path>
                  </a:pathLst>
                </a:custGeom>
                <a:solidFill>
                  <a:srgbClr val="216C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3710225" y="3043975"/>
                  <a:ext cx="995350" cy="576875"/>
                </a:xfrm>
                <a:custGeom>
                  <a:avLst/>
                  <a:gdLst/>
                  <a:ahLst/>
                  <a:cxnLst/>
                  <a:rect l="l" t="t" r="r" b="b"/>
                  <a:pathLst>
                    <a:path w="39814" h="23075" extrusionOk="0">
                      <a:moveTo>
                        <a:pt x="15712" y="186"/>
                      </a:moveTo>
                      <a:cubicBezTo>
                        <a:pt x="16037" y="0"/>
                        <a:pt x="16560" y="0"/>
                        <a:pt x="16882" y="186"/>
                      </a:cubicBezTo>
                      <a:lnTo>
                        <a:pt x="39493" y="13328"/>
                      </a:lnTo>
                      <a:cubicBezTo>
                        <a:pt x="39814" y="13514"/>
                        <a:pt x="39812" y="13818"/>
                        <a:pt x="39488" y="14004"/>
                      </a:cubicBezTo>
                      <a:lnTo>
                        <a:pt x="24101" y="22888"/>
                      </a:lnTo>
                      <a:cubicBezTo>
                        <a:pt x="23778" y="23075"/>
                        <a:pt x="23255" y="23075"/>
                        <a:pt x="22933" y="22889"/>
                      </a:cubicBezTo>
                      <a:lnTo>
                        <a:pt x="320" y="9747"/>
                      </a:lnTo>
                      <a:cubicBezTo>
                        <a:pt x="0" y="9561"/>
                        <a:pt x="1" y="9258"/>
                        <a:pt x="326" y="9071"/>
                      </a:cubicBezTo>
                      <a:close/>
                      <a:moveTo>
                        <a:pt x="28558" y="18730"/>
                      </a:moveTo>
                      <a:lnTo>
                        <a:pt x="36614" y="14078"/>
                      </a:lnTo>
                      <a:lnTo>
                        <a:pt x="15576" y="1850"/>
                      </a:lnTo>
                      <a:lnTo>
                        <a:pt x="7519" y="6503"/>
                      </a:lnTo>
                      <a:lnTo>
                        <a:pt x="28558" y="18730"/>
                      </a:lnTo>
                    </a:path>
                  </a:pathLst>
                </a:cu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3905800" y="3094700"/>
                  <a:ext cx="712050" cy="413050"/>
                </a:xfrm>
                <a:custGeom>
                  <a:avLst/>
                  <a:gdLst/>
                  <a:ahLst/>
                  <a:cxnLst/>
                  <a:rect l="l" t="t" r="r" b="b"/>
                  <a:pathLst>
                    <a:path w="28482" h="16522" extrusionOk="0">
                      <a:moveTo>
                        <a:pt x="7718" y="45"/>
                      </a:moveTo>
                      <a:cubicBezTo>
                        <a:pt x="7796" y="0"/>
                        <a:pt x="7921" y="0"/>
                        <a:pt x="8000" y="45"/>
                      </a:cubicBezTo>
                      <a:lnTo>
                        <a:pt x="8970" y="610"/>
                      </a:lnTo>
                      <a:cubicBezTo>
                        <a:pt x="9048" y="654"/>
                        <a:pt x="9047" y="728"/>
                        <a:pt x="8969" y="773"/>
                      </a:cubicBezTo>
                      <a:lnTo>
                        <a:pt x="8221" y="1205"/>
                      </a:lnTo>
                      <a:cubicBezTo>
                        <a:pt x="8143" y="1250"/>
                        <a:pt x="8017" y="1250"/>
                        <a:pt x="7938" y="1205"/>
                      </a:cubicBezTo>
                      <a:lnTo>
                        <a:pt x="6968" y="642"/>
                      </a:lnTo>
                      <a:cubicBezTo>
                        <a:pt x="6890" y="596"/>
                        <a:pt x="6891" y="523"/>
                        <a:pt x="6970" y="478"/>
                      </a:cubicBezTo>
                      <a:close/>
                      <a:moveTo>
                        <a:pt x="8331" y="1268"/>
                      </a:moveTo>
                      <a:cubicBezTo>
                        <a:pt x="8252" y="1314"/>
                        <a:pt x="8251" y="1388"/>
                        <a:pt x="8329" y="1432"/>
                      </a:cubicBezTo>
                      <a:lnTo>
                        <a:pt x="9299" y="1996"/>
                      </a:lnTo>
                      <a:cubicBezTo>
                        <a:pt x="9378" y="2042"/>
                        <a:pt x="9503" y="2041"/>
                        <a:pt x="9583" y="1996"/>
                      </a:cubicBezTo>
                      <a:lnTo>
                        <a:pt x="10330" y="1564"/>
                      </a:lnTo>
                      <a:cubicBezTo>
                        <a:pt x="10408" y="1519"/>
                        <a:pt x="10410" y="1446"/>
                        <a:pt x="10331" y="1400"/>
                      </a:cubicBezTo>
                      <a:lnTo>
                        <a:pt x="9361" y="836"/>
                      </a:lnTo>
                      <a:cubicBezTo>
                        <a:pt x="9283" y="792"/>
                        <a:pt x="9156" y="792"/>
                        <a:pt x="9079" y="836"/>
                      </a:cubicBezTo>
                      <a:close/>
                      <a:moveTo>
                        <a:pt x="9718" y="2075"/>
                      </a:moveTo>
                      <a:cubicBezTo>
                        <a:pt x="9640" y="2121"/>
                        <a:pt x="9640" y="2195"/>
                        <a:pt x="9716" y="2239"/>
                      </a:cubicBezTo>
                      <a:lnTo>
                        <a:pt x="10686" y="2803"/>
                      </a:lnTo>
                      <a:cubicBezTo>
                        <a:pt x="10765" y="2848"/>
                        <a:pt x="10892" y="2848"/>
                        <a:pt x="10972" y="2803"/>
                      </a:cubicBezTo>
                      <a:lnTo>
                        <a:pt x="11719" y="2371"/>
                      </a:lnTo>
                      <a:cubicBezTo>
                        <a:pt x="11796" y="2326"/>
                        <a:pt x="11796" y="2252"/>
                        <a:pt x="11719" y="2207"/>
                      </a:cubicBezTo>
                      <a:lnTo>
                        <a:pt x="10748" y="1644"/>
                      </a:lnTo>
                      <a:cubicBezTo>
                        <a:pt x="10672" y="1598"/>
                        <a:pt x="10544" y="1598"/>
                        <a:pt x="10466" y="1644"/>
                      </a:cubicBezTo>
                      <a:close/>
                      <a:moveTo>
                        <a:pt x="11123" y="2891"/>
                      </a:moveTo>
                      <a:cubicBezTo>
                        <a:pt x="11043" y="2937"/>
                        <a:pt x="11043" y="3009"/>
                        <a:pt x="11120" y="3055"/>
                      </a:cubicBezTo>
                      <a:lnTo>
                        <a:pt x="12090" y="3619"/>
                      </a:lnTo>
                      <a:cubicBezTo>
                        <a:pt x="12168" y="3664"/>
                        <a:pt x="12294" y="3663"/>
                        <a:pt x="12373" y="3619"/>
                      </a:cubicBezTo>
                      <a:lnTo>
                        <a:pt x="13121" y="3187"/>
                      </a:lnTo>
                      <a:cubicBezTo>
                        <a:pt x="13199" y="3141"/>
                        <a:pt x="13200" y="3069"/>
                        <a:pt x="13122" y="3023"/>
                      </a:cubicBezTo>
                      <a:lnTo>
                        <a:pt x="12151" y="2459"/>
                      </a:lnTo>
                      <a:cubicBezTo>
                        <a:pt x="12074" y="2414"/>
                        <a:pt x="11947" y="2414"/>
                        <a:pt x="11870" y="2459"/>
                      </a:cubicBezTo>
                      <a:close/>
                      <a:moveTo>
                        <a:pt x="12510" y="3697"/>
                      </a:moveTo>
                      <a:cubicBezTo>
                        <a:pt x="12431" y="3742"/>
                        <a:pt x="12430" y="3816"/>
                        <a:pt x="12508" y="3861"/>
                      </a:cubicBezTo>
                      <a:lnTo>
                        <a:pt x="13478" y="4425"/>
                      </a:lnTo>
                      <a:cubicBezTo>
                        <a:pt x="13557" y="4471"/>
                        <a:pt x="13684" y="4471"/>
                        <a:pt x="13762" y="4425"/>
                      </a:cubicBezTo>
                      <a:lnTo>
                        <a:pt x="14509" y="3993"/>
                      </a:lnTo>
                      <a:cubicBezTo>
                        <a:pt x="14588" y="3948"/>
                        <a:pt x="14589" y="3875"/>
                        <a:pt x="14509" y="3829"/>
                      </a:cubicBezTo>
                      <a:lnTo>
                        <a:pt x="13540" y="3265"/>
                      </a:lnTo>
                      <a:cubicBezTo>
                        <a:pt x="13462" y="3221"/>
                        <a:pt x="13336" y="3221"/>
                        <a:pt x="13258" y="3265"/>
                      </a:cubicBezTo>
                      <a:close/>
                      <a:moveTo>
                        <a:pt x="13899" y="4505"/>
                      </a:moveTo>
                      <a:cubicBezTo>
                        <a:pt x="13821" y="4551"/>
                        <a:pt x="13820" y="4624"/>
                        <a:pt x="13898" y="4669"/>
                      </a:cubicBezTo>
                      <a:lnTo>
                        <a:pt x="14869" y="5234"/>
                      </a:lnTo>
                      <a:cubicBezTo>
                        <a:pt x="14945" y="5278"/>
                        <a:pt x="15073" y="5277"/>
                        <a:pt x="15151" y="5232"/>
                      </a:cubicBezTo>
                      <a:lnTo>
                        <a:pt x="15899" y="4800"/>
                      </a:lnTo>
                      <a:cubicBezTo>
                        <a:pt x="15976" y="4756"/>
                        <a:pt x="15978" y="4683"/>
                        <a:pt x="15900" y="4637"/>
                      </a:cubicBezTo>
                      <a:lnTo>
                        <a:pt x="14929" y="4073"/>
                      </a:lnTo>
                      <a:cubicBezTo>
                        <a:pt x="14852" y="4027"/>
                        <a:pt x="14725" y="4028"/>
                        <a:pt x="14647" y="4073"/>
                      </a:cubicBezTo>
                      <a:close/>
                      <a:moveTo>
                        <a:pt x="15288" y="5311"/>
                      </a:moveTo>
                      <a:cubicBezTo>
                        <a:pt x="15209" y="5357"/>
                        <a:pt x="15208" y="5432"/>
                        <a:pt x="15287" y="5476"/>
                      </a:cubicBezTo>
                      <a:lnTo>
                        <a:pt x="16257" y="6040"/>
                      </a:lnTo>
                      <a:cubicBezTo>
                        <a:pt x="16334" y="6085"/>
                        <a:pt x="16461" y="6085"/>
                        <a:pt x="16540" y="6040"/>
                      </a:cubicBezTo>
                      <a:lnTo>
                        <a:pt x="17288" y="5608"/>
                      </a:lnTo>
                      <a:cubicBezTo>
                        <a:pt x="17366" y="5563"/>
                        <a:pt x="17366" y="5490"/>
                        <a:pt x="17289" y="5444"/>
                      </a:cubicBezTo>
                      <a:lnTo>
                        <a:pt x="16319" y="4881"/>
                      </a:lnTo>
                      <a:cubicBezTo>
                        <a:pt x="16240" y="4836"/>
                        <a:pt x="16112" y="4836"/>
                        <a:pt x="16035" y="4881"/>
                      </a:cubicBezTo>
                      <a:close/>
                      <a:moveTo>
                        <a:pt x="16677" y="6120"/>
                      </a:moveTo>
                      <a:cubicBezTo>
                        <a:pt x="16600" y="6165"/>
                        <a:pt x="16599" y="6238"/>
                        <a:pt x="16675" y="6284"/>
                      </a:cubicBezTo>
                      <a:lnTo>
                        <a:pt x="17646" y="6847"/>
                      </a:lnTo>
                      <a:cubicBezTo>
                        <a:pt x="17724" y="6892"/>
                        <a:pt x="17852" y="6892"/>
                        <a:pt x="17930" y="6847"/>
                      </a:cubicBezTo>
                      <a:lnTo>
                        <a:pt x="18678" y="6416"/>
                      </a:lnTo>
                      <a:cubicBezTo>
                        <a:pt x="18755" y="6371"/>
                        <a:pt x="18755" y="6297"/>
                        <a:pt x="18678" y="6251"/>
                      </a:cubicBezTo>
                      <a:lnTo>
                        <a:pt x="17708" y="5688"/>
                      </a:lnTo>
                      <a:cubicBezTo>
                        <a:pt x="17631" y="5642"/>
                        <a:pt x="17503" y="5642"/>
                        <a:pt x="17425" y="5688"/>
                      </a:cubicBezTo>
                      <a:close/>
                      <a:moveTo>
                        <a:pt x="18067" y="6926"/>
                      </a:moveTo>
                      <a:cubicBezTo>
                        <a:pt x="17988" y="6972"/>
                        <a:pt x="17987" y="7046"/>
                        <a:pt x="18065" y="7090"/>
                      </a:cubicBezTo>
                      <a:lnTo>
                        <a:pt x="19035" y="7654"/>
                      </a:lnTo>
                      <a:cubicBezTo>
                        <a:pt x="19113" y="7700"/>
                        <a:pt x="19239" y="7699"/>
                        <a:pt x="19318" y="7654"/>
                      </a:cubicBezTo>
                      <a:lnTo>
                        <a:pt x="20066" y="7222"/>
                      </a:lnTo>
                      <a:cubicBezTo>
                        <a:pt x="20144" y="7177"/>
                        <a:pt x="20146" y="7104"/>
                        <a:pt x="20066" y="7058"/>
                      </a:cubicBezTo>
                      <a:lnTo>
                        <a:pt x="19096" y="6495"/>
                      </a:lnTo>
                      <a:cubicBezTo>
                        <a:pt x="19018" y="6450"/>
                        <a:pt x="18891" y="6450"/>
                        <a:pt x="18814" y="6495"/>
                      </a:cubicBezTo>
                      <a:close/>
                      <a:moveTo>
                        <a:pt x="19459" y="7735"/>
                      </a:moveTo>
                      <a:cubicBezTo>
                        <a:pt x="19380" y="7781"/>
                        <a:pt x="19379" y="7855"/>
                        <a:pt x="19457" y="7900"/>
                      </a:cubicBezTo>
                      <a:lnTo>
                        <a:pt x="20429" y="8464"/>
                      </a:lnTo>
                      <a:cubicBezTo>
                        <a:pt x="20505" y="8509"/>
                        <a:pt x="20633" y="8509"/>
                        <a:pt x="20712" y="8463"/>
                      </a:cubicBezTo>
                      <a:lnTo>
                        <a:pt x="21460" y="8031"/>
                      </a:lnTo>
                      <a:cubicBezTo>
                        <a:pt x="21537" y="7987"/>
                        <a:pt x="21537" y="7914"/>
                        <a:pt x="21461" y="7868"/>
                      </a:cubicBezTo>
                      <a:lnTo>
                        <a:pt x="20491" y="7304"/>
                      </a:lnTo>
                      <a:cubicBezTo>
                        <a:pt x="20412" y="7259"/>
                        <a:pt x="20285" y="7259"/>
                        <a:pt x="20206" y="7303"/>
                      </a:cubicBezTo>
                      <a:close/>
                      <a:moveTo>
                        <a:pt x="20848" y="8541"/>
                      </a:moveTo>
                      <a:cubicBezTo>
                        <a:pt x="20769" y="8587"/>
                        <a:pt x="20768" y="8661"/>
                        <a:pt x="20846" y="8706"/>
                      </a:cubicBezTo>
                      <a:lnTo>
                        <a:pt x="21816" y="9269"/>
                      </a:lnTo>
                      <a:cubicBezTo>
                        <a:pt x="21895" y="9315"/>
                        <a:pt x="22020" y="9315"/>
                        <a:pt x="22099" y="9269"/>
                      </a:cubicBezTo>
                      <a:lnTo>
                        <a:pt x="22847" y="8838"/>
                      </a:lnTo>
                      <a:cubicBezTo>
                        <a:pt x="22925" y="8794"/>
                        <a:pt x="22927" y="8719"/>
                        <a:pt x="22848" y="8674"/>
                      </a:cubicBezTo>
                      <a:lnTo>
                        <a:pt x="21878" y="8111"/>
                      </a:lnTo>
                      <a:cubicBezTo>
                        <a:pt x="21799" y="8065"/>
                        <a:pt x="21674" y="8066"/>
                        <a:pt x="21596" y="8111"/>
                      </a:cubicBezTo>
                      <a:close/>
                      <a:moveTo>
                        <a:pt x="22238" y="9350"/>
                      </a:moveTo>
                      <a:cubicBezTo>
                        <a:pt x="22158" y="9395"/>
                        <a:pt x="22158" y="9468"/>
                        <a:pt x="22235" y="9514"/>
                      </a:cubicBezTo>
                      <a:lnTo>
                        <a:pt x="23206" y="10078"/>
                      </a:lnTo>
                      <a:cubicBezTo>
                        <a:pt x="23283" y="10122"/>
                        <a:pt x="23410" y="10122"/>
                        <a:pt x="23490" y="10077"/>
                      </a:cubicBezTo>
                      <a:lnTo>
                        <a:pt x="24238" y="9645"/>
                      </a:lnTo>
                      <a:cubicBezTo>
                        <a:pt x="24314" y="9600"/>
                        <a:pt x="24315" y="9528"/>
                        <a:pt x="24238" y="9482"/>
                      </a:cubicBezTo>
                      <a:lnTo>
                        <a:pt x="23266" y="8918"/>
                      </a:lnTo>
                      <a:cubicBezTo>
                        <a:pt x="23189" y="8872"/>
                        <a:pt x="23062" y="8872"/>
                        <a:pt x="22984" y="8918"/>
                      </a:cubicBezTo>
                      <a:close/>
                      <a:moveTo>
                        <a:pt x="23625" y="10155"/>
                      </a:moveTo>
                      <a:cubicBezTo>
                        <a:pt x="23547" y="10201"/>
                        <a:pt x="23546" y="10276"/>
                        <a:pt x="23624" y="10320"/>
                      </a:cubicBezTo>
                      <a:lnTo>
                        <a:pt x="24593" y="10884"/>
                      </a:lnTo>
                      <a:cubicBezTo>
                        <a:pt x="24672" y="10929"/>
                        <a:pt x="24799" y="10929"/>
                        <a:pt x="24877" y="10884"/>
                      </a:cubicBezTo>
                      <a:lnTo>
                        <a:pt x="25625" y="10452"/>
                      </a:lnTo>
                      <a:cubicBezTo>
                        <a:pt x="25704" y="10408"/>
                        <a:pt x="25704" y="10333"/>
                        <a:pt x="25625" y="10287"/>
                      </a:cubicBezTo>
                      <a:lnTo>
                        <a:pt x="24655" y="9724"/>
                      </a:lnTo>
                      <a:cubicBezTo>
                        <a:pt x="24577" y="9680"/>
                        <a:pt x="24450" y="9680"/>
                        <a:pt x="24373" y="9724"/>
                      </a:cubicBezTo>
                      <a:close/>
                      <a:moveTo>
                        <a:pt x="25015" y="10964"/>
                      </a:moveTo>
                      <a:cubicBezTo>
                        <a:pt x="24937" y="11009"/>
                        <a:pt x="24936" y="11083"/>
                        <a:pt x="25013" y="11128"/>
                      </a:cubicBezTo>
                      <a:lnTo>
                        <a:pt x="25984" y="11692"/>
                      </a:lnTo>
                      <a:cubicBezTo>
                        <a:pt x="26061" y="11737"/>
                        <a:pt x="26188" y="11736"/>
                        <a:pt x="26267" y="11692"/>
                      </a:cubicBezTo>
                      <a:lnTo>
                        <a:pt x="27013" y="11260"/>
                      </a:lnTo>
                      <a:cubicBezTo>
                        <a:pt x="27091" y="11215"/>
                        <a:pt x="27093" y="11142"/>
                        <a:pt x="27016" y="11096"/>
                      </a:cubicBezTo>
                      <a:lnTo>
                        <a:pt x="26045" y="10533"/>
                      </a:lnTo>
                      <a:cubicBezTo>
                        <a:pt x="25968" y="10487"/>
                        <a:pt x="25841" y="10487"/>
                        <a:pt x="25763" y="10533"/>
                      </a:cubicBezTo>
                      <a:close/>
                      <a:moveTo>
                        <a:pt x="26403" y="11770"/>
                      </a:moveTo>
                      <a:cubicBezTo>
                        <a:pt x="26324" y="11816"/>
                        <a:pt x="26324" y="11890"/>
                        <a:pt x="26402" y="11935"/>
                      </a:cubicBezTo>
                      <a:lnTo>
                        <a:pt x="27373" y="12498"/>
                      </a:lnTo>
                      <a:cubicBezTo>
                        <a:pt x="27450" y="12543"/>
                        <a:pt x="27577" y="12543"/>
                        <a:pt x="27656" y="12498"/>
                      </a:cubicBezTo>
                      <a:lnTo>
                        <a:pt x="28404" y="12066"/>
                      </a:lnTo>
                      <a:cubicBezTo>
                        <a:pt x="28482" y="12022"/>
                        <a:pt x="28482" y="11948"/>
                        <a:pt x="28404" y="11903"/>
                      </a:cubicBezTo>
                      <a:lnTo>
                        <a:pt x="27434" y="11340"/>
                      </a:lnTo>
                      <a:cubicBezTo>
                        <a:pt x="27356" y="11294"/>
                        <a:pt x="27228" y="11294"/>
                        <a:pt x="27151" y="11338"/>
                      </a:cubicBezTo>
                      <a:close/>
                      <a:moveTo>
                        <a:pt x="5823" y="1140"/>
                      </a:moveTo>
                      <a:cubicBezTo>
                        <a:pt x="5744" y="1184"/>
                        <a:pt x="5744" y="1258"/>
                        <a:pt x="5822" y="1302"/>
                      </a:cubicBezTo>
                      <a:lnTo>
                        <a:pt x="9094" y="3204"/>
                      </a:lnTo>
                      <a:cubicBezTo>
                        <a:pt x="9171" y="3249"/>
                        <a:pt x="9297" y="3249"/>
                        <a:pt x="9376" y="3204"/>
                      </a:cubicBezTo>
                      <a:lnTo>
                        <a:pt x="10124" y="2773"/>
                      </a:lnTo>
                      <a:cubicBezTo>
                        <a:pt x="10202" y="2727"/>
                        <a:pt x="10202" y="2655"/>
                        <a:pt x="10125" y="2609"/>
                      </a:cubicBezTo>
                      <a:lnTo>
                        <a:pt x="6853" y="708"/>
                      </a:lnTo>
                      <a:cubicBezTo>
                        <a:pt x="6774" y="662"/>
                        <a:pt x="6650" y="662"/>
                        <a:pt x="6571" y="708"/>
                      </a:cubicBezTo>
                      <a:close/>
                      <a:moveTo>
                        <a:pt x="9521" y="3289"/>
                      </a:moveTo>
                      <a:cubicBezTo>
                        <a:pt x="9443" y="3333"/>
                        <a:pt x="9443" y="3407"/>
                        <a:pt x="9521" y="3453"/>
                      </a:cubicBezTo>
                      <a:lnTo>
                        <a:pt x="10492" y="4016"/>
                      </a:lnTo>
                      <a:cubicBezTo>
                        <a:pt x="10569" y="4061"/>
                        <a:pt x="10696" y="4061"/>
                        <a:pt x="10774" y="4016"/>
                      </a:cubicBezTo>
                      <a:lnTo>
                        <a:pt x="11523" y="3585"/>
                      </a:lnTo>
                      <a:cubicBezTo>
                        <a:pt x="11600" y="3539"/>
                        <a:pt x="11600" y="3465"/>
                        <a:pt x="11523" y="3421"/>
                      </a:cubicBezTo>
                      <a:lnTo>
                        <a:pt x="10552" y="2857"/>
                      </a:lnTo>
                      <a:cubicBezTo>
                        <a:pt x="10474" y="2812"/>
                        <a:pt x="10348" y="2811"/>
                        <a:pt x="10269" y="2857"/>
                      </a:cubicBezTo>
                      <a:close/>
                      <a:moveTo>
                        <a:pt x="10910" y="4095"/>
                      </a:moveTo>
                      <a:cubicBezTo>
                        <a:pt x="10831" y="4141"/>
                        <a:pt x="10830" y="4213"/>
                        <a:pt x="10909" y="4259"/>
                      </a:cubicBezTo>
                      <a:lnTo>
                        <a:pt x="11880" y="4823"/>
                      </a:lnTo>
                      <a:cubicBezTo>
                        <a:pt x="11958" y="4868"/>
                        <a:pt x="12084" y="4869"/>
                        <a:pt x="12163" y="4823"/>
                      </a:cubicBezTo>
                      <a:lnTo>
                        <a:pt x="12911" y="4391"/>
                      </a:lnTo>
                      <a:cubicBezTo>
                        <a:pt x="12990" y="4345"/>
                        <a:pt x="12990" y="4273"/>
                        <a:pt x="12911" y="4227"/>
                      </a:cubicBezTo>
                      <a:lnTo>
                        <a:pt x="11941" y="3664"/>
                      </a:lnTo>
                      <a:cubicBezTo>
                        <a:pt x="11862" y="3618"/>
                        <a:pt x="11737" y="3618"/>
                        <a:pt x="11658" y="3664"/>
                      </a:cubicBezTo>
                      <a:close/>
                      <a:moveTo>
                        <a:pt x="12300" y="4903"/>
                      </a:moveTo>
                      <a:cubicBezTo>
                        <a:pt x="12222" y="4949"/>
                        <a:pt x="12221" y="5021"/>
                        <a:pt x="12299" y="5067"/>
                      </a:cubicBezTo>
                      <a:lnTo>
                        <a:pt x="13270" y="5630"/>
                      </a:lnTo>
                      <a:cubicBezTo>
                        <a:pt x="13347" y="5675"/>
                        <a:pt x="13474" y="5675"/>
                        <a:pt x="13552" y="5630"/>
                      </a:cubicBezTo>
                      <a:lnTo>
                        <a:pt x="14301" y="5199"/>
                      </a:lnTo>
                      <a:cubicBezTo>
                        <a:pt x="14378" y="5154"/>
                        <a:pt x="14380" y="5080"/>
                        <a:pt x="14301" y="5036"/>
                      </a:cubicBezTo>
                      <a:lnTo>
                        <a:pt x="13330" y="4471"/>
                      </a:lnTo>
                      <a:cubicBezTo>
                        <a:pt x="13253" y="4426"/>
                        <a:pt x="13127" y="4426"/>
                        <a:pt x="13049" y="4471"/>
                      </a:cubicBezTo>
                      <a:close/>
                      <a:moveTo>
                        <a:pt x="13688" y="5709"/>
                      </a:moveTo>
                      <a:cubicBezTo>
                        <a:pt x="13609" y="5755"/>
                        <a:pt x="13610" y="5827"/>
                        <a:pt x="13688" y="5873"/>
                      </a:cubicBezTo>
                      <a:lnTo>
                        <a:pt x="14657" y="6437"/>
                      </a:lnTo>
                      <a:cubicBezTo>
                        <a:pt x="14736" y="6482"/>
                        <a:pt x="14862" y="6483"/>
                        <a:pt x="14940" y="6437"/>
                      </a:cubicBezTo>
                      <a:lnTo>
                        <a:pt x="15688" y="6005"/>
                      </a:lnTo>
                      <a:cubicBezTo>
                        <a:pt x="15767" y="5959"/>
                        <a:pt x="15767" y="5887"/>
                        <a:pt x="15688" y="5841"/>
                      </a:cubicBezTo>
                      <a:lnTo>
                        <a:pt x="14719" y="5277"/>
                      </a:lnTo>
                      <a:cubicBezTo>
                        <a:pt x="14641" y="5233"/>
                        <a:pt x="14514" y="5233"/>
                        <a:pt x="14437" y="5277"/>
                      </a:cubicBezTo>
                      <a:close/>
                      <a:moveTo>
                        <a:pt x="15078" y="6517"/>
                      </a:moveTo>
                      <a:cubicBezTo>
                        <a:pt x="15000" y="6561"/>
                        <a:pt x="15000" y="6635"/>
                        <a:pt x="15077" y="6681"/>
                      </a:cubicBezTo>
                      <a:lnTo>
                        <a:pt x="16046" y="7244"/>
                      </a:lnTo>
                      <a:cubicBezTo>
                        <a:pt x="16125" y="7289"/>
                        <a:pt x="16251" y="7289"/>
                        <a:pt x="16329" y="7244"/>
                      </a:cubicBezTo>
                      <a:lnTo>
                        <a:pt x="17077" y="6813"/>
                      </a:lnTo>
                      <a:cubicBezTo>
                        <a:pt x="17156" y="6767"/>
                        <a:pt x="17156" y="6694"/>
                        <a:pt x="17079" y="6649"/>
                      </a:cubicBezTo>
                      <a:lnTo>
                        <a:pt x="16108" y="6085"/>
                      </a:lnTo>
                      <a:cubicBezTo>
                        <a:pt x="16029" y="6040"/>
                        <a:pt x="15904" y="6040"/>
                        <a:pt x="15825" y="6085"/>
                      </a:cubicBezTo>
                      <a:close/>
                      <a:moveTo>
                        <a:pt x="16466" y="7323"/>
                      </a:moveTo>
                      <a:cubicBezTo>
                        <a:pt x="16387" y="7369"/>
                        <a:pt x="16388" y="7442"/>
                        <a:pt x="16466" y="7488"/>
                      </a:cubicBezTo>
                      <a:lnTo>
                        <a:pt x="17436" y="8052"/>
                      </a:lnTo>
                      <a:cubicBezTo>
                        <a:pt x="17513" y="8097"/>
                        <a:pt x="17639" y="8097"/>
                        <a:pt x="17718" y="8052"/>
                      </a:cubicBezTo>
                      <a:lnTo>
                        <a:pt x="18466" y="7619"/>
                      </a:lnTo>
                      <a:cubicBezTo>
                        <a:pt x="18545" y="7574"/>
                        <a:pt x="18544" y="7501"/>
                        <a:pt x="18467" y="7456"/>
                      </a:cubicBezTo>
                      <a:lnTo>
                        <a:pt x="17496" y="6892"/>
                      </a:lnTo>
                      <a:cubicBezTo>
                        <a:pt x="17418" y="6847"/>
                        <a:pt x="17291" y="6847"/>
                        <a:pt x="17213" y="6892"/>
                      </a:cubicBezTo>
                      <a:close/>
                      <a:moveTo>
                        <a:pt x="17859" y="8133"/>
                      </a:moveTo>
                      <a:cubicBezTo>
                        <a:pt x="17781" y="8179"/>
                        <a:pt x="17782" y="8252"/>
                        <a:pt x="17858" y="8297"/>
                      </a:cubicBezTo>
                      <a:lnTo>
                        <a:pt x="18828" y="8861"/>
                      </a:lnTo>
                      <a:cubicBezTo>
                        <a:pt x="18906" y="8906"/>
                        <a:pt x="19033" y="8906"/>
                        <a:pt x="19112" y="8862"/>
                      </a:cubicBezTo>
                      <a:lnTo>
                        <a:pt x="19859" y="8430"/>
                      </a:lnTo>
                      <a:cubicBezTo>
                        <a:pt x="19937" y="8384"/>
                        <a:pt x="19937" y="8311"/>
                        <a:pt x="19859" y="8265"/>
                      </a:cubicBezTo>
                      <a:lnTo>
                        <a:pt x="18889" y="7702"/>
                      </a:lnTo>
                      <a:cubicBezTo>
                        <a:pt x="18812" y="7656"/>
                        <a:pt x="18685" y="7656"/>
                        <a:pt x="18607" y="7702"/>
                      </a:cubicBezTo>
                      <a:close/>
                      <a:moveTo>
                        <a:pt x="19248" y="8940"/>
                      </a:moveTo>
                      <a:cubicBezTo>
                        <a:pt x="19168" y="8986"/>
                        <a:pt x="19168" y="9058"/>
                        <a:pt x="19247" y="9104"/>
                      </a:cubicBezTo>
                      <a:lnTo>
                        <a:pt x="20217" y="9667"/>
                      </a:lnTo>
                      <a:cubicBezTo>
                        <a:pt x="20295" y="9713"/>
                        <a:pt x="20421" y="9713"/>
                        <a:pt x="20499" y="9667"/>
                      </a:cubicBezTo>
                      <a:lnTo>
                        <a:pt x="21247" y="9235"/>
                      </a:lnTo>
                      <a:cubicBezTo>
                        <a:pt x="21326" y="9189"/>
                        <a:pt x="21326" y="9117"/>
                        <a:pt x="21248" y="9071"/>
                      </a:cubicBezTo>
                      <a:lnTo>
                        <a:pt x="20278" y="8508"/>
                      </a:lnTo>
                      <a:cubicBezTo>
                        <a:pt x="20200" y="8463"/>
                        <a:pt x="20075" y="8463"/>
                        <a:pt x="19996" y="8508"/>
                      </a:cubicBezTo>
                      <a:close/>
                      <a:moveTo>
                        <a:pt x="20636" y="9747"/>
                      </a:moveTo>
                      <a:cubicBezTo>
                        <a:pt x="20559" y="9793"/>
                        <a:pt x="20559" y="9866"/>
                        <a:pt x="20637" y="9911"/>
                      </a:cubicBezTo>
                      <a:lnTo>
                        <a:pt x="21608" y="10475"/>
                      </a:lnTo>
                      <a:cubicBezTo>
                        <a:pt x="21684" y="10519"/>
                        <a:pt x="21811" y="10520"/>
                        <a:pt x="21890" y="10475"/>
                      </a:cubicBezTo>
                      <a:lnTo>
                        <a:pt x="22636" y="10043"/>
                      </a:lnTo>
                      <a:cubicBezTo>
                        <a:pt x="22715" y="9998"/>
                        <a:pt x="22715" y="9925"/>
                        <a:pt x="22638" y="9880"/>
                      </a:cubicBezTo>
                      <a:lnTo>
                        <a:pt x="21667" y="9316"/>
                      </a:lnTo>
                      <a:cubicBezTo>
                        <a:pt x="21590" y="9270"/>
                        <a:pt x="21462" y="9269"/>
                        <a:pt x="21383" y="9315"/>
                      </a:cubicBezTo>
                      <a:close/>
                      <a:moveTo>
                        <a:pt x="22026" y="10554"/>
                      </a:moveTo>
                      <a:cubicBezTo>
                        <a:pt x="21947" y="10600"/>
                        <a:pt x="21946" y="10672"/>
                        <a:pt x="22025" y="10718"/>
                      </a:cubicBezTo>
                      <a:lnTo>
                        <a:pt x="22996" y="11281"/>
                      </a:lnTo>
                      <a:cubicBezTo>
                        <a:pt x="23074" y="11327"/>
                        <a:pt x="23200" y="11327"/>
                        <a:pt x="23279" y="11282"/>
                      </a:cubicBezTo>
                      <a:lnTo>
                        <a:pt x="24027" y="10850"/>
                      </a:lnTo>
                      <a:cubicBezTo>
                        <a:pt x="24105" y="10804"/>
                        <a:pt x="24105" y="10732"/>
                        <a:pt x="24027" y="10685"/>
                      </a:cubicBezTo>
                      <a:lnTo>
                        <a:pt x="23056" y="10122"/>
                      </a:lnTo>
                      <a:cubicBezTo>
                        <a:pt x="22978" y="10077"/>
                        <a:pt x="22851" y="10077"/>
                        <a:pt x="22774" y="10122"/>
                      </a:cubicBezTo>
                      <a:close/>
                      <a:moveTo>
                        <a:pt x="23415" y="11362"/>
                      </a:moveTo>
                      <a:cubicBezTo>
                        <a:pt x="23338" y="11408"/>
                        <a:pt x="23337" y="11480"/>
                        <a:pt x="23415" y="11526"/>
                      </a:cubicBezTo>
                      <a:lnTo>
                        <a:pt x="24385" y="12090"/>
                      </a:lnTo>
                      <a:cubicBezTo>
                        <a:pt x="24463" y="12134"/>
                        <a:pt x="24589" y="12134"/>
                        <a:pt x="24668" y="12090"/>
                      </a:cubicBezTo>
                      <a:lnTo>
                        <a:pt x="25414" y="11658"/>
                      </a:lnTo>
                      <a:cubicBezTo>
                        <a:pt x="25494" y="11612"/>
                        <a:pt x="25494" y="11540"/>
                        <a:pt x="25417" y="11494"/>
                      </a:cubicBezTo>
                      <a:lnTo>
                        <a:pt x="24445" y="10930"/>
                      </a:lnTo>
                      <a:cubicBezTo>
                        <a:pt x="24367" y="10885"/>
                        <a:pt x="24242" y="10885"/>
                        <a:pt x="24163" y="10930"/>
                      </a:cubicBezTo>
                      <a:close/>
                      <a:moveTo>
                        <a:pt x="24804" y="12168"/>
                      </a:moveTo>
                      <a:cubicBezTo>
                        <a:pt x="24725" y="12213"/>
                        <a:pt x="24726" y="12288"/>
                        <a:pt x="24804" y="12331"/>
                      </a:cubicBezTo>
                      <a:lnTo>
                        <a:pt x="25773" y="12896"/>
                      </a:lnTo>
                      <a:cubicBezTo>
                        <a:pt x="25852" y="12941"/>
                        <a:pt x="25978" y="12942"/>
                        <a:pt x="26057" y="12896"/>
                      </a:cubicBezTo>
                      <a:lnTo>
                        <a:pt x="26804" y="12464"/>
                      </a:lnTo>
                      <a:cubicBezTo>
                        <a:pt x="26883" y="12418"/>
                        <a:pt x="26883" y="12345"/>
                        <a:pt x="26804" y="12299"/>
                      </a:cubicBezTo>
                      <a:lnTo>
                        <a:pt x="25835" y="11736"/>
                      </a:lnTo>
                      <a:cubicBezTo>
                        <a:pt x="25758" y="11692"/>
                        <a:pt x="25630" y="11691"/>
                        <a:pt x="25552" y="11736"/>
                      </a:cubicBezTo>
                      <a:close/>
                      <a:moveTo>
                        <a:pt x="4669" y="1805"/>
                      </a:moveTo>
                      <a:cubicBezTo>
                        <a:pt x="4590" y="1850"/>
                        <a:pt x="4590" y="1923"/>
                        <a:pt x="4668" y="1968"/>
                      </a:cubicBezTo>
                      <a:lnTo>
                        <a:pt x="5716" y="2578"/>
                      </a:lnTo>
                      <a:cubicBezTo>
                        <a:pt x="5794" y="2623"/>
                        <a:pt x="5920" y="2623"/>
                        <a:pt x="5998" y="2578"/>
                      </a:cubicBezTo>
                      <a:lnTo>
                        <a:pt x="6747" y="2146"/>
                      </a:lnTo>
                      <a:cubicBezTo>
                        <a:pt x="6824" y="2100"/>
                        <a:pt x="6824" y="2028"/>
                        <a:pt x="6747" y="1982"/>
                      </a:cubicBezTo>
                      <a:lnTo>
                        <a:pt x="5698" y="1374"/>
                      </a:lnTo>
                      <a:cubicBezTo>
                        <a:pt x="5620" y="1328"/>
                        <a:pt x="5494" y="1328"/>
                        <a:pt x="5416" y="1374"/>
                      </a:cubicBezTo>
                      <a:close/>
                      <a:moveTo>
                        <a:pt x="6115" y="2645"/>
                      </a:moveTo>
                      <a:cubicBezTo>
                        <a:pt x="6035" y="2691"/>
                        <a:pt x="6036" y="2763"/>
                        <a:pt x="6115" y="2809"/>
                      </a:cubicBezTo>
                      <a:lnTo>
                        <a:pt x="7163" y="3419"/>
                      </a:lnTo>
                      <a:cubicBezTo>
                        <a:pt x="7240" y="3463"/>
                        <a:pt x="7366" y="3463"/>
                        <a:pt x="7445" y="3419"/>
                      </a:cubicBezTo>
                      <a:lnTo>
                        <a:pt x="8193" y="2987"/>
                      </a:lnTo>
                      <a:cubicBezTo>
                        <a:pt x="8271" y="2941"/>
                        <a:pt x="8272" y="2869"/>
                        <a:pt x="8194" y="2823"/>
                      </a:cubicBezTo>
                      <a:lnTo>
                        <a:pt x="7146" y="2214"/>
                      </a:lnTo>
                      <a:cubicBezTo>
                        <a:pt x="7067" y="2168"/>
                        <a:pt x="6940" y="2167"/>
                        <a:pt x="6862" y="2213"/>
                      </a:cubicBezTo>
                      <a:close/>
                      <a:moveTo>
                        <a:pt x="2378" y="3128"/>
                      </a:moveTo>
                      <a:cubicBezTo>
                        <a:pt x="2298" y="3174"/>
                        <a:pt x="2298" y="3246"/>
                        <a:pt x="2377" y="3292"/>
                      </a:cubicBezTo>
                      <a:lnTo>
                        <a:pt x="3111" y="3718"/>
                      </a:lnTo>
                      <a:cubicBezTo>
                        <a:pt x="3190" y="3763"/>
                        <a:pt x="3314" y="3763"/>
                        <a:pt x="3394" y="3718"/>
                      </a:cubicBezTo>
                      <a:lnTo>
                        <a:pt x="5281" y="2628"/>
                      </a:lnTo>
                      <a:cubicBezTo>
                        <a:pt x="5359" y="2582"/>
                        <a:pt x="5360" y="2510"/>
                        <a:pt x="5283" y="2464"/>
                      </a:cubicBezTo>
                      <a:lnTo>
                        <a:pt x="4549" y="2039"/>
                      </a:lnTo>
                      <a:cubicBezTo>
                        <a:pt x="4471" y="1993"/>
                        <a:pt x="4343" y="1993"/>
                        <a:pt x="4265" y="2039"/>
                      </a:cubicBezTo>
                      <a:close/>
                      <a:moveTo>
                        <a:pt x="4671" y="3141"/>
                      </a:moveTo>
                      <a:cubicBezTo>
                        <a:pt x="4593" y="3186"/>
                        <a:pt x="4592" y="3259"/>
                        <a:pt x="4671" y="3305"/>
                      </a:cubicBezTo>
                      <a:lnTo>
                        <a:pt x="5719" y="3914"/>
                      </a:lnTo>
                      <a:cubicBezTo>
                        <a:pt x="5797" y="3959"/>
                        <a:pt x="5925" y="3959"/>
                        <a:pt x="6002" y="3915"/>
                      </a:cubicBezTo>
                      <a:lnTo>
                        <a:pt x="6750" y="3483"/>
                      </a:lnTo>
                      <a:cubicBezTo>
                        <a:pt x="6830" y="3438"/>
                        <a:pt x="6830" y="3363"/>
                        <a:pt x="6751" y="3319"/>
                      </a:cubicBezTo>
                      <a:lnTo>
                        <a:pt x="5703" y="2709"/>
                      </a:lnTo>
                      <a:cubicBezTo>
                        <a:pt x="5625" y="2663"/>
                        <a:pt x="5499" y="2664"/>
                        <a:pt x="5420" y="2709"/>
                      </a:cubicBezTo>
                      <a:close/>
                      <a:moveTo>
                        <a:pt x="9045" y="4342"/>
                      </a:moveTo>
                      <a:cubicBezTo>
                        <a:pt x="8967" y="4387"/>
                        <a:pt x="8965" y="4459"/>
                        <a:pt x="9044" y="4505"/>
                      </a:cubicBezTo>
                      <a:lnTo>
                        <a:pt x="10014" y="5069"/>
                      </a:lnTo>
                      <a:cubicBezTo>
                        <a:pt x="10092" y="5114"/>
                        <a:pt x="10219" y="5113"/>
                        <a:pt x="10296" y="5069"/>
                      </a:cubicBezTo>
                      <a:lnTo>
                        <a:pt x="11044" y="4637"/>
                      </a:lnTo>
                      <a:cubicBezTo>
                        <a:pt x="11123" y="4591"/>
                        <a:pt x="11125" y="4519"/>
                        <a:pt x="11046" y="4473"/>
                      </a:cubicBezTo>
                      <a:lnTo>
                        <a:pt x="10076" y="3909"/>
                      </a:lnTo>
                      <a:cubicBezTo>
                        <a:pt x="9997" y="3863"/>
                        <a:pt x="9871" y="3864"/>
                        <a:pt x="9793" y="3909"/>
                      </a:cubicBezTo>
                      <a:close/>
                      <a:moveTo>
                        <a:pt x="6496" y="4187"/>
                      </a:moveTo>
                      <a:cubicBezTo>
                        <a:pt x="6417" y="4232"/>
                        <a:pt x="6417" y="4307"/>
                        <a:pt x="6496" y="4353"/>
                      </a:cubicBezTo>
                      <a:lnTo>
                        <a:pt x="8414" y="5468"/>
                      </a:lnTo>
                      <a:cubicBezTo>
                        <a:pt x="8493" y="5512"/>
                        <a:pt x="8619" y="5512"/>
                        <a:pt x="8698" y="5467"/>
                      </a:cubicBezTo>
                      <a:lnTo>
                        <a:pt x="9445" y="5035"/>
                      </a:lnTo>
                      <a:cubicBezTo>
                        <a:pt x="9524" y="4990"/>
                        <a:pt x="9525" y="4917"/>
                        <a:pt x="9447" y="4872"/>
                      </a:cubicBezTo>
                      <a:lnTo>
                        <a:pt x="8638" y="4402"/>
                      </a:lnTo>
                      <a:lnTo>
                        <a:pt x="9642" y="3822"/>
                      </a:lnTo>
                      <a:cubicBezTo>
                        <a:pt x="9720" y="3777"/>
                        <a:pt x="9720" y="3703"/>
                        <a:pt x="9644" y="3658"/>
                      </a:cubicBezTo>
                      <a:lnTo>
                        <a:pt x="8673" y="3094"/>
                      </a:lnTo>
                      <a:cubicBezTo>
                        <a:pt x="8596" y="3049"/>
                        <a:pt x="8468" y="3049"/>
                        <a:pt x="8389" y="3094"/>
                      </a:cubicBezTo>
                      <a:lnTo>
                        <a:pt x="7245" y="3755"/>
                      </a:lnTo>
                      <a:lnTo>
                        <a:pt x="6970" y="3913"/>
                      </a:lnTo>
                      <a:close/>
                      <a:moveTo>
                        <a:pt x="10432" y="5149"/>
                      </a:moveTo>
                      <a:cubicBezTo>
                        <a:pt x="10354" y="5193"/>
                        <a:pt x="10354" y="5267"/>
                        <a:pt x="10432" y="5312"/>
                      </a:cubicBezTo>
                      <a:lnTo>
                        <a:pt x="11403" y="5875"/>
                      </a:lnTo>
                      <a:cubicBezTo>
                        <a:pt x="11480" y="5921"/>
                        <a:pt x="11608" y="5921"/>
                        <a:pt x="11685" y="5875"/>
                      </a:cubicBezTo>
                      <a:lnTo>
                        <a:pt x="12433" y="5444"/>
                      </a:lnTo>
                      <a:cubicBezTo>
                        <a:pt x="12511" y="5399"/>
                        <a:pt x="12512" y="5325"/>
                        <a:pt x="12434" y="5280"/>
                      </a:cubicBezTo>
                      <a:lnTo>
                        <a:pt x="11465" y="4717"/>
                      </a:lnTo>
                      <a:cubicBezTo>
                        <a:pt x="11386" y="4671"/>
                        <a:pt x="11259" y="4671"/>
                        <a:pt x="11180" y="4717"/>
                      </a:cubicBezTo>
                      <a:close/>
                      <a:moveTo>
                        <a:pt x="11823" y="5956"/>
                      </a:moveTo>
                      <a:cubicBezTo>
                        <a:pt x="11745" y="6001"/>
                        <a:pt x="11744" y="6075"/>
                        <a:pt x="11823" y="6119"/>
                      </a:cubicBezTo>
                      <a:lnTo>
                        <a:pt x="12792" y="6684"/>
                      </a:lnTo>
                      <a:cubicBezTo>
                        <a:pt x="12870" y="6728"/>
                        <a:pt x="12997" y="6728"/>
                        <a:pt x="13075" y="6684"/>
                      </a:cubicBezTo>
                      <a:lnTo>
                        <a:pt x="13823" y="6252"/>
                      </a:lnTo>
                      <a:cubicBezTo>
                        <a:pt x="13902" y="6207"/>
                        <a:pt x="13902" y="6133"/>
                        <a:pt x="13824" y="6087"/>
                      </a:cubicBezTo>
                      <a:lnTo>
                        <a:pt x="12854" y="5523"/>
                      </a:lnTo>
                      <a:cubicBezTo>
                        <a:pt x="12776" y="5479"/>
                        <a:pt x="12648" y="5479"/>
                        <a:pt x="12571" y="5524"/>
                      </a:cubicBezTo>
                      <a:close/>
                      <a:moveTo>
                        <a:pt x="13210" y="6763"/>
                      </a:moveTo>
                      <a:cubicBezTo>
                        <a:pt x="13132" y="6807"/>
                        <a:pt x="13132" y="6881"/>
                        <a:pt x="13210" y="6926"/>
                      </a:cubicBezTo>
                      <a:lnTo>
                        <a:pt x="14180" y="7490"/>
                      </a:lnTo>
                      <a:cubicBezTo>
                        <a:pt x="14258" y="7536"/>
                        <a:pt x="14384" y="7535"/>
                        <a:pt x="14462" y="7490"/>
                      </a:cubicBezTo>
                      <a:lnTo>
                        <a:pt x="15210" y="7058"/>
                      </a:lnTo>
                      <a:cubicBezTo>
                        <a:pt x="15289" y="7013"/>
                        <a:pt x="15290" y="6940"/>
                        <a:pt x="15212" y="6894"/>
                      </a:cubicBezTo>
                      <a:lnTo>
                        <a:pt x="14242" y="6331"/>
                      </a:lnTo>
                      <a:cubicBezTo>
                        <a:pt x="14163" y="6285"/>
                        <a:pt x="14037" y="6285"/>
                        <a:pt x="13957" y="6331"/>
                      </a:cubicBezTo>
                      <a:close/>
                      <a:moveTo>
                        <a:pt x="14601" y="7570"/>
                      </a:moveTo>
                      <a:cubicBezTo>
                        <a:pt x="14522" y="7615"/>
                        <a:pt x="14522" y="7689"/>
                        <a:pt x="14598" y="7734"/>
                      </a:cubicBezTo>
                      <a:lnTo>
                        <a:pt x="15570" y="8298"/>
                      </a:lnTo>
                      <a:cubicBezTo>
                        <a:pt x="15648" y="8342"/>
                        <a:pt x="15774" y="8342"/>
                        <a:pt x="15852" y="8298"/>
                      </a:cubicBezTo>
                      <a:lnTo>
                        <a:pt x="16600" y="7866"/>
                      </a:lnTo>
                      <a:cubicBezTo>
                        <a:pt x="16680" y="7821"/>
                        <a:pt x="16680" y="7748"/>
                        <a:pt x="16602" y="7702"/>
                      </a:cubicBezTo>
                      <a:lnTo>
                        <a:pt x="15632" y="7138"/>
                      </a:lnTo>
                      <a:cubicBezTo>
                        <a:pt x="15554" y="7093"/>
                        <a:pt x="15426" y="7093"/>
                        <a:pt x="15349" y="7138"/>
                      </a:cubicBezTo>
                      <a:close/>
                      <a:moveTo>
                        <a:pt x="15989" y="8378"/>
                      </a:moveTo>
                      <a:cubicBezTo>
                        <a:pt x="15911" y="8422"/>
                        <a:pt x="15910" y="8496"/>
                        <a:pt x="15989" y="8540"/>
                      </a:cubicBezTo>
                      <a:lnTo>
                        <a:pt x="16958" y="9104"/>
                      </a:lnTo>
                      <a:cubicBezTo>
                        <a:pt x="17037" y="9150"/>
                        <a:pt x="17163" y="9149"/>
                        <a:pt x="17241" y="9104"/>
                      </a:cubicBezTo>
                      <a:lnTo>
                        <a:pt x="17988" y="8673"/>
                      </a:lnTo>
                      <a:cubicBezTo>
                        <a:pt x="18067" y="8628"/>
                        <a:pt x="18069" y="8554"/>
                        <a:pt x="17990" y="8508"/>
                      </a:cubicBezTo>
                      <a:lnTo>
                        <a:pt x="17020" y="7946"/>
                      </a:lnTo>
                      <a:cubicBezTo>
                        <a:pt x="16941" y="7899"/>
                        <a:pt x="16816" y="7900"/>
                        <a:pt x="16737" y="7946"/>
                      </a:cubicBezTo>
                      <a:close/>
                      <a:moveTo>
                        <a:pt x="17382" y="9186"/>
                      </a:moveTo>
                      <a:cubicBezTo>
                        <a:pt x="17304" y="9231"/>
                        <a:pt x="17303" y="9305"/>
                        <a:pt x="17382" y="9350"/>
                      </a:cubicBezTo>
                      <a:lnTo>
                        <a:pt x="18351" y="9914"/>
                      </a:lnTo>
                      <a:cubicBezTo>
                        <a:pt x="18429" y="9960"/>
                        <a:pt x="18556" y="9959"/>
                        <a:pt x="18633" y="9914"/>
                      </a:cubicBezTo>
                      <a:lnTo>
                        <a:pt x="19381" y="9483"/>
                      </a:lnTo>
                      <a:cubicBezTo>
                        <a:pt x="19460" y="9437"/>
                        <a:pt x="19461" y="9364"/>
                        <a:pt x="19383" y="9318"/>
                      </a:cubicBezTo>
                      <a:lnTo>
                        <a:pt x="18413" y="8754"/>
                      </a:lnTo>
                      <a:cubicBezTo>
                        <a:pt x="18334" y="8710"/>
                        <a:pt x="18207" y="8710"/>
                        <a:pt x="18129" y="8754"/>
                      </a:cubicBezTo>
                      <a:close/>
                      <a:moveTo>
                        <a:pt x="18770" y="9994"/>
                      </a:moveTo>
                      <a:cubicBezTo>
                        <a:pt x="18692" y="10038"/>
                        <a:pt x="18692" y="10112"/>
                        <a:pt x="18769" y="10158"/>
                      </a:cubicBezTo>
                      <a:lnTo>
                        <a:pt x="19739" y="10720"/>
                      </a:lnTo>
                      <a:cubicBezTo>
                        <a:pt x="19817" y="10766"/>
                        <a:pt x="19945" y="10766"/>
                        <a:pt x="20022" y="10721"/>
                      </a:cubicBezTo>
                      <a:lnTo>
                        <a:pt x="20770" y="10289"/>
                      </a:lnTo>
                      <a:cubicBezTo>
                        <a:pt x="20849" y="10245"/>
                        <a:pt x="20850" y="10170"/>
                        <a:pt x="20771" y="10125"/>
                      </a:cubicBezTo>
                      <a:lnTo>
                        <a:pt x="19800" y="9561"/>
                      </a:lnTo>
                      <a:cubicBezTo>
                        <a:pt x="19723" y="9516"/>
                        <a:pt x="19596" y="9516"/>
                        <a:pt x="19517" y="9561"/>
                      </a:cubicBezTo>
                      <a:close/>
                      <a:moveTo>
                        <a:pt x="20160" y="10801"/>
                      </a:moveTo>
                      <a:cubicBezTo>
                        <a:pt x="20082" y="10847"/>
                        <a:pt x="20080" y="10919"/>
                        <a:pt x="20159" y="10965"/>
                      </a:cubicBezTo>
                      <a:lnTo>
                        <a:pt x="21130" y="11528"/>
                      </a:lnTo>
                      <a:cubicBezTo>
                        <a:pt x="21208" y="11574"/>
                        <a:pt x="21334" y="11574"/>
                        <a:pt x="21412" y="11528"/>
                      </a:cubicBezTo>
                      <a:lnTo>
                        <a:pt x="22160" y="11097"/>
                      </a:lnTo>
                      <a:cubicBezTo>
                        <a:pt x="22239" y="11051"/>
                        <a:pt x="22240" y="10978"/>
                        <a:pt x="22162" y="10932"/>
                      </a:cubicBezTo>
                      <a:lnTo>
                        <a:pt x="21192" y="10369"/>
                      </a:lnTo>
                      <a:cubicBezTo>
                        <a:pt x="21113" y="10323"/>
                        <a:pt x="20987" y="10323"/>
                        <a:pt x="20908" y="10369"/>
                      </a:cubicBezTo>
                      <a:close/>
                      <a:moveTo>
                        <a:pt x="21548" y="11608"/>
                      </a:moveTo>
                      <a:cubicBezTo>
                        <a:pt x="21470" y="11652"/>
                        <a:pt x="21470" y="11726"/>
                        <a:pt x="21548" y="11772"/>
                      </a:cubicBezTo>
                      <a:lnTo>
                        <a:pt x="22517" y="12336"/>
                      </a:lnTo>
                      <a:cubicBezTo>
                        <a:pt x="22595" y="12380"/>
                        <a:pt x="22723" y="12380"/>
                        <a:pt x="22800" y="12336"/>
                      </a:cubicBezTo>
                      <a:lnTo>
                        <a:pt x="23548" y="11903"/>
                      </a:lnTo>
                      <a:cubicBezTo>
                        <a:pt x="23627" y="11858"/>
                        <a:pt x="23628" y="11784"/>
                        <a:pt x="23550" y="11740"/>
                      </a:cubicBezTo>
                      <a:lnTo>
                        <a:pt x="22580" y="11176"/>
                      </a:lnTo>
                      <a:cubicBezTo>
                        <a:pt x="22501" y="11131"/>
                        <a:pt x="22375" y="11131"/>
                        <a:pt x="22296" y="11176"/>
                      </a:cubicBezTo>
                      <a:close/>
                      <a:moveTo>
                        <a:pt x="22958" y="12427"/>
                      </a:moveTo>
                      <a:cubicBezTo>
                        <a:pt x="22879" y="12473"/>
                        <a:pt x="22878" y="12545"/>
                        <a:pt x="22957" y="12591"/>
                      </a:cubicBezTo>
                      <a:lnTo>
                        <a:pt x="25078" y="13824"/>
                      </a:lnTo>
                      <a:cubicBezTo>
                        <a:pt x="25155" y="13869"/>
                        <a:pt x="25282" y="13869"/>
                        <a:pt x="25360" y="13824"/>
                      </a:cubicBezTo>
                      <a:lnTo>
                        <a:pt x="26108" y="13392"/>
                      </a:lnTo>
                      <a:cubicBezTo>
                        <a:pt x="26187" y="13346"/>
                        <a:pt x="26187" y="13273"/>
                        <a:pt x="26110" y="13227"/>
                      </a:cubicBezTo>
                      <a:lnTo>
                        <a:pt x="23990" y="11995"/>
                      </a:lnTo>
                      <a:cubicBezTo>
                        <a:pt x="23911" y="11949"/>
                        <a:pt x="23784" y="11950"/>
                        <a:pt x="23707" y="11995"/>
                      </a:cubicBezTo>
                      <a:close/>
                      <a:moveTo>
                        <a:pt x="8834" y="5546"/>
                      </a:moveTo>
                      <a:cubicBezTo>
                        <a:pt x="8755" y="5591"/>
                        <a:pt x="8755" y="5666"/>
                        <a:pt x="8832" y="5710"/>
                      </a:cubicBezTo>
                      <a:lnTo>
                        <a:pt x="9802" y="6273"/>
                      </a:lnTo>
                      <a:cubicBezTo>
                        <a:pt x="9880" y="6319"/>
                        <a:pt x="10008" y="6319"/>
                        <a:pt x="10086" y="6273"/>
                      </a:cubicBezTo>
                      <a:lnTo>
                        <a:pt x="10834" y="5842"/>
                      </a:lnTo>
                      <a:cubicBezTo>
                        <a:pt x="10912" y="5798"/>
                        <a:pt x="10912" y="5723"/>
                        <a:pt x="10834" y="5678"/>
                      </a:cubicBezTo>
                      <a:lnTo>
                        <a:pt x="9863" y="5114"/>
                      </a:lnTo>
                      <a:cubicBezTo>
                        <a:pt x="9786" y="5069"/>
                        <a:pt x="9659" y="5069"/>
                        <a:pt x="9581" y="5114"/>
                      </a:cubicBezTo>
                      <a:close/>
                      <a:moveTo>
                        <a:pt x="10224" y="6354"/>
                      </a:moveTo>
                      <a:cubicBezTo>
                        <a:pt x="10145" y="6400"/>
                        <a:pt x="10144" y="6472"/>
                        <a:pt x="10221" y="6518"/>
                      </a:cubicBezTo>
                      <a:lnTo>
                        <a:pt x="11192" y="7082"/>
                      </a:lnTo>
                      <a:cubicBezTo>
                        <a:pt x="11269" y="7126"/>
                        <a:pt x="11397" y="7125"/>
                        <a:pt x="11475" y="7081"/>
                      </a:cubicBezTo>
                      <a:lnTo>
                        <a:pt x="12223" y="6650"/>
                      </a:lnTo>
                      <a:cubicBezTo>
                        <a:pt x="12300" y="6604"/>
                        <a:pt x="12301" y="6531"/>
                        <a:pt x="12223" y="6486"/>
                      </a:cubicBezTo>
                      <a:lnTo>
                        <a:pt x="11253" y="5922"/>
                      </a:lnTo>
                      <a:cubicBezTo>
                        <a:pt x="11176" y="5876"/>
                        <a:pt x="11049" y="5877"/>
                        <a:pt x="10970" y="5922"/>
                      </a:cubicBezTo>
                      <a:close/>
                      <a:moveTo>
                        <a:pt x="11612" y="7159"/>
                      </a:moveTo>
                      <a:cubicBezTo>
                        <a:pt x="11533" y="7205"/>
                        <a:pt x="11533" y="7280"/>
                        <a:pt x="11610" y="7325"/>
                      </a:cubicBezTo>
                      <a:lnTo>
                        <a:pt x="12581" y="7889"/>
                      </a:lnTo>
                      <a:cubicBezTo>
                        <a:pt x="12659" y="7933"/>
                        <a:pt x="12786" y="7933"/>
                        <a:pt x="12864" y="7888"/>
                      </a:cubicBezTo>
                      <a:lnTo>
                        <a:pt x="13613" y="7456"/>
                      </a:lnTo>
                      <a:cubicBezTo>
                        <a:pt x="13691" y="7412"/>
                        <a:pt x="13691" y="7338"/>
                        <a:pt x="13613" y="7292"/>
                      </a:cubicBezTo>
                      <a:lnTo>
                        <a:pt x="12643" y="6730"/>
                      </a:lnTo>
                      <a:cubicBezTo>
                        <a:pt x="12565" y="6684"/>
                        <a:pt x="12438" y="6684"/>
                        <a:pt x="12360" y="6730"/>
                      </a:cubicBezTo>
                      <a:close/>
                      <a:moveTo>
                        <a:pt x="13002" y="7968"/>
                      </a:moveTo>
                      <a:cubicBezTo>
                        <a:pt x="12923" y="8014"/>
                        <a:pt x="12923" y="8088"/>
                        <a:pt x="12999" y="8132"/>
                      </a:cubicBezTo>
                      <a:lnTo>
                        <a:pt x="13971" y="8696"/>
                      </a:lnTo>
                      <a:cubicBezTo>
                        <a:pt x="14048" y="8741"/>
                        <a:pt x="14176" y="8741"/>
                        <a:pt x="14255" y="8696"/>
                      </a:cubicBezTo>
                      <a:lnTo>
                        <a:pt x="15003" y="8264"/>
                      </a:lnTo>
                      <a:cubicBezTo>
                        <a:pt x="15080" y="8219"/>
                        <a:pt x="15080" y="8146"/>
                        <a:pt x="15003" y="8100"/>
                      </a:cubicBezTo>
                      <a:lnTo>
                        <a:pt x="14032" y="7537"/>
                      </a:lnTo>
                      <a:cubicBezTo>
                        <a:pt x="13955" y="7492"/>
                        <a:pt x="13828" y="7492"/>
                        <a:pt x="13751" y="7537"/>
                      </a:cubicBezTo>
                      <a:close/>
                      <a:moveTo>
                        <a:pt x="14390" y="8775"/>
                      </a:moveTo>
                      <a:cubicBezTo>
                        <a:pt x="14312" y="8820"/>
                        <a:pt x="14310" y="8894"/>
                        <a:pt x="14389" y="8939"/>
                      </a:cubicBezTo>
                      <a:lnTo>
                        <a:pt x="15358" y="9503"/>
                      </a:lnTo>
                      <a:cubicBezTo>
                        <a:pt x="15437" y="9548"/>
                        <a:pt x="15563" y="9548"/>
                        <a:pt x="15642" y="9502"/>
                      </a:cubicBezTo>
                      <a:lnTo>
                        <a:pt x="16390" y="9070"/>
                      </a:lnTo>
                      <a:cubicBezTo>
                        <a:pt x="16468" y="9025"/>
                        <a:pt x="16469" y="8952"/>
                        <a:pt x="16391" y="8907"/>
                      </a:cubicBezTo>
                      <a:lnTo>
                        <a:pt x="15421" y="8344"/>
                      </a:lnTo>
                      <a:cubicBezTo>
                        <a:pt x="15342" y="8298"/>
                        <a:pt x="15216" y="8299"/>
                        <a:pt x="15139" y="8344"/>
                      </a:cubicBezTo>
                      <a:close/>
                      <a:moveTo>
                        <a:pt x="15784" y="9584"/>
                      </a:moveTo>
                      <a:cubicBezTo>
                        <a:pt x="15705" y="9630"/>
                        <a:pt x="15704" y="9704"/>
                        <a:pt x="15783" y="9749"/>
                      </a:cubicBezTo>
                      <a:lnTo>
                        <a:pt x="16752" y="10313"/>
                      </a:lnTo>
                      <a:cubicBezTo>
                        <a:pt x="16830" y="10358"/>
                        <a:pt x="16957" y="10358"/>
                        <a:pt x="17036" y="10312"/>
                      </a:cubicBezTo>
                      <a:lnTo>
                        <a:pt x="17784" y="9881"/>
                      </a:lnTo>
                      <a:cubicBezTo>
                        <a:pt x="17862" y="9835"/>
                        <a:pt x="17862" y="9761"/>
                        <a:pt x="17785" y="9717"/>
                      </a:cubicBezTo>
                      <a:lnTo>
                        <a:pt x="16815" y="9153"/>
                      </a:lnTo>
                      <a:cubicBezTo>
                        <a:pt x="16736" y="9107"/>
                        <a:pt x="16608" y="9107"/>
                        <a:pt x="16531" y="9153"/>
                      </a:cubicBezTo>
                      <a:close/>
                      <a:moveTo>
                        <a:pt x="17172" y="10391"/>
                      </a:moveTo>
                      <a:cubicBezTo>
                        <a:pt x="17093" y="10436"/>
                        <a:pt x="17092" y="10511"/>
                        <a:pt x="17170" y="10555"/>
                      </a:cubicBezTo>
                      <a:lnTo>
                        <a:pt x="18140" y="11119"/>
                      </a:lnTo>
                      <a:cubicBezTo>
                        <a:pt x="18218" y="11164"/>
                        <a:pt x="18346" y="11164"/>
                        <a:pt x="18424" y="11119"/>
                      </a:cubicBezTo>
                      <a:lnTo>
                        <a:pt x="19171" y="10686"/>
                      </a:lnTo>
                      <a:cubicBezTo>
                        <a:pt x="19249" y="10643"/>
                        <a:pt x="19251" y="10569"/>
                        <a:pt x="19172" y="10524"/>
                      </a:cubicBezTo>
                      <a:lnTo>
                        <a:pt x="18201" y="9960"/>
                      </a:lnTo>
                      <a:cubicBezTo>
                        <a:pt x="18124" y="9915"/>
                        <a:pt x="17997" y="9915"/>
                        <a:pt x="17919" y="9960"/>
                      </a:cubicBezTo>
                      <a:close/>
                      <a:moveTo>
                        <a:pt x="18562" y="11199"/>
                      </a:moveTo>
                      <a:cubicBezTo>
                        <a:pt x="18482" y="11244"/>
                        <a:pt x="18482" y="11317"/>
                        <a:pt x="18561" y="11364"/>
                      </a:cubicBezTo>
                      <a:lnTo>
                        <a:pt x="19530" y="11927"/>
                      </a:lnTo>
                      <a:cubicBezTo>
                        <a:pt x="19609" y="11973"/>
                        <a:pt x="19735" y="11972"/>
                        <a:pt x="19814" y="11926"/>
                      </a:cubicBezTo>
                      <a:lnTo>
                        <a:pt x="20561" y="11494"/>
                      </a:lnTo>
                      <a:cubicBezTo>
                        <a:pt x="20638" y="11449"/>
                        <a:pt x="20641" y="11377"/>
                        <a:pt x="20562" y="11331"/>
                      </a:cubicBezTo>
                      <a:lnTo>
                        <a:pt x="19592" y="10767"/>
                      </a:lnTo>
                      <a:cubicBezTo>
                        <a:pt x="19514" y="10721"/>
                        <a:pt x="19386" y="10721"/>
                        <a:pt x="19309" y="10767"/>
                      </a:cubicBezTo>
                      <a:close/>
                      <a:moveTo>
                        <a:pt x="19951" y="12005"/>
                      </a:moveTo>
                      <a:cubicBezTo>
                        <a:pt x="19871" y="12051"/>
                        <a:pt x="19871" y="12125"/>
                        <a:pt x="19948" y="12169"/>
                      </a:cubicBezTo>
                      <a:lnTo>
                        <a:pt x="20919" y="12733"/>
                      </a:lnTo>
                      <a:cubicBezTo>
                        <a:pt x="20997" y="12779"/>
                        <a:pt x="21125" y="12779"/>
                        <a:pt x="21203" y="12733"/>
                      </a:cubicBezTo>
                      <a:lnTo>
                        <a:pt x="21951" y="12301"/>
                      </a:lnTo>
                      <a:cubicBezTo>
                        <a:pt x="22028" y="12257"/>
                        <a:pt x="22029" y="12183"/>
                        <a:pt x="21951" y="12137"/>
                      </a:cubicBezTo>
                      <a:lnTo>
                        <a:pt x="20980" y="11574"/>
                      </a:lnTo>
                      <a:cubicBezTo>
                        <a:pt x="20902" y="11529"/>
                        <a:pt x="20776" y="11529"/>
                        <a:pt x="20698" y="11574"/>
                      </a:cubicBezTo>
                      <a:close/>
                      <a:moveTo>
                        <a:pt x="21341" y="12813"/>
                      </a:moveTo>
                      <a:cubicBezTo>
                        <a:pt x="21261" y="12859"/>
                        <a:pt x="21261" y="12932"/>
                        <a:pt x="21338" y="12977"/>
                      </a:cubicBezTo>
                      <a:lnTo>
                        <a:pt x="22309" y="13542"/>
                      </a:lnTo>
                      <a:cubicBezTo>
                        <a:pt x="22386" y="13587"/>
                        <a:pt x="22513" y="13587"/>
                        <a:pt x="22592" y="13540"/>
                      </a:cubicBezTo>
                      <a:lnTo>
                        <a:pt x="23340" y="13109"/>
                      </a:lnTo>
                      <a:cubicBezTo>
                        <a:pt x="23417" y="13064"/>
                        <a:pt x="23420" y="12991"/>
                        <a:pt x="23341" y="12945"/>
                      </a:cubicBezTo>
                      <a:lnTo>
                        <a:pt x="22370" y="12382"/>
                      </a:lnTo>
                      <a:cubicBezTo>
                        <a:pt x="22292" y="12336"/>
                        <a:pt x="22165" y="12336"/>
                        <a:pt x="22089" y="12382"/>
                      </a:cubicBezTo>
                      <a:close/>
                      <a:moveTo>
                        <a:pt x="22728" y="13620"/>
                      </a:moveTo>
                      <a:cubicBezTo>
                        <a:pt x="22648" y="13665"/>
                        <a:pt x="22648" y="13740"/>
                        <a:pt x="22727" y="13784"/>
                      </a:cubicBezTo>
                      <a:lnTo>
                        <a:pt x="23932" y="14485"/>
                      </a:lnTo>
                      <a:cubicBezTo>
                        <a:pt x="24010" y="14529"/>
                        <a:pt x="24138" y="14529"/>
                        <a:pt x="24216" y="14485"/>
                      </a:cubicBezTo>
                      <a:lnTo>
                        <a:pt x="24963" y="14053"/>
                      </a:lnTo>
                      <a:cubicBezTo>
                        <a:pt x="25041" y="14008"/>
                        <a:pt x="25042" y="13934"/>
                        <a:pt x="24964" y="13890"/>
                      </a:cubicBezTo>
                      <a:lnTo>
                        <a:pt x="23759" y="13189"/>
                      </a:lnTo>
                      <a:cubicBezTo>
                        <a:pt x="23680" y="13144"/>
                        <a:pt x="23554" y="13144"/>
                        <a:pt x="23476" y="13189"/>
                      </a:cubicBezTo>
                      <a:close/>
                      <a:moveTo>
                        <a:pt x="3533" y="3798"/>
                      </a:moveTo>
                      <a:cubicBezTo>
                        <a:pt x="3454" y="3844"/>
                        <a:pt x="3454" y="3918"/>
                        <a:pt x="3531" y="3962"/>
                      </a:cubicBezTo>
                      <a:lnTo>
                        <a:pt x="4581" y="4571"/>
                      </a:lnTo>
                      <a:cubicBezTo>
                        <a:pt x="4658" y="4618"/>
                        <a:pt x="4785" y="4618"/>
                        <a:pt x="4864" y="4572"/>
                      </a:cubicBezTo>
                      <a:lnTo>
                        <a:pt x="5611" y="4141"/>
                      </a:lnTo>
                      <a:cubicBezTo>
                        <a:pt x="5690" y="4094"/>
                        <a:pt x="5689" y="4022"/>
                        <a:pt x="5610" y="3976"/>
                      </a:cubicBezTo>
                      <a:lnTo>
                        <a:pt x="4563" y="3367"/>
                      </a:lnTo>
                      <a:cubicBezTo>
                        <a:pt x="4485" y="3322"/>
                        <a:pt x="4359" y="3322"/>
                        <a:pt x="4280" y="3367"/>
                      </a:cubicBezTo>
                      <a:close/>
                      <a:moveTo>
                        <a:pt x="5041" y="4669"/>
                      </a:moveTo>
                      <a:cubicBezTo>
                        <a:pt x="4965" y="4713"/>
                        <a:pt x="4964" y="4787"/>
                        <a:pt x="5041" y="4833"/>
                      </a:cubicBezTo>
                      <a:lnTo>
                        <a:pt x="6321" y="5576"/>
                      </a:lnTo>
                      <a:cubicBezTo>
                        <a:pt x="6398" y="5621"/>
                        <a:pt x="6525" y="5621"/>
                        <a:pt x="6604" y="5576"/>
                      </a:cubicBezTo>
                      <a:lnTo>
                        <a:pt x="7351" y="5144"/>
                      </a:lnTo>
                      <a:cubicBezTo>
                        <a:pt x="7431" y="5099"/>
                        <a:pt x="7431" y="5025"/>
                        <a:pt x="7353" y="4980"/>
                      </a:cubicBezTo>
                      <a:lnTo>
                        <a:pt x="6074" y="4236"/>
                      </a:lnTo>
                      <a:cubicBezTo>
                        <a:pt x="5996" y="4191"/>
                        <a:pt x="5869" y="4191"/>
                        <a:pt x="5789" y="4236"/>
                      </a:cubicBezTo>
                      <a:close/>
                      <a:moveTo>
                        <a:pt x="6755" y="5663"/>
                      </a:moveTo>
                      <a:cubicBezTo>
                        <a:pt x="6678" y="5709"/>
                        <a:pt x="6675" y="5782"/>
                        <a:pt x="6754" y="5827"/>
                      </a:cubicBezTo>
                      <a:lnTo>
                        <a:pt x="7723" y="6391"/>
                      </a:lnTo>
                      <a:cubicBezTo>
                        <a:pt x="7802" y="6437"/>
                        <a:pt x="7929" y="6436"/>
                        <a:pt x="8006" y="6391"/>
                      </a:cubicBezTo>
                      <a:lnTo>
                        <a:pt x="8753" y="5959"/>
                      </a:lnTo>
                      <a:cubicBezTo>
                        <a:pt x="8832" y="5913"/>
                        <a:pt x="8833" y="5841"/>
                        <a:pt x="8755" y="5795"/>
                      </a:cubicBezTo>
                      <a:lnTo>
                        <a:pt x="7786" y="5232"/>
                      </a:lnTo>
                      <a:cubicBezTo>
                        <a:pt x="7707" y="5186"/>
                        <a:pt x="7582" y="5187"/>
                        <a:pt x="7502" y="5233"/>
                      </a:cubicBezTo>
                      <a:close/>
                      <a:moveTo>
                        <a:pt x="8143" y="6470"/>
                      </a:moveTo>
                      <a:cubicBezTo>
                        <a:pt x="8065" y="6516"/>
                        <a:pt x="8065" y="6589"/>
                        <a:pt x="8143" y="6635"/>
                      </a:cubicBezTo>
                      <a:lnTo>
                        <a:pt x="9114" y="7199"/>
                      </a:lnTo>
                      <a:cubicBezTo>
                        <a:pt x="9191" y="7243"/>
                        <a:pt x="9318" y="7243"/>
                        <a:pt x="9396" y="7199"/>
                      </a:cubicBezTo>
                      <a:lnTo>
                        <a:pt x="10143" y="6767"/>
                      </a:lnTo>
                      <a:cubicBezTo>
                        <a:pt x="10221" y="6721"/>
                        <a:pt x="10223" y="6648"/>
                        <a:pt x="10145" y="6603"/>
                      </a:cubicBezTo>
                      <a:lnTo>
                        <a:pt x="9176" y="6039"/>
                      </a:lnTo>
                      <a:cubicBezTo>
                        <a:pt x="9097" y="5993"/>
                        <a:pt x="8969" y="5993"/>
                        <a:pt x="8890" y="6039"/>
                      </a:cubicBezTo>
                      <a:close/>
                      <a:moveTo>
                        <a:pt x="9532" y="7279"/>
                      </a:moveTo>
                      <a:cubicBezTo>
                        <a:pt x="9454" y="7324"/>
                        <a:pt x="9454" y="7397"/>
                        <a:pt x="9531" y="7441"/>
                      </a:cubicBezTo>
                      <a:lnTo>
                        <a:pt x="10501" y="8005"/>
                      </a:lnTo>
                      <a:cubicBezTo>
                        <a:pt x="10579" y="8051"/>
                        <a:pt x="10708" y="8051"/>
                        <a:pt x="10785" y="8006"/>
                      </a:cubicBezTo>
                      <a:lnTo>
                        <a:pt x="11532" y="7574"/>
                      </a:lnTo>
                      <a:cubicBezTo>
                        <a:pt x="11611" y="7529"/>
                        <a:pt x="11612" y="7455"/>
                        <a:pt x="11533" y="7409"/>
                      </a:cubicBezTo>
                      <a:lnTo>
                        <a:pt x="10564" y="6847"/>
                      </a:lnTo>
                      <a:cubicBezTo>
                        <a:pt x="10486" y="6801"/>
                        <a:pt x="10359" y="6801"/>
                        <a:pt x="10280" y="6847"/>
                      </a:cubicBezTo>
                      <a:close/>
                      <a:moveTo>
                        <a:pt x="10920" y="8085"/>
                      </a:moveTo>
                      <a:cubicBezTo>
                        <a:pt x="10843" y="8130"/>
                        <a:pt x="10843" y="8204"/>
                        <a:pt x="10920" y="8250"/>
                      </a:cubicBezTo>
                      <a:lnTo>
                        <a:pt x="11891" y="8813"/>
                      </a:lnTo>
                      <a:cubicBezTo>
                        <a:pt x="11968" y="8858"/>
                        <a:pt x="12095" y="8858"/>
                        <a:pt x="12173" y="8813"/>
                      </a:cubicBezTo>
                      <a:lnTo>
                        <a:pt x="12921" y="8382"/>
                      </a:lnTo>
                      <a:cubicBezTo>
                        <a:pt x="12999" y="8336"/>
                        <a:pt x="13000" y="8263"/>
                        <a:pt x="12923" y="8217"/>
                      </a:cubicBezTo>
                      <a:lnTo>
                        <a:pt x="11951" y="7653"/>
                      </a:lnTo>
                      <a:cubicBezTo>
                        <a:pt x="11874" y="7608"/>
                        <a:pt x="11747" y="7608"/>
                        <a:pt x="11668" y="7653"/>
                      </a:cubicBezTo>
                      <a:close/>
                      <a:moveTo>
                        <a:pt x="12311" y="8893"/>
                      </a:moveTo>
                      <a:cubicBezTo>
                        <a:pt x="12232" y="8938"/>
                        <a:pt x="12232" y="9012"/>
                        <a:pt x="12310" y="9056"/>
                      </a:cubicBezTo>
                      <a:lnTo>
                        <a:pt x="13280" y="9620"/>
                      </a:lnTo>
                      <a:cubicBezTo>
                        <a:pt x="13357" y="9665"/>
                        <a:pt x="13485" y="9665"/>
                        <a:pt x="13562" y="9620"/>
                      </a:cubicBezTo>
                      <a:lnTo>
                        <a:pt x="14310" y="9189"/>
                      </a:lnTo>
                      <a:cubicBezTo>
                        <a:pt x="14388" y="9144"/>
                        <a:pt x="14390" y="9069"/>
                        <a:pt x="14312" y="9024"/>
                      </a:cubicBezTo>
                      <a:lnTo>
                        <a:pt x="13341" y="8461"/>
                      </a:lnTo>
                      <a:cubicBezTo>
                        <a:pt x="13263" y="8416"/>
                        <a:pt x="13137" y="8416"/>
                        <a:pt x="13058" y="8462"/>
                      </a:cubicBezTo>
                      <a:close/>
                      <a:moveTo>
                        <a:pt x="13699" y="9700"/>
                      </a:moveTo>
                      <a:cubicBezTo>
                        <a:pt x="13622" y="9745"/>
                        <a:pt x="13620" y="9818"/>
                        <a:pt x="13698" y="9864"/>
                      </a:cubicBezTo>
                      <a:lnTo>
                        <a:pt x="14668" y="10427"/>
                      </a:lnTo>
                      <a:cubicBezTo>
                        <a:pt x="14746" y="10474"/>
                        <a:pt x="14873" y="10472"/>
                        <a:pt x="14951" y="10427"/>
                      </a:cubicBezTo>
                      <a:lnTo>
                        <a:pt x="15699" y="9996"/>
                      </a:lnTo>
                      <a:cubicBezTo>
                        <a:pt x="15777" y="9950"/>
                        <a:pt x="15778" y="9877"/>
                        <a:pt x="15701" y="9831"/>
                      </a:cubicBezTo>
                      <a:lnTo>
                        <a:pt x="14730" y="9267"/>
                      </a:lnTo>
                      <a:cubicBezTo>
                        <a:pt x="14652" y="9222"/>
                        <a:pt x="14525" y="9222"/>
                        <a:pt x="14447" y="9267"/>
                      </a:cubicBezTo>
                      <a:close/>
                      <a:moveTo>
                        <a:pt x="15091" y="10509"/>
                      </a:moveTo>
                      <a:cubicBezTo>
                        <a:pt x="15013" y="10553"/>
                        <a:pt x="15013" y="10628"/>
                        <a:pt x="15091" y="10674"/>
                      </a:cubicBezTo>
                      <a:lnTo>
                        <a:pt x="16060" y="11236"/>
                      </a:lnTo>
                      <a:cubicBezTo>
                        <a:pt x="16139" y="11282"/>
                        <a:pt x="16266" y="11282"/>
                        <a:pt x="16343" y="11236"/>
                      </a:cubicBezTo>
                      <a:lnTo>
                        <a:pt x="17091" y="10805"/>
                      </a:lnTo>
                      <a:cubicBezTo>
                        <a:pt x="17170" y="10760"/>
                        <a:pt x="17171" y="10686"/>
                        <a:pt x="17092" y="10642"/>
                      </a:cubicBezTo>
                      <a:lnTo>
                        <a:pt x="16123" y="10078"/>
                      </a:lnTo>
                      <a:cubicBezTo>
                        <a:pt x="16045" y="10032"/>
                        <a:pt x="15917" y="10032"/>
                        <a:pt x="15838" y="10078"/>
                      </a:cubicBezTo>
                      <a:close/>
                      <a:moveTo>
                        <a:pt x="16481" y="11316"/>
                      </a:moveTo>
                      <a:cubicBezTo>
                        <a:pt x="16403" y="11361"/>
                        <a:pt x="16402" y="11434"/>
                        <a:pt x="16478" y="11480"/>
                      </a:cubicBezTo>
                      <a:lnTo>
                        <a:pt x="17449" y="12043"/>
                      </a:lnTo>
                      <a:cubicBezTo>
                        <a:pt x="17527" y="12089"/>
                        <a:pt x="17654" y="12089"/>
                        <a:pt x="17732" y="12044"/>
                      </a:cubicBezTo>
                      <a:lnTo>
                        <a:pt x="18480" y="11612"/>
                      </a:lnTo>
                      <a:cubicBezTo>
                        <a:pt x="18559" y="11567"/>
                        <a:pt x="18559" y="11493"/>
                        <a:pt x="18482" y="11447"/>
                      </a:cubicBezTo>
                      <a:lnTo>
                        <a:pt x="17510" y="10884"/>
                      </a:lnTo>
                      <a:cubicBezTo>
                        <a:pt x="17433" y="10840"/>
                        <a:pt x="17306" y="10840"/>
                        <a:pt x="17227" y="10884"/>
                      </a:cubicBezTo>
                      <a:close/>
                      <a:moveTo>
                        <a:pt x="17870" y="12124"/>
                      </a:moveTo>
                      <a:cubicBezTo>
                        <a:pt x="17792" y="12168"/>
                        <a:pt x="17791" y="12242"/>
                        <a:pt x="17870" y="12288"/>
                      </a:cubicBezTo>
                      <a:lnTo>
                        <a:pt x="18839" y="12851"/>
                      </a:lnTo>
                      <a:cubicBezTo>
                        <a:pt x="18917" y="12896"/>
                        <a:pt x="19045" y="12896"/>
                        <a:pt x="19122" y="12851"/>
                      </a:cubicBezTo>
                      <a:lnTo>
                        <a:pt x="19870" y="12419"/>
                      </a:lnTo>
                      <a:cubicBezTo>
                        <a:pt x="19948" y="12374"/>
                        <a:pt x="19950" y="12300"/>
                        <a:pt x="19871" y="12255"/>
                      </a:cubicBezTo>
                      <a:lnTo>
                        <a:pt x="18902" y="11692"/>
                      </a:lnTo>
                      <a:cubicBezTo>
                        <a:pt x="18823" y="11646"/>
                        <a:pt x="18697" y="11646"/>
                        <a:pt x="18618" y="11692"/>
                      </a:cubicBezTo>
                      <a:close/>
                      <a:moveTo>
                        <a:pt x="19257" y="12930"/>
                      </a:moveTo>
                      <a:cubicBezTo>
                        <a:pt x="19180" y="12975"/>
                        <a:pt x="19180" y="13048"/>
                        <a:pt x="19257" y="13094"/>
                      </a:cubicBezTo>
                      <a:lnTo>
                        <a:pt x="20229" y="13658"/>
                      </a:lnTo>
                      <a:cubicBezTo>
                        <a:pt x="20305" y="13703"/>
                        <a:pt x="20433" y="13703"/>
                        <a:pt x="20511" y="13658"/>
                      </a:cubicBezTo>
                      <a:lnTo>
                        <a:pt x="21259" y="13227"/>
                      </a:lnTo>
                      <a:cubicBezTo>
                        <a:pt x="21337" y="13181"/>
                        <a:pt x="21337" y="13107"/>
                        <a:pt x="21261" y="13062"/>
                      </a:cubicBezTo>
                      <a:lnTo>
                        <a:pt x="20291" y="12498"/>
                      </a:lnTo>
                      <a:cubicBezTo>
                        <a:pt x="20212" y="12452"/>
                        <a:pt x="20085" y="12452"/>
                        <a:pt x="20006" y="12498"/>
                      </a:cubicBezTo>
                      <a:close/>
                      <a:moveTo>
                        <a:pt x="20667" y="13749"/>
                      </a:moveTo>
                      <a:cubicBezTo>
                        <a:pt x="20591" y="13794"/>
                        <a:pt x="20589" y="13867"/>
                        <a:pt x="20667" y="13913"/>
                      </a:cubicBezTo>
                      <a:lnTo>
                        <a:pt x="22789" y="15145"/>
                      </a:lnTo>
                      <a:cubicBezTo>
                        <a:pt x="22865" y="15190"/>
                        <a:pt x="22994" y="15190"/>
                        <a:pt x="23072" y="15145"/>
                      </a:cubicBezTo>
                      <a:lnTo>
                        <a:pt x="23819" y="14713"/>
                      </a:lnTo>
                      <a:cubicBezTo>
                        <a:pt x="23897" y="14669"/>
                        <a:pt x="23897" y="14595"/>
                        <a:pt x="23821" y="14549"/>
                      </a:cubicBezTo>
                      <a:lnTo>
                        <a:pt x="21699" y="13316"/>
                      </a:lnTo>
                      <a:cubicBezTo>
                        <a:pt x="21620" y="13272"/>
                        <a:pt x="21495" y="13273"/>
                        <a:pt x="21416" y="13317"/>
                      </a:cubicBezTo>
                      <a:close/>
                      <a:moveTo>
                        <a:pt x="80" y="4455"/>
                      </a:moveTo>
                      <a:cubicBezTo>
                        <a:pt x="1" y="4501"/>
                        <a:pt x="0" y="4574"/>
                        <a:pt x="78" y="4619"/>
                      </a:cubicBezTo>
                      <a:lnTo>
                        <a:pt x="812" y="5046"/>
                      </a:lnTo>
                      <a:cubicBezTo>
                        <a:pt x="891" y="5091"/>
                        <a:pt x="1017" y="5091"/>
                        <a:pt x="1096" y="5045"/>
                      </a:cubicBezTo>
                      <a:lnTo>
                        <a:pt x="2991" y="3952"/>
                      </a:lnTo>
                      <a:cubicBezTo>
                        <a:pt x="3070" y="3906"/>
                        <a:pt x="3071" y="3832"/>
                        <a:pt x="2993" y="3788"/>
                      </a:cubicBezTo>
                      <a:lnTo>
                        <a:pt x="2259" y="3360"/>
                      </a:lnTo>
                      <a:cubicBezTo>
                        <a:pt x="2180" y="3315"/>
                        <a:pt x="2054" y="3316"/>
                        <a:pt x="1974" y="3361"/>
                      </a:cubicBezTo>
                      <a:close/>
                      <a:moveTo>
                        <a:pt x="2354" y="4446"/>
                      </a:moveTo>
                      <a:cubicBezTo>
                        <a:pt x="2275" y="4491"/>
                        <a:pt x="2274" y="4564"/>
                        <a:pt x="2352" y="4610"/>
                      </a:cubicBezTo>
                      <a:lnTo>
                        <a:pt x="3458" y="5253"/>
                      </a:lnTo>
                      <a:cubicBezTo>
                        <a:pt x="3537" y="5299"/>
                        <a:pt x="3663" y="5299"/>
                        <a:pt x="3741" y="5253"/>
                      </a:cubicBezTo>
                      <a:lnTo>
                        <a:pt x="4490" y="4823"/>
                      </a:lnTo>
                      <a:cubicBezTo>
                        <a:pt x="4569" y="4777"/>
                        <a:pt x="4569" y="4703"/>
                        <a:pt x="4490" y="4657"/>
                      </a:cubicBezTo>
                      <a:lnTo>
                        <a:pt x="3384" y="4014"/>
                      </a:lnTo>
                      <a:cubicBezTo>
                        <a:pt x="3305" y="3969"/>
                        <a:pt x="3178" y="3970"/>
                        <a:pt x="3101" y="4014"/>
                      </a:cubicBezTo>
                      <a:close/>
                      <a:moveTo>
                        <a:pt x="3884" y="5337"/>
                      </a:moveTo>
                      <a:cubicBezTo>
                        <a:pt x="3806" y="5382"/>
                        <a:pt x="3806" y="5455"/>
                        <a:pt x="3884" y="5501"/>
                      </a:cubicBezTo>
                      <a:lnTo>
                        <a:pt x="4432" y="5820"/>
                      </a:lnTo>
                      <a:cubicBezTo>
                        <a:pt x="4509" y="5865"/>
                        <a:pt x="4637" y="5865"/>
                        <a:pt x="4715" y="5821"/>
                      </a:cubicBezTo>
                      <a:lnTo>
                        <a:pt x="5464" y="5388"/>
                      </a:lnTo>
                      <a:cubicBezTo>
                        <a:pt x="5542" y="5343"/>
                        <a:pt x="5542" y="5269"/>
                        <a:pt x="5464" y="5224"/>
                      </a:cubicBezTo>
                      <a:lnTo>
                        <a:pt x="4916" y="4905"/>
                      </a:lnTo>
                      <a:cubicBezTo>
                        <a:pt x="4838" y="4860"/>
                        <a:pt x="4710" y="4860"/>
                        <a:pt x="4632" y="4905"/>
                      </a:cubicBezTo>
                      <a:close/>
                      <a:moveTo>
                        <a:pt x="4899" y="5926"/>
                      </a:moveTo>
                      <a:cubicBezTo>
                        <a:pt x="4821" y="5971"/>
                        <a:pt x="4820" y="6044"/>
                        <a:pt x="4898" y="6090"/>
                      </a:cubicBezTo>
                      <a:lnTo>
                        <a:pt x="5472" y="6423"/>
                      </a:lnTo>
                      <a:cubicBezTo>
                        <a:pt x="5550" y="6469"/>
                        <a:pt x="5677" y="6469"/>
                        <a:pt x="5755" y="6423"/>
                      </a:cubicBezTo>
                      <a:lnTo>
                        <a:pt x="6503" y="5992"/>
                      </a:lnTo>
                      <a:cubicBezTo>
                        <a:pt x="6582" y="5946"/>
                        <a:pt x="6582" y="5872"/>
                        <a:pt x="6504" y="5827"/>
                      </a:cubicBezTo>
                      <a:lnTo>
                        <a:pt x="5930" y="5494"/>
                      </a:lnTo>
                      <a:cubicBezTo>
                        <a:pt x="5852" y="5449"/>
                        <a:pt x="5725" y="5450"/>
                        <a:pt x="5647" y="5495"/>
                      </a:cubicBezTo>
                      <a:close/>
                      <a:moveTo>
                        <a:pt x="5911" y="6515"/>
                      </a:moveTo>
                      <a:cubicBezTo>
                        <a:pt x="5834" y="6560"/>
                        <a:pt x="5834" y="6634"/>
                        <a:pt x="5910" y="6678"/>
                      </a:cubicBezTo>
                      <a:lnTo>
                        <a:pt x="7501" y="7602"/>
                      </a:lnTo>
                      <a:cubicBezTo>
                        <a:pt x="7579" y="7648"/>
                        <a:pt x="7706" y="7648"/>
                        <a:pt x="7784" y="7602"/>
                      </a:cubicBezTo>
                      <a:lnTo>
                        <a:pt x="8532" y="7171"/>
                      </a:lnTo>
                      <a:cubicBezTo>
                        <a:pt x="8611" y="7125"/>
                        <a:pt x="8612" y="7051"/>
                        <a:pt x="8532" y="7006"/>
                      </a:cubicBezTo>
                      <a:lnTo>
                        <a:pt x="6942" y="6082"/>
                      </a:lnTo>
                      <a:cubicBezTo>
                        <a:pt x="6866" y="6037"/>
                        <a:pt x="6737" y="6037"/>
                        <a:pt x="6659" y="6083"/>
                      </a:cubicBezTo>
                      <a:close/>
                      <a:moveTo>
                        <a:pt x="7921" y="7683"/>
                      </a:moveTo>
                      <a:cubicBezTo>
                        <a:pt x="7844" y="7727"/>
                        <a:pt x="7843" y="7801"/>
                        <a:pt x="7920" y="7847"/>
                      </a:cubicBezTo>
                      <a:lnTo>
                        <a:pt x="8890" y="8409"/>
                      </a:lnTo>
                      <a:cubicBezTo>
                        <a:pt x="8968" y="8455"/>
                        <a:pt x="9096" y="8454"/>
                        <a:pt x="9172" y="8409"/>
                      </a:cubicBezTo>
                      <a:lnTo>
                        <a:pt x="9920" y="7979"/>
                      </a:lnTo>
                      <a:cubicBezTo>
                        <a:pt x="9999" y="7933"/>
                        <a:pt x="10000" y="7858"/>
                        <a:pt x="9923" y="7815"/>
                      </a:cubicBezTo>
                      <a:lnTo>
                        <a:pt x="8952" y="7252"/>
                      </a:lnTo>
                      <a:cubicBezTo>
                        <a:pt x="8875" y="7206"/>
                        <a:pt x="8748" y="7207"/>
                        <a:pt x="8669" y="7252"/>
                      </a:cubicBezTo>
                      <a:close/>
                      <a:moveTo>
                        <a:pt x="9309" y="8488"/>
                      </a:moveTo>
                      <a:cubicBezTo>
                        <a:pt x="9232" y="8534"/>
                        <a:pt x="9231" y="8608"/>
                        <a:pt x="9309" y="8654"/>
                      </a:cubicBezTo>
                      <a:lnTo>
                        <a:pt x="10279" y="9217"/>
                      </a:lnTo>
                      <a:cubicBezTo>
                        <a:pt x="10357" y="9262"/>
                        <a:pt x="10484" y="9262"/>
                        <a:pt x="10561" y="9217"/>
                      </a:cubicBezTo>
                      <a:lnTo>
                        <a:pt x="11309" y="8785"/>
                      </a:lnTo>
                      <a:cubicBezTo>
                        <a:pt x="11388" y="8740"/>
                        <a:pt x="11389" y="8666"/>
                        <a:pt x="11311" y="8621"/>
                      </a:cubicBezTo>
                      <a:lnTo>
                        <a:pt x="10341" y="8057"/>
                      </a:lnTo>
                      <a:cubicBezTo>
                        <a:pt x="10262" y="8013"/>
                        <a:pt x="10135" y="8013"/>
                        <a:pt x="10057" y="8057"/>
                      </a:cubicBezTo>
                      <a:close/>
                      <a:moveTo>
                        <a:pt x="10699" y="9297"/>
                      </a:moveTo>
                      <a:cubicBezTo>
                        <a:pt x="10622" y="9341"/>
                        <a:pt x="10620" y="9416"/>
                        <a:pt x="10698" y="9461"/>
                      </a:cubicBezTo>
                      <a:lnTo>
                        <a:pt x="11668" y="10023"/>
                      </a:lnTo>
                      <a:cubicBezTo>
                        <a:pt x="11746" y="10069"/>
                        <a:pt x="11874" y="10069"/>
                        <a:pt x="11951" y="10026"/>
                      </a:cubicBezTo>
                      <a:lnTo>
                        <a:pt x="12699" y="9594"/>
                      </a:lnTo>
                      <a:cubicBezTo>
                        <a:pt x="12779" y="9548"/>
                        <a:pt x="12779" y="9473"/>
                        <a:pt x="12700" y="9429"/>
                      </a:cubicBezTo>
                      <a:lnTo>
                        <a:pt x="11730" y="8865"/>
                      </a:lnTo>
                      <a:cubicBezTo>
                        <a:pt x="11652" y="8820"/>
                        <a:pt x="11525" y="8820"/>
                        <a:pt x="11446" y="8866"/>
                      </a:cubicBezTo>
                      <a:close/>
                      <a:moveTo>
                        <a:pt x="12088" y="10104"/>
                      </a:moveTo>
                      <a:cubicBezTo>
                        <a:pt x="12011" y="10149"/>
                        <a:pt x="12009" y="10222"/>
                        <a:pt x="12088" y="10267"/>
                      </a:cubicBezTo>
                      <a:lnTo>
                        <a:pt x="13057" y="10831"/>
                      </a:lnTo>
                      <a:cubicBezTo>
                        <a:pt x="13136" y="10877"/>
                        <a:pt x="13262" y="10876"/>
                        <a:pt x="13340" y="10831"/>
                      </a:cubicBezTo>
                      <a:lnTo>
                        <a:pt x="14087" y="10400"/>
                      </a:lnTo>
                      <a:cubicBezTo>
                        <a:pt x="14167" y="10354"/>
                        <a:pt x="14168" y="10281"/>
                        <a:pt x="14089" y="10235"/>
                      </a:cubicBezTo>
                      <a:lnTo>
                        <a:pt x="13119" y="9672"/>
                      </a:lnTo>
                      <a:cubicBezTo>
                        <a:pt x="13041" y="9627"/>
                        <a:pt x="12914" y="9627"/>
                        <a:pt x="12836" y="9672"/>
                      </a:cubicBezTo>
                      <a:close/>
                      <a:moveTo>
                        <a:pt x="13480" y="10914"/>
                      </a:moveTo>
                      <a:cubicBezTo>
                        <a:pt x="13403" y="10958"/>
                        <a:pt x="13402" y="11032"/>
                        <a:pt x="13480" y="11077"/>
                      </a:cubicBezTo>
                      <a:lnTo>
                        <a:pt x="14450" y="11642"/>
                      </a:lnTo>
                      <a:cubicBezTo>
                        <a:pt x="14527" y="11686"/>
                        <a:pt x="14655" y="11686"/>
                        <a:pt x="14733" y="11642"/>
                      </a:cubicBezTo>
                      <a:lnTo>
                        <a:pt x="15480" y="11210"/>
                      </a:lnTo>
                      <a:cubicBezTo>
                        <a:pt x="15559" y="11164"/>
                        <a:pt x="15560" y="11090"/>
                        <a:pt x="15483" y="11045"/>
                      </a:cubicBezTo>
                      <a:lnTo>
                        <a:pt x="14512" y="10482"/>
                      </a:lnTo>
                      <a:cubicBezTo>
                        <a:pt x="14434" y="10436"/>
                        <a:pt x="14306" y="10436"/>
                        <a:pt x="14228" y="10482"/>
                      </a:cubicBezTo>
                      <a:close/>
                      <a:moveTo>
                        <a:pt x="14869" y="11720"/>
                      </a:moveTo>
                      <a:cubicBezTo>
                        <a:pt x="14792" y="11765"/>
                        <a:pt x="14789" y="11839"/>
                        <a:pt x="14869" y="11884"/>
                      </a:cubicBezTo>
                      <a:lnTo>
                        <a:pt x="15838" y="12447"/>
                      </a:lnTo>
                      <a:cubicBezTo>
                        <a:pt x="15916" y="12493"/>
                        <a:pt x="16042" y="12493"/>
                        <a:pt x="16120" y="12447"/>
                      </a:cubicBezTo>
                      <a:lnTo>
                        <a:pt x="16868" y="12015"/>
                      </a:lnTo>
                      <a:cubicBezTo>
                        <a:pt x="16947" y="11970"/>
                        <a:pt x="16949" y="11897"/>
                        <a:pt x="16870" y="11852"/>
                      </a:cubicBezTo>
                      <a:lnTo>
                        <a:pt x="15900" y="11287"/>
                      </a:lnTo>
                      <a:cubicBezTo>
                        <a:pt x="15822" y="11243"/>
                        <a:pt x="15695" y="11243"/>
                        <a:pt x="15617" y="11288"/>
                      </a:cubicBezTo>
                      <a:close/>
                      <a:moveTo>
                        <a:pt x="16257" y="12528"/>
                      </a:moveTo>
                      <a:cubicBezTo>
                        <a:pt x="16181" y="12573"/>
                        <a:pt x="16179" y="12646"/>
                        <a:pt x="16258" y="12691"/>
                      </a:cubicBezTo>
                      <a:lnTo>
                        <a:pt x="17227" y="13256"/>
                      </a:lnTo>
                      <a:cubicBezTo>
                        <a:pt x="17306" y="13301"/>
                        <a:pt x="17433" y="13300"/>
                        <a:pt x="17509" y="13256"/>
                      </a:cubicBezTo>
                      <a:lnTo>
                        <a:pt x="18258" y="12824"/>
                      </a:lnTo>
                      <a:cubicBezTo>
                        <a:pt x="18337" y="12778"/>
                        <a:pt x="18338" y="12705"/>
                        <a:pt x="18259" y="12659"/>
                      </a:cubicBezTo>
                      <a:lnTo>
                        <a:pt x="17290" y="12096"/>
                      </a:lnTo>
                      <a:cubicBezTo>
                        <a:pt x="17211" y="12050"/>
                        <a:pt x="17084" y="12050"/>
                        <a:pt x="17005" y="12096"/>
                      </a:cubicBezTo>
                      <a:close/>
                      <a:moveTo>
                        <a:pt x="17647" y="13334"/>
                      </a:moveTo>
                      <a:cubicBezTo>
                        <a:pt x="17569" y="13379"/>
                        <a:pt x="17569" y="13454"/>
                        <a:pt x="17646" y="13498"/>
                      </a:cubicBezTo>
                      <a:lnTo>
                        <a:pt x="18616" y="14062"/>
                      </a:lnTo>
                      <a:cubicBezTo>
                        <a:pt x="18694" y="14108"/>
                        <a:pt x="18821" y="14108"/>
                        <a:pt x="18899" y="14062"/>
                      </a:cubicBezTo>
                      <a:lnTo>
                        <a:pt x="19647" y="13630"/>
                      </a:lnTo>
                      <a:cubicBezTo>
                        <a:pt x="19726" y="13586"/>
                        <a:pt x="19726" y="13511"/>
                        <a:pt x="19649" y="13466"/>
                      </a:cubicBezTo>
                      <a:lnTo>
                        <a:pt x="18678" y="12902"/>
                      </a:lnTo>
                      <a:cubicBezTo>
                        <a:pt x="18600" y="12857"/>
                        <a:pt x="18473" y="12857"/>
                        <a:pt x="18395" y="12902"/>
                      </a:cubicBezTo>
                      <a:close/>
                      <a:moveTo>
                        <a:pt x="19037" y="14142"/>
                      </a:moveTo>
                      <a:cubicBezTo>
                        <a:pt x="18960" y="14188"/>
                        <a:pt x="18957" y="14260"/>
                        <a:pt x="19037" y="14306"/>
                      </a:cubicBezTo>
                      <a:lnTo>
                        <a:pt x="20006" y="14871"/>
                      </a:lnTo>
                      <a:cubicBezTo>
                        <a:pt x="20085" y="14914"/>
                        <a:pt x="20212" y="14914"/>
                        <a:pt x="20288" y="14871"/>
                      </a:cubicBezTo>
                      <a:lnTo>
                        <a:pt x="21036" y="14438"/>
                      </a:lnTo>
                      <a:cubicBezTo>
                        <a:pt x="21115" y="14392"/>
                        <a:pt x="21116" y="14319"/>
                        <a:pt x="21038" y="14274"/>
                      </a:cubicBezTo>
                      <a:lnTo>
                        <a:pt x="20068" y="13710"/>
                      </a:lnTo>
                      <a:cubicBezTo>
                        <a:pt x="19990" y="13664"/>
                        <a:pt x="19864" y="13665"/>
                        <a:pt x="19785" y="13710"/>
                      </a:cubicBezTo>
                      <a:close/>
                      <a:moveTo>
                        <a:pt x="20426" y="14949"/>
                      </a:moveTo>
                      <a:cubicBezTo>
                        <a:pt x="20348" y="14994"/>
                        <a:pt x="20347" y="15068"/>
                        <a:pt x="20426" y="15113"/>
                      </a:cubicBezTo>
                      <a:lnTo>
                        <a:pt x="21395" y="15677"/>
                      </a:lnTo>
                      <a:cubicBezTo>
                        <a:pt x="21473" y="15722"/>
                        <a:pt x="21600" y="15722"/>
                        <a:pt x="21678" y="15677"/>
                      </a:cubicBezTo>
                      <a:lnTo>
                        <a:pt x="22426" y="15245"/>
                      </a:lnTo>
                      <a:cubicBezTo>
                        <a:pt x="22503" y="15201"/>
                        <a:pt x="22505" y="15126"/>
                        <a:pt x="22427" y="15081"/>
                      </a:cubicBezTo>
                      <a:lnTo>
                        <a:pt x="21457" y="14518"/>
                      </a:lnTo>
                      <a:cubicBezTo>
                        <a:pt x="21379" y="14473"/>
                        <a:pt x="21252" y="14473"/>
                        <a:pt x="21174" y="14518"/>
                      </a:cubicBezTo>
                      <a:close/>
                      <a:moveTo>
                        <a:pt x="1658" y="5373"/>
                      </a:moveTo>
                      <a:cubicBezTo>
                        <a:pt x="1579" y="5418"/>
                        <a:pt x="1578" y="5491"/>
                        <a:pt x="1657" y="5537"/>
                      </a:cubicBezTo>
                      <a:lnTo>
                        <a:pt x="2626" y="6100"/>
                      </a:lnTo>
                      <a:cubicBezTo>
                        <a:pt x="2704" y="6146"/>
                        <a:pt x="2830" y="6145"/>
                        <a:pt x="2909" y="6100"/>
                      </a:cubicBezTo>
                      <a:lnTo>
                        <a:pt x="3658" y="5668"/>
                      </a:lnTo>
                      <a:cubicBezTo>
                        <a:pt x="3735" y="5624"/>
                        <a:pt x="3738" y="5550"/>
                        <a:pt x="3658" y="5505"/>
                      </a:cubicBezTo>
                      <a:lnTo>
                        <a:pt x="2688" y="4941"/>
                      </a:lnTo>
                      <a:cubicBezTo>
                        <a:pt x="2609" y="4895"/>
                        <a:pt x="2482" y="4896"/>
                        <a:pt x="2406" y="4941"/>
                      </a:cubicBezTo>
                      <a:close/>
                      <a:moveTo>
                        <a:pt x="3046" y="6179"/>
                      </a:moveTo>
                      <a:cubicBezTo>
                        <a:pt x="2968" y="6225"/>
                        <a:pt x="2967" y="6299"/>
                        <a:pt x="3045" y="6343"/>
                      </a:cubicBezTo>
                      <a:lnTo>
                        <a:pt x="4014" y="6907"/>
                      </a:lnTo>
                      <a:cubicBezTo>
                        <a:pt x="4092" y="6952"/>
                        <a:pt x="4220" y="6952"/>
                        <a:pt x="4299" y="6906"/>
                      </a:cubicBezTo>
                      <a:lnTo>
                        <a:pt x="5045" y="6475"/>
                      </a:lnTo>
                      <a:cubicBezTo>
                        <a:pt x="5123" y="6431"/>
                        <a:pt x="5123" y="6356"/>
                        <a:pt x="5047" y="6311"/>
                      </a:cubicBezTo>
                      <a:lnTo>
                        <a:pt x="4077" y="5749"/>
                      </a:lnTo>
                      <a:cubicBezTo>
                        <a:pt x="3999" y="5704"/>
                        <a:pt x="3871" y="5704"/>
                        <a:pt x="3793" y="5748"/>
                      </a:cubicBezTo>
                      <a:close/>
                      <a:moveTo>
                        <a:pt x="4450" y="6994"/>
                      </a:moveTo>
                      <a:cubicBezTo>
                        <a:pt x="4370" y="7040"/>
                        <a:pt x="4369" y="7114"/>
                        <a:pt x="4448" y="7158"/>
                      </a:cubicBezTo>
                      <a:lnTo>
                        <a:pt x="5418" y="7723"/>
                      </a:lnTo>
                      <a:cubicBezTo>
                        <a:pt x="5497" y="7768"/>
                        <a:pt x="5622" y="7767"/>
                        <a:pt x="5702" y="7722"/>
                      </a:cubicBezTo>
                      <a:lnTo>
                        <a:pt x="6448" y="7291"/>
                      </a:lnTo>
                      <a:cubicBezTo>
                        <a:pt x="6525" y="7246"/>
                        <a:pt x="6528" y="7173"/>
                        <a:pt x="6450" y="7127"/>
                      </a:cubicBezTo>
                      <a:lnTo>
                        <a:pt x="5478" y="6564"/>
                      </a:lnTo>
                      <a:cubicBezTo>
                        <a:pt x="5401" y="6519"/>
                        <a:pt x="5274" y="6519"/>
                        <a:pt x="5197" y="6564"/>
                      </a:cubicBezTo>
                      <a:close/>
                      <a:moveTo>
                        <a:pt x="5837" y="7801"/>
                      </a:moveTo>
                      <a:cubicBezTo>
                        <a:pt x="5759" y="7847"/>
                        <a:pt x="5758" y="7920"/>
                        <a:pt x="5837" y="7966"/>
                      </a:cubicBezTo>
                      <a:lnTo>
                        <a:pt x="6806" y="8530"/>
                      </a:lnTo>
                      <a:cubicBezTo>
                        <a:pt x="6884" y="8574"/>
                        <a:pt x="7011" y="8574"/>
                        <a:pt x="7090" y="8530"/>
                      </a:cubicBezTo>
                      <a:lnTo>
                        <a:pt x="7838" y="8097"/>
                      </a:lnTo>
                      <a:cubicBezTo>
                        <a:pt x="7916" y="8052"/>
                        <a:pt x="7916" y="7979"/>
                        <a:pt x="7838" y="7934"/>
                      </a:cubicBezTo>
                      <a:lnTo>
                        <a:pt x="6868" y="7370"/>
                      </a:lnTo>
                      <a:cubicBezTo>
                        <a:pt x="6791" y="7325"/>
                        <a:pt x="6664" y="7325"/>
                        <a:pt x="6585" y="7370"/>
                      </a:cubicBezTo>
                      <a:close/>
                      <a:moveTo>
                        <a:pt x="7228" y="8609"/>
                      </a:moveTo>
                      <a:cubicBezTo>
                        <a:pt x="7148" y="8654"/>
                        <a:pt x="7148" y="8728"/>
                        <a:pt x="7225" y="8773"/>
                      </a:cubicBezTo>
                      <a:lnTo>
                        <a:pt x="13755" y="12568"/>
                      </a:lnTo>
                      <a:cubicBezTo>
                        <a:pt x="13834" y="12613"/>
                        <a:pt x="13960" y="12612"/>
                        <a:pt x="14038" y="12568"/>
                      </a:cubicBezTo>
                      <a:lnTo>
                        <a:pt x="14786" y="12136"/>
                      </a:lnTo>
                      <a:cubicBezTo>
                        <a:pt x="14864" y="12091"/>
                        <a:pt x="14866" y="12017"/>
                        <a:pt x="14788" y="11973"/>
                      </a:cubicBezTo>
                      <a:lnTo>
                        <a:pt x="8257" y="8178"/>
                      </a:lnTo>
                      <a:cubicBezTo>
                        <a:pt x="8179" y="8133"/>
                        <a:pt x="8052" y="8133"/>
                        <a:pt x="7974" y="8178"/>
                      </a:cubicBezTo>
                      <a:close/>
                      <a:moveTo>
                        <a:pt x="14175" y="12646"/>
                      </a:moveTo>
                      <a:cubicBezTo>
                        <a:pt x="14096" y="12692"/>
                        <a:pt x="14096" y="12766"/>
                        <a:pt x="14173" y="12811"/>
                      </a:cubicBezTo>
                      <a:lnTo>
                        <a:pt x="15143" y="13375"/>
                      </a:lnTo>
                      <a:cubicBezTo>
                        <a:pt x="15221" y="13420"/>
                        <a:pt x="15349" y="13420"/>
                        <a:pt x="15427" y="13375"/>
                      </a:cubicBezTo>
                      <a:lnTo>
                        <a:pt x="16175" y="12944"/>
                      </a:lnTo>
                      <a:cubicBezTo>
                        <a:pt x="16253" y="12899"/>
                        <a:pt x="16253" y="12824"/>
                        <a:pt x="16175" y="12779"/>
                      </a:cubicBezTo>
                      <a:lnTo>
                        <a:pt x="15205" y="12215"/>
                      </a:lnTo>
                      <a:cubicBezTo>
                        <a:pt x="15128" y="12170"/>
                        <a:pt x="15001" y="12170"/>
                        <a:pt x="14922" y="12215"/>
                      </a:cubicBezTo>
                      <a:close/>
                      <a:moveTo>
                        <a:pt x="15565" y="13455"/>
                      </a:moveTo>
                      <a:cubicBezTo>
                        <a:pt x="15486" y="13500"/>
                        <a:pt x="15485" y="13573"/>
                        <a:pt x="15562" y="13618"/>
                      </a:cubicBezTo>
                      <a:lnTo>
                        <a:pt x="16533" y="14182"/>
                      </a:lnTo>
                      <a:cubicBezTo>
                        <a:pt x="16611" y="14228"/>
                        <a:pt x="16738" y="14227"/>
                        <a:pt x="16817" y="14182"/>
                      </a:cubicBezTo>
                      <a:lnTo>
                        <a:pt x="17565" y="13750"/>
                      </a:lnTo>
                      <a:cubicBezTo>
                        <a:pt x="17642" y="13705"/>
                        <a:pt x="17642" y="13632"/>
                        <a:pt x="17565" y="13587"/>
                      </a:cubicBezTo>
                      <a:lnTo>
                        <a:pt x="16593" y="13023"/>
                      </a:lnTo>
                      <a:cubicBezTo>
                        <a:pt x="16516" y="12977"/>
                        <a:pt x="16389" y="12978"/>
                        <a:pt x="16311" y="13023"/>
                      </a:cubicBezTo>
                      <a:close/>
                      <a:moveTo>
                        <a:pt x="16953" y="14261"/>
                      </a:moveTo>
                      <a:cubicBezTo>
                        <a:pt x="16874" y="14306"/>
                        <a:pt x="16874" y="14380"/>
                        <a:pt x="16953" y="14426"/>
                      </a:cubicBezTo>
                      <a:lnTo>
                        <a:pt x="17922" y="14990"/>
                      </a:lnTo>
                      <a:cubicBezTo>
                        <a:pt x="18000" y="15035"/>
                        <a:pt x="18126" y="15035"/>
                        <a:pt x="18205" y="14988"/>
                      </a:cubicBezTo>
                      <a:lnTo>
                        <a:pt x="18953" y="14557"/>
                      </a:lnTo>
                      <a:cubicBezTo>
                        <a:pt x="19031" y="14512"/>
                        <a:pt x="19031" y="14439"/>
                        <a:pt x="18954" y="14393"/>
                      </a:cubicBezTo>
                      <a:lnTo>
                        <a:pt x="17984" y="13830"/>
                      </a:lnTo>
                      <a:cubicBezTo>
                        <a:pt x="17906" y="13784"/>
                        <a:pt x="17779" y="13784"/>
                        <a:pt x="17701" y="13830"/>
                      </a:cubicBezTo>
                      <a:close/>
                      <a:moveTo>
                        <a:pt x="18342" y="15069"/>
                      </a:moveTo>
                      <a:cubicBezTo>
                        <a:pt x="18264" y="15114"/>
                        <a:pt x="18264" y="15189"/>
                        <a:pt x="18340" y="15232"/>
                      </a:cubicBezTo>
                      <a:lnTo>
                        <a:pt x="19311" y="15796"/>
                      </a:lnTo>
                      <a:cubicBezTo>
                        <a:pt x="19389" y="15842"/>
                        <a:pt x="19516" y="15842"/>
                        <a:pt x="19595" y="15796"/>
                      </a:cubicBezTo>
                      <a:lnTo>
                        <a:pt x="20343" y="15365"/>
                      </a:lnTo>
                      <a:cubicBezTo>
                        <a:pt x="20420" y="15320"/>
                        <a:pt x="20420" y="15246"/>
                        <a:pt x="20343" y="15201"/>
                      </a:cubicBezTo>
                      <a:lnTo>
                        <a:pt x="19372" y="14637"/>
                      </a:lnTo>
                      <a:cubicBezTo>
                        <a:pt x="19296" y="14592"/>
                        <a:pt x="19168" y="14592"/>
                        <a:pt x="19090" y="14637"/>
                      </a:cubicBezTo>
                      <a:close/>
                      <a:moveTo>
                        <a:pt x="19731" y="15875"/>
                      </a:moveTo>
                      <a:cubicBezTo>
                        <a:pt x="19652" y="15921"/>
                        <a:pt x="19651" y="15995"/>
                        <a:pt x="19731" y="16040"/>
                      </a:cubicBezTo>
                      <a:lnTo>
                        <a:pt x="20483" y="16477"/>
                      </a:lnTo>
                      <a:cubicBezTo>
                        <a:pt x="20559" y="16522"/>
                        <a:pt x="20687" y="16522"/>
                        <a:pt x="20766" y="16477"/>
                      </a:cubicBezTo>
                      <a:lnTo>
                        <a:pt x="21513" y="16045"/>
                      </a:lnTo>
                      <a:cubicBezTo>
                        <a:pt x="21591" y="16001"/>
                        <a:pt x="21592" y="15926"/>
                        <a:pt x="21514" y="15883"/>
                      </a:cubicBezTo>
                      <a:lnTo>
                        <a:pt x="20762" y="15444"/>
                      </a:lnTo>
                      <a:cubicBezTo>
                        <a:pt x="20683" y="15398"/>
                        <a:pt x="20555" y="15398"/>
                        <a:pt x="20478" y="15444"/>
                      </a:cubicBezTo>
                      <a:close/>
                    </a:path>
                  </a:pathLst>
                </a:custGeom>
                <a:gradFill>
                  <a:gsLst>
                    <a:gs pos="0">
                      <a:srgbClr val="FFFFFF">
                        <a:alpha val="11372"/>
                      </a:srgbClr>
                    </a:gs>
                    <a:gs pos="50000">
                      <a:srgbClr val="E354F7">
                        <a:alpha val="56862"/>
                      </a:srgbClr>
                    </a:gs>
                    <a:gs pos="100000">
                      <a:srgbClr val="10ECFF">
                        <a:alpha val="8627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a:off x="4129975" y="2963975"/>
                  <a:ext cx="40650" cy="43225"/>
                </a:xfrm>
                <a:custGeom>
                  <a:avLst/>
                  <a:gdLst/>
                  <a:ahLst/>
                  <a:cxnLst/>
                  <a:rect l="l" t="t" r="r" b="b"/>
                  <a:pathLst>
                    <a:path w="1626" h="1729" extrusionOk="0">
                      <a:moveTo>
                        <a:pt x="944" y="1"/>
                      </a:moveTo>
                      <a:cubicBezTo>
                        <a:pt x="944" y="46"/>
                        <a:pt x="946" y="90"/>
                        <a:pt x="952" y="134"/>
                      </a:cubicBezTo>
                      <a:cubicBezTo>
                        <a:pt x="956" y="166"/>
                        <a:pt x="961" y="198"/>
                        <a:pt x="968" y="229"/>
                      </a:cubicBezTo>
                      <a:cubicBezTo>
                        <a:pt x="974" y="254"/>
                        <a:pt x="980" y="281"/>
                        <a:pt x="987" y="307"/>
                      </a:cubicBezTo>
                      <a:cubicBezTo>
                        <a:pt x="995" y="330"/>
                        <a:pt x="1001" y="353"/>
                        <a:pt x="1009" y="377"/>
                      </a:cubicBezTo>
                      <a:cubicBezTo>
                        <a:pt x="1016" y="400"/>
                        <a:pt x="1024" y="419"/>
                        <a:pt x="1031" y="440"/>
                      </a:cubicBezTo>
                      <a:cubicBezTo>
                        <a:pt x="1040" y="462"/>
                        <a:pt x="1048" y="482"/>
                        <a:pt x="1057" y="502"/>
                      </a:cubicBezTo>
                      <a:cubicBezTo>
                        <a:pt x="1066" y="521"/>
                        <a:pt x="1075" y="541"/>
                        <a:pt x="1083" y="562"/>
                      </a:cubicBezTo>
                      <a:cubicBezTo>
                        <a:pt x="1093" y="582"/>
                        <a:pt x="1102" y="601"/>
                        <a:pt x="1113" y="620"/>
                      </a:cubicBezTo>
                      <a:cubicBezTo>
                        <a:pt x="1123" y="638"/>
                        <a:pt x="1134" y="658"/>
                        <a:pt x="1145" y="678"/>
                      </a:cubicBezTo>
                      <a:cubicBezTo>
                        <a:pt x="1157" y="697"/>
                        <a:pt x="1168" y="717"/>
                        <a:pt x="1180" y="736"/>
                      </a:cubicBezTo>
                      <a:cubicBezTo>
                        <a:pt x="1193" y="754"/>
                        <a:pt x="1207" y="776"/>
                        <a:pt x="1220" y="795"/>
                      </a:cubicBezTo>
                      <a:cubicBezTo>
                        <a:pt x="1233" y="814"/>
                        <a:pt x="1251" y="836"/>
                        <a:pt x="1266" y="856"/>
                      </a:cubicBezTo>
                      <a:cubicBezTo>
                        <a:pt x="1284" y="880"/>
                        <a:pt x="1302" y="902"/>
                        <a:pt x="1321" y="924"/>
                      </a:cubicBezTo>
                      <a:cubicBezTo>
                        <a:pt x="1346" y="952"/>
                        <a:pt x="1370" y="979"/>
                        <a:pt x="1397" y="1004"/>
                      </a:cubicBezTo>
                      <a:cubicBezTo>
                        <a:pt x="1465" y="1072"/>
                        <a:pt x="1542" y="1132"/>
                        <a:pt x="1626" y="1182"/>
                      </a:cubicBezTo>
                      <a:lnTo>
                        <a:pt x="683" y="1729"/>
                      </a:lnTo>
                      <a:cubicBezTo>
                        <a:pt x="600" y="1680"/>
                        <a:pt x="524" y="1620"/>
                        <a:pt x="454" y="1552"/>
                      </a:cubicBezTo>
                      <a:cubicBezTo>
                        <a:pt x="429" y="1527"/>
                        <a:pt x="404" y="1500"/>
                        <a:pt x="380" y="1472"/>
                      </a:cubicBezTo>
                      <a:cubicBezTo>
                        <a:pt x="361" y="1451"/>
                        <a:pt x="342" y="1429"/>
                        <a:pt x="325" y="1405"/>
                      </a:cubicBezTo>
                      <a:cubicBezTo>
                        <a:pt x="309" y="1384"/>
                        <a:pt x="294" y="1364"/>
                        <a:pt x="278" y="1344"/>
                      </a:cubicBezTo>
                      <a:cubicBezTo>
                        <a:pt x="263" y="1322"/>
                        <a:pt x="251" y="1304"/>
                        <a:pt x="238" y="1284"/>
                      </a:cubicBezTo>
                      <a:cubicBezTo>
                        <a:pt x="225" y="1264"/>
                        <a:pt x="215" y="1245"/>
                        <a:pt x="203" y="1226"/>
                      </a:cubicBezTo>
                      <a:cubicBezTo>
                        <a:pt x="192" y="1207"/>
                        <a:pt x="181" y="1187"/>
                        <a:pt x="170" y="1168"/>
                      </a:cubicBezTo>
                      <a:cubicBezTo>
                        <a:pt x="160" y="1149"/>
                        <a:pt x="150" y="1130"/>
                        <a:pt x="142" y="1110"/>
                      </a:cubicBezTo>
                      <a:cubicBezTo>
                        <a:pt x="132" y="1090"/>
                        <a:pt x="122" y="1070"/>
                        <a:pt x="115" y="1050"/>
                      </a:cubicBezTo>
                      <a:cubicBezTo>
                        <a:pt x="106" y="1031"/>
                        <a:pt x="97" y="1010"/>
                        <a:pt x="89" y="989"/>
                      </a:cubicBezTo>
                      <a:cubicBezTo>
                        <a:pt x="82" y="968"/>
                        <a:pt x="74" y="946"/>
                        <a:pt x="66" y="924"/>
                      </a:cubicBezTo>
                      <a:cubicBezTo>
                        <a:pt x="60" y="903"/>
                        <a:pt x="51" y="878"/>
                        <a:pt x="45" y="855"/>
                      </a:cubicBezTo>
                      <a:cubicBezTo>
                        <a:pt x="37" y="829"/>
                        <a:pt x="32" y="802"/>
                        <a:pt x="26" y="777"/>
                      </a:cubicBezTo>
                      <a:cubicBezTo>
                        <a:pt x="19" y="745"/>
                        <a:pt x="14" y="714"/>
                        <a:pt x="10" y="682"/>
                      </a:cubicBezTo>
                      <a:cubicBezTo>
                        <a:pt x="3" y="637"/>
                        <a:pt x="0" y="594"/>
                        <a:pt x="1" y="549"/>
                      </a:cubicBezTo>
                      <a:close/>
                    </a:path>
                  </a:pathLst>
                </a:custGeom>
                <a:solidFill>
                  <a:srgbClr val="817F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4130000" y="2605075"/>
                  <a:ext cx="24575" cy="372625"/>
                </a:xfrm>
                <a:custGeom>
                  <a:avLst/>
                  <a:gdLst/>
                  <a:ahLst/>
                  <a:cxnLst/>
                  <a:rect l="l" t="t" r="r" b="b"/>
                  <a:pathLst>
                    <a:path w="983" h="14905" extrusionOk="0">
                      <a:moveTo>
                        <a:pt x="0" y="14905"/>
                      </a:moveTo>
                      <a:lnTo>
                        <a:pt x="943" y="14357"/>
                      </a:lnTo>
                      <a:lnTo>
                        <a:pt x="982" y="380"/>
                      </a:lnTo>
                      <a:lnTo>
                        <a:pt x="0" y="0"/>
                      </a:lnTo>
                      <a:close/>
                    </a:path>
                  </a:pathLst>
                </a:custGeom>
                <a:solidFill>
                  <a:srgbClr val="817F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a:off x="4147075" y="2993500"/>
                  <a:ext cx="552300" cy="327600"/>
                </a:xfrm>
                <a:custGeom>
                  <a:avLst/>
                  <a:gdLst/>
                  <a:ahLst/>
                  <a:cxnLst/>
                  <a:rect l="l" t="t" r="r" b="b"/>
                  <a:pathLst>
                    <a:path w="22092" h="13104" extrusionOk="0">
                      <a:moveTo>
                        <a:pt x="21532" y="13103"/>
                      </a:moveTo>
                      <a:lnTo>
                        <a:pt x="22092" y="12212"/>
                      </a:lnTo>
                      <a:lnTo>
                        <a:pt x="942" y="1"/>
                      </a:lnTo>
                      <a:lnTo>
                        <a:pt x="0" y="549"/>
                      </a:lnTo>
                      <a:close/>
                    </a:path>
                  </a:pathLst>
                </a:custGeom>
                <a:solidFill>
                  <a:srgbClr val="817F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4705225" y="2911875"/>
                  <a:ext cx="32550" cy="466150"/>
                </a:xfrm>
                <a:custGeom>
                  <a:avLst/>
                  <a:gdLst/>
                  <a:ahLst/>
                  <a:cxnLst/>
                  <a:rect l="l" t="t" r="r" b="b"/>
                  <a:pathLst>
                    <a:path w="1302" h="18646" extrusionOk="0">
                      <a:moveTo>
                        <a:pt x="1" y="18645"/>
                      </a:moveTo>
                      <a:lnTo>
                        <a:pt x="1168" y="17813"/>
                      </a:lnTo>
                      <a:cubicBezTo>
                        <a:pt x="1168" y="17813"/>
                        <a:pt x="1245" y="17721"/>
                        <a:pt x="1264" y="17685"/>
                      </a:cubicBezTo>
                      <a:cubicBezTo>
                        <a:pt x="1302" y="17614"/>
                        <a:pt x="1302" y="17400"/>
                        <a:pt x="1302" y="17400"/>
                      </a:cubicBezTo>
                      <a:lnTo>
                        <a:pt x="1302" y="1"/>
                      </a:lnTo>
                      <a:lnTo>
                        <a:pt x="120" y="565"/>
                      </a:lnTo>
                      <a:close/>
                    </a:path>
                  </a:pathLst>
                </a:custGeom>
                <a:solidFill>
                  <a:srgbClr val="216C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4121700" y="2557600"/>
                  <a:ext cx="598975" cy="343275"/>
                </a:xfrm>
                <a:custGeom>
                  <a:avLst/>
                  <a:gdLst/>
                  <a:ahLst/>
                  <a:cxnLst/>
                  <a:rect l="l" t="t" r="r" b="b"/>
                  <a:pathLst>
                    <a:path w="23959" h="13731" extrusionOk="0">
                      <a:moveTo>
                        <a:pt x="23017" y="13730"/>
                      </a:moveTo>
                      <a:lnTo>
                        <a:pt x="23959" y="13183"/>
                      </a:lnTo>
                      <a:lnTo>
                        <a:pt x="1144" y="0"/>
                      </a:lnTo>
                      <a:lnTo>
                        <a:pt x="0" y="511"/>
                      </a:lnTo>
                      <a:close/>
                    </a:path>
                  </a:pathLst>
                </a:custGeom>
                <a:solidFill>
                  <a:srgbClr val="216C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a:off x="4697125" y="2887175"/>
                  <a:ext cx="40700" cy="39025"/>
                </a:xfrm>
                <a:custGeom>
                  <a:avLst/>
                  <a:gdLst/>
                  <a:ahLst/>
                  <a:cxnLst/>
                  <a:rect l="l" t="t" r="r" b="b"/>
                  <a:pathLst>
                    <a:path w="1628" h="1561" extrusionOk="0">
                      <a:moveTo>
                        <a:pt x="942" y="0"/>
                      </a:moveTo>
                      <a:cubicBezTo>
                        <a:pt x="1266" y="188"/>
                        <a:pt x="1627" y="616"/>
                        <a:pt x="1626" y="989"/>
                      </a:cubicBezTo>
                      <a:lnTo>
                        <a:pt x="585" y="1560"/>
                      </a:lnTo>
                      <a:cubicBezTo>
                        <a:pt x="584" y="1504"/>
                        <a:pt x="579" y="1446"/>
                        <a:pt x="568" y="1391"/>
                      </a:cubicBezTo>
                      <a:cubicBezTo>
                        <a:pt x="567" y="1386"/>
                        <a:pt x="567" y="1381"/>
                        <a:pt x="566" y="1376"/>
                      </a:cubicBezTo>
                      <a:cubicBezTo>
                        <a:pt x="554" y="1316"/>
                        <a:pt x="537" y="1257"/>
                        <a:pt x="516" y="1199"/>
                      </a:cubicBezTo>
                      <a:lnTo>
                        <a:pt x="516" y="1199"/>
                      </a:lnTo>
                      <a:cubicBezTo>
                        <a:pt x="469" y="1077"/>
                        <a:pt x="407" y="961"/>
                        <a:pt x="330" y="856"/>
                      </a:cubicBezTo>
                      <a:cubicBezTo>
                        <a:pt x="329" y="853"/>
                        <a:pt x="327" y="850"/>
                        <a:pt x="325" y="849"/>
                      </a:cubicBezTo>
                      <a:cubicBezTo>
                        <a:pt x="298" y="812"/>
                        <a:pt x="268" y="777"/>
                        <a:pt x="238" y="744"/>
                      </a:cubicBezTo>
                      <a:cubicBezTo>
                        <a:pt x="231" y="737"/>
                        <a:pt x="225" y="729"/>
                        <a:pt x="217" y="722"/>
                      </a:cubicBezTo>
                      <a:cubicBezTo>
                        <a:pt x="194" y="698"/>
                        <a:pt x="169" y="676"/>
                        <a:pt x="146" y="656"/>
                      </a:cubicBezTo>
                      <a:cubicBezTo>
                        <a:pt x="134" y="645"/>
                        <a:pt x="123" y="633"/>
                        <a:pt x="110" y="624"/>
                      </a:cubicBezTo>
                      <a:cubicBezTo>
                        <a:pt x="76" y="595"/>
                        <a:pt x="39" y="570"/>
                        <a:pt x="0" y="547"/>
                      </a:cubicBezTo>
                      <a:close/>
                    </a:path>
                  </a:pathLst>
                </a:custGeom>
                <a:solidFill>
                  <a:srgbClr val="216C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a:off x="4112175" y="2567700"/>
                  <a:ext cx="599600" cy="813575"/>
                </a:xfrm>
                <a:custGeom>
                  <a:avLst/>
                  <a:gdLst/>
                  <a:ahLst/>
                  <a:cxnLst/>
                  <a:rect l="l" t="t" r="r" b="b"/>
                  <a:pathLst>
                    <a:path w="23984" h="32543" extrusionOk="0">
                      <a:moveTo>
                        <a:pt x="23398" y="13326"/>
                      </a:moveTo>
                      <a:cubicBezTo>
                        <a:pt x="23723" y="13513"/>
                        <a:pt x="23983" y="13967"/>
                        <a:pt x="23983" y="14340"/>
                      </a:cubicBezTo>
                      <a:lnTo>
                        <a:pt x="23933" y="32021"/>
                      </a:lnTo>
                      <a:cubicBezTo>
                        <a:pt x="23932" y="32393"/>
                        <a:pt x="23669" y="32543"/>
                        <a:pt x="23345" y="32356"/>
                      </a:cubicBezTo>
                      <a:lnTo>
                        <a:pt x="587" y="19216"/>
                      </a:lnTo>
                      <a:cubicBezTo>
                        <a:pt x="262" y="19029"/>
                        <a:pt x="0" y="18576"/>
                        <a:pt x="1" y="18203"/>
                      </a:cubicBezTo>
                      <a:lnTo>
                        <a:pt x="50" y="523"/>
                      </a:lnTo>
                      <a:cubicBezTo>
                        <a:pt x="52" y="150"/>
                        <a:pt x="315" y="0"/>
                        <a:pt x="640" y="188"/>
                      </a:cubicBezTo>
                      <a:close/>
                      <a:moveTo>
                        <a:pt x="713" y="16400"/>
                      </a:moveTo>
                      <a:cubicBezTo>
                        <a:pt x="712" y="16833"/>
                        <a:pt x="1019" y="17363"/>
                        <a:pt x="1396" y="17581"/>
                      </a:cubicBezTo>
                      <a:lnTo>
                        <a:pt x="22546" y="29792"/>
                      </a:lnTo>
                      <a:cubicBezTo>
                        <a:pt x="22924" y="30010"/>
                        <a:pt x="23231" y="29834"/>
                        <a:pt x="23232" y="29401"/>
                      </a:cubicBezTo>
                      <a:lnTo>
                        <a:pt x="23272" y="15424"/>
                      </a:lnTo>
                      <a:cubicBezTo>
                        <a:pt x="23274" y="14989"/>
                        <a:pt x="22968" y="14460"/>
                        <a:pt x="22591" y="14242"/>
                      </a:cubicBezTo>
                      <a:lnTo>
                        <a:pt x="1440" y="2032"/>
                      </a:lnTo>
                      <a:cubicBezTo>
                        <a:pt x="1063" y="1813"/>
                        <a:pt x="755" y="1988"/>
                        <a:pt x="753" y="2423"/>
                      </a:cubicBezTo>
                      <a:lnTo>
                        <a:pt x="713" y="16400"/>
                      </a:lnTo>
                    </a:path>
                  </a:pathLst>
                </a:custGeom>
                <a:solidFill>
                  <a:srgbClr val="216C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a:off x="4128025" y="2609175"/>
                  <a:ext cx="567900" cy="709700"/>
                </a:xfrm>
                <a:custGeom>
                  <a:avLst/>
                  <a:gdLst/>
                  <a:ahLst/>
                  <a:cxnLst/>
                  <a:rect l="l" t="t" r="r" b="b"/>
                  <a:pathLst>
                    <a:path w="22716" h="28388" extrusionOk="0">
                      <a:moveTo>
                        <a:pt x="3" y="14683"/>
                      </a:moveTo>
                      <a:cubicBezTo>
                        <a:pt x="0" y="15121"/>
                        <a:pt x="310" y="15655"/>
                        <a:pt x="691" y="15873"/>
                      </a:cubicBezTo>
                      <a:lnTo>
                        <a:pt x="13612" y="23333"/>
                      </a:lnTo>
                      <a:lnTo>
                        <a:pt x="21984" y="28168"/>
                      </a:lnTo>
                      <a:cubicBezTo>
                        <a:pt x="22363" y="28388"/>
                        <a:pt x="22673" y="28211"/>
                        <a:pt x="22676" y="27774"/>
                      </a:cubicBezTo>
                      <a:lnTo>
                        <a:pt x="22714" y="13704"/>
                      </a:lnTo>
                      <a:cubicBezTo>
                        <a:pt x="22715" y="13265"/>
                        <a:pt x="22409" y="12733"/>
                        <a:pt x="22028" y="12513"/>
                      </a:cubicBezTo>
                      <a:lnTo>
                        <a:pt x="11533" y="6454"/>
                      </a:lnTo>
                      <a:lnTo>
                        <a:pt x="735" y="218"/>
                      </a:lnTo>
                      <a:cubicBezTo>
                        <a:pt x="355" y="0"/>
                        <a:pt x="43" y="175"/>
                        <a:pt x="43" y="614"/>
                      </a:cubicBezTo>
                      <a:close/>
                    </a:path>
                  </a:pathLst>
                </a:custGeom>
                <a:solidFill>
                  <a:srgbClr val="10ECFF">
                    <a:alpha val="1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4461725" y="2910500"/>
                  <a:ext cx="177200" cy="251725"/>
                </a:xfrm>
                <a:custGeom>
                  <a:avLst/>
                  <a:gdLst/>
                  <a:ahLst/>
                  <a:cxnLst/>
                  <a:rect l="l" t="t" r="r" b="b"/>
                  <a:pathLst>
                    <a:path w="7088" h="10069" extrusionOk="0">
                      <a:moveTo>
                        <a:pt x="2191" y="87"/>
                      </a:moveTo>
                      <a:cubicBezTo>
                        <a:pt x="2608" y="87"/>
                        <a:pt x="3065" y="212"/>
                        <a:pt x="3546" y="478"/>
                      </a:cubicBezTo>
                      <a:cubicBezTo>
                        <a:pt x="5466" y="1541"/>
                        <a:pt x="7029" y="4451"/>
                        <a:pt x="7029" y="6965"/>
                      </a:cubicBezTo>
                      <a:cubicBezTo>
                        <a:pt x="7029" y="8850"/>
                        <a:pt x="6151" y="9984"/>
                        <a:pt x="4901" y="9984"/>
                      </a:cubicBezTo>
                      <a:cubicBezTo>
                        <a:pt x="4484" y="9984"/>
                        <a:pt x="4026" y="9858"/>
                        <a:pt x="3546" y="9592"/>
                      </a:cubicBezTo>
                      <a:cubicBezTo>
                        <a:pt x="1623" y="8527"/>
                        <a:pt x="61" y="5617"/>
                        <a:pt x="61" y="3104"/>
                      </a:cubicBezTo>
                      <a:cubicBezTo>
                        <a:pt x="61" y="1219"/>
                        <a:pt x="941" y="87"/>
                        <a:pt x="2191" y="87"/>
                      </a:cubicBezTo>
                      <a:close/>
                      <a:moveTo>
                        <a:pt x="2167" y="0"/>
                      </a:moveTo>
                      <a:cubicBezTo>
                        <a:pt x="895" y="0"/>
                        <a:pt x="1" y="1154"/>
                        <a:pt x="1" y="3070"/>
                      </a:cubicBezTo>
                      <a:cubicBezTo>
                        <a:pt x="1" y="5626"/>
                        <a:pt x="1591" y="8587"/>
                        <a:pt x="3544" y="9669"/>
                      </a:cubicBezTo>
                      <a:cubicBezTo>
                        <a:pt x="4033" y="9940"/>
                        <a:pt x="4499" y="10069"/>
                        <a:pt x="4923" y="10069"/>
                      </a:cubicBezTo>
                      <a:cubicBezTo>
                        <a:pt x="6194" y="10069"/>
                        <a:pt x="7087" y="8916"/>
                        <a:pt x="7087" y="6998"/>
                      </a:cubicBezTo>
                      <a:cubicBezTo>
                        <a:pt x="7087" y="4441"/>
                        <a:pt x="5500" y="1480"/>
                        <a:pt x="3544" y="398"/>
                      </a:cubicBezTo>
                      <a:cubicBezTo>
                        <a:pt x="3056" y="128"/>
                        <a:pt x="2591" y="0"/>
                        <a:pt x="216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4452025" y="2877700"/>
                  <a:ext cx="100075" cy="288200"/>
                </a:xfrm>
                <a:custGeom>
                  <a:avLst/>
                  <a:gdLst/>
                  <a:ahLst/>
                  <a:cxnLst/>
                  <a:rect l="l" t="t" r="r" b="b"/>
                  <a:pathLst>
                    <a:path w="4003" h="11528" extrusionOk="0">
                      <a:moveTo>
                        <a:pt x="3932" y="1202"/>
                      </a:moveTo>
                      <a:cubicBezTo>
                        <a:pt x="3957" y="1215"/>
                        <a:pt x="3980" y="1229"/>
                        <a:pt x="4003" y="1243"/>
                      </a:cubicBezTo>
                      <a:lnTo>
                        <a:pt x="4003" y="2340"/>
                      </a:lnTo>
                      <a:cubicBezTo>
                        <a:pt x="3980" y="2326"/>
                        <a:pt x="3957" y="2311"/>
                        <a:pt x="3932" y="2298"/>
                      </a:cubicBezTo>
                      <a:cubicBezTo>
                        <a:pt x="2226" y="1353"/>
                        <a:pt x="837" y="2399"/>
                        <a:pt x="837" y="4631"/>
                      </a:cubicBezTo>
                      <a:cubicBezTo>
                        <a:pt x="837" y="6863"/>
                        <a:pt x="2226" y="9448"/>
                        <a:pt x="3932" y="10394"/>
                      </a:cubicBezTo>
                      <a:cubicBezTo>
                        <a:pt x="3957" y="10407"/>
                        <a:pt x="3980" y="10418"/>
                        <a:pt x="4003" y="10431"/>
                      </a:cubicBezTo>
                      <a:lnTo>
                        <a:pt x="4003" y="11527"/>
                      </a:lnTo>
                      <a:cubicBezTo>
                        <a:pt x="3980" y="11514"/>
                        <a:pt x="3957" y="11503"/>
                        <a:pt x="3932" y="11491"/>
                      </a:cubicBezTo>
                      <a:cubicBezTo>
                        <a:pt x="1764" y="10289"/>
                        <a:pt x="0" y="7003"/>
                        <a:pt x="0" y="4166"/>
                      </a:cubicBezTo>
                      <a:cubicBezTo>
                        <a:pt x="0" y="1329"/>
                        <a:pt x="1764" y="1"/>
                        <a:pt x="3932" y="120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4277725" y="2861875"/>
                  <a:ext cx="120825" cy="171675"/>
                </a:xfrm>
                <a:custGeom>
                  <a:avLst/>
                  <a:gdLst/>
                  <a:ahLst/>
                  <a:cxnLst/>
                  <a:rect l="l" t="t" r="r" b="b"/>
                  <a:pathLst>
                    <a:path w="4833" h="6867" extrusionOk="0">
                      <a:moveTo>
                        <a:pt x="1493" y="60"/>
                      </a:moveTo>
                      <a:cubicBezTo>
                        <a:pt x="1777" y="60"/>
                        <a:pt x="2089" y="146"/>
                        <a:pt x="2416" y="327"/>
                      </a:cubicBezTo>
                      <a:cubicBezTo>
                        <a:pt x="3726" y="1052"/>
                        <a:pt x="4791" y="3036"/>
                        <a:pt x="4791" y="4750"/>
                      </a:cubicBezTo>
                      <a:cubicBezTo>
                        <a:pt x="4791" y="6035"/>
                        <a:pt x="4193" y="6809"/>
                        <a:pt x="3340" y="6809"/>
                      </a:cubicBezTo>
                      <a:cubicBezTo>
                        <a:pt x="3056" y="6809"/>
                        <a:pt x="2744" y="6723"/>
                        <a:pt x="2416" y="6542"/>
                      </a:cubicBezTo>
                      <a:cubicBezTo>
                        <a:pt x="1107" y="5816"/>
                        <a:pt x="41" y="3831"/>
                        <a:pt x="41" y="2118"/>
                      </a:cubicBezTo>
                      <a:cubicBezTo>
                        <a:pt x="41" y="832"/>
                        <a:pt x="640" y="60"/>
                        <a:pt x="1493" y="60"/>
                      </a:cubicBezTo>
                      <a:close/>
                      <a:moveTo>
                        <a:pt x="1477" y="1"/>
                      </a:moveTo>
                      <a:cubicBezTo>
                        <a:pt x="610" y="1"/>
                        <a:pt x="0" y="788"/>
                        <a:pt x="0" y="2095"/>
                      </a:cubicBezTo>
                      <a:cubicBezTo>
                        <a:pt x="0" y="3838"/>
                        <a:pt x="1084" y="5856"/>
                        <a:pt x="2416" y="6595"/>
                      </a:cubicBezTo>
                      <a:cubicBezTo>
                        <a:pt x="2749" y="6779"/>
                        <a:pt x="3067" y="6867"/>
                        <a:pt x="3356" y="6867"/>
                      </a:cubicBezTo>
                      <a:cubicBezTo>
                        <a:pt x="4223" y="6867"/>
                        <a:pt x="4833" y="6080"/>
                        <a:pt x="4833" y="4773"/>
                      </a:cubicBezTo>
                      <a:cubicBezTo>
                        <a:pt x="4833" y="3030"/>
                        <a:pt x="3750" y="1011"/>
                        <a:pt x="2416" y="273"/>
                      </a:cubicBezTo>
                      <a:cubicBezTo>
                        <a:pt x="2083" y="88"/>
                        <a:pt x="1766" y="1"/>
                        <a:pt x="1477"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a:off x="4271075" y="2839525"/>
                  <a:ext cx="68275" cy="196575"/>
                </a:xfrm>
                <a:custGeom>
                  <a:avLst/>
                  <a:gdLst/>
                  <a:ahLst/>
                  <a:cxnLst/>
                  <a:rect l="l" t="t" r="r" b="b"/>
                  <a:pathLst>
                    <a:path w="2731" h="7863" extrusionOk="0">
                      <a:moveTo>
                        <a:pt x="2682" y="820"/>
                      </a:moveTo>
                      <a:cubicBezTo>
                        <a:pt x="2698" y="829"/>
                        <a:pt x="2714" y="839"/>
                        <a:pt x="2730" y="848"/>
                      </a:cubicBezTo>
                      <a:lnTo>
                        <a:pt x="2730" y="1596"/>
                      </a:lnTo>
                      <a:cubicBezTo>
                        <a:pt x="2714" y="1586"/>
                        <a:pt x="2698" y="1578"/>
                        <a:pt x="2682" y="1568"/>
                      </a:cubicBezTo>
                      <a:cubicBezTo>
                        <a:pt x="1520" y="923"/>
                        <a:pt x="572" y="1636"/>
                        <a:pt x="572" y="3159"/>
                      </a:cubicBezTo>
                      <a:cubicBezTo>
                        <a:pt x="572" y="4681"/>
                        <a:pt x="1520" y="6444"/>
                        <a:pt x="2682" y="7089"/>
                      </a:cubicBezTo>
                      <a:cubicBezTo>
                        <a:pt x="2698" y="7097"/>
                        <a:pt x="2714" y="7105"/>
                        <a:pt x="2730" y="7114"/>
                      </a:cubicBezTo>
                      <a:lnTo>
                        <a:pt x="2730" y="7862"/>
                      </a:lnTo>
                      <a:cubicBezTo>
                        <a:pt x="2714" y="7853"/>
                        <a:pt x="2698" y="7845"/>
                        <a:pt x="2682" y="7837"/>
                      </a:cubicBezTo>
                      <a:cubicBezTo>
                        <a:pt x="1204" y="7016"/>
                        <a:pt x="0" y="4777"/>
                        <a:pt x="0" y="2843"/>
                      </a:cubicBezTo>
                      <a:cubicBezTo>
                        <a:pt x="0" y="909"/>
                        <a:pt x="1204" y="1"/>
                        <a:pt x="2682" y="82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4160650" y="2798450"/>
                  <a:ext cx="93025" cy="132200"/>
                </a:xfrm>
                <a:custGeom>
                  <a:avLst/>
                  <a:gdLst/>
                  <a:ahLst/>
                  <a:cxnLst/>
                  <a:rect l="l" t="t" r="r" b="b"/>
                  <a:pathLst>
                    <a:path w="3721" h="5288" extrusionOk="0">
                      <a:moveTo>
                        <a:pt x="1149" y="47"/>
                      </a:moveTo>
                      <a:cubicBezTo>
                        <a:pt x="1368" y="47"/>
                        <a:pt x="1609" y="113"/>
                        <a:pt x="1861" y="252"/>
                      </a:cubicBezTo>
                      <a:cubicBezTo>
                        <a:pt x="2869" y="810"/>
                        <a:pt x="3690" y="2338"/>
                        <a:pt x="3690" y="3657"/>
                      </a:cubicBezTo>
                      <a:cubicBezTo>
                        <a:pt x="3690" y="4647"/>
                        <a:pt x="3229" y="5243"/>
                        <a:pt x="2572" y="5243"/>
                      </a:cubicBezTo>
                      <a:cubicBezTo>
                        <a:pt x="2354" y="5243"/>
                        <a:pt x="2113" y="5177"/>
                        <a:pt x="1861" y="5037"/>
                      </a:cubicBezTo>
                      <a:cubicBezTo>
                        <a:pt x="852" y="4478"/>
                        <a:pt x="32" y="2950"/>
                        <a:pt x="32" y="1631"/>
                      </a:cubicBezTo>
                      <a:cubicBezTo>
                        <a:pt x="32" y="642"/>
                        <a:pt x="493" y="47"/>
                        <a:pt x="1149" y="47"/>
                      </a:cubicBezTo>
                      <a:close/>
                      <a:moveTo>
                        <a:pt x="1136" y="1"/>
                      </a:moveTo>
                      <a:cubicBezTo>
                        <a:pt x="469" y="1"/>
                        <a:pt x="1" y="606"/>
                        <a:pt x="1" y="1613"/>
                      </a:cubicBezTo>
                      <a:cubicBezTo>
                        <a:pt x="1" y="2957"/>
                        <a:pt x="835" y="4509"/>
                        <a:pt x="1861" y="5078"/>
                      </a:cubicBezTo>
                      <a:cubicBezTo>
                        <a:pt x="2117" y="5220"/>
                        <a:pt x="2361" y="5287"/>
                        <a:pt x="2583" y="5287"/>
                      </a:cubicBezTo>
                      <a:cubicBezTo>
                        <a:pt x="3251" y="5287"/>
                        <a:pt x="3720" y="4681"/>
                        <a:pt x="3720" y="3675"/>
                      </a:cubicBezTo>
                      <a:cubicBezTo>
                        <a:pt x="3720" y="2333"/>
                        <a:pt x="2887" y="780"/>
                        <a:pt x="1861" y="211"/>
                      </a:cubicBezTo>
                      <a:cubicBezTo>
                        <a:pt x="1604" y="68"/>
                        <a:pt x="1359" y="1"/>
                        <a:pt x="113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0"/>
                <p:cNvSpPr/>
                <p:nvPr/>
              </p:nvSpPr>
              <p:spPr>
                <a:xfrm>
                  <a:off x="4155525" y="2781250"/>
                  <a:ext cx="52575" cy="151350"/>
                </a:xfrm>
                <a:custGeom>
                  <a:avLst/>
                  <a:gdLst/>
                  <a:ahLst/>
                  <a:cxnLst/>
                  <a:rect l="l" t="t" r="r" b="b"/>
                  <a:pathLst>
                    <a:path w="2103" h="6054" extrusionOk="0">
                      <a:moveTo>
                        <a:pt x="2066" y="631"/>
                      </a:moveTo>
                      <a:cubicBezTo>
                        <a:pt x="2078" y="638"/>
                        <a:pt x="2090" y="646"/>
                        <a:pt x="2103" y="653"/>
                      </a:cubicBezTo>
                      <a:lnTo>
                        <a:pt x="2103" y="1230"/>
                      </a:lnTo>
                      <a:lnTo>
                        <a:pt x="2066" y="1207"/>
                      </a:lnTo>
                      <a:cubicBezTo>
                        <a:pt x="1170" y="710"/>
                        <a:pt x="441" y="1260"/>
                        <a:pt x="441" y="2432"/>
                      </a:cubicBezTo>
                      <a:cubicBezTo>
                        <a:pt x="441" y="3603"/>
                        <a:pt x="1170" y="4961"/>
                        <a:pt x="2066" y="5458"/>
                      </a:cubicBezTo>
                      <a:cubicBezTo>
                        <a:pt x="2078" y="5464"/>
                        <a:pt x="2090" y="5470"/>
                        <a:pt x="2103" y="5478"/>
                      </a:cubicBezTo>
                      <a:lnTo>
                        <a:pt x="2103" y="6053"/>
                      </a:lnTo>
                      <a:cubicBezTo>
                        <a:pt x="2090" y="6046"/>
                        <a:pt x="2078" y="6041"/>
                        <a:pt x="2066" y="6033"/>
                      </a:cubicBezTo>
                      <a:cubicBezTo>
                        <a:pt x="927" y="5402"/>
                        <a:pt x="1" y="3678"/>
                        <a:pt x="1" y="2188"/>
                      </a:cubicBezTo>
                      <a:cubicBezTo>
                        <a:pt x="1" y="699"/>
                        <a:pt x="927" y="1"/>
                        <a:pt x="2066" y="63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30"/>
              <p:cNvGrpSpPr/>
              <p:nvPr/>
            </p:nvGrpSpPr>
            <p:grpSpPr>
              <a:xfrm>
                <a:off x="3427050" y="3494700"/>
                <a:ext cx="1602000" cy="1298025"/>
                <a:chOff x="3427050" y="3494700"/>
                <a:chExt cx="1602000" cy="1298025"/>
              </a:xfrm>
            </p:grpSpPr>
            <p:sp>
              <p:nvSpPr>
                <p:cNvPr id="230" name="Google Shape;230;p30"/>
                <p:cNvSpPr/>
                <p:nvPr/>
              </p:nvSpPr>
              <p:spPr>
                <a:xfrm>
                  <a:off x="4385725" y="4014375"/>
                  <a:ext cx="633975" cy="778350"/>
                </a:xfrm>
                <a:custGeom>
                  <a:avLst/>
                  <a:gdLst/>
                  <a:ahLst/>
                  <a:cxnLst/>
                  <a:rect l="l" t="t" r="r" b="b"/>
                  <a:pathLst>
                    <a:path w="25359" h="31134" extrusionOk="0">
                      <a:moveTo>
                        <a:pt x="22564" y="19610"/>
                      </a:moveTo>
                      <a:cubicBezTo>
                        <a:pt x="23939" y="17729"/>
                        <a:pt x="24636" y="15758"/>
                        <a:pt x="24636" y="13750"/>
                      </a:cubicBezTo>
                      <a:cubicBezTo>
                        <a:pt x="24636" y="9637"/>
                        <a:pt x="21627" y="5627"/>
                        <a:pt x="16164" y="2457"/>
                      </a:cubicBezTo>
                      <a:cubicBezTo>
                        <a:pt x="15131" y="1858"/>
                        <a:pt x="14025" y="1298"/>
                        <a:pt x="12852" y="773"/>
                      </a:cubicBezTo>
                      <a:lnTo>
                        <a:pt x="12852" y="1"/>
                      </a:lnTo>
                      <a:cubicBezTo>
                        <a:pt x="14160" y="572"/>
                        <a:pt x="15391" y="1189"/>
                        <a:pt x="16533" y="1851"/>
                      </a:cubicBezTo>
                      <a:cubicBezTo>
                        <a:pt x="22224" y="5152"/>
                        <a:pt x="25359" y="9378"/>
                        <a:pt x="25359" y="13750"/>
                      </a:cubicBezTo>
                      <a:cubicBezTo>
                        <a:pt x="25359" y="15907"/>
                        <a:pt x="24616" y="18016"/>
                        <a:pt x="23152" y="20020"/>
                      </a:cubicBezTo>
                      <a:cubicBezTo>
                        <a:pt x="21978" y="21624"/>
                        <a:pt x="20353" y="23140"/>
                        <a:pt x="18323" y="24524"/>
                      </a:cubicBezTo>
                      <a:cubicBezTo>
                        <a:pt x="13763" y="27632"/>
                        <a:pt x="7469" y="29917"/>
                        <a:pt x="121" y="31134"/>
                      </a:cubicBezTo>
                      <a:lnTo>
                        <a:pt x="1" y="30440"/>
                      </a:lnTo>
                      <a:cubicBezTo>
                        <a:pt x="7140" y="29257"/>
                        <a:pt x="13500" y="26950"/>
                        <a:pt x="17909" y="23946"/>
                      </a:cubicBezTo>
                      <a:cubicBezTo>
                        <a:pt x="19873" y="22608"/>
                        <a:pt x="21438" y="21149"/>
                        <a:pt x="22564" y="19610"/>
                      </a:cubicBezTo>
                      <a:close/>
                    </a:path>
                  </a:pathLst>
                </a:cu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0"/>
                <p:cNvSpPr/>
                <p:nvPr/>
              </p:nvSpPr>
              <p:spPr>
                <a:xfrm>
                  <a:off x="3443925" y="4043300"/>
                  <a:ext cx="1409000" cy="651650"/>
                </a:xfrm>
                <a:custGeom>
                  <a:avLst/>
                  <a:gdLst/>
                  <a:ahLst/>
                  <a:cxnLst/>
                  <a:rect l="l" t="t" r="r" b="b"/>
                  <a:pathLst>
                    <a:path w="56360" h="26066" extrusionOk="0">
                      <a:moveTo>
                        <a:pt x="14591" y="0"/>
                      </a:moveTo>
                      <a:lnTo>
                        <a:pt x="14591" y="357"/>
                      </a:lnTo>
                      <a:cubicBezTo>
                        <a:pt x="6108" y="2680"/>
                        <a:pt x="361" y="7103"/>
                        <a:pt x="361" y="12170"/>
                      </a:cubicBezTo>
                      <a:cubicBezTo>
                        <a:pt x="361" y="19638"/>
                        <a:pt x="12841" y="25714"/>
                        <a:pt x="28180" y="25714"/>
                      </a:cubicBezTo>
                      <a:cubicBezTo>
                        <a:pt x="43520" y="25714"/>
                        <a:pt x="55999" y="19638"/>
                        <a:pt x="55999" y="12170"/>
                      </a:cubicBezTo>
                      <a:cubicBezTo>
                        <a:pt x="55999" y="9153"/>
                        <a:pt x="53962" y="6365"/>
                        <a:pt x="50524" y="4110"/>
                      </a:cubicBezTo>
                      <a:lnTo>
                        <a:pt x="50524" y="3715"/>
                      </a:lnTo>
                      <a:cubicBezTo>
                        <a:pt x="54179" y="6059"/>
                        <a:pt x="56360" y="8990"/>
                        <a:pt x="56360" y="12170"/>
                      </a:cubicBezTo>
                      <a:cubicBezTo>
                        <a:pt x="56360" y="19832"/>
                        <a:pt x="43719" y="26066"/>
                        <a:pt x="28180" y="26066"/>
                      </a:cubicBezTo>
                      <a:cubicBezTo>
                        <a:pt x="12642" y="26066"/>
                        <a:pt x="0" y="19832"/>
                        <a:pt x="0" y="12170"/>
                      </a:cubicBezTo>
                      <a:cubicBezTo>
                        <a:pt x="1" y="6936"/>
                        <a:pt x="5901" y="2370"/>
                        <a:pt x="14591" y="0"/>
                      </a:cubicBezTo>
                      <a:close/>
                    </a:path>
                  </a:pathLst>
                </a:cu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0"/>
                <p:cNvSpPr/>
                <p:nvPr/>
              </p:nvSpPr>
              <p:spPr>
                <a:xfrm>
                  <a:off x="3427050" y="3494700"/>
                  <a:ext cx="644500" cy="807175"/>
                </a:xfrm>
                <a:custGeom>
                  <a:avLst/>
                  <a:gdLst/>
                  <a:ahLst/>
                  <a:cxnLst/>
                  <a:rect l="l" t="t" r="r" b="b"/>
                  <a:pathLst>
                    <a:path w="25780" h="32287" extrusionOk="0">
                      <a:moveTo>
                        <a:pt x="12715" y="1"/>
                      </a:moveTo>
                      <a:cubicBezTo>
                        <a:pt x="11385" y="593"/>
                        <a:pt x="10133" y="1233"/>
                        <a:pt x="8972" y="1920"/>
                      </a:cubicBezTo>
                      <a:cubicBezTo>
                        <a:pt x="3187" y="5344"/>
                        <a:pt x="1" y="9726"/>
                        <a:pt x="1" y="14259"/>
                      </a:cubicBezTo>
                      <a:cubicBezTo>
                        <a:pt x="1" y="16496"/>
                        <a:pt x="755" y="18683"/>
                        <a:pt x="2244" y="20761"/>
                      </a:cubicBezTo>
                      <a:cubicBezTo>
                        <a:pt x="3437" y="22425"/>
                        <a:pt x="5088" y="23997"/>
                        <a:pt x="7152" y="25432"/>
                      </a:cubicBezTo>
                      <a:cubicBezTo>
                        <a:pt x="11789" y="28654"/>
                        <a:pt x="18187" y="31025"/>
                        <a:pt x="25657" y="32287"/>
                      </a:cubicBezTo>
                      <a:lnTo>
                        <a:pt x="25780" y="31566"/>
                      </a:lnTo>
                      <a:cubicBezTo>
                        <a:pt x="18523" y="30340"/>
                        <a:pt x="12056" y="27949"/>
                        <a:pt x="7574" y="24833"/>
                      </a:cubicBezTo>
                      <a:cubicBezTo>
                        <a:pt x="5578" y="23445"/>
                        <a:pt x="3986" y="21931"/>
                        <a:pt x="2841" y="20337"/>
                      </a:cubicBezTo>
                      <a:cubicBezTo>
                        <a:pt x="1443" y="18386"/>
                        <a:pt x="735" y="16342"/>
                        <a:pt x="735" y="14259"/>
                      </a:cubicBezTo>
                      <a:cubicBezTo>
                        <a:pt x="735" y="9994"/>
                        <a:pt x="3794" y="5835"/>
                        <a:pt x="9348" y="2549"/>
                      </a:cubicBezTo>
                      <a:cubicBezTo>
                        <a:pt x="10397" y="1926"/>
                        <a:pt x="11520" y="1344"/>
                        <a:pt x="12715" y="802"/>
                      </a:cubicBezTo>
                      <a:lnTo>
                        <a:pt x="12715" y="1"/>
                      </a:lnTo>
                      <a:close/>
                    </a:path>
                  </a:pathLst>
                </a:custGeom>
                <a:gradFill>
                  <a:gsLst>
                    <a:gs pos="0">
                      <a:srgbClr val="FFFFFF">
                        <a:alpha val="23137"/>
                      </a:srgbClr>
                    </a:gs>
                    <a:gs pos="50000">
                      <a:srgbClr val="E354F7">
                        <a:alpha val="56862"/>
                      </a:srgbClr>
                    </a:gs>
                    <a:gs pos="100000">
                      <a:srgbClr val="10ECFF">
                        <a:alpha val="58823"/>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0"/>
                <p:cNvSpPr/>
                <p:nvPr/>
              </p:nvSpPr>
              <p:spPr>
                <a:xfrm>
                  <a:off x="3596575" y="3524675"/>
                  <a:ext cx="1432475" cy="675825"/>
                </a:xfrm>
                <a:custGeom>
                  <a:avLst/>
                  <a:gdLst/>
                  <a:ahLst/>
                  <a:cxnLst/>
                  <a:rect l="l" t="t" r="r" b="b"/>
                  <a:pathLst>
                    <a:path w="57299" h="27033" extrusionOk="0">
                      <a:moveTo>
                        <a:pt x="42465" y="1"/>
                      </a:moveTo>
                      <a:lnTo>
                        <a:pt x="42465" y="371"/>
                      </a:lnTo>
                      <a:cubicBezTo>
                        <a:pt x="51089" y="2780"/>
                        <a:pt x="56931" y="7366"/>
                        <a:pt x="56931" y="12620"/>
                      </a:cubicBezTo>
                      <a:cubicBezTo>
                        <a:pt x="56931" y="20365"/>
                        <a:pt x="44245" y="26667"/>
                        <a:pt x="28648" y="26667"/>
                      </a:cubicBezTo>
                      <a:cubicBezTo>
                        <a:pt x="13053" y="26667"/>
                        <a:pt x="367" y="20365"/>
                        <a:pt x="367" y="12621"/>
                      </a:cubicBezTo>
                      <a:cubicBezTo>
                        <a:pt x="367" y="9493"/>
                        <a:pt x="2439" y="6601"/>
                        <a:pt x="5934" y="4265"/>
                      </a:cubicBezTo>
                      <a:lnTo>
                        <a:pt x="5934" y="3854"/>
                      </a:lnTo>
                      <a:cubicBezTo>
                        <a:pt x="2218" y="6285"/>
                        <a:pt x="0" y="9325"/>
                        <a:pt x="0" y="12621"/>
                      </a:cubicBezTo>
                      <a:cubicBezTo>
                        <a:pt x="0" y="20568"/>
                        <a:pt x="12852" y="27032"/>
                        <a:pt x="28648" y="27032"/>
                      </a:cubicBezTo>
                      <a:cubicBezTo>
                        <a:pt x="44446" y="27032"/>
                        <a:pt x="57298" y="20568"/>
                        <a:pt x="57298" y="12621"/>
                      </a:cubicBezTo>
                      <a:cubicBezTo>
                        <a:pt x="57298" y="7193"/>
                        <a:pt x="51300" y="2458"/>
                        <a:pt x="42465" y="1"/>
                      </a:cubicBezTo>
                      <a:close/>
                    </a:path>
                  </a:pathLst>
                </a:custGeom>
                <a:gradFill>
                  <a:gsLst>
                    <a:gs pos="0">
                      <a:srgbClr val="FFFFFF">
                        <a:alpha val="23137"/>
                      </a:srgbClr>
                    </a:gs>
                    <a:gs pos="50000">
                      <a:srgbClr val="E354F7">
                        <a:alpha val="56862"/>
                      </a:srgbClr>
                    </a:gs>
                    <a:gs pos="100000">
                      <a:srgbClr val="10ECFF">
                        <a:alpha val="58823"/>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4" name="Google Shape;234;p30"/>
            <p:cNvGrpSpPr/>
            <p:nvPr/>
          </p:nvGrpSpPr>
          <p:grpSpPr>
            <a:xfrm>
              <a:off x="8548285" y="1658995"/>
              <a:ext cx="464530" cy="4075476"/>
              <a:chOff x="5279175" y="1799875"/>
              <a:chExt cx="419100" cy="3676900"/>
            </a:xfrm>
          </p:grpSpPr>
          <p:sp>
            <p:nvSpPr>
              <p:cNvPr id="235" name="Google Shape;235;p30"/>
              <p:cNvSpPr/>
              <p:nvPr/>
            </p:nvSpPr>
            <p:spPr>
              <a:xfrm>
                <a:off x="5279175" y="2183750"/>
                <a:ext cx="209575" cy="3293025"/>
              </a:xfrm>
              <a:custGeom>
                <a:avLst/>
                <a:gdLst/>
                <a:ahLst/>
                <a:cxnLst/>
                <a:rect l="l" t="t" r="r" b="b"/>
                <a:pathLst>
                  <a:path w="8383" h="131721" extrusionOk="0">
                    <a:moveTo>
                      <a:pt x="8383" y="131721"/>
                    </a:moveTo>
                    <a:lnTo>
                      <a:pt x="8383" y="4874"/>
                    </a:lnTo>
                    <a:lnTo>
                      <a:pt x="0" y="1"/>
                    </a:lnTo>
                    <a:lnTo>
                      <a:pt x="0" y="126879"/>
                    </a:lnTo>
                    <a:close/>
                  </a:path>
                </a:pathLst>
              </a:cu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0"/>
              <p:cNvSpPr/>
              <p:nvPr/>
            </p:nvSpPr>
            <p:spPr>
              <a:xfrm>
                <a:off x="5488750" y="2183750"/>
                <a:ext cx="209525" cy="3284125"/>
              </a:xfrm>
              <a:custGeom>
                <a:avLst/>
                <a:gdLst/>
                <a:ahLst/>
                <a:cxnLst/>
                <a:rect l="l" t="t" r="r" b="b"/>
                <a:pathLst>
                  <a:path w="8381" h="131365" extrusionOk="0">
                    <a:moveTo>
                      <a:pt x="0" y="131364"/>
                    </a:moveTo>
                    <a:lnTo>
                      <a:pt x="8381" y="126522"/>
                    </a:lnTo>
                    <a:lnTo>
                      <a:pt x="8381" y="1"/>
                    </a:lnTo>
                    <a:lnTo>
                      <a:pt x="0" y="4874"/>
                    </a:lnTo>
                    <a:close/>
                  </a:path>
                </a:pathLst>
              </a:custGeom>
              <a:gradFill>
                <a:gsLst>
                  <a:gs pos="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0"/>
              <p:cNvSpPr/>
              <p:nvPr/>
            </p:nvSpPr>
            <p:spPr>
              <a:xfrm>
                <a:off x="5279175" y="2063575"/>
                <a:ext cx="419100" cy="242050"/>
              </a:xfrm>
              <a:custGeom>
                <a:avLst/>
                <a:gdLst/>
                <a:ahLst/>
                <a:cxnLst/>
                <a:rect l="l" t="t" r="r" b="b"/>
                <a:pathLst>
                  <a:path w="16764" h="9682" extrusionOk="0">
                    <a:moveTo>
                      <a:pt x="8320" y="1"/>
                    </a:moveTo>
                    <a:lnTo>
                      <a:pt x="16764" y="4808"/>
                    </a:lnTo>
                    <a:lnTo>
                      <a:pt x="8383" y="9681"/>
                    </a:lnTo>
                    <a:lnTo>
                      <a:pt x="0" y="4808"/>
                    </a:lnTo>
                    <a:close/>
                  </a:path>
                </a:pathLst>
              </a:cu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0"/>
              <p:cNvSpPr/>
              <p:nvPr/>
            </p:nvSpPr>
            <p:spPr>
              <a:xfrm>
                <a:off x="5538225" y="2470800"/>
                <a:ext cx="123450" cy="1463150"/>
              </a:xfrm>
              <a:custGeom>
                <a:avLst/>
                <a:gdLst/>
                <a:ahLst/>
                <a:cxnLst/>
                <a:rect l="l" t="t" r="r" b="b"/>
                <a:pathLst>
                  <a:path w="4938" h="58526" extrusionOk="0">
                    <a:moveTo>
                      <a:pt x="513" y="595"/>
                    </a:moveTo>
                    <a:lnTo>
                      <a:pt x="1535" y="1"/>
                    </a:lnTo>
                    <a:lnTo>
                      <a:pt x="1535" y="9039"/>
                    </a:lnTo>
                    <a:lnTo>
                      <a:pt x="513" y="9630"/>
                    </a:lnTo>
                    <a:close/>
                    <a:moveTo>
                      <a:pt x="3914" y="18167"/>
                    </a:moveTo>
                    <a:lnTo>
                      <a:pt x="4938" y="17577"/>
                    </a:lnTo>
                    <a:lnTo>
                      <a:pt x="4938" y="8538"/>
                    </a:lnTo>
                    <a:lnTo>
                      <a:pt x="3914" y="9132"/>
                    </a:lnTo>
                    <a:close/>
                    <a:moveTo>
                      <a:pt x="1" y="27329"/>
                    </a:moveTo>
                    <a:lnTo>
                      <a:pt x="1023" y="26738"/>
                    </a:lnTo>
                    <a:lnTo>
                      <a:pt x="1023" y="17699"/>
                    </a:lnTo>
                    <a:lnTo>
                      <a:pt x="1" y="18294"/>
                    </a:lnTo>
                    <a:close/>
                    <a:moveTo>
                      <a:pt x="1" y="37518"/>
                    </a:moveTo>
                    <a:lnTo>
                      <a:pt x="1023" y="36926"/>
                    </a:lnTo>
                    <a:lnTo>
                      <a:pt x="1023" y="27888"/>
                    </a:lnTo>
                    <a:lnTo>
                      <a:pt x="1" y="28484"/>
                    </a:lnTo>
                    <a:close/>
                    <a:moveTo>
                      <a:pt x="2210" y="32703"/>
                    </a:moveTo>
                    <a:lnTo>
                      <a:pt x="3232" y="32112"/>
                    </a:lnTo>
                    <a:lnTo>
                      <a:pt x="3232" y="23073"/>
                    </a:lnTo>
                    <a:lnTo>
                      <a:pt x="2210" y="23668"/>
                    </a:lnTo>
                    <a:close/>
                    <a:moveTo>
                      <a:pt x="1" y="48896"/>
                    </a:moveTo>
                    <a:lnTo>
                      <a:pt x="1023" y="48305"/>
                    </a:lnTo>
                    <a:lnTo>
                      <a:pt x="1023" y="39266"/>
                    </a:lnTo>
                    <a:lnTo>
                      <a:pt x="1" y="39861"/>
                    </a:lnTo>
                    <a:close/>
                    <a:moveTo>
                      <a:pt x="2210" y="58525"/>
                    </a:moveTo>
                    <a:lnTo>
                      <a:pt x="3232" y="57935"/>
                    </a:lnTo>
                    <a:lnTo>
                      <a:pt x="3232" y="48896"/>
                    </a:lnTo>
                    <a:lnTo>
                      <a:pt x="2210" y="4949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0"/>
              <p:cNvSpPr/>
              <p:nvPr/>
            </p:nvSpPr>
            <p:spPr>
              <a:xfrm>
                <a:off x="5293375" y="1937425"/>
                <a:ext cx="390700" cy="197475"/>
              </a:xfrm>
              <a:custGeom>
                <a:avLst/>
                <a:gdLst/>
                <a:ahLst/>
                <a:cxnLst/>
                <a:rect l="l" t="t" r="r" b="b"/>
                <a:pathLst>
                  <a:path w="15628" h="7899" extrusionOk="0">
                    <a:moveTo>
                      <a:pt x="7814" y="7898"/>
                    </a:moveTo>
                    <a:cubicBezTo>
                      <a:pt x="3506" y="7898"/>
                      <a:pt x="0" y="6127"/>
                      <a:pt x="0" y="3949"/>
                    </a:cubicBezTo>
                    <a:cubicBezTo>
                      <a:pt x="0" y="1772"/>
                      <a:pt x="3506" y="1"/>
                      <a:pt x="7814" y="1"/>
                    </a:cubicBezTo>
                    <a:cubicBezTo>
                      <a:pt x="12122" y="1"/>
                      <a:pt x="15627" y="1772"/>
                      <a:pt x="15627" y="3949"/>
                    </a:cubicBezTo>
                    <a:cubicBezTo>
                      <a:pt x="15627" y="6127"/>
                      <a:pt x="12122" y="7898"/>
                      <a:pt x="7814" y="7898"/>
                    </a:cubicBezTo>
                    <a:close/>
                    <a:moveTo>
                      <a:pt x="7814" y="101"/>
                    </a:moveTo>
                    <a:cubicBezTo>
                      <a:pt x="3560" y="101"/>
                      <a:pt x="102" y="1826"/>
                      <a:pt x="102" y="3949"/>
                    </a:cubicBezTo>
                    <a:cubicBezTo>
                      <a:pt x="102" y="6071"/>
                      <a:pt x="3560" y="7798"/>
                      <a:pt x="7814" y="7798"/>
                    </a:cubicBezTo>
                    <a:cubicBezTo>
                      <a:pt x="12066" y="7798"/>
                      <a:pt x="15527" y="6071"/>
                      <a:pt x="15527" y="3949"/>
                    </a:cubicBezTo>
                    <a:cubicBezTo>
                      <a:pt x="15527" y="1827"/>
                      <a:pt x="12068" y="101"/>
                      <a:pt x="7814" y="10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0"/>
              <p:cNvSpPr/>
              <p:nvPr/>
            </p:nvSpPr>
            <p:spPr>
              <a:xfrm>
                <a:off x="5293375" y="1799875"/>
                <a:ext cx="390700" cy="197475"/>
              </a:xfrm>
              <a:custGeom>
                <a:avLst/>
                <a:gdLst/>
                <a:ahLst/>
                <a:cxnLst/>
                <a:rect l="l" t="t" r="r" b="b"/>
                <a:pathLst>
                  <a:path w="15628" h="7899" extrusionOk="0">
                    <a:moveTo>
                      <a:pt x="7814" y="7898"/>
                    </a:moveTo>
                    <a:cubicBezTo>
                      <a:pt x="3506" y="7898"/>
                      <a:pt x="0" y="6127"/>
                      <a:pt x="0" y="3949"/>
                    </a:cubicBezTo>
                    <a:cubicBezTo>
                      <a:pt x="0" y="1772"/>
                      <a:pt x="3506" y="1"/>
                      <a:pt x="7814" y="1"/>
                    </a:cubicBezTo>
                    <a:cubicBezTo>
                      <a:pt x="12122" y="1"/>
                      <a:pt x="15627" y="1772"/>
                      <a:pt x="15627" y="3949"/>
                    </a:cubicBezTo>
                    <a:cubicBezTo>
                      <a:pt x="15627" y="6127"/>
                      <a:pt x="12122" y="7898"/>
                      <a:pt x="7814" y="7898"/>
                    </a:cubicBezTo>
                    <a:close/>
                    <a:moveTo>
                      <a:pt x="7814" y="101"/>
                    </a:moveTo>
                    <a:cubicBezTo>
                      <a:pt x="3560" y="101"/>
                      <a:pt x="102" y="1828"/>
                      <a:pt x="102" y="3949"/>
                    </a:cubicBezTo>
                    <a:cubicBezTo>
                      <a:pt x="102" y="6072"/>
                      <a:pt x="3560" y="7798"/>
                      <a:pt x="7814" y="7798"/>
                    </a:cubicBezTo>
                    <a:cubicBezTo>
                      <a:pt x="12066" y="7798"/>
                      <a:pt x="15527" y="6072"/>
                      <a:pt x="15527" y="3949"/>
                    </a:cubicBezTo>
                    <a:cubicBezTo>
                      <a:pt x="15527" y="1828"/>
                      <a:pt x="12068" y="101"/>
                      <a:pt x="7814" y="10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0" name="مربع نص 99">
            <a:extLst>
              <a:ext uri="{FF2B5EF4-FFF2-40B4-BE49-F238E27FC236}">
                <a16:creationId xmlns:a16="http://schemas.microsoft.com/office/drawing/2014/main" id="{9D9C8447-32C0-4B42-AD17-524E29BD3287}"/>
              </a:ext>
            </a:extLst>
          </p:cNvPr>
          <p:cNvSpPr txBox="1"/>
          <p:nvPr/>
        </p:nvSpPr>
        <p:spPr>
          <a:xfrm>
            <a:off x="2361742" y="2668560"/>
            <a:ext cx="4505401" cy="307777"/>
          </a:xfrm>
          <a:prstGeom prst="rect">
            <a:avLst/>
          </a:prstGeom>
          <a:noFill/>
        </p:spPr>
        <p:txBody>
          <a:bodyPr wrap="square">
            <a:spAutoFit/>
          </a:bodyPr>
          <a:lstStyle/>
          <a:p>
            <a:endParaRPr lang="ar-JO" dirty="0"/>
          </a:p>
        </p:txBody>
      </p:sp>
      <p:pic>
        <p:nvPicPr>
          <p:cNvPr id="4" name="صورة 3" descr="صورة تحتوي على نص, داخلي, لوحة المفاتيح, إلكترونيات&#10;&#10;تم إنشاء الوصف تلقائياً">
            <a:extLst>
              <a:ext uri="{FF2B5EF4-FFF2-40B4-BE49-F238E27FC236}">
                <a16:creationId xmlns:a16="http://schemas.microsoft.com/office/drawing/2014/main" id="{4D2A4133-6F73-4EF4-B12A-30A3F2C91D0F}"/>
              </a:ext>
            </a:extLst>
          </p:cNvPr>
          <p:cNvPicPr>
            <a:picLocks noChangeAspect="1"/>
          </p:cNvPicPr>
          <p:nvPr/>
        </p:nvPicPr>
        <p:blipFill>
          <a:blip r:embed="rId3"/>
          <a:stretch>
            <a:fillRect/>
          </a:stretch>
        </p:blipFill>
        <p:spPr>
          <a:xfrm>
            <a:off x="11607" y="0"/>
            <a:ext cx="3934671" cy="5015979"/>
          </a:xfrm>
          <a:prstGeom prst="rect">
            <a:avLst/>
          </a:prstGeom>
        </p:spPr>
      </p:pic>
      <p:sp>
        <p:nvSpPr>
          <p:cNvPr id="105" name="Google Shape;144;p30">
            <a:extLst>
              <a:ext uri="{FF2B5EF4-FFF2-40B4-BE49-F238E27FC236}">
                <a16:creationId xmlns:a16="http://schemas.microsoft.com/office/drawing/2014/main" id="{9274A89F-BE87-400F-B6C5-E6F3A41EF748}"/>
              </a:ext>
            </a:extLst>
          </p:cNvPr>
          <p:cNvSpPr txBox="1">
            <a:spLocks noGrp="1"/>
          </p:cNvSpPr>
          <p:nvPr>
            <p:ph type="ctrTitle"/>
          </p:nvPr>
        </p:nvSpPr>
        <p:spPr>
          <a:xfrm>
            <a:off x="52809" y="329294"/>
            <a:ext cx="4505400" cy="205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6000" dirty="0"/>
              <a:t>EMNIST </a:t>
            </a:r>
            <a:br>
              <a:rPr lang="en-US" sz="6000" dirty="0"/>
            </a:br>
            <a:r>
              <a:rPr lang="en-US" sz="6000" dirty="0"/>
              <a:t>DATA SET</a:t>
            </a:r>
            <a:endParaRPr sz="6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7B73679-3D91-4520-AC37-0CBD3F528354}"/>
              </a:ext>
            </a:extLst>
          </p:cNvPr>
          <p:cNvSpPr>
            <a:spLocks noGrp="1"/>
          </p:cNvSpPr>
          <p:nvPr>
            <p:ph type="title"/>
          </p:nvPr>
        </p:nvSpPr>
        <p:spPr>
          <a:xfrm>
            <a:off x="122482" y="206226"/>
            <a:ext cx="4656782" cy="841800"/>
          </a:xfrm>
        </p:spPr>
        <p:txBody>
          <a:bodyPr/>
          <a:lstStyle/>
          <a:p>
            <a:r>
              <a:rPr lang="en-US" sz="2800" dirty="0"/>
              <a:t>Plotting EMNIST images</a:t>
            </a:r>
            <a:endParaRPr lang="ar-JO" sz="2800" dirty="0"/>
          </a:p>
        </p:txBody>
      </p:sp>
      <p:sp>
        <p:nvSpPr>
          <p:cNvPr id="3" name="عنوان فرعي 2">
            <a:extLst>
              <a:ext uri="{FF2B5EF4-FFF2-40B4-BE49-F238E27FC236}">
                <a16:creationId xmlns:a16="http://schemas.microsoft.com/office/drawing/2014/main" id="{E73CFC21-E092-48B2-8127-B2D2AB097B11}"/>
              </a:ext>
            </a:extLst>
          </p:cNvPr>
          <p:cNvSpPr>
            <a:spLocks noGrp="1"/>
          </p:cNvSpPr>
          <p:nvPr>
            <p:ph type="subTitle" idx="1"/>
          </p:nvPr>
        </p:nvSpPr>
        <p:spPr>
          <a:xfrm>
            <a:off x="5666020" y="218628"/>
            <a:ext cx="2862000" cy="792600"/>
          </a:xfrm>
        </p:spPr>
        <p:txBody>
          <a:bodyPr/>
          <a:lstStyle/>
          <a:p>
            <a:pPr algn="ctr"/>
            <a:r>
              <a:rPr lang="en-US" sz="1200" dirty="0">
                <a:solidFill>
                  <a:schemeClr val="tx1"/>
                </a:solidFill>
              </a:rPr>
              <a:t>we will plot a subset of the EMNIST images to help us understand the  effects on the MNIST </a:t>
            </a:r>
            <a:r>
              <a:rPr lang="en-US" sz="1400" dirty="0">
                <a:solidFill>
                  <a:schemeClr val="tx1"/>
                </a:solidFill>
              </a:rPr>
              <a:t>dataset.</a:t>
            </a:r>
            <a:endParaRPr lang="ar-JO" sz="1400" dirty="0">
              <a:solidFill>
                <a:schemeClr val="tx1"/>
              </a:solidFill>
            </a:endParaRPr>
          </a:p>
        </p:txBody>
      </p:sp>
      <p:pic>
        <p:nvPicPr>
          <p:cNvPr id="5" name="صورة 4" descr="صورة تحتوي على نص&#10;&#10;تم إنشاء الوصف تلقائياً">
            <a:extLst>
              <a:ext uri="{FF2B5EF4-FFF2-40B4-BE49-F238E27FC236}">
                <a16:creationId xmlns:a16="http://schemas.microsoft.com/office/drawing/2014/main" id="{726BDAD4-35A4-4F70-82B7-BF411778C9D7}"/>
              </a:ext>
            </a:extLst>
          </p:cNvPr>
          <p:cNvPicPr>
            <a:picLocks noChangeAspect="1"/>
          </p:cNvPicPr>
          <p:nvPr/>
        </p:nvPicPr>
        <p:blipFill>
          <a:blip r:embed="rId2"/>
          <a:stretch>
            <a:fillRect/>
          </a:stretch>
        </p:blipFill>
        <p:spPr>
          <a:xfrm>
            <a:off x="122482" y="1076714"/>
            <a:ext cx="3688232" cy="3860560"/>
          </a:xfrm>
          <a:prstGeom prst="rect">
            <a:avLst/>
          </a:prstGeom>
        </p:spPr>
      </p:pic>
      <p:pic>
        <p:nvPicPr>
          <p:cNvPr id="7" name="صورة 6">
            <a:extLst>
              <a:ext uri="{FF2B5EF4-FFF2-40B4-BE49-F238E27FC236}">
                <a16:creationId xmlns:a16="http://schemas.microsoft.com/office/drawing/2014/main" id="{405E0A6F-A9D1-4ABC-B4B0-29950F9D2AB2}"/>
              </a:ext>
            </a:extLst>
          </p:cNvPr>
          <p:cNvPicPr>
            <a:picLocks noChangeAspect="1"/>
          </p:cNvPicPr>
          <p:nvPr/>
        </p:nvPicPr>
        <p:blipFill>
          <a:blip r:embed="rId3"/>
          <a:stretch>
            <a:fillRect/>
          </a:stretch>
        </p:blipFill>
        <p:spPr>
          <a:xfrm>
            <a:off x="3984173" y="1076715"/>
            <a:ext cx="3820886" cy="3848158"/>
          </a:xfrm>
          <a:prstGeom prst="rect">
            <a:avLst/>
          </a:prstGeom>
        </p:spPr>
      </p:pic>
      <p:sp>
        <p:nvSpPr>
          <p:cNvPr id="9" name="مربع نص 8">
            <a:extLst>
              <a:ext uri="{FF2B5EF4-FFF2-40B4-BE49-F238E27FC236}">
                <a16:creationId xmlns:a16="http://schemas.microsoft.com/office/drawing/2014/main" id="{4EC3535A-42B7-48C1-B476-F5BD3C39AB1B}"/>
              </a:ext>
            </a:extLst>
          </p:cNvPr>
          <p:cNvSpPr txBox="1"/>
          <p:nvPr/>
        </p:nvSpPr>
        <p:spPr>
          <a:xfrm>
            <a:off x="5666020" y="3160654"/>
            <a:ext cx="2201273" cy="954107"/>
          </a:xfrm>
          <a:prstGeom prst="rect">
            <a:avLst/>
          </a:prstGeom>
          <a:noFill/>
        </p:spPr>
        <p:txBody>
          <a:bodyPr wrap="square">
            <a:spAutoFit/>
          </a:bodyPr>
          <a:lstStyle/>
          <a:p>
            <a:pPr algn="just"/>
            <a:r>
              <a:rPr lang="en-US" dirty="0"/>
              <a:t>We </a:t>
            </a:r>
            <a:r>
              <a:rPr lang="en-US" dirty="0" err="1"/>
              <a:t>observesd</a:t>
            </a:r>
            <a:r>
              <a:rPr lang="en-US" dirty="0"/>
              <a:t> that </a:t>
            </a:r>
            <a:r>
              <a:rPr lang="ar-JO" dirty="0" err="1"/>
              <a:t>the</a:t>
            </a:r>
            <a:r>
              <a:rPr lang="ar-JO" dirty="0"/>
              <a:t> EMNIST </a:t>
            </a:r>
            <a:r>
              <a:rPr lang="ar-JO" dirty="0" err="1"/>
              <a:t>dataset</a:t>
            </a:r>
            <a:r>
              <a:rPr lang="ar-JO" dirty="0"/>
              <a:t> </a:t>
            </a:r>
            <a:r>
              <a:rPr lang="ar-JO" dirty="0" err="1"/>
              <a:t>was</a:t>
            </a:r>
            <a:r>
              <a:rPr lang="ar-JO" dirty="0"/>
              <a:t> </a:t>
            </a:r>
            <a:r>
              <a:rPr lang="ar-JO" dirty="0" err="1"/>
              <a:t>rotated</a:t>
            </a:r>
            <a:r>
              <a:rPr lang="ar-JO" dirty="0"/>
              <a:t> </a:t>
            </a:r>
            <a:r>
              <a:rPr lang="ar-JO" dirty="0" err="1"/>
              <a:t>and</a:t>
            </a:r>
            <a:r>
              <a:rPr lang="ar-JO" dirty="0"/>
              <a:t> </a:t>
            </a:r>
            <a:r>
              <a:rPr lang="ar-JO" dirty="0" err="1"/>
              <a:t>flipped</a:t>
            </a:r>
            <a:r>
              <a:rPr lang="ar-JO" dirty="0"/>
              <a:t> </a:t>
            </a:r>
          </a:p>
          <a:p>
            <a:pPr algn="just"/>
            <a:r>
              <a:rPr lang="ar-JO" dirty="0" err="1"/>
              <a:t>we</a:t>
            </a:r>
            <a:r>
              <a:rPr lang="ar-JO" dirty="0"/>
              <a:t> </a:t>
            </a:r>
            <a:r>
              <a:rPr lang="ar-JO" dirty="0" err="1"/>
              <a:t>need</a:t>
            </a:r>
            <a:r>
              <a:rPr lang="ar-JO" dirty="0"/>
              <a:t> </a:t>
            </a:r>
            <a:r>
              <a:rPr lang="ar-JO" dirty="0" err="1"/>
              <a:t>fix</a:t>
            </a:r>
            <a:r>
              <a:rPr lang="ar-JO" dirty="0"/>
              <a:t> </a:t>
            </a:r>
            <a:r>
              <a:rPr lang="ar-JO" dirty="0" err="1"/>
              <a:t>that</a:t>
            </a:r>
            <a:r>
              <a:rPr lang="ar-JO" dirty="0"/>
              <a:t>.</a:t>
            </a:r>
          </a:p>
        </p:txBody>
      </p:sp>
    </p:spTree>
    <p:extLst>
      <p:ext uri="{BB962C8B-B14F-4D97-AF65-F5344CB8AC3E}">
        <p14:creationId xmlns:p14="http://schemas.microsoft.com/office/powerpoint/2010/main" val="3233739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AD32DB0-771A-46F2-9413-F1B0F33F5242}"/>
              </a:ext>
            </a:extLst>
          </p:cNvPr>
          <p:cNvSpPr>
            <a:spLocks noGrp="1"/>
          </p:cNvSpPr>
          <p:nvPr>
            <p:ph type="ctrTitle"/>
          </p:nvPr>
        </p:nvSpPr>
        <p:spPr>
          <a:xfrm>
            <a:off x="197999" y="0"/>
            <a:ext cx="9438370" cy="2052600"/>
          </a:xfrm>
        </p:spPr>
        <p:txBody>
          <a:bodyPr/>
          <a:lstStyle/>
          <a:p>
            <a:r>
              <a:rPr lang="en-US" sz="2800" dirty="0"/>
              <a:t>Rotate ,flip and reshape the images</a:t>
            </a:r>
            <a:endParaRPr lang="ar-JO" sz="2800" dirty="0"/>
          </a:p>
        </p:txBody>
      </p:sp>
      <p:sp>
        <p:nvSpPr>
          <p:cNvPr id="3" name="عنوان فرعي 2">
            <a:extLst>
              <a:ext uri="{FF2B5EF4-FFF2-40B4-BE49-F238E27FC236}">
                <a16:creationId xmlns:a16="http://schemas.microsoft.com/office/drawing/2014/main" id="{2E90DF58-A101-4F26-B733-EEFC7BA26FAF}"/>
              </a:ext>
            </a:extLst>
          </p:cNvPr>
          <p:cNvSpPr>
            <a:spLocks noGrp="1"/>
          </p:cNvSpPr>
          <p:nvPr>
            <p:ph type="subTitle" idx="1"/>
          </p:nvPr>
        </p:nvSpPr>
        <p:spPr/>
        <p:txBody>
          <a:bodyPr/>
          <a:lstStyle/>
          <a:p>
            <a:endParaRPr lang="ar-JO"/>
          </a:p>
        </p:txBody>
      </p:sp>
      <p:pic>
        <p:nvPicPr>
          <p:cNvPr id="5" name="صورة 4" descr="صورة تحتوي على نص&#10;&#10;تم إنشاء الوصف تلقائياً">
            <a:extLst>
              <a:ext uri="{FF2B5EF4-FFF2-40B4-BE49-F238E27FC236}">
                <a16:creationId xmlns:a16="http://schemas.microsoft.com/office/drawing/2014/main" id="{18193234-D49F-49EC-80B5-1C0E6FB6B046}"/>
              </a:ext>
            </a:extLst>
          </p:cNvPr>
          <p:cNvPicPr>
            <a:picLocks noChangeAspect="1"/>
          </p:cNvPicPr>
          <p:nvPr/>
        </p:nvPicPr>
        <p:blipFill>
          <a:blip r:embed="rId2"/>
          <a:stretch>
            <a:fillRect/>
          </a:stretch>
        </p:blipFill>
        <p:spPr>
          <a:xfrm>
            <a:off x="285460" y="742870"/>
            <a:ext cx="4708879" cy="4073236"/>
          </a:xfrm>
          <a:prstGeom prst="rect">
            <a:avLst/>
          </a:prstGeom>
        </p:spPr>
      </p:pic>
      <p:grpSp>
        <p:nvGrpSpPr>
          <p:cNvPr id="6" name="Google Shape;1857;p52">
            <a:extLst>
              <a:ext uri="{FF2B5EF4-FFF2-40B4-BE49-F238E27FC236}">
                <a16:creationId xmlns:a16="http://schemas.microsoft.com/office/drawing/2014/main" id="{5F97D767-3D5D-498E-A2EE-72C2905CE425}"/>
              </a:ext>
            </a:extLst>
          </p:cNvPr>
          <p:cNvGrpSpPr/>
          <p:nvPr/>
        </p:nvGrpSpPr>
        <p:grpSpPr>
          <a:xfrm>
            <a:off x="5689313" y="1078855"/>
            <a:ext cx="2302905" cy="2714088"/>
            <a:chOff x="2984738" y="390517"/>
            <a:chExt cx="2302905" cy="2714088"/>
          </a:xfrm>
        </p:grpSpPr>
        <p:sp>
          <p:nvSpPr>
            <p:cNvPr id="7" name="Google Shape;1858;p52">
              <a:extLst>
                <a:ext uri="{FF2B5EF4-FFF2-40B4-BE49-F238E27FC236}">
                  <a16:creationId xmlns:a16="http://schemas.microsoft.com/office/drawing/2014/main" id="{784CE7CD-5883-4D66-BDDE-6ED141746D22}"/>
                </a:ext>
              </a:extLst>
            </p:cNvPr>
            <p:cNvSpPr/>
            <p:nvPr/>
          </p:nvSpPr>
          <p:spPr>
            <a:xfrm>
              <a:off x="3245578" y="2015880"/>
              <a:ext cx="1737498" cy="1024379"/>
            </a:xfrm>
            <a:custGeom>
              <a:avLst/>
              <a:gdLst/>
              <a:ahLst/>
              <a:cxnLst/>
              <a:rect l="l" t="t" r="r" b="b"/>
              <a:pathLst>
                <a:path w="134742" h="79440" extrusionOk="0">
                  <a:moveTo>
                    <a:pt x="87745" y="549"/>
                  </a:moveTo>
                  <a:lnTo>
                    <a:pt x="132773" y="27055"/>
                  </a:lnTo>
                  <a:cubicBezTo>
                    <a:pt x="134742" y="28213"/>
                    <a:pt x="134722" y="31066"/>
                    <a:pt x="132738" y="32198"/>
                  </a:cubicBezTo>
                  <a:lnTo>
                    <a:pt x="50825" y="78918"/>
                  </a:lnTo>
                  <a:cubicBezTo>
                    <a:pt x="49912" y="79440"/>
                    <a:pt x="48790" y="79439"/>
                    <a:pt x="47878" y="78917"/>
                  </a:cubicBezTo>
                  <a:lnTo>
                    <a:pt x="2000" y="52682"/>
                  </a:lnTo>
                  <a:cubicBezTo>
                    <a:pt x="1" y="51539"/>
                    <a:pt x="6" y="48655"/>
                    <a:pt x="2008" y="47518"/>
                  </a:cubicBezTo>
                  <a:lnTo>
                    <a:pt x="84769" y="526"/>
                  </a:lnTo>
                  <a:cubicBezTo>
                    <a:pt x="85694" y="0"/>
                    <a:pt x="86828" y="9"/>
                    <a:pt x="87745" y="549"/>
                  </a:cubicBez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1859;p52">
              <a:extLst>
                <a:ext uri="{FF2B5EF4-FFF2-40B4-BE49-F238E27FC236}">
                  <a16:creationId xmlns:a16="http://schemas.microsoft.com/office/drawing/2014/main" id="{E393F532-3E22-4194-8E72-6678E639952B}"/>
                </a:ext>
              </a:extLst>
            </p:cNvPr>
            <p:cNvGrpSpPr/>
            <p:nvPr/>
          </p:nvGrpSpPr>
          <p:grpSpPr>
            <a:xfrm>
              <a:off x="2984738" y="390517"/>
              <a:ext cx="2302905" cy="2714088"/>
              <a:chOff x="1580425" y="214225"/>
              <a:chExt cx="4464725" cy="5261900"/>
            </a:xfrm>
          </p:grpSpPr>
          <p:sp>
            <p:nvSpPr>
              <p:cNvPr id="9" name="Google Shape;1860;p52">
                <a:extLst>
                  <a:ext uri="{FF2B5EF4-FFF2-40B4-BE49-F238E27FC236}">
                    <a16:creationId xmlns:a16="http://schemas.microsoft.com/office/drawing/2014/main" id="{10522F83-9FCB-4AC3-9E99-48E3C284B208}"/>
                  </a:ext>
                </a:extLst>
              </p:cNvPr>
              <p:cNvSpPr/>
              <p:nvPr/>
            </p:nvSpPr>
            <p:spPr>
              <a:xfrm>
                <a:off x="2524950" y="2326400"/>
                <a:ext cx="214625" cy="1680575"/>
              </a:xfrm>
              <a:custGeom>
                <a:avLst/>
                <a:gdLst/>
                <a:ahLst/>
                <a:cxnLst/>
                <a:rect l="l" t="t" r="r" b="b"/>
                <a:pathLst>
                  <a:path w="8585" h="67223" extrusionOk="0">
                    <a:moveTo>
                      <a:pt x="0" y="62201"/>
                    </a:moveTo>
                    <a:lnTo>
                      <a:pt x="0" y="0"/>
                    </a:lnTo>
                    <a:lnTo>
                      <a:pt x="8395" y="4733"/>
                    </a:lnTo>
                    <a:lnTo>
                      <a:pt x="8584" y="67223"/>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61;p52">
                <a:extLst>
                  <a:ext uri="{FF2B5EF4-FFF2-40B4-BE49-F238E27FC236}">
                    <a16:creationId xmlns:a16="http://schemas.microsoft.com/office/drawing/2014/main" id="{2C3ECD06-98F6-486C-99E5-1FE5145B4123}"/>
                  </a:ext>
                </a:extLst>
              </p:cNvPr>
              <p:cNvSpPr/>
              <p:nvPr/>
            </p:nvSpPr>
            <p:spPr>
              <a:xfrm>
                <a:off x="2734800" y="2321375"/>
                <a:ext cx="213675" cy="1685600"/>
              </a:xfrm>
              <a:custGeom>
                <a:avLst/>
                <a:gdLst/>
                <a:ahLst/>
                <a:cxnLst/>
                <a:rect l="l" t="t" r="r" b="b"/>
                <a:pathLst>
                  <a:path w="8547" h="67424" extrusionOk="0">
                    <a:moveTo>
                      <a:pt x="8546" y="1"/>
                    </a:moveTo>
                    <a:lnTo>
                      <a:pt x="1" y="4934"/>
                    </a:lnTo>
                    <a:lnTo>
                      <a:pt x="190" y="67424"/>
                    </a:lnTo>
                    <a:lnTo>
                      <a:pt x="8546" y="624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62;p52">
                <a:extLst>
                  <a:ext uri="{FF2B5EF4-FFF2-40B4-BE49-F238E27FC236}">
                    <a16:creationId xmlns:a16="http://schemas.microsoft.com/office/drawing/2014/main" id="{93200D40-82E5-40CE-9CD4-369A4EC8376B}"/>
                  </a:ext>
                </a:extLst>
              </p:cNvPr>
              <p:cNvSpPr/>
              <p:nvPr/>
            </p:nvSpPr>
            <p:spPr>
              <a:xfrm>
                <a:off x="2524950" y="2200750"/>
                <a:ext cx="423525" cy="244000"/>
              </a:xfrm>
              <a:custGeom>
                <a:avLst/>
                <a:gdLst/>
                <a:ahLst/>
                <a:cxnLst/>
                <a:rect l="l" t="t" r="r" b="b"/>
                <a:pathLst>
                  <a:path w="16941" h="9760" extrusionOk="0">
                    <a:moveTo>
                      <a:pt x="0" y="5026"/>
                    </a:moveTo>
                    <a:lnTo>
                      <a:pt x="8470" y="0"/>
                    </a:lnTo>
                    <a:lnTo>
                      <a:pt x="16940" y="4826"/>
                    </a:lnTo>
                    <a:lnTo>
                      <a:pt x="8395" y="9759"/>
                    </a:lnTo>
                    <a:close/>
                  </a:path>
                </a:pathLst>
              </a:custGeom>
              <a:solidFill>
                <a:srgbClr val="15E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63;p52">
                <a:extLst>
                  <a:ext uri="{FF2B5EF4-FFF2-40B4-BE49-F238E27FC236}">
                    <a16:creationId xmlns:a16="http://schemas.microsoft.com/office/drawing/2014/main" id="{F021564C-CDFD-4A56-989A-D886E8010D84}"/>
                  </a:ext>
                </a:extLst>
              </p:cNvPr>
              <p:cNvSpPr/>
              <p:nvPr/>
            </p:nvSpPr>
            <p:spPr>
              <a:xfrm>
                <a:off x="2052700" y="2973950"/>
                <a:ext cx="214575" cy="1297975"/>
              </a:xfrm>
              <a:custGeom>
                <a:avLst/>
                <a:gdLst/>
                <a:ahLst/>
                <a:cxnLst/>
                <a:rect l="l" t="t" r="r" b="b"/>
                <a:pathLst>
                  <a:path w="8583" h="51919" extrusionOk="0">
                    <a:moveTo>
                      <a:pt x="0" y="46897"/>
                    </a:moveTo>
                    <a:lnTo>
                      <a:pt x="0" y="1"/>
                    </a:lnTo>
                    <a:lnTo>
                      <a:pt x="8394" y="4734"/>
                    </a:lnTo>
                    <a:lnTo>
                      <a:pt x="8583" y="5191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64;p52">
                <a:extLst>
                  <a:ext uri="{FF2B5EF4-FFF2-40B4-BE49-F238E27FC236}">
                    <a16:creationId xmlns:a16="http://schemas.microsoft.com/office/drawing/2014/main" id="{80422BD3-749E-497A-9553-0C91A184212F}"/>
                  </a:ext>
                </a:extLst>
              </p:cNvPr>
              <p:cNvSpPr/>
              <p:nvPr/>
            </p:nvSpPr>
            <p:spPr>
              <a:xfrm>
                <a:off x="2262525" y="2968950"/>
                <a:ext cx="213675" cy="1302975"/>
              </a:xfrm>
              <a:custGeom>
                <a:avLst/>
                <a:gdLst/>
                <a:ahLst/>
                <a:cxnLst/>
                <a:rect l="l" t="t" r="r" b="b"/>
                <a:pathLst>
                  <a:path w="8547" h="52119" extrusionOk="0">
                    <a:moveTo>
                      <a:pt x="8546" y="0"/>
                    </a:moveTo>
                    <a:lnTo>
                      <a:pt x="1" y="4934"/>
                    </a:lnTo>
                    <a:lnTo>
                      <a:pt x="190" y="52119"/>
                    </a:lnTo>
                    <a:lnTo>
                      <a:pt x="8546" y="4709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65;p52">
                <a:extLst>
                  <a:ext uri="{FF2B5EF4-FFF2-40B4-BE49-F238E27FC236}">
                    <a16:creationId xmlns:a16="http://schemas.microsoft.com/office/drawing/2014/main" id="{3A86A84C-75C7-43FD-AE98-73D18EF24571}"/>
                  </a:ext>
                </a:extLst>
              </p:cNvPr>
              <p:cNvSpPr/>
              <p:nvPr/>
            </p:nvSpPr>
            <p:spPr>
              <a:xfrm>
                <a:off x="2052700" y="2848325"/>
                <a:ext cx="423500" cy="243975"/>
              </a:xfrm>
              <a:custGeom>
                <a:avLst/>
                <a:gdLst/>
                <a:ahLst/>
                <a:cxnLst/>
                <a:rect l="l" t="t" r="r" b="b"/>
                <a:pathLst>
                  <a:path w="16940" h="9759" extrusionOk="0">
                    <a:moveTo>
                      <a:pt x="0" y="5026"/>
                    </a:moveTo>
                    <a:lnTo>
                      <a:pt x="8470" y="1"/>
                    </a:lnTo>
                    <a:lnTo>
                      <a:pt x="16939" y="4825"/>
                    </a:lnTo>
                    <a:lnTo>
                      <a:pt x="8394" y="9759"/>
                    </a:lnTo>
                    <a:close/>
                  </a:path>
                </a:pathLst>
              </a:custGeom>
              <a:solidFill>
                <a:srgbClr val="15E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66;p52">
                <a:extLst>
                  <a:ext uri="{FF2B5EF4-FFF2-40B4-BE49-F238E27FC236}">
                    <a16:creationId xmlns:a16="http://schemas.microsoft.com/office/drawing/2014/main" id="{0446A84D-571B-4CDE-BA6F-27ECA4293E31}"/>
                  </a:ext>
                </a:extLst>
              </p:cNvPr>
              <p:cNvSpPr/>
              <p:nvPr/>
            </p:nvSpPr>
            <p:spPr>
              <a:xfrm>
                <a:off x="1580425" y="2753150"/>
                <a:ext cx="214600" cy="1783775"/>
              </a:xfrm>
              <a:custGeom>
                <a:avLst/>
                <a:gdLst/>
                <a:ahLst/>
                <a:cxnLst/>
                <a:rect l="l" t="t" r="r" b="b"/>
                <a:pathLst>
                  <a:path w="8584" h="71351" extrusionOk="0">
                    <a:moveTo>
                      <a:pt x="0" y="66329"/>
                    </a:moveTo>
                    <a:lnTo>
                      <a:pt x="0" y="1"/>
                    </a:lnTo>
                    <a:lnTo>
                      <a:pt x="8393" y="4733"/>
                    </a:lnTo>
                    <a:lnTo>
                      <a:pt x="8584" y="7135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867;p52">
                <a:extLst>
                  <a:ext uri="{FF2B5EF4-FFF2-40B4-BE49-F238E27FC236}">
                    <a16:creationId xmlns:a16="http://schemas.microsoft.com/office/drawing/2014/main" id="{91299D96-EDFB-4F45-B03B-57EB0762AB02}"/>
                  </a:ext>
                </a:extLst>
              </p:cNvPr>
              <p:cNvSpPr/>
              <p:nvPr/>
            </p:nvSpPr>
            <p:spPr>
              <a:xfrm>
                <a:off x="1790250" y="2748125"/>
                <a:ext cx="213650" cy="1788800"/>
              </a:xfrm>
              <a:custGeom>
                <a:avLst/>
                <a:gdLst/>
                <a:ahLst/>
                <a:cxnLst/>
                <a:rect l="l" t="t" r="r" b="b"/>
                <a:pathLst>
                  <a:path w="8546" h="71552" extrusionOk="0">
                    <a:moveTo>
                      <a:pt x="8546" y="0"/>
                    </a:moveTo>
                    <a:lnTo>
                      <a:pt x="0" y="4934"/>
                    </a:lnTo>
                    <a:lnTo>
                      <a:pt x="191" y="71551"/>
                    </a:lnTo>
                    <a:lnTo>
                      <a:pt x="8546" y="6653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68;p52">
                <a:extLst>
                  <a:ext uri="{FF2B5EF4-FFF2-40B4-BE49-F238E27FC236}">
                    <a16:creationId xmlns:a16="http://schemas.microsoft.com/office/drawing/2014/main" id="{8CA85340-569D-4DD1-9C48-F08958BF3ADB}"/>
                  </a:ext>
                </a:extLst>
              </p:cNvPr>
              <p:cNvSpPr/>
              <p:nvPr/>
            </p:nvSpPr>
            <p:spPr>
              <a:xfrm>
                <a:off x="1580425" y="2627525"/>
                <a:ext cx="423475" cy="243950"/>
              </a:xfrm>
              <a:custGeom>
                <a:avLst/>
                <a:gdLst/>
                <a:ahLst/>
                <a:cxnLst/>
                <a:rect l="l" t="t" r="r" b="b"/>
                <a:pathLst>
                  <a:path w="16939" h="9758" extrusionOk="0">
                    <a:moveTo>
                      <a:pt x="0" y="5026"/>
                    </a:moveTo>
                    <a:lnTo>
                      <a:pt x="8470" y="0"/>
                    </a:lnTo>
                    <a:lnTo>
                      <a:pt x="16939" y="4824"/>
                    </a:lnTo>
                    <a:lnTo>
                      <a:pt x="8393" y="9758"/>
                    </a:lnTo>
                    <a:close/>
                  </a:path>
                </a:pathLst>
              </a:custGeom>
              <a:solidFill>
                <a:srgbClr val="15E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69;p52">
                <a:extLst>
                  <a:ext uri="{FF2B5EF4-FFF2-40B4-BE49-F238E27FC236}">
                    <a16:creationId xmlns:a16="http://schemas.microsoft.com/office/drawing/2014/main" id="{AC332106-3BF5-4AD8-8658-39F2BBAD6490}"/>
                  </a:ext>
                </a:extLst>
              </p:cNvPr>
              <p:cNvSpPr/>
              <p:nvPr/>
            </p:nvSpPr>
            <p:spPr>
              <a:xfrm>
                <a:off x="4127900" y="656450"/>
                <a:ext cx="353800" cy="491025"/>
              </a:xfrm>
              <a:custGeom>
                <a:avLst/>
                <a:gdLst/>
                <a:ahLst/>
                <a:cxnLst/>
                <a:rect l="l" t="t" r="r" b="b"/>
                <a:pathLst>
                  <a:path w="14152" h="19641" extrusionOk="0">
                    <a:moveTo>
                      <a:pt x="6583" y="1"/>
                    </a:moveTo>
                    <a:cubicBezTo>
                      <a:pt x="6855" y="5424"/>
                      <a:pt x="3908" y="8997"/>
                      <a:pt x="1" y="7980"/>
                    </a:cubicBezTo>
                    <a:cubicBezTo>
                      <a:pt x="3908" y="8997"/>
                      <a:pt x="7297" y="14217"/>
                      <a:pt x="7570" y="19640"/>
                    </a:cubicBezTo>
                    <a:cubicBezTo>
                      <a:pt x="7297" y="14217"/>
                      <a:pt x="10244" y="10645"/>
                      <a:pt x="14151" y="11661"/>
                    </a:cubicBezTo>
                    <a:cubicBezTo>
                      <a:pt x="10244" y="10644"/>
                      <a:pt x="6855" y="5424"/>
                      <a:pt x="6583" y="1"/>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70;p52">
                <a:extLst>
                  <a:ext uri="{FF2B5EF4-FFF2-40B4-BE49-F238E27FC236}">
                    <a16:creationId xmlns:a16="http://schemas.microsoft.com/office/drawing/2014/main" id="{9C87E7B5-70DC-4DF1-9837-8F93ED01636B}"/>
                  </a:ext>
                </a:extLst>
              </p:cNvPr>
              <p:cNvSpPr/>
              <p:nvPr/>
            </p:nvSpPr>
            <p:spPr>
              <a:xfrm>
                <a:off x="4316375" y="1185075"/>
                <a:ext cx="184875" cy="256575"/>
              </a:xfrm>
              <a:custGeom>
                <a:avLst/>
                <a:gdLst/>
                <a:ahLst/>
                <a:cxnLst/>
                <a:rect l="l" t="t" r="r" b="b"/>
                <a:pathLst>
                  <a:path w="7395" h="10263" extrusionOk="0">
                    <a:moveTo>
                      <a:pt x="3440" y="0"/>
                    </a:moveTo>
                    <a:cubicBezTo>
                      <a:pt x="3582" y="2834"/>
                      <a:pt x="2042" y="4701"/>
                      <a:pt x="0" y="4170"/>
                    </a:cubicBezTo>
                    <a:cubicBezTo>
                      <a:pt x="2042" y="4701"/>
                      <a:pt x="3813" y="7429"/>
                      <a:pt x="3955" y="10263"/>
                    </a:cubicBezTo>
                    <a:cubicBezTo>
                      <a:pt x="3813" y="7429"/>
                      <a:pt x="5353" y="5561"/>
                      <a:pt x="7394" y="6093"/>
                    </a:cubicBezTo>
                    <a:cubicBezTo>
                      <a:pt x="5353" y="5562"/>
                      <a:pt x="3582" y="2834"/>
                      <a:pt x="3440" y="0"/>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71;p52">
                <a:extLst>
                  <a:ext uri="{FF2B5EF4-FFF2-40B4-BE49-F238E27FC236}">
                    <a16:creationId xmlns:a16="http://schemas.microsoft.com/office/drawing/2014/main" id="{906D2E6F-638A-4071-9E96-D43105DAE72D}"/>
                  </a:ext>
                </a:extLst>
              </p:cNvPr>
              <p:cNvSpPr/>
              <p:nvPr/>
            </p:nvSpPr>
            <p:spPr>
              <a:xfrm>
                <a:off x="4659725" y="1636925"/>
                <a:ext cx="561125" cy="658400"/>
              </a:xfrm>
              <a:custGeom>
                <a:avLst/>
                <a:gdLst/>
                <a:ahLst/>
                <a:cxnLst/>
                <a:rect l="l" t="t" r="r" b="b"/>
                <a:pathLst>
                  <a:path w="22445" h="26336" extrusionOk="0">
                    <a:moveTo>
                      <a:pt x="1" y="8120"/>
                    </a:moveTo>
                    <a:cubicBezTo>
                      <a:pt x="1" y="2343"/>
                      <a:pt x="6206" y="1"/>
                      <a:pt x="11984" y="2435"/>
                    </a:cubicBezTo>
                    <a:cubicBezTo>
                      <a:pt x="17761" y="4869"/>
                      <a:pt x="22444" y="11526"/>
                      <a:pt x="22444" y="17303"/>
                    </a:cubicBezTo>
                    <a:cubicBezTo>
                      <a:pt x="22444" y="23081"/>
                      <a:pt x="17336" y="26336"/>
                      <a:pt x="11559" y="23901"/>
                    </a:cubicBezTo>
                    <a:cubicBezTo>
                      <a:pt x="5780" y="21466"/>
                      <a:pt x="1" y="13898"/>
                      <a:pt x="1" y="812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72;p52">
                <a:extLst>
                  <a:ext uri="{FF2B5EF4-FFF2-40B4-BE49-F238E27FC236}">
                    <a16:creationId xmlns:a16="http://schemas.microsoft.com/office/drawing/2014/main" id="{74099198-381D-453E-BAEF-FCC2AFF855CD}"/>
                  </a:ext>
                </a:extLst>
              </p:cNvPr>
              <p:cNvSpPr/>
              <p:nvPr/>
            </p:nvSpPr>
            <p:spPr>
              <a:xfrm>
                <a:off x="4641375" y="1681450"/>
                <a:ext cx="534600" cy="586875"/>
              </a:xfrm>
              <a:custGeom>
                <a:avLst/>
                <a:gdLst/>
                <a:ahLst/>
                <a:cxnLst/>
                <a:rect l="l" t="t" r="r" b="b"/>
                <a:pathLst>
                  <a:path w="21384" h="23475" extrusionOk="0">
                    <a:moveTo>
                      <a:pt x="17283" y="6391"/>
                    </a:moveTo>
                    <a:cubicBezTo>
                      <a:pt x="19438" y="9047"/>
                      <a:pt x="20809" y="12157"/>
                      <a:pt x="21096" y="15038"/>
                    </a:cubicBezTo>
                    <a:cubicBezTo>
                      <a:pt x="21384" y="17919"/>
                      <a:pt x="20563" y="20333"/>
                      <a:pt x="18815" y="21752"/>
                    </a:cubicBezTo>
                    <a:cubicBezTo>
                      <a:pt x="17067" y="23170"/>
                      <a:pt x="14535" y="23474"/>
                      <a:pt x="11776" y="22599"/>
                    </a:cubicBezTo>
                    <a:cubicBezTo>
                      <a:pt x="9017" y="21724"/>
                      <a:pt x="6255" y="19740"/>
                      <a:pt x="4101" y="17085"/>
                    </a:cubicBezTo>
                    <a:cubicBezTo>
                      <a:pt x="1947" y="14428"/>
                      <a:pt x="575" y="11319"/>
                      <a:pt x="288" y="8438"/>
                    </a:cubicBezTo>
                    <a:cubicBezTo>
                      <a:pt x="0" y="5557"/>
                      <a:pt x="820" y="3142"/>
                      <a:pt x="2569" y="1725"/>
                    </a:cubicBezTo>
                    <a:cubicBezTo>
                      <a:pt x="4316" y="306"/>
                      <a:pt x="6849" y="1"/>
                      <a:pt x="9608" y="876"/>
                    </a:cubicBezTo>
                    <a:cubicBezTo>
                      <a:pt x="12368" y="1752"/>
                      <a:pt x="15129" y="3736"/>
                      <a:pt x="17283" y="639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73;p52">
                <a:extLst>
                  <a:ext uri="{FF2B5EF4-FFF2-40B4-BE49-F238E27FC236}">
                    <a16:creationId xmlns:a16="http://schemas.microsoft.com/office/drawing/2014/main" id="{9341983A-DF98-4AF0-BAE7-836AB595AD2D}"/>
                  </a:ext>
                </a:extLst>
              </p:cNvPr>
              <p:cNvSpPr/>
              <p:nvPr/>
            </p:nvSpPr>
            <p:spPr>
              <a:xfrm>
                <a:off x="4688625" y="1703575"/>
                <a:ext cx="440050" cy="542400"/>
              </a:xfrm>
              <a:custGeom>
                <a:avLst/>
                <a:gdLst/>
                <a:ahLst/>
                <a:cxnLst/>
                <a:rect l="l" t="t" r="r" b="b"/>
                <a:pathLst>
                  <a:path w="17602" h="21696" extrusionOk="0">
                    <a:moveTo>
                      <a:pt x="1" y="7140"/>
                    </a:moveTo>
                    <a:cubicBezTo>
                      <a:pt x="1" y="2279"/>
                      <a:pt x="3941" y="0"/>
                      <a:pt x="8801" y="2047"/>
                    </a:cubicBezTo>
                    <a:cubicBezTo>
                      <a:pt x="13662" y="4094"/>
                      <a:pt x="17602" y="9695"/>
                      <a:pt x="17602" y="14556"/>
                    </a:cubicBezTo>
                    <a:cubicBezTo>
                      <a:pt x="17602" y="19417"/>
                      <a:pt x="13661" y="21696"/>
                      <a:pt x="8801" y="19649"/>
                    </a:cubicBezTo>
                    <a:cubicBezTo>
                      <a:pt x="3941" y="17602"/>
                      <a:pt x="1" y="12000"/>
                      <a:pt x="1" y="7140"/>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74;p52">
                <a:extLst>
                  <a:ext uri="{FF2B5EF4-FFF2-40B4-BE49-F238E27FC236}">
                    <a16:creationId xmlns:a16="http://schemas.microsoft.com/office/drawing/2014/main" id="{7C50349C-1AA7-4448-9F95-C1538E8F2AB9}"/>
                  </a:ext>
                </a:extLst>
              </p:cNvPr>
              <p:cNvSpPr/>
              <p:nvPr/>
            </p:nvSpPr>
            <p:spPr>
              <a:xfrm>
                <a:off x="4689975" y="1734825"/>
                <a:ext cx="437425" cy="480150"/>
              </a:xfrm>
              <a:custGeom>
                <a:avLst/>
                <a:gdLst/>
                <a:ahLst/>
                <a:cxnLst/>
                <a:rect l="l" t="t" r="r" b="b"/>
                <a:pathLst>
                  <a:path w="17497" h="19206" fill="none" extrusionOk="0">
                    <a:moveTo>
                      <a:pt x="14141" y="5230"/>
                    </a:moveTo>
                    <a:cubicBezTo>
                      <a:pt x="15903" y="7402"/>
                      <a:pt x="17025" y="9947"/>
                      <a:pt x="17261" y="12304"/>
                    </a:cubicBezTo>
                    <a:cubicBezTo>
                      <a:pt x="17496" y="14661"/>
                      <a:pt x="16825" y="16635"/>
                      <a:pt x="15394" y="17796"/>
                    </a:cubicBezTo>
                    <a:cubicBezTo>
                      <a:pt x="13964" y="18956"/>
                      <a:pt x="11892" y="19205"/>
                      <a:pt x="9635" y="18490"/>
                    </a:cubicBezTo>
                    <a:cubicBezTo>
                      <a:pt x="7377" y="17773"/>
                      <a:pt x="5119" y="16151"/>
                      <a:pt x="3356" y="13978"/>
                    </a:cubicBezTo>
                    <a:cubicBezTo>
                      <a:pt x="1593" y="11805"/>
                      <a:pt x="471" y="9261"/>
                      <a:pt x="236" y="6904"/>
                    </a:cubicBezTo>
                    <a:cubicBezTo>
                      <a:pt x="1" y="4547"/>
                      <a:pt x="672" y="2571"/>
                      <a:pt x="2102" y="1410"/>
                    </a:cubicBezTo>
                    <a:cubicBezTo>
                      <a:pt x="3533" y="251"/>
                      <a:pt x="5603" y="1"/>
                      <a:pt x="7861" y="717"/>
                    </a:cubicBezTo>
                    <a:cubicBezTo>
                      <a:pt x="10119" y="1433"/>
                      <a:pt x="12378" y="3056"/>
                      <a:pt x="14141" y="5230"/>
                    </a:cubicBezTo>
                    <a:close/>
                  </a:path>
                </a:pathLst>
              </a:custGeom>
              <a:noFill/>
              <a:ln w="175" cap="flat" cmpd="sng">
                <a:solidFill>
                  <a:srgbClr val="FFBE00"/>
                </a:solidFill>
                <a:prstDash val="solid"/>
                <a:miter lim="112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75;p52">
                <a:extLst>
                  <a:ext uri="{FF2B5EF4-FFF2-40B4-BE49-F238E27FC236}">
                    <a16:creationId xmlns:a16="http://schemas.microsoft.com/office/drawing/2014/main" id="{9FDCC19F-C698-4719-A4B5-7DC2C04762DB}"/>
                  </a:ext>
                </a:extLst>
              </p:cNvPr>
              <p:cNvSpPr/>
              <p:nvPr/>
            </p:nvSpPr>
            <p:spPr>
              <a:xfrm>
                <a:off x="4822850" y="1829975"/>
                <a:ext cx="171625" cy="289625"/>
              </a:xfrm>
              <a:custGeom>
                <a:avLst/>
                <a:gdLst/>
                <a:ahLst/>
                <a:cxnLst/>
                <a:rect l="l" t="t" r="r" b="b"/>
                <a:pathLst>
                  <a:path w="6865" h="11585" extrusionOk="0">
                    <a:moveTo>
                      <a:pt x="2638" y="2847"/>
                    </a:moveTo>
                    <a:cubicBezTo>
                      <a:pt x="2726" y="2847"/>
                      <a:pt x="2826" y="2857"/>
                      <a:pt x="2937" y="2879"/>
                    </a:cubicBezTo>
                    <a:lnTo>
                      <a:pt x="2937" y="4554"/>
                    </a:lnTo>
                    <a:cubicBezTo>
                      <a:pt x="2418" y="4170"/>
                      <a:pt x="2064" y="3797"/>
                      <a:pt x="2064" y="3384"/>
                    </a:cubicBezTo>
                    <a:cubicBezTo>
                      <a:pt x="2064" y="3065"/>
                      <a:pt x="2231" y="2847"/>
                      <a:pt x="2638" y="2847"/>
                    </a:cubicBezTo>
                    <a:close/>
                    <a:moveTo>
                      <a:pt x="4116" y="7079"/>
                    </a:moveTo>
                    <a:cubicBezTo>
                      <a:pt x="4623" y="7470"/>
                      <a:pt x="4965" y="7839"/>
                      <a:pt x="4965" y="8251"/>
                    </a:cubicBezTo>
                    <a:cubicBezTo>
                      <a:pt x="4965" y="8554"/>
                      <a:pt x="4797" y="8741"/>
                      <a:pt x="4425" y="8741"/>
                    </a:cubicBezTo>
                    <a:cubicBezTo>
                      <a:pt x="4334" y="8741"/>
                      <a:pt x="4231" y="8730"/>
                      <a:pt x="4116" y="8707"/>
                    </a:cubicBezTo>
                    <a:lnTo>
                      <a:pt x="4116" y="7079"/>
                    </a:lnTo>
                    <a:close/>
                    <a:moveTo>
                      <a:pt x="2937" y="1"/>
                    </a:moveTo>
                    <a:lnTo>
                      <a:pt x="2937" y="1311"/>
                    </a:lnTo>
                    <a:cubicBezTo>
                      <a:pt x="2484" y="1171"/>
                      <a:pt x="2087" y="1107"/>
                      <a:pt x="1746" y="1107"/>
                    </a:cubicBezTo>
                    <a:cubicBezTo>
                      <a:pt x="686" y="1107"/>
                      <a:pt x="166" y="1732"/>
                      <a:pt x="166" y="2679"/>
                    </a:cubicBezTo>
                    <a:cubicBezTo>
                      <a:pt x="166" y="4365"/>
                      <a:pt x="1627" y="5419"/>
                      <a:pt x="2937" y="6287"/>
                    </a:cubicBezTo>
                    <a:lnTo>
                      <a:pt x="2937" y="8258"/>
                    </a:lnTo>
                    <a:cubicBezTo>
                      <a:pt x="2088" y="7817"/>
                      <a:pt x="1238" y="7141"/>
                      <a:pt x="649" y="6456"/>
                    </a:cubicBezTo>
                    <a:lnTo>
                      <a:pt x="0" y="7621"/>
                    </a:lnTo>
                    <a:cubicBezTo>
                      <a:pt x="649" y="8402"/>
                      <a:pt x="1769" y="9239"/>
                      <a:pt x="2937" y="9802"/>
                    </a:cubicBezTo>
                    <a:lnTo>
                      <a:pt x="2937" y="11088"/>
                    </a:lnTo>
                    <a:lnTo>
                      <a:pt x="4116" y="11585"/>
                    </a:lnTo>
                    <a:lnTo>
                      <a:pt x="4116" y="10264"/>
                    </a:lnTo>
                    <a:cubicBezTo>
                      <a:pt x="4561" y="10398"/>
                      <a:pt x="4951" y="10460"/>
                      <a:pt x="5286" y="10460"/>
                    </a:cubicBezTo>
                    <a:cubicBezTo>
                      <a:pt x="6347" y="10460"/>
                      <a:pt x="6865" y="9841"/>
                      <a:pt x="6865" y="8909"/>
                    </a:cubicBezTo>
                    <a:cubicBezTo>
                      <a:pt x="6865" y="7247"/>
                      <a:pt x="5426" y="6205"/>
                      <a:pt x="4116" y="5346"/>
                    </a:cubicBezTo>
                    <a:lnTo>
                      <a:pt x="4116" y="3341"/>
                    </a:lnTo>
                    <a:cubicBezTo>
                      <a:pt x="4706" y="3660"/>
                      <a:pt x="5319" y="4118"/>
                      <a:pt x="5920" y="4714"/>
                    </a:cubicBezTo>
                    <a:lnTo>
                      <a:pt x="6510" y="3512"/>
                    </a:lnTo>
                    <a:cubicBezTo>
                      <a:pt x="5862" y="2826"/>
                      <a:pt x="5001" y="2227"/>
                      <a:pt x="4116" y="1784"/>
                    </a:cubicBezTo>
                    <a:lnTo>
                      <a:pt x="4116" y="497"/>
                    </a:lnTo>
                    <a:lnTo>
                      <a:pt x="29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76;p52">
                <a:extLst>
                  <a:ext uri="{FF2B5EF4-FFF2-40B4-BE49-F238E27FC236}">
                    <a16:creationId xmlns:a16="http://schemas.microsoft.com/office/drawing/2014/main" id="{68714C99-2E05-4797-9742-617E82AE1B98}"/>
                  </a:ext>
                </a:extLst>
              </p:cNvPr>
              <p:cNvSpPr/>
              <p:nvPr/>
            </p:nvSpPr>
            <p:spPr>
              <a:xfrm>
                <a:off x="3319125" y="4126500"/>
                <a:ext cx="2122950" cy="1349625"/>
              </a:xfrm>
              <a:custGeom>
                <a:avLst/>
                <a:gdLst/>
                <a:ahLst/>
                <a:cxnLst/>
                <a:rect l="l" t="t" r="r" b="b"/>
                <a:pathLst>
                  <a:path w="84918" h="53985" extrusionOk="0">
                    <a:moveTo>
                      <a:pt x="84784" y="42"/>
                    </a:moveTo>
                    <a:cubicBezTo>
                      <a:pt x="84568" y="767"/>
                      <a:pt x="84077" y="1380"/>
                      <a:pt x="83418" y="1753"/>
                    </a:cubicBezTo>
                    <a:lnTo>
                      <a:pt x="1505" y="48473"/>
                    </a:lnTo>
                    <a:cubicBezTo>
                      <a:pt x="1047" y="48735"/>
                      <a:pt x="528" y="48869"/>
                      <a:pt x="1" y="48862"/>
                    </a:cubicBezTo>
                    <a:lnTo>
                      <a:pt x="1" y="53978"/>
                    </a:lnTo>
                    <a:cubicBezTo>
                      <a:pt x="528" y="53985"/>
                      <a:pt x="1047" y="53851"/>
                      <a:pt x="1505" y="53589"/>
                    </a:cubicBezTo>
                    <a:lnTo>
                      <a:pt x="83417" y="6868"/>
                    </a:lnTo>
                    <a:cubicBezTo>
                      <a:pt x="84361" y="6329"/>
                      <a:pt x="84855" y="5401"/>
                      <a:pt x="84908" y="4453"/>
                    </a:cubicBezTo>
                    <a:lnTo>
                      <a:pt x="84918" y="4453"/>
                    </a:lnTo>
                    <a:lnTo>
                      <a:pt x="849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77;p52">
                <a:extLst>
                  <a:ext uri="{FF2B5EF4-FFF2-40B4-BE49-F238E27FC236}">
                    <a16:creationId xmlns:a16="http://schemas.microsoft.com/office/drawing/2014/main" id="{3B3C7B17-9EF9-4500-8987-DF430B6E6EA1}"/>
                  </a:ext>
                </a:extLst>
              </p:cNvPr>
              <p:cNvSpPr/>
              <p:nvPr/>
            </p:nvSpPr>
            <p:spPr>
              <a:xfrm>
                <a:off x="2097775" y="4619175"/>
                <a:ext cx="1221375" cy="856775"/>
              </a:xfrm>
              <a:custGeom>
                <a:avLst/>
                <a:gdLst/>
                <a:ahLst/>
                <a:cxnLst/>
                <a:rect l="l" t="t" r="r" b="b"/>
                <a:pathLst>
                  <a:path w="48855" h="34271" extrusionOk="0">
                    <a:moveTo>
                      <a:pt x="47412" y="28765"/>
                    </a:moveTo>
                    <a:lnTo>
                      <a:pt x="1534" y="2530"/>
                    </a:lnTo>
                    <a:cubicBezTo>
                      <a:pt x="561" y="1974"/>
                      <a:pt x="66" y="1004"/>
                      <a:pt x="43" y="25"/>
                    </a:cubicBezTo>
                    <a:lnTo>
                      <a:pt x="1" y="0"/>
                    </a:lnTo>
                    <a:lnTo>
                      <a:pt x="1" y="5062"/>
                    </a:lnTo>
                    <a:lnTo>
                      <a:pt x="39" y="5038"/>
                    </a:lnTo>
                    <a:cubicBezTo>
                      <a:pt x="30" y="6052"/>
                      <a:pt x="527" y="7071"/>
                      <a:pt x="1534" y="7646"/>
                    </a:cubicBezTo>
                    <a:lnTo>
                      <a:pt x="47412" y="33881"/>
                    </a:lnTo>
                    <a:cubicBezTo>
                      <a:pt x="47851" y="34132"/>
                      <a:pt x="48349" y="34266"/>
                      <a:pt x="48855" y="34271"/>
                    </a:cubicBezTo>
                    <a:lnTo>
                      <a:pt x="48855" y="29155"/>
                    </a:lnTo>
                    <a:cubicBezTo>
                      <a:pt x="48349" y="29150"/>
                      <a:pt x="47851" y="29016"/>
                      <a:pt x="47412" y="2876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78;p52">
                <a:extLst>
                  <a:ext uri="{FF2B5EF4-FFF2-40B4-BE49-F238E27FC236}">
                    <a16:creationId xmlns:a16="http://schemas.microsoft.com/office/drawing/2014/main" id="{10F9740E-0ED9-4BD6-BAFD-EB73619272E1}"/>
                  </a:ext>
                </a:extLst>
              </p:cNvPr>
              <p:cNvSpPr/>
              <p:nvPr/>
            </p:nvSpPr>
            <p:spPr>
              <a:xfrm>
                <a:off x="2097775" y="4619175"/>
                <a:ext cx="1221375" cy="856775"/>
              </a:xfrm>
              <a:custGeom>
                <a:avLst/>
                <a:gdLst/>
                <a:ahLst/>
                <a:cxnLst/>
                <a:rect l="l" t="t" r="r" b="b"/>
                <a:pathLst>
                  <a:path w="48855" h="34271" extrusionOk="0">
                    <a:moveTo>
                      <a:pt x="47412" y="28765"/>
                    </a:moveTo>
                    <a:lnTo>
                      <a:pt x="1534" y="2530"/>
                    </a:lnTo>
                    <a:cubicBezTo>
                      <a:pt x="561" y="1974"/>
                      <a:pt x="66" y="1004"/>
                      <a:pt x="43" y="25"/>
                    </a:cubicBezTo>
                    <a:lnTo>
                      <a:pt x="1" y="0"/>
                    </a:lnTo>
                    <a:lnTo>
                      <a:pt x="1" y="5062"/>
                    </a:lnTo>
                    <a:lnTo>
                      <a:pt x="39" y="5038"/>
                    </a:lnTo>
                    <a:cubicBezTo>
                      <a:pt x="30" y="6052"/>
                      <a:pt x="527" y="7071"/>
                      <a:pt x="1534" y="7646"/>
                    </a:cubicBezTo>
                    <a:lnTo>
                      <a:pt x="47412" y="33881"/>
                    </a:lnTo>
                    <a:cubicBezTo>
                      <a:pt x="47851" y="34132"/>
                      <a:pt x="48349" y="34266"/>
                      <a:pt x="48855" y="34271"/>
                    </a:cubicBezTo>
                    <a:lnTo>
                      <a:pt x="48855" y="29155"/>
                    </a:lnTo>
                    <a:cubicBezTo>
                      <a:pt x="48349" y="29150"/>
                      <a:pt x="47851" y="29016"/>
                      <a:pt x="47412" y="2876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79;p52">
                <a:extLst>
                  <a:ext uri="{FF2B5EF4-FFF2-40B4-BE49-F238E27FC236}">
                    <a16:creationId xmlns:a16="http://schemas.microsoft.com/office/drawing/2014/main" id="{12E1C4E1-BCCC-460A-A7CE-4B7775ED865A}"/>
                  </a:ext>
                </a:extLst>
              </p:cNvPr>
              <p:cNvSpPr/>
              <p:nvPr/>
            </p:nvSpPr>
            <p:spPr>
              <a:xfrm>
                <a:off x="3771175" y="2821750"/>
                <a:ext cx="349550" cy="1103525"/>
              </a:xfrm>
              <a:custGeom>
                <a:avLst/>
                <a:gdLst/>
                <a:ahLst/>
                <a:cxnLst/>
                <a:rect l="l" t="t" r="r" b="b"/>
                <a:pathLst>
                  <a:path w="13982" h="44141" extrusionOk="0">
                    <a:moveTo>
                      <a:pt x="13981" y="12380"/>
                    </a:moveTo>
                    <a:cubicBezTo>
                      <a:pt x="13981" y="5542"/>
                      <a:pt x="10852" y="0"/>
                      <a:pt x="6991" y="0"/>
                    </a:cubicBezTo>
                    <a:cubicBezTo>
                      <a:pt x="3130" y="0"/>
                      <a:pt x="0" y="5542"/>
                      <a:pt x="0" y="12380"/>
                    </a:cubicBezTo>
                    <a:cubicBezTo>
                      <a:pt x="0" y="19217"/>
                      <a:pt x="6991" y="44140"/>
                      <a:pt x="6991" y="44140"/>
                    </a:cubicBezTo>
                    <a:cubicBezTo>
                      <a:pt x="6991" y="44140"/>
                      <a:pt x="13981" y="19217"/>
                      <a:pt x="13981" y="12380"/>
                    </a:cubicBezTo>
                    <a:close/>
                  </a:path>
                </a:pathLst>
              </a:custGeom>
              <a:gradFill>
                <a:gsLst>
                  <a:gs pos="0">
                    <a:srgbClr val="FFFFFF">
                      <a:alpha val="11372"/>
                    </a:srgbClr>
                  </a:gs>
                  <a:gs pos="50000">
                    <a:srgbClr val="E354F7">
                      <a:alpha val="56862"/>
                    </a:srgbClr>
                  </a:gs>
                  <a:gs pos="100000">
                    <a:srgbClr val="10ECFF">
                      <a:alpha val="86274"/>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80;p52">
                <a:extLst>
                  <a:ext uri="{FF2B5EF4-FFF2-40B4-BE49-F238E27FC236}">
                    <a16:creationId xmlns:a16="http://schemas.microsoft.com/office/drawing/2014/main" id="{B3E694D5-E83D-4EF8-A973-8D8ADAC9AE38}"/>
                  </a:ext>
                </a:extLst>
              </p:cNvPr>
              <p:cNvSpPr/>
              <p:nvPr/>
            </p:nvSpPr>
            <p:spPr>
              <a:xfrm>
                <a:off x="3213000" y="2116500"/>
                <a:ext cx="505850" cy="516975"/>
              </a:xfrm>
              <a:custGeom>
                <a:avLst/>
                <a:gdLst/>
                <a:ahLst/>
                <a:cxnLst/>
                <a:rect l="l" t="t" r="r" b="b"/>
                <a:pathLst>
                  <a:path w="20234" h="20679" extrusionOk="0">
                    <a:moveTo>
                      <a:pt x="18584" y="1"/>
                    </a:moveTo>
                    <a:lnTo>
                      <a:pt x="866" y="10692"/>
                    </a:lnTo>
                    <a:lnTo>
                      <a:pt x="998" y="19179"/>
                    </a:lnTo>
                    <a:lnTo>
                      <a:pt x="383" y="19122"/>
                    </a:lnTo>
                    <a:lnTo>
                      <a:pt x="1" y="20214"/>
                    </a:lnTo>
                    <a:lnTo>
                      <a:pt x="1210" y="20653"/>
                    </a:lnTo>
                    <a:lnTo>
                      <a:pt x="1212" y="20651"/>
                    </a:lnTo>
                    <a:cubicBezTo>
                      <a:pt x="1331" y="20679"/>
                      <a:pt x="1477" y="20653"/>
                      <a:pt x="1576" y="20550"/>
                    </a:cubicBezTo>
                    <a:lnTo>
                      <a:pt x="6852" y="15040"/>
                    </a:lnTo>
                    <a:lnTo>
                      <a:pt x="20234" y="1068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81;p52">
                <a:extLst>
                  <a:ext uri="{FF2B5EF4-FFF2-40B4-BE49-F238E27FC236}">
                    <a16:creationId xmlns:a16="http://schemas.microsoft.com/office/drawing/2014/main" id="{8E555E60-A1FF-4777-8ADD-4CEF2D37B735}"/>
                  </a:ext>
                </a:extLst>
              </p:cNvPr>
              <p:cNvSpPr/>
              <p:nvPr/>
            </p:nvSpPr>
            <p:spPr>
              <a:xfrm>
                <a:off x="3203550" y="2105350"/>
                <a:ext cx="484200" cy="518675"/>
              </a:xfrm>
              <a:custGeom>
                <a:avLst/>
                <a:gdLst/>
                <a:ahLst/>
                <a:cxnLst/>
                <a:rect l="l" t="t" r="r" b="b"/>
                <a:pathLst>
                  <a:path w="19368" h="20747" extrusionOk="0">
                    <a:moveTo>
                      <a:pt x="0" y="10693"/>
                    </a:moveTo>
                    <a:lnTo>
                      <a:pt x="17717" y="1"/>
                    </a:lnTo>
                    <a:lnTo>
                      <a:pt x="19368" y="10683"/>
                    </a:lnTo>
                    <a:lnTo>
                      <a:pt x="5986" y="15041"/>
                    </a:lnTo>
                    <a:lnTo>
                      <a:pt x="709" y="20550"/>
                    </a:lnTo>
                    <a:cubicBezTo>
                      <a:pt x="522" y="20746"/>
                      <a:pt x="154" y="20678"/>
                      <a:pt x="150" y="20447"/>
                    </a:cubicBez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82;p52">
                <a:extLst>
                  <a:ext uri="{FF2B5EF4-FFF2-40B4-BE49-F238E27FC236}">
                    <a16:creationId xmlns:a16="http://schemas.microsoft.com/office/drawing/2014/main" id="{9467846F-9198-4C8C-AB3B-799A17A48354}"/>
                  </a:ext>
                </a:extLst>
              </p:cNvPr>
              <p:cNvSpPr/>
              <p:nvPr/>
            </p:nvSpPr>
            <p:spPr>
              <a:xfrm>
                <a:off x="3665375" y="2791150"/>
                <a:ext cx="554725" cy="258675"/>
              </a:xfrm>
              <a:custGeom>
                <a:avLst/>
                <a:gdLst/>
                <a:ahLst/>
                <a:cxnLst/>
                <a:rect l="l" t="t" r="r" b="b"/>
                <a:pathLst>
                  <a:path w="22189" h="10347" extrusionOk="0">
                    <a:moveTo>
                      <a:pt x="22188" y="8354"/>
                    </a:moveTo>
                    <a:cubicBezTo>
                      <a:pt x="22188" y="8354"/>
                      <a:pt x="18945" y="10347"/>
                      <a:pt x="11094" y="10347"/>
                    </a:cubicBezTo>
                    <a:cubicBezTo>
                      <a:pt x="4273" y="10347"/>
                      <a:pt x="0" y="8354"/>
                      <a:pt x="0" y="8354"/>
                    </a:cubicBezTo>
                    <a:lnTo>
                      <a:pt x="2135" y="1"/>
                    </a:lnTo>
                    <a:lnTo>
                      <a:pt x="197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883;p52">
                <a:extLst>
                  <a:ext uri="{FF2B5EF4-FFF2-40B4-BE49-F238E27FC236}">
                    <a16:creationId xmlns:a16="http://schemas.microsoft.com/office/drawing/2014/main" id="{31DD4DDA-D610-4A15-9BD5-B32ACDC4E160}"/>
                  </a:ext>
                </a:extLst>
              </p:cNvPr>
              <p:cNvSpPr/>
              <p:nvPr/>
            </p:nvSpPr>
            <p:spPr>
              <a:xfrm>
                <a:off x="3682650" y="2791150"/>
                <a:ext cx="520150" cy="173300"/>
              </a:xfrm>
              <a:custGeom>
                <a:avLst/>
                <a:gdLst/>
                <a:ahLst/>
                <a:cxnLst/>
                <a:rect l="l" t="t" r="r" b="b"/>
                <a:pathLst>
                  <a:path w="20806" h="6932" extrusionOk="0">
                    <a:moveTo>
                      <a:pt x="20805" y="4676"/>
                    </a:moveTo>
                    <a:cubicBezTo>
                      <a:pt x="20805" y="4676"/>
                      <a:pt x="18642" y="6256"/>
                      <a:pt x="13324" y="6490"/>
                    </a:cubicBezTo>
                    <a:cubicBezTo>
                      <a:pt x="3335" y="6932"/>
                      <a:pt x="0" y="4676"/>
                      <a:pt x="0" y="4676"/>
                    </a:cubicBezTo>
                    <a:lnTo>
                      <a:pt x="0" y="1"/>
                    </a:lnTo>
                    <a:lnTo>
                      <a:pt x="208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884;p52">
                <a:extLst>
                  <a:ext uri="{FF2B5EF4-FFF2-40B4-BE49-F238E27FC236}">
                    <a16:creationId xmlns:a16="http://schemas.microsoft.com/office/drawing/2014/main" id="{476EC0C7-DDC5-4995-A0DB-FB6FF9441C87}"/>
                  </a:ext>
                </a:extLst>
              </p:cNvPr>
              <p:cNvSpPr/>
              <p:nvPr/>
            </p:nvSpPr>
            <p:spPr>
              <a:xfrm>
                <a:off x="2915625" y="823050"/>
                <a:ext cx="2054175" cy="2040900"/>
              </a:xfrm>
              <a:custGeom>
                <a:avLst/>
                <a:gdLst/>
                <a:ahLst/>
                <a:cxnLst/>
                <a:rect l="l" t="t" r="r" b="b"/>
                <a:pathLst>
                  <a:path w="82167" h="81636" extrusionOk="0">
                    <a:moveTo>
                      <a:pt x="41084" y="1"/>
                    </a:moveTo>
                    <a:cubicBezTo>
                      <a:pt x="1" y="47771"/>
                      <a:pt x="30176" y="80356"/>
                      <a:pt x="30176" y="80356"/>
                    </a:cubicBezTo>
                    <a:cubicBezTo>
                      <a:pt x="30176" y="80356"/>
                      <a:pt x="36328" y="81636"/>
                      <a:pt x="41083" y="81636"/>
                    </a:cubicBezTo>
                    <a:cubicBezTo>
                      <a:pt x="46383" y="81636"/>
                      <a:pt x="51991" y="80356"/>
                      <a:pt x="51991" y="80356"/>
                    </a:cubicBezTo>
                    <a:cubicBezTo>
                      <a:pt x="51991" y="80356"/>
                      <a:pt x="82167" y="47771"/>
                      <a:pt x="41084" y="1"/>
                    </a:cubicBezTo>
                    <a:close/>
                  </a:path>
                </a:pathLst>
              </a:custGeom>
              <a:gradFill>
                <a:gsLst>
                  <a:gs pos="0">
                    <a:srgbClr val="401EBB"/>
                  </a:gs>
                  <a:gs pos="100000">
                    <a:srgbClr val="02BCF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885;p52">
                <a:extLst>
                  <a:ext uri="{FF2B5EF4-FFF2-40B4-BE49-F238E27FC236}">
                    <a16:creationId xmlns:a16="http://schemas.microsoft.com/office/drawing/2014/main" id="{A6ADD5AB-12CD-4357-8EB5-EFDCE488F19B}"/>
                  </a:ext>
                </a:extLst>
              </p:cNvPr>
              <p:cNvSpPr/>
              <p:nvPr/>
            </p:nvSpPr>
            <p:spPr>
              <a:xfrm>
                <a:off x="4220075" y="2164650"/>
                <a:ext cx="591500" cy="680150"/>
              </a:xfrm>
              <a:custGeom>
                <a:avLst/>
                <a:gdLst/>
                <a:ahLst/>
                <a:cxnLst/>
                <a:rect l="l" t="t" r="r" b="b"/>
                <a:pathLst>
                  <a:path w="23660" h="27206" extrusionOk="0">
                    <a:moveTo>
                      <a:pt x="23633" y="25796"/>
                    </a:moveTo>
                    <a:lnTo>
                      <a:pt x="22226" y="11790"/>
                    </a:lnTo>
                    <a:lnTo>
                      <a:pt x="1272" y="0"/>
                    </a:lnTo>
                    <a:lnTo>
                      <a:pt x="0" y="710"/>
                    </a:lnTo>
                    <a:lnTo>
                      <a:pt x="240" y="1388"/>
                    </a:lnTo>
                    <a:lnTo>
                      <a:pt x="791" y="1343"/>
                    </a:lnTo>
                    <a:lnTo>
                      <a:pt x="781" y="14729"/>
                    </a:lnTo>
                    <a:lnTo>
                      <a:pt x="16262" y="18842"/>
                    </a:lnTo>
                    <a:lnTo>
                      <a:pt x="21906" y="24735"/>
                    </a:lnTo>
                    <a:lnTo>
                      <a:pt x="22413" y="27206"/>
                    </a:lnTo>
                    <a:lnTo>
                      <a:pt x="23406" y="26581"/>
                    </a:lnTo>
                    <a:cubicBezTo>
                      <a:pt x="23578" y="26358"/>
                      <a:pt x="23659" y="26077"/>
                      <a:pt x="23633" y="257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86;p52">
                <a:extLst>
                  <a:ext uri="{FF2B5EF4-FFF2-40B4-BE49-F238E27FC236}">
                    <a16:creationId xmlns:a16="http://schemas.microsoft.com/office/drawing/2014/main" id="{C9A2916D-DCA7-4EE8-8283-BCA75AAC9EDD}"/>
                  </a:ext>
                </a:extLst>
              </p:cNvPr>
              <p:cNvSpPr/>
              <p:nvPr/>
            </p:nvSpPr>
            <p:spPr>
              <a:xfrm>
                <a:off x="4215100" y="2182375"/>
                <a:ext cx="569900" cy="666800"/>
              </a:xfrm>
              <a:custGeom>
                <a:avLst/>
                <a:gdLst/>
                <a:ahLst/>
                <a:cxnLst/>
                <a:rect l="l" t="t" r="r" b="b"/>
                <a:pathLst>
                  <a:path w="22796" h="26672" extrusionOk="0">
                    <a:moveTo>
                      <a:pt x="21445" y="12397"/>
                    </a:moveTo>
                    <a:lnTo>
                      <a:pt x="199" y="1"/>
                    </a:lnTo>
                    <a:lnTo>
                      <a:pt x="1" y="15334"/>
                    </a:lnTo>
                    <a:lnTo>
                      <a:pt x="15481" y="19449"/>
                    </a:lnTo>
                    <a:lnTo>
                      <a:pt x="22163" y="26424"/>
                    </a:lnTo>
                    <a:cubicBezTo>
                      <a:pt x="22399" y="26672"/>
                      <a:pt x="22796" y="26518"/>
                      <a:pt x="22765" y="26192"/>
                    </a:cubicBez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887;p52">
                <a:extLst>
                  <a:ext uri="{FF2B5EF4-FFF2-40B4-BE49-F238E27FC236}">
                    <a16:creationId xmlns:a16="http://schemas.microsoft.com/office/drawing/2014/main" id="{B559CC43-45AD-4A6B-85DE-3BB9A22DF8AE}"/>
                  </a:ext>
                </a:extLst>
              </p:cNvPr>
              <p:cNvSpPr/>
              <p:nvPr/>
            </p:nvSpPr>
            <p:spPr>
              <a:xfrm>
                <a:off x="3550150" y="823050"/>
                <a:ext cx="796400" cy="754400"/>
              </a:xfrm>
              <a:custGeom>
                <a:avLst/>
                <a:gdLst/>
                <a:ahLst/>
                <a:cxnLst/>
                <a:rect l="l" t="t" r="r" b="b"/>
                <a:pathLst>
                  <a:path w="31856" h="30176" extrusionOk="0">
                    <a:moveTo>
                      <a:pt x="31856" y="24912"/>
                    </a:moveTo>
                    <a:cubicBezTo>
                      <a:pt x="28490" y="17204"/>
                      <a:pt x="23326" y="8865"/>
                      <a:pt x="15703" y="1"/>
                    </a:cubicBezTo>
                    <a:cubicBezTo>
                      <a:pt x="8408" y="8482"/>
                      <a:pt x="3370" y="16482"/>
                      <a:pt x="0" y="23908"/>
                    </a:cubicBezTo>
                    <a:cubicBezTo>
                      <a:pt x="4256" y="26099"/>
                      <a:pt x="15306" y="30175"/>
                      <a:pt x="31856" y="249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888;p52">
                <a:extLst>
                  <a:ext uri="{FF2B5EF4-FFF2-40B4-BE49-F238E27FC236}">
                    <a16:creationId xmlns:a16="http://schemas.microsoft.com/office/drawing/2014/main" id="{5CAC24A6-46A8-4D16-A38B-A7075226AEB0}"/>
                  </a:ext>
                </a:extLst>
              </p:cNvPr>
              <p:cNvSpPr/>
              <p:nvPr/>
            </p:nvSpPr>
            <p:spPr>
              <a:xfrm>
                <a:off x="3726600" y="2863950"/>
                <a:ext cx="39725" cy="39700"/>
              </a:xfrm>
              <a:custGeom>
                <a:avLst/>
                <a:gdLst/>
                <a:ahLst/>
                <a:cxnLst/>
                <a:rect l="l" t="t" r="r" b="b"/>
                <a:pathLst>
                  <a:path w="1589" h="1588" extrusionOk="0">
                    <a:moveTo>
                      <a:pt x="794" y="0"/>
                    </a:moveTo>
                    <a:cubicBezTo>
                      <a:pt x="356" y="0"/>
                      <a:pt x="1" y="355"/>
                      <a:pt x="1" y="794"/>
                    </a:cubicBezTo>
                    <a:cubicBezTo>
                      <a:pt x="1" y="1233"/>
                      <a:pt x="356" y="1587"/>
                      <a:pt x="794" y="1587"/>
                    </a:cubicBezTo>
                    <a:cubicBezTo>
                      <a:pt x="1233" y="1587"/>
                      <a:pt x="1588" y="1233"/>
                      <a:pt x="1588" y="794"/>
                    </a:cubicBezTo>
                    <a:cubicBezTo>
                      <a:pt x="1588" y="355"/>
                      <a:pt x="1233" y="0"/>
                      <a:pt x="7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89;p52">
                <a:extLst>
                  <a:ext uri="{FF2B5EF4-FFF2-40B4-BE49-F238E27FC236}">
                    <a16:creationId xmlns:a16="http://schemas.microsoft.com/office/drawing/2014/main" id="{E2B17CB6-16CE-467F-A543-6F1AB4B8798A}"/>
                  </a:ext>
                </a:extLst>
              </p:cNvPr>
              <p:cNvSpPr/>
              <p:nvPr/>
            </p:nvSpPr>
            <p:spPr>
              <a:xfrm>
                <a:off x="3822525" y="2876750"/>
                <a:ext cx="39725" cy="39725"/>
              </a:xfrm>
              <a:custGeom>
                <a:avLst/>
                <a:gdLst/>
                <a:ahLst/>
                <a:cxnLst/>
                <a:rect l="l" t="t" r="r" b="b"/>
                <a:pathLst>
                  <a:path w="1589" h="1589" extrusionOk="0">
                    <a:moveTo>
                      <a:pt x="794" y="1"/>
                    </a:moveTo>
                    <a:cubicBezTo>
                      <a:pt x="356" y="1"/>
                      <a:pt x="1" y="356"/>
                      <a:pt x="1" y="795"/>
                    </a:cubicBezTo>
                    <a:cubicBezTo>
                      <a:pt x="1" y="1233"/>
                      <a:pt x="356" y="1588"/>
                      <a:pt x="794" y="1588"/>
                    </a:cubicBezTo>
                    <a:cubicBezTo>
                      <a:pt x="1232" y="1588"/>
                      <a:pt x="1588" y="1233"/>
                      <a:pt x="1588" y="795"/>
                    </a:cubicBezTo>
                    <a:cubicBezTo>
                      <a:pt x="1588" y="356"/>
                      <a:pt x="1232" y="1"/>
                      <a:pt x="7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90;p52">
                <a:extLst>
                  <a:ext uri="{FF2B5EF4-FFF2-40B4-BE49-F238E27FC236}">
                    <a16:creationId xmlns:a16="http://schemas.microsoft.com/office/drawing/2014/main" id="{AB58AC61-DC28-4994-AD45-2FCC36D03375}"/>
                  </a:ext>
                </a:extLst>
              </p:cNvPr>
              <p:cNvSpPr/>
              <p:nvPr/>
            </p:nvSpPr>
            <p:spPr>
              <a:xfrm>
                <a:off x="3922875" y="2887650"/>
                <a:ext cx="39700" cy="39725"/>
              </a:xfrm>
              <a:custGeom>
                <a:avLst/>
                <a:gdLst/>
                <a:ahLst/>
                <a:cxnLst/>
                <a:rect l="l" t="t" r="r" b="b"/>
                <a:pathLst>
                  <a:path w="1588" h="1589" extrusionOk="0">
                    <a:moveTo>
                      <a:pt x="794" y="1"/>
                    </a:moveTo>
                    <a:cubicBezTo>
                      <a:pt x="355" y="1"/>
                      <a:pt x="0" y="356"/>
                      <a:pt x="0" y="794"/>
                    </a:cubicBezTo>
                    <a:cubicBezTo>
                      <a:pt x="0" y="1232"/>
                      <a:pt x="355" y="1588"/>
                      <a:pt x="794" y="1588"/>
                    </a:cubicBezTo>
                    <a:cubicBezTo>
                      <a:pt x="1233" y="1588"/>
                      <a:pt x="1587" y="1232"/>
                      <a:pt x="1587" y="794"/>
                    </a:cubicBezTo>
                    <a:cubicBezTo>
                      <a:pt x="1587" y="356"/>
                      <a:pt x="1233" y="1"/>
                      <a:pt x="7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91;p52">
                <a:extLst>
                  <a:ext uri="{FF2B5EF4-FFF2-40B4-BE49-F238E27FC236}">
                    <a16:creationId xmlns:a16="http://schemas.microsoft.com/office/drawing/2014/main" id="{C1ADF029-316B-4644-9FDA-F91D19A23B20}"/>
                  </a:ext>
                </a:extLst>
              </p:cNvPr>
              <p:cNvSpPr/>
              <p:nvPr/>
            </p:nvSpPr>
            <p:spPr>
              <a:xfrm>
                <a:off x="4021000" y="2883800"/>
                <a:ext cx="39700" cy="39700"/>
              </a:xfrm>
              <a:custGeom>
                <a:avLst/>
                <a:gdLst/>
                <a:ahLst/>
                <a:cxnLst/>
                <a:rect l="l" t="t" r="r" b="b"/>
                <a:pathLst>
                  <a:path w="1588" h="1588" extrusionOk="0">
                    <a:moveTo>
                      <a:pt x="794" y="0"/>
                    </a:moveTo>
                    <a:cubicBezTo>
                      <a:pt x="355" y="0"/>
                      <a:pt x="0" y="355"/>
                      <a:pt x="0" y="793"/>
                    </a:cubicBezTo>
                    <a:cubicBezTo>
                      <a:pt x="0" y="1232"/>
                      <a:pt x="355" y="1588"/>
                      <a:pt x="794" y="1588"/>
                    </a:cubicBezTo>
                    <a:cubicBezTo>
                      <a:pt x="1233" y="1588"/>
                      <a:pt x="1588" y="1232"/>
                      <a:pt x="1588" y="793"/>
                    </a:cubicBezTo>
                    <a:cubicBezTo>
                      <a:pt x="1588" y="355"/>
                      <a:pt x="1233" y="0"/>
                      <a:pt x="7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92;p52">
                <a:extLst>
                  <a:ext uri="{FF2B5EF4-FFF2-40B4-BE49-F238E27FC236}">
                    <a16:creationId xmlns:a16="http://schemas.microsoft.com/office/drawing/2014/main" id="{C8F21CB1-A7B2-42E2-98C4-DCA059C093FD}"/>
                  </a:ext>
                </a:extLst>
              </p:cNvPr>
              <p:cNvSpPr/>
              <p:nvPr/>
            </p:nvSpPr>
            <p:spPr>
              <a:xfrm>
                <a:off x="4119125" y="2863950"/>
                <a:ext cx="39700" cy="39700"/>
              </a:xfrm>
              <a:custGeom>
                <a:avLst/>
                <a:gdLst/>
                <a:ahLst/>
                <a:cxnLst/>
                <a:rect l="l" t="t" r="r" b="b"/>
                <a:pathLst>
                  <a:path w="1588" h="1588" extrusionOk="0">
                    <a:moveTo>
                      <a:pt x="795" y="0"/>
                    </a:moveTo>
                    <a:cubicBezTo>
                      <a:pt x="356" y="0"/>
                      <a:pt x="0" y="355"/>
                      <a:pt x="0" y="794"/>
                    </a:cubicBezTo>
                    <a:cubicBezTo>
                      <a:pt x="0" y="1233"/>
                      <a:pt x="356" y="1587"/>
                      <a:pt x="795" y="1587"/>
                    </a:cubicBezTo>
                    <a:cubicBezTo>
                      <a:pt x="1233" y="1587"/>
                      <a:pt x="1588" y="1233"/>
                      <a:pt x="1588" y="794"/>
                    </a:cubicBezTo>
                    <a:cubicBezTo>
                      <a:pt x="1588" y="355"/>
                      <a:pt x="1233" y="0"/>
                      <a:pt x="7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93;p52">
                <a:extLst>
                  <a:ext uri="{FF2B5EF4-FFF2-40B4-BE49-F238E27FC236}">
                    <a16:creationId xmlns:a16="http://schemas.microsoft.com/office/drawing/2014/main" id="{5BB8F458-D109-437A-8A87-855251CB428D}"/>
                  </a:ext>
                </a:extLst>
              </p:cNvPr>
              <p:cNvSpPr/>
              <p:nvPr/>
            </p:nvSpPr>
            <p:spPr>
              <a:xfrm>
                <a:off x="3520000" y="1458000"/>
                <a:ext cx="857125" cy="182150"/>
              </a:xfrm>
              <a:custGeom>
                <a:avLst/>
                <a:gdLst/>
                <a:ahLst/>
                <a:cxnLst/>
                <a:rect l="l" t="t" r="r" b="b"/>
                <a:pathLst>
                  <a:path w="34285" h="7286" extrusionOk="0">
                    <a:moveTo>
                      <a:pt x="34284" y="2499"/>
                    </a:moveTo>
                    <a:cubicBezTo>
                      <a:pt x="34116" y="2064"/>
                      <a:pt x="33946" y="1628"/>
                      <a:pt x="33767" y="1190"/>
                    </a:cubicBezTo>
                    <a:cubicBezTo>
                      <a:pt x="15464" y="7285"/>
                      <a:pt x="3739" y="1838"/>
                      <a:pt x="545" y="0"/>
                    </a:cubicBezTo>
                    <a:cubicBezTo>
                      <a:pt x="358" y="439"/>
                      <a:pt x="178" y="875"/>
                      <a:pt x="1" y="1308"/>
                    </a:cubicBezTo>
                    <a:cubicBezTo>
                      <a:pt x="2396" y="2653"/>
                      <a:pt x="8404" y="5406"/>
                      <a:pt x="17485" y="5406"/>
                    </a:cubicBezTo>
                    <a:cubicBezTo>
                      <a:pt x="22263" y="5406"/>
                      <a:pt x="27894" y="4633"/>
                      <a:pt x="34284" y="249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894;p52">
                <a:extLst>
                  <a:ext uri="{FF2B5EF4-FFF2-40B4-BE49-F238E27FC236}">
                    <a16:creationId xmlns:a16="http://schemas.microsoft.com/office/drawing/2014/main" id="{7F268013-8CAA-4704-B5D1-8E3406DC5125}"/>
                  </a:ext>
                </a:extLst>
              </p:cNvPr>
              <p:cNvSpPr/>
              <p:nvPr/>
            </p:nvSpPr>
            <p:spPr>
              <a:xfrm>
                <a:off x="3916450" y="3306525"/>
                <a:ext cx="54950" cy="55275"/>
              </a:xfrm>
              <a:custGeom>
                <a:avLst/>
                <a:gdLst/>
                <a:ahLst/>
                <a:cxnLst/>
                <a:rect l="l" t="t" r="r" b="b"/>
                <a:pathLst>
                  <a:path w="2198" h="2211" extrusionOk="0">
                    <a:moveTo>
                      <a:pt x="44" y="1225"/>
                    </a:moveTo>
                    <a:cubicBezTo>
                      <a:pt x="0" y="806"/>
                      <a:pt x="213" y="402"/>
                      <a:pt x="584" y="201"/>
                    </a:cubicBezTo>
                    <a:cubicBezTo>
                      <a:pt x="954" y="1"/>
                      <a:pt x="1410" y="44"/>
                      <a:pt x="1736" y="309"/>
                    </a:cubicBezTo>
                    <a:cubicBezTo>
                      <a:pt x="2063" y="575"/>
                      <a:pt x="2197" y="1011"/>
                      <a:pt x="2077" y="1415"/>
                    </a:cubicBezTo>
                    <a:cubicBezTo>
                      <a:pt x="1957" y="1819"/>
                      <a:pt x="1604" y="2110"/>
                      <a:pt x="1186" y="2154"/>
                    </a:cubicBezTo>
                    <a:cubicBezTo>
                      <a:pt x="614" y="2210"/>
                      <a:pt x="105" y="1796"/>
                      <a:pt x="44" y="122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895;p52">
                <a:extLst>
                  <a:ext uri="{FF2B5EF4-FFF2-40B4-BE49-F238E27FC236}">
                    <a16:creationId xmlns:a16="http://schemas.microsoft.com/office/drawing/2014/main" id="{A21342B5-C9E3-4655-BDD1-DA639EB110BB}"/>
                  </a:ext>
                </a:extLst>
              </p:cNvPr>
              <p:cNvSpPr/>
              <p:nvPr/>
            </p:nvSpPr>
            <p:spPr>
              <a:xfrm>
                <a:off x="3964850" y="3711350"/>
                <a:ext cx="54950" cy="55225"/>
              </a:xfrm>
              <a:custGeom>
                <a:avLst/>
                <a:gdLst/>
                <a:ahLst/>
                <a:cxnLst/>
                <a:rect l="l" t="t" r="r" b="b"/>
                <a:pathLst>
                  <a:path w="2198" h="2209" extrusionOk="0">
                    <a:moveTo>
                      <a:pt x="45" y="1223"/>
                    </a:moveTo>
                    <a:cubicBezTo>
                      <a:pt x="1" y="804"/>
                      <a:pt x="215" y="401"/>
                      <a:pt x="586" y="200"/>
                    </a:cubicBezTo>
                    <a:cubicBezTo>
                      <a:pt x="956" y="1"/>
                      <a:pt x="1411" y="44"/>
                      <a:pt x="1737" y="309"/>
                    </a:cubicBezTo>
                    <a:cubicBezTo>
                      <a:pt x="2064" y="576"/>
                      <a:pt x="2198" y="1012"/>
                      <a:pt x="2077" y="1416"/>
                    </a:cubicBezTo>
                    <a:cubicBezTo>
                      <a:pt x="1956" y="1819"/>
                      <a:pt x="1604" y="2110"/>
                      <a:pt x="1185" y="2153"/>
                    </a:cubicBezTo>
                    <a:cubicBezTo>
                      <a:pt x="614" y="2209"/>
                      <a:pt x="104" y="1794"/>
                      <a:pt x="45"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896;p52">
                <a:extLst>
                  <a:ext uri="{FF2B5EF4-FFF2-40B4-BE49-F238E27FC236}">
                    <a16:creationId xmlns:a16="http://schemas.microsoft.com/office/drawing/2014/main" id="{A1B16262-17CE-4B29-B35C-A6A620B3DCBF}"/>
                  </a:ext>
                </a:extLst>
              </p:cNvPr>
              <p:cNvSpPr/>
              <p:nvPr/>
            </p:nvSpPr>
            <p:spPr>
              <a:xfrm>
                <a:off x="4488575" y="3507700"/>
                <a:ext cx="54925" cy="55250"/>
              </a:xfrm>
              <a:custGeom>
                <a:avLst/>
                <a:gdLst/>
                <a:ahLst/>
                <a:cxnLst/>
                <a:rect l="l" t="t" r="r" b="b"/>
                <a:pathLst>
                  <a:path w="2197" h="2210" extrusionOk="0">
                    <a:moveTo>
                      <a:pt x="43" y="1223"/>
                    </a:moveTo>
                    <a:cubicBezTo>
                      <a:pt x="0" y="803"/>
                      <a:pt x="214" y="400"/>
                      <a:pt x="585" y="201"/>
                    </a:cubicBezTo>
                    <a:cubicBezTo>
                      <a:pt x="955" y="0"/>
                      <a:pt x="1410" y="44"/>
                      <a:pt x="1735" y="309"/>
                    </a:cubicBezTo>
                    <a:cubicBezTo>
                      <a:pt x="2062" y="575"/>
                      <a:pt x="2196" y="1011"/>
                      <a:pt x="2076" y="1414"/>
                    </a:cubicBezTo>
                    <a:cubicBezTo>
                      <a:pt x="1955" y="1817"/>
                      <a:pt x="1603" y="2108"/>
                      <a:pt x="1184" y="2152"/>
                    </a:cubicBezTo>
                    <a:cubicBezTo>
                      <a:pt x="613" y="2209"/>
                      <a:pt x="103" y="1794"/>
                      <a:pt x="43"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897;p52">
                <a:extLst>
                  <a:ext uri="{FF2B5EF4-FFF2-40B4-BE49-F238E27FC236}">
                    <a16:creationId xmlns:a16="http://schemas.microsoft.com/office/drawing/2014/main" id="{8078F7A0-1A05-4B38-9C45-A4EFA2BCCCB8}"/>
                  </a:ext>
                </a:extLst>
              </p:cNvPr>
              <p:cNvSpPr/>
              <p:nvPr/>
            </p:nvSpPr>
            <p:spPr>
              <a:xfrm>
                <a:off x="3953925" y="4056925"/>
                <a:ext cx="54950" cy="55250"/>
              </a:xfrm>
              <a:custGeom>
                <a:avLst/>
                <a:gdLst/>
                <a:ahLst/>
                <a:cxnLst/>
                <a:rect l="l" t="t" r="r" b="b"/>
                <a:pathLst>
                  <a:path w="2198" h="2210" extrusionOk="0">
                    <a:moveTo>
                      <a:pt x="43" y="1222"/>
                    </a:moveTo>
                    <a:cubicBezTo>
                      <a:pt x="1" y="804"/>
                      <a:pt x="215" y="399"/>
                      <a:pt x="585" y="200"/>
                    </a:cubicBezTo>
                    <a:cubicBezTo>
                      <a:pt x="955" y="0"/>
                      <a:pt x="1410" y="43"/>
                      <a:pt x="1737" y="308"/>
                    </a:cubicBezTo>
                    <a:cubicBezTo>
                      <a:pt x="2062" y="574"/>
                      <a:pt x="2198" y="1010"/>
                      <a:pt x="2077" y="1414"/>
                    </a:cubicBezTo>
                    <a:cubicBezTo>
                      <a:pt x="1957" y="1818"/>
                      <a:pt x="1605" y="2108"/>
                      <a:pt x="1186" y="2151"/>
                    </a:cubicBezTo>
                    <a:cubicBezTo>
                      <a:pt x="615" y="2210"/>
                      <a:pt x="103" y="1794"/>
                      <a:pt x="43" y="12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898;p52">
                <a:extLst>
                  <a:ext uri="{FF2B5EF4-FFF2-40B4-BE49-F238E27FC236}">
                    <a16:creationId xmlns:a16="http://schemas.microsoft.com/office/drawing/2014/main" id="{7031CA93-456F-4EFD-8E18-6FA8976275C7}"/>
                  </a:ext>
                </a:extLst>
              </p:cNvPr>
              <p:cNvSpPr/>
              <p:nvPr/>
            </p:nvSpPr>
            <p:spPr>
              <a:xfrm>
                <a:off x="4093775" y="3480425"/>
                <a:ext cx="54900" cy="55250"/>
              </a:xfrm>
              <a:custGeom>
                <a:avLst/>
                <a:gdLst/>
                <a:ahLst/>
                <a:cxnLst/>
                <a:rect l="l" t="t" r="r" b="b"/>
                <a:pathLst>
                  <a:path w="2196" h="2210" extrusionOk="0">
                    <a:moveTo>
                      <a:pt x="43" y="1222"/>
                    </a:moveTo>
                    <a:cubicBezTo>
                      <a:pt x="0" y="803"/>
                      <a:pt x="213" y="401"/>
                      <a:pt x="584" y="200"/>
                    </a:cubicBezTo>
                    <a:cubicBezTo>
                      <a:pt x="955" y="1"/>
                      <a:pt x="1409" y="43"/>
                      <a:pt x="1735" y="309"/>
                    </a:cubicBezTo>
                    <a:cubicBezTo>
                      <a:pt x="2061" y="575"/>
                      <a:pt x="2195" y="1011"/>
                      <a:pt x="2074" y="1414"/>
                    </a:cubicBezTo>
                    <a:cubicBezTo>
                      <a:pt x="1954" y="1818"/>
                      <a:pt x="1602" y="2108"/>
                      <a:pt x="1183" y="2151"/>
                    </a:cubicBezTo>
                    <a:cubicBezTo>
                      <a:pt x="612" y="2210"/>
                      <a:pt x="102" y="1793"/>
                      <a:pt x="43" y="12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899;p52">
                <a:extLst>
                  <a:ext uri="{FF2B5EF4-FFF2-40B4-BE49-F238E27FC236}">
                    <a16:creationId xmlns:a16="http://schemas.microsoft.com/office/drawing/2014/main" id="{11DA0418-2D90-4974-8DEF-200E6B886B32}"/>
                  </a:ext>
                </a:extLst>
              </p:cNvPr>
              <p:cNvSpPr/>
              <p:nvPr/>
            </p:nvSpPr>
            <p:spPr>
              <a:xfrm>
                <a:off x="3568925" y="4755475"/>
                <a:ext cx="54925" cy="55275"/>
              </a:xfrm>
              <a:custGeom>
                <a:avLst/>
                <a:gdLst/>
                <a:ahLst/>
                <a:cxnLst/>
                <a:rect l="l" t="t" r="r" b="b"/>
                <a:pathLst>
                  <a:path w="2197" h="2211" extrusionOk="0">
                    <a:moveTo>
                      <a:pt x="44" y="1223"/>
                    </a:moveTo>
                    <a:cubicBezTo>
                      <a:pt x="1" y="804"/>
                      <a:pt x="215" y="401"/>
                      <a:pt x="586" y="201"/>
                    </a:cubicBezTo>
                    <a:cubicBezTo>
                      <a:pt x="956" y="1"/>
                      <a:pt x="1410" y="45"/>
                      <a:pt x="1737" y="311"/>
                    </a:cubicBezTo>
                    <a:cubicBezTo>
                      <a:pt x="2063" y="577"/>
                      <a:pt x="2197" y="1013"/>
                      <a:pt x="2076" y="1416"/>
                    </a:cubicBezTo>
                    <a:cubicBezTo>
                      <a:pt x="1956" y="1819"/>
                      <a:pt x="1603" y="2110"/>
                      <a:pt x="1185" y="2153"/>
                    </a:cubicBezTo>
                    <a:cubicBezTo>
                      <a:pt x="613" y="2210"/>
                      <a:pt x="103" y="1794"/>
                      <a:pt x="44"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900;p52">
                <a:extLst>
                  <a:ext uri="{FF2B5EF4-FFF2-40B4-BE49-F238E27FC236}">
                    <a16:creationId xmlns:a16="http://schemas.microsoft.com/office/drawing/2014/main" id="{B67F6BD2-B1BD-499D-A9B6-C2F177C4A727}"/>
                  </a:ext>
                </a:extLst>
              </p:cNvPr>
              <p:cNvSpPr/>
              <p:nvPr/>
            </p:nvSpPr>
            <p:spPr>
              <a:xfrm>
                <a:off x="4967475" y="3794325"/>
                <a:ext cx="54925" cy="55275"/>
              </a:xfrm>
              <a:custGeom>
                <a:avLst/>
                <a:gdLst/>
                <a:ahLst/>
                <a:cxnLst/>
                <a:rect l="l" t="t" r="r" b="b"/>
                <a:pathLst>
                  <a:path w="2197" h="2211" extrusionOk="0">
                    <a:moveTo>
                      <a:pt x="43" y="1223"/>
                    </a:moveTo>
                    <a:cubicBezTo>
                      <a:pt x="0" y="804"/>
                      <a:pt x="214" y="401"/>
                      <a:pt x="585" y="201"/>
                    </a:cubicBezTo>
                    <a:cubicBezTo>
                      <a:pt x="956" y="1"/>
                      <a:pt x="1410" y="45"/>
                      <a:pt x="1736" y="311"/>
                    </a:cubicBezTo>
                    <a:cubicBezTo>
                      <a:pt x="2062" y="577"/>
                      <a:pt x="2196" y="1013"/>
                      <a:pt x="2076" y="1416"/>
                    </a:cubicBezTo>
                    <a:cubicBezTo>
                      <a:pt x="1955" y="1819"/>
                      <a:pt x="1603" y="2110"/>
                      <a:pt x="1184" y="2153"/>
                    </a:cubicBezTo>
                    <a:cubicBezTo>
                      <a:pt x="613" y="2210"/>
                      <a:pt x="103" y="1794"/>
                      <a:pt x="43"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901;p52">
                <a:extLst>
                  <a:ext uri="{FF2B5EF4-FFF2-40B4-BE49-F238E27FC236}">
                    <a16:creationId xmlns:a16="http://schemas.microsoft.com/office/drawing/2014/main" id="{B0C9A1D3-B7DB-41B0-8423-A0ACEC208CF7}"/>
                  </a:ext>
                </a:extLst>
              </p:cNvPr>
              <p:cNvSpPr/>
              <p:nvPr/>
            </p:nvSpPr>
            <p:spPr>
              <a:xfrm>
                <a:off x="5143200" y="3600275"/>
                <a:ext cx="54925" cy="55225"/>
              </a:xfrm>
              <a:custGeom>
                <a:avLst/>
                <a:gdLst/>
                <a:ahLst/>
                <a:cxnLst/>
                <a:rect l="l" t="t" r="r" b="b"/>
                <a:pathLst>
                  <a:path w="2197" h="2209" extrusionOk="0">
                    <a:moveTo>
                      <a:pt x="43" y="1223"/>
                    </a:moveTo>
                    <a:cubicBezTo>
                      <a:pt x="0" y="804"/>
                      <a:pt x="214" y="400"/>
                      <a:pt x="585" y="200"/>
                    </a:cubicBezTo>
                    <a:cubicBezTo>
                      <a:pt x="956" y="0"/>
                      <a:pt x="1410" y="43"/>
                      <a:pt x="1736" y="309"/>
                    </a:cubicBezTo>
                    <a:cubicBezTo>
                      <a:pt x="2062" y="575"/>
                      <a:pt x="2196" y="1012"/>
                      <a:pt x="2076" y="1415"/>
                    </a:cubicBezTo>
                    <a:cubicBezTo>
                      <a:pt x="1955" y="1819"/>
                      <a:pt x="1603" y="2109"/>
                      <a:pt x="1184" y="2152"/>
                    </a:cubicBezTo>
                    <a:cubicBezTo>
                      <a:pt x="613" y="2209"/>
                      <a:pt x="103" y="1793"/>
                      <a:pt x="43"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02;p52">
                <a:extLst>
                  <a:ext uri="{FF2B5EF4-FFF2-40B4-BE49-F238E27FC236}">
                    <a16:creationId xmlns:a16="http://schemas.microsoft.com/office/drawing/2014/main" id="{A1C72049-9979-443F-AEEE-54966B2BCCBA}"/>
                  </a:ext>
                </a:extLst>
              </p:cNvPr>
              <p:cNvSpPr/>
              <p:nvPr/>
            </p:nvSpPr>
            <p:spPr>
              <a:xfrm>
                <a:off x="3834950" y="3213725"/>
                <a:ext cx="54925" cy="55225"/>
              </a:xfrm>
              <a:custGeom>
                <a:avLst/>
                <a:gdLst/>
                <a:ahLst/>
                <a:cxnLst/>
                <a:rect l="l" t="t" r="r" b="b"/>
                <a:pathLst>
                  <a:path w="2197" h="2209" extrusionOk="0">
                    <a:moveTo>
                      <a:pt x="44" y="1223"/>
                    </a:moveTo>
                    <a:cubicBezTo>
                      <a:pt x="1" y="804"/>
                      <a:pt x="215" y="401"/>
                      <a:pt x="586" y="200"/>
                    </a:cubicBezTo>
                    <a:cubicBezTo>
                      <a:pt x="956" y="1"/>
                      <a:pt x="1410" y="43"/>
                      <a:pt x="1737" y="309"/>
                    </a:cubicBezTo>
                    <a:cubicBezTo>
                      <a:pt x="2063" y="575"/>
                      <a:pt x="2197" y="1012"/>
                      <a:pt x="2076" y="1416"/>
                    </a:cubicBezTo>
                    <a:cubicBezTo>
                      <a:pt x="1956" y="1819"/>
                      <a:pt x="1604" y="2110"/>
                      <a:pt x="1185" y="2152"/>
                    </a:cubicBezTo>
                    <a:cubicBezTo>
                      <a:pt x="614" y="2209"/>
                      <a:pt x="103" y="1793"/>
                      <a:pt x="44"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903;p52">
                <a:extLst>
                  <a:ext uri="{FF2B5EF4-FFF2-40B4-BE49-F238E27FC236}">
                    <a16:creationId xmlns:a16="http://schemas.microsoft.com/office/drawing/2014/main" id="{A6A4B755-B56D-4B9A-A893-1C26EF617866}"/>
                  </a:ext>
                </a:extLst>
              </p:cNvPr>
              <p:cNvSpPr/>
              <p:nvPr/>
            </p:nvSpPr>
            <p:spPr>
              <a:xfrm>
                <a:off x="4620600" y="3001200"/>
                <a:ext cx="54925" cy="55200"/>
              </a:xfrm>
              <a:custGeom>
                <a:avLst/>
                <a:gdLst/>
                <a:ahLst/>
                <a:cxnLst/>
                <a:rect l="l" t="t" r="r" b="b"/>
                <a:pathLst>
                  <a:path w="2197" h="2208" extrusionOk="0">
                    <a:moveTo>
                      <a:pt x="44" y="1221"/>
                    </a:moveTo>
                    <a:cubicBezTo>
                      <a:pt x="1" y="802"/>
                      <a:pt x="214" y="399"/>
                      <a:pt x="584" y="199"/>
                    </a:cubicBezTo>
                    <a:cubicBezTo>
                      <a:pt x="955" y="0"/>
                      <a:pt x="1409" y="43"/>
                      <a:pt x="1736" y="309"/>
                    </a:cubicBezTo>
                    <a:cubicBezTo>
                      <a:pt x="2063" y="575"/>
                      <a:pt x="2197" y="1011"/>
                      <a:pt x="2075" y="1414"/>
                    </a:cubicBezTo>
                    <a:cubicBezTo>
                      <a:pt x="1954" y="1817"/>
                      <a:pt x="1603" y="2108"/>
                      <a:pt x="1184" y="2151"/>
                    </a:cubicBezTo>
                    <a:cubicBezTo>
                      <a:pt x="613" y="2207"/>
                      <a:pt x="103" y="1793"/>
                      <a:pt x="44" y="12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904;p52">
                <a:extLst>
                  <a:ext uri="{FF2B5EF4-FFF2-40B4-BE49-F238E27FC236}">
                    <a16:creationId xmlns:a16="http://schemas.microsoft.com/office/drawing/2014/main" id="{677D4204-9A15-4802-A86F-44F041EDCA4C}"/>
                  </a:ext>
                </a:extLst>
              </p:cNvPr>
              <p:cNvSpPr/>
              <p:nvPr/>
            </p:nvSpPr>
            <p:spPr>
              <a:xfrm>
                <a:off x="3630850" y="4072950"/>
                <a:ext cx="54950" cy="55250"/>
              </a:xfrm>
              <a:custGeom>
                <a:avLst/>
                <a:gdLst/>
                <a:ahLst/>
                <a:cxnLst/>
                <a:rect l="l" t="t" r="r" b="b"/>
                <a:pathLst>
                  <a:path w="2198" h="2210" extrusionOk="0">
                    <a:moveTo>
                      <a:pt x="44" y="1223"/>
                    </a:moveTo>
                    <a:cubicBezTo>
                      <a:pt x="0" y="804"/>
                      <a:pt x="214" y="400"/>
                      <a:pt x="585" y="200"/>
                    </a:cubicBezTo>
                    <a:cubicBezTo>
                      <a:pt x="956" y="0"/>
                      <a:pt x="1410" y="43"/>
                      <a:pt x="1736" y="309"/>
                    </a:cubicBezTo>
                    <a:cubicBezTo>
                      <a:pt x="2063" y="575"/>
                      <a:pt x="2197" y="1011"/>
                      <a:pt x="2077" y="1414"/>
                    </a:cubicBezTo>
                    <a:cubicBezTo>
                      <a:pt x="1956" y="1818"/>
                      <a:pt x="1604" y="2108"/>
                      <a:pt x="1185" y="2152"/>
                    </a:cubicBezTo>
                    <a:cubicBezTo>
                      <a:pt x="613" y="2210"/>
                      <a:pt x="103" y="1794"/>
                      <a:pt x="44"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905;p52">
                <a:extLst>
                  <a:ext uri="{FF2B5EF4-FFF2-40B4-BE49-F238E27FC236}">
                    <a16:creationId xmlns:a16="http://schemas.microsoft.com/office/drawing/2014/main" id="{728ECF9C-51FF-4CD2-B7B4-5F1A257CC0BD}"/>
                  </a:ext>
                </a:extLst>
              </p:cNvPr>
              <p:cNvSpPr/>
              <p:nvPr/>
            </p:nvSpPr>
            <p:spPr>
              <a:xfrm>
                <a:off x="3466775" y="3763350"/>
                <a:ext cx="54925" cy="55250"/>
              </a:xfrm>
              <a:custGeom>
                <a:avLst/>
                <a:gdLst/>
                <a:ahLst/>
                <a:cxnLst/>
                <a:rect l="l" t="t" r="r" b="b"/>
                <a:pathLst>
                  <a:path w="2197" h="2210" extrusionOk="0">
                    <a:moveTo>
                      <a:pt x="43" y="1223"/>
                    </a:moveTo>
                    <a:cubicBezTo>
                      <a:pt x="1" y="804"/>
                      <a:pt x="214" y="400"/>
                      <a:pt x="584" y="201"/>
                    </a:cubicBezTo>
                    <a:cubicBezTo>
                      <a:pt x="955" y="1"/>
                      <a:pt x="1409" y="43"/>
                      <a:pt x="1736" y="309"/>
                    </a:cubicBezTo>
                    <a:cubicBezTo>
                      <a:pt x="2062" y="575"/>
                      <a:pt x="2196" y="1011"/>
                      <a:pt x="2076" y="1414"/>
                    </a:cubicBezTo>
                    <a:cubicBezTo>
                      <a:pt x="1955" y="1818"/>
                      <a:pt x="1604" y="2108"/>
                      <a:pt x="1185" y="2152"/>
                    </a:cubicBezTo>
                    <a:cubicBezTo>
                      <a:pt x="613" y="2210"/>
                      <a:pt x="102" y="1794"/>
                      <a:pt x="43"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906;p52">
                <a:extLst>
                  <a:ext uri="{FF2B5EF4-FFF2-40B4-BE49-F238E27FC236}">
                    <a16:creationId xmlns:a16="http://schemas.microsoft.com/office/drawing/2014/main" id="{D969E849-8901-4FD1-92EA-7FECCE0122A6}"/>
                  </a:ext>
                </a:extLst>
              </p:cNvPr>
              <p:cNvSpPr/>
              <p:nvPr/>
            </p:nvSpPr>
            <p:spPr>
              <a:xfrm>
                <a:off x="3133650" y="3965250"/>
                <a:ext cx="54950" cy="55250"/>
              </a:xfrm>
              <a:custGeom>
                <a:avLst/>
                <a:gdLst/>
                <a:ahLst/>
                <a:cxnLst/>
                <a:rect l="l" t="t" r="r" b="b"/>
                <a:pathLst>
                  <a:path w="2198" h="2210" extrusionOk="0">
                    <a:moveTo>
                      <a:pt x="45" y="1223"/>
                    </a:moveTo>
                    <a:cubicBezTo>
                      <a:pt x="1" y="803"/>
                      <a:pt x="215" y="400"/>
                      <a:pt x="586" y="201"/>
                    </a:cubicBezTo>
                    <a:cubicBezTo>
                      <a:pt x="956" y="0"/>
                      <a:pt x="1410" y="43"/>
                      <a:pt x="1737" y="309"/>
                    </a:cubicBezTo>
                    <a:cubicBezTo>
                      <a:pt x="2064" y="575"/>
                      <a:pt x="2198" y="1012"/>
                      <a:pt x="2077" y="1415"/>
                    </a:cubicBezTo>
                    <a:cubicBezTo>
                      <a:pt x="1957" y="1819"/>
                      <a:pt x="1605" y="2109"/>
                      <a:pt x="1186" y="2152"/>
                    </a:cubicBezTo>
                    <a:cubicBezTo>
                      <a:pt x="615" y="2209"/>
                      <a:pt x="105" y="1794"/>
                      <a:pt x="45"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907;p52">
                <a:extLst>
                  <a:ext uri="{FF2B5EF4-FFF2-40B4-BE49-F238E27FC236}">
                    <a16:creationId xmlns:a16="http://schemas.microsoft.com/office/drawing/2014/main" id="{D46EEFEA-63D6-496E-87A7-07F851B57B3D}"/>
                  </a:ext>
                </a:extLst>
              </p:cNvPr>
              <p:cNvSpPr/>
              <p:nvPr/>
            </p:nvSpPr>
            <p:spPr>
              <a:xfrm>
                <a:off x="4015900" y="3173875"/>
                <a:ext cx="54950" cy="55250"/>
              </a:xfrm>
              <a:custGeom>
                <a:avLst/>
                <a:gdLst/>
                <a:ahLst/>
                <a:cxnLst/>
                <a:rect l="l" t="t" r="r" b="b"/>
                <a:pathLst>
                  <a:path w="2198" h="2210" extrusionOk="0">
                    <a:moveTo>
                      <a:pt x="43" y="1223"/>
                    </a:moveTo>
                    <a:cubicBezTo>
                      <a:pt x="0" y="804"/>
                      <a:pt x="214" y="400"/>
                      <a:pt x="585" y="201"/>
                    </a:cubicBezTo>
                    <a:cubicBezTo>
                      <a:pt x="956" y="0"/>
                      <a:pt x="1410" y="43"/>
                      <a:pt x="1736" y="309"/>
                    </a:cubicBezTo>
                    <a:cubicBezTo>
                      <a:pt x="2063" y="575"/>
                      <a:pt x="2197" y="1011"/>
                      <a:pt x="2077" y="1414"/>
                    </a:cubicBezTo>
                    <a:cubicBezTo>
                      <a:pt x="1956" y="1819"/>
                      <a:pt x="1605" y="2109"/>
                      <a:pt x="1185" y="2152"/>
                    </a:cubicBezTo>
                    <a:cubicBezTo>
                      <a:pt x="614" y="2210"/>
                      <a:pt x="104" y="1794"/>
                      <a:pt x="43"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908;p52">
                <a:extLst>
                  <a:ext uri="{FF2B5EF4-FFF2-40B4-BE49-F238E27FC236}">
                    <a16:creationId xmlns:a16="http://schemas.microsoft.com/office/drawing/2014/main" id="{3F007183-A987-40A2-88E7-B97E4A1719A1}"/>
                  </a:ext>
                </a:extLst>
              </p:cNvPr>
              <p:cNvSpPr/>
              <p:nvPr/>
            </p:nvSpPr>
            <p:spPr>
              <a:xfrm>
                <a:off x="4320500" y="4451275"/>
                <a:ext cx="54925" cy="55225"/>
              </a:xfrm>
              <a:custGeom>
                <a:avLst/>
                <a:gdLst/>
                <a:ahLst/>
                <a:cxnLst/>
                <a:rect l="l" t="t" r="r" b="b"/>
                <a:pathLst>
                  <a:path w="2197" h="2209" extrusionOk="0">
                    <a:moveTo>
                      <a:pt x="44" y="1223"/>
                    </a:moveTo>
                    <a:cubicBezTo>
                      <a:pt x="1" y="803"/>
                      <a:pt x="214" y="400"/>
                      <a:pt x="584" y="200"/>
                    </a:cubicBezTo>
                    <a:cubicBezTo>
                      <a:pt x="955" y="0"/>
                      <a:pt x="1410" y="43"/>
                      <a:pt x="1736" y="309"/>
                    </a:cubicBezTo>
                    <a:cubicBezTo>
                      <a:pt x="2062" y="575"/>
                      <a:pt x="2197" y="1011"/>
                      <a:pt x="2076" y="1414"/>
                    </a:cubicBezTo>
                    <a:cubicBezTo>
                      <a:pt x="1955" y="1817"/>
                      <a:pt x="1604" y="2109"/>
                      <a:pt x="1185" y="2152"/>
                    </a:cubicBezTo>
                    <a:cubicBezTo>
                      <a:pt x="614" y="2208"/>
                      <a:pt x="103" y="1794"/>
                      <a:pt x="44"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909;p52">
                <a:extLst>
                  <a:ext uri="{FF2B5EF4-FFF2-40B4-BE49-F238E27FC236}">
                    <a16:creationId xmlns:a16="http://schemas.microsoft.com/office/drawing/2014/main" id="{355FC7AB-FDAD-4328-9C74-8D3723BB65A9}"/>
                  </a:ext>
                </a:extLst>
              </p:cNvPr>
              <p:cNvSpPr/>
              <p:nvPr/>
            </p:nvSpPr>
            <p:spPr>
              <a:xfrm>
                <a:off x="5104900" y="4103000"/>
                <a:ext cx="54925" cy="55225"/>
              </a:xfrm>
              <a:custGeom>
                <a:avLst/>
                <a:gdLst/>
                <a:ahLst/>
                <a:cxnLst/>
                <a:rect l="l" t="t" r="r" b="b"/>
                <a:pathLst>
                  <a:path w="2197" h="2209" extrusionOk="0">
                    <a:moveTo>
                      <a:pt x="43" y="1223"/>
                    </a:moveTo>
                    <a:cubicBezTo>
                      <a:pt x="0" y="804"/>
                      <a:pt x="214" y="400"/>
                      <a:pt x="585" y="201"/>
                    </a:cubicBezTo>
                    <a:cubicBezTo>
                      <a:pt x="954" y="0"/>
                      <a:pt x="1409" y="43"/>
                      <a:pt x="1736" y="309"/>
                    </a:cubicBezTo>
                    <a:cubicBezTo>
                      <a:pt x="2062" y="575"/>
                      <a:pt x="2197" y="1012"/>
                      <a:pt x="2076" y="1416"/>
                    </a:cubicBezTo>
                    <a:cubicBezTo>
                      <a:pt x="1955" y="1819"/>
                      <a:pt x="1603" y="2110"/>
                      <a:pt x="1185" y="2152"/>
                    </a:cubicBezTo>
                    <a:cubicBezTo>
                      <a:pt x="613" y="2209"/>
                      <a:pt x="104" y="1794"/>
                      <a:pt x="43"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910;p52">
                <a:extLst>
                  <a:ext uri="{FF2B5EF4-FFF2-40B4-BE49-F238E27FC236}">
                    <a16:creationId xmlns:a16="http://schemas.microsoft.com/office/drawing/2014/main" id="{6BAEB0DC-8148-4FE9-BBC6-03A343EC90A5}"/>
                  </a:ext>
                </a:extLst>
              </p:cNvPr>
              <p:cNvSpPr/>
              <p:nvPr/>
            </p:nvSpPr>
            <p:spPr>
              <a:xfrm>
                <a:off x="4915250" y="3852950"/>
                <a:ext cx="54950" cy="55225"/>
              </a:xfrm>
              <a:custGeom>
                <a:avLst/>
                <a:gdLst/>
                <a:ahLst/>
                <a:cxnLst/>
                <a:rect l="l" t="t" r="r" b="b"/>
                <a:pathLst>
                  <a:path w="2198" h="2209" extrusionOk="0">
                    <a:moveTo>
                      <a:pt x="44" y="1223"/>
                    </a:moveTo>
                    <a:cubicBezTo>
                      <a:pt x="1" y="804"/>
                      <a:pt x="215" y="400"/>
                      <a:pt x="585" y="200"/>
                    </a:cubicBezTo>
                    <a:cubicBezTo>
                      <a:pt x="956" y="0"/>
                      <a:pt x="1410" y="43"/>
                      <a:pt x="1737" y="309"/>
                    </a:cubicBezTo>
                    <a:cubicBezTo>
                      <a:pt x="2063" y="575"/>
                      <a:pt x="2197" y="1011"/>
                      <a:pt x="2077" y="1414"/>
                    </a:cubicBezTo>
                    <a:cubicBezTo>
                      <a:pt x="1956" y="1818"/>
                      <a:pt x="1605" y="2108"/>
                      <a:pt x="1186" y="2152"/>
                    </a:cubicBezTo>
                    <a:cubicBezTo>
                      <a:pt x="615" y="2209"/>
                      <a:pt x="104" y="1793"/>
                      <a:pt x="44"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911;p52">
                <a:extLst>
                  <a:ext uri="{FF2B5EF4-FFF2-40B4-BE49-F238E27FC236}">
                    <a16:creationId xmlns:a16="http://schemas.microsoft.com/office/drawing/2014/main" id="{F37C7ACA-1987-4799-A320-BAF176FD74EB}"/>
                  </a:ext>
                </a:extLst>
              </p:cNvPr>
              <p:cNvSpPr/>
              <p:nvPr/>
            </p:nvSpPr>
            <p:spPr>
              <a:xfrm>
                <a:off x="4346525" y="2953150"/>
                <a:ext cx="54925" cy="55225"/>
              </a:xfrm>
              <a:custGeom>
                <a:avLst/>
                <a:gdLst/>
                <a:ahLst/>
                <a:cxnLst/>
                <a:rect l="l" t="t" r="r" b="b"/>
                <a:pathLst>
                  <a:path w="2197" h="2209" extrusionOk="0">
                    <a:moveTo>
                      <a:pt x="44" y="1221"/>
                    </a:moveTo>
                    <a:cubicBezTo>
                      <a:pt x="1" y="802"/>
                      <a:pt x="215" y="399"/>
                      <a:pt x="584" y="199"/>
                    </a:cubicBezTo>
                    <a:cubicBezTo>
                      <a:pt x="955" y="0"/>
                      <a:pt x="1409" y="43"/>
                      <a:pt x="1736" y="309"/>
                    </a:cubicBezTo>
                    <a:cubicBezTo>
                      <a:pt x="2062" y="573"/>
                      <a:pt x="2197" y="1011"/>
                      <a:pt x="2076" y="1414"/>
                    </a:cubicBezTo>
                    <a:cubicBezTo>
                      <a:pt x="1955" y="1816"/>
                      <a:pt x="1604" y="2108"/>
                      <a:pt x="1185" y="2151"/>
                    </a:cubicBezTo>
                    <a:cubicBezTo>
                      <a:pt x="614" y="2208"/>
                      <a:pt x="103" y="1792"/>
                      <a:pt x="44" y="12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912;p52">
                <a:extLst>
                  <a:ext uri="{FF2B5EF4-FFF2-40B4-BE49-F238E27FC236}">
                    <a16:creationId xmlns:a16="http://schemas.microsoft.com/office/drawing/2014/main" id="{CDF53696-9950-4EA6-910F-B57297D4101C}"/>
                  </a:ext>
                </a:extLst>
              </p:cNvPr>
              <p:cNvSpPr/>
              <p:nvPr/>
            </p:nvSpPr>
            <p:spPr>
              <a:xfrm>
                <a:off x="3984400" y="2680000"/>
                <a:ext cx="54925" cy="55225"/>
              </a:xfrm>
              <a:custGeom>
                <a:avLst/>
                <a:gdLst/>
                <a:ahLst/>
                <a:cxnLst/>
                <a:rect l="l" t="t" r="r" b="b"/>
                <a:pathLst>
                  <a:path w="2197" h="2209" extrusionOk="0">
                    <a:moveTo>
                      <a:pt x="44" y="1221"/>
                    </a:moveTo>
                    <a:cubicBezTo>
                      <a:pt x="1" y="803"/>
                      <a:pt x="215" y="400"/>
                      <a:pt x="584" y="199"/>
                    </a:cubicBezTo>
                    <a:cubicBezTo>
                      <a:pt x="955" y="0"/>
                      <a:pt x="1409" y="43"/>
                      <a:pt x="1736" y="309"/>
                    </a:cubicBezTo>
                    <a:cubicBezTo>
                      <a:pt x="2062" y="575"/>
                      <a:pt x="2196" y="1011"/>
                      <a:pt x="2076" y="1414"/>
                    </a:cubicBezTo>
                    <a:cubicBezTo>
                      <a:pt x="1955" y="1817"/>
                      <a:pt x="1604" y="2108"/>
                      <a:pt x="1185" y="2151"/>
                    </a:cubicBezTo>
                    <a:cubicBezTo>
                      <a:pt x="614" y="2208"/>
                      <a:pt x="103" y="1792"/>
                      <a:pt x="44" y="12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913;p52">
                <a:extLst>
                  <a:ext uri="{FF2B5EF4-FFF2-40B4-BE49-F238E27FC236}">
                    <a16:creationId xmlns:a16="http://schemas.microsoft.com/office/drawing/2014/main" id="{271C8179-3625-429C-A1EF-E642BC9B1F31}"/>
                  </a:ext>
                </a:extLst>
              </p:cNvPr>
              <p:cNvSpPr/>
              <p:nvPr/>
            </p:nvSpPr>
            <p:spPr>
              <a:xfrm>
                <a:off x="3704900" y="2584300"/>
                <a:ext cx="54925" cy="55275"/>
              </a:xfrm>
              <a:custGeom>
                <a:avLst/>
                <a:gdLst/>
                <a:ahLst/>
                <a:cxnLst/>
                <a:rect l="l" t="t" r="r" b="b"/>
                <a:pathLst>
                  <a:path w="2197" h="2211" extrusionOk="0">
                    <a:moveTo>
                      <a:pt x="44" y="1223"/>
                    </a:moveTo>
                    <a:cubicBezTo>
                      <a:pt x="0" y="804"/>
                      <a:pt x="214" y="401"/>
                      <a:pt x="585" y="201"/>
                    </a:cubicBezTo>
                    <a:cubicBezTo>
                      <a:pt x="955" y="1"/>
                      <a:pt x="1409" y="44"/>
                      <a:pt x="1736" y="310"/>
                    </a:cubicBezTo>
                    <a:cubicBezTo>
                      <a:pt x="2063" y="575"/>
                      <a:pt x="2197" y="1013"/>
                      <a:pt x="2076" y="1416"/>
                    </a:cubicBezTo>
                    <a:cubicBezTo>
                      <a:pt x="1956" y="1819"/>
                      <a:pt x="1604" y="2110"/>
                      <a:pt x="1185" y="2153"/>
                    </a:cubicBezTo>
                    <a:cubicBezTo>
                      <a:pt x="614" y="2210"/>
                      <a:pt x="104" y="1794"/>
                      <a:pt x="44"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914;p52">
                <a:extLst>
                  <a:ext uri="{FF2B5EF4-FFF2-40B4-BE49-F238E27FC236}">
                    <a16:creationId xmlns:a16="http://schemas.microsoft.com/office/drawing/2014/main" id="{633EA51E-A329-4EE1-BF34-F46700B80E77}"/>
                  </a:ext>
                </a:extLst>
              </p:cNvPr>
              <p:cNvSpPr/>
              <p:nvPr/>
            </p:nvSpPr>
            <p:spPr>
              <a:xfrm>
                <a:off x="3542875" y="2705075"/>
                <a:ext cx="54950" cy="55275"/>
              </a:xfrm>
              <a:custGeom>
                <a:avLst/>
                <a:gdLst/>
                <a:ahLst/>
                <a:cxnLst/>
                <a:rect l="l" t="t" r="r" b="b"/>
                <a:pathLst>
                  <a:path w="2198" h="2211" extrusionOk="0">
                    <a:moveTo>
                      <a:pt x="45" y="1224"/>
                    </a:moveTo>
                    <a:cubicBezTo>
                      <a:pt x="1" y="805"/>
                      <a:pt x="215" y="401"/>
                      <a:pt x="584" y="200"/>
                    </a:cubicBezTo>
                    <a:cubicBezTo>
                      <a:pt x="955" y="1"/>
                      <a:pt x="1410" y="43"/>
                      <a:pt x="1737" y="308"/>
                    </a:cubicBezTo>
                    <a:cubicBezTo>
                      <a:pt x="2064" y="574"/>
                      <a:pt x="2198" y="1010"/>
                      <a:pt x="2078" y="1414"/>
                    </a:cubicBezTo>
                    <a:cubicBezTo>
                      <a:pt x="1958" y="1818"/>
                      <a:pt x="1606" y="2109"/>
                      <a:pt x="1187" y="2153"/>
                    </a:cubicBezTo>
                    <a:cubicBezTo>
                      <a:pt x="616" y="2210"/>
                      <a:pt x="106" y="1794"/>
                      <a:pt x="45" y="122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915;p52">
                <a:extLst>
                  <a:ext uri="{FF2B5EF4-FFF2-40B4-BE49-F238E27FC236}">
                    <a16:creationId xmlns:a16="http://schemas.microsoft.com/office/drawing/2014/main" id="{F50DF13B-7FA9-4C3E-A308-F88FBF11A2E8}"/>
                  </a:ext>
                </a:extLst>
              </p:cNvPr>
              <p:cNvSpPr/>
              <p:nvPr/>
            </p:nvSpPr>
            <p:spPr>
              <a:xfrm>
                <a:off x="3649750" y="3167175"/>
                <a:ext cx="54900" cy="55225"/>
              </a:xfrm>
              <a:custGeom>
                <a:avLst/>
                <a:gdLst/>
                <a:ahLst/>
                <a:cxnLst/>
                <a:rect l="l" t="t" r="r" b="b"/>
                <a:pathLst>
                  <a:path w="2196" h="2209" extrusionOk="0">
                    <a:moveTo>
                      <a:pt x="43" y="1222"/>
                    </a:moveTo>
                    <a:cubicBezTo>
                      <a:pt x="0" y="804"/>
                      <a:pt x="213" y="399"/>
                      <a:pt x="584" y="200"/>
                    </a:cubicBezTo>
                    <a:cubicBezTo>
                      <a:pt x="954" y="0"/>
                      <a:pt x="1408" y="43"/>
                      <a:pt x="1735" y="309"/>
                    </a:cubicBezTo>
                    <a:cubicBezTo>
                      <a:pt x="2062" y="575"/>
                      <a:pt x="2196" y="1011"/>
                      <a:pt x="2075" y="1414"/>
                    </a:cubicBezTo>
                    <a:cubicBezTo>
                      <a:pt x="1955" y="1817"/>
                      <a:pt x="1603" y="2108"/>
                      <a:pt x="1184" y="2151"/>
                    </a:cubicBezTo>
                    <a:cubicBezTo>
                      <a:pt x="613" y="2208"/>
                      <a:pt x="103" y="1793"/>
                      <a:pt x="43" y="12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916;p52">
                <a:extLst>
                  <a:ext uri="{FF2B5EF4-FFF2-40B4-BE49-F238E27FC236}">
                    <a16:creationId xmlns:a16="http://schemas.microsoft.com/office/drawing/2014/main" id="{14FA9437-FC20-4165-A5EE-B19FEE21E649}"/>
                  </a:ext>
                </a:extLst>
              </p:cNvPr>
              <p:cNvSpPr/>
              <p:nvPr/>
            </p:nvSpPr>
            <p:spPr>
              <a:xfrm>
                <a:off x="3463650" y="3425325"/>
                <a:ext cx="54975" cy="55275"/>
              </a:xfrm>
              <a:custGeom>
                <a:avLst/>
                <a:gdLst/>
                <a:ahLst/>
                <a:cxnLst/>
                <a:rect l="l" t="t" r="r" b="b"/>
                <a:pathLst>
                  <a:path w="2199" h="2211" extrusionOk="0">
                    <a:moveTo>
                      <a:pt x="44" y="1223"/>
                    </a:moveTo>
                    <a:cubicBezTo>
                      <a:pt x="1" y="804"/>
                      <a:pt x="215" y="401"/>
                      <a:pt x="585" y="200"/>
                    </a:cubicBezTo>
                    <a:cubicBezTo>
                      <a:pt x="956" y="1"/>
                      <a:pt x="1410" y="44"/>
                      <a:pt x="1737" y="310"/>
                    </a:cubicBezTo>
                    <a:cubicBezTo>
                      <a:pt x="2063" y="575"/>
                      <a:pt x="2199" y="1011"/>
                      <a:pt x="2078" y="1415"/>
                    </a:cubicBezTo>
                    <a:cubicBezTo>
                      <a:pt x="1957" y="1818"/>
                      <a:pt x="1605" y="2110"/>
                      <a:pt x="1187" y="2153"/>
                    </a:cubicBezTo>
                    <a:cubicBezTo>
                      <a:pt x="615" y="2210"/>
                      <a:pt x="104" y="1794"/>
                      <a:pt x="44"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917;p52">
                <a:extLst>
                  <a:ext uri="{FF2B5EF4-FFF2-40B4-BE49-F238E27FC236}">
                    <a16:creationId xmlns:a16="http://schemas.microsoft.com/office/drawing/2014/main" id="{CF97BF51-D43D-454F-9073-AF399BDF548B}"/>
                  </a:ext>
                </a:extLst>
              </p:cNvPr>
              <p:cNvSpPr/>
              <p:nvPr/>
            </p:nvSpPr>
            <p:spPr>
              <a:xfrm>
                <a:off x="3224175" y="3553600"/>
                <a:ext cx="54925" cy="55250"/>
              </a:xfrm>
              <a:custGeom>
                <a:avLst/>
                <a:gdLst/>
                <a:ahLst/>
                <a:cxnLst/>
                <a:rect l="l" t="t" r="r" b="b"/>
                <a:pathLst>
                  <a:path w="2197" h="2210" extrusionOk="0">
                    <a:moveTo>
                      <a:pt x="44" y="1222"/>
                    </a:moveTo>
                    <a:cubicBezTo>
                      <a:pt x="1" y="804"/>
                      <a:pt x="215" y="400"/>
                      <a:pt x="586" y="201"/>
                    </a:cubicBezTo>
                    <a:cubicBezTo>
                      <a:pt x="955" y="1"/>
                      <a:pt x="1410" y="43"/>
                      <a:pt x="1736" y="309"/>
                    </a:cubicBezTo>
                    <a:cubicBezTo>
                      <a:pt x="2063" y="575"/>
                      <a:pt x="2197" y="1011"/>
                      <a:pt x="2076" y="1414"/>
                    </a:cubicBezTo>
                    <a:cubicBezTo>
                      <a:pt x="1956" y="1818"/>
                      <a:pt x="1604" y="2108"/>
                      <a:pt x="1186" y="2151"/>
                    </a:cubicBezTo>
                    <a:cubicBezTo>
                      <a:pt x="614" y="2210"/>
                      <a:pt x="103" y="1794"/>
                      <a:pt x="44" y="12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918;p52">
                <a:extLst>
                  <a:ext uri="{FF2B5EF4-FFF2-40B4-BE49-F238E27FC236}">
                    <a16:creationId xmlns:a16="http://schemas.microsoft.com/office/drawing/2014/main" id="{C1474808-91EC-4CA8-A693-B9965149C9E8}"/>
                  </a:ext>
                </a:extLst>
              </p:cNvPr>
              <p:cNvSpPr/>
              <p:nvPr/>
            </p:nvSpPr>
            <p:spPr>
              <a:xfrm>
                <a:off x="4041950" y="3622300"/>
                <a:ext cx="54900" cy="55250"/>
              </a:xfrm>
              <a:custGeom>
                <a:avLst/>
                <a:gdLst/>
                <a:ahLst/>
                <a:cxnLst/>
                <a:rect l="l" t="t" r="r" b="b"/>
                <a:pathLst>
                  <a:path w="2196" h="2210" extrusionOk="0">
                    <a:moveTo>
                      <a:pt x="43" y="1223"/>
                    </a:moveTo>
                    <a:cubicBezTo>
                      <a:pt x="0" y="804"/>
                      <a:pt x="213" y="400"/>
                      <a:pt x="584" y="201"/>
                    </a:cubicBezTo>
                    <a:cubicBezTo>
                      <a:pt x="955" y="0"/>
                      <a:pt x="1409" y="43"/>
                      <a:pt x="1735" y="309"/>
                    </a:cubicBezTo>
                    <a:cubicBezTo>
                      <a:pt x="2061" y="575"/>
                      <a:pt x="2195" y="1011"/>
                      <a:pt x="2076" y="1414"/>
                    </a:cubicBezTo>
                    <a:cubicBezTo>
                      <a:pt x="1955" y="1818"/>
                      <a:pt x="1604" y="2108"/>
                      <a:pt x="1184" y="2152"/>
                    </a:cubicBezTo>
                    <a:cubicBezTo>
                      <a:pt x="613" y="2210"/>
                      <a:pt x="102" y="1794"/>
                      <a:pt x="43"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919;p52">
                <a:extLst>
                  <a:ext uri="{FF2B5EF4-FFF2-40B4-BE49-F238E27FC236}">
                    <a16:creationId xmlns:a16="http://schemas.microsoft.com/office/drawing/2014/main" id="{D313CB72-8562-4584-9D6B-35FF136C0C3A}"/>
                  </a:ext>
                </a:extLst>
              </p:cNvPr>
              <p:cNvSpPr/>
              <p:nvPr/>
            </p:nvSpPr>
            <p:spPr>
              <a:xfrm>
                <a:off x="3808925" y="3935950"/>
                <a:ext cx="54925" cy="55225"/>
              </a:xfrm>
              <a:custGeom>
                <a:avLst/>
                <a:gdLst/>
                <a:ahLst/>
                <a:cxnLst/>
                <a:rect l="l" t="t" r="r" b="b"/>
                <a:pathLst>
                  <a:path w="2197" h="2209" extrusionOk="0">
                    <a:moveTo>
                      <a:pt x="44" y="1222"/>
                    </a:moveTo>
                    <a:cubicBezTo>
                      <a:pt x="1" y="803"/>
                      <a:pt x="214" y="399"/>
                      <a:pt x="584" y="200"/>
                    </a:cubicBezTo>
                    <a:cubicBezTo>
                      <a:pt x="955" y="0"/>
                      <a:pt x="1410" y="43"/>
                      <a:pt x="1736" y="309"/>
                    </a:cubicBezTo>
                    <a:cubicBezTo>
                      <a:pt x="2063" y="575"/>
                      <a:pt x="2197" y="1011"/>
                      <a:pt x="2076" y="1414"/>
                    </a:cubicBezTo>
                    <a:cubicBezTo>
                      <a:pt x="1954" y="1818"/>
                      <a:pt x="1603" y="2108"/>
                      <a:pt x="1184" y="2151"/>
                    </a:cubicBezTo>
                    <a:cubicBezTo>
                      <a:pt x="613" y="2209"/>
                      <a:pt x="103" y="1793"/>
                      <a:pt x="44" y="12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920;p52">
                <a:extLst>
                  <a:ext uri="{FF2B5EF4-FFF2-40B4-BE49-F238E27FC236}">
                    <a16:creationId xmlns:a16="http://schemas.microsoft.com/office/drawing/2014/main" id="{1D66D968-ADFF-4684-8CBF-15C8DB9B0BB3}"/>
                  </a:ext>
                </a:extLst>
              </p:cNvPr>
              <p:cNvSpPr/>
              <p:nvPr/>
            </p:nvSpPr>
            <p:spPr>
              <a:xfrm>
                <a:off x="2950175" y="4711550"/>
                <a:ext cx="54925" cy="55275"/>
              </a:xfrm>
              <a:custGeom>
                <a:avLst/>
                <a:gdLst/>
                <a:ahLst/>
                <a:cxnLst/>
                <a:rect l="l" t="t" r="r" b="b"/>
                <a:pathLst>
                  <a:path w="2197" h="2211" extrusionOk="0">
                    <a:moveTo>
                      <a:pt x="43" y="1223"/>
                    </a:moveTo>
                    <a:cubicBezTo>
                      <a:pt x="0" y="804"/>
                      <a:pt x="214" y="400"/>
                      <a:pt x="585" y="201"/>
                    </a:cubicBezTo>
                    <a:cubicBezTo>
                      <a:pt x="955" y="0"/>
                      <a:pt x="1409" y="43"/>
                      <a:pt x="1736" y="309"/>
                    </a:cubicBezTo>
                    <a:cubicBezTo>
                      <a:pt x="2063" y="575"/>
                      <a:pt x="2197" y="1012"/>
                      <a:pt x="2076" y="1415"/>
                    </a:cubicBezTo>
                    <a:cubicBezTo>
                      <a:pt x="1956" y="1819"/>
                      <a:pt x="1604" y="2109"/>
                      <a:pt x="1185" y="2152"/>
                    </a:cubicBezTo>
                    <a:cubicBezTo>
                      <a:pt x="613" y="2211"/>
                      <a:pt x="103" y="1794"/>
                      <a:pt x="43"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921;p52">
                <a:extLst>
                  <a:ext uri="{FF2B5EF4-FFF2-40B4-BE49-F238E27FC236}">
                    <a16:creationId xmlns:a16="http://schemas.microsoft.com/office/drawing/2014/main" id="{A94E19EB-C9FE-4B61-BDFD-1646BD945BED}"/>
                  </a:ext>
                </a:extLst>
              </p:cNvPr>
              <p:cNvSpPr/>
              <p:nvPr/>
            </p:nvSpPr>
            <p:spPr>
              <a:xfrm>
                <a:off x="3260625" y="4574550"/>
                <a:ext cx="54925" cy="55225"/>
              </a:xfrm>
              <a:custGeom>
                <a:avLst/>
                <a:gdLst/>
                <a:ahLst/>
                <a:cxnLst/>
                <a:rect l="l" t="t" r="r" b="b"/>
                <a:pathLst>
                  <a:path w="2197" h="2209" extrusionOk="0">
                    <a:moveTo>
                      <a:pt x="44" y="1222"/>
                    </a:moveTo>
                    <a:cubicBezTo>
                      <a:pt x="1" y="804"/>
                      <a:pt x="214" y="400"/>
                      <a:pt x="584" y="200"/>
                    </a:cubicBezTo>
                    <a:cubicBezTo>
                      <a:pt x="955" y="0"/>
                      <a:pt x="1410" y="43"/>
                      <a:pt x="1736" y="309"/>
                    </a:cubicBezTo>
                    <a:cubicBezTo>
                      <a:pt x="2063" y="575"/>
                      <a:pt x="2197" y="1012"/>
                      <a:pt x="2076" y="1415"/>
                    </a:cubicBezTo>
                    <a:cubicBezTo>
                      <a:pt x="1954" y="1818"/>
                      <a:pt x="1603" y="2109"/>
                      <a:pt x="1184" y="2151"/>
                    </a:cubicBezTo>
                    <a:cubicBezTo>
                      <a:pt x="613" y="2209"/>
                      <a:pt x="103" y="1793"/>
                      <a:pt x="44" y="12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922;p52">
                <a:extLst>
                  <a:ext uri="{FF2B5EF4-FFF2-40B4-BE49-F238E27FC236}">
                    <a16:creationId xmlns:a16="http://schemas.microsoft.com/office/drawing/2014/main" id="{CA7EE46E-7601-4231-BEDB-25D6D2CF026A}"/>
                  </a:ext>
                </a:extLst>
              </p:cNvPr>
              <p:cNvSpPr/>
              <p:nvPr/>
            </p:nvSpPr>
            <p:spPr>
              <a:xfrm>
                <a:off x="4067750" y="3832000"/>
                <a:ext cx="54925" cy="55225"/>
              </a:xfrm>
              <a:custGeom>
                <a:avLst/>
                <a:gdLst/>
                <a:ahLst/>
                <a:cxnLst/>
                <a:rect l="l" t="t" r="r" b="b"/>
                <a:pathLst>
                  <a:path w="2197" h="2209" extrusionOk="0">
                    <a:moveTo>
                      <a:pt x="43" y="1221"/>
                    </a:moveTo>
                    <a:cubicBezTo>
                      <a:pt x="0" y="803"/>
                      <a:pt x="213" y="400"/>
                      <a:pt x="584" y="200"/>
                    </a:cubicBezTo>
                    <a:cubicBezTo>
                      <a:pt x="955" y="0"/>
                      <a:pt x="1409" y="43"/>
                      <a:pt x="1735" y="309"/>
                    </a:cubicBezTo>
                    <a:cubicBezTo>
                      <a:pt x="2062" y="575"/>
                      <a:pt x="2196" y="1011"/>
                      <a:pt x="2074" y="1414"/>
                    </a:cubicBezTo>
                    <a:cubicBezTo>
                      <a:pt x="1954" y="1817"/>
                      <a:pt x="1602" y="2108"/>
                      <a:pt x="1183" y="2151"/>
                    </a:cubicBezTo>
                    <a:cubicBezTo>
                      <a:pt x="612" y="2208"/>
                      <a:pt x="103" y="1793"/>
                      <a:pt x="43" y="12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923;p52">
                <a:extLst>
                  <a:ext uri="{FF2B5EF4-FFF2-40B4-BE49-F238E27FC236}">
                    <a16:creationId xmlns:a16="http://schemas.microsoft.com/office/drawing/2014/main" id="{D6068230-A5C9-4283-9C02-7F75ABF238BD}"/>
                  </a:ext>
                </a:extLst>
              </p:cNvPr>
              <p:cNvSpPr/>
              <p:nvPr/>
            </p:nvSpPr>
            <p:spPr>
              <a:xfrm>
                <a:off x="3915725" y="3512975"/>
                <a:ext cx="54950" cy="55250"/>
              </a:xfrm>
              <a:custGeom>
                <a:avLst/>
                <a:gdLst/>
                <a:ahLst/>
                <a:cxnLst/>
                <a:rect l="l" t="t" r="r" b="b"/>
                <a:pathLst>
                  <a:path w="2198" h="2210" extrusionOk="0">
                    <a:moveTo>
                      <a:pt x="44" y="1223"/>
                    </a:moveTo>
                    <a:cubicBezTo>
                      <a:pt x="1" y="804"/>
                      <a:pt x="215" y="401"/>
                      <a:pt x="586" y="201"/>
                    </a:cubicBezTo>
                    <a:cubicBezTo>
                      <a:pt x="956" y="1"/>
                      <a:pt x="1410" y="44"/>
                      <a:pt x="1737" y="310"/>
                    </a:cubicBezTo>
                    <a:cubicBezTo>
                      <a:pt x="2064" y="576"/>
                      <a:pt x="2198" y="1012"/>
                      <a:pt x="2077" y="1415"/>
                    </a:cubicBezTo>
                    <a:cubicBezTo>
                      <a:pt x="1957" y="1818"/>
                      <a:pt x="1604" y="2110"/>
                      <a:pt x="1186" y="2153"/>
                    </a:cubicBezTo>
                    <a:cubicBezTo>
                      <a:pt x="614" y="2209"/>
                      <a:pt x="105" y="1795"/>
                      <a:pt x="44"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924;p52">
                <a:extLst>
                  <a:ext uri="{FF2B5EF4-FFF2-40B4-BE49-F238E27FC236}">
                    <a16:creationId xmlns:a16="http://schemas.microsoft.com/office/drawing/2014/main" id="{78EC3BAD-8483-4A7F-AA49-99DACCF42E5A}"/>
                  </a:ext>
                </a:extLst>
              </p:cNvPr>
              <p:cNvSpPr/>
              <p:nvPr/>
            </p:nvSpPr>
            <p:spPr>
              <a:xfrm>
                <a:off x="3372225" y="4348375"/>
                <a:ext cx="54925" cy="55225"/>
              </a:xfrm>
              <a:custGeom>
                <a:avLst/>
                <a:gdLst/>
                <a:ahLst/>
                <a:cxnLst/>
                <a:rect l="l" t="t" r="r" b="b"/>
                <a:pathLst>
                  <a:path w="2197" h="2209" extrusionOk="0">
                    <a:moveTo>
                      <a:pt x="43" y="1222"/>
                    </a:moveTo>
                    <a:cubicBezTo>
                      <a:pt x="1" y="804"/>
                      <a:pt x="215" y="401"/>
                      <a:pt x="584" y="200"/>
                    </a:cubicBezTo>
                    <a:cubicBezTo>
                      <a:pt x="955" y="1"/>
                      <a:pt x="1409" y="43"/>
                      <a:pt x="1736" y="309"/>
                    </a:cubicBezTo>
                    <a:cubicBezTo>
                      <a:pt x="2062" y="575"/>
                      <a:pt x="2196" y="1011"/>
                      <a:pt x="2076" y="1415"/>
                    </a:cubicBezTo>
                    <a:cubicBezTo>
                      <a:pt x="1955" y="1818"/>
                      <a:pt x="1604" y="2109"/>
                      <a:pt x="1185" y="2151"/>
                    </a:cubicBezTo>
                    <a:cubicBezTo>
                      <a:pt x="613" y="2209"/>
                      <a:pt x="103" y="1793"/>
                      <a:pt x="43" y="12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925;p52">
                <a:extLst>
                  <a:ext uri="{FF2B5EF4-FFF2-40B4-BE49-F238E27FC236}">
                    <a16:creationId xmlns:a16="http://schemas.microsoft.com/office/drawing/2014/main" id="{42B02150-BA13-47F4-8768-1A553D4A0C73}"/>
                  </a:ext>
                </a:extLst>
              </p:cNvPr>
              <p:cNvSpPr/>
              <p:nvPr/>
            </p:nvSpPr>
            <p:spPr>
              <a:xfrm>
                <a:off x="2829325" y="4509875"/>
                <a:ext cx="54925" cy="55275"/>
              </a:xfrm>
              <a:custGeom>
                <a:avLst/>
                <a:gdLst/>
                <a:ahLst/>
                <a:cxnLst/>
                <a:rect l="l" t="t" r="r" b="b"/>
                <a:pathLst>
                  <a:path w="2197" h="2211" extrusionOk="0">
                    <a:moveTo>
                      <a:pt x="44" y="1223"/>
                    </a:moveTo>
                    <a:cubicBezTo>
                      <a:pt x="1" y="804"/>
                      <a:pt x="215" y="401"/>
                      <a:pt x="586" y="201"/>
                    </a:cubicBezTo>
                    <a:cubicBezTo>
                      <a:pt x="955" y="1"/>
                      <a:pt x="1410" y="45"/>
                      <a:pt x="1736" y="309"/>
                    </a:cubicBezTo>
                    <a:cubicBezTo>
                      <a:pt x="2063" y="575"/>
                      <a:pt x="2197" y="1011"/>
                      <a:pt x="2076" y="1415"/>
                    </a:cubicBezTo>
                    <a:cubicBezTo>
                      <a:pt x="1955" y="1818"/>
                      <a:pt x="1604" y="2109"/>
                      <a:pt x="1186" y="2153"/>
                    </a:cubicBezTo>
                    <a:cubicBezTo>
                      <a:pt x="614" y="2210"/>
                      <a:pt x="103" y="1794"/>
                      <a:pt x="44"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926;p52">
                <a:extLst>
                  <a:ext uri="{FF2B5EF4-FFF2-40B4-BE49-F238E27FC236}">
                    <a16:creationId xmlns:a16="http://schemas.microsoft.com/office/drawing/2014/main" id="{038CAECF-1C3F-478E-A6FF-A4B3769708C0}"/>
                  </a:ext>
                </a:extLst>
              </p:cNvPr>
              <p:cNvSpPr/>
              <p:nvPr/>
            </p:nvSpPr>
            <p:spPr>
              <a:xfrm>
                <a:off x="3234600" y="4369725"/>
                <a:ext cx="54925" cy="55250"/>
              </a:xfrm>
              <a:custGeom>
                <a:avLst/>
                <a:gdLst/>
                <a:ahLst/>
                <a:cxnLst/>
                <a:rect l="l" t="t" r="r" b="b"/>
                <a:pathLst>
                  <a:path w="2197" h="2210" extrusionOk="0">
                    <a:moveTo>
                      <a:pt x="44" y="1223"/>
                    </a:moveTo>
                    <a:cubicBezTo>
                      <a:pt x="1" y="804"/>
                      <a:pt x="214" y="401"/>
                      <a:pt x="584" y="201"/>
                    </a:cubicBezTo>
                    <a:cubicBezTo>
                      <a:pt x="955" y="1"/>
                      <a:pt x="1409" y="43"/>
                      <a:pt x="1736" y="309"/>
                    </a:cubicBezTo>
                    <a:cubicBezTo>
                      <a:pt x="2063" y="575"/>
                      <a:pt x="2197" y="1011"/>
                      <a:pt x="2076" y="1415"/>
                    </a:cubicBezTo>
                    <a:cubicBezTo>
                      <a:pt x="1956" y="1818"/>
                      <a:pt x="1604" y="2109"/>
                      <a:pt x="1185" y="2151"/>
                    </a:cubicBezTo>
                    <a:cubicBezTo>
                      <a:pt x="614" y="2210"/>
                      <a:pt x="103" y="1794"/>
                      <a:pt x="44"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927;p52">
                <a:extLst>
                  <a:ext uri="{FF2B5EF4-FFF2-40B4-BE49-F238E27FC236}">
                    <a16:creationId xmlns:a16="http://schemas.microsoft.com/office/drawing/2014/main" id="{75C73EFF-5FD2-45C2-9EEB-DFE1CC3C6970}"/>
                  </a:ext>
                </a:extLst>
              </p:cNvPr>
              <p:cNvSpPr/>
              <p:nvPr/>
            </p:nvSpPr>
            <p:spPr>
              <a:xfrm>
                <a:off x="3018975" y="4301450"/>
                <a:ext cx="54900" cy="55225"/>
              </a:xfrm>
              <a:custGeom>
                <a:avLst/>
                <a:gdLst/>
                <a:ahLst/>
                <a:cxnLst/>
                <a:rect l="l" t="t" r="r" b="b"/>
                <a:pathLst>
                  <a:path w="2196" h="2209" extrusionOk="0">
                    <a:moveTo>
                      <a:pt x="43" y="1222"/>
                    </a:moveTo>
                    <a:cubicBezTo>
                      <a:pt x="0" y="803"/>
                      <a:pt x="213" y="400"/>
                      <a:pt x="584" y="200"/>
                    </a:cubicBezTo>
                    <a:cubicBezTo>
                      <a:pt x="955" y="1"/>
                      <a:pt x="1409" y="44"/>
                      <a:pt x="1735" y="309"/>
                    </a:cubicBezTo>
                    <a:cubicBezTo>
                      <a:pt x="2061" y="575"/>
                      <a:pt x="2195" y="1011"/>
                      <a:pt x="2076" y="1415"/>
                    </a:cubicBezTo>
                    <a:cubicBezTo>
                      <a:pt x="1955" y="1818"/>
                      <a:pt x="1602" y="2109"/>
                      <a:pt x="1184" y="2151"/>
                    </a:cubicBezTo>
                    <a:cubicBezTo>
                      <a:pt x="612" y="2209"/>
                      <a:pt x="102" y="1793"/>
                      <a:pt x="43" y="12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928;p52">
                <a:extLst>
                  <a:ext uri="{FF2B5EF4-FFF2-40B4-BE49-F238E27FC236}">
                    <a16:creationId xmlns:a16="http://schemas.microsoft.com/office/drawing/2014/main" id="{6EE84D2E-6BF2-4DD1-8597-A9DD1E7F757B}"/>
                  </a:ext>
                </a:extLst>
              </p:cNvPr>
              <p:cNvSpPr/>
              <p:nvPr/>
            </p:nvSpPr>
            <p:spPr>
              <a:xfrm>
                <a:off x="4821575" y="616075"/>
                <a:ext cx="1011650" cy="1045700"/>
              </a:xfrm>
              <a:custGeom>
                <a:avLst/>
                <a:gdLst/>
                <a:ahLst/>
                <a:cxnLst/>
                <a:rect l="l" t="t" r="r" b="b"/>
                <a:pathLst>
                  <a:path w="40466" h="41828" extrusionOk="0">
                    <a:moveTo>
                      <a:pt x="40341" y="35742"/>
                    </a:moveTo>
                    <a:cubicBezTo>
                      <a:pt x="40465" y="32387"/>
                      <a:pt x="38582" y="28458"/>
                      <a:pt x="35866" y="25967"/>
                    </a:cubicBezTo>
                    <a:cubicBezTo>
                      <a:pt x="35870" y="25909"/>
                      <a:pt x="35874" y="25852"/>
                      <a:pt x="35877" y="25793"/>
                    </a:cubicBezTo>
                    <a:cubicBezTo>
                      <a:pt x="36031" y="21621"/>
                      <a:pt x="33079" y="16556"/>
                      <a:pt x="29286" y="14481"/>
                    </a:cubicBezTo>
                    <a:cubicBezTo>
                      <a:pt x="27863" y="13702"/>
                      <a:pt x="26523" y="13454"/>
                      <a:pt x="25397" y="13670"/>
                    </a:cubicBezTo>
                    <a:cubicBezTo>
                      <a:pt x="24150" y="9250"/>
                      <a:pt x="20960" y="4875"/>
                      <a:pt x="17128" y="2778"/>
                    </a:cubicBezTo>
                    <a:cubicBezTo>
                      <a:pt x="12050" y="0"/>
                      <a:pt x="7765" y="2275"/>
                      <a:pt x="7559" y="7861"/>
                    </a:cubicBezTo>
                    <a:cubicBezTo>
                      <a:pt x="7531" y="8640"/>
                      <a:pt x="7585" y="9445"/>
                      <a:pt x="7711" y="10257"/>
                    </a:cubicBezTo>
                    <a:cubicBezTo>
                      <a:pt x="5308" y="9309"/>
                      <a:pt x="3252" y="9933"/>
                      <a:pt x="2216" y="11752"/>
                    </a:cubicBezTo>
                    <a:lnTo>
                      <a:pt x="2210" y="11750"/>
                    </a:lnTo>
                    <a:lnTo>
                      <a:pt x="0" y="14898"/>
                    </a:lnTo>
                    <a:lnTo>
                      <a:pt x="1553" y="15729"/>
                    </a:lnTo>
                    <a:cubicBezTo>
                      <a:pt x="1938" y="19620"/>
                      <a:pt x="4669" y="23933"/>
                      <a:pt x="8095" y="25808"/>
                    </a:cubicBezTo>
                    <a:lnTo>
                      <a:pt x="33194" y="39538"/>
                    </a:lnTo>
                    <a:cubicBezTo>
                      <a:pt x="34474" y="40238"/>
                      <a:pt x="35683" y="40499"/>
                      <a:pt x="36734" y="40390"/>
                    </a:cubicBezTo>
                    <a:lnTo>
                      <a:pt x="37283" y="41827"/>
                    </a:lnTo>
                    <a:lnTo>
                      <a:pt x="38931" y="39403"/>
                    </a:lnTo>
                    <a:lnTo>
                      <a:pt x="38929" y="39397"/>
                    </a:lnTo>
                    <a:cubicBezTo>
                      <a:pt x="39760" y="38599"/>
                      <a:pt x="40282" y="37359"/>
                      <a:pt x="40341" y="3574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929;p52">
                <a:extLst>
                  <a:ext uri="{FF2B5EF4-FFF2-40B4-BE49-F238E27FC236}">
                    <a16:creationId xmlns:a16="http://schemas.microsoft.com/office/drawing/2014/main" id="{FFC3A4EA-E86B-4E2B-AE08-CC27BC43405C}"/>
                  </a:ext>
                </a:extLst>
              </p:cNvPr>
              <p:cNvSpPr/>
              <p:nvPr/>
            </p:nvSpPr>
            <p:spPr>
              <a:xfrm>
                <a:off x="4802875" y="689600"/>
                <a:ext cx="977850" cy="1040375"/>
              </a:xfrm>
              <a:custGeom>
                <a:avLst/>
                <a:gdLst/>
                <a:ahLst/>
                <a:cxnLst/>
                <a:rect l="l" t="t" r="r" b="b"/>
                <a:pathLst>
                  <a:path w="39114" h="41615" extrusionOk="0">
                    <a:moveTo>
                      <a:pt x="34514" y="25968"/>
                    </a:moveTo>
                    <a:cubicBezTo>
                      <a:pt x="34518" y="25910"/>
                      <a:pt x="34523" y="25853"/>
                      <a:pt x="34526" y="25795"/>
                    </a:cubicBezTo>
                    <a:cubicBezTo>
                      <a:pt x="34679" y="21623"/>
                      <a:pt x="31728" y="16558"/>
                      <a:pt x="27935" y="14482"/>
                    </a:cubicBezTo>
                    <a:cubicBezTo>
                      <a:pt x="26511" y="13704"/>
                      <a:pt x="25171" y="13456"/>
                      <a:pt x="24045" y="13671"/>
                    </a:cubicBezTo>
                    <a:cubicBezTo>
                      <a:pt x="22798" y="9250"/>
                      <a:pt x="19609" y="4877"/>
                      <a:pt x="15778" y="2780"/>
                    </a:cubicBezTo>
                    <a:cubicBezTo>
                      <a:pt x="10698" y="1"/>
                      <a:pt x="6413" y="2277"/>
                      <a:pt x="6208" y="7862"/>
                    </a:cubicBezTo>
                    <a:cubicBezTo>
                      <a:pt x="6180" y="8642"/>
                      <a:pt x="6234" y="9445"/>
                      <a:pt x="6359" y="10259"/>
                    </a:cubicBezTo>
                    <a:cubicBezTo>
                      <a:pt x="2991" y="8930"/>
                      <a:pt x="294" y="10674"/>
                      <a:pt x="154" y="14496"/>
                    </a:cubicBezTo>
                    <a:cubicBezTo>
                      <a:pt x="0" y="18668"/>
                      <a:pt x="2951" y="23733"/>
                      <a:pt x="6744" y="25808"/>
                    </a:cubicBezTo>
                    <a:lnTo>
                      <a:pt x="31842" y="39540"/>
                    </a:lnTo>
                    <a:cubicBezTo>
                      <a:pt x="35637" y="41615"/>
                      <a:pt x="38836" y="39915"/>
                      <a:pt x="38991" y="35743"/>
                    </a:cubicBezTo>
                    <a:cubicBezTo>
                      <a:pt x="39113" y="32389"/>
                      <a:pt x="37230" y="28459"/>
                      <a:pt x="34514" y="259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930;p52">
                <a:extLst>
                  <a:ext uri="{FF2B5EF4-FFF2-40B4-BE49-F238E27FC236}">
                    <a16:creationId xmlns:a16="http://schemas.microsoft.com/office/drawing/2014/main" id="{29CFFD84-F6FB-4252-95BA-F86F958388B6}"/>
                  </a:ext>
                </a:extLst>
              </p:cNvPr>
              <p:cNvSpPr/>
              <p:nvPr/>
            </p:nvSpPr>
            <p:spPr>
              <a:xfrm>
                <a:off x="4287525" y="214225"/>
                <a:ext cx="606375" cy="626800"/>
              </a:xfrm>
              <a:custGeom>
                <a:avLst/>
                <a:gdLst/>
                <a:ahLst/>
                <a:cxnLst/>
                <a:rect l="l" t="t" r="r" b="b"/>
                <a:pathLst>
                  <a:path w="24255" h="25072" extrusionOk="0">
                    <a:moveTo>
                      <a:pt x="24180" y="21423"/>
                    </a:moveTo>
                    <a:cubicBezTo>
                      <a:pt x="24254" y="19413"/>
                      <a:pt x="23126" y="17058"/>
                      <a:pt x="21498" y="15565"/>
                    </a:cubicBezTo>
                    <a:cubicBezTo>
                      <a:pt x="21500" y="15530"/>
                      <a:pt x="21503" y="15496"/>
                      <a:pt x="21504" y="15461"/>
                    </a:cubicBezTo>
                    <a:cubicBezTo>
                      <a:pt x="21597" y="12960"/>
                      <a:pt x="19828" y="9925"/>
                      <a:pt x="17553" y="8680"/>
                    </a:cubicBezTo>
                    <a:cubicBezTo>
                      <a:pt x="16702" y="8214"/>
                      <a:pt x="15897" y="8065"/>
                      <a:pt x="15222" y="8195"/>
                    </a:cubicBezTo>
                    <a:cubicBezTo>
                      <a:pt x="14475" y="5545"/>
                      <a:pt x="12563" y="2923"/>
                      <a:pt x="10267" y="1667"/>
                    </a:cubicBezTo>
                    <a:cubicBezTo>
                      <a:pt x="7222" y="1"/>
                      <a:pt x="4655" y="1365"/>
                      <a:pt x="4531" y="4712"/>
                    </a:cubicBezTo>
                    <a:cubicBezTo>
                      <a:pt x="4514" y="5180"/>
                      <a:pt x="4546" y="5662"/>
                      <a:pt x="4622" y="6149"/>
                    </a:cubicBezTo>
                    <a:cubicBezTo>
                      <a:pt x="3182" y="5581"/>
                      <a:pt x="1949" y="5955"/>
                      <a:pt x="1329" y="7044"/>
                    </a:cubicBezTo>
                    <a:lnTo>
                      <a:pt x="1324" y="7043"/>
                    </a:lnTo>
                    <a:lnTo>
                      <a:pt x="0" y="8930"/>
                    </a:lnTo>
                    <a:lnTo>
                      <a:pt x="931" y="9428"/>
                    </a:lnTo>
                    <a:cubicBezTo>
                      <a:pt x="1162" y="11761"/>
                      <a:pt x="2799" y="14346"/>
                      <a:pt x="4853" y="15469"/>
                    </a:cubicBezTo>
                    <a:lnTo>
                      <a:pt x="19896" y="23699"/>
                    </a:lnTo>
                    <a:cubicBezTo>
                      <a:pt x="20663" y="24119"/>
                      <a:pt x="21387" y="24276"/>
                      <a:pt x="22018" y="24210"/>
                    </a:cubicBezTo>
                    <a:lnTo>
                      <a:pt x="22347" y="25071"/>
                    </a:lnTo>
                    <a:lnTo>
                      <a:pt x="23334" y="23618"/>
                    </a:lnTo>
                    <a:lnTo>
                      <a:pt x="23333" y="23616"/>
                    </a:lnTo>
                    <a:cubicBezTo>
                      <a:pt x="23832" y="23137"/>
                      <a:pt x="24145" y="22393"/>
                      <a:pt x="24180" y="214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931;p52">
                <a:extLst>
                  <a:ext uri="{FF2B5EF4-FFF2-40B4-BE49-F238E27FC236}">
                    <a16:creationId xmlns:a16="http://schemas.microsoft.com/office/drawing/2014/main" id="{E522758E-2E78-43DC-9B81-C3E8A6228C00}"/>
                  </a:ext>
                </a:extLst>
              </p:cNvPr>
              <p:cNvSpPr/>
              <p:nvPr/>
            </p:nvSpPr>
            <p:spPr>
              <a:xfrm>
                <a:off x="4276325" y="258300"/>
                <a:ext cx="586100" cy="623625"/>
              </a:xfrm>
              <a:custGeom>
                <a:avLst/>
                <a:gdLst/>
                <a:ahLst/>
                <a:cxnLst/>
                <a:rect l="l" t="t" r="r" b="b"/>
                <a:pathLst>
                  <a:path w="23444" h="24945" extrusionOk="0">
                    <a:moveTo>
                      <a:pt x="20687" y="15565"/>
                    </a:moveTo>
                    <a:cubicBezTo>
                      <a:pt x="20689" y="15530"/>
                      <a:pt x="20693" y="15496"/>
                      <a:pt x="20694" y="15461"/>
                    </a:cubicBezTo>
                    <a:cubicBezTo>
                      <a:pt x="20786" y="12960"/>
                      <a:pt x="19017" y="9925"/>
                      <a:pt x="16743" y="8680"/>
                    </a:cubicBezTo>
                    <a:cubicBezTo>
                      <a:pt x="15890" y="8214"/>
                      <a:pt x="15087" y="8066"/>
                      <a:pt x="14412" y="8195"/>
                    </a:cubicBezTo>
                    <a:cubicBezTo>
                      <a:pt x="13665" y="5545"/>
                      <a:pt x="11753" y="2923"/>
                      <a:pt x="9457" y="1667"/>
                    </a:cubicBezTo>
                    <a:cubicBezTo>
                      <a:pt x="6412" y="1"/>
                      <a:pt x="3844" y="1365"/>
                      <a:pt x="3720" y="4713"/>
                    </a:cubicBezTo>
                    <a:cubicBezTo>
                      <a:pt x="3703" y="5181"/>
                      <a:pt x="3736" y="5663"/>
                      <a:pt x="3811" y="6150"/>
                    </a:cubicBezTo>
                    <a:cubicBezTo>
                      <a:pt x="1792" y="5353"/>
                      <a:pt x="176" y="6400"/>
                      <a:pt x="92" y="8690"/>
                    </a:cubicBezTo>
                    <a:cubicBezTo>
                      <a:pt x="0" y="11190"/>
                      <a:pt x="1769" y="14227"/>
                      <a:pt x="4042" y="15470"/>
                    </a:cubicBezTo>
                    <a:lnTo>
                      <a:pt x="19086" y="23700"/>
                    </a:lnTo>
                    <a:cubicBezTo>
                      <a:pt x="21360" y="24944"/>
                      <a:pt x="23278" y="23926"/>
                      <a:pt x="23370" y="21425"/>
                    </a:cubicBezTo>
                    <a:cubicBezTo>
                      <a:pt x="23444" y="19414"/>
                      <a:pt x="22315" y="17058"/>
                      <a:pt x="20687" y="155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932;p52">
                <a:extLst>
                  <a:ext uri="{FF2B5EF4-FFF2-40B4-BE49-F238E27FC236}">
                    <a16:creationId xmlns:a16="http://schemas.microsoft.com/office/drawing/2014/main" id="{0B02D15D-B0EA-4D50-9E5A-B29EF3774CAD}"/>
                  </a:ext>
                </a:extLst>
              </p:cNvPr>
              <p:cNvSpPr/>
              <p:nvPr/>
            </p:nvSpPr>
            <p:spPr>
              <a:xfrm>
                <a:off x="2041000" y="1610425"/>
                <a:ext cx="983725" cy="994900"/>
              </a:xfrm>
              <a:custGeom>
                <a:avLst/>
                <a:gdLst/>
                <a:ahLst/>
                <a:cxnLst/>
                <a:rect l="l" t="t" r="r" b="b"/>
                <a:pathLst>
                  <a:path w="39349" h="39796" extrusionOk="0">
                    <a:moveTo>
                      <a:pt x="37801" y="1471"/>
                    </a:moveTo>
                    <a:lnTo>
                      <a:pt x="39348" y="1"/>
                    </a:lnTo>
                    <a:lnTo>
                      <a:pt x="37566" y="15"/>
                    </a:lnTo>
                    <a:lnTo>
                      <a:pt x="28206" y="5737"/>
                    </a:lnTo>
                    <a:lnTo>
                      <a:pt x="30833" y="7302"/>
                    </a:lnTo>
                    <a:lnTo>
                      <a:pt x="22498" y="19684"/>
                    </a:lnTo>
                    <a:lnTo>
                      <a:pt x="14182" y="18927"/>
                    </a:lnTo>
                    <a:lnTo>
                      <a:pt x="1" y="38554"/>
                    </a:lnTo>
                    <a:lnTo>
                      <a:pt x="1717" y="39795"/>
                    </a:lnTo>
                    <a:lnTo>
                      <a:pt x="15189" y="21144"/>
                    </a:lnTo>
                    <a:lnTo>
                      <a:pt x="23554" y="21906"/>
                    </a:lnTo>
                    <a:lnTo>
                      <a:pt x="32655" y="8388"/>
                    </a:lnTo>
                    <a:lnTo>
                      <a:pt x="35599" y="10142"/>
                    </a:lnTo>
                    <a:lnTo>
                      <a:pt x="37295" y="10218"/>
                    </a:lnTo>
                    <a:lnTo>
                      <a:pt x="35865" y="9094"/>
                    </a:ln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933;p52">
                <a:extLst>
                  <a:ext uri="{FF2B5EF4-FFF2-40B4-BE49-F238E27FC236}">
                    <a16:creationId xmlns:a16="http://schemas.microsoft.com/office/drawing/2014/main" id="{C0DC97D9-81A9-4440-89EA-E8525E47306F}"/>
                  </a:ext>
                </a:extLst>
              </p:cNvPr>
              <p:cNvSpPr/>
              <p:nvPr/>
            </p:nvSpPr>
            <p:spPr>
              <a:xfrm>
                <a:off x="2069375" y="1684100"/>
                <a:ext cx="903350" cy="941400"/>
              </a:xfrm>
              <a:custGeom>
                <a:avLst/>
                <a:gdLst/>
                <a:ahLst/>
                <a:cxnLst/>
                <a:rect l="l" t="t" r="r" b="b"/>
                <a:pathLst>
                  <a:path w="36134" h="37656" extrusionOk="0">
                    <a:moveTo>
                      <a:pt x="1716" y="37656"/>
                    </a:moveTo>
                    <a:lnTo>
                      <a:pt x="0" y="36414"/>
                    </a:lnTo>
                    <a:lnTo>
                      <a:pt x="14742" y="16055"/>
                    </a:lnTo>
                    <a:lnTo>
                      <a:pt x="23059" y="16812"/>
                    </a:lnTo>
                    <a:lnTo>
                      <a:pt x="34377" y="1"/>
                    </a:lnTo>
                    <a:lnTo>
                      <a:pt x="36133" y="1183"/>
                    </a:lnTo>
                    <a:lnTo>
                      <a:pt x="24114" y="19034"/>
                    </a:lnTo>
                    <a:lnTo>
                      <a:pt x="15749" y="18272"/>
                    </a:lnTo>
                    <a:close/>
                  </a:path>
                </a:pathLst>
              </a:custGeom>
              <a:gradFill>
                <a:gsLst>
                  <a:gs pos="0">
                    <a:srgbClr val="401EBB"/>
                  </a:gs>
                  <a:gs pos="100000">
                    <a:srgbClr val="02BCF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934;p52">
                <a:extLst>
                  <a:ext uri="{FF2B5EF4-FFF2-40B4-BE49-F238E27FC236}">
                    <a16:creationId xmlns:a16="http://schemas.microsoft.com/office/drawing/2014/main" id="{6EC35B34-366C-46CF-983F-89A8E3469768}"/>
                  </a:ext>
                </a:extLst>
              </p:cNvPr>
              <p:cNvSpPr/>
              <p:nvPr/>
            </p:nvSpPr>
            <p:spPr>
              <a:xfrm>
                <a:off x="2788550" y="1610425"/>
                <a:ext cx="236175" cy="255450"/>
              </a:xfrm>
              <a:custGeom>
                <a:avLst/>
                <a:gdLst/>
                <a:ahLst/>
                <a:cxnLst/>
                <a:rect l="l" t="t" r="r" b="b"/>
                <a:pathLst>
                  <a:path w="9447" h="10218" extrusionOk="0">
                    <a:moveTo>
                      <a:pt x="9446" y="1"/>
                    </a:moveTo>
                    <a:lnTo>
                      <a:pt x="0" y="5813"/>
                    </a:lnTo>
                    <a:lnTo>
                      <a:pt x="7393" y="10218"/>
                    </a:lnTo>
                    <a:close/>
                  </a:path>
                </a:pathLst>
              </a:custGeom>
              <a:gradFill>
                <a:gsLst>
                  <a:gs pos="0">
                    <a:srgbClr val="401EBB"/>
                  </a:gs>
                  <a:gs pos="100000">
                    <a:srgbClr val="02BCF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935;p52">
                <a:extLst>
                  <a:ext uri="{FF2B5EF4-FFF2-40B4-BE49-F238E27FC236}">
                    <a16:creationId xmlns:a16="http://schemas.microsoft.com/office/drawing/2014/main" id="{20E455BE-A4D2-4A76-918C-9D162291E3E8}"/>
                  </a:ext>
                </a:extLst>
              </p:cNvPr>
              <p:cNvSpPr/>
              <p:nvPr/>
            </p:nvSpPr>
            <p:spPr>
              <a:xfrm>
                <a:off x="2746125" y="1610425"/>
                <a:ext cx="278600" cy="145325"/>
              </a:xfrm>
              <a:custGeom>
                <a:avLst/>
                <a:gdLst/>
                <a:ahLst/>
                <a:cxnLst/>
                <a:rect l="l" t="t" r="r" b="b"/>
                <a:pathLst>
                  <a:path w="11144" h="5813" extrusionOk="0">
                    <a:moveTo>
                      <a:pt x="1697" y="5813"/>
                    </a:moveTo>
                    <a:lnTo>
                      <a:pt x="1" y="5737"/>
                    </a:lnTo>
                    <a:lnTo>
                      <a:pt x="9361" y="15"/>
                    </a:lnTo>
                    <a:lnTo>
                      <a:pt x="11143" y="1"/>
                    </a:lnTo>
                    <a:close/>
                  </a:path>
                </a:pathLst>
              </a:custGeom>
              <a:solidFill>
                <a:srgbClr val="549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936;p52">
                <a:extLst>
                  <a:ext uri="{FF2B5EF4-FFF2-40B4-BE49-F238E27FC236}">
                    <a16:creationId xmlns:a16="http://schemas.microsoft.com/office/drawing/2014/main" id="{5AC64E19-C6F2-4B0C-A020-01A95B63ABB0}"/>
                  </a:ext>
                </a:extLst>
              </p:cNvPr>
              <p:cNvSpPr/>
              <p:nvPr/>
            </p:nvSpPr>
            <p:spPr>
              <a:xfrm>
                <a:off x="4987825" y="2567800"/>
                <a:ext cx="1057325" cy="1148050"/>
              </a:xfrm>
              <a:custGeom>
                <a:avLst/>
                <a:gdLst/>
                <a:ahLst/>
                <a:cxnLst/>
                <a:rect l="l" t="t" r="r" b="b"/>
                <a:pathLst>
                  <a:path w="42293" h="45922" extrusionOk="0">
                    <a:moveTo>
                      <a:pt x="35052" y="11620"/>
                    </a:moveTo>
                    <a:cubicBezTo>
                      <a:pt x="39179" y="16679"/>
                      <a:pt x="41671" y="22727"/>
                      <a:pt x="41982" y="28432"/>
                    </a:cubicBezTo>
                    <a:cubicBezTo>
                      <a:pt x="42292" y="34136"/>
                      <a:pt x="40394" y="39031"/>
                      <a:pt x="36706" y="42040"/>
                    </a:cubicBezTo>
                    <a:cubicBezTo>
                      <a:pt x="33018" y="45048"/>
                      <a:pt x="27841" y="45922"/>
                      <a:pt x="22315" y="44472"/>
                    </a:cubicBezTo>
                    <a:cubicBezTo>
                      <a:pt x="16790" y="43021"/>
                      <a:pt x="11366" y="39364"/>
                      <a:pt x="7241" y="34303"/>
                    </a:cubicBezTo>
                    <a:cubicBezTo>
                      <a:pt x="3114" y="29243"/>
                      <a:pt x="620" y="23197"/>
                      <a:pt x="311" y="17492"/>
                    </a:cubicBezTo>
                    <a:cubicBezTo>
                      <a:pt x="1" y="11787"/>
                      <a:pt x="1899" y="6892"/>
                      <a:pt x="5587" y="3884"/>
                    </a:cubicBezTo>
                    <a:cubicBezTo>
                      <a:pt x="9275" y="876"/>
                      <a:pt x="14452" y="1"/>
                      <a:pt x="19977" y="1452"/>
                    </a:cubicBezTo>
                    <a:cubicBezTo>
                      <a:pt x="25503" y="2903"/>
                      <a:pt x="30927" y="6560"/>
                      <a:pt x="35052" y="1162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937;p52">
                <a:extLst>
                  <a:ext uri="{FF2B5EF4-FFF2-40B4-BE49-F238E27FC236}">
                    <a16:creationId xmlns:a16="http://schemas.microsoft.com/office/drawing/2014/main" id="{935701D0-4DCC-4C78-95D5-A89057D9DF75}"/>
                  </a:ext>
                </a:extLst>
              </p:cNvPr>
              <p:cNvSpPr/>
              <p:nvPr/>
            </p:nvSpPr>
            <p:spPr>
              <a:xfrm>
                <a:off x="4909150" y="2620025"/>
                <a:ext cx="1052750" cy="1141650"/>
              </a:xfrm>
              <a:custGeom>
                <a:avLst/>
                <a:gdLst/>
                <a:ahLst/>
                <a:cxnLst/>
                <a:rect l="l" t="t" r="r" b="b"/>
                <a:pathLst>
                  <a:path w="42110" h="45666" extrusionOk="0">
                    <a:moveTo>
                      <a:pt x="34872" y="11528"/>
                    </a:moveTo>
                    <a:cubicBezTo>
                      <a:pt x="38986" y="16555"/>
                      <a:pt x="41474" y="22568"/>
                      <a:pt x="41792" y="28243"/>
                    </a:cubicBezTo>
                    <a:cubicBezTo>
                      <a:pt x="42110" y="33917"/>
                      <a:pt x="40230" y="38791"/>
                      <a:pt x="36565" y="41789"/>
                    </a:cubicBezTo>
                    <a:cubicBezTo>
                      <a:pt x="32900" y="44787"/>
                      <a:pt x="27751" y="45666"/>
                      <a:pt x="22251" y="44231"/>
                    </a:cubicBezTo>
                    <a:cubicBezTo>
                      <a:pt x="16752" y="42796"/>
                      <a:pt x="11351" y="39166"/>
                      <a:pt x="7237" y="34138"/>
                    </a:cubicBezTo>
                    <a:cubicBezTo>
                      <a:pt x="3124" y="29111"/>
                      <a:pt x="634" y="23098"/>
                      <a:pt x="318" y="17424"/>
                    </a:cubicBezTo>
                    <a:cubicBezTo>
                      <a:pt x="0" y="11748"/>
                      <a:pt x="1880" y="6875"/>
                      <a:pt x="5545" y="3877"/>
                    </a:cubicBezTo>
                    <a:cubicBezTo>
                      <a:pt x="9210" y="879"/>
                      <a:pt x="14359" y="0"/>
                      <a:pt x="19859" y="1435"/>
                    </a:cubicBezTo>
                    <a:cubicBezTo>
                      <a:pt x="25358" y="2870"/>
                      <a:pt x="30759" y="6500"/>
                      <a:pt x="34872" y="11528"/>
                    </a:cubicBez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938;p52">
                <a:extLst>
                  <a:ext uri="{FF2B5EF4-FFF2-40B4-BE49-F238E27FC236}">
                    <a16:creationId xmlns:a16="http://schemas.microsoft.com/office/drawing/2014/main" id="{A64CCE34-53B2-4421-9A99-DD0540C8BEC7}"/>
                  </a:ext>
                </a:extLst>
              </p:cNvPr>
              <p:cNvSpPr/>
              <p:nvPr/>
            </p:nvSpPr>
            <p:spPr>
              <a:xfrm>
                <a:off x="5032425" y="2687525"/>
                <a:ext cx="856575" cy="1019850"/>
              </a:xfrm>
              <a:custGeom>
                <a:avLst/>
                <a:gdLst/>
                <a:ahLst/>
                <a:cxnLst/>
                <a:rect l="l" t="t" r="r" b="b"/>
                <a:pathLst>
                  <a:path w="34263" h="40794" extrusionOk="0">
                    <a:moveTo>
                      <a:pt x="17127" y="3020"/>
                    </a:moveTo>
                    <a:cubicBezTo>
                      <a:pt x="7667" y="1"/>
                      <a:pt x="0" y="5333"/>
                      <a:pt x="3" y="14930"/>
                    </a:cubicBezTo>
                    <a:cubicBezTo>
                      <a:pt x="4" y="24528"/>
                      <a:pt x="7675" y="34755"/>
                      <a:pt x="17135" y="37774"/>
                    </a:cubicBezTo>
                    <a:cubicBezTo>
                      <a:pt x="26595" y="40794"/>
                      <a:pt x="34262" y="35461"/>
                      <a:pt x="34260" y="25864"/>
                    </a:cubicBezTo>
                    <a:cubicBezTo>
                      <a:pt x="34258" y="16267"/>
                      <a:pt x="26586" y="6040"/>
                      <a:pt x="17127" y="3020"/>
                    </a:cubicBezTo>
                    <a:close/>
                    <a:moveTo>
                      <a:pt x="17135" y="33777"/>
                    </a:moveTo>
                    <a:cubicBezTo>
                      <a:pt x="9850" y="31452"/>
                      <a:pt x="3945" y="23577"/>
                      <a:pt x="3942" y="16187"/>
                    </a:cubicBezTo>
                    <a:cubicBezTo>
                      <a:pt x="3940" y="8798"/>
                      <a:pt x="9842" y="4692"/>
                      <a:pt x="17127" y="7016"/>
                    </a:cubicBezTo>
                    <a:cubicBezTo>
                      <a:pt x="24413" y="9342"/>
                      <a:pt x="30318" y="17217"/>
                      <a:pt x="30320" y="24606"/>
                    </a:cubicBezTo>
                    <a:cubicBezTo>
                      <a:pt x="30322" y="31996"/>
                      <a:pt x="24419" y="36103"/>
                      <a:pt x="17135" y="33777"/>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939;p52">
                <a:extLst>
                  <a:ext uri="{FF2B5EF4-FFF2-40B4-BE49-F238E27FC236}">
                    <a16:creationId xmlns:a16="http://schemas.microsoft.com/office/drawing/2014/main" id="{6BA6FE78-0769-42A0-BF15-C93EA704078E}"/>
                  </a:ext>
                </a:extLst>
              </p:cNvPr>
              <p:cNvSpPr/>
              <p:nvPr/>
            </p:nvSpPr>
            <p:spPr>
              <a:xfrm>
                <a:off x="5222700" y="2914100"/>
                <a:ext cx="476000" cy="566700"/>
              </a:xfrm>
              <a:custGeom>
                <a:avLst/>
                <a:gdLst/>
                <a:ahLst/>
                <a:cxnLst/>
                <a:rect l="l" t="t" r="r" b="b"/>
                <a:pathLst>
                  <a:path w="19040" h="22668" extrusionOk="0">
                    <a:moveTo>
                      <a:pt x="9517" y="1678"/>
                    </a:moveTo>
                    <a:cubicBezTo>
                      <a:pt x="4262" y="1"/>
                      <a:pt x="1" y="2964"/>
                      <a:pt x="3" y="8296"/>
                    </a:cubicBezTo>
                    <a:cubicBezTo>
                      <a:pt x="4" y="13629"/>
                      <a:pt x="4266" y="19312"/>
                      <a:pt x="9523" y="20990"/>
                    </a:cubicBezTo>
                    <a:cubicBezTo>
                      <a:pt x="14779" y="22667"/>
                      <a:pt x="19040" y="19705"/>
                      <a:pt x="19037" y="14372"/>
                    </a:cubicBezTo>
                    <a:cubicBezTo>
                      <a:pt x="19036" y="9039"/>
                      <a:pt x="14774" y="3357"/>
                      <a:pt x="9517" y="1678"/>
                    </a:cubicBezTo>
                    <a:close/>
                    <a:moveTo>
                      <a:pt x="9522" y="16702"/>
                    </a:moveTo>
                    <a:cubicBezTo>
                      <a:pt x="6601" y="15769"/>
                      <a:pt x="4230" y="12610"/>
                      <a:pt x="4230" y="9646"/>
                    </a:cubicBezTo>
                    <a:cubicBezTo>
                      <a:pt x="4229" y="6683"/>
                      <a:pt x="6597" y="5034"/>
                      <a:pt x="9518" y="5967"/>
                    </a:cubicBezTo>
                    <a:cubicBezTo>
                      <a:pt x="12441" y="6900"/>
                      <a:pt x="14810" y="10059"/>
                      <a:pt x="14811" y="13023"/>
                    </a:cubicBezTo>
                    <a:cubicBezTo>
                      <a:pt x="14811" y="15986"/>
                      <a:pt x="12443" y="17634"/>
                      <a:pt x="9522" y="16702"/>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940;p52">
                <a:extLst>
                  <a:ext uri="{FF2B5EF4-FFF2-40B4-BE49-F238E27FC236}">
                    <a16:creationId xmlns:a16="http://schemas.microsoft.com/office/drawing/2014/main" id="{E044470C-FE5B-4779-A2FA-1E87A501435F}"/>
                  </a:ext>
                </a:extLst>
              </p:cNvPr>
              <p:cNvSpPr/>
              <p:nvPr/>
            </p:nvSpPr>
            <p:spPr>
              <a:xfrm>
                <a:off x="4477475" y="3165475"/>
                <a:ext cx="1000175" cy="651475"/>
              </a:xfrm>
              <a:custGeom>
                <a:avLst/>
                <a:gdLst/>
                <a:ahLst/>
                <a:cxnLst/>
                <a:rect l="l" t="t" r="r" b="b"/>
                <a:pathLst>
                  <a:path w="40007" h="26059" extrusionOk="0">
                    <a:moveTo>
                      <a:pt x="40007" y="1451"/>
                    </a:moveTo>
                    <a:cubicBezTo>
                      <a:pt x="39858" y="716"/>
                      <a:pt x="39661" y="263"/>
                      <a:pt x="38822" y="1"/>
                    </a:cubicBezTo>
                    <a:lnTo>
                      <a:pt x="31111" y="4507"/>
                    </a:lnTo>
                    <a:lnTo>
                      <a:pt x="11392" y="16033"/>
                    </a:lnTo>
                    <a:lnTo>
                      <a:pt x="8105" y="15310"/>
                    </a:lnTo>
                    <a:lnTo>
                      <a:pt x="0" y="20186"/>
                    </a:lnTo>
                    <a:lnTo>
                      <a:pt x="5537" y="21026"/>
                    </a:lnTo>
                    <a:lnTo>
                      <a:pt x="4622" y="26058"/>
                    </a:lnTo>
                    <a:lnTo>
                      <a:pt x="12092" y="21249"/>
                    </a:lnTo>
                    <a:lnTo>
                      <a:pt x="12572" y="17869"/>
                    </a:lnTo>
                    <a:close/>
                  </a:path>
                </a:pathLst>
              </a:custGeom>
              <a:solidFill>
                <a:srgbClr val="355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941;p52">
                <a:extLst>
                  <a:ext uri="{FF2B5EF4-FFF2-40B4-BE49-F238E27FC236}">
                    <a16:creationId xmlns:a16="http://schemas.microsoft.com/office/drawing/2014/main" id="{1AB20F32-3D73-4AA0-B2A6-E8B1CCABB8D4}"/>
                  </a:ext>
                </a:extLst>
              </p:cNvPr>
              <p:cNvSpPr/>
              <p:nvPr/>
            </p:nvSpPr>
            <p:spPr>
              <a:xfrm>
                <a:off x="4477475" y="3165475"/>
                <a:ext cx="1000175" cy="651475"/>
              </a:xfrm>
              <a:custGeom>
                <a:avLst/>
                <a:gdLst/>
                <a:ahLst/>
                <a:cxnLst/>
                <a:rect l="l" t="t" r="r" b="b"/>
                <a:pathLst>
                  <a:path w="40007" h="26059" extrusionOk="0">
                    <a:moveTo>
                      <a:pt x="40007" y="1451"/>
                    </a:moveTo>
                    <a:cubicBezTo>
                      <a:pt x="39858" y="716"/>
                      <a:pt x="39661" y="263"/>
                      <a:pt x="38822" y="1"/>
                    </a:cubicBezTo>
                    <a:lnTo>
                      <a:pt x="31111" y="4507"/>
                    </a:lnTo>
                    <a:lnTo>
                      <a:pt x="11392" y="16033"/>
                    </a:lnTo>
                    <a:lnTo>
                      <a:pt x="8105" y="15310"/>
                    </a:lnTo>
                    <a:lnTo>
                      <a:pt x="0" y="20186"/>
                    </a:lnTo>
                    <a:lnTo>
                      <a:pt x="5537" y="21026"/>
                    </a:lnTo>
                    <a:lnTo>
                      <a:pt x="4622" y="26058"/>
                    </a:lnTo>
                    <a:lnTo>
                      <a:pt x="12092" y="21249"/>
                    </a:lnTo>
                    <a:lnTo>
                      <a:pt x="12572" y="17869"/>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942;p52">
                <a:extLst>
                  <a:ext uri="{FF2B5EF4-FFF2-40B4-BE49-F238E27FC236}">
                    <a16:creationId xmlns:a16="http://schemas.microsoft.com/office/drawing/2014/main" id="{EE6F80CD-1685-4619-95B0-05A9E512B87C}"/>
                  </a:ext>
                </a:extLst>
              </p:cNvPr>
              <p:cNvSpPr/>
              <p:nvPr/>
            </p:nvSpPr>
            <p:spPr>
              <a:xfrm>
                <a:off x="4703650" y="4533500"/>
                <a:ext cx="1297250" cy="803000"/>
              </a:xfrm>
              <a:custGeom>
                <a:avLst/>
                <a:gdLst/>
                <a:ahLst/>
                <a:cxnLst/>
                <a:rect l="l" t="t" r="r" b="b"/>
                <a:pathLst>
                  <a:path w="51890" h="32120" extrusionOk="0">
                    <a:moveTo>
                      <a:pt x="51882" y="15675"/>
                    </a:moveTo>
                    <a:lnTo>
                      <a:pt x="51889" y="12228"/>
                    </a:lnTo>
                    <a:lnTo>
                      <a:pt x="50767" y="12730"/>
                    </a:lnTo>
                    <a:lnTo>
                      <a:pt x="30327" y="787"/>
                    </a:lnTo>
                    <a:cubicBezTo>
                      <a:pt x="28980" y="1"/>
                      <a:pt x="26632" y="93"/>
                      <a:pt x="25083" y="994"/>
                    </a:cubicBezTo>
                    <a:lnTo>
                      <a:pt x="1955" y="14429"/>
                    </a:lnTo>
                    <a:lnTo>
                      <a:pt x="31" y="14429"/>
                    </a:lnTo>
                    <a:lnTo>
                      <a:pt x="31" y="17844"/>
                    </a:lnTo>
                    <a:lnTo>
                      <a:pt x="42" y="17835"/>
                    </a:lnTo>
                    <a:cubicBezTo>
                      <a:pt x="0" y="18369"/>
                      <a:pt x="290" y="18888"/>
                      <a:pt x="942" y="19267"/>
                    </a:cubicBezTo>
                    <a:lnTo>
                      <a:pt x="21594" y="31334"/>
                    </a:lnTo>
                    <a:cubicBezTo>
                      <a:pt x="22939" y="32120"/>
                      <a:pt x="25287" y="32028"/>
                      <a:pt x="26836" y="31127"/>
                    </a:cubicBezTo>
                    <a:lnTo>
                      <a:pt x="50610" y="17318"/>
                    </a:lnTo>
                    <a:cubicBezTo>
                      <a:pt x="51419" y="16847"/>
                      <a:pt x="51841" y="16250"/>
                      <a:pt x="51877" y="15675"/>
                    </a:cubicBezTo>
                    <a:close/>
                  </a:path>
                </a:pathLst>
              </a:custGeom>
              <a:solidFill>
                <a:srgbClr val="4449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943;p52">
                <a:extLst>
                  <a:ext uri="{FF2B5EF4-FFF2-40B4-BE49-F238E27FC236}">
                    <a16:creationId xmlns:a16="http://schemas.microsoft.com/office/drawing/2014/main" id="{2478B1AA-811F-4CED-B6FF-F023F1A5AE66}"/>
                  </a:ext>
                </a:extLst>
              </p:cNvPr>
              <p:cNvSpPr/>
              <p:nvPr/>
            </p:nvSpPr>
            <p:spPr>
              <a:xfrm>
                <a:off x="4703650" y="4533500"/>
                <a:ext cx="1297250" cy="803000"/>
              </a:xfrm>
              <a:custGeom>
                <a:avLst/>
                <a:gdLst/>
                <a:ahLst/>
                <a:cxnLst/>
                <a:rect l="l" t="t" r="r" b="b"/>
                <a:pathLst>
                  <a:path w="51890" h="32120" extrusionOk="0">
                    <a:moveTo>
                      <a:pt x="51882" y="15675"/>
                    </a:moveTo>
                    <a:lnTo>
                      <a:pt x="51889" y="12228"/>
                    </a:lnTo>
                    <a:lnTo>
                      <a:pt x="50767" y="12730"/>
                    </a:lnTo>
                    <a:lnTo>
                      <a:pt x="30327" y="787"/>
                    </a:lnTo>
                    <a:cubicBezTo>
                      <a:pt x="28980" y="1"/>
                      <a:pt x="26632" y="93"/>
                      <a:pt x="25083" y="994"/>
                    </a:cubicBezTo>
                    <a:lnTo>
                      <a:pt x="1955" y="14429"/>
                    </a:lnTo>
                    <a:lnTo>
                      <a:pt x="31" y="14429"/>
                    </a:lnTo>
                    <a:lnTo>
                      <a:pt x="31" y="17844"/>
                    </a:lnTo>
                    <a:lnTo>
                      <a:pt x="42" y="17835"/>
                    </a:lnTo>
                    <a:cubicBezTo>
                      <a:pt x="0" y="18369"/>
                      <a:pt x="290" y="18888"/>
                      <a:pt x="942" y="19267"/>
                    </a:cubicBezTo>
                    <a:lnTo>
                      <a:pt x="21594" y="31334"/>
                    </a:lnTo>
                    <a:cubicBezTo>
                      <a:pt x="22939" y="32120"/>
                      <a:pt x="25287" y="32028"/>
                      <a:pt x="26836" y="31127"/>
                    </a:cubicBezTo>
                    <a:lnTo>
                      <a:pt x="50610" y="17318"/>
                    </a:lnTo>
                    <a:cubicBezTo>
                      <a:pt x="51419" y="16847"/>
                      <a:pt x="51841" y="16250"/>
                      <a:pt x="51877" y="1567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944;p52">
                <a:extLst>
                  <a:ext uri="{FF2B5EF4-FFF2-40B4-BE49-F238E27FC236}">
                    <a16:creationId xmlns:a16="http://schemas.microsoft.com/office/drawing/2014/main" id="{4247F892-27D1-43B2-AAB2-53347FDD4F2A}"/>
                  </a:ext>
                </a:extLst>
              </p:cNvPr>
              <p:cNvSpPr/>
              <p:nvPr/>
            </p:nvSpPr>
            <p:spPr>
              <a:xfrm>
                <a:off x="4693525" y="4486975"/>
                <a:ext cx="1318250" cy="767725"/>
              </a:xfrm>
              <a:custGeom>
                <a:avLst/>
                <a:gdLst/>
                <a:ahLst/>
                <a:cxnLst/>
                <a:rect l="l" t="t" r="r" b="b"/>
                <a:pathLst>
                  <a:path w="52730" h="30709" extrusionOk="0">
                    <a:moveTo>
                      <a:pt x="51015" y="15906"/>
                    </a:moveTo>
                    <a:lnTo>
                      <a:pt x="27241" y="29716"/>
                    </a:lnTo>
                    <a:cubicBezTo>
                      <a:pt x="25692" y="30616"/>
                      <a:pt x="23344" y="30708"/>
                      <a:pt x="21999" y="29922"/>
                    </a:cubicBezTo>
                    <a:lnTo>
                      <a:pt x="1347" y="17857"/>
                    </a:lnTo>
                    <a:cubicBezTo>
                      <a:pt x="1" y="17070"/>
                      <a:pt x="165" y="15703"/>
                      <a:pt x="1715" y="14802"/>
                    </a:cubicBezTo>
                    <a:lnTo>
                      <a:pt x="25488" y="993"/>
                    </a:lnTo>
                    <a:cubicBezTo>
                      <a:pt x="27037" y="93"/>
                      <a:pt x="29385" y="1"/>
                      <a:pt x="30732" y="787"/>
                    </a:cubicBezTo>
                    <a:lnTo>
                      <a:pt x="51384" y="12852"/>
                    </a:lnTo>
                    <a:cubicBezTo>
                      <a:pt x="52729" y="13639"/>
                      <a:pt x="52565" y="15006"/>
                      <a:pt x="51015" y="1590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945;p52">
                <a:extLst>
                  <a:ext uri="{FF2B5EF4-FFF2-40B4-BE49-F238E27FC236}">
                    <a16:creationId xmlns:a16="http://schemas.microsoft.com/office/drawing/2014/main" id="{F6DC65A7-7A82-42C8-9FD6-8873C15CE770}"/>
                  </a:ext>
                </a:extLst>
              </p:cNvPr>
              <p:cNvSpPr/>
              <p:nvPr/>
            </p:nvSpPr>
            <p:spPr>
              <a:xfrm>
                <a:off x="5028600" y="4681950"/>
                <a:ext cx="602450" cy="350875"/>
              </a:xfrm>
              <a:custGeom>
                <a:avLst/>
                <a:gdLst/>
                <a:ahLst/>
                <a:cxnLst/>
                <a:rect l="l" t="t" r="r" b="b"/>
                <a:pathLst>
                  <a:path w="24098" h="14035" extrusionOk="0">
                    <a:moveTo>
                      <a:pt x="15733" y="202"/>
                    </a:moveTo>
                    <a:cubicBezTo>
                      <a:pt x="10213" y="0"/>
                      <a:pt x="6833" y="3975"/>
                      <a:pt x="9805" y="5711"/>
                    </a:cubicBezTo>
                    <a:cubicBezTo>
                      <a:pt x="6833" y="3975"/>
                      <a:pt x="0" y="5932"/>
                      <a:pt x="331" y="9148"/>
                    </a:cubicBezTo>
                    <a:cubicBezTo>
                      <a:pt x="675" y="12474"/>
                      <a:pt x="8618" y="14035"/>
                      <a:pt x="19402" y="11317"/>
                    </a:cubicBezTo>
                    <a:cubicBezTo>
                      <a:pt x="24097" y="5043"/>
                      <a:pt x="21441" y="411"/>
                      <a:pt x="15733" y="20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1242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587F1F9-6020-4107-8ADA-9654EC20574C}"/>
              </a:ext>
            </a:extLst>
          </p:cNvPr>
          <p:cNvSpPr>
            <a:spLocks noGrp="1"/>
          </p:cNvSpPr>
          <p:nvPr>
            <p:ph type="title"/>
          </p:nvPr>
        </p:nvSpPr>
        <p:spPr>
          <a:xfrm>
            <a:off x="288257" y="403204"/>
            <a:ext cx="2862600" cy="2443200"/>
          </a:xfrm>
        </p:spPr>
        <p:txBody>
          <a:bodyPr/>
          <a:lstStyle/>
          <a:p>
            <a:r>
              <a:rPr lang="en-US" dirty="0"/>
              <a:t>Plotting randomly images after edit it</a:t>
            </a:r>
            <a:endParaRPr lang="ar-JO" dirty="0"/>
          </a:p>
        </p:txBody>
      </p:sp>
      <p:pic>
        <p:nvPicPr>
          <p:cNvPr id="4" name="صورة 3">
            <a:extLst>
              <a:ext uri="{FF2B5EF4-FFF2-40B4-BE49-F238E27FC236}">
                <a16:creationId xmlns:a16="http://schemas.microsoft.com/office/drawing/2014/main" id="{ABAF5E59-67A0-44C3-9877-15A0C643D6E4}"/>
              </a:ext>
            </a:extLst>
          </p:cNvPr>
          <p:cNvPicPr>
            <a:picLocks noChangeAspect="1"/>
          </p:cNvPicPr>
          <p:nvPr/>
        </p:nvPicPr>
        <p:blipFill>
          <a:blip r:embed="rId2"/>
          <a:stretch>
            <a:fillRect/>
          </a:stretch>
        </p:blipFill>
        <p:spPr>
          <a:xfrm>
            <a:off x="3967723" y="186637"/>
            <a:ext cx="4367389" cy="4770226"/>
          </a:xfrm>
          <a:prstGeom prst="rect">
            <a:avLst/>
          </a:prstGeom>
        </p:spPr>
      </p:pic>
      <p:grpSp>
        <p:nvGrpSpPr>
          <p:cNvPr id="5" name="Google Shape;1716;p52">
            <a:extLst>
              <a:ext uri="{FF2B5EF4-FFF2-40B4-BE49-F238E27FC236}">
                <a16:creationId xmlns:a16="http://schemas.microsoft.com/office/drawing/2014/main" id="{A819AC79-54EE-46F1-B605-28B1D424DE6F}"/>
              </a:ext>
            </a:extLst>
          </p:cNvPr>
          <p:cNvGrpSpPr/>
          <p:nvPr/>
        </p:nvGrpSpPr>
        <p:grpSpPr>
          <a:xfrm>
            <a:off x="498248" y="3095250"/>
            <a:ext cx="2886680" cy="1798566"/>
            <a:chOff x="3119599" y="3057248"/>
            <a:chExt cx="2589879" cy="1613643"/>
          </a:xfrm>
        </p:grpSpPr>
        <p:sp>
          <p:nvSpPr>
            <p:cNvPr id="6" name="Google Shape;1717;p52">
              <a:extLst>
                <a:ext uri="{FF2B5EF4-FFF2-40B4-BE49-F238E27FC236}">
                  <a16:creationId xmlns:a16="http://schemas.microsoft.com/office/drawing/2014/main" id="{685D6E17-6A5B-4F40-A551-611D3E7B03E9}"/>
                </a:ext>
              </a:extLst>
            </p:cNvPr>
            <p:cNvSpPr/>
            <p:nvPr/>
          </p:nvSpPr>
          <p:spPr>
            <a:xfrm>
              <a:off x="3126855" y="3175509"/>
              <a:ext cx="2579819" cy="1495382"/>
            </a:xfrm>
            <a:custGeom>
              <a:avLst/>
              <a:gdLst/>
              <a:ahLst/>
              <a:cxnLst/>
              <a:rect l="l" t="t" r="r" b="b"/>
              <a:pathLst>
                <a:path w="172074" h="99742" extrusionOk="0">
                  <a:moveTo>
                    <a:pt x="69983" y="0"/>
                  </a:moveTo>
                  <a:cubicBezTo>
                    <a:pt x="69073" y="0"/>
                    <a:pt x="68165" y="200"/>
                    <a:pt x="67471" y="601"/>
                  </a:cubicBezTo>
                  <a:lnTo>
                    <a:pt x="1338" y="38727"/>
                  </a:lnTo>
                  <a:lnTo>
                    <a:pt x="57" y="37988"/>
                  </a:lnTo>
                  <a:lnTo>
                    <a:pt x="21" y="40276"/>
                  </a:lnTo>
                  <a:lnTo>
                    <a:pt x="31" y="40282"/>
                  </a:lnTo>
                  <a:cubicBezTo>
                    <a:pt x="1" y="40834"/>
                    <a:pt x="343" y="41394"/>
                    <a:pt x="1073" y="41819"/>
                  </a:cubicBezTo>
                  <a:lnTo>
                    <a:pt x="99537" y="99125"/>
                  </a:lnTo>
                  <a:cubicBezTo>
                    <a:pt x="100244" y="99536"/>
                    <a:pt x="101170" y="99742"/>
                    <a:pt x="102094" y="99742"/>
                  </a:cubicBezTo>
                  <a:cubicBezTo>
                    <a:pt x="103004" y="99742"/>
                    <a:pt x="103912" y="99542"/>
                    <a:pt x="104607" y="99142"/>
                  </a:cubicBezTo>
                  <a:lnTo>
                    <a:pt x="171012" y="60860"/>
                  </a:lnTo>
                  <a:cubicBezTo>
                    <a:pt x="171692" y="60466"/>
                    <a:pt x="172024" y="59954"/>
                    <a:pt x="172042" y="59437"/>
                  </a:cubicBezTo>
                  <a:lnTo>
                    <a:pt x="172056" y="59445"/>
                  </a:lnTo>
                  <a:lnTo>
                    <a:pt x="172073" y="57132"/>
                  </a:lnTo>
                  <a:lnTo>
                    <a:pt x="170442" y="56190"/>
                  </a:lnTo>
                  <a:lnTo>
                    <a:pt x="170419" y="57583"/>
                  </a:lnTo>
                  <a:lnTo>
                    <a:pt x="72541" y="618"/>
                  </a:lnTo>
                  <a:cubicBezTo>
                    <a:pt x="71834" y="207"/>
                    <a:pt x="70907" y="0"/>
                    <a:pt x="699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18;p52">
              <a:extLst>
                <a:ext uri="{FF2B5EF4-FFF2-40B4-BE49-F238E27FC236}">
                  <a16:creationId xmlns:a16="http://schemas.microsoft.com/office/drawing/2014/main" id="{50D3B157-D5F1-4E47-BC7E-4D10E3916BAA}"/>
                </a:ext>
              </a:extLst>
            </p:cNvPr>
            <p:cNvSpPr/>
            <p:nvPr/>
          </p:nvSpPr>
          <p:spPr>
            <a:xfrm>
              <a:off x="3119599" y="3135914"/>
              <a:ext cx="2589879" cy="1495367"/>
            </a:xfrm>
            <a:custGeom>
              <a:avLst/>
              <a:gdLst/>
              <a:ahLst/>
              <a:cxnLst/>
              <a:rect l="l" t="t" r="r" b="b"/>
              <a:pathLst>
                <a:path w="172745" h="99741" extrusionOk="0">
                  <a:moveTo>
                    <a:pt x="70317" y="1"/>
                  </a:moveTo>
                  <a:cubicBezTo>
                    <a:pt x="69407" y="1"/>
                    <a:pt x="68499" y="200"/>
                    <a:pt x="67805" y="600"/>
                  </a:cubicBezTo>
                  <a:lnTo>
                    <a:pt x="1401" y="38882"/>
                  </a:lnTo>
                  <a:cubicBezTo>
                    <a:pt x="1" y="39690"/>
                    <a:pt x="4" y="41003"/>
                    <a:pt x="1407" y="41819"/>
                  </a:cubicBezTo>
                  <a:lnTo>
                    <a:pt x="99872" y="99123"/>
                  </a:lnTo>
                  <a:cubicBezTo>
                    <a:pt x="100579" y="99535"/>
                    <a:pt x="101506" y="99741"/>
                    <a:pt x="102430" y="99741"/>
                  </a:cubicBezTo>
                  <a:cubicBezTo>
                    <a:pt x="103340" y="99741"/>
                    <a:pt x="104248" y="99541"/>
                    <a:pt x="104942" y="99141"/>
                  </a:cubicBezTo>
                  <a:lnTo>
                    <a:pt x="171346" y="60859"/>
                  </a:lnTo>
                  <a:cubicBezTo>
                    <a:pt x="172745" y="60052"/>
                    <a:pt x="172742" y="58739"/>
                    <a:pt x="171339" y="57923"/>
                  </a:cubicBezTo>
                  <a:lnTo>
                    <a:pt x="72875" y="619"/>
                  </a:lnTo>
                  <a:cubicBezTo>
                    <a:pt x="72168" y="207"/>
                    <a:pt x="71241" y="1"/>
                    <a:pt x="70317" y="1"/>
                  </a:cubicBezTo>
                  <a:close/>
                </a:path>
              </a:pathLst>
            </a:custGeom>
            <a:gradFill>
              <a:gsLst>
                <a:gs pos="0">
                  <a:srgbClr val="401EBB"/>
                </a:gs>
                <a:gs pos="100000">
                  <a:srgbClr val="02BCF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19;p52">
              <a:extLst>
                <a:ext uri="{FF2B5EF4-FFF2-40B4-BE49-F238E27FC236}">
                  <a16:creationId xmlns:a16="http://schemas.microsoft.com/office/drawing/2014/main" id="{5C093786-CE98-4500-BDA0-45061309A251}"/>
                </a:ext>
              </a:extLst>
            </p:cNvPr>
            <p:cNvSpPr/>
            <p:nvPr/>
          </p:nvSpPr>
          <p:spPr>
            <a:xfrm>
              <a:off x="3266196" y="3221281"/>
              <a:ext cx="2296626" cy="1324707"/>
            </a:xfrm>
            <a:custGeom>
              <a:avLst/>
              <a:gdLst/>
              <a:ahLst/>
              <a:cxnLst/>
              <a:rect l="l" t="t" r="r" b="b"/>
              <a:pathLst>
                <a:path w="153185" h="88358" extrusionOk="0">
                  <a:moveTo>
                    <a:pt x="57049" y="0"/>
                  </a:moveTo>
                  <a:cubicBezTo>
                    <a:pt x="55989" y="0"/>
                    <a:pt x="54933" y="232"/>
                    <a:pt x="54127" y="698"/>
                  </a:cubicBezTo>
                  <a:lnTo>
                    <a:pt x="1639" y="30959"/>
                  </a:lnTo>
                  <a:cubicBezTo>
                    <a:pt x="0" y="31898"/>
                    <a:pt x="12" y="33436"/>
                    <a:pt x="1642" y="34388"/>
                  </a:cubicBezTo>
                  <a:lnTo>
                    <a:pt x="48049" y="61393"/>
                  </a:lnTo>
                  <a:lnTo>
                    <a:pt x="93145" y="87639"/>
                  </a:lnTo>
                  <a:cubicBezTo>
                    <a:pt x="93970" y="88117"/>
                    <a:pt x="95051" y="88358"/>
                    <a:pt x="96129" y="88358"/>
                  </a:cubicBezTo>
                  <a:cubicBezTo>
                    <a:pt x="97191" y="88358"/>
                    <a:pt x="98252" y="88124"/>
                    <a:pt x="99064" y="87655"/>
                  </a:cubicBezTo>
                  <a:lnTo>
                    <a:pt x="151554" y="57400"/>
                  </a:lnTo>
                  <a:cubicBezTo>
                    <a:pt x="153185" y="56458"/>
                    <a:pt x="153182" y="54923"/>
                    <a:pt x="151546" y="53974"/>
                  </a:cubicBezTo>
                  <a:lnTo>
                    <a:pt x="115567" y="33039"/>
                  </a:lnTo>
                  <a:lnTo>
                    <a:pt x="60042" y="723"/>
                  </a:lnTo>
                  <a:cubicBezTo>
                    <a:pt x="59217" y="242"/>
                    <a:pt x="58131" y="0"/>
                    <a:pt x="57049" y="0"/>
                  </a:cubicBezTo>
                  <a:close/>
                </a:path>
              </a:pathLst>
            </a:custGeom>
            <a:gradFill>
              <a:gsLst>
                <a:gs pos="0">
                  <a:srgbClr val="FFFFFF">
                    <a:alpha val="23137"/>
                  </a:srgbClr>
                </a:gs>
                <a:gs pos="50000">
                  <a:srgbClr val="E354F7">
                    <a:alpha val="56862"/>
                  </a:srgbClr>
                </a:gs>
                <a:gs pos="100000">
                  <a:srgbClr val="10ECFF">
                    <a:alpha val="58823"/>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20;p52">
              <a:extLst>
                <a:ext uri="{FF2B5EF4-FFF2-40B4-BE49-F238E27FC236}">
                  <a16:creationId xmlns:a16="http://schemas.microsoft.com/office/drawing/2014/main" id="{96CC64FB-3A00-4664-8E93-257A80708DE7}"/>
                </a:ext>
              </a:extLst>
            </p:cNvPr>
            <p:cNvSpPr/>
            <p:nvPr/>
          </p:nvSpPr>
          <p:spPr>
            <a:xfrm>
              <a:off x="3983512" y="3668463"/>
              <a:ext cx="526791" cy="296087"/>
            </a:xfrm>
            <a:custGeom>
              <a:avLst/>
              <a:gdLst/>
              <a:ahLst/>
              <a:cxnLst/>
              <a:rect l="l" t="t" r="r" b="b"/>
              <a:pathLst>
                <a:path w="35137" h="19749" extrusionOk="0">
                  <a:moveTo>
                    <a:pt x="18483" y="0"/>
                  </a:moveTo>
                  <a:cubicBezTo>
                    <a:pt x="12767" y="0"/>
                    <a:pt x="0" y="799"/>
                    <a:pt x="3102" y="8119"/>
                  </a:cubicBezTo>
                  <a:cubicBezTo>
                    <a:pt x="6218" y="15471"/>
                    <a:pt x="29320" y="19408"/>
                    <a:pt x="29320" y="19408"/>
                  </a:cubicBezTo>
                  <a:cubicBezTo>
                    <a:pt x="29601" y="19644"/>
                    <a:pt x="29864" y="19749"/>
                    <a:pt x="30104" y="19749"/>
                  </a:cubicBezTo>
                  <a:cubicBezTo>
                    <a:pt x="31751" y="19749"/>
                    <a:pt x="32389" y="14864"/>
                    <a:pt x="31028" y="13763"/>
                  </a:cubicBezTo>
                  <a:lnTo>
                    <a:pt x="14762" y="8044"/>
                  </a:lnTo>
                  <a:lnTo>
                    <a:pt x="14762" y="8044"/>
                  </a:lnTo>
                  <a:cubicBezTo>
                    <a:pt x="14763" y="8044"/>
                    <a:pt x="18358" y="8226"/>
                    <a:pt x="24762" y="9071"/>
                  </a:cubicBezTo>
                  <a:cubicBezTo>
                    <a:pt x="25714" y="9197"/>
                    <a:pt x="26669" y="9277"/>
                    <a:pt x="27584" y="9277"/>
                  </a:cubicBezTo>
                  <a:cubicBezTo>
                    <a:pt x="31781" y="9277"/>
                    <a:pt x="35137" y="7588"/>
                    <a:pt x="33524" y="833"/>
                  </a:cubicBezTo>
                  <a:lnTo>
                    <a:pt x="21124" y="62"/>
                  </a:lnTo>
                  <a:cubicBezTo>
                    <a:pt x="21124" y="62"/>
                    <a:pt x="20078" y="0"/>
                    <a:pt x="184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21;p52">
              <a:extLst>
                <a:ext uri="{FF2B5EF4-FFF2-40B4-BE49-F238E27FC236}">
                  <a16:creationId xmlns:a16="http://schemas.microsoft.com/office/drawing/2014/main" id="{89C54F83-DFF1-4010-8594-B35A8FC1BF30}"/>
                </a:ext>
              </a:extLst>
            </p:cNvPr>
            <p:cNvSpPr/>
            <p:nvPr/>
          </p:nvSpPr>
          <p:spPr>
            <a:xfrm>
              <a:off x="3937200" y="3736558"/>
              <a:ext cx="205112" cy="114468"/>
            </a:xfrm>
            <a:custGeom>
              <a:avLst/>
              <a:gdLst/>
              <a:ahLst/>
              <a:cxnLst/>
              <a:rect l="l" t="t" r="r" b="b"/>
              <a:pathLst>
                <a:path w="13681" h="7635" extrusionOk="0">
                  <a:moveTo>
                    <a:pt x="9481" y="0"/>
                  </a:moveTo>
                  <a:lnTo>
                    <a:pt x="0" y="3255"/>
                  </a:lnTo>
                  <a:lnTo>
                    <a:pt x="7653" y="4971"/>
                  </a:lnTo>
                  <a:cubicBezTo>
                    <a:pt x="7653" y="4971"/>
                    <a:pt x="9367" y="7080"/>
                    <a:pt x="10684" y="7634"/>
                  </a:cubicBezTo>
                  <a:lnTo>
                    <a:pt x="13681" y="3233"/>
                  </a:lnTo>
                  <a:lnTo>
                    <a:pt x="12855" y="2473"/>
                  </a:lnTo>
                  <a:cubicBezTo>
                    <a:pt x="11917" y="2111"/>
                    <a:pt x="9481" y="0"/>
                    <a:pt x="94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22;p52">
              <a:extLst>
                <a:ext uri="{FF2B5EF4-FFF2-40B4-BE49-F238E27FC236}">
                  <a16:creationId xmlns:a16="http://schemas.microsoft.com/office/drawing/2014/main" id="{A25E6012-D2B0-4B1C-96D2-B0E9F7B38D25}"/>
                </a:ext>
              </a:extLst>
            </p:cNvPr>
            <p:cNvSpPr/>
            <p:nvPr/>
          </p:nvSpPr>
          <p:spPr>
            <a:xfrm>
              <a:off x="4071173" y="3729602"/>
              <a:ext cx="607286" cy="318336"/>
            </a:xfrm>
            <a:custGeom>
              <a:avLst/>
              <a:gdLst/>
              <a:ahLst/>
              <a:cxnLst/>
              <a:rect l="l" t="t" r="r" b="b"/>
              <a:pathLst>
                <a:path w="40506" h="21233" extrusionOk="0">
                  <a:moveTo>
                    <a:pt x="19769" y="0"/>
                  </a:moveTo>
                  <a:lnTo>
                    <a:pt x="25181" y="9685"/>
                  </a:lnTo>
                  <a:lnTo>
                    <a:pt x="25181" y="9685"/>
                  </a:lnTo>
                  <a:lnTo>
                    <a:pt x="5067" y="2748"/>
                  </a:lnTo>
                  <a:cubicBezTo>
                    <a:pt x="4999" y="2742"/>
                    <a:pt x="4932" y="2739"/>
                    <a:pt x="4865" y="2739"/>
                  </a:cubicBezTo>
                  <a:cubicBezTo>
                    <a:pt x="2186" y="2739"/>
                    <a:pt x="1" y="7491"/>
                    <a:pt x="1812" y="8927"/>
                  </a:cubicBezTo>
                  <a:cubicBezTo>
                    <a:pt x="1812" y="8927"/>
                    <a:pt x="20315" y="21232"/>
                    <a:pt x="29273" y="21232"/>
                  </a:cubicBezTo>
                  <a:cubicBezTo>
                    <a:pt x="29989" y="21232"/>
                    <a:pt x="30644" y="21154"/>
                    <a:pt x="31223" y="20984"/>
                  </a:cubicBezTo>
                  <a:cubicBezTo>
                    <a:pt x="38988" y="18710"/>
                    <a:pt x="40505" y="12878"/>
                    <a:pt x="32881" y="748"/>
                  </a:cubicBezTo>
                  <a:lnTo>
                    <a:pt x="197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23;p52">
              <a:extLst>
                <a:ext uri="{FF2B5EF4-FFF2-40B4-BE49-F238E27FC236}">
                  <a16:creationId xmlns:a16="http://schemas.microsoft.com/office/drawing/2014/main" id="{E11D3C65-1FC3-4B5C-A0A5-5265FA29D69A}"/>
                </a:ext>
              </a:extLst>
            </p:cNvPr>
            <p:cNvSpPr/>
            <p:nvPr/>
          </p:nvSpPr>
          <p:spPr>
            <a:xfrm>
              <a:off x="4251728" y="3271011"/>
              <a:ext cx="383388" cy="546657"/>
            </a:xfrm>
            <a:custGeom>
              <a:avLst/>
              <a:gdLst/>
              <a:ahLst/>
              <a:cxnLst/>
              <a:rect l="l" t="t" r="r" b="b"/>
              <a:pathLst>
                <a:path w="25572" h="36462" extrusionOk="0">
                  <a:moveTo>
                    <a:pt x="11361" y="0"/>
                  </a:moveTo>
                  <a:cubicBezTo>
                    <a:pt x="9729" y="0"/>
                    <a:pt x="8013" y="306"/>
                    <a:pt x="6726" y="1265"/>
                  </a:cubicBezTo>
                  <a:cubicBezTo>
                    <a:pt x="3563" y="3623"/>
                    <a:pt x="3162" y="12099"/>
                    <a:pt x="4376" y="18197"/>
                  </a:cubicBezTo>
                  <a:cubicBezTo>
                    <a:pt x="6256" y="27639"/>
                    <a:pt x="1" y="26552"/>
                    <a:pt x="6" y="28782"/>
                  </a:cubicBezTo>
                  <a:lnTo>
                    <a:pt x="1682" y="31886"/>
                  </a:lnTo>
                  <a:cubicBezTo>
                    <a:pt x="5328" y="35364"/>
                    <a:pt x="9586" y="36462"/>
                    <a:pt x="13352" y="36462"/>
                  </a:cubicBezTo>
                  <a:cubicBezTo>
                    <a:pt x="18575" y="36462"/>
                    <a:pt x="22850" y="34350"/>
                    <a:pt x="23232" y="33552"/>
                  </a:cubicBezTo>
                  <a:cubicBezTo>
                    <a:pt x="25572" y="28667"/>
                    <a:pt x="25534" y="19567"/>
                    <a:pt x="22227" y="8554"/>
                  </a:cubicBezTo>
                  <a:cubicBezTo>
                    <a:pt x="20475" y="2712"/>
                    <a:pt x="20361" y="1992"/>
                    <a:pt x="15680" y="621"/>
                  </a:cubicBezTo>
                  <a:cubicBezTo>
                    <a:pt x="14751" y="348"/>
                    <a:pt x="13104" y="0"/>
                    <a:pt x="11361" y="0"/>
                  </a:cubicBez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24;p52">
              <a:extLst>
                <a:ext uri="{FF2B5EF4-FFF2-40B4-BE49-F238E27FC236}">
                  <a16:creationId xmlns:a16="http://schemas.microsoft.com/office/drawing/2014/main" id="{02B96F2B-5A38-402F-BD33-00B6899DB2B7}"/>
                </a:ext>
              </a:extLst>
            </p:cNvPr>
            <p:cNvSpPr/>
            <p:nvPr/>
          </p:nvSpPr>
          <p:spPr>
            <a:xfrm>
              <a:off x="4120334" y="3668492"/>
              <a:ext cx="445367" cy="260840"/>
            </a:xfrm>
            <a:custGeom>
              <a:avLst/>
              <a:gdLst/>
              <a:ahLst/>
              <a:cxnLst/>
              <a:rect l="l" t="t" r="r" b="b"/>
              <a:pathLst>
                <a:path w="29706" h="17398" extrusionOk="0">
                  <a:moveTo>
                    <a:pt x="10544" y="1"/>
                  </a:moveTo>
                  <a:cubicBezTo>
                    <a:pt x="10510" y="1"/>
                    <a:pt x="10475" y="10"/>
                    <a:pt x="10444" y="27"/>
                  </a:cubicBezTo>
                  <a:lnTo>
                    <a:pt x="134" y="6026"/>
                  </a:lnTo>
                  <a:cubicBezTo>
                    <a:pt x="1" y="6104"/>
                    <a:pt x="1" y="6296"/>
                    <a:pt x="134" y="6373"/>
                  </a:cubicBezTo>
                  <a:lnTo>
                    <a:pt x="19053" y="17367"/>
                  </a:lnTo>
                  <a:cubicBezTo>
                    <a:pt x="19084" y="17387"/>
                    <a:pt x="19120" y="17397"/>
                    <a:pt x="19155" y="17397"/>
                  </a:cubicBezTo>
                  <a:cubicBezTo>
                    <a:pt x="19187" y="17397"/>
                    <a:pt x="19218" y="17389"/>
                    <a:pt x="19246" y="17373"/>
                  </a:cubicBezTo>
                  <a:cubicBezTo>
                    <a:pt x="20178" y="16830"/>
                    <a:pt x="27961" y="12303"/>
                    <a:pt x="29572" y="11365"/>
                  </a:cubicBezTo>
                  <a:cubicBezTo>
                    <a:pt x="29705" y="11288"/>
                    <a:pt x="29700" y="11101"/>
                    <a:pt x="29566" y="11023"/>
                  </a:cubicBezTo>
                  <a:lnTo>
                    <a:pt x="10646" y="27"/>
                  </a:lnTo>
                  <a:cubicBezTo>
                    <a:pt x="10614" y="10"/>
                    <a:pt x="10579" y="1"/>
                    <a:pt x="105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25;p52">
              <a:extLst>
                <a:ext uri="{FF2B5EF4-FFF2-40B4-BE49-F238E27FC236}">
                  <a16:creationId xmlns:a16="http://schemas.microsoft.com/office/drawing/2014/main" id="{F9522717-19B3-4632-97FD-B9340E7FA3B4}"/>
                </a:ext>
              </a:extLst>
            </p:cNvPr>
            <p:cNvSpPr/>
            <p:nvPr/>
          </p:nvSpPr>
          <p:spPr>
            <a:xfrm>
              <a:off x="4120963" y="3660591"/>
              <a:ext cx="444003" cy="260555"/>
            </a:xfrm>
            <a:custGeom>
              <a:avLst/>
              <a:gdLst/>
              <a:ahLst/>
              <a:cxnLst/>
              <a:rect l="l" t="t" r="r" b="b"/>
              <a:pathLst>
                <a:path w="29615" h="17379" extrusionOk="0">
                  <a:moveTo>
                    <a:pt x="10503" y="0"/>
                  </a:moveTo>
                  <a:cubicBezTo>
                    <a:pt x="10459" y="0"/>
                    <a:pt x="10416" y="11"/>
                    <a:pt x="10376" y="33"/>
                  </a:cubicBezTo>
                  <a:lnTo>
                    <a:pt x="168" y="5975"/>
                  </a:lnTo>
                  <a:cubicBezTo>
                    <a:pt x="0" y="6071"/>
                    <a:pt x="0" y="6312"/>
                    <a:pt x="168" y="6407"/>
                  </a:cubicBezTo>
                  <a:lnTo>
                    <a:pt x="18988" y="17345"/>
                  </a:lnTo>
                  <a:cubicBezTo>
                    <a:pt x="19027" y="17367"/>
                    <a:pt x="19070" y="17379"/>
                    <a:pt x="19114" y="17379"/>
                  </a:cubicBezTo>
                  <a:cubicBezTo>
                    <a:pt x="19157" y="17379"/>
                    <a:pt x="19201" y="17367"/>
                    <a:pt x="19240" y="17345"/>
                  </a:cubicBezTo>
                  <a:lnTo>
                    <a:pt x="29449" y="11404"/>
                  </a:lnTo>
                  <a:cubicBezTo>
                    <a:pt x="29615" y="11308"/>
                    <a:pt x="29615" y="11068"/>
                    <a:pt x="29449" y="10972"/>
                  </a:cubicBezTo>
                  <a:lnTo>
                    <a:pt x="10628" y="33"/>
                  </a:lnTo>
                  <a:cubicBezTo>
                    <a:pt x="10590" y="11"/>
                    <a:pt x="10546" y="0"/>
                    <a:pt x="105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26;p52">
              <a:extLst>
                <a:ext uri="{FF2B5EF4-FFF2-40B4-BE49-F238E27FC236}">
                  <a16:creationId xmlns:a16="http://schemas.microsoft.com/office/drawing/2014/main" id="{29C4C6B6-040C-4DC5-8FB1-2EB9E282FFB5}"/>
                </a:ext>
              </a:extLst>
            </p:cNvPr>
            <p:cNvSpPr/>
            <p:nvPr/>
          </p:nvSpPr>
          <p:spPr>
            <a:xfrm>
              <a:off x="4142642" y="3668463"/>
              <a:ext cx="120465" cy="68111"/>
            </a:xfrm>
            <a:custGeom>
              <a:avLst/>
              <a:gdLst/>
              <a:ahLst/>
              <a:cxnLst/>
              <a:rect l="l" t="t" r="r" b="b"/>
              <a:pathLst>
                <a:path w="8035" h="4543" extrusionOk="0">
                  <a:moveTo>
                    <a:pt x="7181" y="1"/>
                  </a:moveTo>
                  <a:cubicBezTo>
                    <a:pt x="6381" y="1"/>
                    <a:pt x="4873" y="608"/>
                    <a:pt x="4873" y="608"/>
                  </a:cubicBezTo>
                  <a:cubicBezTo>
                    <a:pt x="3159" y="982"/>
                    <a:pt x="1" y="3102"/>
                    <a:pt x="321" y="3713"/>
                  </a:cubicBezTo>
                  <a:cubicBezTo>
                    <a:pt x="481" y="4017"/>
                    <a:pt x="973" y="4542"/>
                    <a:pt x="1908" y="4542"/>
                  </a:cubicBezTo>
                  <a:cubicBezTo>
                    <a:pt x="2853" y="4542"/>
                    <a:pt x="4252" y="4005"/>
                    <a:pt x="6219" y="2160"/>
                  </a:cubicBezTo>
                  <a:cubicBezTo>
                    <a:pt x="8035" y="457"/>
                    <a:pt x="7874" y="1"/>
                    <a:pt x="7181" y="1"/>
                  </a:cubicBezTo>
                  <a:close/>
                </a:path>
              </a:pathLst>
            </a:custGeom>
            <a:solidFill>
              <a:srgbClr val="FED4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27;p52">
              <a:extLst>
                <a:ext uri="{FF2B5EF4-FFF2-40B4-BE49-F238E27FC236}">
                  <a16:creationId xmlns:a16="http://schemas.microsoft.com/office/drawing/2014/main" id="{182B2F78-D2A5-4DCD-9BA3-F6781F9391E4}"/>
                </a:ext>
              </a:extLst>
            </p:cNvPr>
            <p:cNvSpPr/>
            <p:nvPr/>
          </p:nvSpPr>
          <p:spPr>
            <a:xfrm>
              <a:off x="4181278" y="3289947"/>
              <a:ext cx="171289" cy="412579"/>
            </a:xfrm>
            <a:custGeom>
              <a:avLst/>
              <a:gdLst/>
              <a:ahLst/>
              <a:cxnLst/>
              <a:rect l="l" t="t" r="r" b="b"/>
              <a:pathLst>
                <a:path w="11425" h="27519" extrusionOk="0">
                  <a:moveTo>
                    <a:pt x="11425" y="0"/>
                  </a:moveTo>
                  <a:lnTo>
                    <a:pt x="11425" y="0"/>
                  </a:lnTo>
                  <a:cubicBezTo>
                    <a:pt x="10180" y="725"/>
                    <a:pt x="8180" y="2483"/>
                    <a:pt x="7237" y="5425"/>
                  </a:cubicBezTo>
                  <a:cubicBezTo>
                    <a:pt x="5675" y="10295"/>
                    <a:pt x="6014" y="17810"/>
                    <a:pt x="6014" y="17810"/>
                  </a:cubicBezTo>
                  <a:lnTo>
                    <a:pt x="1" y="25859"/>
                  </a:lnTo>
                  <a:cubicBezTo>
                    <a:pt x="269" y="25819"/>
                    <a:pt x="537" y="25799"/>
                    <a:pt x="799" y="25799"/>
                  </a:cubicBezTo>
                  <a:cubicBezTo>
                    <a:pt x="2124" y="25799"/>
                    <a:pt x="3298" y="26323"/>
                    <a:pt x="3609" y="27519"/>
                  </a:cubicBezTo>
                  <a:cubicBezTo>
                    <a:pt x="3609" y="27519"/>
                    <a:pt x="10023" y="22525"/>
                    <a:pt x="9704" y="19823"/>
                  </a:cubicBezTo>
                  <a:cubicBezTo>
                    <a:pt x="9540" y="18441"/>
                    <a:pt x="9473" y="14155"/>
                    <a:pt x="9084" y="9557"/>
                  </a:cubicBezTo>
                  <a:cubicBezTo>
                    <a:pt x="8457" y="2136"/>
                    <a:pt x="11424" y="1"/>
                    <a:pt x="114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28;p52">
              <a:extLst>
                <a:ext uri="{FF2B5EF4-FFF2-40B4-BE49-F238E27FC236}">
                  <a16:creationId xmlns:a16="http://schemas.microsoft.com/office/drawing/2014/main" id="{A0C392F9-4863-49CB-B742-5292A2F11125}"/>
                </a:ext>
              </a:extLst>
            </p:cNvPr>
            <p:cNvSpPr/>
            <p:nvPr/>
          </p:nvSpPr>
          <p:spPr>
            <a:xfrm>
              <a:off x="4416765" y="3198822"/>
              <a:ext cx="66837" cy="117556"/>
            </a:xfrm>
            <a:custGeom>
              <a:avLst/>
              <a:gdLst/>
              <a:ahLst/>
              <a:cxnLst/>
              <a:rect l="l" t="t" r="r" b="b"/>
              <a:pathLst>
                <a:path w="4458" h="7841" extrusionOk="0">
                  <a:moveTo>
                    <a:pt x="2498" y="1"/>
                  </a:moveTo>
                  <a:cubicBezTo>
                    <a:pt x="1841" y="1"/>
                    <a:pt x="1014" y="462"/>
                    <a:pt x="517" y="1395"/>
                  </a:cubicBezTo>
                  <a:cubicBezTo>
                    <a:pt x="288" y="1825"/>
                    <a:pt x="269" y="2332"/>
                    <a:pt x="256" y="2818"/>
                  </a:cubicBezTo>
                  <a:cubicBezTo>
                    <a:pt x="215" y="4286"/>
                    <a:pt x="175" y="5753"/>
                    <a:pt x="133" y="7221"/>
                  </a:cubicBezTo>
                  <a:cubicBezTo>
                    <a:pt x="0" y="7649"/>
                    <a:pt x="582" y="7841"/>
                    <a:pt x="1357" y="7841"/>
                  </a:cubicBezTo>
                  <a:cubicBezTo>
                    <a:pt x="2642" y="7841"/>
                    <a:pt x="4457" y="7313"/>
                    <a:pt x="4420" y="6462"/>
                  </a:cubicBezTo>
                  <a:cubicBezTo>
                    <a:pt x="4332" y="4472"/>
                    <a:pt x="3840" y="2492"/>
                    <a:pt x="3473" y="738"/>
                  </a:cubicBezTo>
                  <a:cubicBezTo>
                    <a:pt x="3370" y="248"/>
                    <a:pt x="2980" y="1"/>
                    <a:pt x="2498" y="1"/>
                  </a:cubicBezTo>
                  <a:close/>
                </a:path>
              </a:pathLst>
            </a:custGeom>
            <a:solidFill>
              <a:srgbClr val="FFDD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29;p52">
              <a:extLst>
                <a:ext uri="{FF2B5EF4-FFF2-40B4-BE49-F238E27FC236}">
                  <a16:creationId xmlns:a16="http://schemas.microsoft.com/office/drawing/2014/main" id="{358827F3-5B62-4AF3-A156-95A40A05F49E}"/>
                </a:ext>
              </a:extLst>
            </p:cNvPr>
            <p:cNvSpPr/>
            <p:nvPr/>
          </p:nvSpPr>
          <p:spPr>
            <a:xfrm>
              <a:off x="4359179" y="3075479"/>
              <a:ext cx="138965" cy="179040"/>
            </a:xfrm>
            <a:custGeom>
              <a:avLst/>
              <a:gdLst/>
              <a:ahLst/>
              <a:cxnLst/>
              <a:rect l="l" t="t" r="r" b="b"/>
              <a:pathLst>
                <a:path w="9269" h="11942" extrusionOk="0">
                  <a:moveTo>
                    <a:pt x="3979" y="0"/>
                  </a:moveTo>
                  <a:cubicBezTo>
                    <a:pt x="3791" y="0"/>
                    <a:pt x="3603" y="16"/>
                    <a:pt x="3414" y="50"/>
                  </a:cubicBezTo>
                  <a:cubicBezTo>
                    <a:pt x="1887" y="319"/>
                    <a:pt x="701" y="1686"/>
                    <a:pt x="352" y="3197"/>
                  </a:cubicBezTo>
                  <a:cubicBezTo>
                    <a:pt x="1" y="4707"/>
                    <a:pt x="380" y="6312"/>
                    <a:pt x="1088" y="7692"/>
                  </a:cubicBezTo>
                  <a:cubicBezTo>
                    <a:pt x="1942" y="9362"/>
                    <a:pt x="3431" y="11942"/>
                    <a:pt x="5216" y="11942"/>
                  </a:cubicBezTo>
                  <a:cubicBezTo>
                    <a:pt x="5851" y="11942"/>
                    <a:pt x="6523" y="11616"/>
                    <a:pt x="7217" y="10808"/>
                  </a:cubicBezTo>
                  <a:cubicBezTo>
                    <a:pt x="8115" y="9763"/>
                    <a:pt x="9084" y="7916"/>
                    <a:pt x="9168" y="6541"/>
                  </a:cubicBezTo>
                  <a:cubicBezTo>
                    <a:pt x="9269" y="4895"/>
                    <a:pt x="8418" y="3583"/>
                    <a:pt x="7558" y="2176"/>
                  </a:cubicBezTo>
                  <a:cubicBezTo>
                    <a:pt x="6798" y="930"/>
                    <a:pt x="5413" y="0"/>
                    <a:pt x="3979" y="0"/>
                  </a:cubicBezTo>
                  <a:close/>
                </a:path>
              </a:pathLst>
            </a:custGeom>
            <a:solidFill>
              <a:srgbClr val="FFDD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30;p52">
              <a:extLst>
                <a:ext uri="{FF2B5EF4-FFF2-40B4-BE49-F238E27FC236}">
                  <a16:creationId xmlns:a16="http://schemas.microsoft.com/office/drawing/2014/main" id="{E448C5A5-B0A8-4955-88FF-218C35918DFA}"/>
                </a:ext>
              </a:extLst>
            </p:cNvPr>
            <p:cNvSpPr/>
            <p:nvPr/>
          </p:nvSpPr>
          <p:spPr>
            <a:xfrm>
              <a:off x="4345131" y="3057248"/>
              <a:ext cx="179760" cy="172864"/>
            </a:xfrm>
            <a:custGeom>
              <a:avLst/>
              <a:gdLst/>
              <a:ahLst/>
              <a:cxnLst/>
              <a:rect l="l" t="t" r="r" b="b"/>
              <a:pathLst>
                <a:path w="11990" h="11530" extrusionOk="0">
                  <a:moveTo>
                    <a:pt x="8313" y="8078"/>
                  </a:moveTo>
                  <a:cubicBezTo>
                    <a:pt x="8313" y="8078"/>
                    <a:pt x="8313" y="8078"/>
                    <a:pt x="8313" y="8078"/>
                  </a:cubicBezTo>
                  <a:lnTo>
                    <a:pt x="8313" y="8078"/>
                  </a:lnTo>
                  <a:cubicBezTo>
                    <a:pt x="8313" y="8078"/>
                    <a:pt x="8313" y="8078"/>
                    <a:pt x="8313" y="8078"/>
                  </a:cubicBezTo>
                  <a:close/>
                  <a:moveTo>
                    <a:pt x="5139" y="1"/>
                  </a:moveTo>
                  <a:cubicBezTo>
                    <a:pt x="3533" y="1"/>
                    <a:pt x="1742" y="903"/>
                    <a:pt x="1091" y="1851"/>
                  </a:cubicBezTo>
                  <a:cubicBezTo>
                    <a:pt x="722" y="2388"/>
                    <a:pt x="470" y="3001"/>
                    <a:pt x="298" y="3629"/>
                  </a:cubicBezTo>
                  <a:cubicBezTo>
                    <a:pt x="136" y="4221"/>
                    <a:pt x="43" y="4829"/>
                    <a:pt x="23" y="5442"/>
                  </a:cubicBezTo>
                  <a:cubicBezTo>
                    <a:pt x="0" y="6068"/>
                    <a:pt x="57" y="6713"/>
                    <a:pt x="341" y="7270"/>
                  </a:cubicBezTo>
                  <a:cubicBezTo>
                    <a:pt x="623" y="7829"/>
                    <a:pt x="1167" y="8284"/>
                    <a:pt x="1791" y="8324"/>
                  </a:cubicBezTo>
                  <a:cubicBezTo>
                    <a:pt x="1816" y="8326"/>
                    <a:pt x="1841" y="8326"/>
                    <a:pt x="1866" y="8326"/>
                  </a:cubicBezTo>
                  <a:cubicBezTo>
                    <a:pt x="2467" y="8326"/>
                    <a:pt x="3071" y="7868"/>
                    <a:pt x="3108" y="7269"/>
                  </a:cubicBezTo>
                  <a:cubicBezTo>
                    <a:pt x="3330" y="7634"/>
                    <a:pt x="3757" y="7853"/>
                    <a:pt x="4181" y="7853"/>
                  </a:cubicBezTo>
                  <a:cubicBezTo>
                    <a:pt x="4313" y="7853"/>
                    <a:pt x="4445" y="7832"/>
                    <a:pt x="4570" y="7787"/>
                  </a:cubicBezTo>
                  <a:cubicBezTo>
                    <a:pt x="5097" y="7598"/>
                    <a:pt x="5449" y="7013"/>
                    <a:pt x="5369" y="6457"/>
                  </a:cubicBezTo>
                  <a:lnTo>
                    <a:pt x="5369" y="6457"/>
                  </a:lnTo>
                  <a:cubicBezTo>
                    <a:pt x="5633" y="6783"/>
                    <a:pt x="5909" y="6907"/>
                    <a:pt x="6180" y="6907"/>
                  </a:cubicBezTo>
                  <a:cubicBezTo>
                    <a:pt x="6746" y="6907"/>
                    <a:pt x="7291" y="6368"/>
                    <a:pt x="7666" y="5985"/>
                  </a:cubicBezTo>
                  <a:cubicBezTo>
                    <a:pt x="7752" y="6088"/>
                    <a:pt x="8332" y="8078"/>
                    <a:pt x="8313" y="8078"/>
                  </a:cubicBezTo>
                  <a:cubicBezTo>
                    <a:pt x="8313" y="8078"/>
                    <a:pt x="8313" y="8078"/>
                    <a:pt x="8313" y="8078"/>
                  </a:cubicBezTo>
                  <a:lnTo>
                    <a:pt x="8313" y="8078"/>
                  </a:lnTo>
                  <a:cubicBezTo>
                    <a:pt x="8318" y="8079"/>
                    <a:pt x="8323" y="8079"/>
                    <a:pt x="8327" y="8079"/>
                  </a:cubicBezTo>
                  <a:cubicBezTo>
                    <a:pt x="8607" y="8079"/>
                    <a:pt x="9063" y="6614"/>
                    <a:pt x="9400" y="6614"/>
                  </a:cubicBezTo>
                  <a:cubicBezTo>
                    <a:pt x="9471" y="6614"/>
                    <a:pt x="9536" y="6677"/>
                    <a:pt x="9593" y="6829"/>
                  </a:cubicBezTo>
                  <a:cubicBezTo>
                    <a:pt x="10244" y="8562"/>
                    <a:pt x="7855" y="11530"/>
                    <a:pt x="8539" y="11530"/>
                  </a:cubicBezTo>
                  <a:cubicBezTo>
                    <a:pt x="8539" y="11530"/>
                    <a:pt x="8540" y="11530"/>
                    <a:pt x="8540" y="11530"/>
                  </a:cubicBezTo>
                  <a:cubicBezTo>
                    <a:pt x="9352" y="11524"/>
                    <a:pt x="10259" y="10662"/>
                    <a:pt x="10880" y="9064"/>
                  </a:cubicBezTo>
                  <a:cubicBezTo>
                    <a:pt x="11411" y="7698"/>
                    <a:pt x="11990" y="6377"/>
                    <a:pt x="11553" y="4978"/>
                  </a:cubicBezTo>
                  <a:cubicBezTo>
                    <a:pt x="11171" y="2729"/>
                    <a:pt x="10212" y="267"/>
                    <a:pt x="7910" y="267"/>
                  </a:cubicBezTo>
                  <a:cubicBezTo>
                    <a:pt x="7573" y="267"/>
                    <a:pt x="7207" y="320"/>
                    <a:pt x="6810" y="434"/>
                  </a:cubicBezTo>
                  <a:cubicBezTo>
                    <a:pt x="6327" y="130"/>
                    <a:pt x="5747" y="1"/>
                    <a:pt x="51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31;p52">
              <a:extLst>
                <a:ext uri="{FF2B5EF4-FFF2-40B4-BE49-F238E27FC236}">
                  <a16:creationId xmlns:a16="http://schemas.microsoft.com/office/drawing/2014/main" id="{C2AF71D7-5D9B-43D7-825F-7F1AEAC84376}"/>
                </a:ext>
              </a:extLst>
            </p:cNvPr>
            <p:cNvSpPr/>
            <p:nvPr/>
          </p:nvSpPr>
          <p:spPr>
            <a:xfrm>
              <a:off x="4347035" y="3758897"/>
              <a:ext cx="120465" cy="68096"/>
            </a:xfrm>
            <a:custGeom>
              <a:avLst/>
              <a:gdLst/>
              <a:ahLst/>
              <a:cxnLst/>
              <a:rect l="l" t="t" r="r" b="b"/>
              <a:pathLst>
                <a:path w="8035" h="4542" extrusionOk="0">
                  <a:moveTo>
                    <a:pt x="7180" y="1"/>
                  </a:moveTo>
                  <a:cubicBezTo>
                    <a:pt x="6380" y="1"/>
                    <a:pt x="4871" y="608"/>
                    <a:pt x="4871" y="608"/>
                  </a:cubicBezTo>
                  <a:cubicBezTo>
                    <a:pt x="3158" y="982"/>
                    <a:pt x="1" y="3102"/>
                    <a:pt x="321" y="3713"/>
                  </a:cubicBezTo>
                  <a:cubicBezTo>
                    <a:pt x="480" y="4017"/>
                    <a:pt x="972" y="4542"/>
                    <a:pt x="1907" y="4542"/>
                  </a:cubicBezTo>
                  <a:cubicBezTo>
                    <a:pt x="2852" y="4542"/>
                    <a:pt x="4252" y="4005"/>
                    <a:pt x="6219" y="2160"/>
                  </a:cubicBezTo>
                  <a:cubicBezTo>
                    <a:pt x="8034" y="457"/>
                    <a:pt x="7873" y="1"/>
                    <a:pt x="7180" y="1"/>
                  </a:cubicBezTo>
                  <a:close/>
                </a:path>
              </a:pathLst>
            </a:custGeom>
            <a:solidFill>
              <a:srgbClr val="FFDD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32;p52">
              <a:extLst>
                <a:ext uri="{FF2B5EF4-FFF2-40B4-BE49-F238E27FC236}">
                  <a16:creationId xmlns:a16="http://schemas.microsoft.com/office/drawing/2014/main" id="{FD677C0B-DA5D-40A5-AE11-409FEBB9E46A}"/>
                </a:ext>
              </a:extLst>
            </p:cNvPr>
            <p:cNvSpPr/>
            <p:nvPr/>
          </p:nvSpPr>
          <p:spPr>
            <a:xfrm>
              <a:off x="4398190" y="3304310"/>
              <a:ext cx="280060" cy="501214"/>
            </a:xfrm>
            <a:custGeom>
              <a:avLst/>
              <a:gdLst/>
              <a:ahLst/>
              <a:cxnLst/>
              <a:rect l="l" t="t" r="r" b="b"/>
              <a:pathLst>
                <a:path w="18680" h="33431" extrusionOk="0">
                  <a:moveTo>
                    <a:pt x="9757" y="1"/>
                  </a:moveTo>
                  <a:cubicBezTo>
                    <a:pt x="9711" y="1"/>
                    <a:pt x="9664" y="3"/>
                    <a:pt x="9617" y="6"/>
                  </a:cubicBezTo>
                  <a:cubicBezTo>
                    <a:pt x="6890" y="208"/>
                    <a:pt x="8501" y="7908"/>
                    <a:pt x="8856" y="9834"/>
                  </a:cubicBezTo>
                  <a:cubicBezTo>
                    <a:pt x="9377" y="12653"/>
                    <a:pt x="12322" y="20341"/>
                    <a:pt x="12322" y="20341"/>
                  </a:cubicBezTo>
                  <a:lnTo>
                    <a:pt x="0" y="31108"/>
                  </a:lnTo>
                  <a:cubicBezTo>
                    <a:pt x="1174" y="31119"/>
                    <a:pt x="2139" y="31858"/>
                    <a:pt x="2868" y="33430"/>
                  </a:cubicBezTo>
                  <a:cubicBezTo>
                    <a:pt x="2868" y="33430"/>
                    <a:pt x="16414" y="26658"/>
                    <a:pt x="17552" y="22791"/>
                  </a:cubicBezTo>
                  <a:cubicBezTo>
                    <a:pt x="18680" y="18960"/>
                    <a:pt x="14633" y="1"/>
                    <a:pt x="97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33;p52">
              <a:extLst>
                <a:ext uri="{FF2B5EF4-FFF2-40B4-BE49-F238E27FC236}">
                  <a16:creationId xmlns:a16="http://schemas.microsoft.com/office/drawing/2014/main" id="{E1F4306B-25FF-462E-A17B-741EF5F35606}"/>
                </a:ext>
              </a:extLst>
            </p:cNvPr>
            <p:cNvSpPr/>
            <p:nvPr/>
          </p:nvSpPr>
          <p:spPr>
            <a:xfrm>
              <a:off x="4072792" y="3578987"/>
              <a:ext cx="339655" cy="342219"/>
            </a:xfrm>
            <a:custGeom>
              <a:avLst/>
              <a:gdLst/>
              <a:ahLst/>
              <a:cxnLst/>
              <a:rect l="l" t="t" r="r" b="b"/>
              <a:pathLst>
                <a:path w="22655" h="22826" extrusionOk="0">
                  <a:moveTo>
                    <a:pt x="354" y="0"/>
                  </a:moveTo>
                  <a:cubicBezTo>
                    <a:pt x="164" y="0"/>
                    <a:pt x="0" y="185"/>
                    <a:pt x="62" y="394"/>
                  </a:cubicBezTo>
                  <a:lnTo>
                    <a:pt x="3430" y="11730"/>
                  </a:lnTo>
                  <a:cubicBezTo>
                    <a:pt x="3470" y="11866"/>
                    <a:pt x="3560" y="11982"/>
                    <a:pt x="3683" y="12052"/>
                  </a:cubicBezTo>
                  <a:lnTo>
                    <a:pt x="22147" y="22783"/>
                  </a:lnTo>
                  <a:cubicBezTo>
                    <a:pt x="22197" y="22812"/>
                    <a:pt x="22250" y="22826"/>
                    <a:pt x="22301" y="22826"/>
                  </a:cubicBezTo>
                  <a:cubicBezTo>
                    <a:pt x="22490" y="22826"/>
                    <a:pt x="22654" y="22646"/>
                    <a:pt x="22592" y="22438"/>
                  </a:cubicBezTo>
                  <a:cubicBezTo>
                    <a:pt x="21879" y="20031"/>
                    <a:pt x="19626" y="12442"/>
                    <a:pt x="19225" y="11092"/>
                  </a:cubicBezTo>
                  <a:cubicBezTo>
                    <a:pt x="19185" y="10957"/>
                    <a:pt x="19094" y="10842"/>
                    <a:pt x="18971" y="10774"/>
                  </a:cubicBezTo>
                  <a:lnTo>
                    <a:pt x="508" y="43"/>
                  </a:lnTo>
                  <a:cubicBezTo>
                    <a:pt x="457" y="14"/>
                    <a:pt x="405" y="0"/>
                    <a:pt x="3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34;p52">
              <a:extLst>
                <a:ext uri="{FF2B5EF4-FFF2-40B4-BE49-F238E27FC236}">
                  <a16:creationId xmlns:a16="http://schemas.microsoft.com/office/drawing/2014/main" id="{18DF2041-697A-4067-A6A8-794DDAB2C653}"/>
                </a:ext>
              </a:extLst>
            </p:cNvPr>
            <p:cNvSpPr/>
            <p:nvPr/>
          </p:nvSpPr>
          <p:spPr>
            <a:xfrm>
              <a:off x="4065551" y="3582226"/>
              <a:ext cx="339655" cy="342204"/>
            </a:xfrm>
            <a:custGeom>
              <a:avLst/>
              <a:gdLst/>
              <a:ahLst/>
              <a:cxnLst/>
              <a:rect l="l" t="t" r="r" b="b"/>
              <a:pathLst>
                <a:path w="22655" h="22825" extrusionOk="0">
                  <a:moveTo>
                    <a:pt x="355" y="1"/>
                  </a:moveTo>
                  <a:cubicBezTo>
                    <a:pt x="165" y="1"/>
                    <a:pt x="1" y="184"/>
                    <a:pt x="63" y="392"/>
                  </a:cubicBezTo>
                  <a:lnTo>
                    <a:pt x="3430" y="11730"/>
                  </a:lnTo>
                  <a:cubicBezTo>
                    <a:pt x="3470" y="11866"/>
                    <a:pt x="3562" y="11981"/>
                    <a:pt x="3684" y="12052"/>
                  </a:cubicBezTo>
                  <a:lnTo>
                    <a:pt x="22147" y="22782"/>
                  </a:lnTo>
                  <a:cubicBezTo>
                    <a:pt x="22198" y="22812"/>
                    <a:pt x="22251" y="22825"/>
                    <a:pt x="22302" y="22825"/>
                  </a:cubicBezTo>
                  <a:cubicBezTo>
                    <a:pt x="22491" y="22825"/>
                    <a:pt x="22655" y="22644"/>
                    <a:pt x="22594" y="22437"/>
                  </a:cubicBezTo>
                  <a:cubicBezTo>
                    <a:pt x="21880" y="20032"/>
                    <a:pt x="19626" y="12441"/>
                    <a:pt x="19225" y="11090"/>
                  </a:cubicBezTo>
                  <a:cubicBezTo>
                    <a:pt x="19185" y="10956"/>
                    <a:pt x="19095" y="10843"/>
                    <a:pt x="18972" y="10774"/>
                  </a:cubicBezTo>
                  <a:lnTo>
                    <a:pt x="508" y="43"/>
                  </a:lnTo>
                  <a:cubicBezTo>
                    <a:pt x="458" y="14"/>
                    <a:pt x="405" y="1"/>
                    <a:pt x="3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98661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3"/>
          <p:cNvSpPr/>
          <p:nvPr/>
        </p:nvSpPr>
        <p:spPr>
          <a:xfrm>
            <a:off x="517825" y="2031550"/>
            <a:ext cx="4466400" cy="2629200"/>
          </a:xfrm>
          <a:prstGeom prst="ellipse">
            <a:avLst/>
          </a:prstGeom>
          <a:gradFill>
            <a:gsLst>
              <a:gs pos="0">
                <a:srgbClr val="FFFFFF">
                  <a:alpha val="18823"/>
                </a:srgbClr>
              </a:gs>
              <a:gs pos="66000">
                <a:srgbClr val="E354F7">
                  <a:alpha val="22352"/>
                </a:srgbClr>
              </a:gs>
              <a:gs pos="100000">
                <a:srgbClr val="10ECFF">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3"/>
          <p:cNvSpPr txBox="1">
            <a:spLocks noGrp="1"/>
          </p:cNvSpPr>
          <p:nvPr>
            <p:ph type="title"/>
          </p:nvPr>
        </p:nvSpPr>
        <p:spPr>
          <a:xfrm>
            <a:off x="4346523" y="864467"/>
            <a:ext cx="5405319" cy="8418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r>
              <a:rPr lang="en" dirty="0"/>
              <a:t>03. Preprocessing the images</a:t>
            </a:r>
            <a:endParaRPr dirty="0"/>
          </a:p>
        </p:txBody>
      </p:sp>
      <p:grpSp>
        <p:nvGrpSpPr>
          <p:cNvPr id="274" name="Google Shape;274;p33"/>
          <p:cNvGrpSpPr/>
          <p:nvPr/>
        </p:nvGrpSpPr>
        <p:grpSpPr>
          <a:xfrm flipH="1">
            <a:off x="80977" y="0"/>
            <a:ext cx="5756325" cy="4721561"/>
            <a:chOff x="597675" y="238125"/>
            <a:chExt cx="6385275" cy="5237450"/>
          </a:xfrm>
        </p:grpSpPr>
        <p:sp>
          <p:nvSpPr>
            <p:cNvPr id="275" name="Google Shape;275;p33"/>
            <p:cNvSpPr/>
            <p:nvPr/>
          </p:nvSpPr>
          <p:spPr>
            <a:xfrm>
              <a:off x="3962425" y="238125"/>
              <a:ext cx="3020525" cy="3469750"/>
            </a:xfrm>
            <a:custGeom>
              <a:avLst/>
              <a:gdLst/>
              <a:ahLst/>
              <a:cxnLst/>
              <a:rect l="l" t="t" r="r" b="b"/>
              <a:pathLst>
                <a:path w="120821" h="138790" extrusionOk="0">
                  <a:moveTo>
                    <a:pt x="2886" y="0"/>
                  </a:moveTo>
                  <a:lnTo>
                    <a:pt x="2884" y="1306"/>
                  </a:lnTo>
                  <a:lnTo>
                    <a:pt x="16486" y="9158"/>
                  </a:lnTo>
                  <a:lnTo>
                    <a:pt x="28146" y="29355"/>
                  </a:lnTo>
                  <a:lnTo>
                    <a:pt x="522" y="13407"/>
                  </a:lnTo>
                  <a:lnTo>
                    <a:pt x="518" y="14712"/>
                  </a:lnTo>
                  <a:lnTo>
                    <a:pt x="40751" y="37940"/>
                  </a:lnTo>
                  <a:lnTo>
                    <a:pt x="29866" y="44155"/>
                  </a:lnTo>
                  <a:lnTo>
                    <a:pt x="14371" y="35208"/>
                  </a:lnTo>
                  <a:lnTo>
                    <a:pt x="7882" y="38906"/>
                  </a:lnTo>
                  <a:lnTo>
                    <a:pt x="2079" y="35557"/>
                  </a:lnTo>
                  <a:lnTo>
                    <a:pt x="2075" y="36861"/>
                  </a:lnTo>
                  <a:lnTo>
                    <a:pt x="8349" y="40484"/>
                  </a:lnTo>
                  <a:lnTo>
                    <a:pt x="14838" y="36786"/>
                  </a:lnTo>
                  <a:lnTo>
                    <a:pt x="30335" y="45732"/>
                  </a:lnTo>
                  <a:lnTo>
                    <a:pt x="42338" y="38892"/>
                  </a:lnTo>
                  <a:lnTo>
                    <a:pt x="51365" y="44068"/>
                  </a:lnTo>
                  <a:lnTo>
                    <a:pt x="58399" y="40061"/>
                  </a:lnTo>
                  <a:lnTo>
                    <a:pt x="81806" y="53575"/>
                  </a:lnTo>
                  <a:lnTo>
                    <a:pt x="91201" y="69860"/>
                  </a:lnTo>
                  <a:lnTo>
                    <a:pt x="75182" y="78988"/>
                  </a:lnTo>
                  <a:lnTo>
                    <a:pt x="68480" y="67368"/>
                  </a:lnTo>
                  <a:lnTo>
                    <a:pt x="47437" y="55218"/>
                  </a:lnTo>
                  <a:lnTo>
                    <a:pt x="38935" y="60075"/>
                  </a:lnTo>
                  <a:lnTo>
                    <a:pt x="25477" y="52305"/>
                  </a:lnTo>
                  <a:lnTo>
                    <a:pt x="25472" y="53610"/>
                  </a:lnTo>
                  <a:lnTo>
                    <a:pt x="39402" y="61653"/>
                  </a:lnTo>
                  <a:lnTo>
                    <a:pt x="47905" y="56795"/>
                  </a:lnTo>
                  <a:lnTo>
                    <a:pt x="68006" y="68401"/>
                  </a:lnTo>
                  <a:lnTo>
                    <a:pt x="74372" y="79438"/>
                  </a:lnTo>
                  <a:lnTo>
                    <a:pt x="63209" y="85811"/>
                  </a:lnTo>
                  <a:lnTo>
                    <a:pt x="43590" y="74483"/>
                  </a:lnTo>
                  <a:lnTo>
                    <a:pt x="32602" y="80744"/>
                  </a:lnTo>
                  <a:lnTo>
                    <a:pt x="5" y="61925"/>
                  </a:lnTo>
                  <a:lnTo>
                    <a:pt x="1" y="63229"/>
                  </a:lnTo>
                  <a:lnTo>
                    <a:pt x="33069" y="82322"/>
                  </a:lnTo>
                  <a:lnTo>
                    <a:pt x="44057" y="76072"/>
                  </a:lnTo>
                  <a:lnTo>
                    <a:pt x="63678" y="87400"/>
                  </a:lnTo>
                  <a:lnTo>
                    <a:pt x="67857" y="85007"/>
                  </a:lnTo>
                  <a:lnTo>
                    <a:pt x="77823" y="102269"/>
                  </a:lnTo>
                  <a:lnTo>
                    <a:pt x="90473" y="109574"/>
                  </a:lnTo>
                  <a:lnTo>
                    <a:pt x="100603" y="127119"/>
                  </a:lnTo>
                  <a:lnTo>
                    <a:pt x="120817" y="138789"/>
                  </a:lnTo>
                  <a:lnTo>
                    <a:pt x="120821" y="137485"/>
                  </a:lnTo>
                  <a:lnTo>
                    <a:pt x="101078" y="126086"/>
                  </a:lnTo>
                  <a:lnTo>
                    <a:pt x="90947" y="108539"/>
                  </a:lnTo>
                  <a:lnTo>
                    <a:pt x="78297" y="101236"/>
                  </a:lnTo>
                  <a:lnTo>
                    <a:pt x="68668" y="84544"/>
                  </a:lnTo>
                  <a:lnTo>
                    <a:pt x="92007" y="71244"/>
                  </a:lnTo>
                  <a:lnTo>
                    <a:pt x="99566" y="84336"/>
                  </a:lnTo>
                  <a:lnTo>
                    <a:pt x="119513" y="95854"/>
                  </a:lnTo>
                  <a:lnTo>
                    <a:pt x="119517" y="94548"/>
                  </a:lnTo>
                  <a:lnTo>
                    <a:pt x="100040" y="83303"/>
                  </a:lnTo>
                  <a:lnTo>
                    <a:pt x="82280" y="52540"/>
                  </a:lnTo>
                  <a:lnTo>
                    <a:pt x="66928" y="43676"/>
                  </a:lnTo>
                  <a:lnTo>
                    <a:pt x="74722" y="39235"/>
                  </a:lnTo>
                  <a:lnTo>
                    <a:pt x="95386" y="51166"/>
                  </a:lnTo>
                  <a:lnTo>
                    <a:pt x="106700" y="44718"/>
                  </a:lnTo>
                  <a:lnTo>
                    <a:pt x="119637" y="52186"/>
                  </a:lnTo>
                  <a:lnTo>
                    <a:pt x="119642" y="50882"/>
                  </a:lnTo>
                  <a:lnTo>
                    <a:pt x="106233" y="43140"/>
                  </a:lnTo>
                  <a:lnTo>
                    <a:pt x="94919" y="49588"/>
                  </a:lnTo>
                  <a:lnTo>
                    <a:pt x="74253" y="37659"/>
                  </a:lnTo>
                  <a:lnTo>
                    <a:pt x="65321" y="42749"/>
                  </a:lnTo>
                  <a:lnTo>
                    <a:pt x="57932" y="38483"/>
                  </a:lnTo>
                  <a:lnTo>
                    <a:pt x="50898" y="42492"/>
                  </a:lnTo>
                  <a:lnTo>
                    <a:pt x="29752" y="30283"/>
                  </a:lnTo>
                  <a:lnTo>
                    <a:pt x="16960" y="8125"/>
                  </a:lnTo>
                  <a:lnTo>
                    <a:pt x="28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3"/>
            <p:cNvSpPr/>
            <p:nvPr/>
          </p:nvSpPr>
          <p:spPr>
            <a:xfrm>
              <a:off x="5795600" y="841600"/>
              <a:ext cx="168275" cy="141350"/>
            </a:xfrm>
            <a:custGeom>
              <a:avLst/>
              <a:gdLst/>
              <a:ahLst/>
              <a:cxnLst/>
              <a:rect l="l" t="t" r="r" b="b"/>
              <a:pathLst>
                <a:path w="6731" h="5654" extrusionOk="0">
                  <a:moveTo>
                    <a:pt x="826" y="0"/>
                  </a:moveTo>
                  <a:cubicBezTo>
                    <a:pt x="395" y="0"/>
                    <a:pt x="1" y="344"/>
                    <a:pt x="1" y="825"/>
                  </a:cubicBezTo>
                  <a:lnTo>
                    <a:pt x="1" y="1901"/>
                  </a:lnTo>
                  <a:cubicBezTo>
                    <a:pt x="1" y="2195"/>
                    <a:pt x="158" y="2469"/>
                    <a:pt x="413" y="2615"/>
                  </a:cubicBezTo>
                  <a:lnTo>
                    <a:pt x="5496" y="5542"/>
                  </a:lnTo>
                  <a:cubicBezTo>
                    <a:pt x="5628" y="5619"/>
                    <a:pt x="5769" y="5653"/>
                    <a:pt x="5905" y="5653"/>
                  </a:cubicBezTo>
                  <a:cubicBezTo>
                    <a:pt x="6336" y="5653"/>
                    <a:pt x="6731" y="5309"/>
                    <a:pt x="6731" y="4829"/>
                  </a:cubicBezTo>
                  <a:lnTo>
                    <a:pt x="6731" y="3752"/>
                  </a:lnTo>
                  <a:cubicBezTo>
                    <a:pt x="6729" y="3458"/>
                    <a:pt x="6573" y="3185"/>
                    <a:pt x="6318" y="3039"/>
                  </a:cubicBezTo>
                  <a:lnTo>
                    <a:pt x="1236" y="111"/>
                  </a:lnTo>
                  <a:cubicBezTo>
                    <a:pt x="1103" y="35"/>
                    <a:pt x="963" y="0"/>
                    <a:pt x="8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3"/>
            <p:cNvSpPr/>
            <p:nvPr/>
          </p:nvSpPr>
          <p:spPr>
            <a:xfrm>
              <a:off x="5795650" y="975375"/>
              <a:ext cx="570525" cy="371650"/>
            </a:xfrm>
            <a:custGeom>
              <a:avLst/>
              <a:gdLst/>
              <a:ahLst/>
              <a:cxnLst/>
              <a:rect l="l" t="t" r="r" b="b"/>
              <a:pathLst>
                <a:path w="22821" h="14866" extrusionOk="0">
                  <a:moveTo>
                    <a:pt x="826" y="0"/>
                  </a:moveTo>
                  <a:cubicBezTo>
                    <a:pt x="395" y="0"/>
                    <a:pt x="0" y="345"/>
                    <a:pt x="0" y="825"/>
                  </a:cubicBezTo>
                  <a:lnTo>
                    <a:pt x="0" y="1903"/>
                  </a:lnTo>
                  <a:cubicBezTo>
                    <a:pt x="2" y="2198"/>
                    <a:pt x="159" y="2470"/>
                    <a:pt x="416" y="2618"/>
                  </a:cubicBezTo>
                  <a:lnTo>
                    <a:pt x="21587" y="14755"/>
                  </a:lnTo>
                  <a:cubicBezTo>
                    <a:pt x="21719" y="14831"/>
                    <a:pt x="21859" y="14865"/>
                    <a:pt x="21995" y="14865"/>
                  </a:cubicBezTo>
                  <a:cubicBezTo>
                    <a:pt x="22426" y="14865"/>
                    <a:pt x="22820" y="14521"/>
                    <a:pt x="22820" y="14040"/>
                  </a:cubicBezTo>
                  <a:lnTo>
                    <a:pt x="22820" y="12963"/>
                  </a:lnTo>
                  <a:cubicBezTo>
                    <a:pt x="22820" y="12667"/>
                    <a:pt x="22663" y="12395"/>
                    <a:pt x="22406" y="12249"/>
                  </a:cubicBezTo>
                  <a:lnTo>
                    <a:pt x="1234" y="110"/>
                  </a:lnTo>
                  <a:cubicBezTo>
                    <a:pt x="1102" y="35"/>
                    <a:pt x="962" y="0"/>
                    <a:pt x="8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3"/>
            <p:cNvSpPr/>
            <p:nvPr/>
          </p:nvSpPr>
          <p:spPr>
            <a:xfrm>
              <a:off x="4721625" y="703000"/>
              <a:ext cx="168250" cy="141375"/>
            </a:xfrm>
            <a:custGeom>
              <a:avLst/>
              <a:gdLst/>
              <a:ahLst/>
              <a:cxnLst/>
              <a:rect l="l" t="t" r="r" b="b"/>
              <a:pathLst>
                <a:path w="6730" h="5655" extrusionOk="0">
                  <a:moveTo>
                    <a:pt x="825" y="1"/>
                  </a:moveTo>
                  <a:cubicBezTo>
                    <a:pt x="395" y="1"/>
                    <a:pt x="0" y="345"/>
                    <a:pt x="0" y="825"/>
                  </a:cubicBezTo>
                  <a:lnTo>
                    <a:pt x="0" y="1902"/>
                  </a:lnTo>
                  <a:cubicBezTo>
                    <a:pt x="0" y="2196"/>
                    <a:pt x="158" y="2469"/>
                    <a:pt x="413" y="2617"/>
                  </a:cubicBezTo>
                  <a:lnTo>
                    <a:pt x="5495" y="5544"/>
                  </a:lnTo>
                  <a:cubicBezTo>
                    <a:pt x="5627" y="5620"/>
                    <a:pt x="5767" y="5654"/>
                    <a:pt x="5904" y="5654"/>
                  </a:cubicBezTo>
                  <a:cubicBezTo>
                    <a:pt x="6335" y="5654"/>
                    <a:pt x="6730" y="5310"/>
                    <a:pt x="6730" y="4829"/>
                  </a:cubicBezTo>
                  <a:lnTo>
                    <a:pt x="6730" y="3753"/>
                  </a:lnTo>
                  <a:cubicBezTo>
                    <a:pt x="6730" y="3459"/>
                    <a:pt x="6572" y="3187"/>
                    <a:pt x="6317" y="3039"/>
                  </a:cubicBezTo>
                  <a:lnTo>
                    <a:pt x="1235" y="112"/>
                  </a:lnTo>
                  <a:cubicBezTo>
                    <a:pt x="1103" y="35"/>
                    <a:pt x="962"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3"/>
            <p:cNvSpPr/>
            <p:nvPr/>
          </p:nvSpPr>
          <p:spPr>
            <a:xfrm>
              <a:off x="4721650" y="836800"/>
              <a:ext cx="570525" cy="371625"/>
            </a:xfrm>
            <a:custGeom>
              <a:avLst/>
              <a:gdLst/>
              <a:ahLst/>
              <a:cxnLst/>
              <a:rect l="l" t="t" r="r" b="b"/>
              <a:pathLst>
                <a:path w="22821" h="14865" extrusionOk="0">
                  <a:moveTo>
                    <a:pt x="825" y="1"/>
                  </a:moveTo>
                  <a:cubicBezTo>
                    <a:pt x="395" y="1"/>
                    <a:pt x="0" y="344"/>
                    <a:pt x="0" y="825"/>
                  </a:cubicBezTo>
                  <a:lnTo>
                    <a:pt x="0" y="1904"/>
                  </a:lnTo>
                  <a:cubicBezTo>
                    <a:pt x="0" y="2198"/>
                    <a:pt x="159" y="2471"/>
                    <a:pt x="416" y="2617"/>
                  </a:cubicBezTo>
                  <a:lnTo>
                    <a:pt x="21587" y="14754"/>
                  </a:lnTo>
                  <a:cubicBezTo>
                    <a:pt x="21719" y="14830"/>
                    <a:pt x="21859" y="14865"/>
                    <a:pt x="21996" y="14865"/>
                  </a:cubicBezTo>
                  <a:cubicBezTo>
                    <a:pt x="22426" y="14865"/>
                    <a:pt x="22821" y="14521"/>
                    <a:pt x="22821" y="14041"/>
                  </a:cubicBezTo>
                  <a:lnTo>
                    <a:pt x="22821" y="12962"/>
                  </a:lnTo>
                  <a:cubicBezTo>
                    <a:pt x="22821" y="12668"/>
                    <a:pt x="22663" y="12394"/>
                    <a:pt x="22407" y="12248"/>
                  </a:cubicBezTo>
                  <a:lnTo>
                    <a:pt x="1234" y="111"/>
                  </a:lnTo>
                  <a:cubicBezTo>
                    <a:pt x="1102" y="35"/>
                    <a:pt x="962"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3"/>
            <p:cNvSpPr/>
            <p:nvPr/>
          </p:nvSpPr>
          <p:spPr>
            <a:xfrm>
              <a:off x="4987375" y="5256425"/>
              <a:ext cx="31000" cy="16225"/>
            </a:xfrm>
            <a:custGeom>
              <a:avLst/>
              <a:gdLst/>
              <a:ahLst/>
              <a:cxnLst/>
              <a:rect l="l" t="t" r="r" b="b"/>
              <a:pathLst>
                <a:path w="1240" h="649" extrusionOk="0">
                  <a:moveTo>
                    <a:pt x="610" y="0"/>
                  </a:moveTo>
                  <a:cubicBezTo>
                    <a:pt x="481" y="0"/>
                    <a:pt x="353" y="26"/>
                    <a:pt x="254" y="81"/>
                  </a:cubicBezTo>
                  <a:cubicBezTo>
                    <a:pt x="20" y="201"/>
                    <a:pt x="0" y="401"/>
                    <a:pt x="206" y="537"/>
                  </a:cubicBezTo>
                  <a:lnTo>
                    <a:pt x="234" y="553"/>
                  </a:lnTo>
                  <a:cubicBezTo>
                    <a:pt x="342" y="616"/>
                    <a:pt x="483" y="648"/>
                    <a:pt x="624" y="648"/>
                  </a:cubicBezTo>
                  <a:cubicBezTo>
                    <a:pt x="754" y="648"/>
                    <a:pt x="885" y="621"/>
                    <a:pt x="993" y="566"/>
                  </a:cubicBezTo>
                  <a:cubicBezTo>
                    <a:pt x="1220" y="443"/>
                    <a:pt x="1239" y="242"/>
                    <a:pt x="1040" y="110"/>
                  </a:cubicBezTo>
                  <a:lnTo>
                    <a:pt x="1026" y="102"/>
                  </a:lnTo>
                  <a:cubicBezTo>
                    <a:pt x="911" y="35"/>
                    <a:pt x="759" y="0"/>
                    <a:pt x="610"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3"/>
            <p:cNvSpPr/>
            <p:nvPr/>
          </p:nvSpPr>
          <p:spPr>
            <a:xfrm>
              <a:off x="4923375" y="5287500"/>
              <a:ext cx="31200" cy="16125"/>
            </a:xfrm>
            <a:custGeom>
              <a:avLst/>
              <a:gdLst/>
              <a:ahLst/>
              <a:cxnLst/>
              <a:rect l="l" t="t" r="r" b="b"/>
              <a:pathLst>
                <a:path w="1248" h="645" extrusionOk="0">
                  <a:moveTo>
                    <a:pt x="624" y="0"/>
                  </a:moveTo>
                  <a:cubicBezTo>
                    <a:pt x="504" y="0"/>
                    <a:pt x="382" y="22"/>
                    <a:pt x="276" y="66"/>
                  </a:cubicBezTo>
                  <a:cubicBezTo>
                    <a:pt x="43" y="177"/>
                    <a:pt x="1" y="382"/>
                    <a:pt x="186" y="522"/>
                  </a:cubicBezTo>
                  <a:lnTo>
                    <a:pt x="235" y="551"/>
                  </a:lnTo>
                  <a:cubicBezTo>
                    <a:pt x="342" y="612"/>
                    <a:pt x="490" y="644"/>
                    <a:pt x="637" y="644"/>
                  </a:cubicBezTo>
                  <a:cubicBezTo>
                    <a:pt x="754" y="644"/>
                    <a:pt x="871" y="624"/>
                    <a:pt x="966" y="580"/>
                  </a:cubicBezTo>
                  <a:cubicBezTo>
                    <a:pt x="1221" y="465"/>
                    <a:pt x="1247" y="260"/>
                    <a:pt x="1063" y="120"/>
                  </a:cubicBezTo>
                  <a:cubicBezTo>
                    <a:pt x="1051" y="112"/>
                    <a:pt x="1038" y="103"/>
                    <a:pt x="1024" y="95"/>
                  </a:cubicBezTo>
                  <a:cubicBezTo>
                    <a:pt x="915" y="33"/>
                    <a:pt x="771" y="0"/>
                    <a:pt x="624"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3"/>
            <p:cNvSpPr/>
            <p:nvPr/>
          </p:nvSpPr>
          <p:spPr>
            <a:xfrm>
              <a:off x="4856200" y="5316250"/>
              <a:ext cx="31725" cy="16025"/>
            </a:xfrm>
            <a:custGeom>
              <a:avLst/>
              <a:gdLst/>
              <a:ahLst/>
              <a:cxnLst/>
              <a:rect l="l" t="t" r="r" b="b"/>
              <a:pathLst>
                <a:path w="1269" h="641" extrusionOk="0">
                  <a:moveTo>
                    <a:pt x="634" y="0"/>
                  </a:moveTo>
                  <a:cubicBezTo>
                    <a:pt x="522" y="0"/>
                    <a:pt x="410" y="20"/>
                    <a:pt x="311" y="62"/>
                  </a:cubicBezTo>
                  <a:cubicBezTo>
                    <a:pt x="63" y="165"/>
                    <a:pt x="0" y="366"/>
                    <a:pt x="179" y="509"/>
                  </a:cubicBezTo>
                  <a:lnTo>
                    <a:pt x="243" y="547"/>
                  </a:lnTo>
                  <a:cubicBezTo>
                    <a:pt x="350" y="608"/>
                    <a:pt x="497" y="641"/>
                    <a:pt x="645" y="641"/>
                  </a:cubicBezTo>
                  <a:cubicBezTo>
                    <a:pt x="752" y="641"/>
                    <a:pt x="860" y="624"/>
                    <a:pt x="952" y="587"/>
                  </a:cubicBezTo>
                  <a:cubicBezTo>
                    <a:pt x="1206" y="488"/>
                    <a:pt x="1269" y="287"/>
                    <a:pt x="1099" y="140"/>
                  </a:cubicBezTo>
                  <a:cubicBezTo>
                    <a:pt x="1078" y="124"/>
                    <a:pt x="1058" y="110"/>
                    <a:pt x="1036" y="98"/>
                  </a:cubicBezTo>
                  <a:cubicBezTo>
                    <a:pt x="926" y="35"/>
                    <a:pt x="781" y="0"/>
                    <a:pt x="634"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3"/>
            <p:cNvSpPr/>
            <p:nvPr/>
          </p:nvSpPr>
          <p:spPr>
            <a:xfrm>
              <a:off x="4786350" y="5342550"/>
              <a:ext cx="31575" cy="16175"/>
            </a:xfrm>
            <a:custGeom>
              <a:avLst/>
              <a:gdLst/>
              <a:ahLst/>
              <a:cxnLst/>
              <a:rect l="l" t="t" r="r" b="b"/>
              <a:pathLst>
                <a:path w="1263" h="647" extrusionOk="0">
                  <a:moveTo>
                    <a:pt x="627" y="0"/>
                  </a:moveTo>
                  <a:cubicBezTo>
                    <a:pt x="528" y="0"/>
                    <a:pt x="429" y="16"/>
                    <a:pt x="338" y="48"/>
                  </a:cubicBezTo>
                  <a:cubicBezTo>
                    <a:pt x="78" y="143"/>
                    <a:pt x="1" y="344"/>
                    <a:pt x="164" y="496"/>
                  </a:cubicBezTo>
                  <a:lnTo>
                    <a:pt x="235" y="554"/>
                  </a:lnTo>
                  <a:cubicBezTo>
                    <a:pt x="342" y="615"/>
                    <a:pt x="489" y="647"/>
                    <a:pt x="636" y="647"/>
                  </a:cubicBezTo>
                  <a:cubicBezTo>
                    <a:pt x="734" y="647"/>
                    <a:pt x="832" y="633"/>
                    <a:pt x="917" y="603"/>
                  </a:cubicBezTo>
                  <a:lnTo>
                    <a:pt x="924" y="599"/>
                  </a:lnTo>
                  <a:cubicBezTo>
                    <a:pt x="1186" y="512"/>
                    <a:pt x="1262" y="312"/>
                    <a:pt x="1105" y="155"/>
                  </a:cubicBezTo>
                  <a:cubicBezTo>
                    <a:pt x="1080" y="132"/>
                    <a:pt x="1052" y="112"/>
                    <a:pt x="1023" y="96"/>
                  </a:cubicBezTo>
                  <a:cubicBezTo>
                    <a:pt x="916" y="34"/>
                    <a:pt x="773" y="0"/>
                    <a:pt x="627"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3"/>
            <p:cNvSpPr/>
            <p:nvPr/>
          </p:nvSpPr>
          <p:spPr>
            <a:xfrm>
              <a:off x="4713675" y="5366525"/>
              <a:ext cx="32075" cy="16150"/>
            </a:xfrm>
            <a:custGeom>
              <a:avLst/>
              <a:gdLst/>
              <a:ahLst/>
              <a:cxnLst/>
              <a:rect l="l" t="t" r="r" b="b"/>
              <a:pathLst>
                <a:path w="1283" h="646" extrusionOk="0">
                  <a:moveTo>
                    <a:pt x="644" y="0"/>
                  </a:moveTo>
                  <a:cubicBezTo>
                    <a:pt x="555" y="0"/>
                    <a:pt x="465" y="13"/>
                    <a:pt x="382" y="38"/>
                  </a:cubicBezTo>
                  <a:cubicBezTo>
                    <a:pt x="113" y="121"/>
                    <a:pt x="0" y="309"/>
                    <a:pt x="142" y="473"/>
                  </a:cubicBezTo>
                  <a:lnTo>
                    <a:pt x="250" y="551"/>
                  </a:lnTo>
                  <a:cubicBezTo>
                    <a:pt x="351" y="610"/>
                    <a:pt x="494" y="645"/>
                    <a:pt x="638" y="645"/>
                  </a:cubicBezTo>
                  <a:cubicBezTo>
                    <a:pt x="725" y="645"/>
                    <a:pt x="814" y="632"/>
                    <a:pt x="894" y="604"/>
                  </a:cubicBezTo>
                  <a:cubicBezTo>
                    <a:pt x="1178" y="522"/>
                    <a:pt x="1283" y="330"/>
                    <a:pt x="1133" y="169"/>
                  </a:cubicBezTo>
                  <a:cubicBezTo>
                    <a:pt x="1106" y="140"/>
                    <a:pt x="1074" y="114"/>
                    <a:pt x="1037" y="94"/>
                  </a:cubicBezTo>
                  <a:cubicBezTo>
                    <a:pt x="933" y="34"/>
                    <a:pt x="790" y="0"/>
                    <a:pt x="644"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3"/>
            <p:cNvSpPr/>
            <p:nvPr/>
          </p:nvSpPr>
          <p:spPr>
            <a:xfrm>
              <a:off x="4638800" y="5387725"/>
              <a:ext cx="31775" cy="16275"/>
            </a:xfrm>
            <a:custGeom>
              <a:avLst/>
              <a:gdLst/>
              <a:ahLst/>
              <a:cxnLst/>
              <a:rect l="l" t="t" r="r" b="b"/>
              <a:pathLst>
                <a:path w="1271" h="651" extrusionOk="0">
                  <a:moveTo>
                    <a:pt x="642" y="0"/>
                  </a:moveTo>
                  <a:cubicBezTo>
                    <a:pt x="565" y="0"/>
                    <a:pt x="486" y="11"/>
                    <a:pt x="411" y="32"/>
                  </a:cubicBezTo>
                  <a:cubicBezTo>
                    <a:pt x="128" y="106"/>
                    <a:pt x="1" y="294"/>
                    <a:pt x="129" y="459"/>
                  </a:cubicBezTo>
                  <a:lnTo>
                    <a:pt x="237" y="554"/>
                  </a:lnTo>
                  <a:cubicBezTo>
                    <a:pt x="343" y="615"/>
                    <a:pt x="490" y="650"/>
                    <a:pt x="636" y="650"/>
                  </a:cubicBezTo>
                  <a:cubicBezTo>
                    <a:pt x="713" y="650"/>
                    <a:pt x="790" y="640"/>
                    <a:pt x="861" y="619"/>
                  </a:cubicBezTo>
                  <a:cubicBezTo>
                    <a:pt x="1144" y="545"/>
                    <a:pt x="1271" y="356"/>
                    <a:pt x="1143" y="191"/>
                  </a:cubicBezTo>
                  <a:cubicBezTo>
                    <a:pt x="1109" y="152"/>
                    <a:pt x="1069" y="119"/>
                    <a:pt x="1024" y="94"/>
                  </a:cubicBezTo>
                  <a:cubicBezTo>
                    <a:pt x="922" y="34"/>
                    <a:pt x="784" y="0"/>
                    <a:pt x="642"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3"/>
            <p:cNvSpPr/>
            <p:nvPr/>
          </p:nvSpPr>
          <p:spPr>
            <a:xfrm>
              <a:off x="4561650" y="5406450"/>
              <a:ext cx="31950" cy="16175"/>
            </a:xfrm>
            <a:custGeom>
              <a:avLst/>
              <a:gdLst/>
              <a:ahLst/>
              <a:cxnLst/>
              <a:rect l="l" t="t" r="r" b="b"/>
              <a:pathLst>
                <a:path w="1278" h="647" extrusionOk="0">
                  <a:moveTo>
                    <a:pt x="623" y="0"/>
                  </a:moveTo>
                  <a:cubicBezTo>
                    <a:pt x="560" y="0"/>
                    <a:pt x="495" y="6"/>
                    <a:pt x="432" y="18"/>
                  </a:cubicBezTo>
                  <a:cubicBezTo>
                    <a:pt x="156" y="79"/>
                    <a:pt x="1" y="267"/>
                    <a:pt x="122" y="436"/>
                  </a:cubicBezTo>
                  <a:lnTo>
                    <a:pt x="236" y="552"/>
                  </a:lnTo>
                  <a:cubicBezTo>
                    <a:pt x="344" y="614"/>
                    <a:pt x="488" y="647"/>
                    <a:pt x="638" y="647"/>
                  </a:cubicBezTo>
                  <a:cubicBezTo>
                    <a:pt x="707" y="647"/>
                    <a:pt x="778" y="640"/>
                    <a:pt x="847" y="626"/>
                  </a:cubicBezTo>
                  <a:cubicBezTo>
                    <a:pt x="1130" y="559"/>
                    <a:pt x="1278" y="375"/>
                    <a:pt x="1163" y="210"/>
                  </a:cubicBezTo>
                  <a:cubicBezTo>
                    <a:pt x="1127" y="164"/>
                    <a:pt x="1084" y="125"/>
                    <a:pt x="1032" y="97"/>
                  </a:cubicBezTo>
                  <a:cubicBezTo>
                    <a:pt x="923" y="35"/>
                    <a:pt x="777" y="0"/>
                    <a:pt x="62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3"/>
            <p:cNvSpPr/>
            <p:nvPr/>
          </p:nvSpPr>
          <p:spPr>
            <a:xfrm>
              <a:off x="5384250" y="4906775"/>
              <a:ext cx="29650" cy="16200"/>
            </a:xfrm>
            <a:custGeom>
              <a:avLst/>
              <a:gdLst/>
              <a:ahLst/>
              <a:cxnLst/>
              <a:rect l="l" t="t" r="r" b="b"/>
              <a:pathLst>
                <a:path w="1186" h="648" extrusionOk="0">
                  <a:moveTo>
                    <a:pt x="588" y="1"/>
                  </a:moveTo>
                  <a:cubicBezTo>
                    <a:pt x="357" y="1"/>
                    <a:pt x="136" y="89"/>
                    <a:pt x="58" y="226"/>
                  </a:cubicBezTo>
                  <a:cubicBezTo>
                    <a:pt x="1" y="342"/>
                    <a:pt x="59" y="473"/>
                    <a:pt x="202" y="555"/>
                  </a:cubicBezTo>
                  <a:lnTo>
                    <a:pt x="413" y="629"/>
                  </a:lnTo>
                  <a:cubicBezTo>
                    <a:pt x="473" y="642"/>
                    <a:pt x="535" y="648"/>
                    <a:pt x="595" y="648"/>
                  </a:cubicBezTo>
                  <a:cubicBezTo>
                    <a:pt x="829" y="648"/>
                    <a:pt x="1050" y="560"/>
                    <a:pt x="1122" y="433"/>
                  </a:cubicBezTo>
                  <a:cubicBezTo>
                    <a:pt x="1186" y="307"/>
                    <a:pt x="1127" y="182"/>
                    <a:pt x="982" y="97"/>
                  </a:cubicBezTo>
                  <a:cubicBezTo>
                    <a:pt x="912" y="59"/>
                    <a:pt x="836" y="33"/>
                    <a:pt x="758" y="17"/>
                  </a:cubicBezTo>
                  <a:cubicBezTo>
                    <a:pt x="702" y="6"/>
                    <a:pt x="644" y="1"/>
                    <a:pt x="588"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3"/>
            <p:cNvSpPr/>
            <p:nvPr/>
          </p:nvSpPr>
          <p:spPr>
            <a:xfrm>
              <a:off x="4483250" y="5422325"/>
              <a:ext cx="31225" cy="16225"/>
            </a:xfrm>
            <a:custGeom>
              <a:avLst/>
              <a:gdLst/>
              <a:ahLst/>
              <a:cxnLst/>
              <a:rect l="l" t="t" r="r" b="b"/>
              <a:pathLst>
                <a:path w="1249" h="649" extrusionOk="0">
                  <a:moveTo>
                    <a:pt x="615" y="1"/>
                  </a:moveTo>
                  <a:cubicBezTo>
                    <a:pt x="561" y="1"/>
                    <a:pt x="506" y="6"/>
                    <a:pt x="452" y="16"/>
                  </a:cubicBezTo>
                  <a:cubicBezTo>
                    <a:pt x="162" y="70"/>
                    <a:pt x="0" y="254"/>
                    <a:pt x="85" y="419"/>
                  </a:cubicBezTo>
                  <a:lnTo>
                    <a:pt x="222" y="554"/>
                  </a:lnTo>
                  <a:cubicBezTo>
                    <a:pt x="328" y="615"/>
                    <a:pt x="480" y="648"/>
                    <a:pt x="633" y="648"/>
                  </a:cubicBezTo>
                  <a:cubicBezTo>
                    <a:pt x="686" y="648"/>
                    <a:pt x="739" y="644"/>
                    <a:pt x="789" y="636"/>
                  </a:cubicBezTo>
                  <a:cubicBezTo>
                    <a:pt x="1079" y="573"/>
                    <a:pt x="1248" y="394"/>
                    <a:pt x="1141" y="225"/>
                  </a:cubicBezTo>
                  <a:cubicBezTo>
                    <a:pt x="1109" y="171"/>
                    <a:pt x="1063" y="125"/>
                    <a:pt x="1005" y="95"/>
                  </a:cubicBezTo>
                  <a:cubicBezTo>
                    <a:pt x="904" y="36"/>
                    <a:pt x="762" y="1"/>
                    <a:pt x="615"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3"/>
            <p:cNvSpPr/>
            <p:nvPr/>
          </p:nvSpPr>
          <p:spPr>
            <a:xfrm>
              <a:off x="5407750" y="4860475"/>
              <a:ext cx="29500" cy="16125"/>
            </a:xfrm>
            <a:custGeom>
              <a:avLst/>
              <a:gdLst/>
              <a:ahLst/>
              <a:cxnLst/>
              <a:rect l="l" t="t" r="r" b="b"/>
              <a:pathLst>
                <a:path w="1180" h="645" extrusionOk="0">
                  <a:moveTo>
                    <a:pt x="576" y="0"/>
                  </a:moveTo>
                  <a:cubicBezTo>
                    <a:pt x="336" y="0"/>
                    <a:pt x="114" y="98"/>
                    <a:pt x="50" y="244"/>
                  </a:cubicBezTo>
                  <a:cubicBezTo>
                    <a:pt x="0" y="355"/>
                    <a:pt x="66" y="474"/>
                    <a:pt x="201" y="552"/>
                  </a:cubicBezTo>
                  <a:cubicBezTo>
                    <a:pt x="275" y="595"/>
                    <a:pt x="357" y="623"/>
                    <a:pt x="442" y="634"/>
                  </a:cubicBezTo>
                  <a:cubicBezTo>
                    <a:pt x="492" y="641"/>
                    <a:pt x="542" y="645"/>
                    <a:pt x="590" y="645"/>
                  </a:cubicBezTo>
                  <a:cubicBezTo>
                    <a:pt x="839" y="645"/>
                    <a:pt x="1059" y="554"/>
                    <a:pt x="1135" y="413"/>
                  </a:cubicBezTo>
                  <a:lnTo>
                    <a:pt x="1128" y="408"/>
                  </a:lnTo>
                  <a:cubicBezTo>
                    <a:pt x="1180" y="291"/>
                    <a:pt x="1121" y="176"/>
                    <a:pt x="987" y="98"/>
                  </a:cubicBezTo>
                  <a:cubicBezTo>
                    <a:pt x="908" y="54"/>
                    <a:pt x="820" y="25"/>
                    <a:pt x="729" y="14"/>
                  </a:cubicBezTo>
                  <a:cubicBezTo>
                    <a:pt x="678" y="5"/>
                    <a:pt x="627" y="0"/>
                    <a:pt x="576"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3"/>
            <p:cNvSpPr/>
            <p:nvPr/>
          </p:nvSpPr>
          <p:spPr>
            <a:xfrm>
              <a:off x="4403025" y="5435475"/>
              <a:ext cx="30725" cy="16125"/>
            </a:xfrm>
            <a:custGeom>
              <a:avLst/>
              <a:gdLst/>
              <a:ahLst/>
              <a:cxnLst/>
              <a:rect l="l" t="t" r="r" b="b"/>
              <a:pathLst>
                <a:path w="1229" h="645" extrusionOk="0">
                  <a:moveTo>
                    <a:pt x="612" y="0"/>
                  </a:moveTo>
                  <a:cubicBezTo>
                    <a:pt x="569" y="0"/>
                    <a:pt x="525" y="3"/>
                    <a:pt x="482" y="10"/>
                  </a:cubicBezTo>
                  <a:cubicBezTo>
                    <a:pt x="171" y="52"/>
                    <a:pt x="1" y="224"/>
                    <a:pt x="73" y="404"/>
                  </a:cubicBezTo>
                  <a:lnTo>
                    <a:pt x="215" y="552"/>
                  </a:lnTo>
                  <a:cubicBezTo>
                    <a:pt x="314" y="609"/>
                    <a:pt x="458" y="644"/>
                    <a:pt x="607" y="644"/>
                  </a:cubicBezTo>
                  <a:cubicBezTo>
                    <a:pt x="651" y="644"/>
                    <a:pt x="696" y="641"/>
                    <a:pt x="741" y="634"/>
                  </a:cubicBezTo>
                  <a:lnTo>
                    <a:pt x="748" y="630"/>
                  </a:lnTo>
                  <a:cubicBezTo>
                    <a:pt x="1052" y="594"/>
                    <a:pt x="1229" y="417"/>
                    <a:pt x="1149" y="240"/>
                  </a:cubicBezTo>
                  <a:cubicBezTo>
                    <a:pt x="1126" y="185"/>
                    <a:pt x="1074" y="135"/>
                    <a:pt x="1006" y="96"/>
                  </a:cubicBezTo>
                  <a:cubicBezTo>
                    <a:pt x="903" y="37"/>
                    <a:pt x="760" y="0"/>
                    <a:pt x="612"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3"/>
            <p:cNvSpPr/>
            <p:nvPr/>
          </p:nvSpPr>
          <p:spPr>
            <a:xfrm>
              <a:off x="5426675" y="4813450"/>
              <a:ext cx="29125" cy="16150"/>
            </a:xfrm>
            <a:custGeom>
              <a:avLst/>
              <a:gdLst/>
              <a:ahLst/>
              <a:cxnLst/>
              <a:rect l="l" t="t" r="r" b="b"/>
              <a:pathLst>
                <a:path w="1165" h="646" extrusionOk="0">
                  <a:moveTo>
                    <a:pt x="581" y="1"/>
                  </a:moveTo>
                  <a:cubicBezTo>
                    <a:pt x="322" y="1"/>
                    <a:pt x="88" y="104"/>
                    <a:pt x="27" y="257"/>
                  </a:cubicBezTo>
                  <a:cubicBezTo>
                    <a:pt x="0" y="371"/>
                    <a:pt x="63" y="474"/>
                    <a:pt x="191" y="548"/>
                  </a:cubicBezTo>
                  <a:cubicBezTo>
                    <a:pt x="278" y="599"/>
                    <a:pt x="375" y="631"/>
                    <a:pt x="476" y="639"/>
                  </a:cubicBezTo>
                  <a:cubicBezTo>
                    <a:pt x="515" y="644"/>
                    <a:pt x="554" y="646"/>
                    <a:pt x="592" y="646"/>
                  </a:cubicBezTo>
                  <a:cubicBezTo>
                    <a:pt x="851" y="646"/>
                    <a:pt x="1079" y="542"/>
                    <a:pt x="1133" y="388"/>
                  </a:cubicBezTo>
                  <a:cubicBezTo>
                    <a:pt x="1164" y="277"/>
                    <a:pt x="1101" y="168"/>
                    <a:pt x="973" y="93"/>
                  </a:cubicBezTo>
                  <a:cubicBezTo>
                    <a:pt x="884" y="44"/>
                    <a:pt x="785" y="14"/>
                    <a:pt x="685" y="6"/>
                  </a:cubicBezTo>
                  <a:cubicBezTo>
                    <a:pt x="650" y="2"/>
                    <a:pt x="615" y="1"/>
                    <a:pt x="581"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3"/>
            <p:cNvSpPr/>
            <p:nvPr/>
          </p:nvSpPr>
          <p:spPr>
            <a:xfrm>
              <a:off x="4321575" y="5445750"/>
              <a:ext cx="30175" cy="16150"/>
            </a:xfrm>
            <a:custGeom>
              <a:avLst/>
              <a:gdLst/>
              <a:ahLst/>
              <a:cxnLst/>
              <a:rect l="l" t="t" r="r" b="b"/>
              <a:pathLst>
                <a:path w="1207" h="646" extrusionOk="0">
                  <a:moveTo>
                    <a:pt x="608" y="0"/>
                  </a:moveTo>
                  <a:cubicBezTo>
                    <a:pt x="573" y="0"/>
                    <a:pt x="538" y="2"/>
                    <a:pt x="503" y="6"/>
                  </a:cubicBezTo>
                  <a:cubicBezTo>
                    <a:pt x="199" y="43"/>
                    <a:pt x="1" y="207"/>
                    <a:pt x="51" y="384"/>
                  </a:cubicBezTo>
                  <a:cubicBezTo>
                    <a:pt x="87" y="452"/>
                    <a:pt x="142" y="509"/>
                    <a:pt x="209" y="548"/>
                  </a:cubicBezTo>
                  <a:cubicBezTo>
                    <a:pt x="311" y="608"/>
                    <a:pt x="451" y="645"/>
                    <a:pt x="606" y="645"/>
                  </a:cubicBezTo>
                  <a:cubicBezTo>
                    <a:pt x="643" y="645"/>
                    <a:pt x="680" y="643"/>
                    <a:pt x="719" y="639"/>
                  </a:cubicBezTo>
                  <a:lnTo>
                    <a:pt x="719" y="639"/>
                  </a:lnTo>
                  <a:lnTo>
                    <a:pt x="712" y="643"/>
                  </a:lnTo>
                  <a:cubicBezTo>
                    <a:pt x="1010" y="609"/>
                    <a:pt x="1207" y="437"/>
                    <a:pt x="1157" y="269"/>
                  </a:cubicBezTo>
                  <a:cubicBezTo>
                    <a:pt x="1134" y="198"/>
                    <a:pt x="1077" y="138"/>
                    <a:pt x="999" y="94"/>
                  </a:cubicBezTo>
                  <a:cubicBezTo>
                    <a:pt x="898" y="35"/>
                    <a:pt x="760" y="0"/>
                    <a:pt x="608"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3"/>
            <p:cNvSpPr/>
            <p:nvPr/>
          </p:nvSpPr>
          <p:spPr>
            <a:xfrm>
              <a:off x="5440700" y="4765875"/>
              <a:ext cx="28675" cy="16100"/>
            </a:xfrm>
            <a:custGeom>
              <a:avLst/>
              <a:gdLst/>
              <a:ahLst/>
              <a:cxnLst/>
              <a:rect l="l" t="t" r="r" b="b"/>
              <a:pathLst>
                <a:path w="1147" h="644" extrusionOk="0">
                  <a:moveTo>
                    <a:pt x="570" y="0"/>
                  </a:moveTo>
                  <a:cubicBezTo>
                    <a:pt x="292" y="0"/>
                    <a:pt x="59" y="114"/>
                    <a:pt x="15" y="275"/>
                  </a:cubicBezTo>
                  <a:cubicBezTo>
                    <a:pt x="1" y="381"/>
                    <a:pt x="58" y="480"/>
                    <a:pt x="179" y="550"/>
                  </a:cubicBezTo>
                  <a:cubicBezTo>
                    <a:pt x="257" y="596"/>
                    <a:pt x="379" y="624"/>
                    <a:pt x="492" y="641"/>
                  </a:cubicBezTo>
                  <a:cubicBezTo>
                    <a:pt x="518" y="643"/>
                    <a:pt x="544" y="644"/>
                    <a:pt x="570" y="644"/>
                  </a:cubicBezTo>
                  <a:cubicBezTo>
                    <a:pt x="849" y="644"/>
                    <a:pt x="1083" y="523"/>
                    <a:pt x="1122" y="366"/>
                  </a:cubicBezTo>
                  <a:cubicBezTo>
                    <a:pt x="1147" y="263"/>
                    <a:pt x="1083" y="161"/>
                    <a:pt x="961" y="91"/>
                  </a:cubicBezTo>
                  <a:cubicBezTo>
                    <a:pt x="867" y="40"/>
                    <a:pt x="761" y="9"/>
                    <a:pt x="652" y="4"/>
                  </a:cubicBezTo>
                  <a:cubicBezTo>
                    <a:pt x="624" y="1"/>
                    <a:pt x="597" y="0"/>
                    <a:pt x="570"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3"/>
            <p:cNvSpPr/>
            <p:nvPr/>
          </p:nvSpPr>
          <p:spPr>
            <a:xfrm>
              <a:off x="4239425" y="5453275"/>
              <a:ext cx="29625" cy="16050"/>
            </a:xfrm>
            <a:custGeom>
              <a:avLst/>
              <a:gdLst/>
              <a:ahLst/>
              <a:cxnLst/>
              <a:rect l="l" t="t" r="r" b="b"/>
              <a:pathLst>
                <a:path w="1185" h="642" extrusionOk="0">
                  <a:moveTo>
                    <a:pt x="608" y="0"/>
                  </a:moveTo>
                  <a:cubicBezTo>
                    <a:pt x="580" y="0"/>
                    <a:pt x="552" y="2"/>
                    <a:pt x="523" y="4"/>
                  </a:cubicBezTo>
                  <a:cubicBezTo>
                    <a:pt x="217" y="25"/>
                    <a:pt x="0" y="186"/>
                    <a:pt x="50" y="361"/>
                  </a:cubicBezTo>
                  <a:cubicBezTo>
                    <a:pt x="64" y="435"/>
                    <a:pt x="107" y="502"/>
                    <a:pt x="192" y="551"/>
                  </a:cubicBezTo>
                  <a:cubicBezTo>
                    <a:pt x="293" y="609"/>
                    <a:pt x="427" y="642"/>
                    <a:pt x="575" y="642"/>
                  </a:cubicBezTo>
                  <a:cubicBezTo>
                    <a:pt x="605" y="642"/>
                    <a:pt x="636" y="640"/>
                    <a:pt x="668" y="637"/>
                  </a:cubicBezTo>
                  <a:cubicBezTo>
                    <a:pt x="973" y="616"/>
                    <a:pt x="1185" y="460"/>
                    <a:pt x="1142" y="279"/>
                  </a:cubicBezTo>
                  <a:cubicBezTo>
                    <a:pt x="1126" y="205"/>
                    <a:pt x="1068" y="140"/>
                    <a:pt x="983" y="92"/>
                  </a:cubicBezTo>
                  <a:cubicBezTo>
                    <a:pt x="886" y="35"/>
                    <a:pt x="753" y="0"/>
                    <a:pt x="608"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3"/>
            <p:cNvSpPr/>
            <p:nvPr/>
          </p:nvSpPr>
          <p:spPr>
            <a:xfrm>
              <a:off x="5449675" y="4717800"/>
              <a:ext cx="28325" cy="16175"/>
            </a:xfrm>
            <a:custGeom>
              <a:avLst/>
              <a:gdLst/>
              <a:ahLst/>
              <a:cxnLst/>
              <a:rect l="l" t="t" r="r" b="b"/>
              <a:pathLst>
                <a:path w="1133" h="647" extrusionOk="0">
                  <a:moveTo>
                    <a:pt x="561" y="0"/>
                  </a:moveTo>
                  <a:cubicBezTo>
                    <a:pt x="273" y="0"/>
                    <a:pt x="34" y="126"/>
                    <a:pt x="14" y="293"/>
                  </a:cubicBezTo>
                  <a:cubicBezTo>
                    <a:pt x="0" y="390"/>
                    <a:pt x="64" y="487"/>
                    <a:pt x="172" y="548"/>
                  </a:cubicBezTo>
                  <a:cubicBezTo>
                    <a:pt x="264" y="601"/>
                    <a:pt x="392" y="634"/>
                    <a:pt x="526" y="646"/>
                  </a:cubicBezTo>
                  <a:cubicBezTo>
                    <a:pt x="539" y="646"/>
                    <a:pt x="551" y="646"/>
                    <a:pt x="564" y="646"/>
                  </a:cubicBezTo>
                  <a:cubicBezTo>
                    <a:pt x="853" y="646"/>
                    <a:pt x="1101" y="511"/>
                    <a:pt x="1113" y="346"/>
                  </a:cubicBezTo>
                  <a:cubicBezTo>
                    <a:pt x="1132" y="244"/>
                    <a:pt x="1072" y="155"/>
                    <a:pt x="962" y="92"/>
                  </a:cubicBezTo>
                  <a:cubicBezTo>
                    <a:pt x="873" y="41"/>
                    <a:pt x="752" y="7"/>
                    <a:pt x="615" y="2"/>
                  </a:cubicBezTo>
                  <a:cubicBezTo>
                    <a:pt x="597" y="1"/>
                    <a:pt x="579" y="0"/>
                    <a:pt x="561"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3"/>
            <p:cNvSpPr/>
            <p:nvPr/>
          </p:nvSpPr>
          <p:spPr>
            <a:xfrm>
              <a:off x="4156650" y="5457875"/>
              <a:ext cx="28800" cy="16075"/>
            </a:xfrm>
            <a:custGeom>
              <a:avLst/>
              <a:gdLst/>
              <a:ahLst/>
              <a:cxnLst/>
              <a:rect l="l" t="t" r="r" b="b"/>
              <a:pathLst>
                <a:path w="1152" h="643" extrusionOk="0">
                  <a:moveTo>
                    <a:pt x="586" y="1"/>
                  </a:moveTo>
                  <a:cubicBezTo>
                    <a:pt x="573" y="1"/>
                    <a:pt x="559" y="1"/>
                    <a:pt x="545" y="2"/>
                  </a:cubicBezTo>
                  <a:cubicBezTo>
                    <a:pt x="242" y="14"/>
                    <a:pt x="0" y="162"/>
                    <a:pt x="23" y="338"/>
                  </a:cubicBezTo>
                  <a:cubicBezTo>
                    <a:pt x="31" y="424"/>
                    <a:pt x="88" y="490"/>
                    <a:pt x="187" y="547"/>
                  </a:cubicBezTo>
                  <a:cubicBezTo>
                    <a:pt x="285" y="604"/>
                    <a:pt x="424" y="643"/>
                    <a:pt x="576" y="643"/>
                  </a:cubicBezTo>
                  <a:cubicBezTo>
                    <a:pt x="591" y="643"/>
                    <a:pt x="606" y="642"/>
                    <a:pt x="621" y="642"/>
                  </a:cubicBezTo>
                  <a:cubicBezTo>
                    <a:pt x="925" y="629"/>
                    <a:pt x="1152" y="481"/>
                    <a:pt x="1128" y="297"/>
                  </a:cubicBezTo>
                  <a:cubicBezTo>
                    <a:pt x="1125" y="216"/>
                    <a:pt x="1067" y="145"/>
                    <a:pt x="976" y="94"/>
                  </a:cubicBezTo>
                  <a:cubicBezTo>
                    <a:pt x="876" y="36"/>
                    <a:pt x="738" y="1"/>
                    <a:pt x="586"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3"/>
            <p:cNvSpPr/>
            <p:nvPr/>
          </p:nvSpPr>
          <p:spPr>
            <a:xfrm>
              <a:off x="5453825" y="4669475"/>
              <a:ext cx="27925" cy="16250"/>
            </a:xfrm>
            <a:custGeom>
              <a:avLst/>
              <a:gdLst/>
              <a:ahLst/>
              <a:cxnLst/>
              <a:rect l="l" t="t" r="r" b="b"/>
              <a:pathLst>
                <a:path w="1117" h="650" extrusionOk="0">
                  <a:moveTo>
                    <a:pt x="596" y="1"/>
                  </a:moveTo>
                  <a:cubicBezTo>
                    <a:pt x="589" y="1"/>
                    <a:pt x="581" y="1"/>
                    <a:pt x="573" y="1"/>
                  </a:cubicBezTo>
                  <a:cubicBezTo>
                    <a:pt x="261" y="1"/>
                    <a:pt x="14" y="136"/>
                    <a:pt x="7" y="313"/>
                  </a:cubicBezTo>
                  <a:cubicBezTo>
                    <a:pt x="0" y="407"/>
                    <a:pt x="57" y="489"/>
                    <a:pt x="165" y="550"/>
                  </a:cubicBezTo>
                  <a:cubicBezTo>
                    <a:pt x="264" y="609"/>
                    <a:pt x="399" y="645"/>
                    <a:pt x="548" y="649"/>
                  </a:cubicBezTo>
                  <a:cubicBezTo>
                    <a:pt x="867" y="645"/>
                    <a:pt x="1107" y="506"/>
                    <a:pt x="1112" y="329"/>
                  </a:cubicBezTo>
                  <a:cubicBezTo>
                    <a:pt x="1117" y="237"/>
                    <a:pt x="1051" y="150"/>
                    <a:pt x="945" y="89"/>
                  </a:cubicBezTo>
                  <a:cubicBezTo>
                    <a:pt x="838" y="31"/>
                    <a:pt x="718" y="1"/>
                    <a:pt x="596"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3"/>
            <p:cNvSpPr/>
            <p:nvPr/>
          </p:nvSpPr>
          <p:spPr>
            <a:xfrm>
              <a:off x="4073600" y="5459450"/>
              <a:ext cx="28225" cy="16125"/>
            </a:xfrm>
            <a:custGeom>
              <a:avLst/>
              <a:gdLst/>
              <a:ahLst/>
              <a:cxnLst/>
              <a:rect l="l" t="t" r="r" b="b"/>
              <a:pathLst>
                <a:path w="1129" h="645" extrusionOk="0">
                  <a:moveTo>
                    <a:pt x="558" y="0"/>
                  </a:moveTo>
                  <a:cubicBezTo>
                    <a:pt x="253" y="4"/>
                    <a:pt x="6" y="148"/>
                    <a:pt x="1" y="325"/>
                  </a:cubicBezTo>
                  <a:cubicBezTo>
                    <a:pt x="8" y="410"/>
                    <a:pt x="72" y="496"/>
                    <a:pt x="171" y="555"/>
                  </a:cubicBezTo>
                  <a:cubicBezTo>
                    <a:pt x="266" y="609"/>
                    <a:pt x="405" y="644"/>
                    <a:pt x="546" y="644"/>
                  </a:cubicBezTo>
                  <a:cubicBezTo>
                    <a:pt x="554" y="644"/>
                    <a:pt x="562" y="644"/>
                    <a:pt x="569" y="644"/>
                  </a:cubicBezTo>
                  <a:cubicBezTo>
                    <a:pt x="574" y="644"/>
                    <a:pt x="578" y="644"/>
                    <a:pt x="582" y="644"/>
                  </a:cubicBezTo>
                  <a:cubicBezTo>
                    <a:pt x="880" y="644"/>
                    <a:pt x="1128" y="498"/>
                    <a:pt x="1120" y="325"/>
                  </a:cubicBezTo>
                  <a:cubicBezTo>
                    <a:pt x="1120" y="234"/>
                    <a:pt x="1057" y="153"/>
                    <a:pt x="956" y="95"/>
                  </a:cubicBezTo>
                  <a:cubicBezTo>
                    <a:pt x="855" y="36"/>
                    <a:pt x="714" y="0"/>
                    <a:pt x="558"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3"/>
            <p:cNvSpPr/>
            <p:nvPr/>
          </p:nvSpPr>
          <p:spPr>
            <a:xfrm>
              <a:off x="5452675" y="4621125"/>
              <a:ext cx="28375" cy="16050"/>
            </a:xfrm>
            <a:custGeom>
              <a:avLst/>
              <a:gdLst/>
              <a:ahLst/>
              <a:cxnLst/>
              <a:rect l="l" t="t" r="r" b="b"/>
              <a:pathLst>
                <a:path w="1135" h="642" extrusionOk="0">
                  <a:moveTo>
                    <a:pt x="571" y="1"/>
                  </a:moveTo>
                  <a:cubicBezTo>
                    <a:pt x="557" y="1"/>
                    <a:pt x="544" y="1"/>
                    <a:pt x="530" y="2"/>
                  </a:cubicBezTo>
                  <a:cubicBezTo>
                    <a:pt x="233" y="9"/>
                    <a:pt x="0" y="152"/>
                    <a:pt x="7" y="329"/>
                  </a:cubicBezTo>
                  <a:cubicBezTo>
                    <a:pt x="15" y="416"/>
                    <a:pt x="80" y="494"/>
                    <a:pt x="172" y="547"/>
                  </a:cubicBezTo>
                  <a:cubicBezTo>
                    <a:pt x="278" y="609"/>
                    <a:pt x="411" y="642"/>
                    <a:pt x="563" y="642"/>
                  </a:cubicBezTo>
                  <a:cubicBezTo>
                    <a:pt x="572" y="642"/>
                    <a:pt x="581" y="642"/>
                    <a:pt x="590" y="642"/>
                  </a:cubicBezTo>
                  <a:cubicBezTo>
                    <a:pt x="888" y="633"/>
                    <a:pt x="1135" y="481"/>
                    <a:pt x="1119" y="308"/>
                  </a:cubicBezTo>
                  <a:cubicBezTo>
                    <a:pt x="1115" y="226"/>
                    <a:pt x="1055" y="150"/>
                    <a:pt x="959" y="94"/>
                  </a:cubicBezTo>
                  <a:cubicBezTo>
                    <a:pt x="859" y="36"/>
                    <a:pt x="723" y="1"/>
                    <a:pt x="571"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3"/>
            <p:cNvSpPr/>
            <p:nvPr/>
          </p:nvSpPr>
          <p:spPr>
            <a:xfrm>
              <a:off x="3990150" y="5458325"/>
              <a:ext cx="28175" cy="16125"/>
            </a:xfrm>
            <a:custGeom>
              <a:avLst/>
              <a:gdLst/>
              <a:ahLst/>
              <a:cxnLst/>
              <a:rect l="l" t="t" r="r" b="b"/>
              <a:pathLst>
                <a:path w="1127" h="645" extrusionOk="0">
                  <a:moveTo>
                    <a:pt x="560" y="0"/>
                  </a:moveTo>
                  <a:cubicBezTo>
                    <a:pt x="274" y="0"/>
                    <a:pt x="19" y="136"/>
                    <a:pt x="7" y="303"/>
                  </a:cubicBezTo>
                  <a:cubicBezTo>
                    <a:pt x="0" y="398"/>
                    <a:pt x="57" y="488"/>
                    <a:pt x="163" y="550"/>
                  </a:cubicBezTo>
                  <a:cubicBezTo>
                    <a:pt x="257" y="604"/>
                    <a:pt x="384" y="636"/>
                    <a:pt x="540" y="644"/>
                  </a:cubicBezTo>
                  <a:cubicBezTo>
                    <a:pt x="548" y="645"/>
                    <a:pt x="557" y="645"/>
                    <a:pt x="566" y="645"/>
                  </a:cubicBezTo>
                  <a:cubicBezTo>
                    <a:pt x="853" y="645"/>
                    <a:pt x="1099" y="512"/>
                    <a:pt x="1120" y="341"/>
                  </a:cubicBezTo>
                  <a:cubicBezTo>
                    <a:pt x="1126" y="244"/>
                    <a:pt x="1062" y="155"/>
                    <a:pt x="954" y="94"/>
                  </a:cubicBezTo>
                  <a:cubicBezTo>
                    <a:pt x="860" y="39"/>
                    <a:pt x="731" y="3"/>
                    <a:pt x="586" y="0"/>
                  </a:cubicBezTo>
                  <a:cubicBezTo>
                    <a:pt x="577" y="0"/>
                    <a:pt x="569" y="0"/>
                    <a:pt x="560"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3"/>
            <p:cNvSpPr/>
            <p:nvPr/>
          </p:nvSpPr>
          <p:spPr>
            <a:xfrm>
              <a:off x="5445975" y="4572875"/>
              <a:ext cx="29500" cy="16100"/>
            </a:xfrm>
            <a:custGeom>
              <a:avLst/>
              <a:gdLst/>
              <a:ahLst/>
              <a:cxnLst/>
              <a:rect l="l" t="t" r="r" b="b"/>
              <a:pathLst>
                <a:path w="1180" h="644" extrusionOk="0">
                  <a:moveTo>
                    <a:pt x="574" y="0"/>
                  </a:moveTo>
                  <a:cubicBezTo>
                    <a:pt x="560" y="0"/>
                    <a:pt x="546" y="1"/>
                    <a:pt x="532" y="1"/>
                  </a:cubicBezTo>
                  <a:cubicBezTo>
                    <a:pt x="235" y="18"/>
                    <a:pt x="0" y="178"/>
                    <a:pt x="30" y="350"/>
                  </a:cubicBezTo>
                  <a:cubicBezTo>
                    <a:pt x="38" y="429"/>
                    <a:pt x="109" y="502"/>
                    <a:pt x="194" y="552"/>
                  </a:cubicBezTo>
                  <a:cubicBezTo>
                    <a:pt x="293" y="608"/>
                    <a:pt x="450" y="643"/>
                    <a:pt x="607" y="643"/>
                  </a:cubicBezTo>
                  <a:cubicBezTo>
                    <a:pt x="621" y="643"/>
                    <a:pt x="635" y="643"/>
                    <a:pt x="649" y="642"/>
                  </a:cubicBezTo>
                  <a:cubicBezTo>
                    <a:pt x="946" y="626"/>
                    <a:pt x="1180" y="465"/>
                    <a:pt x="1135" y="284"/>
                  </a:cubicBezTo>
                  <a:lnTo>
                    <a:pt x="1135" y="284"/>
                  </a:lnTo>
                  <a:lnTo>
                    <a:pt x="1143" y="290"/>
                  </a:lnTo>
                  <a:cubicBezTo>
                    <a:pt x="1131" y="212"/>
                    <a:pt x="1072" y="146"/>
                    <a:pt x="987" y="97"/>
                  </a:cubicBezTo>
                  <a:cubicBezTo>
                    <a:pt x="882" y="36"/>
                    <a:pt x="734" y="0"/>
                    <a:pt x="574"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3"/>
            <p:cNvSpPr/>
            <p:nvPr/>
          </p:nvSpPr>
          <p:spPr>
            <a:xfrm>
              <a:off x="3906650" y="5454150"/>
              <a:ext cx="28675" cy="16225"/>
            </a:xfrm>
            <a:custGeom>
              <a:avLst/>
              <a:gdLst/>
              <a:ahLst/>
              <a:cxnLst/>
              <a:rect l="l" t="t" r="r" b="b"/>
              <a:pathLst>
                <a:path w="1147" h="649" extrusionOk="0">
                  <a:moveTo>
                    <a:pt x="572" y="1"/>
                  </a:moveTo>
                  <a:cubicBezTo>
                    <a:pt x="292" y="1"/>
                    <a:pt x="47" y="126"/>
                    <a:pt x="14" y="290"/>
                  </a:cubicBezTo>
                  <a:cubicBezTo>
                    <a:pt x="0" y="389"/>
                    <a:pt x="71" y="487"/>
                    <a:pt x="179" y="549"/>
                  </a:cubicBezTo>
                  <a:cubicBezTo>
                    <a:pt x="282" y="608"/>
                    <a:pt x="399" y="643"/>
                    <a:pt x="519" y="647"/>
                  </a:cubicBezTo>
                  <a:cubicBezTo>
                    <a:pt x="538" y="648"/>
                    <a:pt x="556" y="649"/>
                    <a:pt x="575" y="649"/>
                  </a:cubicBezTo>
                  <a:cubicBezTo>
                    <a:pt x="851" y="649"/>
                    <a:pt x="1096" y="534"/>
                    <a:pt x="1134" y="364"/>
                  </a:cubicBezTo>
                  <a:cubicBezTo>
                    <a:pt x="1146" y="261"/>
                    <a:pt x="1078" y="162"/>
                    <a:pt x="959" y="94"/>
                  </a:cubicBezTo>
                  <a:cubicBezTo>
                    <a:pt x="860" y="39"/>
                    <a:pt x="749" y="9"/>
                    <a:pt x="636" y="3"/>
                  </a:cubicBezTo>
                  <a:cubicBezTo>
                    <a:pt x="614" y="1"/>
                    <a:pt x="593" y="1"/>
                    <a:pt x="572"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3"/>
            <p:cNvSpPr/>
            <p:nvPr/>
          </p:nvSpPr>
          <p:spPr>
            <a:xfrm>
              <a:off x="5434750" y="4524850"/>
              <a:ext cx="30000" cy="16150"/>
            </a:xfrm>
            <a:custGeom>
              <a:avLst/>
              <a:gdLst/>
              <a:ahLst/>
              <a:cxnLst/>
              <a:rect l="l" t="t" r="r" b="b"/>
              <a:pathLst>
                <a:path w="1200" h="646" extrusionOk="0">
                  <a:moveTo>
                    <a:pt x="603" y="1"/>
                  </a:moveTo>
                  <a:cubicBezTo>
                    <a:pt x="572" y="1"/>
                    <a:pt x="541" y="2"/>
                    <a:pt x="509" y="5"/>
                  </a:cubicBezTo>
                  <a:cubicBezTo>
                    <a:pt x="204" y="26"/>
                    <a:pt x="1" y="202"/>
                    <a:pt x="44" y="375"/>
                  </a:cubicBezTo>
                  <a:cubicBezTo>
                    <a:pt x="76" y="447"/>
                    <a:pt x="130" y="509"/>
                    <a:pt x="200" y="548"/>
                  </a:cubicBezTo>
                  <a:cubicBezTo>
                    <a:pt x="309" y="610"/>
                    <a:pt x="453" y="646"/>
                    <a:pt x="606" y="646"/>
                  </a:cubicBezTo>
                  <a:cubicBezTo>
                    <a:pt x="634" y="646"/>
                    <a:pt x="661" y="645"/>
                    <a:pt x="689" y="642"/>
                  </a:cubicBezTo>
                  <a:cubicBezTo>
                    <a:pt x="994" y="612"/>
                    <a:pt x="1199" y="445"/>
                    <a:pt x="1149" y="276"/>
                  </a:cubicBezTo>
                  <a:cubicBezTo>
                    <a:pt x="1126" y="203"/>
                    <a:pt x="1067" y="141"/>
                    <a:pt x="985" y="93"/>
                  </a:cubicBezTo>
                  <a:cubicBezTo>
                    <a:pt x="884" y="36"/>
                    <a:pt x="750" y="1"/>
                    <a:pt x="603"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3"/>
            <p:cNvSpPr/>
            <p:nvPr/>
          </p:nvSpPr>
          <p:spPr>
            <a:xfrm>
              <a:off x="3823850" y="5447375"/>
              <a:ext cx="28950" cy="16100"/>
            </a:xfrm>
            <a:custGeom>
              <a:avLst/>
              <a:gdLst/>
              <a:ahLst/>
              <a:cxnLst/>
              <a:rect l="l" t="t" r="r" b="b"/>
              <a:pathLst>
                <a:path w="1158" h="644" extrusionOk="0">
                  <a:moveTo>
                    <a:pt x="574" y="1"/>
                  </a:moveTo>
                  <a:cubicBezTo>
                    <a:pt x="306" y="1"/>
                    <a:pt x="78" y="108"/>
                    <a:pt x="28" y="261"/>
                  </a:cubicBezTo>
                  <a:cubicBezTo>
                    <a:pt x="0" y="367"/>
                    <a:pt x="64" y="479"/>
                    <a:pt x="186" y="549"/>
                  </a:cubicBezTo>
                  <a:cubicBezTo>
                    <a:pt x="278" y="600"/>
                    <a:pt x="379" y="631"/>
                    <a:pt x="484" y="639"/>
                  </a:cubicBezTo>
                  <a:cubicBezTo>
                    <a:pt x="516" y="642"/>
                    <a:pt x="547" y="644"/>
                    <a:pt x="578" y="644"/>
                  </a:cubicBezTo>
                  <a:cubicBezTo>
                    <a:pt x="846" y="644"/>
                    <a:pt x="1078" y="534"/>
                    <a:pt x="1127" y="372"/>
                  </a:cubicBezTo>
                  <a:cubicBezTo>
                    <a:pt x="1157" y="264"/>
                    <a:pt x="1095" y="161"/>
                    <a:pt x="973" y="91"/>
                  </a:cubicBezTo>
                  <a:cubicBezTo>
                    <a:pt x="883" y="43"/>
                    <a:pt x="782" y="13"/>
                    <a:pt x="679" y="6"/>
                  </a:cubicBezTo>
                  <a:cubicBezTo>
                    <a:pt x="644" y="3"/>
                    <a:pt x="609" y="1"/>
                    <a:pt x="57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3"/>
            <p:cNvSpPr/>
            <p:nvPr/>
          </p:nvSpPr>
          <p:spPr>
            <a:xfrm>
              <a:off x="5418525" y="4477250"/>
              <a:ext cx="30375" cy="16200"/>
            </a:xfrm>
            <a:custGeom>
              <a:avLst/>
              <a:gdLst/>
              <a:ahLst/>
              <a:cxnLst/>
              <a:rect l="l" t="t" r="r" b="b"/>
              <a:pathLst>
                <a:path w="1215" h="648" extrusionOk="0">
                  <a:moveTo>
                    <a:pt x="604" y="1"/>
                  </a:moveTo>
                  <a:cubicBezTo>
                    <a:pt x="566" y="1"/>
                    <a:pt x="527" y="3"/>
                    <a:pt x="488" y="8"/>
                  </a:cubicBezTo>
                  <a:cubicBezTo>
                    <a:pt x="191" y="49"/>
                    <a:pt x="0" y="217"/>
                    <a:pt x="66" y="394"/>
                  </a:cubicBezTo>
                  <a:lnTo>
                    <a:pt x="215" y="555"/>
                  </a:lnTo>
                  <a:cubicBezTo>
                    <a:pt x="313" y="611"/>
                    <a:pt x="452" y="648"/>
                    <a:pt x="594" y="648"/>
                  </a:cubicBezTo>
                  <a:cubicBezTo>
                    <a:pt x="639" y="648"/>
                    <a:pt x="683" y="644"/>
                    <a:pt x="726" y="637"/>
                  </a:cubicBezTo>
                  <a:cubicBezTo>
                    <a:pt x="1030" y="599"/>
                    <a:pt x="1214" y="426"/>
                    <a:pt x="1149" y="259"/>
                  </a:cubicBezTo>
                  <a:cubicBezTo>
                    <a:pt x="1124" y="194"/>
                    <a:pt x="1068" y="138"/>
                    <a:pt x="994" y="95"/>
                  </a:cubicBezTo>
                  <a:cubicBezTo>
                    <a:pt x="890" y="35"/>
                    <a:pt x="750" y="1"/>
                    <a:pt x="60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3"/>
            <p:cNvSpPr/>
            <p:nvPr/>
          </p:nvSpPr>
          <p:spPr>
            <a:xfrm>
              <a:off x="3741925" y="5437525"/>
              <a:ext cx="29400" cy="16175"/>
            </a:xfrm>
            <a:custGeom>
              <a:avLst/>
              <a:gdLst/>
              <a:ahLst/>
              <a:cxnLst/>
              <a:rect l="l" t="t" r="r" b="b"/>
              <a:pathLst>
                <a:path w="1176" h="647" extrusionOk="0">
                  <a:moveTo>
                    <a:pt x="577" y="0"/>
                  </a:moveTo>
                  <a:cubicBezTo>
                    <a:pt x="326" y="0"/>
                    <a:pt x="106" y="102"/>
                    <a:pt x="35" y="248"/>
                  </a:cubicBezTo>
                  <a:cubicBezTo>
                    <a:pt x="0" y="360"/>
                    <a:pt x="64" y="470"/>
                    <a:pt x="199" y="548"/>
                  </a:cubicBezTo>
                  <a:lnTo>
                    <a:pt x="455" y="639"/>
                  </a:lnTo>
                  <a:cubicBezTo>
                    <a:pt x="496" y="644"/>
                    <a:pt x="537" y="646"/>
                    <a:pt x="577" y="646"/>
                  </a:cubicBezTo>
                  <a:cubicBezTo>
                    <a:pt x="836" y="646"/>
                    <a:pt x="1068" y="546"/>
                    <a:pt x="1135" y="400"/>
                  </a:cubicBezTo>
                  <a:cubicBezTo>
                    <a:pt x="1175" y="286"/>
                    <a:pt x="1114" y="170"/>
                    <a:pt x="981" y="94"/>
                  </a:cubicBezTo>
                  <a:cubicBezTo>
                    <a:pt x="899" y="49"/>
                    <a:pt x="807" y="20"/>
                    <a:pt x="714" y="10"/>
                  </a:cubicBezTo>
                  <a:cubicBezTo>
                    <a:pt x="668" y="3"/>
                    <a:pt x="622" y="0"/>
                    <a:pt x="577"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3"/>
            <p:cNvSpPr/>
            <p:nvPr/>
          </p:nvSpPr>
          <p:spPr>
            <a:xfrm>
              <a:off x="5397175" y="4430350"/>
              <a:ext cx="31225" cy="16200"/>
            </a:xfrm>
            <a:custGeom>
              <a:avLst/>
              <a:gdLst/>
              <a:ahLst/>
              <a:cxnLst/>
              <a:rect l="l" t="t" r="r" b="b"/>
              <a:pathLst>
                <a:path w="1249" h="648" extrusionOk="0">
                  <a:moveTo>
                    <a:pt x="620" y="1"/>
                  </a:moveTo>
                  <a:cubicBezTo>
                    <a:pt x="570" y="1"/>
                    <a:pt x="518" y="4"/>
                    <a:pt x="467" y="12"/>
                  </a:cubicBezTo>
                  <a:cubicBezTo>
                    <a:pt x="184" y="61"/>
                    <a:pt x="1" y="242"/>
                    <a:pt x="100" y="414"/>
                  </a:cubicBezTo>
                  <a:lnTo>
                    <a:pt x="237" y="550"/>
                  </a:lnTo>
                  <a:cubicBezTo>
                    <a:pt x="343" y="612"/>
                    <a:pt x="485" y="648"/>
                    <a:pt x="633" y="648"/>
                  </a:cubicBezTo>
                  <a:cubicBezTo>
                    <a:pt x="683" y="648"/>
                    <a:pt x="733" y="644"/>
                    <a:pt x="783" y="635"/>
                  </a:cubicBezTo>
                  <a:cubicBezTo>
                    <a:pt x="1087" y="582"/>
                    <a:pt x="1249" y="407"/>
                    <a:pt x="1163" y="234"/>
                  </a:cubicBezTo>
                  <a:cubicBezTo>
                    <a:pt x="1130" y="175"/>
                    <a:pt x="1081" y="126"/>
                    <a:pt x="1021" y="96"/>
                  </a:cubicBezTo>
                  <a:cubicBezTo>
                    <a:pt x="917" y="35"/>
                    <a:pt x="774" y="1"/>
                    <a:pt x="620"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3"/>
            <p:cNvSpPr/>
            <p:nvPr/>
          </p:nvSpPr>
          <p:spPr>
            <a:xfrm>
              <a:off x="3661025" y="5424925"/>
              <a:ext cx="29700" cy="16175"/>
            </a:xfrm>
            <a:custGeom>
              <a:avLst/>
              <a:gdLst/>
              <a:ahLst/>
              <a:cxnLst/>
              <a:rect l="l" t="t" r="r" b="b"/>
              <a:pathLst>
                <a:path w="1188" h="647" extrusionOk="0">
                  <a:moveTo>
                    <a:pt x="599" y="1"/>
                  </a:moveTo>
                  <a:cubicBezTo>
                    <a:pt x="358" y="1"/>
                    <a:pt x="139" y="89"/>
                    <a:pt x="65" y="227"/>
                  </a:cubicBezTo>
                  <a:cubicBezTo>
                    <a:pt x="1" y="347"/>
                    <a:pt x="58" y="469"/>
                    <a:pt x="200" y="552"/>
                  </a:cubicBezTo>
                  <a:lnTo>
                    <a:pt x="443" y="634"/>
                  </a:lnTo>
                  <a:cubicBezTo>
                    <a:pt x="491" y="642"/>
                    <a:pt x="540" y="646"/>
                    <a:pt x="589" y="646"/>
                  </a:cubicBezTo>
                  <a:cubicBezTo>
                    <a:pt x="828" y="646"/>
                    <a:pt x="1059" y="553"/>
                    <a:pt x="1129" y="416"/>
                  </a:cubicBezTo>
                  <a:cubicBezTo>
                    <a:pt x="1187" y="297"/>
                    <a:pt x="1126" y="175"/>
                    <a:pt x="985" y="93"/>
                  </a:cubicBezTo>
                  <a:cubicBezTo>
                    <a:pt x="914" y="54"/>
                    <a:pt x="837" y="28"/>
                    <a:pt x="758" y="14"/>
                  </a:cubicBezTo>
                  <a:cubicBezTo>
                    <a:pt x="705" y="5"/>
                    <a:pt x="652" y="1"/>
                    <a:pt x="599"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a:off x="5371375" y="4384250"/>
              <a:ext cx="31450" cy="16150"/>
            </a:xfrm>
            <a:custGeom>
              <a:avLst/>
              <a:gdLst/>
              <a:ahLst/>
              <a:cxnLst/>
              <a:rect l="l" t="t" r="r" b="b"/>
              <a:pathLst>
                <a:path w="1258" h="646" extrusionOk="0">
                  <a:moveTo>
                    <a:pt x="633" y="1"/>
                  </a:moveTo>
                  <a:cubicBezTo>
                    <a:pt x="571" y="1"/>
                    <a:pt x="508" y="7"/>
                    <a:pt x="446" y="20"/>
                  </a:cubicBezTo>
                  <a:cubicBezTo>
                    <a:pt x="156" y="73"/>
                    <a:pt x="0" y="263"/>
                    <a:pt x="107" y="431"/>
                  </a:cubicBezTo>
                  <a:lnTo>
                    <a:pt x="230" y="550"/>
                  </a:lnTo>
                  <a:cubicBezTo>
                    <a:pt x="337" y="612"/>
                    <a:pt x="481" y="645"/>
                    <a:pt x="626" y="645"/>
                  </a:cubicBezTo>
                  <a:cubicBezTo>
                    <a:pt x="693" y="645"/>
                    <a:pt x="761" y="638"/>
                    <a:pt x="825" y="624"/>
                  </a:cubicBezTo>
                  <a:cubicBezTo>
                    <a:pt x="1110" y="567"/>
                    <a:pt x="1257" y="381"/>
                    <a:pt x="1157" y="218"/>
                  </a:cubicBezTo>
                  <a:cubicBezTo>
                    <a:pt x="1122" y="167"/>
                    <a:pt x="1075" y="125"/>
                    <a:pt x="1020" y="96"/>
                  </a:cubicBezTo>
                  <a:cubicBezTo>
                    <a:pt x="917" y="36"/>
                    <a:pt x="779" y="1"/>
                    <a:pt x="633"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a:off x="3581750" y="5409525"/>
              <a:ext cx="30075" cy="16150"/>
            </a:xfrm>
            <a:custGeom>
              <a:avLst/>
              <a:gdLst/>
              <a:ahLst/>
              <a:cxnLst/>
              <a:rect l="l" t="t" r="r" b="b"/>
              <a:pathLst>
                <a:path w="1203" h="646" extrusionOk="0">
                  <a:moveTo>
                    <a:pt x="600" y="0"/>
                  </a:moveTo>
                  <a:cubicBezTo>
                    <a:pt x="374" y="0"/>
                    <a:pt x="159" y="84"/>
                    <a:pt x="77" y="216"/>
                  </a:cubicBezTo>
                  <a:cubicBezTo>
                    <a:pt x="1" y="334"/>
                    <a:pt x="58" y="465"/>
                    <a:pt x="207" y="552"/>
                  </a:cubicBezTo>
                  <a:lnTo>
                    <a:pt x="420" y="625"/>
                  </a:lnTo>
                  <a:cubicBezTo>
                    <a:pt x="482" y="639"/>
                    <a:pt x="546" y="646"/>
                    <a:pt x="609" y="646"/>
                  </a:cubicBezTo>
                  <a:cubicBezTo>
                    <a:pt x="830" y="646"/>
                    <a:pt x="1044" y="566"/>
                    <a:pt x="1121" y="433"/>
                  </a:cubicBezTo>
                  <a:cubicBezTo>
                    <a:pt x="1202" y="313"/>
                    <a:pt x="1145" y="184"/>
                    <a:pt x="997" y="97"/>
                  </a:cubicBezTo>
                  <a:cubicBezTo>
                    <a:pt x="933" y="62"/>
                    <a:pt x="863" y="36"/>
                    <a:pt x="792" y="22"/>
                  </a:cubicBezTo>
                  <a:cubicBezTo>
                    <a:pt x="729" y="7"/>
                    <a:pt x="664" y="0"/>
                    <a:pt x="600"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a:off x="5341000" y="4339050"/>
              <a:ext cx="31775" cy="16175"/>
            </a:xfrm>
            <a:custGeom>
              <a:avLst/>
              <a:gdLst/>
              <a:ahLst/>
              <a:cxnLst/>
              <a:rect l="l" t="t" r="r" b="b"/>
              <a:pathLst>
                <a:path w="1271" h="647" extrusionOk="0">
                  <a:moveTo>
                    <a:pt x="624" y="1"/>
                  </a:moveTo>
                  <a:cubicBezTo>
                    <a:pt x="552" y="1"/>
                    <a:pt x="479" y="9"/>
                    <a:pt x="411" y="26"/>
                  </a:cubicBezTo>
                  <a:cubicBezTo>
                    <a:pt x="135" y="96"/>
                    <a:pt x="1" y="281"/>
                    <a:pt x="115" y="454"/>
                  </a:cubicBezTo>
                  <a:lnTo>
                    <a:pt x="236" y="547"/>
                  </a:lnTo>
                  <a:cubicBezTo>
                    <a:pt x="343" y="609"/>
                    <a:pt x="486" y="646"/>
                    <a:pt x="636" y="646"/>
                  </a:cubicBezTo>
                  <a:cubicBezTo>
                    <a:pt x="705" y="646"/>
                    <a:pt x="776" y="638"/>
                    <a:pt x="846" y="621"/>
                  </a:cubicBezTo>
                  <a:cubicBezTo>
                    <a:pt x="1123" y="551"/>
                    <a:pt x="1271" y="359"/>
                    <a:pt x="1143" y="195"/>
                  </a:cubicBezTo>
                  <a:cubicBezTo>
                    <a:pt x="1110" y="154"/>
                    <a:pt x="1071" y="122"/>
                    <a:pt x="1027" y="97"/>
                  </a:cubicBezTo>
                  <a:cubicBezTo>
                    <a:pt x="920" y="36"/>
                    <a:pt x="773" y="1"/>
                    <a:pt x="62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3"/>
            <p:cNvSpPr/>
            <p:nvPr/>
          </p:nvSpPr>
          <p:spPr>
            <a:xfrm>
              <a:off x="3504400" y="5391500"/>
              <a:ext cx="30225" cy="16125"/>
            </a:xfrm>
            <a:custGeom>
              <a:avLst/>
              <a:gdLst/>
              <a:ahLst/>
              <a:cxnLst/>
              <a:rect l="l" t="t" r="r" b="b"/>
              <a:pathLst>
                <a:path w="1209" h="645" extrusionOk="0">
                  <a:moveTo>
                    <a:pt x="593" y="0"/>
                  </a:moveTo>
                  <a:cubicBezTo>
                    <a:pt x="384" y="0"/>
                    <a:pt x="184" y="68"/>
                    <a:pt x="92" y="188"/>
                  </a:cubicBezTo>
                  <a:cubicBezTo>
                    <a:pt x="0" y="316"/>
                    <a:pt x="50" y="460"/>
                    <a:pt x="213" y="555"/>
                  </a:cubicBezTo>
                  <a:lnTo>
                    <a:pt x="385" y="620"/>
                  </a:lnTo>
                  <a:cubicBezTo>
                    <a:pt x="452" y="637"/>
                    <a:pt x="524" y="645"/>
                    <a:pt x="596" y="645"/>
                  </a:cubicBezTo>
                  <a:cubicBezTo>
                    <a:pt x="808" y="645"/>
                    <a:pt x="1019" y="575"/>
                    <a:pt x="1114" y="451"/>
                  </a:cubicBezTo>
                  <a:cubicBezTo>
                    <a:pt x="1209" y="327"/>
                    <a:pt x="1154" y="187"/>
                    <a:pt x="999" y="97"/>
                  </a:cubicBezTo>
                  <a:cubicBezTo>
                    <a:pt x="944" y="65"/>
                    <a:pt x="884" y="42"/>
                    <a:pt x="821" y="28"/>
                  </a:cubicBezTo>
                  <a:cubicBezTo>
                    <a:pt x="747" y="9"/>
                    <a:pt x="669" y="0"/>
                    <a:pt x="59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3"/>
            <p:cNvSpPr/>
            <p:nvPr/>
          </p:nvSpPr>
          <p:spPr>
            <a:xfrm>
              <a:off x="5305875" y="4294950"/>
              <a:ext cx="31575" cy="16225"/>
            </a:xfrm>
            <a:custGeom>
              <a:avLst/>
              <a:gdLst/>
              <a:ahLst/>
              <a:cxnLst/>
              <a:rect l="l" t="t" r="r" b="b"/>
              <a:pathLst>
                <a:path w="1263" h="649" extrusionOk="0">
                  <a:moveTo>
                    <a:pt x="612" y="1"/>
                  </a:moveTo>
                  <a:cubicBezTo>
                    <a:pt x="531" y="1"/>
                    <a:pt x="450" y="11"/>
                    <a:pt x="374" y="32"/>
                  </a:cubicBezTo>
                  <a:cubicBezTo>
                    <a:pt x="112" y="119"/>
                    <a:pt x="1" y="307"/>
                    <a:pt x="136" y="467"/>
                  </a:cubicBezTo>
                  <a:lnTo>
                    <a:pt x="242" y="555"/>
                  </a:lnTo>
                  <a:cubicBezTo>
                    <a:pt x="348" y="615"/>
                    <a:pt x="488" y="648"/>
                    <a:pt x="633" y="648"/>
                  </a:cubicBezTo>
                  <a:cubicBezTo>
                    <a:pt x="713" y="648"/>
                    <a:pt x="795" y="638"/>
                    <a:pt x="873" y="616"/>
                  </a:cubicBezTo>
                  <a:cubicBezTo>
                    <a:pt x="1156" y="534"/>
                    <a:pt x="1262" y="342"/>
                    <a:pt x="1134" y="185"/>
                  </a:cubicBezTo>
                  <a:cubicBezTo>
                    <a:pt x="1103" y="152"/>
                    <a:pt x="1069" y="124"/>
                    <a:pt x="1030" y="102"/>
                  </a:cubicBezTo>
                  <a:cubicBezTo>
                    <a:pt x="919" y="38"/>
                    <a:pt x="766" y="1"/>
                    <a:pt x="612"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3"/>
            <p:cNvSpPr/>
            <p:nvPr/>
          </p:nvSpPr>
          <p:spPr>
            <a:xfrm>
              <a:off x="3428775" y="5370700"/>
              <a:ext cx="30375" cy="16200"/>
            </a:xfrm>
            <a:custGeom>
              <a:avLst/>
              <a:gdLst/>
              <a:ahLst/>
              <a:cxnLst/>
              <a:rect l="l" t="t" r="r" b="b"/>
              <a:pathLst>
                <a:path w="1215" h="648" extrusionOk="0">
                  <a:moveTo>
                    <a:pt x="599" y="1"/>
                  </a:moveTo>
                  <a:cubicBezTo>
                    <a:pt x="399" y="1"/>
                    <a:pt x="208" y="64"/>
                    <a:pt x="106" y="175"/>
                  </a:cubicBezTo>
                  <a:cubicBezTo>
                    <a:pt x="0" y="302"/>
                    <a:pt x="50" y="454"/>
                    <a:pt x="215" y="549"/>
                  </a:cubicBezTo>
                  <a:lnTo>
                    <a:pt x="350" y="610"/>
                  </a:lnTo>
                  <a:cubicBezTo>
                    <a:pt x="432" y="636"/>
                    <a:pt x="520" y="648"/>
                    <a:pt x="605" y="648"/>
                  </a:cubicBezTo>
                  <a:cubicBezTo>
                    <a:pt x="808" y="648"/>
                    <a:pt x="1003" y="582"/>
                    <a:pt x="1107" y="475"/>
                  </a:cubicBezTo>
                  <a:cubicBezTo>
                    <a:pt x="1214" y="345"/>
                    <a:pt x="1166" y="191"/>
                    <a:pt x="1002" y="96"/>
                  </a:cubicBezTo>
                  <a:cubicBezTo>
                    <a:pt x="959" y="72"/>
                    <a:pt x="912" y="53"/>
                    <a:pt x="863" y="40"/>
                  </a:cubicBezTo>
                  <a:cubicBezTo>
                    <a:pt x="778" y="13"/>
                    <a:pt x="688" y="1"/>
                    <a:pt x="599"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3"/>
            <p:cNvSpPr/>
            <p:nvPr/>
          </p:nvSpPr>
          <p:spPr>
            <a:xfrm>
              <a:off x="5266125" y="4252350"/>
              <a:ext cx="31900" cy="16175"/>
            </a:xfrm>
            <a:custGeom>
              <a:avLst/>
              <a:gdLst/>
              <a:ahLst/>
              <a:cxnLst/>
              <a:rect l="l" t="t" r="r" b="b"/>
              <a:pathLst>
                <a:path w="1276" h="647" extrusionOk="0">
                  <a:moveTo>
                    <a:pt x="642" y="1"/>
                  </a:moveTo>
                  <a:cubicBezTo>
                    <a:pt x="548" y="1"/>
                    <a:pt x="452" y="15"/>
                    <a:pt x="367" y="45"/>
                  </a:cubicBezTo>
                  <a:cubicBezTo>
                    <a:pt x="91" y="132"/>
                    <a:pt x="0" y="324"/>
                    <a:pt x="149" y="484"/>
                  </a:cubicBezTo>
                  <a:lnTo>
                    <a:pt x="243" y="554"/>
                  </a:lnTo>
                  <a:cubicBezTo>
                    <a:pt x="346" y="614"/>
                    <a:pt x="492" y="647"/>
                    <a:pt x="637" y="647"/>
                  </a:cubicBezTo>
                  <a:cubicBezTo>
                    <a:pt x="732" y="647"/>
                    <a:pt x="826" y="633"/>
                    <a:pt x="909" y="604"/>
                  </a:cubicBezTo>
                  <a:cubicBezTo>
                    <a:pt x="1178" y="514"/>
                    <a:pt x="1276" y="316"/>
                    <a:pt x="1120" y="161"/>
                  </a:cubicBezTo>
                  <a:cubicBezTo>
                    <a:pt x="1092" y="134"/>
                    <a:pt x="1063" y="112"/>
                    <a:pt x="1029" y="94"/>
                  </a:cubicBezTo>
                  <a:cubicBezTo>
                    <a:pt x="925" y="33"/>
                    <a:pt x="784" y="1"/>
                    <a:pt x="642"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3"/>
            <p:cNvSpPr/>
            <p:nvPr/>
          </p:nvSpPr>
          <p:spPr>
            <a:xfrm>
              <a:off x="3355450" y="5347325"/>
              <a:ext cx="30575" cy="16125"/>
            </a:xfrm>
            <a:custGeom>
              <a:avLst/>
              <a:gdLst/>
              <a:ahLst/>
              <a:cxnLst/>
              <a:rect l="l" t="t" r="r" b="b"/>
              <a:pathLst>
                <a:path w="1223" h="645" extrusionOk="0">
                  <a:moveTo>
                    <a:pt x="616" y="0"/>
                  </a:moveTo>
                  <a:cubicBezTo>
                    <a:pt x="424" y="0"/>
                    <a:pt x="236" y="56"/>
                    <a:pt x="127" y="158"/>
                  </a:cubicBezTo>
                  <a:cubicBezTo>
                    <a:pt x="0" y="281"/>
                    <a:pt x="44" y="454"/>
                    <a:pt x="215" y="551"/>
                  </a:cubicBezTo>
                  <a:lnTo>
                    <a:pt x="321" y="597"/>
                  </a:lnTo>
                  <a:cubicBezTo>
                    <a:pt x="415" y="629"/>
                    <a:pt x="515" y="644"/>
                    <a:pt x="612" y="644"/>
                  </a:cubicBezTo>
                  <a:cubicBezTo>
                    <a:pt x="804" y="644"/>
                    <a:pt x="986" y="586"/>
                    <a:pt x="1093" y="486"/>
                  </a:cubicBezTo>
                  <a:cubicBezTo>
                    <a:pt x="1223" y="355"/>
                    <a:pt x="1184" y="196"/>
                    <a:pt x="1008" y="94"/>
                  </a:cubicBezTo>
                  <a:cubicBezTo>
                    <a:pt x="971" y="73"/>
                    <a:pt x="933" y="55"/>
                    <a:pt x="892" y="43"/>
                  </a:cubicBezTo>
                  <a:cubicBezTo>
                    <a:pt x="805" y="14"/>
                    <a:pt x="710" y="0"/>
                    <a:pt x="616"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3"/>
            <p:cNvSpPr/>
            <p:nvPr/>
          </p:nvSpPr>
          <p:spPr>
            <a:xfrm>
              <a:off x="5222275" y="4211150"/>
              <a:ext cx="31925" cy="16050"/>
            </a:xfrm>
            <a:custGeom>
              <a:avLst/>
              <a:gdLst/>
              <a:ahLst/>
              <a:cxnLst/>
              <a:rect l="l" t="t" r="r" b="b"/>
              <a:pathLst>
                <a:path w="1277" h="642" extrusionOk="0">
                  <a:moveTo>
                    <a:pt x="632" y="0"/>
                  </a:moveTo>
                  <a:cubicBezTo>
                    <a:pt x="526" y="0"/>
                    <a:pt x="420" y="17"/>
                    <a:pt x="326" y="51"/>
                  </a:cubicBezTo>
                  <a:cubicBezTo>
                    <a:pt x="70" y="150"/>
                    <a:pt x="1" y="347"/>
                    <a:pt x="165" y="499"/>
                  </a:cubicBezTo>
                  <a:lnTo>
                    <a:pt x="236" y="547"/>
                  </a:lnTo>
                  <a:cubicBezTo>
                    <a:pt x="344" y="610"/>
                    <a:pt x="490" y="642"/>
                    <a:pt x="637" y="642"/>
                  </a:cubicBezTo>
                  <a:cubicBezTo>
                    <a:pt x="742" y="642"/>
                    <a:pt x="847" y="626"/>
                    <a:pt x="937" y="593"/>
                  </a:cubicBezTo>
                  <a:cubicBezTo>
                    <a:pt x="1200" y="499"/>
                    <a:pt x="1276" y="297"/>
                    <a:pt x="1106" y="150"/>
                  </a:cubicBezTo>
                  <a:cubicBezTo>
                    <a:pt x="1082" y="128"/>
                    <a:pt x="1057" y="110"/>
                    <a:pt x="1029" y="94"/>
                  </a:cubicBezTo>
                  <a:cubicBezTo>
                    <a:pt x="924" y="33"/>
                    <a:pt x="779" y="0"/>
                    <a:pt x="632"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3"/>
            <p:cNvSpPr/>
            <p:nvPr/>
          </p:nvSpPr>
          <p:spPr>
            <a:xfrm>
              <a:off x="3284775" y="5321450"/>
              <a:ext cx="30725" cy="16200"/>
            </a:xfrm>
            <a:custGeom>
              <a:avLst/>
              <a:gdLst/>
              <a:ahLst/>
              <a:cxnLst/>
              <a:rect l="l" t="t" r="r" b="b"/>
              <a:pathLst>
                <a:path w="1229" h="648" extrusionOk="0">
                  <a:moveTo>
                    <a:pt x="614" y="1"/>
                  </a:moveTo>
                  <a:cubicBezTo>
                    <a:pt x="434" y="1"/>
                    <a:pt x="256" y="50"/>
                    <a:pt x="141" y="142"/>
                  </a:cubicBezTo>
                  <a:cubicBezTo>
                    <a:pt x="0" y="273"/>
                    <a:pt x="37" y="442"/>
                    <a:pt x="222" y="548"/>
                  </a:cubicBezTo>
                  <a:lnTo>
                    <a:pt x="307" y="590"/>
                  </a:lnTo>
                  <a:cubicBezTo>
                    <a:pt x="401" y="628"/>
                    <a:pt x="510" y="647"/>
                    <a:pt x="618" y="647"/>
                  </a:cubicBezTo>
                  <a:cubicBezTo>
                    <a:pt x="793" y="647"/>
                    <a:pt x="964" y="597"/>
                    <a:pt x="1065" y="503"/>
                  </a:cubicBezTo>
                  <a:cubicBezTo>
                    <a:pt x="1228" y="371"/>
                    <a:pt x="1189" y="199"/>
                    <a:pt x="1001" y="92"/>
                  </a:cubicBezTo>
                  <a:cubicBezTo>
                    <a:pt x="978" y="78"/>
                    <a:pt x="952" y="66"/>
                    <a:pt x="927" y="56"/>
                  </a:cubicBezTo>
                  <a:cubicBezTo>
                    <a:pt x="831" y="19"/>
                    <a:pt x="723" y="1"/>
                    <a:pt x="61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3"/>
            <p:cNvSpPr/>
            <p:nvPr/>
          </p:nvSpPr>
          <p:spPr>
            <a:xfrm>
              <a:off x="5174225" y="4171550"/>
              <a:ext cx="31400" cy="16100"/>
            </a:xfrm>
            <a:custGeom>
              <a:avLst/>
              <a:gdLst/>
              <a:ahLst/>
              <a:cxnLst/>
              <a:rect l="l" t="t" r="r" b="b"/>
              <a:pathLst>
                <a:path w="1256" h="644" extrusionOk="0">
                  <a:moveTo>
                    <a:pt x="642" y="0"/>
                  </a:moveTo>
                  <a:cubicBezTo>
                    <a:pt x="524" y="0"/>
                    <a:pt x="403" y="22"/>
                    <a:pt x="297" y="67"/>
                  </a:cubicBezTo>
                  <a:cubicBezTo>
                    <a:pt x="49" y="169"/>
                    <a:pt x="1" y="371"/>
                    <a:pt x="193" y="514"/>
                  </a:cubicBezTo>
                  <a:lnTo>
                    <a:pt x="243" y="551"/>
                  </a:lnTo>
                  <a:cubicBezTo>
                    <a:pt x="345" y="610"/>
                    <a:pt x="488" y="643"/>
                    <a:pt x="634" y="643"/>
                  </a:cubicBezTo>
                  <a:cubicBezTo>
                    <a:pt x="750" y="643"/>
                    <a:pt x="868" y="622"/>
                    <a:pt x="967" y="576"/>
                  </a:cubicBezTo>
                  <a:cubicBezTo>
                    <a:pt x="1220" y="468"/>
                    <a:pt x="1255" y="268"/>
                    <a:pt x="1077" y="124"/>
                  </a:cubicBezTo>
                  <a:cubicBezTo>
                    <a:pt x="1061" y="113"/>
                    <a:pt x="1046" y="102"/>
                    <a:pt x="1029" y="92"/>
                  </a:cubicBezTo>
                  <a:cubicBezTo>
                    <a:pt x="924" y="32"/>
                    <a:pt x="785" y="0"/>
                    <a:pt x="642"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3"/>
            <p:cNvSpPr/>
            <p:nvPr/>
          </p:nvSpPr>
          <p:spPr>
            <a:xfrm>
              <a:off x="3216925" y="5293150"/>
              <a:ext cx="30700" cy="16175"/>
            </a:xfrm>
            <a:custGeom>
              <a:avLst/>
              <a:gdLst/>
              <a:ahLst/>
              <a:cxnLst/>
              <a:rect l="l" t="t" r="r" b="b"/>
              <a:pathLst>
                <a:path w="1228" h="647" extrusionOk="0">
                  <a:moveTo>
                    <a:pt x="608" y="1"/>
                  </a:moveTo>
                  <a:cubicBezTo>
                    <a:pt x="442" y="1"/>
                    <a:pt x="277" y="43"/>
                    <a:pt x="170" y="124"/>
                  </a:cubicBezTo>
                  <a:cubicBezTo>
                    <a:pt x="0" y="255"/>
                    <a:pt x="16" y="436"/>
                    <a:pt x="215" y="551"/>
                  </a:cubicBezTo>
                  <a:lnTo>
                    <a:pt x="279" y="580"/>
                  </a:lnTo>
                  <a:lnTo>
                    <a:pt x="272" y="584"/>
                  </a:lnTo>
                  <a:cubicBezTo>
                    <a:pt x="373" y="626"/>
                    <a:pt x="489" y="647"/>
                    <a:pt x="604" y="647"/>
                  </a:cubicBezTo>
                  <a:cubicBezTo>
                    <a:pt x="773" y="647"/>
                    <a:pt x="941" y="602"/>
                    <a:pt x="1058" y="515"/>
                  </a:cubicBezTo>
                  <a:cubicBezTo>
                    <a:pt x="1227" y="386"/>
                    <a:pt x="1198" y="206"/>
                    <a:pt x="1005" y="95"/>
                  </a:cubicBezTo>
                  <a:cubicBezTo>
                    <a:pt x="987" y="85"/>
                    <a:pt x="968" y="75"/>
                    <a:pt x="950" y="67"/>
                  </a:cubicBezTo>
                  <a:cubicBezTo>
                    <a:pt x="849" y="22"/>
                    <a:pt x="728" y="1"/>
                    <a:pt x="608"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3"/>
            <p:cNvSpPr/>
            <p:nvPr/>
          </p:nvSpPr>
          <p:spPr>
            <a:xfrm>
              <a:off x="5122450" y="4133600"/>
              <a:ext cx="31025" cy="16200"/>
            </a:xfrm>
            <a:custGeom>
              <a:avLst/>
              <a:gdLst/>
              <a:ahLst/>
              <a:cxnLst/>
              <a:rect l="l" t="t" r="r" b="b"/>
              <a:pathLst>
                <a:path w="1241" h="648" extrusionOk="0">
                  <a:moveTo>
                    <a:pt x="618" y="1"/>
                  </a:moveTo>
                  <a:cubicBezTo>
                    <a:pt x="492" y="1"/>
                    <a:pt x="365" y="25"/>
                    <a:pt x="261" y="74"/>
                  </a:cubicBezTo>
                  <a:cubicBezTo>
                    <a:pt x="28" y="192"/>
                    <a:pt x="0" y="397"/>
                    <a:pt x="199" y="530"/>
                  </a:cubicBezTo>
                  <a:lnTo>
                    <a:pt x="229" y="553"/>
                  </a:lnTo>
                  <a:cubicBezTo>
                    <a:pt x="334" y="615"/>
                    <a:pt x="478" y="647"/>
                    <a:pt x="623" y="647"/>
                  </a:cubicBezTo>
                  <a:cubicBezTo>
                    <a:pt x="750" y="647"/>
                    <a:pt x="878" y="622"/>
                    <a:pt x="980" y="570"/>
                  </a:cubicBezTo>
                  <a:cubicBezTo>
                    <a:pt x="1213" y="452"/>
                    <a:pt x="1241" y="254"/>
                    <a:pt x="1041" y="114"/>
                  </a:cubicBezTo>
                  <a:cubicBezTo>
                    <a:pt x="1030" y="107"/>
                    <a:pt x="1018" y="99"/>
                    <a:pt x="1005" y="91"/>
                  </a:cubicBezTo>
                  <a:cubicBezTo>
                    <a:pt x="900" y="31"/>
                    <a:pt x="760" y="1"/>
                    <a:pt x="618"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3"/>
            <p:cNvSpPr/>
            <p:nvPr/>
          </p:nvSpPr>
          <p:spPr>
            <a:xfrm>
              <a:off x="3151900" y="5262500"/>
              <a:ext cx="30825" cy="16150"/>
            </a:xfrm>
            <a:custGeom>
              <a:avLst/>
              <a:gdLst/>
              <a:ahLst/>
              <a:cxnLst/>
              <a:rect l="l" t="t" r="r" b="b"/>
              <a:pathLst>
                <a:path w="1233" h="646" extrusionOk="0">
                  <a:moveTo>
                    <a:pt x="618" y="0"/>
                  </a:moveTo>
                  <a:cubicBezTo>
                    <a:pt x="462" y="0"/>
                    <a:pt x="306" y="38"/>
                    <a:pt x="198" y="110"/>
                  </a:cubicBezTo>
                  <a:cubicBezTo>
                    <a:pt x="0" y="242"/>
                    <a:pt x="23" y="434"/>
                    <a:pt x="229" y="553"/>
                  </a:cubicBezTo>
                  <a:lnTo>
                    <a:pt x="250" y="565"/>
                  </a:lnTo>
                  <a:cubicBezTo>
                    <a:pt x="356" y="620"/>
                    <a:pt x="486" y="646"/>
                    <a:pt x="616" y="646"/>
                  </a:cubicBezTo>
                  <a:cubicBezTo>
                    <a:pt x="774" y="646"/>
                    <a:pt x="931" y="607"/>
                    <a:pt x="1043" y="533"/>
                  </a:cubicBezTo>
                  <a:cubicBezTo>
                    <a:pt x="1233" y="407"/>
                    <a:pt x="1214" y="213"/>
                    <a:pt x="1005" y="91"/>
                  </a:cubicBezTo>
                  <a:cubicBezTo>
                    <a:pt x="996" y="87"/>
                    <a:pt x="987" y="82"/>
                    <a:pt x="977" y="78"/>
                  </a:cubicBezTo>
                  <a:cubicBezTo>
                    <a:pt x="875" y="25"/>
                    <a:pt x="747" y="0"/>
                    <a:pt x="618"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p:nvPr/>
          </p:nvSpPr>
          <p:spPr>
            <a:xfrm>
              <a:off x="5066775" y="4097575"/>
              <a:ext cx="30350" cy="16225"/>
            </a:xfrm>
            <a:custGeom>
              <a:avLst/>
              <a:gdLst/>
              <a:ahLst/>
              <a:cxnLst/>
              <a:rect l="l" t="t" r="r" b="b"/>
              <a:pathLst>
                <a:path w="1214" h="649" extrusionOk="0">
                  <a:moveTo>
                    <a:pt x="625" y="0"/>
                  </a:moveTo>
                  <a:cubicBezTo>
                    <a:pt x="483" y="0"/>
                    <a:pt x="339" y="33"/>
                    <a:pt x="225" y="95"/>
                  </a:cubicBezTo>
                  <a:cubicBezTo>
                    <a:pt x="7" y="213"/>
                    <a:pt x="1" y="414"/>
                    <a:pt x="207" y="550"/>
                  </a:cubicBezTo>
                  <a:lnTo>
                    <a:pt x="214" y="553"/>
                  </a:lnTo>
                  <a:cubicBezTo>
                    <a:pt x="323" y="616"/>
                    <a:pt x="466" y="648"/>
                    <a:pt x="610" y="648"/>
                  </a:cubicBezTo>
                  <a:cubicBezTo>
                    <a:pt x="749" y="648"/>
                    <a:pt x="890" y="618"/>
                    <a:pt x="1002" y="557"/>
                  </a:cubicBezTo>
                  <a:cubicBezTo>
                    <a:pt x="1214" y="435"/>
                    <a:pt x="1212" y="230"/>
                    <a:pt x="1013" y="99"/>
                  </a:cubicBezTo>
                  <a:lnTo>
                    <a:pt x="1000" y="90"/>
                  </a:lnTo>
                  <a:cubicBezTo>
                    <a:pt x="896" y="30"/>
                    <a:pt x="761" y="0"/>
                    <a:pt x="625"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3"/>
            <p:cNvSpPr/>
            <p:nvPr/>
          </p:nvSpPr>
          <p:spPr>
            <a:xfrm>
              <a:off x="3090400" y="5229700"/>
              <a:ext cx="30725" cy="16125"/>
            </a:xfrm>
            <a:custGeom>
              <a:avLst/>
              <a:gdLst/>
              <a:ahLst/>
              <a:cxnLst/>
              <a:rect l="l" t="t" r="r" b="b"/>
              <a:pathLst>
                <a:path w="1229" h="645" extrusionOk="0">
                  <a:moveTo>
                    <a:pt x="620" y="0"/>
                  </a:moveTo>
                  <a:cubicBezTo>
                    <a:pt x="474" y="0"/>
                    <a:pt x="327" y="33"/>
                    <a:pt x="219" y="96"/>
                  </a:cubicBezTo>
                  <a:cubicBezTo>
                    <a:pt x="0" y="223"/>
                    <a:pt x="8" y="425"/>
                    <a:pt x="222" y="548"/>
                  </a:cubicBezTo>
                  <a:lnTo>
                    <a:pt x="229" y="552"/>
                  </a:lnTo>
                  <a:cubicBezTo>
                    <a:pt x="335" y="613"/>
                    <a:pt x="479" y="645"/>
                    <a:pt x="622" y="645"/>
                  </a:cubicBezTo>
                  <a:cubicBezTo>
                    <a:pt x="766" y="645"/>
                    <a:pt x="910" y="613"/>
                    <a:pt x="1016" y="548"/>
                  </a:cubicBezTo>
                  <a:cubicBezTo>
                    <a:pt x="1228" y="425"/>
                    <a:pt x="1220" y="214"/>
                    <a:pt x="1006" y="92"/>
                  </a:cubicBezTo>
                  <a:cubicBezTo>
                    <a:pt x="899" y="30"/>
                    <a:pt x="760" y="0"/>
                    <a:pt x="620"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a:off x="5007375" y="4063525"/>
              <a:ext cx="30550" cy="16200"/>
            </a:xfrm>
            <a:custGeom>
              <a:avLst/>
              <a:gdLst/>
              <a:ahLst/>
              <a:cxnLst/>
              <a:rect l="l" t="t" r="r" b="b"/>
              <a:pathLst>
                <a:path w="1222" h="648" extrusionOk="0">
                  <a:moveTo>
                    <a:pt x="599" y="1"/>
                  </a:moveTo>
                  <a:cubicBezTo>
                    <a:pt x="453" y="1"/>
                    <a:pt x="307" y="34"/>
                    <a:pt x="198" y="102"/>
                  </a:cubicBezTo>
                  <a:cubicBezTo>
                    <a:pt x="0" y="233"/>
                    <a:pt x="2" y="429"/>
                    <a:pt x="215" y="553"/>
                  </a:cubicBezTo>
                  <a:lnTo>
                    <a:pt x="229" y="562"/>
                  </a:lnTo>
                  <a:cubicBezTo>
                    <a:pt x="336" y="619"/>
                    <a:pt x="476" y="647"/>
                    <a:pt x="614" y="647"/>
                  </a:cubicBezTo>
                  <a:cubicBezTo>
                    <a:pt x="763" y="647"/>
                    <a:pt x="911" y="615"/>
                    <a:pt x="1016" y="549"/>
                  </a:cubicBezTo>
                  <a:cubicBezTo>
                    <a:pt x="1221" y="414"/>
                    <a:pt x="1206" y="216"/>
                    <a:pt x="986" y="89"/>
                  </a:cubicBezTo>
                  <a:cubicBezTo>
                    <a:pt x="878" y="31"/>
                    <a:pt x="738" y="1"/>
                    <a:pt x="599"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a:off x="3032125" y="5194925"/>
              <a:ext cx="30850" cy="16175"/>
            </a:xfrm>
            <a:custGeom>
              <a:avLst/>
              <a:gdLst/>
              <a:ahLst/>
              <a:cxnLst/>
              <a:rect l="l" t="t" r="r" b="b"/>
              <a:pathLst>
                <a:path w="1234" h="647" extrusionOk="0">
                  <a:moveTo>
                    <a:pt x="624" y="0"/>
                  </a:moveTo>
                  <a:cubicBezTo>
                    <a:pt x="493" y="0"/>
                    <a:pt x="360" y="29"/>
                    <a:pt x="254" y="87"/>
                  </a:cubicBezTo>
                  <a:cubicBezTo>
                    <a:pt x="13" y="202"/>
                    <a:pt x="0" y="407"/>
                    <a:pt x="207" y="543"/>
                  </a:cubicBezTo>
                  <a:lnTo>
                    <a:pt x="221" y="550"/>
                  </a:lnTo>
                  <a:cubicBezTo>
                    <a:pt x="331" y="614"/>
                    <a:pt x="473" y="647"/>
                    <a:pt x="616" y="647"/>
                  </a:cubicBezTo>
                  <a:cubicBezTo>
                    <a:pt x="750" y="647"/>
                    <a:pt x="884" y="619"/>
                    <a:pt x="993" y="563"/>
                  </a:cubicBezTo>
                  <a:cubicBezTo>
                    <a:pt x="1234" y="440"/>
                    <a:pt x="1233" y="235"/>
                    <a:pt x="1026" y="107"/>
                  </a:cubicBezTo>
                  <a:cubicBezTo>
                    <a:pt x="1017" y="101"/>
                    <a:pt x="1010" y="97"/>
                    <a:pt x="1000" y="92"/>
                  </a:cubicBezTo>
                  <a:cubicBezTo>
                    <a:pt x="894" y="31"/>
                    <a:pt x="760" y="0"/>
                    <a:pt x="624"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a:off x="4944125" y="4031550"/>
              <a:ext cx="30825" cy="16250"/>
            </a:xfrm>
            <a:custGeom>
              <a:avLst/>
              <a:gdLst/>
              <a:ahLst/>
              <a:cxnLst/>
              <a:rect l="l" t="t" r="r" b="b"/>
              <a:pathLst>
                <a:path w="1233" h="650" extrusionOk="0">
                  <a:moveTo>
                    <a:pt x="618" y="1"/>
                  </a:moveTo>
                  <a:cubicBezTo>
                    <a:pt x="457" y="1"/>
                    <a:pt x="298" y="42"/>
                    <a:pt x="190" y="119"/>
                  </a:cubicBezTo>
                  <a:cubicBezTo>
                    <a:pt x="0" y="246"/>
                    <a:pt x="30" y="436"/>
                    <a:pt x="236" y="554"/>
                  </a:cubicBezTo>
                  <a:lnTo>
                    <a:pt x="264" y="572"/>
                  </a:lnTo>
                  <a:cubicBezTo>
                    <a:pt x="367" y="624"/>
                    <a:pt x="494" y="649"/>
                    <a:pt x="621" y="649"/>
                  </a:cubicBezTo>
                  <a:cubicBezTo>
                    <a:pt x="782" y="649"/>
                    <a:pt x="941" y="608"/>
                    <a:pt x="1043" y="530"/>
                  </a:cubicBezTo>
                  <a:cubicBezTo>
                    <a:pt x="1233" y="405"/>
                    <a:pt x="1216" y="217"/>
                    <a:pt x="1022" y="105"/>
                  </a:cubicBezTo>
                  <a:cubicBezTo>
                    <a:pt x="1005" y="94"/>
                    <a:pt x="987" y="86"/>
                    <a:pt x="970" y="77"/>
                  </a:cubicBezTo>
                  <a:cubicBezTo>
                    <a:pt x="868" y="26"/>
                    <a:pt x="742" y="1"/>
                    <a:pt x="618"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p:nvPr/>
          </p:nvSpPr>
          <p:spPr>
            <a:xfrm>
              <a:off x="2977475" y="5158150"/>
              <a:ext cx="31050" cy="16150"/>
            </a:xfrm>
            <a:custGeom>
              <a:avLst/>
              <a:gdLst/>
              <a:ahLst/>
              <a:cxnLst/>
              <a:rect l="l" t="t" r="r" b="b"/>
              <a:pathLst>
                <a:path w="1242" h="646" extrusionOk="0">
                  <a:moveTo>
                    <a:pt x="624" y="0"/>
                  </a:moveTo>
                  <a:cubicBezTo>
                    <a:pt x="504" y="0"/>
                    <a:pt x="381" y="24"/>
                    <a:pt x="275" y="71"/>
                  </a:cubicBezTo>
                  <a:cubicBezTo>
                    <a:pt x="42" y="183"/>
                    <a:pt x="1" y="388"/>
                    <a:pt x="193" y="523"/>
                  </a:cubicBezTo>
                  <a:lnTo>
                    <a:pt x="236" y="548"/>
                  </a:lnTo>
                  <a:cubicBezTo>
                    <a:pt x="348" y="612"/>
                    <a:pt x="493" y="645"/>
                    <a:pt x="635" y="645"/>
                  </a:cubicBezTo>
                  <a:cubicBezTo>
                    <a:pt x="756" y="645"/>
                    <a:pt x="876" y="621"/>
                    <a:pt x="974" y="573"/>
                  </a:cubicBezTo>
                  <a:cubicBezTo>
                    <a:pt x="1220" y="461"/>
                    <a:pt x="1241" y="261"/>
                    <a:pt x="1056" y="121"/>
                  </a:cubicBezTo>
                  <a:cubicBezTo>
                    <a:pt x="1043" y="112"/>
                    <a:pt x="1029" y="103"/>
                    <a:pt x="1015" y="96"/>
                  </a:cubicBezTo>
                  <a:cubicBezTo>
                    <a:pt x="907" y="33"/>
                    <a:pt x="767" y="0"/>
                    <a:pt x="624"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a:off x="4878575" y="4001850"/>
              <a:ext cx="30550" cy="16200"/>
            </a:xfrm>
            <a:custGeom>
              <a:avLst/>
              <a:gdLst/>
              <a:ahLst/>
              <a:cxnLst/>
              <a:rect l="l" t="t" r="r" b="b"/>
              <a:pathLst>
                <a:path w="1222" h="648" extrusionOk="0">
                  <a:moveTo>
                    <a:pt x="597" y="1"/>
                  </a:moveTo>
                  <a:cubicBezTo>
                    <a:pt x="429" y="1"/>
                    <a:pt x="264" y="46"/>
                    <a:pt x="155" y="133"/>
                  </a:cubicBezTo>
                  <a:cubicBezTo>
                    <a:pt x="0" y="264"/>
                    <a:pt x="23" y="441"/>
                    <a:pt x="214" y="552"/>
                  </a:cubicBezTo>
                  <a:lnTo>
                    <a:pt x="285" y="585"/>
                  </a:lnTo>
                  <a:cubicBezTo>
                    <a:pt x="386" y="627"/>
                    <a:pt x="502" y="648"/>
                    <a:pt x="616" y="648"/>
                  </a:cubicBezTo>
                  <a:cubicBezTo>
                    <a:pt x="782" y="648"/>
                    <a:pt x="943" y="603"/>
                    <a:pt x="1043" y="515"/>
                  </a:cubicBezTo>
                  <a:cubicBezTo>
                    <a:pt x="1221" y="383"/>
                    <a:pt x="1192" y="210"/>
                    <a:pt x="1005" y="103"/>
                  </a:cubicBezTo>
                  <a:cubicBezTo>
                    <a:pt x="982" y="89"/>
                    <a:pt x="959" y="78"/>
                    <a:pt x="934" y="68"/>
                  </a:cubicBezTo>
                  <a:cubicBezTo>
                    <a:pt x="833" y="23"/>
                    <a:pt x="714" y="1"/>
                    <a:pt x="597"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p:nvPr/>
          </p:nvSpPr>
          <p:spPr>
            <a:xfrm>
              <a:off x="2926775" y="5119625"/>
              <a:ext cx="31725" cy="16150"/>
            </a:xfrm>
            <a:custGeom>
              <a:avLst/>
              <a:gdLst/>
              <a:ahLst/>
              <a:cxnLst/>
              <a:rect l="l" t="t" r="r" b="b"/>
              <a:pathLst>
                <a:path w="1269" h="646" extrusionOk="0">
                  <a:moveTo>
                    <a:pt x="625" y="1"/>
                  </a:moveTo>
                  <a:cubicBezTo>
                    <a:pt x="514" y="1"/>
                    <a:pt x="401" y="19"/>
                    <a:pt x="303" y="56"/>
                  </a:cubicBezTo>
                  <a:cubicBezTo>
                    <a:pt x="63" y="164"/>
                    <a:pt x="0" y="365"/>
                    <a:pt x="171" y="512"/>
                  </a:cubicBezTo>
                  <a:lnTo>
                    <a:pt x="242" y="553"/>
                  </a:lnTo>
                  <a:cubicBezTo>
                    <a:pt x="344" y="612"/>
                    <a:pt x="490" y="645"/>
                    <a:pt x="637" y="645"/>
                  </a:cubicBezTo>
                  <a:cubicBezTo>
                    <a:pt x="747" y="645"/>
                    <a:pt x="858" y="627"/>
                    <a:pt x="951" y="586"/>
                  </a:cubicBezTo>
                  <a:cubicBezTo>
                    <a:pt x="1205" y="479"/>
                    <a:pt x="1269" y="278"/>
                    <a:pt x="1084" y="139"/>
                  </a:cubicBezTo>
                  <a:cubicBezTo>
                    <a:pt x="1063" y="121"/>
                    <a:pt x="1040" y="105"/>
                    <a:pt x="1018" y="91"/>
                  </a:cubicBezTo>
                  <a:cubicBezTo>
                    <a:pt x="913" y="31"/>
                    <a:pt x="770" y="1"/>
                    <a:pt x="625"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3"/>
            <p:cNvSpPr/>
            <p:nvPr/>
          </p:nvSpPr>
          <p:spPr>
            <a:xfrm>
              <a:off x="4809300" y="3974550"/>
              <a:ext cx="30825" cy="16075"/>
            </a:xfrm>
            <a:custGeom>
              <a:avLst/>
              <a:gdLst/>
              <a:ahLst/>
              <a:cxnLst/>
              <a:rect l="l" t="t" r="r" b="b"/>
              <a:pathLst>
                <a:path w="1233" h="643" extrusionOk="0">
                  <a:moveTo>
                    <a:pt x="617" y="1"/>
                  </a:moveTo>
                  <a:cubicBezTo>
                    <a:pt x="435" y="1"/>
                    <a:pt x="259" y="52"/>
                    <a:pt x="156" y="149"/>
                  </a:cubicBezTo>
                  <a:cubicBezTo>
                    <a:pt x="0" y="273"/>
                    <a:pt x="38" y="441"/>
                    <a:pt x="222" y="548"/>
                  </a:cubicBezTo>
                  <a:lnTo>
                    <a:pt x="314" y="593"/>
                  </a:lnTo>
                  <a:cubicBezTo>
                    <a:pt x="407" y="626"/>
                    <a:pt x="511" y="642"/>
                    <a:pt x="613" y="642"/>
                  </a:cubicBezTo>
                  <a:cubicBezTo>
                    <a:pt x="800" y="642"/>
                    <a:pt x="982" y="589"/>
                    <a:pt x="1086" y="491"/>
                  </a:cubicBezTo>
                  <a:cubicBezTo>
                    <a:pt x="1232" y="364"/>
                    <a:pt x="1199" y="199"/>
                    <a:pt x="1021" y="96"/>
                  </a:cubicBezTo>
                  <a:cubicBezTo>
                    <a:pt x="988" y="78"/>
                    <a:pt x="955" y="63"/>
                    <a:pt x="920" y="52"/>
                  </a:cubicBezTo>
                  <a:cubicBezTo>
                    <a:pt x="825" y="17"/>
                    <a:pt x="720" y="1"/>
                    <a:pt x="617"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3"/>
            <p:cNvSpPr/>
            <p:nvPr/>
          </p:nvSpPr>
          <p:spPr>
            <a:xfrm>
              <a:off x="2880100" y="5079300"/>
              <a:ext cx="31750" cy="16200"/>
            </a:xfrm>
            <a:custGeom>
              <a:avLst/>
              <a:gdLst/>
              <a:ahLst/>
              <a:cxnLst/>
              <a:rect l="l" t="t" r="r" b="b"/>
              <a:pathLst>
                <a:path w="1270" h="648" extrusionOk="0">
                  <a:moveTo>
                    <a:pt x="642" y="0"/>
                  </a:moveTo>
                  <a:cubicBezTo>
                    <a:pt x="541" y="0"/>
                    <a:pt x="438" y="17"/>
                    <a:pt x="347" y="52"/>
                  </a:cubicBezTo>
                  <a:cubicBezTo>
                    <a:pt x="85" y="147"/>
                    <a:pt x="1" y="344"/>
                    <a:pt x="165" y="496"/>
                  </a:cubicBezTo>
                  <a:lnTo>
                    <a:pt x="250" y="553"/>
                  </a:lnTo>
                  <a:cubicBezTo>
                    <a:pt x="357" y="615"/>
                    <a:pt x="502" y="648"/>
                    <a:pt x="647" y="648"/>
                  </a:cubicBezTo>
                  <a:cubicBezTo>
                    <a:pt x="745" y="648"/>
                    <a:pt x="843" y="633"/>
                    <a:pt x="931" y="602"/>
                  </a:cubicBezTo>
                  <a:cubicBezTo>
                    <a:pt x="1186" y="503"/>
                    <a:pt x="1269" y="306"/>
                    <a:pt x="1105" y="154"/>
                  </a:cubicBezTo>
                  <a:cubicBezTo>
                    <a:pt x="1080" y="129"/>
                    <a:pt x="1051" y="108"/>
                    <a:pt x="1020" y="90"/>
                  </a:cubicBezTo>
                  <a:cubicBezTo>
                    <a:pt x="918" y="31"/>
                    <a:pt x="781" y="0"/>
                    <a:pt x="642"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p:cNvSpPr/>
            <p:nvPr/>
          </p:nvSpPr>
          <p:spPr>
            <a:xfrm>
              <a:off x="4737750" y="3949500"/>
              <a:ext cx="30575" cy="16175"/>
            </a:xfrm>
            <a:custGeom>
              <a:avLst/>
              <a:gdLst/>
              <a:ahLst/>
              <a:cxnLst/>
              <a:rect l="l" t="t" r="r" b="b"/>
              <a:pathLst>
                <a:path w="1223" h="647" extrusionOk="0">
                  <a:moveTo>
                    <a:pt x="611" y="0"/>
                  </a:moveTo>
                  <a:cubicBezTo>
                    <a:pt x="416" y="0"/>
                    <a:pt x="225" y="61"/>
                    <a:pt x="120" y="167"/>
                  </a:cubicBezTo>
                  <a:cubicBezTo>
                    <a:pt x="0" y="294"/>
                    <a:pt x="44" y="450"/>
                    <a:pt x="222" y="552"/>
                  </a:cubicBezTo>
                  <a:lnTo>
                    <a:pt x="342" y="606"/>
                  </a:lnTo>
                  <a:cubicBezTo>
                    <a:pt x="426" y="633"/>
                    <a:pt x="519" y="647"/>
                    <a:pt x="611" y="647"/>
                  </a:cubicBezTo>
                  <a:cubicBezTo>
                    <a:pt x="807" y="647"/>
                    <a:pt x="1000" y="587"/>
                    <a:pt x="1100" y="478"/>
                  </a:cubicBezTo>
                  <a:cubicBezTo>
                    <a:pt x="1223" y="353"/>
                    <a:pt x="1181" y="195"/>
                    <a:pt x="1011" y="97"/>
                  </a:cubicBezTo>
                  <a:cubicBezTo>
                    <a:pt x="971" y="74"/>
                    <a:pt x="929" y="56"/>
                    <a:pt x="886" y="43"/>
                  </a:cubicBezTo>
                  <a:cubicBezTo>
                    <a:pt x="799" y="14"/>
                    <a:pt x="704" y="0"/>
                    <a:pt x="611"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3"/>
            <p:cNvSpPr/>
            <p:nvPr/>
          </p:nvSpPr>
          <p:spPr>
            <a:xfrm>
              <a:off x="2837700" y="5037700"/>
              <a:ext cx="31750" cy="16025"/>
            </a:xfrm>
            <a:custGeom>
              <a:avLst/>
              <a:gdLst/>
              <a:ahLst/>
              <a:cxnLst/>
              <a:rect l="l" t="t" r="r" b="b"/>
              <a:pathLst>
                <a:path w="1270" h="641" extrusionOk="0">
                  <a:moveTo>
                    <a:pt x="651" y="0"/>
                  </a:moveTo>
                  <a:cubicBezTo>
                    <a:pt x="558" y="0"/>
                    <a:pt x="463" y="14"/>
                    <a:pt x="374" y="41"/>
                  </a:cubicBezTo>
                  <a:cubicBezTo>
                    <a:pt x="112" y="119"/>
                    <a:pt x="1" y="316"/>
                    <a:pt x="150" y="468"/>
                  </a:cubicBezTo>
                  <a:lnTo>
                    <a:pt x="250" y="550"/>
                  </a:lnTo>
                  <a:cubicBezTo>
                    <a:pt x="350" y="608"/>
                    <a:pt x="492" y="641"/>
                    <a:pt x="635" y="641"/>
                  </a:cubicBezTo>
                  <a:cubicBezTo>
                    <a:pt x="727" y="641"/>
                    <a:pt x="819" y="627"/>
                    <a:pt x="902" y="599"/>
                  </a:cubicBezTo>
                  <a:cubicBezTo>
                    <a:pt x="1171" y="516"/>
                    <a:pt x="1269" y="320"/>
                    <a:pt x="1134" y="168"/>
                  </a:cubicBezTo>
                  <a:cubicBezTo>
                    <a:pt x="1105" y="137"/>
                    <a:pt x="1071" y="112"/>
                    <a:pt x="1035" y="91"/>
                  </a:cubicBezTo>
                  <a:cubicBezTo>
                    <a:pt x="932" y="32"/>
                    <a:pt x="794" y="0"/>
                    <a:pt x="651"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a:off x="4663550" y="3927125"/>
              <a:ext cx="30550" cy="16175"/>
            </a:xfrm>
            <a:custGeom>
              <a:avLst/>
              <a:gdLst/>
              <a:ahLst/>
              <a:cxnLst/>
              <a:rect l="l" t="t" r="r" b="b"/>
              <a:pathLst>
                <a:path w="1222" h="647" extrusionOk="0">
                  <a:moveTo>
                    <a:pt x="615" y="0"/>
                  </a:moveTo>
                  <a:cubicBezTo>
                    <a:pt x="413" y="0"/>
                    <a:pt x="216" y="68"/>
                    <a:pt x="121" y="183"/>
                  </a:cubicBezTo>
                  <a:cubicBezTo>
                    <a:pt x="1" y="309"/>
                    <a:pt x="51" y="453"/>
                    <a:pt x="222" y="552"/>
                  </a:cubicBezTo>
                  <a:lnTo>
                    <a:pt x="371" y="613"/>
                  </a:lnTo>
                  <a:cubicBezTo>
                    <a:pt x="450" y="636"/>
                    <a:pt x="533" y="647"/>
                    <a:pt x="614" y="647"/>
                  </a:cubicBezTo>
                  <a:cubicBezTo>
                    <a:pt x="824" y="647"/>
                    <a:pt x="1023" y="575"/>
                    <a:pt x="1114" y="463"/>
                  </a:cubicBezTo>
                  <a:cubicBezTo>
                    <a:pt x="1222" y="335"/>
                    <a:pt x="1174" y="185"/>
                    <a:pt x="1011" y="91"/>
                  </a:cubicBezTo>
                  <a:cubicBezTo>
                    <a:pt x="964" y="66"/>
                    <a:pt x="915" y="45"/>
                    <a:pt x="864" y="31"/>
                  </a:cubicBezTo>
                  <a:lnTo>
                    <a:pt x="857" y="35"/>
                  </a:lnTo>
                  <a:cubicBezTo>
                    <a:pt x="779" y="11"/>
                    <a:pt x="697" y="0"/>
                    <a:pt x="615"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p:cNvSpPr/>
            <p:nvPr/>
          </p:nvSpPr>
          <p:spPr>
            <a:xfrm>
              <a:off x="2800075" y="4994400"/>
              <a:ext cx="31550" cy="16250"/>
            </a:xfrm>
            <a:custGeom>
              <a:avLst/>
              <a:gdLst/>
              <a:ahLst/>
              <a:cxnLst/>
              <a:rect l="l" t="t" r="r" b="b"/>
              <a:pathLst>
                <a:path w="1262" h="650" extrusionOk="0">
                  <a:moveTo>
                    <a:pt x="633" y="0"/>
                  </a:moveTo>
                  <a:cubicBezTo>
                    <a:pt x="553" y="0"/>
                    <a:pt x="472" y="10"/>
                    <a:pt x="395" y="32"/>
                  </a:cubicBezTo>
                  <a:cubicBezTo>
                    <a:pt x="112" y="106"/>
                    <a:pt x="0" y="302"/>
                    <a:pt x="128" y="460"/>
                  </a:cubicBezTo>
                  <a:lnTo>
                    <a:pt x="243" y="549"/>
                  </a:lnTo>
                  <a:cubicBezTo>
                    <a:pt x="351" y="612"/>
                    <a:pt x="496" y="650"/>
                    <a:pt x="646" y="650"/>
                  </a:cubicBezTo>
                  <a:cubicBezTo>
                    <a:pt x="722" y="650"/>
                    <a:pt x="799" y="640"/>
                    <a:pt x="873" y="619"/>
                  </a:cubicBezTo>
                  <a:cubicBezTo>
                    <a:pt x="1149" y="541"/>
                    <a:pt x="1262" y="353"/>
                    <a:pt x="1140" y="184"/>
                  </a:cubicBezTo>
                  <a:cubicBezTo>
                    <a:pt x="1110" y="149"/>
                    <a:pt x="1072" y="118"/>
                    <a:pt x="1032" y="96"/>
                  </a:cubicBezTo>
                  <a:cubicBezTo>
                    <a:pt x="925" y="35"/>
                    <a:pt x="781" y="0"/>
                    <a:pt x="63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3"/>
            <p:cNvSpPr/>
            <p:nvPr/>
          </p:nvSpPr>
          <p:spPr>
            <a:xfrm>
              <a:off x="4587400" y="3907400"/>
              <a:ext cx="30575" cy="16175"/>
            </a:xfrm>
            <a:custGeom>
              <a:avLst/>
              <a:gdLst/>
              <a:ahLst/>
              <a:cxnLst/>
              <a:rect l="l" t="t" r="r" b="b"/>
              <a:pathLst>
                <a:path w="1223" h="647" extrusionOk="0">
                  <a:moveTo>
                    <a:pt x="620" y="1"/>
                  </a:moveTo>
                  <a:cubicBezTo>
                    <a:pt x="398" y="1"/>
                    <a:pt x="186" y="75"/>
                    <a:pt x="100" y="199"/>
                  </a:cubicBezTo>
                  <a:cubicBezTo>
                    <a:pt x="1" y="323"/>
                    <a:pt x="73" y="463"/>
                    <a:pt x="230" y="553"/>
                  </a:cubicBezTo>
                  <a:lnTo>
                    <a:pt x="408" y="623"/>
                  </a:lnTo>
                  <a:cubicBezTo>
                    <a:pt x="476" y="639"/>
                    <a:pt x="546" y="646"/>
                    <a:pt x="614" y="646"/>
                  </a:cubicBezTo>
                  <a:cubicBezTo>
                    <a:pt x="833" y="646"/>
                    <a:pt x="1041" y="571"/>
                    <a:pt x="1137" y="446"/>
                  </a:cubicBezTo>
                  <a:cubicBezTo>
                    <a:pt x="1222" y="322"/>
                    <a:pt x="1165" y="181"/>
                    <a:pt x="1009" y="92"/>
                  </a:cubicBezTo>
                  <a:cubicBezTo>
                    <a:pt x="953" y="60"/>
                    <a:pt x="892" y="38"/>
                    <a:pt x="829" y="24"/>
                  </a:cubicBezTo>
                  <a:cubicBezTo>
                    <a:pt x="761" y="8"/>
                    <a:pt x="690" y="1"/>
                    <a:pt x="620"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3"/>
            <p:cNvSpPr/>
            <p:nvPr/>
          </p:nvSpPr>
          <p:spPr>
            <a:xfrm>
              <a:off x="2766650" y="4949850"/>
              <a:ext cx="31775" cy="16175"/>
            </a:xfrm>
            <a:custGeom>
              <a:avLst/>
              <a:gdLst/>
              <a:ahLst/>
              <a:cxnLst/>
              <a:rect l="l" t="t" r="r" b="b"/>
              <a:pathLst>
                <a:path w="1271" h="647" extrusionOk="0">
                  <a:moveTo>
                    <a:pt x="636" y="1"/>
                  </a:moveTo>
                  <a:cubicBezTo>
                    <a:pt x="567" y="1"/>
                    <a:pt x="498" y="8"/>
                    <a:pt x="431" y="24"/>
                  </a:cubicBezTo>
                  <a:cubicBezTo>
                    <a:pt x="141" y="94"/>
                    <a:pt x="0" y="274"/>
                    <a:pt x="122" y="442"/>
                  </a:cubicBezTo>
                  <a:lnTo>
                    <a:pt x="244" y="552"/>
                  </a:lnTo>
                  <a:cubicBezTo>
                    <a:pt x="348" y="612"/>
                    <a:pt x="489" y="647"/>
                    <a:pt x="639" y="647"/>
                  </a:cubicBezTo>
                  <a:cubicBezTo>
                    <a:pt x="705" y="647"/>
                    <a:pt x="773" y="640"/>
                    <a:pt x="839" y="626"/>
                  </a:cubicBezTo>
                  <a:cubicBezTo>
                    <a:pt x="1129" y="566"/>
                    <a:pt x="1270" y="368"/>
                    <a:pt x="1163" y="208"/>
                  </a:cubicBezTo>
                  <a:cubicBezTo>
                    <a:pt x="1128" y="164"/>
                    <a:pt x="1085" y="126"/>
                    <a:pt x="1035" y="98"/>
                  </a:cubicBezTo>
                  <a:cubicBezTo>
                    <a:pt x="928" y="36"/>
                    <a:pt x="784" y="1"/>
                    <a:pt x="636"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3"/>
            <p:cNvSpPr/>
            <p:nvPr/>
          </p:nvSpPr>
          <p:spPr>
            <a:xfrm>
              <a:off x="4509900" y="3890375"/>
              <a:ext cx="29625" cy="16150"/>
            </a:xfrm>
            <a:custGeom>
              <a:avLst/>
              <a:gdLst/>
              <a:ahLst/>
              <a:cxnLst/>
              <a:rect l="l" t="t" r="r" b="b"/>
              <a:pathLst>
                <a:path w="1185" h="646" extrusionOk="0">
                  <a:moveTo>
                    <a:pt x="588" y="0"/>
                  </a:moveTo>
                  <a:cubicBezTo>
                    <a:pt x="357" y="0"/>
                    <a:pt x="141" y="86"/>
                    <a:pt x="64" y="215"/>
                  </a:cubicBezTo>
                  <a:cubicBezTo>
                    <a:pt x="1" y="335"/>
                    <a:pt x="44" y="466"/>
                    <a:pt x="193" y="553"/>
                  </a:cubicBezTo>
                  <a:lnTo>
                    <a:pt x="413" y="631"/>
                  </a:lnTo>
                  <a:cubicBezTo>
                    <a:pt x="470" y="641"/>
                    <a:pt x="527" y="646"/>
                    <a:pt x="584" y="646"/>
                  </a:cubicBezTo>
                  <a:cubicBezTo>
                    <a:pt x="821" y="646"/>
                    <a:pt x="1046" y="562"/>
                    <a:pt x="1113" y="430"/>
                  </a:cubicBezTo>
                  <a:cubicBezTo>
                    <a:pt x="1184" y="306"/>
                    <a:pt x="1123" y="178"/>
                    <a:pt x="978" y="94"/>
                  </a:cubicBezTo>
                  <a:cubicBezTo>
                    <a:pt x="914" y="58"/>
                    <a:pt x="844" y="33"/>
                    <a:pt x="772" y="19"/>
                  </a:cubicBezTo>
                  <a:cubicBezTo>
                    <a:pt x="711" y="6"/>
                    <a:pt x="649" y="0"/>
                    <a:pt x="588"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3"/>
            <p:cNvSpPr/>
            <p:nvPr/>
          </p:nvSpPr>
          <p:spPr>
            <a:xfrm>
              <a:off x="2738200" y="4904325"/>
              <a:ext cx="31425" cy="16200"/>
            </a:xfrm>
            <a:custGeom>
              <a:avLst/>
              <a:gdLst/>
              <a:ahLst/>
              <a:cxnLst/>
              <a:rect l="l" t="t" r="r" b="b"/>
              <a:pathLst>
                <a:path w="1257" h="648" extrusionOk="0">
                  <a:moveTo>
                    <a:pt x="625" y="1"/>
                  </a:moveTo>
                  <a:cubicBezTo>
                    <a:pt x="566" y="1"/>
                    <a:pt x="506" y="6"/>
                    <a:pt x="447" y="18"/>
                  </a:cubicBezTo>
                  <a:cubicBezTo>
                    <a:pt x="171" y="71"/>
                    <a:pt x="1" y="260"/>
                    <a:pt x="101" y="425"/>
                  </a:cubicBezTo>
                  <a:lnTo>
                    <a:pt x="238" y="552"/>
                  </a:lnTo>
                  <a:cubicBezTo>
                    <a:pt x="343" y="612"/>
                    <a:pt x="489" y="648"/>
                    <a:pt x="642" y="648"/>
                  </a:cubicBezTo>
                  <a:cubicBezTo>
                    <a:pt x="696" y="648"/>
                    <a:pt x="751" y="643"/>
                    <a:pt x="805" y="634"/>
                  </a:cubicBezTo>
                  <a:cubicBezTo>
                    <a:pt x="1095" y="571"/>
                    <a:pt x="1257" y="387"/>
                    <a:pt x="1156" y="223"/>
                  </a:cubicBezTo>
                  <a:lnTo>
                    <a:pt x="1156" y="223"/>
                  </a:lnTo>
                  <a:lnTo>
                    <a:pt x="1165" y="227"/>
                  </a:lnTo>
                  <a:cubicBezTo>
                    <a:pt x="1130" y="172"/>
                    <a:pt x="1081" y="128"/>
                    <a:pt x="1025" y="97"/>
                  </a:cubicBezTo>
                  <a:cubicBezTo>
                    <a:pt x="919" y="36"/>
                    <a:pt x="776" y="1"/>
                    <a:pt x="625"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3"/>
            <p:cNvSpPr/>
            <p:nvPr/>
          </p:nvSpPr>
          <p:spPr>
            <a:xfrm>
              <a:off x="4430075" y="3876050"/>
              <a:ext cx="29650" cy="16100"/>
            </a:xfrm>
            <a:custGeom>
              <a:avLst/>
              <a:gdLst/>
              <a:ahLst/>
              <a:cxnLst/>
              <a:rect l="l" t="t" r="r" b="b"/>
              <a:pathLst>
                <a:path w="1186" h="644" extrusionOk="0">
                  <a:moveTo>
                    <a:pt x="592" y="1"/>
                  </a:moveTo>
                  <a:cubicBezTo>
                    <a:pt x="354" y="1"/>
                    <a:pt x="127" y="98"/>
                    <a:pt x="56" y="235"/>
                  </a:cubicBezTo>
                  <a:cubicBezTo>
                    <a:pt x="0" y="349"/>
                    <a:pt x="64" y="469"/>
                    <a:pt x="207" y="551"/>
                  </a:cubicBezTo>
                  <a:lnTo>
                    <a:pt x="449" y="632"/>
                  </a:lnTo>
                  <a:cubicBezTo>
                    <a:pt x="497" y="640"/>
                    <a:pt x="546" y="644"/>
                    <a:pt x="594" y="644"/>
                  </a:cubicBezTo>
                  <a:cubicBezTo>
                    <a:pt x="837" y="644"/>
                    <a:pt x="1064" y="551"/>
                    <a:pt x="1128" y="411"/>
                  </a:cubicBezTo>
                  <a:cubicBezTo>
                    <a:pt x="1185" y="295"/>
                    <a:pt x="1127" y="175"/>
                    <a:pt x="989" y="96"/>
                  </a:cubicBezTo>
                  <a:cubicBezTo>
                    <a:pt x="911" y="52"/>
                    <a:pt x="824" y="25"/>
                    <a:pt x="736" y="13"/>
                  </a:cubicBezTo>
                  <a:cubicBezTo>
                    <a:pt x="688" y="5"/>
                    <a:pt x="640" y="1"/>
                    <a:pt x="592"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3"/>
            <p:cNvSpPr/>
            <p:nvPr/>
          </p:nvSpPr>
          <p:spPr>
            <a:xfrm>
              <a:off x="2714575" y="4857875"/>
              <a:ext cx="31050" cy="16250"/>
            </a:xfrm>
            <a:custGeom>
              <a:avLst/>
              <a:gdLst/>
              <a:ahLst/>
              <a:cxnLst/>
              <a:rect l="l" t="t" r="r" b="b"/>
              <a:pathLst>
                <a:path w="1242" h="650" extrusionOk="0">
                  <a:moveTo>
                    <a:pt x="602" y="0"/>
                  </a:moveTo>
                  <a:cubicBezTo>
                    <a:pt x="562" y="0"/>
                    <a:pt x="522" y="3"/>
                    <a:pt x="482" y="8"/>
                  </a:cubicBezTo>
                  <a:cubicBezTo>
                    <a:pt x="176" y="52"/>
                    <a:pt x="1" y="229"/>
                    <a:pt x="79" y="406"/>
                  </a:cubicBezTo>
                  <a:lnTo>
                    <a:pt x="222" y="554"/>
                  </a:lnTo>
                  <a:cubicBezTo>
                    <a:pt x="325" y="614"/>
                    <a:pt x="470" y="649"/>
                    <a:pt x="625" y="649"/>
                  </a:cubicBezTo>
                  <a:cubicBezTo>
                    <a:pt x="673" y="649"/>
                    <a:pt x="721" y="646"/>
                    <a:pt x="769" y="639"/>
                  </a:cubicBezTo>
                  <a:cubicBezTo>
                    <a:pt x="1066" y="590"/>
                    <a:pt x="1241" y="415"/>
                    <a:pt x="1170" y="242"/>
                  </a:cubicBezTo>
                  <a:cubicBezTo>
                    <a:pt x="1134" y="183"/>
                    <a:pt x="1084" y="135"/>
                    <a:pt x="1023" y="103"/>
                  </a:cubicBezTo>
                  <a:cubicBezTo>
                    <a:pt x="911" y="38"/>
                    <a:pt x="759" y="0"/>
                    <a:pt x="602"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3"/>
            <p:cNvSpPr/>
            <p:nvPr/>
          </p:nvSpPr>
          <p:spPr>
            <a:xfrm>
              <a:off x="4349400" y="3864450"/>
              <a:ext cx="29025" cy="16225"/>
            </a:xfrm>
            <a:custGeom>
              <a:avLst/>
              <a:gdLst/>
              <a:ahLst/>
              <a:cxnLst/>
              <a:rect l="l" t="t" r="r" b="b"/>
              <a:pathLst>
                <a:path w="1161" h="649" extrusionOk="0">
                  <a:moveTo>
                    <a:pt x="597" y="0"/>
                  </a:moveTo>
                  <a:cubicBezTo>
                    <a:pt x="328" y="0"/>
                    <a:pt x="84" y="103"/>
                    <a:pt x="28" y="260"/>
                  </a:cubicBezTo>
                  <a:cubicBezTo>
                    <a:pt x="0" y="367"/>
                    <a:pt x="64" y="477"/>
                    <a:pt x="184" y="547"/>
                  </a:cubicBezTo>
                  <a:cubicBezTo>
                    <a:pt x="274" y="600"/>
                    <a:pt x="374" y="634"/>
                    <a:pt x="476" y="642"/>
                  </a:cubicBezTo>
                  <a:cubicBezTo>
                    <a:pt x="513" y="647"/>
                    <a:pt x="550" y="649"/>
                    <a:pt x="587" y="649"/>
                  </a:cubicBezTo>
                  <a:cubicBezTo>
                    <a:pt x="839" y="649"/>
                    <a:pt x="1071" y="542"/>
                    <a:pt x="1120" y="391"/>
                  </a:cubicBezTo>
                  <a:cubicBezTo>
                    <a:pt x="1160" y="278"/>
                    <a:pt x="1099" y="167"/>
                    <a:pt x="968" y="91"/>
                  </a:cubicBezTo>
                  <a:cubicBezTo>
                    <a:pt x="883" y="45"/>
                    <a:pt x="789" y="16"/>
                    <a:pt x="693" y="5"/>
                  </a:cubicBezTo>
                  <a:cubicBezTo>
                    <a:pt x="661" y="2"/>
                    <a:pt x="629" y="0"/>
                    <a:pt x="597"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3"/>
            <p:cNvSpPr/>
            <p:nvPr/>
          </p:nvSpPr>
          <p:spPr>
            <a:xfrm>
              <a:off x="2696050" y="4810750"/>
              <a:ext cx="30200" cy="16150"/>
            </a:xfrm>
            <a:custGeom>
              <a:avLst/>
              <a:gdLst/>
              <a:ahLst/>
              <a:cxnLst/>
              <a:rect l="l" t="t" r="r" b="b"/>
              <a:pathLst>
                <a:path w="1208" h="646" extrusionOk="0">
                  <a:moveTo>
                    <a:pt x="614" y="1"/>
                  </a:moveTo>
                  <a:cubicBezTo>
                    <a:pt x="575" y="1"/>
                    <a:pt x="535" y="3"/>
                    <a:pt x="495" y="8"/>
                  </a:cubicBezTo>
                  <a:cubicBezTo>
                    <a:pt x="190" y="37"/>
                    <a:pt x="0" y="205"/>
                    <a:pt x="50" y="382"/>
                  </a:cubicBezTo>
                  <a:lnTo>
                    <a:pt x="215" y="550"/>
                  </a:lnTo>
                  <a:cubicBezTo>
                    <a:pt x="315" y="608"/>
                    <a:pt x="459" y="646"/>
                    <a:pt x="614" y="646"/>
                  </a:cubicBezTo>
                  <a:cubicBezTo>
                    <a:pt x="646" y="646"/>
                    <a:pt x="679" y="644"/>
                    <a:pt x="711" y="641"/>
                  </a:cubicBezTo>
                  <a:cubicBezTo>
                    <a:pt x="1016" y="603"/>
                    <a:pt x="1207" y="435"/>
                    <a:pt x="1149" y="263"/>
                  </a:cubicBezTo>
                  <a:cubicBezTo>
                    <a:pt x="1128" y="195"/>
                    <a:pt x="1072" y="138"/>
                    <a:pt x="995" y="92"/>
                  </a:cubicBezTo>
                  <a:cubicBezTo>
                    <a:pt x="896" y="35"/>
                    <a:pt x="761" y="1"/>
                    <a:pt x="61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4267300" y="3855800"/>
              <a:ext cx="28975" cy="16100"/>
            </a:xfrm>
            <a:custGeom>
              <a:avLst/>
              <a:gdLst/>
              <a:ahLst/>
              <a:cxnLst/>
              <a:rect l="l" t="t" r="r" b="b"/>
              <a:pathLst>
                <a:path w="1159" h="644" extrusionOk="0">
                  <a:moveTo>
                    <a:pt x="566" y="1"/>
                  </a:moveTo>
                  <a:cubicBezTo>
                    <a:pt x="299" y="1"/>
                    <a:pt x="72" y="114"/>
                    <a:pt x="28" y="273"/>
                  </a:cubicBezTo>
                  <a:cubicBezTo>
                    <a:pt x="0" y="379"/>
                    <a:pt x="57" y="478"/>
                    <a:pt x="186" y="552"/>
                  </a:cubicBezTo>
                  <a:cubicBezTo>
                    <a:pt x="279" y="603"/>
                    <a:pt x="384" y="634"/>
                    <a:pt x="491" y="638"/>
                  </a:cubicBezTo>
                  <a:cubicBezTo>
                    <a:pt x="525" y="642"/>
                    <a:pt x="559" y="643"/>
                    <a:pt x="593" y="643"/>
                  </a:cubicBezTo>
                  <a:cubicBezTo>
                    <a:pt x="863" y="643"/>
                    <a:pt x="1091" y="528"/>
                    <a:pt x="1133" y="372"/>
                  </a:cubicBezTo>
                  <a:cubicBezTo>
                    <a:pt x="1159" y="269"/>
                    <a:pt x="1093" y="165"/>
                    <a:pt x="970" y="94"/>
                  </a:cubicBezTo>
                  <a:cubicBezTo>
                    <a:pt x="874" y="41"/>
                    <a:pt x="767" y="11"/>
                    <a:pt x="658" y="5"/>
                  </a:cubicBezTo>
                  <a:cubicBezTo>
                    <a:pt x="627" y="2"/>
                    <a:pt x="597" y="1"/>
                    <a:pt x="566"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2681975" y="4763025"/>
              <a:ext cx="29800" cy="16125"/>
            </a:xfrm>
            <a:custGeom>
              <a:avLst/>
              <a:gdLst/>
              <a:ahLst/>
              <a:cxnLst/>
              <a:rect l="l" t="t" r="r" b="b"/>
              <a:pathLst>
                <a:path w="1192" h="645" extrusionOk="0">
                  <a:moveTo>
                    <a:pt x="601" y="0"/>
                  </a:moveTo>
                  <a:cubicBezTo>
                    <a:pt x="576" y="0"/>
                    <a:pt x="550" y="1"/>
                    <a:pt x="524" y="3"/>
                  </a:cubicBezTo>
                  <a:cubicBezTo>
                    <a:pt x="219" y="24"/>
                    <a:pt x="0" y="184"/>
                    <a:pt x="50" y="368"/>
                  </a:cubicBezTo>
                  <a:cubicBezTo>
                    <a:pt x="73" y="438"/>
                    <a:pt x="123" y="501"/>
                    <a:pt x="208" y="550"/>
                  </a:cubicBezTo>
                  <a:cubicBezTo>
                    <a:pt x="310" y="608"/>
                    <a:pt x="451" y="644"/>
                    <a:pt x="603" y="644"/>
                  </a:cubicBezTo>
                  <a:cubicBezTo>
                    <a:pt x="632" y="644"/>
                    <a:pt x="661" y="643"/>
                    <a:pt x="690" y="640"/>
                  </a:cubicBezTo>
                  <a:cubicBezTo>
                    <a:pt x="987" y="615"/>
                    <a:pt x="1192" y="455"/>
                    <a:pt x="1156" y="279"/>
                  </a:cubicBezTo>
                  <a:cubicBezTo>
                    <a:pt x="1135" y="205"/>
                    <a:pt x="1076" y="141"/>
                    <a:pt x="994" y="94"/>
                  </a:cubicBezTo>
                  <a:cubicBezTo>
                    <a:pt x="892" y="35"/>
                    <a:pt x="754" y="0"/>
                    <a:pt x="601"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4184500" y="3849950"/>
              <a:ext cx="28500" cy="16100"/>
            </a:xfrm>
            <a:custGeom>
              <a:avLst/>
              <a:gdLst/>
              <a:ahLst/>
              <a:cxnLst/>
              <a:rect l="l" t="t" r="r" b="b"/>
              <a:pathLst>
                <a:path w="1140" h="644" extrusionOk="0">
                  <a:moveTo>
                    <a:pt x="585" y="0"/>
                  </a:moveTo>
                  <a:cubicBezTo>
                    <a:pt x="296" y="0"/>
                    <a:pt x="53" y="124"/>
                    <a:pt x="14" y="298"/>
                  </a:cubicBezTo>
                  <a:cubicBezTo>
                    <a:pt x="0" y="395"/>
                    <a:pt x="57" y="486"/>
                    <a:pt x="179" y="556"/>
                  </a:cubicBezTo>
                  <a:cubicBezTo>
                    <a:pt x="264" y="604"/>
                    <a:pt x="385" y="634"/>
                    <a:pt x="527" y="642"/>
                  </a:cubicBezTo>
                  <a:cubicBezTo>
                    <a:pt x="545" y="643"/>
                    <a:pt x="564" y="643"/>
                    <a:pt x="582" y="643"/>
                  </a:cubicBezTo>
                  <a:cubicBezTo>
                    <a:pt x="869" y="643"/>
                    <a:pt x="1101" y="520"/>
                    <a:pt x="1121" y="355"/>
                  </a:cubicBezTo>
                  <a:cubicBezTo>
                    <a:pt x="1139" y="254"/>
                    <a:pt x="1076" y="162"/>
                    <a:pt x="962" y="97"/>
                  </a:cubicBezTo>
                  <a:cubicBezTo>
                    <a:pt x="857" y="40"/>
                    <a:pt x="740" y="6"/>
                    <a:pt x="622" y="1"/>
                  </a:cubicBezTo>
                  <a:cubicBezTo>
                    <a:pt x="609" y="0"/>
                    <a:pt x="597" y="0"/>
                    <a:pt x="585"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3"/>
            <p:cNvSpPr/>
            <p:nvPr/>
          </p:nvSpPr>
          <p:spPr>
            <a:xfrm>
              <a:off x="2673525" y="4714825"/>
              <a:ext cx="28950" cy="16200"/>
            </a:xfrm>
            <a:custGeom>
              <a:avLst/>
              <a:gdLst/>
              <a:ahLst/>
              <a:cxnLst/>
              <a:rect l="l" t="t" r="r" b="b"/>
              <a:pathLst>
                <a:path w="1158" h="648" extrusionOk="0">
                  <a:moveTo>
                    <a:pt x="572" y="1"/>
                  </a:moveTo>
                  <a:cubicBezTo>
                    <a:pt x="556" y="1"/>
                    <a:pt x="541" y="1"/>
                    <a:pt x="525" y="2"/>
                  </a:cubicBezTo>
                  <a:cubicBezTo>
                    <a:pt x="227" y="19"/>
                    <a:pt x="1" y="175"/>
                    <a:pt x="23" y="351"/>
                  </a:cubicBezTo>
                  <a:cubicBezTo>
                    <a:pt x="30" y="429"/>
                    <a:pt x="87" y="502"/>
                    <a:pt x="174" y="553"/>
                  </a:cubicBezTo>
                  <a:cubicBezTo>
                    <a:pt x="276" y="612"/>
                    <a:pt x="419" y="647"/>
                    <a:pt x="571" y="647"/>
                  </a:cubicBezTo>
                  <a:cubicBezTo>
                    <a:pt x="587" y="647"/>
                    <a:pt x="603" y="647"/>
                    <a:pt x="620" y="646"/>
                  </a:cubicBezTo>
                  <a:cubicBezTo>
                    <a:pt x="932" y="631"/>
                    <a:pt x="1158" y="475"/>
                    <a:pt x="1128" y="302"/>
                  </a:cubicBezTo>
                  <a:cubicBezTo>
                    <a:pt x="1119" y="222"/>
                    <a:pt x="1057" y="148"/>
                    <a:pt x="964" y="95"/>
                  </a:cubicBezTo>
                  <a:cubicBezTo>
                    <a:pt x="863" y="37"/>
                    <a:pt x="724" y="1"/>
                    <a:pt x="572"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3"/>
            <p:cNvSpPr/>
            <p:nvPr/>
          </p:nvSpPr>
          <p:spPr>
            <a:xfrm>
              <a:off x="4101375" y="3847000"/>
              <a:ext cx="28300" cy="16175"/>
            </a:xfrm>
            <a:custGeom>
              <a:avLst/>
              <a:gdLst/>
              <a:ahLst/>
              <a:cxnLst/>
              <a:rect l="l" t="t" r="r" b="b"/>
              <a:pathLst>
                <a:path w="1132" h="647" extrusionOk="0">
                  <a:moveTo>
                    <a:pt x="567" y="0"/>
                  </a:moveTo>
                  <a:cubicBezTo>
                    <a:pt x="268" y="0"/>
                    <a:pt x="21" y="139"/>
                    <a:pt x="15" y="313"/>
                  </a:cubicBezTo>
                  <a:cubicBezTo>
                    <a:pt x="1" y="403"/>
                    <a:pt x="65" y="490"/>
                    <a:pt x="172" y="551"/>
                  </a:cubicBezTo>
                  <a:cubicBezTo>
                    <a:pt x="286" y="614"/>
                    <a:pt x="416" y="646"/>
                    <a:pt x="548" y="646"/>
                  </a:cubicBezTo>
                  <a:cubicBezTo>
                    <a:pt x="557" y="646"/>
                    <a:pt x="566" y="646"/>
                    <a:pt x="575" y="646"/>
                  </a:cubicBezTo>
                  <a:cubicBezTo>
                    <a:pt x="874" y="646"/>
                    <a:pt x="1115" y="508"/>
                    <a:pt x="1127" y="333"/>
                  </a:cubicBezTo>
                  <a:cubicBezTo>
                    <a:pt x="1131" y="241"/>
                    <a:pt x="1066" y="156"/>
                    <a:pt x="960" y="96"/>
                  </a:cubicBezTo>
                  <a:cubicBezTo>
                    <a:pt x="861" y="39"/>
                    <a:pt x="727" y="3"/>
                    <a:pt x="581" y="0"/>
                  </a:cubicBezTo>
                  <a:cubicBezTo>
                    <a:pt x="576" y="0"/>
                    <a:pt x="572" y="0"/>
                    <a:pt x="567"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3"/>
            <p:cNvSpPr/>
            <p:nvPr/>
          </p:nvSpPr>
          <p:spPr>
            <a:xfrm>
              <a:off x="2669700" y="4666625"/>
              <a:ext cx="28075" cy="16150"/>
            </a:xfrm>
            <a:custGeom>
              <a:avLst/>
              <a:gdLst/>
              <a:ahLst/>
              <a:cxnLst/>
              <a:rect l="l" t="t" r="r" b="b"/>
              <a:pathLst>
                <a:path w="1123" h="646" extrusionOk="0">
                  <a:moveTo>
                    <a:pt x="569" y="1"/>
                  </a:moveTo>
                  <a:cubicBezTo>
                    <a:pt x="564" y="1"/>
                    <a:pt x="558" y="1"/>
                    <a:pt x="552" y="1"/>
                  </a:cubicBezTo>
                  <a:cubicBezTo>
                    <a:pt x="248" y="5"/>
                    <a:pt x="0" y="149"/>
                    <a:pt x="2" y="328"/>
                  </a:cubicBezTo>
                  <a:cubicBezTo>
                    <a:pt x="9" y="415"/>
                    <a:pt x="66" y="489"/>
                    <a:pt x="173" y="550"/>
                  </a:cubicBezTo>
                  <a:cubicBezTo>
                    <a:pt x="288" y="613"/>
                    <a:pt x="416" y="645"/>
                    <a:pt x="546" y="645"/>
                  </a:cubicBezTo>
                  <a:cubicBezTo>
                    <a:pt x="557" y="645"/>
                    <a:pt x="567" y="645"/>
                    <a:pt x="577" y="645"/>
                  </a:cubicBezTo>
                  <a:cubicBezTo>
                    <a:pt x="883" y="641"/>
                    <a:pt x="1122" y="493"/>
                    <a:pt x="1114" y="316"/>
                  </a:cubicBezTo>
                  <a:cubicBezTo>
                    <a:pt x="1118" y="231"/>
                    <a:pt x="1057" y="151"/>
                    <a:pt x="958" y="94"/>
                  </a:cubicBezTo>
                  <a:cubicBezTo>
                    <a:pt x="857" y="36"/>
                    <a:pt x="719" y="1"/>
                    <a:pt x="569"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3"/>
            <p:cNvSpPr/>
            <p:nvPr/>
          </p:nvSpPr>
          <p:spPr>
            <a:xfrm>
              <a:off x="4017700" y="3846975"/>
              <a:ext cx="28250" cy="16075"/>
            </a:xfrm>
            <a:custGeom>
              <a:avLst/>
              <a:gdLst/>
              <a:ahLst/>
              <a:cxnLst/>
              <a:rect l="l" t="t" r="r" b="b"/>
              <a:pathLst>
                <a:path w="1130" h="643" extrusionOk="0">
                  <a:moveTo>
                    <a:pt x="577" y="1"/>
                  </a:moveTo>
                  <a:cubicBezTo>
                    <a:pt x="569" y="1"/>
                    <a:pt x="561" y="1"/>
                    <a:pt x="553" y="1"/>
                  </a:cubicBezTo>
                  <a:cubicBezTo>
                    <a:pt x="241" y="1"/>
                    <a:pt x="1" y="149"/>
                    <a:pt x="9" y="326"/>
                  </a:cubicBezTo>
                  <a:cubicBezTo>
                    <a:pt x="23" y="417"/>
                    <a:pt x="80" y="491"/>
                    <a:pt x="181" y="548"/>
                  </a:cubicBezTo>
                  <a:cubicBezTo>
                    <a:pt x="281" y="606"/>
                    <a:pt x="408" y="643"/>
                    <a:pt x="560" y="643"/>
                  </a:cubicBezTo>
                  <a:cubicBezTo>
                    <a:pt x="568" y="643"/>
                    <a:pt x="577" y="643"/>
                    <a:pt x="585" y="643"/>
                  </a:cubicBezTo>
                  <a:cubicBezTo>
                    <a:pt x="897" y="634"/>
                    <a:pt x="1130" y="491"/>
                    <a:pt x="1122" y="314"/>
                  </a:cubicBezTo>
                  <a:cubicBezTo>
                    <a:pt x="1117" y="229"/>
                    <a:pt x="1055" y="150"/>
                    <a:pt x="957" y="95"/>
                  </a:cubicBezTo>
                  <a:cubicBezTo>
                    <a:pt x="857" y="37"/>
                    <a:pt x="721" y="1"/>
                    <a:pt x="577"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3"/>
            <p:cNvSpPr/>
            <p:nvPr/>
          </p:nvSpPr>
          <p:spPr>
            <a:xfrm>
              <a:off x="2670350" y="4618250"/>
              <a:ext cx="28375" cy="16075"/>
            </a:xfrm>
            <a:custGeom>
              <a:avLst/>
              <a:gdLst/>
              <a:ahLst/>
              <a:cxnLst/>
              <a:rect l="l" t="t" r="r" b="b"/>
              <a:pathLst>
                <a:path w="1135" h="643" extrusionOk="0">
                  <a:moveTo>
                    <a:pt x="571" y="1"/>
                  </a:moveTo>
                  <a:cubicBezTo>
                    <a:pt x="270" y="1"/>
                    <a:pt x="27" y="130"/>
                    <a:pt x="1" y="305"/>
                  </a:cubicBezTo>
                  <a:lnTo>
                    <a:pt x="15" y="313"/>
                  </a:lnTo>
                  <a:cubicBezTo>
                    <a:pt x="8" y="400"/>
                    <a:pt x="72" y="486"/>
                    <a:pt x="179" y="547"/>
                  </a:cubicBezTo>
                  <a:cubicBezTo>
                    <a:pt x="271" y="600"/>
                    <a:pt x="406" y="638"/>
                    <a:pt x="542" y="642"/>
                  </a:cubicBezTo>
                  <a:cubicBezTo>
                    <a:pt x="551" y="643"/>
                    <a:pt x="559" y="643"/>
                    <a:pt x="568" y="643"/>
                  </a:cubicBezTo>
                  <a:cubicBezTo>
                    <a:pt x="868" y="643"/>
                    <a:pt x="1122" y="506"/>
                    <a:pt x="1127" y="334"/>
                  </a:cubicBezTo>
                  <a:cubicBezTo>
                    <a:pt x="1134" y="244"/>
                    <a:pt x="1070" y="156"/>
                    <a:pt x="963" y="94"/>
                  </a:cubicBezTo>
                  <a:cubicBezTo>
                    <a:pt x="850" y="33"/>
                    <a:pt x="723" y="1"/>
                    <a:pt x="595" y="1"/>
                  </a:cubicBezTo>
                  <a:cubicBezTo>
                    <a:pt x="587" y="1"/>
                    <a:pt x="579" y="1"/>
                    <a:pt x="571"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3"/>
            <p:cNvSpPr/>
            <p:nvPr/>
          </p:nvSpPr>
          <p:spPr>
            <a:xfrm>
              <a:off x="3934075" y="3849775"/>
              <a:ext cx="29300" cy="16125"/>
            </a:xfrm>
            <a:custGeom>
              <a:avLst/>
              <a:gdLst/>
              <a:ahLst/>
              <a:cxnLst/>
              <a:rect l="l" t="t" r="r" b="b"/>
              <a:pathLst>
                <a:path w="1172" h="645" extrusionOk="0">
                  <a:moveTo>
                    <a:pt x="573" y="0"/>
                  </a:moveTo>
                  <a:cubicBezTo>
                    <a:pt x="559" y="0"/>
                    <a:pt x="545" y="0"/>
                    <a:pt x="531" y="1"/>
                  </a:cubicBezTo>
                  <a:cubicBezTo>
                    <a:pt x="226" y="13"/>
                    <a:pt x="0" y="169"/>
                    <a:pt x="23" y="347"/>
                  </a:cubicBezTo>
                  <a:cubicBezTo>
                    <a:pt x="37" y="427"/>
                    <a:pt x="101" y="497"/>
                    <a:pt x="187" y="547"/>
                  </a:cubicBezTo>
                  <a:cubicBezTo>
                    <a:pt x="304" y="611"/>
                    <a:pt x="436" y="645"/>
                    <a:pt x="569" y="645"/>
                  </a:cubicBezTo>
                  <a:cubicBezTo>
                    <a:pt x="591" y="645"/>
                    <a:pt x="612" y="644"/>
                    <a:pt x="633" y="642"/>
                  </a:cubicBezTo>
                  <a:cubicBezTo>
                    <a:pt x="931" y="625"/>
                    <a:pt x="1171" y="469"/>
                    <a:pt x="1142" y="288"/>
                  </a:cubicBezTo>
                  <a:cubicBezTo>
                    <a:pt x="1127" y="213"/>
                    <a:pt x="1068" y="146"/>
                    <a:pt x="982" y="97"/>
                  </a:cubicBezTo>
                  <a:cubicBezTo>
                    <a:pt x="878" y="37"/>
                    <a:pt x="731" y="0"/>
                    <a:pt x="57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3"/>
            <p:cNvSpPr/>
            <p:nvPr/>
          </p:nvSpPr>
          <p:spPr>
            <a:xfrm>
              <a:off x="2675925" y="4569900"/>
              <a:ext cx="28750" cy="16225"/>
            </a:xfrm>
            <a:custGeom>
              <a:avLst/>
              <a:gdLst/>
              <a:ahLst/>
              <a:cxnLst/>
              <a:rect l="l" t="t" r="r" b="b"/>
              <a:pathLst>
                <a:path w="1150" h="649" extrusionOk="0">
                  <a:moveTo>
                    <a:pt x="583" y="0"/>
                  </a:moveTo>
                  <a:cubicBezTo>
                    <a:pt x="294" y="0"/>
                    <a:pt x="53" y="127"/>
                    <a:pt x="20" y="293"/>
                  </a:cubicBezTo>
                  <a:cubicBezTo>
                    <a:pt x="1" y="396"/>
                    <a:pt x="72" y="487"/>
                    <a:pt x="185" y="552"/>
                  </a:cubicBezTo>
                  <a:cubicBezTo>
                    <a:pt x="288" y="608"/>
                    <a:pt x="402" y="640"/>
                    <a:pt x="519" y="647"/>
                  </a:cubicBezTo>
                  <a:cubicBezTo>
                    <a:pt x="537" y="648"/>
                    <a:pt x="555" y="648"/>
                    <a:pt x="572" y="648"/>
                  </a:cubicBezTo>
                  <a:cubicBezTo>
                    <a:pt x="861" y="648"/>
                    <a:pt x="1101" y="529"/>
                    <a:pt x="1134" y="354"/>
                  </a:cubicBezTo>
                  <a:cubicBezTo>
                    <a:pt x="1149" y="257"/>
                    <a:pt x="1084" y="162"/>
                    <a:pt x="970" y="95"/>
                  </a:cubicBezTo>
                  <a:cubicBezTo>
                    <a:pt x="867" y="39"/>
                    <a:pt x="752" y="7"/>
                    <a:pt x="637" y="2"/>
                  </a:cubicBezTo>
                  <a:cubicBezTo>
                    <a:pt x="619" y="1"/>
                    <a:pt x="601" y="0"/>
                    <a:pt x="58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3"/>
            <p:cNvSpPr/>
            <p:nvPr/>
          </p:nvSpPr>
          <p:spPr>
            <a:xfrm>
              <a:off x="3850825" y="3855400"/>
              <a:ext cx="29675" cy="16175"/>
            </a:xfrm>
            <a:custGeom>
              <a:avLst/>
              <a:gdLst/>
              <a:ahLst/>
              <a:cxnLst/>
              <a:rect l="l" t="t" r="r" b="b"/>
              <a:pathLst>
                <a:path w="1187" h="647" extrusionOk="0">
                  <a:moveTo>
                    <a:pt x="593" y="0"/>
                  </a:moveTo>
                  <a:cubicBezTo>
                    <a:pt x="564" y="0"/>
                    <a:pt x="534" y="2"/>
                    <a:pt x="503" y="4"/>
                  </a:cubicBezTo>
                  <a:cubicBezTo>
                    <a:pt x="205" y="31"/>
                    <a:pt x="0" y="190"/>
                    <a:pt x="45" y="371"/>
                  </a:cubicBezTo>
                  <a:cubicBezTo>
                    <a:pt x="70" y="446"/>
                    <a:pt x="123" y="510"/>
                    <a:pt x="194" y="548"/>
                  </a:cubicBezTo>
                  <a:cubicBezTo>
                    <a:pt x="299" y="609"/>
                    <a:pt x="433" y="647"/>
                    <a:pt x="584" y="647"/>
                  </a:cubicBezTo>
                  <a:cubicBezTo>
                    <a:pt x="616" y="647"/>
                    <a:pt x="649" y="645"/>
                    <a:pt x="683" y="641"/>
                  </a:cubicBezTo>
                  <a:cubicBezTo>
                    <a:pt x="982" y="618"/>
                    <a:pt x="1186" y="449"/>
                    <a:pt x="1149" y="272"/>
                  </a:cubicBezTo>
                  <a:cubicBezTo>
                    <a:pt x="1127" y="204"/>
                    <a:pt x="1069" y="142"/>
                    <a:pt x="989" y="95"/>
                  </a:cubicBezTo>
                  <a:cubicBezTo>
                    <a:pt x="887" y="36"/>
                    <a:pt x="748" y="0"/>
                    <a:pt x="59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3"/>
            <p:cNvSpPr/>
            <p:nvPr/>
          </p:nvSpPr>
          <p:spPr>
            <a:xfrm>
              <a:off x="2686500" y="4522000"/>
              <a:ext cx="29175" cy="16225"/>
            </a:xfrm>
            <a:custGeom>
              <a:avLst/>
              <a:gdLst/>
              <a:ahLst/>
              <a:cxnLst/>
              <a:rect l="l" t="t" r="r" b="b"/>
              <a:pathLst>
                <a:path w="1167" h="649" extrusionOk="0">
                  <a:moveTo>
                    <a:pt x="584" y="1"/>
                  </a:moveTo>
                  <a:cubicBezTo>
                    <a:pt x="323" y="1"/>
                    <a:pt x="78" y="116"/>
                    <a:pt x="42" y="271"/>
                  </a:cubicBezTo>
                  <a:cubicBezTo>
                    <a:pt x="0" y="379"/>
                    <a:pt x="71" y="485"/>
                    <a:pt x="193" y="554"/>
                  </a:cubicBezTo>
                  <a:cubicBezTo>
                    <a:pt x="271" y="600"/>
                    <a:pt x="384" y="632"/>
                    <a:pt x="490" y="645"/>
                  </a:cubicBezTo>
                  <a:cubicBezTo>
                    <a:pt x="517" y="647"/>
                    <a:pt x="545" y="648"/>
                    <a:pt x="573" y="648"/>
                  </a:cubicBezTo>
                  <a:cubicBezTo>
                    <a:pt x="853" y="648"/>
                    <a:pt x="1095" y="535"/>
                    <a:pt x="1134" y="379"/>
                  </a:cubicBezTo>
                  <a:cubicBezTo>
                    <a:pt x="1167" y="270"/>
                    <a:pt x="1106" y="167"/>
                    <a:pt x="983" y="97"/>
                  </a:cubicBezTo>
                  <a:cubicBezTo>
                    <a:pt x="887" y="46"/>
                    <a:pt x="781" y="14"/>
                    <a:pt x="671" y="5"/>
                  </a:cubicBezTo>
                  <a:cubicBezTo>
                    <a:pt x="642" y="2"/>
                    <a:pt x="613" y="1"/>
                    <a:pt x="58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3"/>
            <p:cNvSpPr/>
            <p:nvPr/>
          </p:nvSpPr>
          <p:spPr>
            <a:xfrm>
              <a:off x="3768300" y="3863875"/>
              <a:ext cx="30375" cy="16200"/>
            </a:xfrm>
            <a:custGeom>
              <a:avLst/>
              <a:gdLst/>
              <a:ahLst/>
              <a:cxnLst/>
              <a:rect l="l" t="t" r="r" b="b"/>
              <a:pathLst>
                <a:path w="1215" h="648" extrusionOk="0">
                  <a:moveTo>
                    <a:pt x="603" y="0"/>
                  </a:moveTo>
                  <a:cubicBezTo>
                    <a:pt x="567" y="0"/>
                    <a:pt x="531" y="3"/>
                    <a:pt x="495" y="7"/>
                  </a:cubicBezTo>
                  <a:cubicBezTo>
                    <a:pt x="184" y="49"/>
                    <a:pt x="0" y="220"/>
                    <a:pt x="59" y="393"/>
                  </a:cubicBezTo>
                  <a:lnTo>
                    <a:pt x="208" y="553"/>
                  </a:lnTo>
                  <a:cubicBezTo>
                    <a:pt x="309" y="612"/>
                    <a:pt x="450" y="648"/>
                    <a:pt x="603" y="648"/>
                  </a:cubicBezTo>
                  <a:cubicBezTo>
                    <a:pt x="644" y="648"/>
                    <a:pt x="685" y="645"/>
                    <a:pt x="727" y="640"/>
                  </a:cubicBezTo>
                  <a:cubicBezTo>
                    <a:pt x="1024" y="606"/>
                    <a:pt x="1214" y="431"/>
                    <a:pt x="1156" y="266"/>
                  </a:cubicBezTo>
                  <a:cubicBezTo>
                    <a:pt x="1129" y="199"/>
                    <a:pt x="1072" y="141"/>
                    <a:pt x="994" y="96"/>
                  </a:cubicBezTo>
                  <a:cubicBezTo>
                    <a:pt x="889" y="36"/>
                    <a:pt x="749" y="0"/>
                    <a:pt x="60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3"/>
            <p:cNvSpPr/>
            <p:nvPr/>
          </p:nvSpPr>
          <p:spPr>
            <a:xfrm>
              <a:off x="2702150" y="4474575"/>
              <a:ext cx="29325" cy="16175"/>
            </a:xfrm>
            <a:custGeom>
              <a:avLst/>
              <a:gdLst/>
              <a:ahLst/>
              <a:cxnLst/>
              <a:rect l="l" t="t" r="r" b="b"/>
              <a:pathLst>
                <a:path w="1173" h="647" extrusionOk="0">
                  <a:moveTo>
                    <a:pt x="580" y="1"/>
                  </a:moveTo>
                  <a:cubicBezTo>
                    <a:pt x="321" y="1"/>
                    <a:pt x="102" y="106"/>
                    <a:pt x="35" y="250"/>
                  </a:cubicBezTo>
                  <a:cubicBezTo>
                    <a:pt x="0" y="362"/>
                    <a:pt x="59" y="476"/>
                    <a:pt x="194" y="554"/>
                  </a:cubicBezTo>
                  <a:lnTo>
                    <a:pt x="463" y="636"/>
                  </a:lnTo>
                  <a:cubicBezTo>
                    <a:pt x="509" y="643"/>
                    <a:pt x="554" y="647"/>
                    <a:pt x="599" y="647"/>
                  </a:cubicBezTo>
                  <a:cubicBezTo>
                    <a:pt x="852" y="647"/>
                    <a:pt x="1074" y="542"/>
                    <a:pt x="1128" y="399"/>
                  </a:cubicBezTo>
                  <a:cubicBezTo>
                    <a:pt x="1172" y="282"/>
                    <a:pt x="1112" y="169"/>
                    <a:pt x="981" y="94"/>
                  </a:cubicBezTo>
                  <a:cubicBezTo>
                    <a:pt x="896" y="47"/>
                    <a:pt x="803" y="19"/>
                    <a:pt x="708" y="9"/>
                  </a:cubicBezTo>
                  <a:cubicBezTo>
                    <a:pt x="665" y="3"/>
                    <a:pt x="622" y="1"/>
                    <a:pt x="580"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3"/>
            <p:cNvSpPr/>
            <p:nvPr/>
          </p:nvSpPr>
          <p:spPr>
            <a:xfrm>
              <a:off x="3686850" y="3875275"/>
              <a:ext cx="30900" cy="16200"/>
            </a:xfrm>
            <a:custGeom>
              <a:avLst/>
              <a:gdLst/>
              <a:ahLst/>
              <a:cxnLst/>
              <a:rect l="l" t="t" r="r" b="b"/>
              <a:pathLst>
                <a:path w="1236" h="648" extrusionOk="0">
                  <a:moveTo>
                    <a:pt x="611" y="1"/>
                  </a:moveTo>
                  <a:cubicBezTo>
                    <a:pt x="564" y="1"/>
                    <a:pt x="516" y="4"/>
                    <a:pt x="468" y="11"/>
                  </a:cubicBezTo>
                  <a:cubicBezTo>
                    <a:pt x="178" y="65"/>
                    <a:pt x="1" y="241"/>
                    <a:pt x="87" y="405"/>
                  </a:cubicBezTo>
                  <a:lnTo>
                    <a:pt x="229" y="553"/>
                  </a:lnTo>
                  <a:cubicBezTo>
                    <a:pt x="331" y="612"/>
                    <a:pt x="472" y="648"/>
                    <a:pt x="620" y="648"/>
                  </a:cubicBezTo>
                  <a:cubicBezTo>
                    <a:pt x="669" y="648"/>
                    <a:pt x="719" y="644"/>
                    <a:pt x="769" y="635"/>
                  </a:cubicBezTo>
                  <a:cubicBezTo>
                    <a:pt x="1059" y="589"/>
                    <a:pt x="1236" y="405"/>
                    <a:pt x="1149" y="241"/>
                  </a:cubicBezTo>
                  <a:cubicBezTo>
                    <a:pt x="1126" y="184"/>
                    <a:pt x="1074" y="134"/>
                    <a:pt x="1007" y="95"/>
                  </a:cubicBezTo>
                  <a:cubicBezTo>
                    <a:pt x="904" y="35"/>
                    <a:pt x="762" y="1"/>
                    <a:pt x="611"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3"/>
            <p:cNvSpPr/>
            <p:nvPr/>
          </p:nvSpPr>
          <p:spPr>
            <a:xfrm>
              <a:off x="2722625" y="4427775"/>
              <a:ext cx="29525" cy="16200"/>
            </a:xfrm>
            <a:custGeom>
              <a:avLst/>
              <a:gdLst/>
              <a:ahLst/>
              <a:cxnLst/>
              <a:rect l="l" t="t" r="r" b="b"/>
              <a:pathLst>
                <a:path w="1181" h="648" extrusionOk="0">
                  <a:moveTo>
                    <a:pt x="592" y="1"/>
                  </a:moveTo>
                  <a:cubicBezTo>
                    <a:pt x="351" y="1"/>
                    <a:pt x="127" y="91"/>
                    <a:pt x="51" y="238"/>
                  </a:cubicBezTo>
                  <a:cubicBezTo>
                    <a:pt x="1" y="349"/>
                    <a:pt x="65" y="468"/>
                    <a:pt x="207" y="550"/>
                  </a:cubicBezTo>
                  <a:lnTo>
                    <a:pt x="441" y="636"/>
                  </a:lnTo>
                  <a:cubicBezTo>
                    <a:pt x="489" y="644"/>
                    <a:pt x="537" y="647"/>
                    <a:pt x="584" y="647"/>
                  </a:cubicBezTo>
                  <a:cubicBezTo>
                    <a:pt x="828" y="647"/>
                    <a:pt x="1057" y="555"/>
                    <a:pt x="1128" y="411"/>
                  </a:cubicBezTo>
                  <a:cubicBezTo>
                    <a:pt x="1180" y="296"/>
                    <a:pt x="1120" y="178"/>
                    <a:pt x="981" y="97"/>
                  </a:cubicBezTo>
                  <a:cubicBezTo>
                    <a:pt x="905" y="54"/>
                    <a:pt x="822" y="26"/>
                    <a:pt x="737" y="12"/>
                  </a:cubicBezTo>
                  <a:cubicBezTo>
                    <a:pt x="688" y="5"/>
                    <a:pt x="640" y="1"/>
                    <a:pt x="592"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3"/>
            <p:cNvSpPr/>
            <p:nvPr/>
          </p:nvSpPr>
          <p:spPr>
            <a:xfrm>
              <a:off x="3606675" y="3889475"/>
              <a:ext cx="31775" cy="16175"/>
            </a:xfrm>
            <a:custGeom>
              <a:avLst/>
              <a:gdLst/>
              <a:ahLst/>
              <a:cxnLst/>
              <a:rect l="l" t="t" r="r" b="b"/>
              <a:pathLst>
                <a:path w="1271" h="647" extrusionOk="0">
                  <a:moveTo>
                    <a:pt x="629" y="1"/>
                  </a:moveTo>
                  <a:cubicBezTo>
                    <a:pt x="568" y="1"/>
                    <a:pt x="506" y="7"/>
                    <a:pt x="445" y="19"/>
                  </a:cubicBezTo>
                  <a:cubicBezTo>
                    <a:pt x="162" y="76"/>
                    <a:pt x="0" y="260"/>
                    <a:pt x="108" y="428"/>
                  </a:cubicBezTo>
                  <a:lnTo>
                    <a:pt x="236" y="551"/>
                  </a:lnTo>
                  <a:cubicBezTo>
                    <a:pt x="338" y="610"/>
                    <a:pt x="481" y="646"/>
                    <a:pt x="632" y="646"/>
                  </a:cubicBezTo>
                  <a:cubicBezTo>
                    <a:pt x="691" y="646"/>
                    <a:pt x="751" y="641"/>
                    <a:pt x="810" y="629"/>
                  </a:cubicBezTo>
                  <a:cubicBezTo>
                    <a:pt x="1107" y="572"/>
                    <a:pt x="1270" y="388"/>
                    <a:pt x="1163" y="219"/>
                  </a:cubicBezTo>
                  <a:cubicBezTo>
                    <a:pt x="1128" y="168"/>
                    <a:pt x="1081" y="126"/>
                    <a:pt x="1026" y="97"/>
                  </a:cubicBezTo>
                  <a:cubicBezTo>
                    <a:pt x="922" y="36"/>
                    <a:pt x="779" y="1"/>
                    <a:pt x="629"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3"/>
            <p:cNvSpPr/>
            <p:nvPr/>
          </p:nvSpPr>
          <p:spPr>
            <a:xfrm>
              <a:off x="2747725" y="4381850"/>
              <a:ext cx="30100" cy="16050"/>
            </a:xfrm>
            <a:custGeom>
              <a:avLst/>
              <a:gdLst/>
              <a:ahLst/>
              <a:cxnLst/>
              <a:rect l="l" t="t" r="r" b="b"/>
              <a:pathLst>
                <a:path w="1204" h="642" extrusionOk="0">
                  <a:moveTo>
                    <a:pt x="604" y="1"/>
                  </a:moveTo>
                  <a:cubicBezTo>
                    <a:pt x="376" y="1"/>
                    <a:pt x="160" y="83"/>
                    <a:pt x="77" y="215"/>
                  </a:cubicBezTo>
                  <a:cubicBezTo>
                    <a:pt x="0" y="335"/>
                    <a:pt x="58" y="466"/>
                    <a:pt x="207" y="553"/>
                  </a:cubicBezTo>
                  <a:lnTo>
                    <a:pt x="413" y="622"/>
                  </a:lnTo>
                  <a:cubicBezTo>
                    <a:pt x="476" y="636"/>
                    <a:pt x="541" y="642"/>
                    <a:pt x="604" y="642"/>
                  </a:cubicBezTo>
                  <a:cubicBezTo>
                    <a:pt x="832" y="642"/>
                    <a:pt x="1045" y="560"/>
                    <a:pt x="1127" y="428"/>
                  </a:cubicBezTo>
                  <a:cubicBezTo>
                    <a:pt x="1203" y="309"/>
                    <a:pt x="1143" y="182"/>
                    <a:pt x="996" y="97"/>
                  </a:cubicBezTo>
                  <a:cubicBezTo>
                    <a:pt x="930" y="59"/>
                    <a:pt x="859" y="33"/>
                    <a:pt x="785" y="19"/>
                  </a:cubicBezTo>
                  <a:cubicBezTo>
                    <a:pt x="725" y="6"/>
                    <a:pt x="664" y="1"/>
                    <a:pt x="60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3"/>
            <p:cNvSpPr/>
            <p:nvPr/>
          </p:nvSpPr>
          <p:spPr>
            <a:xfrm>
              <a:off x="3528425" y="3906375"/>
              <a:ext cx="31600" cy="16275"/>
            </a:xfrm>
            <a:custGeom>
              <a:avLst/>
              <a:gdLst/>
              <a:ahLst/>
              <a:cxnLst/>
              <a:rect l="l" t="t" r="r" b="b"/>
              <a:pathLst>
                <a:path w="1264" h="651" extrusionOk="0">
                  <a:moveTo>
                    <a:pt x="633" y="1"/>
                  </a:moveTo>
                  <a:cubicBezTo>
                    <a:pt x="562" y="1"/>
                    <a:pt x="489" y="8"/>
                    <a:pt x="418" y="24"/>
                  </a:cubicBezTo>
                  <a:cubicBezTo>
                    <a:pt x="142" y="94"/>
                    <a:pt x="1" y="282"/>
                    <a:pt x="115" y="447"/>
                  </a:cubicBezTo>
                  <a:lnTo>
                    <a:pt x="243" y="554"/>
                  </a:lnTo>
                  <a:cubicBezTo>
                    <a:pt x="351" y="615"/>
                    <a:pt x="492" y="650"/>
                    <a:pt x="639" y="650"/>
                  </a:cubicBezTo>
                  <a:cubicBezTo>
                    <a:pt x="705" y="650"/>
                    <a:pt x="773" y="643"/>
                    <a:pt x="840" y="628"/>
                  </a:cubicBezTo>
                  <a:cubicBezTo>
                    <a:pt x="1130" y="557"/>
                    <a:pt x="1264" y="373"/>
                    <a:pt x="1156" y="204"/>
                  </a:cubicBezTo>
                  <a:cubicBezTo>
                    <a:pt x="1122" y="159"/>
                    <a:pt x="1080" y="122"/>
                    <a:pt x="1031" y="95"/>
                  </a:cubicBezTo>
                  <a:cubicBezTo>
                    <a:pt x="925" y="35"/>
                    <a:pt x="783" y="1"/>
                    <a:pt x="633"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3"/>
            <p:cNvSpPr/>
            <p:nvPr/>
          </p:nvSpPr>
          <p:spPr>
            <a:xfrm>
              <a:off x="2777550" y="4336825"/>
              <a:ext cx="30450" cy="16250"/>
            </a:xfrm>
            <a:custGeom>
              <a:avLst/>
              <a:gdLst/>
              <a:ahLst/>
              <a:cxnLst/>
              <a:rect l="l" t="t" r="r" b="b"/>
              <a:pathLst>
                <a:path w="1218" h="650" extrusionOk="0">
                  <a:moveTo>
                    <a:pt x="607" y="0"/>
                  </a:moveTo>
                  <a:cubicBezTo>
                    <a:pt x="391" y="0"/>
                    <a:pt x="181" y="74"/>
                    <a:pt x="91" y="194"/>
                  </a:cubicBezTo>
                  <a:cubicBezTo>
                    <a:pt x="1" y="321"/>
                    <a:pt x="58" y="461"/>
                    <a:pt x="221" y="555"/>
                  </a:cubicBezTo>
                  <a:lnTo>
                    <a:pt x="399" y="625"/>
                  </a:lnTo>
                  <a:cubicBezTo>
                    <a:pt x="467" y="641"/>
                    <a:pt x="538" y="649"/>
                    <a:pt x="609" y="649"/>
                  </a:cubicBezTo>
                  <a:cubicBezTo>
                    <a:pt x="822" y="649"/>
                    <a:pt x="1032" y="579"/>
                    <a:pt x="1121" y="452"/>
                  </a:cubicBezTo>
                  <a:cubicBezTo>
                    <a:pt x="1218" y="327"/>
                    <a:pt x="1158" y="187"/>
                    <a:pt x="999" y="95"/>
                  </a:cubicBezTo>
                  <a:cubicBezTo>
                    <a:pt x="943" y="65"/>
                    <a:pt x="883" y="41"/>
                    <a:pt x="820" y="26"/>
                  </a:cubicBezTo>
                  <a:cubicBezTo>
                    <a:pt x="751" y="8"/>
                    <a:pt x="679" y="0"/>
                    <a:pt x="607"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3"/>
            <p:cNvSpPr/>
            <p:nvPr/>
          </p:nvSpPr>
          <p:spPr>
            <a:xfrm>
              <a:off x="2812400" y="4292850"/>
              <a:ext cx="30350" cy="16300"/>
            </a:xfrm>
            <a:custGeom>
              <a:avLst/>
              <a:gdLst/>
              <a:ahLst/>
              <a:cxnLst/>
              <a:rect l="l" t="t" r="r" b="b"/>
              <a:pathLst>
                <a:path w="1214" h="652" extrusionOk="0">
                  <a:moveTo>
                    <a:pt x="608" y="1"/>
                  </a:moveTo>
                  <a:cubicBezTo>
                    <a:pt x="405" y="1"/>
                    <a:pt x="209" y="69"/>
                    <a:pt x="113" y="183"/>
                  </a:cubicBezTo>
                  <a:cubicBezTo>
                    <a:pt x="1" y="314"/>
                    <a:pt x="51" y="458"/>
                    <a:pt x="215" y="552"/>
                  </a:cubicBezTo>
                  <a:lnTo>
                    <a:pt x="357" y="618"/>
                  </a:lnTo>
                  <a:cubicBezTo>
                    <a:pt x="437" y="640"/>
                    <a:pt x="521" y="651"/>
                    <a:pt x="603" y="651"/>
                  </a:cubicBezTo>
                  <a:cubicBezTo>
                    <a:pt x="806" y="651"/>
                    <a:pt x="1000" y="586"/>
                    <a:pt x="1100" y="474"/>
                  </a:cubicBezTo>
                  <a:cubicBezTo>
                    <a:pt x="1213" y="343"/>
                    <a:pt x="1163" y="191"/>
                    <a:pt x="997" y="95"/>
                  </a:cubicBezTo>
                  <a:cubicBezTo>
                    <a:pt x="950" y="69"/>
                    <a:pt x="901" y="49"/>
                    <a:pt x="849" y="35"/>
                  </a:cubicBezTo>
                  <a:cubicBezTo>
                    <a:pt x="772" y="12"/>
                    <a:pt x="690" y="1"/>
                    <a:pt x="608"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3"/>
            <p:cNvSpPr/>
            <p:nvPr/>
          </p:nvSpPr>
          <p:spPr>
            <a:xfrm>
              <a:off x="2851325" y="4250300"/>
              <a:ext cx="30825" cy="16225"/>
            </a:xfrm>
            <a:custGeom>
              <a:avLst/>
              <a:gdLst/>
              <a:ahLst/>
              <a:cxnLst/>
              <a:rect l="l" t="t" r="r" b="b"/>
              <a:pathLst>
                <a:path w="1233" h="649" extrusionOk="0">
                  <a:moveTo>
                    <a:pt x="615" y="1"/>
                  </a:moveTo>
                  <a:cubicBezTo>
                    <a:pt x="424" y="1"/>
                    <a:pt x="240" y="58"/>
                    <a:pt x="141" y="165"/>
                  </a:cubicBezTo>
                  <a:lnTo>
                    <a:pt x="134" y="161"/>
                  </a:lnTo>
                  <a:lnTo>
                    <a:pt x="134" y="161"/>
                  </a:lnTo>
                  <a:cubicBezTo>
                    <a:pt x="1" y="296"/>
                    <a:pt x="58" y="452"/>
                    <a:pt x="229" y="551"/>
                  </a:cubicBezTo>
                  <a:lnTo>
                    <a:pt x="350" y="604"/>
                  </a:lnTo>
                  <a:cubicBezTo>
                    <a:pt x="440" y="634"/>
                    <a:pt x="536" y="648"/>
                    <a:pt x="630" y="648"/>
                  </a:cubicBezTo>
                  <a:cubicBezTo>
                    <a:pt x="820" y="648"/>
                    <a:pt x="1004" y="590"/>
                    <a:pt x="1107" y="486"/>
                  </a:cubicBezTo>
                  <a:cubicBezTo>
                    <a:pt x="1233" y="357"/>
                    <a:pt x="1185" y="197"/>
                    <a:pt x="1007" y="95"/>
                  </a:cubicBezTo>
                  <a:cubicBezTo>
                    <a:pt x="972" y="76"/>
                    <a:pt x="937" y="59"/>
                    <a:pt x="900" y="45"/>
                  </a:cubicBezTo>
                  <a:cubicBezTo>
                    <a:pt x="809" y="15"/>
                    <a:pt x="711" y="1"/>
                    <a:pt x="615"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3"/>
            <p:cNvSpPr/>
            <p:nvPr/>
          </p:nvSpPr>
          <p:spPr>
            <a:xfrm>
              <a:off x="2895200" y="4209200"/>
              <a:ext cx="30725" cy="16150"/>
            </a:xfrm>
            <a:custGeom>
              <a:avLst/>
              <a:gdLst/>
              <a:ahLst/>
              <a:cxnLst/>
              <a:rect l="l" t="t" r="r" b="b"/>
              <a:pathLst>
                <a:path w="1229" h="646" extrusionOk="0">
                  <a:moveTo>
                    <a:pt x="609" y="0"/>
                  </a:moveTo>
                  <a:cubicBezTo>
                    <a:pt x="430" y="0"/>
                    <a:pt x="255" y="50"/>
                    <a:pt x="150" y="142"/>
                  </a:cubicBezTo>
                  <a:cubicBezTo>
                    <a:pt x="1" y="277"/>
                    <a:pt x="38" y="446"/>
                    <a:pt x="222" y="552"/>
                  </a:cubicBezTo>
                  <a:lnTo>
                    <a:pt x="309" y="593"/>
                  </a:lnTo>
                  <a:cubicBezTo>
                    <a:pt x="401" y="629"/>
                    <a:pt x="505" y="646"/>
                    <a:pt x="608" y="646"/>
                  </a:cubicBezTo>
                  <a:cubicBezTo>
                    <a:pt x="791" y="646"/>
                    <a:pt x="972" y="593"/>
                    <a:pt x="1079" y="499"/>
                  </a:cubicBezTo>
                  <a:cubicBezTo>
                    <a:pt x="1229" y="369"/>
                    <a:pt x="1191" y="202"/>
                    <a:pt x="1008" y="96"/>
                  </a:cubicBezTo>
                  <a:cubicBezTo>
                    <a:pt x="980" y="80"/>
                    <a:pt x="951" y="66"/>
                    <a:pt x="922" y="55"/>
                  </a:cubicBezTo>
                  <a:cubicBezTo>
                    <a:pt x="826" y="18"/>
                    <a:pt x="716" y="0"/>
                    <a:pt x="609"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3"/>
            <p:cNvSpPr/>
            <p:nvPr/>
          </p:nvSpPr>
          <p:spPr>
            <a:xfrm>
              <a:off x="2943025" y="4169625"/>
              <a:ext cx="30600" cy="16250"/>
            </a:xfrm>
            <a:custGeom>
              <a:avLst/>
              <a:gdLst/>
              <a:ahLst/>
              <a:cxnLst/>
              <a:rect l="l" t="t" r="r" b="b"/>
              <a:pathLst>
                <a:path w="1224" h="650" extrusionOk="0">
                  <a:moveTo>
                    <a:pt x="613" y="0"/>
                  </a:moveTo>
                  <a:cubicBezTo>
                    <a:pt x="442" y="0"/>
                    <a:pt x="274" y="46"/>
                    <a:pt x="169" y="131"/>
                  </a:cubicBezTo>
                  <a:cubicBezTo>
                    <a:pt x="0" y="262"/>
                    <a:pt x="22" y="440"/>
                    <a:pt x="222" y="555"/>
                  </a:cubicBezTo>
                  <a:lnTo>
                    <a:pt x="286" y="583"/>
                  </a:lnTo>
                  <a:cubicBezTo>
                    <a:pt x="381" y="628"/>
                    <a:pt x="496" y="650"/>
                    <a:pt x="612" y="650"/>
                  </a:cubicBezTo>
                  <a:cubicBezTo>
                    <a:pt x="780" y="650"/>
                    <a:pt x="949" y="604"/>
                    <a:pt x="1058" y="522"/>
                  </a:cubicBezTo>
                  <a:cubicBezTo>
                    <a:pt x="1224" y="388"/>
                    <a:pt x="1204" y="207"/>
                    <a:pt x="1015" y="98"/>
                  </a:cubicBezTo>
                  <a:cubicBezTo>
                    <a:pt x="993" y="85"/>
                    <a:pt x="972" y="76"/>
                    <a:pt x="949" y="66"/>
                  </a:cubicBezTo>
                  <a:cubicBezTo>
                    <a:pt x="848" y="21"/>
                    <a:pt x="730" y="0"/>
                    <a:pt x="61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3"/>
            <p:cNvSpPr/>
            <p:nvPr/>
          </p:nvSpPr>
          <p:spPr>
            <a:xfrm>
              <a:off x="2994725" y="4131875"/>
              <a:ext cx="31050" cy="16175"/>
            </a:xfrm>
            <a:custGeom>
              <a:avLst/>
              <a:gdLst/>
              <a:ahLst/>
              <a:cxnLst/>
              <a:rect l="l" t="t" r="r" b="b"/>
              <a:pathLst>
                <a:path w="1242" h="647" extrusionOk="0">
                  <a:moveTo>
                    <a:pt x="621" y="0"/>
                  </a:moveTo>
                  <a:cubicBezTo>
                    <a:pt x="464" y="0"/>
                    <a:pt x="305" y="39"/>
                    <a:pt x="192" y="114"/>
                  </a:cubicBezTo>
                  <a:cubicBezTo>
                    <a:pt x="1" y="242"/>
                    <a:pt x="16" y="430"/>
                    <a:pt x="222" y="550"/>
                  </a:cubicBezTo>
                  <a:lnTo>
                    <a:pt x="257" y="570"/>
                  </a:lnTo>
                  <a:cubicBezTo>
                    <a:pt x="360" y="622"/>
                    <a:pt x="486" y="646"/>
                    <a:pt x="612" y="646"/>
                  </a:cubicBezTo>
                  <a:cubicBezTo>
                    <a:pt x="774" y="646"/>
                    <a:pt x="934" y="606"/>
                    <a:pt x="1045" y="533"/>
                  </a:cubicBezTo>
                  <a:cubicBezTo>
                    <a:pt x="1241" y="402"/>
                    <a:pt x="1216" y="213"/>
                    <a:pt x="1007" y="93"/>
                  </a:cubicBezTo>
                  <a:cubicBezTo>
                    <a:pt x="997" y="87"/>
                    <a:pt x="988" y="82"/>
                    <a:pt x="978" y="77"/>
                  </a:cubicBezTo>
                  <a:cubicBezTo>
                    <a:pt x="876" y="26"/>
                    <a:pt x="749" y="0"/>
                    <a:pt x="621"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3050525" y="4096000"/>
              <a:ext cx="30650" cy="16150"/>
            </a:xfrm>
            <a:custGeom>
              <a:avLst/>
              <a:gdLst/>
              <a:ahLst/>
              <a:cxnLst/>
              <a:rect l="l" t="t" r="r" b="b"/>
              <a:pathLst>
                <a:path w="1226" h="646" extrusionOk="0">
                  <a:moveTo>
                    <a:pt x="606" y="0"/>
                  </a:moveTo>
                  <a:cubicBezTo>
                    <a:pt x="462" y="0"/>
                    <a:pt x="320" y="34"/>
                    <a:pt x="212" y="100"/>
                  </a:cubicBezTo>
                  <a:cubicBezTo>
                    <a:pt x="0" y="223"/>
                    <a:pt x="9" y="432"/>
                    <a:pt x="222" y="556"/>
                  </a:cubicBezTo>
                  <a:lnTo>
                    <a:pt x="229" y="560"/>
                  </a:lnTo>
                  <a:cubicBezTo>
                    <a:pt x="336" y="618"/>
                    <a:pt x="469" y="646"/>
                    <a:pt x="604" y="646"/>
                  </a:cubicBezTo>
                  <a:cubicBezTo>
                    <a:pt x="755" y="646"/>
                    <a:pt x="906" y="611"/>
                    <a:pt x="1022" y="544"/>
                  </a:cubicBezTo>
                  <a:cubicBezTo>
                    <a:pt x="1220" y="421"/>
                    <a:pt x="1226" y="226"/>
                    <a:pt x="1024" y="109"/>
                  </a:cubicBezTo>
                  <a:cubicBezTo>
                    <a:pt x="1017" y="105"/>
                    <a:pt x="1007" y="100"/>
                    <a:pt x="998" y="96"/>
                  </a:cubicBezTo>
                  <a:cubicBezTo>
                    <a:pt x="887" y="32"/>
                    <a:pt x="746" y="0"/>
                    <a:pt x="606"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3110050" y="4061925"/>
              <a:ext cx="30500" cy="16225"/>
            </a:xfrm>
            <a:custGeom>
              <a:avLst/>
              <a:gdLst/>
              <a:ahLst/>
              <a:cxnLst/>
              <a:rect l="l" t="t" r="r" b="b"/>
              <a:pathLst>
                <a:path w="1220" h="649" extrusionOk="0">
                  <a:moveTo>
                    <a:pt x="606" y="1"/>
                  </a:moveTo>
                  <a:cubicBezTo>
                    <a:pt x="469" y="1"/>
                    <a:pt x="330" y="31"/>
                    <a:pt x="219" y="92"/>
                  </a:cubicBezTo>
                  <a:cubicBezTo>
                    <a:pt x="0" y="210"/>
                    <a:pt x="2" y="417"/>
                    <a:pt x="208" y="543"/>
                  </a:cubicBezTo>
                  <a:lnTo>
                    <a:pt x="215" y="556"/>
                  </a:lnTo>
                  <a:cubicBezTo>
                    <a:pt x="322" y="618"/>
                    <a:pt x="462" y="648"/>
                    <a:pt x="603" y="648"/>
                  </a:cubicBezTo>
                  <a:cubicBezTo>
                    <a:pt x="740" y="648"/>
                    <a:pt x="879" y="619"/>
                    <a:pt x="987" y="560"/>
                  </a:cubicBezTo>
                  <a:cubicBezTo>
                    <a:pt x="1213" y="444"/>
                    <a:pt x="1220" y="235"/>
                    <a:pt x="1014" y="108"/>
                  </a:cubicBezTo>
                  <a:cubicBezTo>
                    <a:pt x="1005" y="103"/>
                    <a:pt x="997" y="97"/>
                    <a:pt x="989" y="93"/>
                  </a:cubicBezTo>
                  <a:cubicBezTo>
                    <a:pt x="883" y="32"/>
                    <a:pt x="745" y="1"/>
                    <a:pt x="606"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3172075" y="4030175"/>
              <a:ext cx="31550" cy="16050"/>
            </a:xfrm>
            <a:custGeom>
              <a:avLst/>
              <a:gdLst/>
              <a:ahLst/>
              <a:cxnLst/>
              <a:rect l="l" t="t" r="r" b="b"/>
              <a:pathLst>
                <a:path w="1262" h="642" extrusionOk="0">
                  <a:moveTo>
                    <a:pt x="624" y="1"/>
                  </a:moveTo>
                  <a:cubicBezTo>
                    <a:pt x="500" y="1"/>
                    <a:pt x="376" y="25"/>
                    <a:pt x="275" y="77"/>
                  </a:cubicBezTo>
                  <a:cubicBezTo>
                    <a:pt x="35" y="184"/>
                    <a:pt x="0" y="385"/>
                    <a:pt x="207" y="528"/>
                  </a:cubicBezTo>
                  <a:lnTo>
                    <a:pt x="243" y="549"/>
                  </a:lnTo>
                  <a:cubicBezTo>
                    <a:pt x="349" y="610"/>
                    <a:pt x="489" y="642"/>
                    <a:pt x="630" y="642"/>
                  </a:cubicBezTo>
                  <a:cubicBezTo>
                    <a:pt x="754" y="642"/>
                    <a:pt x="878" y="617"/>
                    <a:pt x="980" y="566"/>
                  </a:cubicBezTo>
                  <a:lnTo>
                    <a:pt x="994" y="573"/>
                  </a:lnTo>
                  <a:cubicBezTo>
                    <a:pt x="1222" y="458"/>
                    <a:pt x="1262" y="254"/>
                    <a:pt x="1063" y="121"/>
                  </a:cubicBezTo>
                  <a:cubicBezTo>
                    <a:pt x="1051" y="113"/>
                    <a:pt x="1038" y="104"/>
                    <a:pt x="1025" y="97"/>
                  </a:cubicBezTo>
                  <a:cubicBezTo>
                    <a:pt x="914" y="34"/>
                    <a:pt x="769" y="1"/>
                    <a:pt x="62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3237825" y="4000500"/>
              <a:ext cx="31575" cy="16150"/>
            </a:xfrm>
            <a:custGeom>
              <a:avLst/>
              <a:gdLst/>
              <a:ahLst/>
              <a:cxnLst/>
              <a:rect l="l" t="t" r="r" b="b"/>
              <a:pathLst>
                <a:path w="1263" h="646" extrusionOk="0">
                  <a:moveTo>
                    <a:pt x="634" y="1"/>
                  </a:moveTo>
                  <a:cubicBezTo>
                    <a:pt x="518" y="1"/>
                    <a:pt x="401" y="22"/>
                    <a:pt x="305" y="65"/>
                  </a:cubicBezTo>
                  <a:cubicBezTo>
                    <a:pt x="50" y="172"/>
                    <a:pt x="1" y="364"/>
                    <a:pt x="186" y="512"/>
                  </a:cubicBezTo>
                  <a:lnTo>
                    <a:pt x="236" y="548"/>
                  </a:lnTo>
                  <a:cubicBezTo>
                    <a:pt x="348" y="613"/>
                    <a:pt x="493" y="646"/>
                    <a:pt x="638" y="646"/>
                  </a:cubicBezTo>
                  <a:cubicBezTo>
                    <a:pt x="752" y="646"/>
                    <a:pt x="867" y="626"/>
                    <a:pt x="967" y="586"/>
                  </a:cubicBezTo>
                  <a:cubicBezTo>
                    <a:pt x="1207" y="479"/>
                    <a:pt x="1262" y="274"/>
                    <a:pt x="1077" y="134"/>
                  </a:cubicBezTo>
                  <a:cubicBezTo>
                    <a:pt x="1057" y="118"/>
                    <a:pt x="1036" y="102"/>
                    <a:pt x="1013" y="90"/>
                  </a:cubicBezTo>
                  <a:cubicBezTo>
                    <a:pt x="911" y="31"/>
                    <a:pt x="773" y="1"/>
                    <a:pt x="63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3306625" y="3973350"/>
              <a:ext cx="31900" cy="16000"/>
            </a:xfrm>
            <a:custGeom>
              <a:avLst/>
              <a:gdLst/>
              <a:ahLst/>
              <a:cxnLst/>
              <a:rect l="l" t="t" r="r" b="b"/>
              <a:pathLst>
                <a:path w="1276" h="640" extrusionOk="0">
                  <a:moveTo>
                    <a:pt x="624" y="1"/>
                  </a:moveTo>
                  <a:cubicBezTo>
                    <a:pt x="521" y="1"/>
                    <a:pt x="417" y="17"/>
                    <a:pt x="324" y="51"/>
                  </a:cubicBezTo>
                  <a:cubicBezTo>
                    <a:pt x="63" y="144"/>
                    <a:pt x="0" y="338"/>
                    <a:pt x="164" y="490"/>
                  </a:cubicBezTo>
                  <a:lnTo>
                    <a:pt x="242" y="543"/>
                  </a:lnTo>
                  <a:cubicBezTo>
                    <a:pt x="351" y="606"/>
                    <a:pt x="498" y="639"/>
                    <a:pt x="645" y="639"/>
                  </a:cubicBezTo>
                  <a:cubicBezTo>
                    <a:pt x="746" y="639"/>
                    <a:pt x="848" y="624"/>
                    <a:pt x="937" y="592"/>
                  </a:cubicBezTo>
                  <a:cubicBezTo>
                    <a:pt x="1199" y="497"/>
                    <a:pt x="1276" y="296"/>
                    <a:pt x="1104" y="149"/>
                  </a:cubicBezTo>
                  <a:cubicBezTo>
                    <a:pt x="1082" y="130"/>
                    <a:pt x="1058" y="112"/>
                    <a:pt x="1033" y="98"/>
                  </a:cubicBezTo>
                  <a:cubicBezTo>
                    <a:pt x="923" y="35"/>
                    <a:pt x="775" y="1"/>
                    <a:pt x="62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3378075" y="3948375"/>
              <a:ext cx="31725" cy="16150"/>
            </a:xfrm>
            <a:custGeom>
              <a:avLst/>
              <a:gdLst/>
              <a:ahLst/>
              <a:cxnLst/>
              <a:rect l="l" t="t" r="r" b="b"/>
              <a:pathLst>
                <a:path w="1269" h="646" extrusionOk="0">
                  <a:moveTo>
                    <a:pt x="634" y="1"/>
                  </a:moveTo>
                  <a:cubicBezTo>
                    <a:pt x="541" y="1"/>
                    <a:pt x="447" y="14"/>
                    <a:pt x="360" y="44"/>
                  </a:cubicBezTo>
                  <a:cubicBezTo>
                    <a:pt x="91" y="126"/>
                    <a:pt x="0" y="326"/>
                    <a:pt x="142" y="483"/>
                  </a:cubicBezTo>
                  <a:lnTo>
                    <a:pt x="250" y="552"/>
                  </a:lnTo>
                  <a:cubicBezTo>
                    <a:pt x="354" y="613"/>
                    <a:pt x="495" y="645"/>
                    <a:pt x="640" y="645"/>
                  </a:cubicBezTo>
                  <a:cubicBezTo>
                    <a:pt x="731" y="645"/>
                    <a:pt x="824" y="632"/>
                    <a:pt x="909" y="605"/>
                  </a:cubicBezTo>
                  <a:cubicBezTo>
                    <a:pt x="1178" y="524"/>
                    <a:pt x="1268" y="322"/>
                    <a:pt x="1119" y="162"/>
                  </a:cubicBezTo>
                  <a:cubicBezTo>
                    <a:pt x="1091" y="136"/>
                    <a:pt x="1062" y="113"/>
                    <a:pt x="1029" y="95"/>
                  </a:cubicBezTo>
                  <a:cubicBezTo>
                    <a:pt x="924" y="35"/>
                    <a:pt x="781" y="1"/>
                    <a:pt x="63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3452000" y="3926050"/>
              <a:ext cx="31750" cy="16275"/>
            </a:xfrm>
            <a:custGeom>
              <a:avLst/>
              <a:gdLst/>
              <a:ahLst/>
              <a:cxnLst/>
              <a:rect l="l" t="t" r="r" b="b"/>
              <a:pathLst>
                <a:path w="1270" h="651" extrusionOk="0">
                  <a:moveTo>
                    <a:pt x="632" y="1"/>
                  </a:moveTo>
                  <a:cubicBezTo>
                    <a:pt x="549" y="1"/>
                    <a:pt x="466" y="11"/>
                    <a:pt x="388" y="33"/>
                  </a:cubicBezTo>
                  <a:cubicBezTo>
                    <a:pt x="112" y="111"/>
                    <a:pt x="1" y="308"/>
                    <a:pt x="136" y="468"/>
                  </a:cubicBezTo>
                  <a:lnTo>
                    <a:pt x="250" y="559"/>
                  </a:lnTo>
                  <a:cubicBezTo>
                    <a:pt x="350" y="617"/>
                    <a:pt x="490" y="651"/>
                    <a:pt x="637" y="651"/>
                  </a:cubicBezTo>
                  <a:cubicBezTo>
                    <a:pt x="721" y="651"/>
                    <a:pt x="807" y="640"/>
                    <a:pt x="889" y="616"/>
                  </a:cubicBezTo>
                  <a:cubicBezTo>
                    <a:pt x="1158" y="542"/>
                    <a:pt x="1269" y="344"/>
                    <a:pt x="1141" y="181"/>
                  </a:cubicBezTo>
                  <a:cubicBezTo>
                    <a:pt x="1112" y="146"/>
                    <a:pt x="1077" y="118"/>
                    <a:pt x="1038" y="97"/>
                  </a:cubicBezTo>
                  <a:cubicBezTo>
                    <a:pt x="932" y="36"/>
                    <a:pt x="783" y="1"/>
                    <a:pt x="632"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5355650" y="4952200"/>
              <a:ext cx="30000" cy="16150"/>
            </a:xfrm>
            <a:custGeom>
              <a:avLst/>
              <a:gdLst/>
              <a:ahLst/>
              <a:cxnLst/>
              <a:rect l="l" t="t" r="r" b="b"/>
              <a:pathLst>
                <a:path w="1200" h="646" extrusionOk="0">
                  <a:moveTo>
                    <a:pt x="598" y="0"/>
                  </a:moveTo>
                  <a:cubicBezTo>
                    <a:pt x="377" y="0"/>
                    <a:pt x="167" y="75"/>
                    <a:pt x="92" y="201"/>
                  </a:cubicBezTo>
                  <a:cubicBezTo>
                    <a:pt x="0" y="319"/>
                    <a:pt x="51" y="463"/>
                    <a:pt x="208" y="553"/>
                  </a:cubicBezTo>
                  <a:lnTo>
                    <a:pt x="399" y="623"/>
                  </a:lnTo>
                  <a:cubicBezTo>
                    <a:pt x="465" y="638"/>
                    <a:pt x="534" y="645"/>
                    <a:pt x="601" y="645"/>
                  </a:cubicBezTo>
                  <a:cubicBezTo>
                    <a:pt x="823" y="645"/>
                    <a:pt x="1035" y="568"/>
                    <a:pt x="1121" y="442"/>
                  </a:cubicBezTo>
                  <a:cubicBezTo>
                    <a:pt x="1199" y="316"/>
                    <a:pt x="1143" y="181"/>
                    <a:pt x="991" y="93"/>
                  </a:cubicBezTo>
                  <a:cubicBezTo>
                    <a:pt x="934" y="61"/>
                    <a:pt x="872" y="37"/>
                    <a:pt x="806" y="24"/>
                  </a:cubicBezTo>
                  <a:cubicBezTo>
                    <a:pt x="738" y="8"/>
                    <a:pt x="668" y="0"/>
                    <a:pt x="598"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5322575" y="4996425"/>
              <a:ext cx="30475" cy="16175"/>
            </a:xfrm>
            <a:custGeom>
              <a:avLst/>
              <a:gdLst/>
              <a:ahLst/>
              <a:cxnLst/>
              <a:rect l="l" t="t" r="r" b="b"/>
              <a:pathLst>
                <a:path w="1219" h="647" extrusionOk="0">
                  <a:moveTo>
                    <a:pt x="610" y="0"/>
                  </a:moveTo>
                  <a:cubicBezTo>
                    <a:pt x="402" y="0"/>
                    <a:pt x="204" y="71"/>
                    <a:pt x="106" y="188"/>
                  </a:cubicBezTo>
                  <a:cubicBezTo>
                    <a:pt x="1" y="308"/>
                    <a:pt x="58" y="464"/>
                    <a:pt x="215" y="555"/>
                  </a:cubicBezTo>
                  <a:lnTo>
                    <a:pt x="378" y="614"/>
                  </a:lnTo>
                  <a:cubicBezTo>
                    <a:pt x="455" y="636"/>
                    <a:pt x="536" y="646"/>
                    <a:pt x="616" y="646"/>
                  </a:cubicBezTo>
                  <a:cubicBezTo>
                    <a:pt x="824" y="646"/>
                    <a:pt x="1023" y="577"/>
                    <a:pt x="1114" y="458"/>
                  </a:cubicBezTo>
                  <a:cubicBezTo>
                    <a:pt x="1219" y="333"/>
                    <a:pt x="1163" y="189"/>
                    <a:pt x="1001" y="96"/>
                  </a:cubicBezTo>
                  <a:cubicBezTo>
                    <a:pt x="951" y="68"/>
                    <a:pt x="898" y="46"/>
                    <a:pt x="842" y="32"/>
                  </a:cubicBezTo>
                  <a:cubicBezTo>
                    <a:pt x="767" y="10"/>
                    <a:pt x="687" y="0"/>
                    <a:pt x="610"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5285075" y="5039550"/>
              <a:ext cx="30600" cy="16175"/>
            </a:xfrm>
            <a:custGeom>
              <a:avLst/>
              <a:gdLst/>
              <a:ahLst/>
              <a:cxnLst/>
              <a:rect l="l" t="t" r="r" b="b"/>
              <a:pathLst>
                <a:path w="1224" h="647" extrusionOk="0">
                  <a:moveTo>
                    <a:pt x="605" y="1"/>
                  </a:moveTo>
                  <a:cubicBezTo>
                    <a:pt x="406" y="1"/>
                    <a:pt x="217" y="61"/>
                    <a:pt x="121" y="168"/>
                  </a:cubicBezTo>
                  <a:cubicBezTo>
                    <a:pt x="1" y="303"/>
                    <a:pt x="44" y="451"/>
                    <a:pt x="215" y="550"/>
                  </a:cubicBezTo>
                  <a:lnTo>
                    <a:pt x="344" y="607"/>
                  </a:lnTo>
                  <a:cubicBezTo>
                    <a:pt x="429" y="634"/>
                    <a:pt x="521" y="646"/>
                    <a:pt x="610" y="646"/>
                  </a:cubicBezTo>
                  <a:cubicBezTo>
                    <a:pt x="809" y="646"/>
                    <a:pt x="999" y="585"/>
                    <a:pt x="1100" y="480"/>
                  </a:cubicBezTo>
                  <a:cubicBezTo>
                    <a:pt x="1223" y="348"/>
                    <a:pt x="1170" y="193"/>
                    <a:pt x="1000" y="94"/>
                  </a:cubicBezTo>
                  <a:cubicBezTo>
                    <a:pt x="961" y="72"/>
                    <a:pt x="921" y="53"/>
                    <a:pt x="879" y="41"/>
                  </a:cubicBezTo>
                  <a:cubicBezTo>
                    <a:pt x="791" y="13"/>
                    <a:pt x="697" y="1"/>
                    <a:pt x="605"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5242775" y="5081300"/>
              <a:ext cx="30625" cy="16200"/>
            </a:xfrm>
            <a:custGeom>
              <a:avLst/>
              <a:gdLst/>
              <a:ahLst/>
              <a:cxnLst/>
              <a:rect l="l" t="t" r="r" b="b"/>
              <a:pathLst>
                <a:path w="1225" h="648" extrusionOk="0">
                  <a:moveTo>
                    <a:pt x="613" y="1"/>
                  </a:moveTo>
                  <a:cubicBezTo>
                    <a:pt x="432" y="1"/>
                    <a:pt x="255" y="55"/>
                    <a:pt x="141" y="152"/>
                  </a:cubicBezTo>
                  <a:lnTo>
                    <a:pt x="148" y="148"/>
                  </a:lnTo>
                  <a:lnTo>
                    <a:pt x="148" y="148"/>
                  </a:lnTo>
                  <a:cubicBezTo>
                    <a:pt x="0" y="283"/>
                    <a:pt x="44" y="448"/>
                    <a:pt x="229" y="554"/>
                  </a:cubicBezTo>
                  <a:lnTo>
                    <a:pt x="328" y="596"/>
                  </a:lnTo>
                  <a:cubicBezTo>
                    <a:pt x="420" y="631"/>
                    <a:pt x="524" y="648"/>
                    <a:pt x="626" y="648"/>
                  </a:cubicBezTo>
                  <a:cubicBezTo>
                    <a:pt x="810" y="648"/>
                    <a:pt x="990" y="594"/>
                    <a:pt x="1093" y="497"/>
                  </a:cubicBezTo>
                  <a:cubicBezTo>
                    <a:pt x="1224" y="366"/>
                    <a:pt x="1188" y="201"/>
                    <a:pt x="1015" y="102"/>
                  </a:cubicBezTo>
                  <a:cubicBezTo>
                    <a:pt x="980" y="81"/>
                    <a:pt x="944" y="66"/>
                    <a:pt x="906" y="53"/>
                  </a:cubicBezTo>
                  <a:cubicBezTo>
                    <a:pt x="815" y="18"/>
                    <a:pt x="713" y="1"/>
                    <a:pt x="613"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5196575" y="5121500"/>
              <a:ext cx="30675" cy="16125"/>
            </a:xfrm>
            <a:custGeom>
              <a:avLst/>
              <a:gdLst/>
              <a:ahLst/>
              <a:cxnLst/>
              <a:rect l="l" t="t" r="r" b="b"/>
              <a:pathLst>
                <a:path w="1227" h="645" extrusionOk="0">
                  <a:moveTo>
                    <a:pt x="616" y="0"/>
                  </a:moveTo>
                  <a:cubicBezTo>
                    <a:pt x="440" y="0"/>
                    <a:pt x="271" y="49"/>
                    <a:pt x="163" y="142"/>
                  </a:cubicBezTo>
                  <a:cubicBezTo>
                    <a:pt x="0" y="260"/>
                    <a:pt x="36" y="437"/>
                    <a:pt x="229" y="547"/>
                  </a:cubicBezTo>
                  <a:lnTo>
                    <a:pt x="293" y="585"/>
                  </a:lnTo>
                  <a:cubicBezTo>
                    <a:pt x="390" y="625"/>
                    <a:pt x="504" y="644"/>
                    <a:pt x="617" y="644"/>
                  </a:cubicBezTo>
                  <a:cubicBezTo>
                    <a:pt x="792" y="644"/>
                    <a:pt x="965" y="598"/>
                    <a:pt x="1072" y="511"/>
                  </a:cubicBezTo>
                  <a:cubicBezTo>
                    <a:pt x="1227" y="376"/>
                    <a:pt x="1192" y="199"/>
                    <a:pt x="999" y="89"/>
                  </a:cubicBezTo>
                  <a:cubicBezTo>
                    <a:pt x="981" y="78"/>
                    <a:pt x="962" y="68"/>
                    <a:pt x="942" y="60"/>
                  </a:cubicBezTo>
                  <a:cubicBezTo>
                    <a:pt x="840" y="20"/>
                    <a:pt x="727" y="0"/>
                    <a:pt x="616"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5146100" y="5159950"/>
              <a:ext cx="30975" cy="16175"/>
            </a:xfrm>
            <a:custGeom>
              <a:avLst/>
              <a:gdLst/>
              <a:ahLst/>
              <a:cxnLst/>
              <a:rect l="l" t="t" r="r" b="b"/>
              <a:pathLst>
                <a:path w="1239" h="647" extrusionOk="0">
                  <a:moveTo>
                    <a:pt x="609" y="1"/>
                  </a:moveTo>
                  <a:cubicBezTo>
                    <a:pt x="451" y="1"/>
                    <a:pt x="295" y="40"/>
                    <a:pt x="185" y="119"/>
                  </a:cubicBezTo>
                  <a:cubicBezTo>
                    <a:pt x="1" y="250"/>
                    <a:pt x="30" y="440"/>
                    <a:pt x="222" y="550"/>
                  </a:cubicBezTo>
                  <a:lnTo>
                    <a:pt x="272" y="571"/>
                  </a:lnTo>
                  <a:cubicBezTo>
                    <a:pt x="374" y="622"/>
                    <a:pt x="498" y="647"/>
                    <a:pt x="623" y="647"/>
                  </a:cubicBezTo>
                  <a:cubicBezTo>
                    <a:pt x="785" y="647"/>
                    <a:pt x="947" y="605"/>
                    <a:pt x="1059" y="526"/>
                  </a:cubicBezTo>
                  <a:cubicBezTo>
                    <a:pt x="1238" y="398"/>
                    <a:pt x="1211" y="210"/>
                    <a:pt x="1011" y="95"/>
                  </a:cubicBezTo>
                  <a:cubicBezTo>
                    <a:pt x="999" y="88"/>
                    <a:pt x="985" y="80"/>
                    <a:pt x="971" y="74"/>
                  </a:cubicBezTo>
                  <a:cubicBezTo>
                    <a:pt x="861" y="25"/>
                    <a:pt x="734" y="1"/>
                    <a:pt x="609"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5092075" y="5196625"/>
              <a:ext cx="30500" cy="16150"/>
            </a:xfrm>
            <a:custGeom>
              <a:avLst/>
              <a:gdLst/>
              <a:ahLst/>
              <a:cxnLst/>
              <a:rect l="l" t="t" r="r" b="b"/>
              <a:pathLst>
                <a:path w="1220" h="646" extrusionOk="0">
                  <a:moveTo>
                    <a:pt x="606" y="1"/>
                  </a:moveTo>
                  <a:cubicBezTo>
                    <a:pt x="457" y="1"/>
                    <a:pt x="310" y="35"/>
                    <a:pt x="206" y="109"/>
                  </a:cubicBezTo>
                  <a:lnTo>
                    <a:pt x="192" y="100"/>
                  </a:lnTo>
                  <a:lnTo>
                    <a:pt x="192" y="100"/>
                  </a:lnTo>
                  <a:cubicBezTo>
                    <a:pt x="1" y="235"/>
                    <a:pt x="2" y="433"/>
                    <a:pt x="216" y="556"/>
                  </a:cubicBezTo>
                  <a:lnTo>
                    <a:pt x="230" y="564"/>
                  </a:lnTo>
                  <a:cubicBezTo>
                    <a:pt x="341" y="617"/>
                    <a:pt x="479" y="645"/>
                    <a:pt x="615" y="645"/>
                  </a:cubicBezTo>
                  <a:cubicBezTo>
                    <a:pt x="766" y="645"/>
                    <a:pt x="915" y="611"/>
                    <a:pt x="1023" y="539"/>
                  </a:cubicBezTo>
                  <a:cubicBezTo>
                    <a:pt x="1214" y="414"/>
                    <a:pt x="1219" y="219"/>
                    <a:pt x="1010" y="97"/>
                  </a:cubicBezTo>
                  <a:cubicBezTo>
                    <a:pt x="1003" y="93"/>
                    <a:pt x="993" y="89"/>
                    <a:pt x="985" y="84"/>
                  </a:cubicBezTo>
                  <a:cubicBezTo>
                    <a:pt x="877" y="29"/>
                    <a:pt x="741" y="1"/>
                    <a:pt x="606"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048175" y="5223350"/>
              <a:ext cx="30450" cy="16075"/>
            </a:xfrm>
            <a:custGeom>
              <a:avLst/>
              <a:gdLst/>
              <a:ahLst/>
              <a:cxnLst/>
              <a:rect l="l" t="t" r="r" b="b"/>
              <a:pathLst>
                <a:path w="1218" h="643" extrusionOk="0">
                  <a:moveTo>
                    <a:pt x="603" y="0"/>
                  </a:moveTo>
                  <a:cubicBezTo>
                    <a:pt x="464" y="0"/>
                    <a:pt x="325" y="32"/>
                    <a:pt x="217" y="95"/>
                  </a:cubicBezTo>
                  <a:cubicBezTo>
                    <a:pt x="5" y="218"/>
                    <a:pt x="1" y="420"/>
                    <a:pt x="226" y="551"/>
                  </a:cubicBezTo>
                  <a:cubicBezTo>
                    <a:pt x="333" y="612"/>
                    <a:pt x="475" y="643"/>
                    <a:pt x="617" y="643"/>
                  </a:cubicBezTo>
                  <a:cubicBezTo>
                    <a:pt x="758" y="643"/>
                    <a:pt x="900" y="612"/>
                    <a:pt x="1006" y="551"/>
                  </a:cubicBezTo>
                  <a:lnTo>
                    <a:pt x="999" y="547"/>
                  </a:lnTo>
                  <a:cubicBezTo>
                    <a:pt x="1218" y="420"/>
                    <a:pt x="1218" y="222"/>
                    <a:pt x="1004" y="99"/>
                  </a:cubicBezTo>
                  <a:cubicBezTo>
                    <a:pt x="889" y="33"/>
                    <a:pt x="745" y="0"/>
                    <a:pt x="60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3362450" y="861100"/>
              <a:ext cx="2184150" cy="2810350"/>
            </a:xfrm>
            <a:custGeom>
              <a:avLst/>
              <a:gdLst/>
              <a:ahLst/>
              <a:cxnLst/>
              <a:rect l="l" t="t" r="r" b="b"/>
              <a:pathLst>
                <a:path w="87366" h="112414" extrusionOk="0">
                  <a:moveTo>
                    <a:pt x="85937" y="109736"/>
                  </a:moveTo>
                  <a:lnTo>
                    <a:pt x="84554" y="50741"/>
                  </a:lnTo>
                  <a:cubicBezTo>
                    <a:pt x="84476" y="47424"/>
                    <a:pt x="83354" y="45838"/>
                    <a:pt x="81168" y="44626"/>
                  </a:cubicBezTo>
                  <a:lnTo>
                    <a:pt x="2100" y="1414"/>
                  </a:lnTo>
                  <a:cubicBezTo>
                    <a:pt x="1293" y="972"/>
                    <a:pt x="559" y="826"/>
                    <a:pt x="1" y="1065"/>
                  </a:cubicBezTo>
                  <a:lnTo>
                    <a:pt x="1" y="1065"/>
                  </a:lnTo>
                  <a:cubicBezTo>
                    <a:pt x="1" y="1065"/>
                    <a:pt x="1297" y="274"/>
                    <a:pt x="1417" y="225"/>
                  </a:cubicBezTo>
                  <a:lnTo>
                    <a:pt x="1417" y="225"/>
                  </a:lnTo>
                  <a:lnTo>
                    <a:pt x="1417" y="225"/>
                  </a:lnTo>
                  <a:cubicBezTo>
                    <a:pt x="1973" y="1"/>
                    <a:pt x="2696" y="150"/>
                    <a:pt x="3492" y="585"/>
                  </a:cubicBezTo>
                  <a:lnTo>
                    <a:pt x="82561" y="43797"/>
                  </a:lnTo>
                  <a:cubicBezTo>
                    <a:pt x="84747" y="45010"/>
                    <a:pt x="85869" y="46596"/>
                    <a:pt x="85947" y="49912"/>
                  </a:cubicBezTo>
                  <a:lnTo>
                    <a:pt x="87328" y="108906"/>
                  </a:lnTo>
                  <a:cubicBezTo>
                    <a:pt x="87366" y="110493"/>
                    <a:pt x="86950" y="111396"/>
                    <a:pt x="86269" y="111725"/>
                  </a:cubicBezTo>
                  <a:lnTo>
                    <a:pt x="85108" y="112414"/>
                  </a:lnTo>
                  <a:cubicBezTo>
                    <a:pt x="85651" y="112000"/>
                    <a:pt x="85969" y="111133"/>
                    <a:pt x="85937" y="109736"/>
                  </a:cubicBezTo>
                  <a:close/>
                </a:path>
              </a:pathLst>
            </a:custGeom>
            <a:solidFill>
              <a:srgbClr val="51B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5483100" y="3675575"/>
              <a:ext cx="0" cy="25"/>
            </a:xfrm>
            <a:custGeom>
              <a:avLst/>
              <a:gdLst/>
              <a:ahLst/>
              <a:cxnLst/>
              <a:rect l="l" t="t" r="r" b="b"/>
              <a:pathLst>
                <a:path h="1" extrusionOk="0">
                  <a:moveTo>
                    <a:pt x="0" y="1"/>
                  </a:moveTo>
                  <a:lnTo>
                    <a:pt x="0" y="1"/>
                  </a:lnTo>
                  <a:lnTo>
                    <a:pt x="0" y="1"/>
                  </a:lnTo>
                  <a:close/>
                </a:path>
              </a:pathLst>
            </a:custGeom>
            <a:solidFill>
              <a:srgbClr val="A6A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1978900" y="3426800"/>
              <a:ext cx="3485525" cy="1227775"/>
            </a:xfrm>
            <a:custGeom>
              <a:avLst/>
              <a:gdLst/>
              <a:ahLst/>
              <a:cxnLst/>
              <a:rect l="l" t="t" r="r" b="b"/>
              <a:pathLst>
                <a:path w="139421" h="49111" extrusionOk="0">
                  <a:moveTo>
                    <a:pt x="139415" y="14809"/>
                  </a:moveTo>
                  <a:cubicBezTo>
                    <a:pt x="139421" y="14709"/>
                    <a:pt x="139419" y="14609"/>
                    <a:pt x="139408" y="14510"/>
                  </a:cubicBezTo>
                  <a:lnTo>
                    <a:pt x="139339" y="11529"/>
                  </a:lnTo>
                  <a:lnTo>
                    <a:pt x="139339" y="11529"/>
                  </a:lnTo>
                  <a:cubicBezTo>
                    <a:pt x="139277" y="12272"/>
                    <a:pt x="138724" y="13049"/>
                    <a:pt x="137690" y="13679"/>
                  </a:cubicBezTo>
                  <a:lnTo>
                    <a:pt x="87289" y="44372"/>
                  </a:lnTo>
                  <a:cubicBezTo>
                    <a:pt x="85251" y="45613"/>
                    <a:pt x="82127" y="45816"/>
                    <a:pt x="80314" y="44825"/>
                  </a:cubicBezTo>
                  <a:lnTo>
                    <a:pt x="1245" y="1613"/>
                  </a:lnTo>
                  <a:cubicBezTo>
                    <a:pt x="470" y="1189"/>
                    <a:pt x="62" y="615"/>
                    <a:pt x="6" y="0"/>
                  </a:cubicBezTo>
                  <a:lnTo>
                    <a:pt x="0" y="0"/>
                  </a:lnTo>
                  <a:lnTo>
                    <a:pt x="74" y="3196"/>
                  </a:lnTo>
                  <a:lnTo>
                    <a:pt x="77" y="3196"/>
                  </a:lnTo>
                  <a:cubicBezTo>
                    <a:pt x="98" y="3847"/>
                    <a:pt x="506" y="4461"/>
                    <a:pt x="1322" y="4907"/>
                  </a:cubicBezTo>
                  <a:lnTo>
                    <a:pt x="80390" y="48119"/>
                  </a:lnTo>
                  <a:cubicBezTo>
                    <a:pt x="82204" y="49110"/>
                    <a:pt x="85328" y="48907"/>
                    <a:pt x="87367" y="47666"/>
                  </a:cubicBezTo>
                  <a:lnTo>
                    <a:pt x="137766" y="16971"/>
                  </a:lnTo>
                  <a:cubicBezTo>
                    <a:pt x="138796" y="16344"/>
                    <a:pt x="139351" y="15570"/>
                    <a:pt x="139414" y="14832"/>
                  </a:cubicBezTo>
                  <a:lnTo>
                    <a:pt x="139415" y="14832"/>
                  </a:lnTo>
                  <a:close/>
                </a:path>
              </a:pathLst>
            </a:custGeom>
            <a:solidFill>
              <a:srgbClr val="51B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1968900" y="3053000"/>
              <a:ext cx="2706350" cy="1519225"/>
            </a:xfrm>
            <a:custGeom>
              <a:avLst/>
              <a:gdLst/>
              <a:ahLst/>
              <a:cxnLst/>
              <a:rect l="l" t="t" r="r" b="b"/>
              <a:pathLst>
                <a:path w="108254" h="60769" extrusionOk="0">
                  <a:moveTo>
                    <a:pt x="107994" y="46657"/>
                  </a:moveTo>
                  <a:lnTo>
                    <a:pt x="107994" y="46657"/>
                  </a:lnTo>
                  <a:lnTo>
                    <a:pt x="22611" y="1"/>
                  </a:lnTo>
                  <a:lnTo>
                    <a:pt x="2052" y="12521"/>
                  </a:lnTo>
                  <a:cubicBezTo>
                    <a:pt x="1821" y="12661"/>
                    <a:pt x="1600" y="12819"/>
                    <a:pt x="1394" y="12995"/>
                  </a:cubicBezTo>
                  <a:lnTo>
                    <a:pt x="1391" y="12998"/>
                  </a:lnTo>
                  <a:cubicBezTo>
                    <a:pt x="0" y="14191"/>
                    <a:pt x="52" y="15694"/>
                    <a:pt x="1645" y="16564"/>
                  </a:cubicBezTo>
                  <a:lnTo>
                    <a:pt x="80714" y="59776"/>
                  </a:lnTo>
                  <a:cubicBezTo>
                    <a:pt x="82527" y="60768"/>
                    <a:pt x="85651" y="60565"/>
                    <a:pt x="87689" y="59323"/>
                  </a:cubicBezTo>
                  <a:lnTo>
                    <a:pt x="108254" y="46800"/>
                  </a:lnTo>
                  <a:close/>
                </a:path>
              </a:pathLst>
            </a:custGeom>
            <a:solidFill>
              <a:srgbClr val="82E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2534175" y="2562550"/>
              <a:ext cx="2942450" cy="1660450"/>
            </a:xfrm>
            <a:custGeom>
              <a:avLst/>
              <a:gdLst/>
              <a:ahLst/>
              <a:cxnLst/>
              <a:rect l="l" t="t" r="r" b="b"/>
              <a:pathLst>
                <a:path w="117698" h="66418" extrusionOk="0">
                  <a:moveTo>
                    <a:pt x="85643" y="66418"/>
                  </a:moveTo>
                  <a:lnTo>
                    <a:pt x="115477" y="48248"/>
                  </a:lnTo>
                  <a:cubicBezTo>
                    <a:pt x="117517" y="47006"/>
                    <a:pt x="117698" y="45195"/>
                    <a:pt x="115884" y="44205"/>
                  </a:cubicBezTo>
                  <a:lnTo>
                    <a:pt x="36816" y="993"/>
                  </a:lnTo>
                  <a:cubicBezTo>
                    <a:pt x="35002" y="0"/>
                    <a:pt x="31878" y="204"/>
                    <a:pt x="29840" y="1446"/>
                  </a:cubicBezTo>
                  <a:lnTo>
                    <a:pt x="0" y="19619"/>
                  </a:lnTo>
                  <a:close/>
                </a:path>
              </a:pathLst>
            </a:custGeom>
            <a:solidFill>
              <a:srgbClr val="82E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2821500" y="3906575"/>
              <a:ext cx="362125" cy="197350"/>
            </a:xfrm>
            <a:custGeom>
              <a:avLst/>
              <a:gdLst/>
              <a:ahLst/>
              <a:cxnLst/>
              <a:rect l="l" t="t" r="r" b="b"/>
              <a:pathLst>
                <a:path w="14485" h="7894" extrusionOk="0">
                  <a:moveTo>
                    <a:pt x="646" y="0"/>
                  </a:moveTo>
                  <a:cubicBezTo>
                    <a:pt x="411" y="0"/>
                    <a:pt x="176" y="54"/>
                    <a:pt x="0" y="161"/>
                  </a:cubicBezTo>
                  <a:lnTo>
                    <a:pt x="14150" y="7893"/>
                  </a:lnTo>
                  <a:cubicBezTo>
                    <a:pt x="14485" y="7690"/>
                    <a:pt x="14475" y="7372"/>
                    <a:pt x="14129" y="7183"/>
                  </a:cubicBezTo>
                  <a:lnTo>
                    <a:pt x="1233" y="135"/>
                  </a:lnTo>
                  <a:cubicBezTo>
                    <a:pt x="1068" y="45"/>
                    <a:pt x="857" y="0"/>
                    <a:pt x="64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3584950" y="2670750"/>
              <a:ext cx="1693700" cy="927025"/>
            </a:xfrm>
            <a:custGeom>
              <a:avLst/>
              <a:gdLst/>
              <a:ahLst/>
              <a:cxnLst/>
              <a:rect l="l" t="t" r="r" b="b"/>
              <a:pathLst>
                <a:path w="67748" h="37081" extrusionOk="0">
                  <a:moveTo>
                    <a:pt x="892" y="1"/>
                  </a:moveTo>
                  <a:lnTo>
                    <a:pt x="1" y="543"/>
                  </a:lnTo>
                  <a:lnTo>
                    <a:pt x="66857" y="37081"/>
                  </a:lnTo>
                  <a:lnTo>
                    <a:pt x="67748" y="36539"/>
                  </a:lnTo>
                  <a:lnTo>
                    <a:pt x="892" y="1"/>
                  </a:ln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3"/>
            <p:cNvSpPr/>
            <p:nvPr/>
          </p:nvSpPr>
          <p:spPr>
            <a:xfrm>
              <a:off x="3333600" y="871650"/>
              <a:ext cx="2178950" cy="2820825"/>
            </a:xfrm>
            <a:custGeom>
              <a:avLst/>
              <a:gdLst/>
              <a:ahLst/>
              <a:cxnLst/>
              <a:rect l="l" t="t" r="r" b="b"/>
              <a:pathLst>
                <a:path w="87158" h="112833" extrusionOk="0">
                  <a:moveTo>
                    <a:pt x="4839" y="68629"/>
                  </a:moveTo>
                  <a:lnTo>
                    <a:pt x="83907" y="111841"/>
                  </a:lnTo>
                  <a:cubicBezTo>
                    <a:pt x="85721" y="112832"/>
                    <a:pt x="87158" y="112208"/>
                    <a:pt x="87091" y="109314"/>
                  </a:cubicBezTo>
                  <a:lnTo>
                    <a:pt x="85708" y="50319"/>
                  </a:lnTo>
                  <a:cubicBezTo>
                    <a:pt x="85630" y="47002"/>
                    <a:pt x="84508" y="45416"/>
                    <a:pt x="82322" y="44204"/>
                  </a:cubicBezTo>
                  <a:lnTo>
                    <a:pt x="3254" y="992"/>
                  </a:lnTo>
                  <a:cubicBezTo>
                    <a:pt x="1440" y="1"/>
                    <a:pt x="0" y="492"/>
                    <a:pt x="70" y="3518"/>
                  </a:cubicBezTo>
                  <a:lnTo>
                    <a:pt x="1453" y="62512"/>
                  </a:lnTo>
                  <a:cubicBezTo>
                    <a:pt x="1543" y="66366"/>
                    <a:pt x="2855" y="67549"/>
                    <a:pt x="4839" y="68629"/>
                  </a:cubicBezTo>
                  <a:close/>
                </a:path>
              </a:pathLst>
            </a:custGeom>
            <a:solidFill>
              <a:srgbClr val="82E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3344125" y="885000"/>
              <a:ext cx="2158025" cy="2794075"/>
            </a:xfrm>
            <a:custGeom>
              <a:avLst/>
              <a:gdLst/>
              <a:ahLst/>
              <a:cxnLst/>
              <a:rect l="l" t="t" r="r" b="b"/>
              <a:pathLst>
                <a:path w="86321" h="111763" extrusionOk="0">
                  <a:moveTo>
                    <a:pt x="2625" y="802"/>
                  </a:moveTo>
                  <a:lnTo>
                    <a:pt x="82130" y="44251"/>
                  </a:lnTo>
                  <a:cubicBezTo>
                    <a:pt x="83596" y="45053"/>
                    <a:pt x="84819" y="47053"/>
                    <a:pt x="84858" y="48712"/>
                  </a:cubicBezTo>
                  <a:lnTo>
                    <a:pt x="86281" y="109406"/>
                  </a:lnTo>
                  <a:cubicBezTo>
                    <a:pt x="86320" y="111065"/>
                    <a:pt x="85159" y="111763"/>
                    <a:pt x="83694" y="110961"/>
                  </a:cubicBezTo>
                  <a:lnTo>
                    <a:pt x="4189" y="67511"/>
                  </a:lnTo>
                  <a:cubicBezTo>
                    <a:pt x="2724" y="66709"/>
                    <a:pt x="1500" y="64709"/>
                    <a:pt x="1461" y="63050"/>
                  </a:cubicBezTo>
                  <a:lnTo>
                    <a:pt x="38" y="2358"/>
                  </a:lnTo>
                  <a:cubicBezTo>
                    <a:pt x="0" y="698"/>
                    <a:pt x="1160" y="1"/>
                    <a:pt x="2625" y="802"/>
                  </a:cubicBezTo>
                  <a:close/>
                </a:path>
              </a:pathLst>
            </a:custGeom>
            <a:solidFill>
              <a:srgbClr val="82E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3422325" y="1003625"/>
              <a:ext cx="1999825" cy="2481625"/>
            </a:xfrm>
            <a:custGeom>
              <a:avLst/>
              <a:gdLst/>
              <a:ahLst/>
              <a:cxnLst/>
              <a:rect l="l" t="t" r="r" b="b"/>
              <a:pathLst>
                <a:path w="79993" h="99265" extrusionOk="0">
                  <a:moveTo>
                    <a:pt x="79983" y="98576"/>
                  </a:moveTo>
                  <a:lnTo>
                    <a:pt x="78683" y="43068"/>
                  </a:lnTo>
                  <a:cubicBezTo>
                    <a:pt x="78677" y="42874"/>
                    <a:pt x="78570" y="42699"/>
                    <a:pt x="78401" y="42605"/>
                  </a:cubicBezTo>
                  <a:lnTo>
                    <a:pt x="810" y="200"/>
                  </a:lnTo>
                  <a:cubicBezTo>
                    <a:pt x="445" y="1"/>
                    <a:pt x="0" y="271"/>
                    <a:pt x="10" y="688"/>
                  </a:cubicBezTo>
                  <a:lnTo>
                    <a:pt x="1311" y="56198"/>
                  </a:lnTo>
                  <a:cubicBezTo>
                    <a:pt x="1315" y="56391"/>
                    <a:pt x="1422" y="56567"/>
                    <a:pt x="1592" y="56659"/>
                  </a:cubicBezTo>
                  <a:lnTo>
                    <a:pt x="79182" y="99064"/>
                  </a:lnTo>
                  <a:cubicBezTo>
                    <a:pt x="79548" y="99265"/>
                    <a:pt x="79993" y="98993"/>
                    <a:pt x="79983" y="9857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3422350" y="1006950"/>
              <a:ext cx="1516475" cy="1557950"/>
            </a:xfrm>
            <a:custGeom>
              <a:avLst/>
              <a:gdLst/>
              <a:ahLst/>
              <a:cxnLst/>
              <a:rect l="l" t="t" r="r" b="b"/>
              <a:pathLst>
                <a:path w="60659" h="62318" extrusionOk="0">
                  <a:moveTo>
                    <a:pt x="550" y="0"/>
                  </a:moveTo>
                  <a:cubicBezTo>
                    <a:pt x="263" y="0"/>
                    <a:pt x="0" y="234"/>
                    <a:pt x="9" y="555"/>
                  </a:cubicBezTo>
                  <a:lnTo>
                    <a:pt x="1310" y="56065"/>
                  </a:lnTo>
                  <a:cubicBezTo>
                    <a:pt x="1314" y="56258"/>
                    <a:pt x="1421" y="56434"/>
                    <a:pt x="1591" y="56526"/>
                  </a:cubicBezTo>
                  <a:lnTo>
                    <a:pt x="12188" y="62318"/>
                  </a:lnTo>
                  <a:lnTo>
                    <a:pt x="60658" y="32776"/>
                  </a:lnTo>
                  <a:lnTo>
                    <a:pt x="24804" y="13181"/>
                  </a:lnTo>
                  <a:lnTo>
                    <a:pt x="809" y="67"/>
                  </a:lnTo>
                  <a:cubicBezTo>
                    <a:pt x="725" y="21"/>
                    <a:pt x="637" y="0"/>
                    <a:pt x="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2892975" y="3485775"/>
              <a:ext cx="1001975" cy="563200"/>
            </a:xfrm>
            <a:custGeom>
              <a:avLst/>
              <a:gdLst/>
              <a:ahLst/>
              <a:cxnLst/>
              <a:rect l="l" t="t" r="r" b="b"/>
              <a:pathLst>
                <a:path w="40079" h="22528" extrusionOk="0">
                  <a:moveTo>
                    <a:pt x="11848" y="0"/>
                  </a:moveTo>
                  <a:cubicBezTo>
                    <a:pt x="11406" y="0"/>
                    <a:pt x="10961" y="103"/>
                    <a:pt x="10629" y="305"/>
                  </a:cubicBezTo>
                  <a:lnTo>
                    <a:pt x="0" y="6778"/>
                  </a:lnTo>
                  <a:lnTo>
                    <a:pt x="28816" y="22527"/>
                  </a:lnTo>
                  <a:lnTo>
                    <a:pt x="39445" y="16054"/>
                  </a:lnTo>
                  <a:cubicBezTo>
                    <a:pt x="40079" y="15668"/>
                    <a:pt x="40061" y="15065"/>
                    <a:pt x="39407" y="14707"/>
                  </a:cubicBezTo>
                  <a:lnTo>
                    <a:pt x="12961" y="255"/>
                  </a:lnTo>
                  <a:cubicBezTo>
                    <a:pt x="12650" y="84"/>
                    <a:pt x="12250" y="0"/>
                    <a:pt x="11848" y="0"/>
                  </a:cubicBezTo>
                  <a:close/>
                </a:path>
              </a:pathLst>
            </a:custGeom>
            <a:solidFill>
              <a:srgbClr val="6C7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3075375" y="3861875"/>
              <a:ext cx="527000" cy="289000"/>
            </a:xfrm>
            <a:custGeom>
              <a:avLst/>
              <a:gdLst/>
              <a:ahLst/>
              <a:cxnLst/>
              <a:rect l="l" t="t" r="r" b="b"/>
              <a:pathLst>
                <a:path w="21080" h="11560" extrusionOk="0">
                  <a:moveTo>
                    <a:pt x="6899" y="1"/>
                  </a:moveTo>
                  <a:lnTo>
                    <a:pt x="0" y="4203"/>
                  </a:lnTo>
                  <a:lnTo>
                    <a:pt x="12995" y="11305"/>
                  </a:lnTo>
                  <a:cubicBezTo>
                    <a:pt x="13306" y="11476"/>
                    <a:pt x="13705" y="11560"/>
                    <a:pt x="14106" y="11560"/>
                  </a:cubicBezTo>
                  <a:cubicBezTo>
                    <a:pt x="14549" y="11560"/>
                    <a:pt x="14994" y="11457"/>
                    <a:pt x="15327" y="11255"/>
                  </a:cubicBezTo>
                  <a:lnTo>
                    <a:pt x="21079" y="7751"/>
                  </a:lnTo>
                  <a:lnTo>
                    <a:pt x="6899" y="1"/>
                  </a:lnTo>
                  <a:close/>
                </a:path>
              </a:pathLst>
            </a:custGeom>
            <a:solidFill>
              <a:srgbClr val="5C5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2722275" y="3661925"/>
              <a:ext cx="514225" cy="298800"/>
            </a:xfrm>
            <a:custGeom>
              <a:avLst/>
              <a:gdLst/>
              <a:ahLst/>
              <a:cxnLst/>
              <a:rect l="l" t="t" r="r" b="b"/>
              <a:pathLst>
                <a:path w="20569" h="11952" extrusionOk="0">
                  <a:moveTo>
                    <a:pt x="6386" y="0"/>
                  </a:moveTo>
                  <a:lnTo>
                    <a:pt x="634" y="3504"/>
                  </a:lnTo>
                  <a:cubicBezTo>
                    <a:pt x="1" y="3889"/>
                    <a:pt x="18" y="4493"/>
                    <a:pt x="673" y="4851"/>
                  </a:cubicBezTo>
                  <a:lnTo>
                    <a:pt x="13668" y="11952"/>
                  </a:lnTo>
                  <a:lnTo>
                    <a:pt x="20568" y="7750"/>
                  </a:lnTo>
                  <a:lnTo>
                    <a:pt x="6386" y="0"/>
                  </a:lnTo>
                  <a:close/>
                </a:path>
              </a:pathLst>
            </a:custGeom>
            <a:solidFill>
              <a:srgbClr val="5C5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2892975" y="3485750"/>
              <a:ext cx="1000175" cy="391700"/>
            </a:xfrm>
            <a:custGeom>
              <a:avLst/>
              <a:gdLst/>
              <a:ahLst/>
              <a:cxnLst/>
              <a:rect l="l" t="t" r="r" b="b"/>
              <a:pathLst>
                <a:path w="40007" h="15668" extrusionOk="0">
                  <a:moveTo>
                    <a:pt x="11850" y="1"/>
                  </a:moveTo>
                  <a:cubicBezTo>
                    <a:pt x="11407" y="1"/>
                    <a:pt x="10961" y="103"/>
                    <a:pt x="10629" y="306"/>
                  </a:cubicBezTo>
                  <a:lnTo>
                    <a:pt x="0" y="6778"/>
                  </a:lnTo>
                  <a:lnTo>
                    <a:pt x="513" y="7058"/>
                  </a:lnTo>
                  <a:lnTo>
                    <a:pt x="10642" y="889"/>
                  </a:lnTo>
                  <a:cubicBezTo>
                    <a:pt x="10974" y="687"/>
                    <a:pt x="11420" y="585"/>
                    <a:pt x="11862" y="585"/>
                  </a:cubicBezTo>
                  <a:cubicBezTo>
                    <a:pt x="12264" y="585"/>
                    <a:pt x="12664" y="669"/>
                    <a:pt x="12975" y="838"/>
                  </a:cubicBezTo>
                  <a:lnTo>
                    <a:pt x="39420" y="15292"/>
                  </a:lnTo>
                  <a:cubicBezTo>
                    <a:pt x="39616" y="15400"/>
                    <a:pt x="39747" y="15529"/>
                    <a:pt x="39829" y="15667"/>
                  </a:cubicBezTo>
                  <a:cubicBezTo>
                    <a:pt x="40006" y="15334"/>
                    <a:pt x="39868" y="14960"/>
                    <a:pt x="39407" y="14708"/>
                  </a:cubicBezTo>
                  <a:lnTo>
                    <a:pt x="12961" y="254"/>
                  </a:lnTo>
                  <a:cubicBezTo>
                    <a:pt x="12651" y="85"/>
                    <a:pt x="12252" y="1"/>
                    <a:pt x="11850" y="1"/>
                  </a:cubicBezTo>
                  <a:close/>
                </a:path>
              </a:pathLst>
            </a:custGeom>
            <a:solidFill>
              <a:srgbClr val="9FA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3075375" y="3861875"/>
              <a:ext cx="527000" cy="201375"/>
            </a:xfrm>
            <a:custGeom>
              <a:avLst/>
              <a:gdLst/>
              <a:ahLst/>
              <a:cxnLst/>
              <a:rect l="l" t="t" r="r" b="b"/>
              <a:pathLst>
                <a:path w="21080" h="8055" extrusionOk="0">
                  <a:moveTo>
                    <a:pt x="6899" y="1"/>
                  </a:moveTo>
                  <a:lnTo>
                    <a:pt x="0" y="4203"/>
                  </a:lnTo>
                  <a:lnTo>
                    <a:pt x="512" y="4483"/>
                  </a:lnTo>
                  <a:lnTo>
                    <a:pt x="6913" y="585"/>
                  </a:lnTo>
                  <a:lnTo>
                    <a:pt x="20580" y="8055"/>
                  </a:lnTo>
                  <a:lnTo>
                    <a:pt x="21079" y="7751"/>
                  </a:lnTo>
                  <a:lnTo>
                    <a:pt x="6899" y="1"/>
                  </a:lnTo>
                  <a:close/>
                </a:path>
              </a:pathLst>
            </a:custGeom>
            <a:solidFill>
              <a:srgbClr val="9FA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2724125" y="3661925"/>
              <a:ext cx="512375" cy="201375"/>
            </a:xfrm>
            <a:custGeom>
              <a:avLst/>
              <a:gdLst/>
              <a:ahLst/>
              <a:cxnLst/>
              <a:rect l="l" t="t" r="r" b="b"/>
              <a:pathLst>
                <a:path w="20495" h="8055" extrusionOk="0">
                  <a:moveTo>
                    <a:pt x="6314" y="0"/>
                  </a:moveTo>
                  <a:lnTo>
                    <a:pt x="561" y="3504"/>
                  </a:lnTo>
                  <a:cubicBezTo>
                    <a:pt x="118" y="3775"/>
                    <a:pt x="1" y="4150"/>
                    <a:pt x="192" y="4475"/>
                  </a:cubicBezTo>
                  <a:cubicBezTo>
                    <a:pt x="264" y="4335"/>
                    <a:pt x="388" y="4201"/>
                    <a:pt x="575" y="4089"/>
                  </a:cubicBezTo>
                  <a:lnTo>
                    <a:pt x="6328" y="584"/>
                  </a:lnTo>
                  <a:lnTo>
                    <a:pt x="19995" y="8054"/>
                  </a:lnTo>
                  <a:lnTo>
                    <a:pt x="20494" y="7750"/>
                  </a:lnTo>
                  <a:lnTo>
                    <a:pt x="6314" y="0"/>
                  </a:lnTo>
                  <a:close/>
                </a:path>
              </a:pathLst>
            </a:custGeom>
            <a:solidFill>
              <a:srgbClr val="9FA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4982525" y="3705350"/>
              <a:ext cx="227900" cy="129450"/>
            </a:xfrm>
            <a:custGeom>
              <a:avLst/>
              <a:gdLst/>
              <a:ahLst/>
              <a:cxnLst/>
              <a:rect l="l" t="t" r="r" b="b"/>
              <a:pathLst>
                <a:path w="9116" h="5178" extrusionOk="0">
                  <a:moveTo>
                    <a:pt x="4537" y="0"/>
                  </a:moveTo>
                  <a:cubicBezTo>
                    <a:pt x="4347" y="0"/>
                    <a:pt x="4143" y="50"/>
                    <a:pt x="3987" y="145"/>
                  </a:cubicBezTo>
                  <a:lnTo>
                    <a:pt x="297" y="2392"/>
                  </a:lnTo>
                  <a:cubicBezTo>
                    <a:pt x="26" y="2558"/>
                    <a:pt x="0" y="2799"/>
                    <a:pt x="243" y="2931"/>
                  </a:cubicBezTo>
                  <a:lnTo>
                    <a:pt x="4199" y="5093"/>
                  </a:lnTo>
                  <a:cubicBezTo>
                    <a:pt x="4302" y="5150"/>
                    <a:pt x="4438" y="5177"/>
                    <a:pt x="4580" y="5177"/>
                  </a:cubicBezTo>
                  <a:cubicBezTo>
                    <a:pt x="4771" y="5177"/>
                    <a:pt x="4974" y="5128"/>
                    <a:pt x="5130" y="5033"/>
                  </a:cubicBezTo>
                  <a:lnTo>
                    <a:pt x="8820" y="2786"/>
                  </a:lnTo>
                  <a:cubicBezTo>
                    <a:pt x="9092" y="2621"/>
                    <a:pt x="9115" y="2379"/>
                    <a:pt x="8873" y="2247"/>
                  </a:cubicBezTo>
                  <a:lnTo>
                    <a:pt x="4917" y="84"/>
                  </a:lnTo>
                  <a:cubicBezTo>
                    <a:pt x="4814"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4848700" y="3632225"/>
              <a:ext cx="227900" cy="129475"/>
            </a:xfrm>
            <a:custGeom>
              <a:avLst/>
              <a:gdLst/>
              <a:ahLst/>
              <a:cxnLst/>
              <a:rect l="l" t="t" r="r" b="b"/>
              <a:pathLst>
                <a:path w="9116" h="5179" extrusionOk="0">
                  <a:moveTo>
                    <a:pt x="4537" y="1"/>
                  </a:moveTo>
                  <a:cubicBezTo>
                    <a:pt x="4346" y="1"/>
                    <a:pt x="4142" y="50"/>
                    <a:pt x="3986" y="145"/>
                  </a:cubicBezTo>
                  <a:lnTo>
                    <a:pt x="296" y="2392"/>
                  </a:lnTo>
                  <a:cubicBezTo>
                    <a:pt x="24" y="2557"/>
                    <a:pt x="1" y="2798"/>
                    <a:pt x="242" y="2931"/>
                  </a:cubicBezTo>
                  <a:lnTo>
                    <a:pt x="4199" y="5094"/>
                  </a:lnTo>
                  <a:cubicBezTo>
                    <a:pt x="4302" y="5151"/>
                    <a:pt x="4438" y="5178"/>
                    <a:pt x="4580" y="5178"/>
                  </a:cubicBezTo>
                  <a:cubicBezTo>
                    <a:pt x="4771" y="5178"/>
                    <a:pt x="4974" y="5129"/>
                    <a:pt x="5129" y="5034"/>
                  </a:cubicBezTo>
                  <a:lnTo>
                    <a:pt x="8819" y="2786"/>
                  </a:lnTo>
                  <a:cubicBezTo>
                    <a:pt x="9091" y="2621"/>
                    <a:pt x="9116" y="2380"/>
                    <a:pt x="8873" y="2247"/>
                  </a:cubicBezTo>
                  <a:lnTo>
                    <a:pt x="4917" y="84"/>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4714850" y="3559100"/>
              <a:ext cx="227900" cy="129425"/>
            </a:xfrm>
            <a:custGeom>
              <a:avLst/>
              <a:gdLst/>
              <a:ahLst/>
              <a:cxnLst/>
              <a:rect l="l" t="t" r="r" b="b"/>
              <a:pathLst>
                <a:path w="9116" h="5177" extrusionOk="0">
                  <a:moveTo>
                    <a:pt x="4538" y="0"/>
                  </a:moveTo>
                  <a:cubicBezTo>
                    <a:pt x="4347" y="0"/>
                    <a:pt x="4143" y="49"/>
                    <a:pt x="3987" y="145"/>
                  </a:cubicBezTo>
                  <a:lnTo>
                    <a:pt x="297" y="2392"/>
                  </a:lnTo>
                  <a:cubicBezTo>
                    <a:pt x="26" y="2556"/>
                    <a:pt x="1" y="2799"/>
                    <a:pt x="243" y="2931"/>
                  </a:cubicBezTo>
                  <a:lnTo>
                    <a:pt x="4201" y="5093"/>
                  </a:lnTo>
                  <a:cubicBezTo>
                    <a:pt x="4303" y="5150"/>
                    <a:pt x="4438" y="5177"/>
                    <a:pt x="4580" y="5177"/>
                  </a:cubicBezTo>
                  <a:cubicBezTo>
                    <a:pt x="4771" y="5177"/>
                    <a:pt x="4974" y="5127"/>
                    <a:pt x="5130" y="5033"/>
                  </a:cubicBezTo>
                  <a:lnTo>
                    <a:pt x="8820" y="2785"/>
                  </a:lnTo>
                  <a:cubicBezTo>
                    <a:pt x="9092" y="2620"/>
                    <a:pt x="9116" y="2379"/>
                    <a:pt x="8874" y="2247"/>
                  </a:cubicBezTo>
                  <a:lnTo>
                    <a:pt x="4917" y="83"/>
                  </a:lnTo>
                  <a:cubicBezTo>
                    <a:pt x="4814" y="27"/>
                    <a:pt x="4679" y="0"/>
                    <a:pt x="4538"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4581025" y="3485950"/>
              <a:ext cx="227900" cy="129400"/>
            </a:xfrm>
            <a:custGeom>
              <a:avLst/>
              <a:gdLst/>
              <a:ahLst/>
              <a:cxnLst/>
              <a:rect l="l" t="t" r="r" b="b"/>
              <a:pathLst>
                <a:path w="9116" h="5176" extrusionOk="0">
                  <a:moveTo>
                    <a:pt x="4537" y="0"/>
                  </a:moveTo>
                  <a:cubicBezTo>
                    <a:pt x="4346" y="0"/>
                    <a:pt x="4142" y="49"/>
                    <a:pt x="3986" y="145"/>
                  </a:cubicBezTo>
                  <a:lnTo>
                    <a:pt x="296" y="2392"/>
                  </a:lnTo>
                  <a:cubicBezTo>
                    <a:pt x="26" y="2558"/>
                    <a:pt x="1" y="2799"/>
                    <a:pt x="243" y="2930"/>
                  </a:cubicBezTo>
                  <a:lnTo>
                    <a:pt x="4199" y="5092"/>
                  </a:lnTo>
                  <a:cubicBezTo>
                    <a:pt x="4303" y="5148"/>
                    <a:pt x="4438" y="5176"/>
                    <a:pt x="4579" y="5176"/>
                  </a:cubicBezTo>
                  <a:cubicBezTo>
                    <a:pt x="4770" y="5176"/>
                    <a:pt x="4973" y="5126"/>
                    <a:pt x="5129" y="5032"/>
                  </a:cubicBezTo>
                  <a:lnTo>
                    <a:pt x="8819" y="2783"/>
                  </a:lnTo>
                  <a:cubicBezTo>
                    <a:pt x="9091" y="2619"/>
                    <a:pt x="9116" y="2376"/>
                    <a:pt x="8873" y="2245"/>
                  </a:cubicBezTo>
                  <a:lnTo>
                    <a:pt x="4917" y="83"/>
                  </a:lnTo>
                  <a:cubicBezTo>
                    <a:pt x="4814" y="27"/>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4447225" y="3412775"/>
              <a:ext cx="227850" cy="129475"/>
            </a:xfrm>
            <a:custGeom>
              <a:avLst/>
              <a:gdLst/>
              <a:ahLst/>
              <a:cxnLst/>
              <a:rect l="l" t="t" r="r" b="b"/>
              <a:pathLst>
                <a:path w="9114" h="5179" extrusionOk="0">
                  <a:moveTo>
                    <a:pt x="4536" y="1"/>
                  </a:moveTo>
                  <a:cubicBezTo>
                    <a:pt x="4345" y="1"/>
                    <a:pt x="4141" y="50"/>
                    <a:pt x="3985" y="144"/>
                  </a:cubicBezTo>
                  <a:lnTo>
                    <a:pt x="296" y="2393"/>
                  </a:lnTo>
                  <a:cubicBezTo>
                    <a:pt x="24" y="2559"/>
                    <a:pt x="0" y="2800"/>
                    <a:pt x="241" y="2932"/>
                  </a:cubicBezTo>
                  <a:lnTo>
                    <a:pt x="4199" y="5094"/>
                  </a:lnTo>
                  <a:cubicBezTo>
                    <a:pt x="4302" y="5151"/>
                    <a:pt x="4436" y="5178"/>
                    <a:pt x="4578" y="5178"/>
                  </a:cubicBezTo>
                  <a:cubicBezTo>
                    <a:pt x="4769" y="5178"/>
                    <a:pt x="4973" y="5129"/>
                    <a:pt x="5128" y="5034"/>
                  </a:cubicBezTo>
                  <a:lnTo>
                    <a:pt x="8818" y="2786"/>
                  </a:lnTo>
                  <a:cubicBezTo>
                    <a:pt x="9090" y="2620"/>
                    <a:pt x="9114" y="2379"/>
                    <a:pt x="8873" y="2246"/>
                  </a:cubicBezTo>
                  <a:lnTo>
                    <a:pt x="4915" y="84"/>
                  </a:lnTo>
                  <a:cubicBezTo>
                    <a:pt x="4812"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4313350" y="3339625"/>
              <a:ext cx="227900" cy="129475"/>
            </a:xfrm>
            <a:custGeom>
              <a:avLst/>
              <a:gdLst/>
              <a:ahLst/>
              <a:cxnLst/>
              <a:rect l="l" t="t" r="r" b="b"/>
              <a:pathLst>
                <a:path w="9116" h="5179" extrusionOk="0">
                  <a:moveTo>
                    <a:pt x="4537" y="1"/>
                  </a:moveTo>
                  <a:cubicBezTo>
                    <a:pt x="4347" y="1"/>
                    <a:pt x="4144" y="50"/>
                    <a:pt x="3988" y="144"/>
                  </a:cubicBezTo>
                  <a:lnTo>
                    <a:pt x="298" y="2393"/>
                  </a:lnTo>
                  <a:cubicBezTo>
                    <a:pt x="26" y="2559"/>
                    <a:pt x="1" y="2800"/>
                    <a:pt x="244" y="2932"/>
                  </a:cubicBezTo>
                  <a:lnTo>
                    <a:pt x="4200" y="5094"/>
                  </a:lnTo>
                  <a:cubicBezTo>
                    <a:pt x="4303" y="5151"/>
                    <a:pt x="4438" y="5178"/>
                    <a:pt x="4580" y="5178"/>
                  </a:cubicBezTo>
                  <a:cubicBezTo>
                    <a:pt x="4770" y="5178"/>
                    <a:pt x="4973" y="5129"/>
                    <a:pt x="5129" y="5034"/>
                  </a:cubicBezTo>
                  <a:lnTo>
                    <a:pt x="8819" y="2786"/>
                  </a:lnTo>
                  <a:cubicBezTo>
                    <a:pt x="9091" y="2620"/>
                    <a:pt x="9116" y="2379"/>
                    <a:pt x="8873" y="2247"/>
                  </a:cubicBezTo>
                  <a:lnTo>
                    <a:pt x="4917" y="85"/>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4179550" y="3266525"/>
              <a:ext cx="227850" cy="129425"/>
            </a:xfrm>
            <a:custGeom>
              <a:avLst/>
              <a:gdLst/>
              <a:ahLst/>
              <a:cxnLst/>
              <a:rect l="l" t="t" r="r" b="b"/>
              <a:pathLst>
                <a:path w="9114" h="5177" extrusionOk="0">
                  <a:moveTo>
                    <a:pt x="4536" y="0"/>
                  </a:moveTo>
                  <a:cubicBezTo>
                    <a:pt x="4345" y="0"/>
                    <a:pt x="4141" y="50"/>
                    <a:pt x="3986" y="144"/>
                  </a:cubicBezTo>
                  <a:lnTo>
                    <a:pt x="296" y="2391"/>
                  </a:lnTo>
                  <a:cubicBezTo>
                    <a:pt x="24" y="2557"/>
                    <a:pt x="0" y="2798"/>
                    <a:pt x="241" y="2930"/>
                  </a:cubicBezTo>
                  <a:lnTo>
                    <a:pt x="4199" y="5092"/>
                  </a:lnTo>
                  <a:cubicBezTo>
                    <a:pt x="4302" y="5149"/>
                    <a:pt x="4436" y="5176"/>
                    <a:pt x="4578" y="5176"/>
                  </a:cubicBezTo>
                  <a:cubicBezTo>
                    <a:pt x="4769" y="5176"/>
                    <a:pt x="4973" y="5127"/>
                    <a:pt x="5129" y="5033"/>
                  </a:cubicBezTo>
                  <a:lnTo>
                    <a:pt x="8818" y="2784"/>
                  </a:lnTo>
                  <a:cubicBezTo>
                    <a:pt x="9090" y="2620"/>
                    <a:pt x="9114" y="2377"/>
                    <a:pt x="8873" y="2246"/>
                  </a:cubicBezTo>
                  <a:lnTo>
                    <a:pt x="4915" y="84"/>
                  </a:lnTo>
                  <a:cubicBezTo>
                    <a:pt x="4812"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4045725" y="3193375"/>
              <a:ext cx="227875" cy="129425"/>
            </a:xfrm>
            <a:custGeom>
              <a:avLst/>
              <a:gdLst/>
              <a:ahLst/>
              <a:cxnLst/>
              <a:rect l="l" t="t" r="r" b="b"/>
              <a:pathLst>
                <a:path w="9115" h="5177" extrusionOk="0">
                  <a:moveTo>
                    <a:pt x="4536" y="0"/>
                  </a:moveTo>
                  <a:cubicBezTo>
                    <a:pt x="4345" y="0"/>
                    <a:pt x="4142" y="50"/>
                    <a:pt x="3986" y="144"/>
                  </a:cubicBezTo>
                  <a:lnTo>
                    <a:pt x="296" y="2391"/>
                  </a:lnTo>
                  <a:cubicBezTo>
                    <a:pt x="24" y="2558"/>
                    <a:pt x="1" y="2798"/>
                    <a:pt x="242" y="2931"/>
                  </a:cubicBezTo>
                  <a:lnTo>
                    <a:pt x="4198" y="5093"/>
                  </a:lnTo>
                  <a:cubicBezTo>
                    <a:pt x="4301" y="5149"/>
                    <a:pt x="4436" y="5176"/>
                    <a:pt x="4578" y="5176"/>
                  </a:cubicBezTo>
                  <a:cubicBezTo>
                    <a:pt x="4768" y="5176"/>
                    <a:pt x="4972" y="5127"/>
                    <a:pt x="5127" y="5033"/>
                  </a:cubicBezTo>
                  <a:lnTo>
                    <a:pt x="8817" y="2784"/>
                  </a:lnTo>
                  <a:cubicBezTo>
                    <a:pt x="9090" y="2618"/>
                    <a:pt x="9114" y="2377"/>
                    <a:pt x="8872" y="2246"/>
                  </a:cubicBezTo>
                  <a:lnTo>
                    <a:pt x="4916" y="84"/>
                  </a:lnTo>
                  <a:cubicBezTo>
                    <a:pt x="4813"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3911875" y="3120225"/>
              <a:ext cx="227900" cy="129425"/>
            </a:xfrm>
            <a:custGeom>
              <a:avLst/>
              <a:gdLst/>
              <a:ahLst/>
              <a:cxnLst/>
              <a:rect l="l" t="t" r="r" b="b"/>
              <a:pathLst>
                <a:path w="9116" h="5177" extrusionOk="0">
                  <a:moveTo>
                    <a:pt x="4536" y="0"/>
                  </a:moveTo>
                  <a:cubicBezTo>
                    <a:pt x="4345" y="0"/>
                    <a:pt x="4142" y="50"/>
                    <a:pt x="3986" y="144"/>
                  </a:cubicBezTo>
                  <a:lnTo>
                    <a:pt x="296" y="2391"/>
                  </a:lnTo>
                  <a:cubicBezTo>
                    <a:pt x="24" y="2557"/>
                    <a:pt x="0" y="2798"/>
                    <a:pt x="243" y="2931"/>
                  </a:cubicBezTo>
                  <a:lnTo>
                    <a:pt x="4199" y="5093"/>
                  </a:lnTo>
                  <a:cubicBezTo>
                    <a:pt x="4302" y="5149"/>
                    <a:pt x="4437" y="5177"/>
                    <a:pt x="4578" y="5177"/>
                  </a:cubicBezTo>
                  <a:cubicBezTo>
                    <a:pt x="4769" y="5177"/>
                    <a:pt x="4973" y="5127"/>
                    <a:pt x="5129" y="5033"/>
                  </a:cubicBezTo>
                  <a:lnTo>
                    <a:pt x="8818" y="2784"/>
                  </a:lnTo>
                  <a:cubicBezTo>
                    <a:pt x="9090" y="2620"/>
                    <a:pt x="9115" y="2379"/>
                    <a:pt x="8873" y="2246"/>
                  </a:cubicBezTo>
                  <a:lnTo>
                    <a:pt x="4917" y="84"/>
                  </a:lnTo>
                  <a:cubicBezTo>
                    <a:pt x="4813"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3778025" y="3047075"/>
              <a:ext cx="227900" cy="129425"/>
            </a:xfrm>
            <a:custGeom>
              <a:avLst/>
              <a:gdLst/>
              <a:ahLst/>
              <a:cxnLst/>
              <a:rect l="l" t="t" r="r" b="b"/>
              <a:pathLst>
                <a:path w="9116" h="5177" extrusionOk="0">
                  <a:moveTo>
                    <a:pt x="4537" y="1"/>
                  </a:moveTo>
                  <a:cubicBezTo>
                    <a:pt x="4346" y="1"/>
                    <a:pt x="4143" y="50"/>
                    <a:pt x="3987" y="144"/>
                  </a:cubicBezTo>
                  <a:lnTo>
                    <a:pt x="297" y="2393"/>
                  </a:lnTo>
                  <a:cubicBezTo>
                    <a:pt x="25" y="2557"/>
                    <a:pt x="0" y="2800"/>
                    <a:pt x="243" y="2931"/>
                  </a:cubicBezTo>
                  <a:lnTo>
                    <a:pt x="4199" y="5093"/>
                  </a:lnTo>
                  <a:cubicBezTo>
                    <a:pt x="4302" y="5149"/>
                    <a:pt x="4437" y="5177"/>
                    <a:pt x="4579" y="5177"/>
                  </a:cubicBezTo>
                  <a:cubicBezTo>
                    <a:pt x="4771" y="5177"/>
                    <a:pt x="4974" y="5127"/>
                    <a:pt x="5130" y="5033"/>
                  </a:cubicBezTo>
                  <a:lnTo>
                    <a:pt x="8820" y="2786"/>
                  </a:lnTo>
                  <a:cubicBezTo>
                    <a:pt x="9092" y="2620"/>
                    <a:pt x="9115" y="2379"/>
                    <a:pt x="8873" y="2246"/>
                  </a:cubicBezTo>
                  <a:lnTo>
                    <a:pt x="4917" y="84"/>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3644200" y="2973925"/>
              <a:ext cx="227900" cy="129450"/>
            </a:xfrm>
            <a:custGeom>
              <a:avLst/>
              <a:gdLst/>
              <a:ahLst/>
              <a:cxnLst/>
              <a:rect l="l" t="t" r="r" b="b"/>
              <a:pathLst>
                <a:path w="9116" h="5178" extrusionOk="0">
                  <a:moveTo>
                    <a:pt x="4537" y="1"/>
                  </a:moveTo>
                  <a:cubicBezTo>
                    <a:pt x="4346" y="1"/>
                    <a:pt x="4143" y="50"/>
                    <a:pt x="3987" y="144"/>
                  </a:cubicBezTo>
                  <a:lnTo>
                    <a:pt x="297" y="2393"/>
                  </a:lnTo>
                  <a:cubicBezTo>
                    <a:pt x="26" y="2557"/>
                    <a:pt x="1" y="2799"/>
                    <a:pt x="243" y="2931"/>
                  </a:cubicBezTo>
                  <a:lnTo>
                    <a:pt x="4199" y="5094"/>
                  </a:lnTo>
                  <a:cubicBezTo>
                    <a:pt x="4302" y="5150"/>
                    <a:pt x="4437" y="5177"/>
                    <a:pt x="4579" y="5177"/>
                  </a:cubicBezTo>
                  <a:cubicBezTo>
                    <a:pt x="4770" y="5177"/>
                    <a:pt x="4973" y="5128"/>
                    <a:pt x="5129" y="5033"/>
                  </a:cubicBezTo>
                  <a:lnTo>
                    <a:pt x="8819" y="2786"/>
                  </a:lnTo>
                  <a:cubicBezTo>
                    <a:pt x="9090" y="2620"/>
                    <a:pt x="9116" y="2379"/>
                    <a:pt x="8873" y="2247"/>
                  </a:cubicBezTo>
                  <a:lnTo>
                    <a:pt x="4917" y="84"/>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3510375" y="2900775"/>
              <a:ext cx="227900" cy="129475"/>
            </a:xfrm>
            <a:custGeom>
              <a:avLst/>
              <a:gdLst/>
              <a:ahLst/>
              <a:cxnLst/>
              <a:rect l="l" t="t" r="r" b="b"/>
              <a:pathLst>
                <a:path w="9116" h="5179" extrusionOk="0">
                  <a:moveTo>
                    <a:pt x="4537" y="1"/>
                  </a:moveTo>
                  <a:cubicBezTo>
                    <a:pt x="4346" y="1"/>
                    <a:pt x="4143" y="50"/>
                    <a:pt x="3987" y="145"/>
                  </a:cubicBezTo>
                  <a:lnTo>
                    <a:pt x="298" y="2393"/>
                  </a:lnTo>
                  <a:cubicBezTo>
                    <a:pt x="24" y="2559"/>
                    <a:pt x="1" y="2800"/>
                    <a:pt x="242" y="2931"/>
                  </a:cubicBezTo>
                  <a:lnTo>
                    <a:pt x="4199" y="5094"/>
                  </a:lnTo>
                  <a:cubicBezTo>
                    <a:pt x="4303" y="5151"/>
                    <a:pt x="4437" y="5178"/>
                    <a:pt x="4579" y="5178"/>
                  </a:cubicBezTo>
                  <a:cubicBezTo>
                    <a:pt x="4770" y="5178"/>
                    <a:pt x="4973" y="5128"/>
                    <a:pt x="5129" y="5033"/>
                  </a:cubicBezTo>
                  <a:lnTo>
                    <a:pt x="8819" y="2786"/>
                  </a:lnTo>
                  <a:cubicBezTo>
                    <a:pt x="9091" y="2620"/>
                    <a:pt x="9116" y="2379"/>
                    <a:pt x="8873" y="2247"/>
                  </a:cubicBezTo>
                  <a:lnTo>
                    <a:pt x="4917" y="85"/>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3376525" y="2827675"/>
              <a:ext cx="227900" cy="129450"/>
            </a:xfrm>
            <a:custGeom>
              <a:avLst/>
              <a:gdLst/>
              <a:ahLst/>
              <a:cxnLst/>
              <a:rect l="l" t="t" r="r" b="b"/>
              <a:pathLst>
                <a:path w="9116" h="5178" extrusionOk="0">
                  <a:moveTo>
                    <a:pt x="4537" y="0"/>
                  </a:moveTo>
                  <a:cubicBezTo>
                    <a:pt x="4346" y="0"/>
                    <a:pt x="4143" y="50"/>
                    <a:pt x="3987" y="144"/>
                  </a:cubicBezTo>
                  <a:lnTo>
                    <a:pt x="298" y="2391"/>
                  </a:lnTo>
                  <a:cubicBezTo>
                    <a:pt x="26" y="2557"/>
                    <a:pt x="1" y="2798"/>
                    <a:pt x="243" y="2931"/>
                  </a:cubicBezTo>
                  <a:lnTo>
                    <a:pt x="4199" y="5094"/>
                  </a:lnTo>
                  <a:cubicBezTo>
                    <a:pt x="4303" y="5150"/>
                    <a:pt x="4437" y="5177"/>
                    <a:pt x="4579" y="5177"/>
                  </a:cubicBezTo>
                  <a:cubicBezTo>
                    <a:pt x="4770" y="5177"/>
                    <a:pt x="4973" y="5128"/>
                    <a:pt x="5129" y="5033"/>
                  </a:cubicBezTo>
                  <a:lnTo>
                    <a:pt x="8819" y="2786"/>
                  </a:lnTo>
                  <a:cubicBezTo>
                    <a:pt x="9091" y="2620"/>
                    <a:pt x="9116" y="2379"/>
                    <a:pt x="8873" y="2246"/>
                  </a:cubicBezTo>
                  <a:lnTo>
                    <a:pt x="4917" y="84"/>
                  </a:lnTo>
                  <a:cubicBezTo>
                    <a:pt x="4814"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3182225" y="2721450"/>
              <a:ext cx="288350" cy="162500"/>
            </a:xfrm>
            <a:custGeom>
              <a:avLst/>
              <a:gdLst/>
              <a:ahLst/>
              <a:cxnLst/>
              <a:rect l="l" t="t" r="r" b="b"/>
              <a:pathLst>
                <a:path w="11534" h="6500" extrusionOk="0">
                  <a:moveTo>
                    <a:pt x="4537" y="1"/>
                  </a:moveTo>
                  <a:cubicBezTo>
                    <a:pt x="4346" y="1"/>
                    <a:pt x="4143" y="50"/>
                    <a:pt x="3987" y="144"/>
                  </a:cubicBezTo>
                  <a:lnTo>
                    <a:pt x="297" y="2391"/>
                  </a:lnTo>
                  <a:cubicBezTo>
                    <a:pt x="25" y="2557"/>
                    <a:pt x="0" y="2800"/>
                    <a:pt x="243" y="2931"/>
                  </a:cubicBezTo>
                  <a:lnTo>
                    <a:pt x="6618" y="6416"/>
                  </a:lnTo>
                  <a:cubicBezTo>
                    <a:pt x="6721" y="6472"/>
                    <a:pt x="6856" y="6499"/>
                    <a:pt x="6998" y="6499"/>
                  </a:cubicBezTo>
                  <a:cubicBezTo>
                    <a:pt x="7189" y="6499"/>
                    <a:pt x="7392" y="6450"/>
                    <a:pt x="7548" y="6356"/>
                  </a:cubicBezTo>
                  <a:lnTo>
                    <a:pt x="11238" y="4107"/>
                  </a:lnTo>
                  <a:cubicBezTo>
                    <a:pt x="11510" y="3943"/>
                    <a:pt x="11534" y="3700"/>
                    <a:pt x="11292" y="3569"/>
                  </a:cubicBezTo>
                  <a:lnTo>
                    <a:pt x="4916" y="84"/>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3052775" y="2800300"/>
              <a:ext cx="227900" cy="129450"/>
            </a:xfrm>
            <a:custGeom>
              <a:avLst/>
              <a:gdLst/>
              <a:ahLst/>
              <a:cxnLst/>
              <a:rect l="l" t="t" r="r" b="b"/>
              <a:pathLst>
                <a:path w="9116" h="5178" extrusionOk="0">
                  <a:moveTo>
                    <a:pt x="4537" y="0"/>
                  </a:moveTo>
                  <a:cubicBezTo>
                    <a:pt x="4346" y="0"/>
                    <a:pt x="4142" y="50"/>
                    <a:pt x="3986" y="145"/>
                  </a:cubicBezTo>
                  <a:lnTo>
                    <a:pt x="296" y="2392"/>
                  </a:lnTo>
                  <a:cubicBezTo>
                    <a:pt x="25" y="2558"/>
                    <a:pt x="1" y="2799"/>
                    <a:pt x="242" y="2931"/>
                  </a:cubicBezTo>
                  <a:lnTo>
                    <a:pt x="4200" y="5093"/>
                  </a:lnTo>
                  <a:cubicBezTo>
                    <a:pt x="4302" y="5150"/>
                    <a:pt x="4437" y="5177"/>
                    <a:pt x="4579" y="5177"/>
                  </a:cubicBezTo>
                  <a:cubicBezTo>
                    <a:pt x="4770" y="5177"/>
                    <a:pt x="4973" y="5128"/>
                    <a:pt x="5129" y="5033"/>
                  </a:cubicBezTo>
                  <a:lnTo>
                    <a:pt x="8819" y="2785"/>
                  </a:lnTo>
                  <a:cubicBezTo>
                    <a:pt x="9091" y="2620"/>
                    <a:pt x="9116" y="2379"/>
                    <a:pt x="8873" y="2247"/>
                  </a:cubicBezTo>
                  <a:lnTo>
                    <a:pt x="4917" y="83"/>
                  </a:lnTo>
                  <a:cubicBezTo>
                    <a:pt x="4814"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3186600" y="2873425"/>
              <a:ext cx="227900" cy="129450"/>
            </a:xfrm>
            <a:custGeom>
              <a:avLst/>
              <a:gdLst/>
              <a:ahLst/>
              <a:cxnLst/>
              <a:rect l="l" t="t" r="r" b="b"/>
              <a:pathLst>
                <a:path w="9116" h="5178" extrusionOk="0">
                  <a:moveTo>
                    <a:pt x="4538" y="1"/>
                  </a:moveTo>
                  <a:cubicBezTo>
                    <a:pt x="4347" y="1"/>
                    <a:pt x="4143" y="50"/>
                    <a:pt x="3987" y="146"/>
                  </a:cubicBezTo>
                  <a:lnTo>
                    <a:pt x="298" y="2393"/>
                  </a:lnTo>
                  <a:cubicBezTo>
                    <a:pt x="26" y="2559"/>
                    <a:pt x="1" y="2800"/>
                    <a:pt x="243" y="2932"/>
                  </a:cubicBezTo>
                  <a:lnTo>
                    <a:pt x="4199" y="5094"/>
                  </a:lnTo>
                  <a:cubicBezTo>
                    <a:pt x="4303" y="5151"/>
                    <a:pt x="4438" y="5178"/>
                    <a:pt x="4580" y="5178"/>
                  </a:cubicBezTo>
                  <a:cubicBezTo>
                    <a:pt x="4771" y="5178"/>
                    <a:pt x="4975" y="5129"/>
                    <a:pt x="5130" y="5034"/>
                  </a:cubicBezTo>
                  <a:lnTo>
                    <a:pt x="8820" y="2786"/>
                  </a:lnTo>
                  <a:cubicBezTo>
                    <a:pt x="9092" y="2621"/>
                    <a:pt x="9116" y="2379"/>
                    <a:pt x="8875" y="2248"/>
                  </a:cubicBezTo>
                  <a:lnTo>
                    <a:pt x="4917" y="84"/>
                  </a:lnTo>
                  <a:cubicBezTo>
                    <a:pt x="4814" y="28"/>
                    <a:pt x="4680" y="1"/>
                    <a:pt x="4538"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3320450" y="2946575"/>
              <a:ext cx="227875" cy="129450"/>
            </a:xfrm>
            <a:custGeom>
              <a:avLst/>
              <a:gdLst/>
              <a:ahLst/>
              <a:cxnLst/>
              <a:rect l="l" t="t" r="r" b="b"/>
              <a:pathLst>
                <a:path w="9115" h="5178" extrusionOk="0">
                  <a:moveTo>
                    <a:pt x="4537" y="1"/>
                  </a:moveTo>
                  <a:cubicBezTo>
                    <a:pt x="4346" y="1"/>
                    <a:pt x="4142" y="50"/>
                    <a:pt x="3986" y="146"/>
                  </a:cubicBezTo>
                  <a:lnTo>
                    <a:pt x="296" y="2393"/>
                  </a:lnTo>
                  <a:cubicBezTo>
                    <a:pt x="25" y="2557"/>
                    <a:pt x="1" y="2800"/>
                    <a:pt x="242" y="2931"/>
                  </a:cubicBezTo>
                  <a:lnTo>
                    <a:pt x="4199" y="5094"/>
                  </a:lnTo>
                  <a:cubicBezTo>
                    <a:pt x="4302" y="5151"/>
                    <a:pt x="4437" y="5178"/>
                    <a:pt x="4579" y="5178"/>
                  </a:cubicBezTo>
                  <a:cubicBezTo>
                    <a:pt x="4770" y="5178"/>
                    <a:pt x="4973" y="5128"/>
                    <a:pt x="5129" y="5034"/>
                  </a:cubicBezTo>
                  <a:lnTo>
                    <a:pt x="8819" y="2786"/>
                  </a:lnTo>
                  <a:cubicBezTo>
                    <a:pt x="9091" y="2620"/>
                    <a:pt x="9114" y="2379"/>
                    <a:pt x="8873" y="2246"/>
                  </a:cubicBezTo>
                  <a:lnTo>
                    <a:pt x="4916" y="84"/>
                  </a:lnTo>
                  <a:cubicBezTo>
                    <a:pt x="4813"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3454275" y="3019725"/>
              <a:ext cx="227900" cy="129450"/>
            </a:xfrm>
            <a:custGeom>
              <a:avLst/>
              <a:gdLst/>
              <a:ahLst/>
              <a:cxnLst/>
              <a:rect l="l" t="t" r="r" b="b"/>
              <a:pathLst>
                <a:path w="9116" h="5178" extrusionOk="0">
                  <a:moveTo>
                    <a:pt x="4537" y="0"/>
                  </a:moveTo>
                  <a:cubicBezTo>
                    <a:pt x="4346" y="0"/>
                    <a:pt x="4143" y="50"/>
                    <a:pt x="3987" y="144"/>
                  </a:cubicBezTo>
                  <a:lnTo>
                    <a:pt x="297" y="2393"/>
                  </a:lnTo>
                  <a:cubicBezTo>
                    <a:pt x="26" y="2558"/>
                    <a:pt x="1" y="2800"/>
                    <a:pt x="243" y="2932"/>
                  </a:cubicBezTo>
                  <a:lnTo>
                    <a:pt x="4199" y="5094"/>
                  </a:lnTo>
                  <a:cubicBezTo>
                    <a:pt x="4303" y="5150"/>
                    <a:pt x="4437" y="5178"/>
                    <a:pt x="4579" y="5178"/>
                  </a:cubicBezTo>
                  <a:cubicBezTo>
                    <a:pt x="4770" y="5178"/>
                    <a:pt x="4973" y="5128"/>
                    <a:pt x="5129" y="5034"/>
                  </a:cubicBezTo>
                  <a:lnTo>
                    <a:pt x="8819" y="2786"/>
                  </a:lnTo>
                  <a:cubicBezTo>
                    <a:pt x="9090" y="2620"/>
                    <a:pt x="9116" y="2379"/>
                    <a:pt x="8873" y="2246"/>
                  </a:cubicBezTo>
                  <a:lnTo>
                    <a:pt x="4917" y="84"/>
                  </a:lnTo>
                  <a:cubicBezTo>
                    <a:pt x="4814"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3588125" y="3092875"/>
              <a:ext cx="227875" cy="129450"/>
            </a:xfrm>
            <a:custGeom>
              <a:avLst/>
              <a:gdLst/>
              <a:ahLst/>
              <a:cxnLst/>
              <a:rect l="l" t="t" r="r" b="b"/>
              <a:pathLst>
                <a:path w="9115" h="5178" extrusionOk="0">
                  <a:moveTo>
                    <a:pt x="4536" y="0"/>
                  </a:moveTo>
                  <a:cubicBezTo>
                    <a:pt x="4345" y="0"/>
                    <a:pt x="4142" y="50"/>
                    <a:pt x="3986" y="144"/>
                  </a:cubicBezTo>
                  <a:lnTo>
                    <a:pt x="296" y="2392"/>
                  </a:lnTo>
                  <a:cubicBezTo>
                    <a:pt x="24" y="2558"/>
                    <a:pt x="1" y="2799"/>
                    <a:pt x="242" y="2930"/>
                  </a:cubicBezTo>
                  <a:lnTo>
                    <a:pt x="4199" y="5094"/>
                  </a:lnTo>
                  <a:cubicBezTo>
                    <a:pt x="4302" y="5150"/>
                    <a:pt x="4436" y="5178"/>
                    <a:pt x="4578" y="5178"/>
                  </a:cubicBezTo>
                  <a:cubicBezTo>
                    <a:pt x="4769" y="5178"/>
                    <a:pt x="4973" y="5128"/>
                    <a:pt x="5129" y="5033"/>
                  </a:cubicBezTo>
                  <a:lnTo>
                    <a:pt x="8819" y="2785"/>
                  </a:lnTo>
                  <a:cubicBezTo>
                    <a:pt x="9091" y="2620"/>
                    <a:pt x="9114" y="2378"/>
                    <a:pt x="8873" y="2246"/>
                  </a:cubicBezTo>
                  <a:lnTo>
                    <a:pt x="4916" y="84"/>
                  </a:lnTo>
                  <a:cubicBezTo>
                    <a:pt x="4813"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3721950" y="3166025"/>
              <a:ext cx="227900" cy="129450"/>
            </a:xfrm>
            <a:custGeom>
              <a:avLst/>
              <a:gdLst/>
              <a:ahLst/>
              <a:cxnLst/>
              <a:rect l="l" t="t" r="r" b="b"/>
              <a:pathLst>
                <a:path w="9116" h="5178" extrusionOk="0">
                  <a:moveTo>
                    <a:pt x="4536" y="0"/>
                  </a:moveTo>
                  <a:cubicBezTo>
                    <a:pt x="4345" y="0"/>
                    <a:pt x="4142" y="50"/>
                    <a:pt x="3986" y="144"/>
                  </a:cubicBezTo>
                  <a:lnTo>
                    <a:pt x="296" y="2392"/>
                  </a:lnTo>
                  <a:cubicBezTo>
                    <a:pt x="24" y="2557"/>
                    <a:pt x="0" y="2799"/>
                    <a:pt x="243" y="2930"/>
                  </a:cubicBezTo>
                  <a:lnTo>
                    <a:pt x="4199" y="5094"/>
                  </a:lnTo>
                  <a:cubicBezTo>
                    <a:pt x="4302" y="5150"/>
                    <a:pt x="4437" y="5177"/>
                    <a:pt x="4578" y="5177"/>
                  </a:cubicBezTo>
                  <a:cubicBezTo>
                    <a:pt x="4769" y="5177"/>
                    <a:pt x="4973" y="5128"/>
                    <a:pt x="5129" y="5032"/>
                  </a:cubicBezTo>
                  <a:lnTo>
                    <a:pt x="8818" y="2785"/>
                  </a:lnTo>
                  <a:cubicBezTo>
                    <a:pt x="9090" y="2619"/>
                    <a:pt x="9115" y="2378"/>
                    <a:pt x="8873" y="2246"/>
                  </a:cubicBezTo>
                  <a:lnTo>
                    <a:pt x="4917" y="84"/>
                  </a:lnTo>
                  <a:cubicBezTo>
                    <a:pt x="4813" y="27"/>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3855775" y="3239150"/>
              <a:ext cx="227900" cy="129450"/>
            </a:xfrm>
            <a:custGeom>
              <a:avLst/>
              <a:gdLst/>
              <a:ahLst/>
              <a:cxnLst/>
              <a:rect l="l" t="t" r="r" b="b"/>
              <a:pathLst>
                <a:path w="9116" h="5178" extrusionOk="0">
                  <a:moveTo>
                    <a:pt x="4537" y="1"/>
                  </a:moveTo>
                  <a:cubicBezTo>
                    <a:pt x="4346" y="1"/>
                    <a:pt x="4143" y="50"/>
                    <a:pt x="3987" y="145"/>
                  </a:cubicBezTo>
                  <a:lnTo>
                    <a:pt x="297" y="2393"/>
                  </a:lnTo>
                  <a:cubicBezTo>
                    <a:pt x="25" y="2558"/>
                    <a:pt x="0" y="2799"/>
                    <a:pt x="243" y="2931"/>
                  </a:cubicBezTo>
                  <a:lnTo>
                    <a:pt x="4199" y="5095"/>
                  </a:lnTo>
                  <a:cubicBezTo>
                    <a:pt x="4302" y="5151"/>
                    <a:pt x="4437" y="5178"/>
                    <a:pt x="4579" y="5178"/>
                  </a:cubicBezTo>
                  <a:cubicBezTo>
                    <a:pt x="4770" y="5178"/>
                    <a:pt x="4974" y="5128"/>
                    <a:pt x="5130" y="5033"/>
                  </a:cubicBezTo>
                  <a:lnTo>
                    <a:pt x="8818" y="2786"/>
                  </a:lnTo>
                  <a:cubicBezTo>
                    <a:pt x="9091" y="2620"/>
                    <a:pt x="9115" y="2379"/>
                    <a:pt x="8874" y="2247"/>
                  </a:cubicBezTo>
                  <a:lnTo>
                    <a:pt x="4917" y="85"/>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3989625" y="3312275"/>
              <a:ext cx="227900" cy="129450"/>
            </a:xfrm>
            <a:custGeom>
              <a:avLst/>
              <a:gdLst/>
              <a:ahLst/>
              <a:cxnLst/>
              <a:rect l="l" t="t" r="r" b="b"/>
              <a:pathLst>
                <a:path w="9116" h="5178" extrusionOk="0">
                  <a:moveTo>
                    <a:pt x="4537" y="1"/>
                  </a:moveTo>
                  <a:cubicBezTo>
                    <a:pt x="4346" y="1"/>
                    <a:pt x="4142" y="50"/>
                    <a:pt x="3986" y="146"/>
                  </a:cubicBezTo>
                  <a:lnTo>
                    <a:pt x="296" y="2393"/>
                  </a:lnTo>
                  <a:cubicBezTo>
                    <a:pt x="24" y="2559"/>
                    <a:pt x="0" y="2800"/>
                    <a:pt x="243" y="2932"/>
                  </a:cubicBezTo>
                  <a:lnTo>
                    <a:pt x="4199" y="5094"/>
                  </a:lnTo>
                  <a:cubicBezTo>
                    <a:pt x="4302" y="5151"/>
                    <a:pt x="4436" y="5178"/>
                    <a:pt x="4578" y="5178"/>
                  </a:cubicBezTo>
                  <a:cubicBezTo>
                    <a:pt x="4769" y="5178"/>
                    <a:pt x="4973" y="5129"/>
                    <a:pt x="5129" y="5034"/>
                  </a:cubicBezTo>
                  <a:lnTo>
                    <a:pt x="8818" y="2786"/>
                  </a:lnTo>
                  <a:cubicBezTo>
                    <a:pt x="9090" y="2621"/>
                    <a:pt x="9115" y="2380"/>
                    <a:pt x="8873" y="2248"/>
                  </a:cubicBezTo>
                  <a:lnTo>
                    <a:pt x="4917" y="84"/>
                  </a:lnTo>
                  <a:cubicBezTo>
                    <a:pt x="4813"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4123450" y="3385450"/>
              <a:ext cx="227875" cy="129475"/>
            </a:xfrm>
            <a:custGeom>
              <a:avLst/>
              <a:gdLst/>
              <a:ahLst/>
              <a:cxnLst/>
              <a:rect l="l" t="t" r="r" b="b"/>
              <a:pathLst>
                <a:path w="9115" h="5179" extrusionOk="0">
                  <a:moveTo>
                    <a:pt x="4537" y="1"/>
                  </a:moveTo>
                  <a:cubicBezTo>
                    <a:pt x="4346" y="1"/>
                    <a:pt x="4143" y="50"/>
                    <a:pt x="3987" y="145"/>
                  </a:cubicBezTo>
                  <a:lnTo>
                    <a:pt x="297" y="2393"/>
                  </a:lnTo>
                  <a:cubicBezTo>
                    <a:pt x="25" y="2559"/>
                    <a:pt x="0" y="2800"/>
                    <a:pt x="243" y="2932"/>
                  </a:cubicBezTo>
                  <a:lnTo>
                    <a:pt x="4199" y="5094"/>
                  </a:lnTo>
                  <a:cubicBezTo>
                    <a:pt x="4302" y="5151"/>
                    <a:pt x="4437" y="5178"/>
                    <a:pt x="4579" y="5178"/>
                  </a:cubicBezTo>
                  <a:cubicBezTo>
                    <a:pt x="4770" y="5178"/>
                    <a:pt x="4974" y="5129"/>
                    <a:pt x="5130" y="5034"/>
                  </a:cubicBezTo>
                  <a:lnTo>
                    <a:pt x="8819" y="2786"/>
                  </a:lnTo>
                  <a:cubicBezTo>
                    <a:pt x="9090" y="2620"/>
                    <a:pt x="9115" y="2379"/>
                    <a:pt x="8874" y="2245"/>
                  </a:cubicBezTo>
                  <a:lnTo>
                    <a:pt x="4916" y="85"/>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4257300" y="3458600"/>
              <a:ext cx="227850" cy="129450"/>
            </a:xfrm>
            <a:custGeom>
              <a:avLst/>
              <a:gdLst/>
              <a:ahLst/>
              <a:cxnLst/>
              <a:rect l="l" t="t" r="r" b="b"/>
              <a:pathLst>
                <a:path w="9114" h="5178" extrusionOk="0">
                  <a:moveTo>
                    <a:pt x="4536" y="1"/>
                  </a:moveTo>
                  <a:cubicBezTo>
                    <a:pt x="4345" y="1"/>
                    <a:pt x="4141" y="50"/>
                    <a:pt x="3985" y="144"/>
                  </a:cubicBezTo>
                  <a:lnTo>
                    <a:pt x="296" y="2393"/>
                  </a:lnTo>
                  <a:cubicBezTo>
                    <a:pt x="24" y="2557"/>
                    <a:pt x="0" y="2800"/>
                    <a:pt x="241" y="2931"/>
                  </a:cubicBezTo>
                  <a:lnTo>
                    <a:pt x="4199" y="5094"/>
                  </a:lnTo>
                  <a:cubicBezTo>
                    <a:pt x="4301" y="5151"/>
                    <a:pt x="4436" y="5178"/>
                    <a:pt x="4577" y="5178"/>
                  </a:cubicBezTo>
                  <a:cubicBezTo>
                    <a:pt x="4768" y="5178"/>
                    <a:pt x="4972" y="5128"/>
                    <a:pt x="5128" y="5033"/>
                  </a:cubicBezTo>
                  <a:lnTo>
                    <a:pt x="8818" y="2786"/>
                  </a:lnTo>
                  <a:cubicBezTo>
                    <a:pt x="9090" y="2620"/>
                    <a:pt x="9114" y="2377"/>
                    <a:pt x="8873" y="2246"/>
                  </a:cubicBezTo>
                  <a:lnTo>
                    <a:pt x="4915" y="84"/>
                  </a:lnTo>
                  <a:cubicBezTo>
                    <a:pt x="4812"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4391100" y="3531725"/>
              <a:ext cx="227900" cy="129450"/>
            </a:xfrm>
            <a:custGeom>
              <a:avLst/>
              <a:gdLst/>
              <a:ahLst/>
              <a:cxnLst/>
              <a:rect l="l" t="t" r="r" b="b"/>
              <a:pathLst>
                <a:path w="9116" h="5178" extrusionOk="0">
                  <a:moveTo>
                    <a:pt x="4537" y="0"/>
                  </a:moveTo>
                  <a:cubicBezTo>
                    <a:pt x="4346" y="0"/>
                    <a:pt x="4142" y="50"/>
                    <a:pt x="3986" y="145"/>
                  </a:cubicBezTo>
                  <a:lnTo>
                    <a:pt x="296" y="2392"/>
                  </a:lnTo>
                  <a:cubicBezTo>
                    <a:pt x="25" y="2558"/>
                    <a:pt x="1" y="2799"/>
                    <a:pt x="242" y="2932"/>
                  </a:cubicBezTo>
                  <a:lnTo>
                    <a:pt x="4199" y="5094"/>
                  </a:lnTo>
                  <a:cubicBezTo>
                    <a:pt x="4302" y="5150"/>
                    <a:pt x="4437" y="5178"/>
                    <a:pt x="4579" y="5178"/>
                  </a:cubicBezTo>
                  <a:cubicBezTo>
                    <a:pt x="4770" y="5178"/>
                    <a:pt x="4973" y="5128"/>
                    <a:pt x="5129" y="5034"/>
                  </a:cubicBezTo>
                  <a:lnTo>
                    <a:pt x="8819" y="2785"/>
                  </a:lnTo>
                  <a:cubicBezTo>
                    <a:pt x="9091" y="2620"/>
                    <a:pt x="9116" y="2378"/>
                    <a:pt x="8873" y="2246"/>
                  </a:cubicBezTo>
                  <a:lnTo>
                    <a:pt x="4917" y="84"/>
                  </a:lnTo>
                  <a:cubicBezTo>
                    <a:pt x="4814"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4524950" y="3604875"/>
              <a:ext cx="227875" cy="129450"/>
            </a:xfrm>
            <a:custGeom>
              <a:avLst/>
              <a:gdLst/>
              <a:ahLst/>
              <a:cxnLst/>
              <a:rect l="l" t="t" r="r" b="b"/>
              <a:pathLst>
                <a:path w="9115" h="5178" extrusionOk="0">
                  <a:moveTo>
                    <a:pt x="4537" y="0"/>
                  </a:moveTo>
                  <a:cubicBezTo>
                    <a:pt x="4346" y="0"/>
                    <a:pt x="4142" y="50"/>
                    <a:pt x="3986" y="145"/>
                  </a:cubicBezTo>
                  <a:lnTo>
                    <a:pt x="297" y="2392"/>
                  </a:lnTo>
                  <a:cubicBezTo>
                    <a:pt x="25" y="2558"/>
                    <a:pt x="1" y="2799"/>
                    <a:pt x="242" y="2932"/>
                  </a:cubicBezTo>
                  <a:lnTo>
                    <a:pt x="4200" y="5094"/>
                  </a:lnTo>
                  <a:cubicBezTo>
                    <a:pt x="4302" y="5150"/>
                    <a:pt x="4437" y="5177"/>
                    <a:pt x="4579" y="5177"/>
                  </a:cubicBezTo>
                  <a:cubicBezTo>
                    <a:pt x="4770" y="5177"/>
                    <a:pt x="4973" y="5128"/>
                    <a:pt x="5129" y="5034"/>
                  </a:cubicBezTo>
                  <a:lnTo>
                    <a:pt x="8819" y="2785"/>
                  </a:lnTo>
                  <a:cubicBezTo>
                    <a:pt x="9091" y="2619"/>
                    <a:pt x="9115" y="2378"/>
                    <a:pt x="8873" y="2246"/>
                  </a:cubicBezTo>
                  <a:lnTo>
                    <a:pt x="4916" y="84"/>
                  </a:lnTo>
                  <a:cubicBezTo>
                    <a:pt x="4813" y="27"/>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4658775" y="3678000"/>
              <a:ext cx="227900" cy="129475"/>
            </a:xfrm>
            <a:custGeom>
              <a:avLst/>
              <a:gdLst/>
              <a:ahLst/>
              <a:cxnLst/>
              <a:rect l="l" t="t" r="r" b="b"/>
              <a:pathLst>
                <a:path w="9116" h="5179" extrusionOk="0">
                  <a:moveTo>
                    <a:pt x="4537" y="1"/>
                  </a:moveTo>
                  <a:cubicBezTo>
                    <a:pt x="4346" y="1"/>
                    <a:pt x="4142" y="50"/>
                    <a:pt x="3987" y="145"/>
                  </a:cubicBezTo>
                  <a:lnTo>
                    <a:pt x="298" y="2393"/>
                  </a:lnTo>
                  <a:cubicBezTo>
                    <a:pt x="26" y="2558"/>
                    <a:pt x="1" y="2800"/>
                    <a:pt x="243" y="2931"/>
                  </a:cubicBezTo>
                  <a:lnTo>
                    <a:pt x="4199" y="5095"/>
                  </a:lnTo>
                  <a:cubicBezTo>
                    <a:pt x="4302" y="5151"/>
                    <a:pt x="4436" y="5178"/>
                    <a:pt x="4578" y="5178"/>
                  </a:cubicBezTo>
                  <a:cubicBezTo>
                    <a:pt x="4769" y="5178"/>
                    <a:pt x="4973" y="5128"/>
                    <a:pt x="5129" y="5033"/>
                  </a:cubicBezTo>
                  <a:lnTo>
                    <a:pt x="8819" y="2786"/>
                  </a:lnTo>
                  <a:cubicBezTo>
                    <a:pt x="9091" y="2620"/>
                    <a:pt x="9116" y="2379"/>
                    <a:pt x="8873" y="2247"/>
                  </a:cubicBezTo>
                  <a:lnTo>
                    <a:pt x="4917" y="85"/>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4792625" y="3751125"/>
              <a:ext cx="288325" cy="162525"/>
            </a:xfrm>
            <a:custGeom>
              <a:avLst/>
              <a:gdLst/>
              <a:ahLst/>
              <a:cxnLst/>
              <a:rect l="l" t="t" r="r" b="b"/>
              <a:pathLst>
                <a:path w="11533" h="6501" extrusionOk="0">
                  <a:moveTo>
                    <a:pt x="4537" y="1"/>
                  </a:moveTo>
                  <a:cubicBezTo>
                    <a:pt x="4346" y="1"/>
                    <a:pt x="4142" y="50"/>
                    <a:pt x="3986" y="146"/>
                  </a:cubicBezTo>
                  <a:lnTo>
                    <a:pt x="296" y="2393"/>
                  </a:lnTo>
                  <a:cubicBezTo>
                    <a:pt x="25" y="2558"/>
                    <a:pt x="1" y="2800"/>
                    <a:pt x="242" y="2932"/>
                  </a:cubicBezTo>
                  <a:lnTo>
                    <a:pt x="6618" y="6417"/>
                  </a:lnTo>
                  <a:cubicBezTo>
                    <a:pt x="6721" y="6473"/>
                    <a:pt x="6855" y="6501"/>
                    <a:pt x="6997" y="6501"/>
                  </a:cubicBezTo>
                  <a:cubicBezTo>
                    <a:pt x="7188" y="6501"/>
                    <a:pt x="7392" y="6451"/>
                    <a:pt x="7548" y="6356"/>
                  </a:cubicBezTo>
                  <a:lnTo>
                    <a:pt x="11237" y="4109"/>
                  </a:lnTo>
                  <a:cubicBezTo>
                    <a:pt x="11509" y="3943"/>
                    <a:pt x="11533" y="3701"/>
                    <a:pt x="11292" y="3569"/>
                  </a:cubicBezTo>
                  <a:lnTo>
                    <a:pt x="4916" y="84"/>
                  </a:lnTo>
                  <a:cubicBezTo>
                    <a:pt x="4813"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2923325" y="2879150"/>
              <a:ext cx="324500" cy="182250"/>
            </a:xfrm>
            <a:custGeom>
              <a:avLst/>
              <a:gdLst/>
              <a:ahLst/>
              <a:cxnLst/>
              <a:rect l="l" t="t" r="r" b="b"/>
              <a:pathLst>
                <a:path w="12980" h="7290" extrusionOk="0">
                  <a:moveTo>
                    <a:pt x="4538" y="0"/>
                  </a:moveTo>
                  <a:cubicBezTo>
                    <a:pt x="4347" y="0"/>
                    <a:pt x="4143" y="50"/>
                    <a:pt x="3987" y="145"/>
                  </a:cubicBezTo>
                  <a:lnTo>
                    <a:pt x="297" y="2392"/>
                  </a:lnTo>
                  <a:cubicBezTo>
                    <a:pt x="26" y="2558"/>
                    <a:pt x="0" y="2799"/>
                    <a:pt x="243" y="2932"/>
                  </a:cubicBezTo>
                  <a:lnTo>
                    <a:pt x="8063" y="7206"/>
                  </a:lnTo>
                  <a:cubicBezTo>
                    <a:pt x="8166" y="7262"/>
                    <a:pt x="8302" y="7289"/>
                    <a:pt x="8444" y="7289"/>
                  </a:cubicBezTo>
                  <a:cubicBezTo>
                    <a:pt x="8635" y="7289"/>
                    <a:pt x="8838" y="7240"/>
                    <a:pt x="8994" y="7146"/>
                  </a:cubicBezTo>
                  <a:lnTo>
                    <a:pt x="12684" y="4897"/>
                  </a:lnTo>
                  <a:cubicBezTo>
                    <a:pt x="12956" y="4731"/>
                    <a:pt x="12979" y="4490"/>
                    <a:pt x="12737" y="4359"/>
                  </a:cubicBezTo>
                  <a:lnTo>
                    <a:pt x="4917" y="84"/>
                  </a:lnTo>
                  <a:cubicBezTo>
                    <a:pt x="4814" y="28"/>
                    <a:pt x="4680" y="0"/>
                    <a:pt x="4538"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4625950" y="3809625"/>
              <a:ext cx="324475" cy="182275"/>
            </a:xfrm>
            <a:custGeom>
              <a:avLst/>
              <a:gdLst/>
              <a:ahLst/>
              <a:cxnLst/>
              <a:rect l="l" t="t" r="r" b="b"/>
              <a:pathLst>
                <a:path w="12979" h="7291" extrusionOk="0">
                  <a:moveTo>
                    <a:pt x="4537" y="1"/>
                  </a:moveTo>
                  <a:cubicBezTo>
                    <a:pt x="4346" y="1"/>
                    <a:pt x="4142" y="51"/>
                    <a:pt x="3986" y="146"/>
                  </a:cubicBezTo>
                  <a:lnTo>
                    <a:pt x="296" y="2393"/>
                  </a:lnTo>
                  <a:cubicBezTo>
                    <a:pt x="24" y="2559"/>
                    <a:pt x="1" y="2800"/>
                    <a:pt x="242" y="2932"/>
                  </a:cubicBezTo>
                  <a:lnTo>
                    <a:pt x="8063" y="7206"/>
                  </a:lnTo>
                  <a:cubicBezTo>
                    <a:pt x="8166" y="7263"/>
                    <a:pt x="8301" y="7290"/>
                    <a:pt x="8443" y="7290"/>
                  </a:cubicBezTo>
                  <a:cubicBezTo>
                    <a:pt x="8633" y="7290"/>
                    <a:pt x="8837" y="7241"/>
                    <a:pt x="8993" y="7146"/>
                  </a:cubicBezTo>
                  <a:lnTo>
                    <a:pt x="12683" y="4898"/>
                  </a:lnTo>
                  <a:cubicBezTo>
                    <a:pt x="12955" y="4732"/>
                    <a:pt x="12978" y="4491"/>
                    <a:pt x="12737" y="4360"/>
                  </a:cubicBezTo>
                  <a:lnTo>
                    <a:pt x="4916" y="85"/>
                  </a:lnTo>
                  <a:cubicBezTo>
                    <a:pt x="4813"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3153775" y="3005075"/>
              <a:ext cx="227875" cy="129450"/>
            </a:xfrm>
            <a:custGeom>
              <a:avLst/>
              <a:gdLst/>
              <a:ahLst/>
              <a:cxnLst/>
              <a:rect l="l" t="t" r="r" b="b"/>
              <a:pathLst>
                <a:path w="9115" h="5178" extrusionOk="0">
                  <a:moveTo>
                    <a:pt x="4536" y="1"/>
                  </a:moveTo>
                  <a:cubicBezTo>
                    <a:pt x="4345" y="1"/>
                    <a:pt x="4142" y="50"/>
                    <a:pt x="3986" y="145"/>
                  </a:cubicBezTo>
                  <a:lnTo>
                    <a:pt x="296" y="2393"/>
                  </a:lnTo>
                  <a:cubicBezTo>
                    <a:pt x="24" y="2558"/>
                    <a:pt x="1" y="2799"/>
                    <a:pt x="242" y="2931"/>
                  </a:cubicBezTo>
                  <a:lnTo>
                    <a:pt x="4199" y="5095"/>
                  </a:lnTo>
                  <a:cubicBezTo>
                    <a:pt x="4302" y="5150"/>
                    <a:pt x="4437" y="5178"/>
                    <a:pt x="4579" y="5178"/>
                  </a:cubicBezTo>
                  <a:cubicBezTo>
                    <a:pt x="4769" y="5178"/>
                    <a:pt x="4973" y="5128"/>
                    <a:pt x="5129" y="5033"/>
                  </a:cubicBezTo>
                  <a:lnTo>
                    <a:pt x="8819" y="2786"/>
                  </a:lnTo>
                  <a:cubicBezTo>
                    <a:pt x="9090" y="2620"/>
                    <a:pt x="9114" y="2379"/>
                    <a:pt x="8873" y="2247"/>
                  </a:cubicBezTo>
                  <a:lnTo>
                    <a:pt x="4917" y="85"/>
                  </a:lnTo>
                  <a:cubicBezTo>
                    <a:pt x="4814"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3287600" y="3078225"/>
              <a:ext cx="227900" cy="129450"/>
            </a:xfrm>
            <a:custGeom>
              <a:avLst/>
              <a:gdLst/>
              <a:ahLst/>
              <a:cxnLst/>
              <a:rect l="l" t="t" r="r" b="b"/>
              <a:pathLst>
                <a:path w="9116" h="5178" extrusionOk="0">
                  <a:moveTo>
                    <a:pt x="4537" y="1"/>
                  </a:moveTo>
                  <a:cubicBezTo>
                    <a:pt x="4346" y="1"/>
                    <a:pt x="4143" y="50"/>
                    <a:pt x="3987" y="145"/>
                  </a:cubicBezTo>
                  <a:lnTo>
                    <a:pt x="297" y="2392"/>
                  </a:lnTo>
                  <a:cubicBezTo>
                    <a:pt x="25" y="2557"/>
                    <a:pt x="0" y="2800"/>
                    <a:pt x="243" y="2931"/>
                  </a:cubicBezTo>
                  <a:lnTo>
                    <a:pt x="4199" y="5094"/>
                  </a:lnTo>
                  <a:cubicBezTo>
                    <a:pt x="4302" y="5150"/>
                    <a:pt x="4437" y="5178"/>
                    <a:pt x="4579" y="5178"/>
                  </a:cubicBezTo>
                  <a:cubicBezTo>
                    <a:pt x="4770" y="5178"/>
                    <a:pt x="4974" y="5128"/>
                    <a:pt x="5130" y="5033"/>
                  </a:cubicBezTo>
                  <a:lnTo>
                    <a:pt x="8818" y="2786"/>
                  </a:lnTo>
                  <a:cubicBezTo>
                    <a:pt x="9090" y="2620"/>
                    <a:pt x="9115" y="2379"/>
                    <a:pt x="8873" y="2247"/>
                  </a:cubicBezTo>
                  <a:lnTo>
                    <a:pt x="4917" y="85"/>
                  </a:lnTo>
                  <a:cubicBezTo>
                    <a:pt x="4813" y="28"/>
                    <a:pt x="4678"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3421450" y="3151350"/>
              <a:ext cx="227875" cy="129450"/>
            </a:xfrm>
            <a:custGeom>
              <a:avLst/>
              <a:gdLst/>
              <a:ahLst/>
              <a:cxnLst/>
              <a:rect l="l" t="t" r="r" b="b"/>
              <a:pathLst>
                <a:path w="9115" h="5178" extrusionOk="0">
                  <a:moveTo>
                    <a:pt x="4536" y="1"/>
                  </a:moveTo>
                  <a:cubicBezTo>
                    <a:pt x="4345" y="1"/>
                    <a:pt x="4142" y="50"/>
                    <a:pt x="3986" y="145"/>
                  </a:cubicBezTo>
                  <a:lnTo>
                    <a:pt x="296" y="2392"/>
                  </a:lnTo>
                  <a:cubicBezTo>
                    <a:pt x="24" y="2558"/>
                    <a:pt x="0" y="2799"/>
                    <a:pt x="242" y="2932"/>
                  </a:cubicBezTo>
                  <a:lnTo>
                    <a:pt x="4199" y="5094"/>
                  </a:lnTo>
                  <a:cubicBezTo>
                    <a:pt x="4302" y="5150"/>
                    <a:pt x="4437" y="5178"/>
                    <a:pt x="4579" y="5178"/>
                  </a:cubicBezTo>
                  <a:cubicBezTo>
                    <a:pt x="4769" y="5178"/>
                    <a:pt x="4973" y="5128"/>
                    <a:pt x="5129" y="5034"/>
                  </a:cubicBezTo>
                  <a:lnTo>
                    <a:pt x="8819" y="2786"/>
                  </a:lnTo>
                  <a:cubicBezTo>
                    <a:pt x="9090" y="2621"/>
                    <a:pt x="9114" y="2378"/>
                    <a:pt x="8873" y="2247"/>
                  </a:cubicBezTo>
                  <a:lnTo>
                    <a:pt x="4917" y="84"/>
                  </a:lnTo>
                  <a:cubicBezTo>
                    <a:pt x="4813"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3555275" y="3224500"/>
              <a:ext cx="227900" cy="129450"/>
            </a:xfrm>
            <a:custGeom>
              <a:avLst/>
              <a:gdLst/>
              <a:ahLst/>
              <a:cxnLst/>
              <a:rect l="l" t="t" r="r" b="b"/>
              <a:pathLst>
                <a:path w="9116" h="5178" extrusionOk="0">
                  <a:moveTo>
                    <a:pt x="4537" y="0"/>
                  </a:moveTo>
                  <a:cubicBezTo>
                    <a:pt x="4346" y="0"/>
                    <a:pt x="4143" y="50"/>
                    <a:pt x="3987" y="145"/>
                  </a:cubicBezTo>
                  <a:lnTo>
                    <a:pt x="297" y="2392"/>
                  </a:lnTo>
                  <a:cubicBezTo>
                    <a:pt x="25" y="2558"/>
                    <a:pt x="0" y="2799"/>
                    <a:pt x="243" y="2932"/>
                  </a:cubicBezTo>
                  <a:lnTo>
                    <a:pt x="4199" y="5094"/>
                  </a:lnTo>
                  <a:cubicBezTo>
                    <a:pt x="4302" y="5150"/>
                    <a:pt x="4437" y="5178"/>
                    <a:pt x="4579" y="5178"/>
                  </a:cubicBezTo>
                  <a:cubicBezTo>
                    <a:pt x="4769" y="5178"/>
                    <a:pt x="4973" y="5128"/>
                    <a:pt x="5129" y="5034"/>
                  </a:cubicBezTo>
                  <a:lnTo>
                    <a:pt x="8818" y="2787"/>
                  </a:lnTo>
                  <a:cubicBezTo>
                    <a:pt x="9090" y="2620"/>
                    <a:pt x="9115" y="2378"/>
                    <a:pt x="8873" y="2246"/>
                  </a:cubicBezTo>
                  <a:lnTo>
                    <a:pt x="4917" y="84"/>
                  </a:lnTo>
                  <a:cubicBezTo>
                    <a:pt x="4813"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3689125" y="3297650"/>
              <a:ext cx="227850" cy="129450"/>
            </a:xfrm>
            <a:custGeom>
              <a:avLst/>
              <a:gdLst/>
              <a:ahLst/>
              <a:cxnLst/>
              <a:rect l="l" t="t" r="r" b="b"/>
              <a:pathLst>
                <a:path w="9114" h="5178" extrusionOk="0">
                  <a:moveTo>
                    <a:pt x="4536" y="0"/>
                  </a:moveTo>
                  <a:cubicBezTo>
                    <a:pt x="4345" y="0"/>
                    <a:pt x="4141" y="49"/>
                    <a:pt x="3986" y="144"/>
                  </a:cubicBezTo>
                  <a:lnTo>
                    <a:pt x="296" y="2392"/>
                  </a:lnTo>
                  <a:cubicBezTo>
                    <a:pt x="24" y="2558"/>
                    <a:pt x="0" y="2799"/>
                    <a:pt x="241" y="2932"/>
                  </a:cubicBezTo>
                  <a:lnTo>
                    <a:pt x="4199" y="5094"/>
                  </a:lnTo>
                  <a:cubicBezTo>
                    <a:pt x="4302" y="5150"/>
                    <a:pt x="4437" y="5177"/>
                    <a:pt x="4578" y="5177"/>
                  </a:cubicBezTo>
                  <a:cubicBezTo>
                    <a:pt x="4769" y="5177"/>
                    <a:pt x="4973" y="5128"/>
                    <a:pt x="5129" y="5034"/>
                  </a:cubicBezTo>
                  <a:lnTo>
                    <a:pt x="8818" y="2785"/>
                  </a:lnTo>
                  <a:cubicBezTo>
                    <a:pt x="9090" y="2619"/>
                    <a:pt x="9114" y="2378"/>
                    <a:pt x="8873" y="2246"/>
                  </a:cubicBezTo>
                  <a:lnTo>
                    <a:pt x="4915" y="84"/>
                  </a:lnTo>
                  <a:cubicBezTo>
                    <a:pt x="4813" y="27"/>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3822950" y="3370775"/>
              <a:ext cx="227900" cy="129475"/>
            </a:xfrm>
            <a:custGeom>
              <a:avLst/>
              <a:gdLst/>
              <a:ahLst/>
              <a:cxnLst/>
              <a:rect l="l" t="t" r="r" b="b"/>
              <a:pathLst>
                <a:path w="9116" h="5179" extrusionOk="0">
                  <a:moveTo>
                    <a:pt x="4536" y="1"/>
                  </a:moveTo>
                  <a:cubicBezTo>
                    <a:pt x="4345" y="1"/>
                    <a:pt x="4142" y="50"/>
                    <a:pt x="3985" y="145"/>
                  </a:cubicBezTo>
                  <a:lnTo>
                    <a:pt x="297" y="2393"/>
                  </a:lnTo>
                  <a:cubicBezTo>
                    <a:pt x="24" y="2559"/>
                    <a:pt x="0" y="2800"/>
                    <a:pt x="243" y="2933"/>
                  </a:cubicBezTo>
                  <a:lnTo>
                    <a:pt x="4199" y="5095"/>
                  </a:lnTo>
                  <a:cubicBezTo>
                    <a:pt x="4302" y="5151"/>
                    <a:pt x="4437" y="5178"/>
                    <a:pt x="4579" y="5178"/>
                  </a:cubicBezTo>
                  <a:cubicBezTo>
                    <a:pt x="4769" y="5178"/>
                    <a:pt x="4972" y="5129"/>
                    <a:pt x="5128" y="5035"/>
                  </a:cubicBezTo>
                  <a:lnTo>
                    <a:pt x="8818" y="2786"/>
                  </a:lnTo>
                  <a:cubicBezTo>
                    <a:pt x="9090" y="2620"/>
                    <a:pt x="9115" y="2379"/>
                    <a:pt x="8872" y="2247"/>
                  </a:cubicBezTo>
                  <a:lnTo>
                    <a:pt x="4916" y="85"/>
                  </a:lnTo>
                  <a:cubicBezTo>
                    <a:pt x="4813"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3956750" y="3443925"/>
              <a:ext cx="227900" cy="129475"/>
            </a:xfrm>
            <a:custGeom>
              <a:avLst/>
              <a:gdLst/>
              <a:ahLst/>
              <a:cxnLst/>
              <a:rect l="l" t="t" r="r" b="b"/>
              <a:pathLst>
                <a:path w="9116" h="5179" extrusionOk="0">
                  <a:moveTo>
                    <a:pt x="4538" y="1"/>
                  </a:moveTo>
                  <a:cubicBezTo>
                    <a:pt x="4347" y="1"/>
                    <a:pt x="4143" y="50"/>
                    <a:pt x="3987" y="145"/>
                  </a:cubicBezTo>
                  <a:lnTo>
                    <a:pt x="298" y="2393"/>
                  </a:lnTo>
                  <a:cubicBezTo>
                    <a:pt x="26" y="2559"/>
                    <a:pt x="1" y="2800"/>
                    <a:pt x="243" y="2932"/>
                  </a:cubicBezTo>
                  <a:lnTo>
                    <a:pt x="4199" y="5094"/>
                  </a:lnTo>
                  <a:cubicBezTo>
                    <a:pt x="4303" y="5151"/>
                    <a:pt x="4437" y="5178"/>
                    <a:pt x="4579" y="5178"/>
                  </a:cubicBezTo>
                  <a:cubicBezTo>
                    <a:pt x="4770" y="5178"/>
                    <a:pt x="4974" y="5128"/>
                    <a:pt x="5130" y="5033"/>
                  </a:cubicBezTo>
                  <a:lnTo>
                    <a:pt x="8820" y="2786"/>
                  </a:lnTo>
                  <a:cubicBezTo>
                    <a:pt x="9092" y="2620"/>
                    <a:pt x="9116" y="2379"/>
                    <a:pt x="8875" y="2247"/>
                  </a:cubicBezTo>
                  <a:lnTo>
                    <a:pt x="4917" y="85"/>
                  </a:lnTo>
                  <a:cubicBezTo>
                    <a:pt x="4814" y="28"/>
                    <a:pt x="4680" y="1"/>
                    <a:pt x="4538"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4090600" y="3517075"/>
              <a:ext cx="227900" cy="129425"/>
            </a:xfrm>
            <a:custGeom>
              <a:avLst/>
              <a:gdLst/>
              <a:ahLst/>
              <a:cxnLst/>
              <a:rect l="l" t="t" r="r" b="b"/>
              <a:pathLst>
                <a:path w="9116" h="5177" extrusionOk="0">
                  <a:moveTo>
                    <a:pt x="4537" y="1"/>
                  </a:moveTo>
                  <a:cubicBezTo>
                    <a:pt x="4346" y="1"/>
                    <a:pt x="4142" y="50"/>
                    <a:pt x="3986" y="144"/>
                  </a:cubicBezTo>
                  <a:lnTo>
                    <a:pt x="296" y="2393"/>
                  </a:lnTo>
                  <a:cubicBezTo>
                    <a:pt x="25" y="2557"/>
                    <a:pt x="1" y="2798"/>
                    <a:pt x="242" y="2931"/>
                  </a:cubicBezTo>
                  <a:lnTo>
                    <a:pt x="4199" y="5093"/>
                  </a:lnTo>
                  <a:cubicBezTo>
                    <a:pt x="4302" y="5149"/>
                    <a:pt x="4437" y="5177"/>
                    <a:pt x="4579" y="5177"/>
                  </a:cubicBezTo>
                  <a:cubicBezTo>
                    <a:pt x="4770" y="5177"/>
                    <a:pt x="4973" y="5127"/>
                    <a:pt x="5129" y="5033"/>
                  </a:cubicBezTo>
                  <a:lnTo>
                    <a:pt x="8819" y="2785"/>
                  </a:lnTo>
                  <a:cubicBezTo>
                    <a:pt x="9091" y="2620"/>
                    <a:pt x="9116" y="2379"/>
                    <a:pt x="8873" y="2246"/>
                  </a:cubicBezTo>
                  <a:lnTo>
                    <a:pt x="4917" y="84"/>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a:off x="4224425" y="3590225"/>
              <a:ext cx="227900" cy="129450"/>
            </a:xfrm>
            <a:custGeom>
              <a:avLst/>
              <a:gdLst/>
              <a:ahLst/>
              <a:cxnLst/>
              <a:rect l="l" t="t" r="r" b="b"/>
              <a:pathLst>
                <a:path w="9116" h="5178" extrusionOk="0">
                  <a:moveTo>
                    <a:pt x="4537" y="1"/>
                  </a:moveTo>
                  <a:cubicBezTo>
                    <a:pt x="4346" y="1"/>
                    <a:pt x="4143" y="50"/>
                    <a:pt x="3987" y="144"/>
                  </a:cubicBezTo>
                  <a:lnTo>
                    <a:pt x="298" y="2391"/>
                  </a:lnTo>
                  <a:cubicBezTo>
                    <a:pt x="26" y="2557"/>
                    <a:pt x="1" y="2798"/>
                    <a:pt x="243" y="2931"/>
                  </a:cubicBezTo>
                  <a:lnTo>
                    <a:pt x="4199" y="5094"/>
                  </a:lnTo>
                  <a:cubicBezTo>
                    <a:pt x="4303" y="5150"/>
                    <a:pt x="4437" y="5177"/>
                    <a:pt x="4579" y="5177"/>
                  </a:cubicBezTo>
                  <a:cubicBezTo>
                    <a:pt x="4770" y="5177"/>
                    <a:pt x="4974" y="5128"/>
                    <a:pt x="5130" y="5033"/>
                  </a:cubicBezTo>
                  <a:lnTo>
                    <a:pt x="8819" y="2786"/>
                  </a:lnTo>
                  <a:cubicBezTo>
                    <a:pt x="9092" y="2620"/>
                    <a:pt x="9116" y="2379"/>
                    <a:pt x="8874" y="2246"/>
                  </a:cubicBezTo>
                  <a:lnTo>
                    <a:pt x="4917" y="84"/>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4358275" y="3663375"/>
              <a:ext cx="227875" cy="129450"/>
            </a:xfrm>
            <a:custGeom>
              <a:avLst/>
              <a:gdLst/>
              <a:ahLst/>
              <a:cxnLst/>
              <a:rect l="l" t="t" r="r" b="b"/>
              <a:pathLst>
                <a:path w="9115" h="5178" extrusionOk="0">
                  <a:moveTo>
                    <a:pt x="4536" y="0"/>
                  </a:moveTo>
                  <a:cubicBezTo>
                    <a:pt x="4346" y="0"/>
                    <a:pt x="4142" y="50"/>
                    <a:pt x="3986" y="144"/>
                  </a:cubicBezTo>
                  <a:lnTo>
                    <a:pt x="296" y="2393"/>
                  </a:lnTo>
                  <a:cubicBezTo>
                    <a:pt x="24" y="2559"/>
                    <a:pt x="1" y="2800"/>
                    <a:pt x="242" y="2932"/>
                  </a:cubicBezTo>
                  <a:lnTo>
                    <a:pt x="4199" y="5094"/>
                  </a:lnTo>
                  <a:cubicBezTo>
                    <a:pt x="4302" y="5151"/>
                    <a:pt x="4437" y="5178"/>
                    <a:pt x="4579" y="5178"/>
                  </a:cubicBezTo>
                  <a:cubicBezTo>
                    <a:pt x="4770" y="5178"/>
                    <a:pt x="4973" y="5128"/>
                    <a:pt x="5129" y="5034"/>
                  </a:cubicBezTo>
                  <a:lnTo>
                    <a:pt x="8819" y="2786"/>
                  </a:lnTo>
                  <a:cubicBezTo>
                    <a:pt x="9091" y="2620"/>
                    <a:pt x="9114" y="2379"/>
                    <a:pt x="8873" y="2246"/>
                  </a:cubicBezTo>
                  <a:lnTo>
                    <a:pt x="4916" y="84"/>
                  </a:lnTo>
                  <a:cubicBezTo>
                    <a:pt x="4813"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4492100" y="3736525"/>
              <a:ext cx="227900" cy="129450"/>
            </a:xfrm>
            <a:custGeom>
              <a:avLst/>
              <a:gdLst/>
              <a:ahLst/>
              <a:cxnLst/>
              <a:rect l="l" t="t" r="r" b="b"/>
              <a:pathLst>
                <a:path w="9116" h="5178" extrusionOk="0">
                  <a:moveTo>
                    <a:pt x="4537" y="0"/>
                  </a:moveTo>
                  <a:cubicBezTo>
                    <a:pt x="4346" y="0"/>
                    <a:pt x="4143" y="50"/>
                    <a:pt x="3987" y="144"/>
                  </a:cubicBezTo>
                  <a:lnTo>
                    <a:pt x="297" y="2393"/>
                  </a:lnTo>
                  <a:cubicBezTo>
                    <a:pt x="26" y="2557"/>
                    <a:pt x="1" y="2800"/>
                    <a:pt x="243" y="2931"/>
                  </a:cubicBezTo>
                  <a:lnTo>
                    <a:pt x="4199" y="5094"/>
                  </a:lnTo>
                  <a:cubicBezTo>
                    <a:pt x="4302" y="5150"/>
                    <a:pt x="4437" y="5178"/>
                    <a:pt x="4578" y="5178"/>
                  </a:cubicBezTo>
                  <a:cubicBezTo>
                    <a:pt x="4769" y="5178"/>
                    <a:pt x="4973" y="5128"/>
                    <a:pt x="5129" y="5033"/>
                  </a:cubicBezTo>
                  <a:lnTo>
                    <a:pt x="8819" y="2786"/>
                  </a:lnTo>
                  <a:cubicBezTo>
                    <a:pt x="9090" y="2620"/>
                    <a:pt x="9115" y="2377"/>
                    <a:pt x="8873" y="2246"/>
                  </a:cubicBezTo>
                  <a:lnTo>
                    <a:pt x="4917" y="84"/>
                  </a:lnTo>
                  <a:cubicBezTo>
                    <a:pt x="4813"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2793900" y="2957975"/>
              <a:ext cx="390925" cy="218550"/>
            </a:xfrm>
            <a:custGeom>
              <a:avLst/>
              <a:gdLst/>
              <a:ahLst/>
              <a:cxnLst/>
              <a:rect l="l" t="t" r="r" b="b"/>
              <a:pathLst>
                <a:path w="15637" h="8742" extrusionOk="0">
                  <a:moveTo>
                    <a:pt x="4536" y="0"/>
                  </a:moveTo>
                  <a:cubicBezTo>
                    <a:pt x="4345" y="0"/>
                    <a:pt x="4142" y="50"/>
                    <a:pt x="3986" y="144"/>
                  </a:cubicBezTo>
                  <a:lnTo>
                    <a:pt x="296" y="2392"/>
                  </a:lnTo>
                  <a:cubicBezTo>
                    <a:pt x="24" y="2557"/>
                    <a:pt x="0" y="2799"/>
                    <a:pt x="242" y="2932"/>
                  </a:cubicBezTo>
                  <a:lnTo>
                    <a:pt x="10720" y="8658"/>
                  </a:lnTo>
                  <a:cubicBezTo>
                    <a:pt x="10823" y="8715"/>
                    <a:pt x="10958" y="8742"/>
                    <a:pt x="11100" y="8742"/>
                  </a:cubicBezTo>
                  <a:cubicBezTo>
                    <a:pt x="11291" y="8742"/>
                    <a:pt x="11495" y="8692"/>
                    <a:pt x="11651" y="8597"/>
                  </a:cubicBezTo>
                  <a:lnTo>
                    <a:pt x="15341" y="6350"/>
                  </a:lnTo>
                  <a:cubicBezTo>
                    <a:pt x="15613" y="6184"/>
                    <a:pt x="15636" y="5943"/>
                    <a:pt x="15395" y="5810"/>
                  </a:cubicBezTo>
                  <a:lnTo>
                    <a:pt x="4915" y="84"/>
                  </a:lnTo>
                  <a:cubicBezTo>
                    <a:pt x="4813"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3090775" y="3120225"/>
              <a:ext cx="227850" cy="129450"/>
            </a:xfrm>
            <a:custGeom>
              <a:avLst/>
              <a:gdLst/>
              <a:ahLst/>
              <a:cxnLst/>
              <a:rect l="l" t="t" r="r" b="b"/>
              <a:pathLst>
                <a:path w="9114" h="5178" extrusionOk="0">
                  <a:moveTo>
                    <a:pt x="4536" y="0"/>
                  </a:moveTo>
                  <a:cubicBezTo>
                    <a:pt x="4345" y="0"/>
                    <a:pt x="4142" y="50"/>
                    <a:pt x="3986" y="144"/>
                  </a:cubicBezTo>
                  <a:lnTo>
                    <a:pt x="296" y="2393"/>
                  </a:lnTo>
                  <a:cubicBezTo>
                    <a:pt x="24" y="2557"/>
                    <a:pt x="0" y="2800"/>
                    <a:pt x="242" y="2931"/>
                  </a:cubicBezTo>
                  <a:lnTo>
                    <a:pt x="4199" y="5094"/>
                  </a:lnTo>
                  <a:cubicBezTo>
                    <a:pt x="4302" y="5150"/>
                    <a:pt x="4436" y="5177"/>
                    <a:pt x="4578" y="5177"/>
                  </a:cubicBezTo>
                  <a:cubicBezTo>
                    <a:pt x="4769" y="5177"/>
                    <a:pt x="4973" y="5128"/>
                    <a:pt x="5129" y="5033"/>
                  </a:cubicBezTo>
                  <a:lnTo>
                    <a:pt x="8818" y="2786"/>
                  </a:lnTo>
                  <a:cubicBezTo>
                    <a:pt x="9090" y="2620"/>
                    <a:pt x="9114" y="2379"/>
                    <a:pt x="8874" y="2246"/>
                  </a:cubicBezTo>
                  <a:lnTo>
                    <a:pt x="4915" y="84"/>
                  </a:lnTo>
                  <a:cubicBezTo>
                    <a:pt x="4813"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3224600" y="3193375"/>
              <a:ext cx="227900" cy="129425"/>
            </a:xfrm>
            <a:custGeom>
              <a:avLst/>
              <a:gdLst/>
              <a:ahLst/>
              <a:cxnLst/>
              <a:rect l="l" t="t" r="r" b="b"/>
              <a:pathLst>
                <a:path w="9116" h="5177" extrusionOk="0">
                  <a:moveTo>
                    <a:pt x="4536" y="0"/>
                  </a:moveTo>
                  <a:cubicBezTo>
                    <a:pt x="4346" y="0"/>
                    <a:pt x="4143" y="50"/>
                    <a:pt x="3987" y="144"/>
                  </a:cubicBezTo>
                  <a:lnTo>
                    <a:pt x="297" y="2391"/>
                  </a:lnTo>
                  <a:cubicBezTo>
                    <a:pt x="25" y="2557"/>
                    <a:pt x="0" y="2798"/>
                    <a:pt x="243" y="2931"/>
                  </a:cubicBezTo>
                  <a:lnTo>
                    <a:pt x="4199" y="5093"/>
                  </a:lnTo>
                  <a:cubicBezTo>
                    <a:pt x="4302" y="5149"/>
                    <a:pt x="4437" y="5176"/>
                    <a:pt x="4579" y="5176"/>
                  </a:cubicBezTo>
                  <a:cubicBezTo>
                    <a:pt x="4770" y="5176"/>
                    <a:pt x="4973" y="5127"/>
                    <a:pt x="5130" y="5033"/>
                  </a:cubicBezTo>
                  <a:lnTo>
                    <a:pt x="8818" y="2784"/>
                  </a:lnTo>
                  <a:cubicBezTo>
                    <a:pt x="9090" y="2620"/>
                    <a:pt x="9115" y="2379"/>
                    <a:pt x="8873" y="2246"/>
                  </a:cubicBezTo>
                  <a:lnTo>
                    <a:pt x="4917" y="84"/>
                  </a:lnTo>
                  <a:cubicBezTo>
                    <a:pt x="4813"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3358450" y="3266500"/>
              <a:ext cx="227850" cy="129450"/>
            </a:xfrm>
            <a:custGeom>
              <a:avLst/>
              <a:gdLst/>
              <a:ahLst/>
              <a:cxnLst/>
              <a:rect l="l" t="t" r="r" b="b"/>
              <a:pathLst>
                <a:path w="9114" h="5178" extrusionOk="0">
                  <a:moveTo>
                    <a:pt x="4536" y="1"/>
                  </a:moveTo>
                  <a:cubicBezTo>
                    <a:pt x="4345" y="1"/>
                    <a:pt x="4141" y="50"/>
                    <a:pt x="3985" y="145"/>
                  </a:cubicBezTo>
                  <a:lnTo>
                    <a:pt x="296" y="2392"/>
                  </a:lnTo>
                  <a:cubicBezTo>
                    <a:pt x="24" y="2558"/>
                    <a:pt x="0" y="2799"/>
                    <a:pt x="241" y="2931"/>
                  </a:cubicBezTo>
                  <a:lnTo>
                    <a:pt x="4199" y="5093"/>
                  </a:lnTo>
                  <a:cubicBezTo>
                    <a:pt x="4302" y="5150"/>
                    <a:pt x="4436" y="5177"/>
                    <a:pt x="4578" y="5177"/>
                  </a:cubicBezTo>
                  <a:cubicBezTo>
                    <a:pt x="4769" y="5177"/>
                    <a:pt x="4973" y="5128"/>
                    <a:pt x="5129" y="5034"/>
                  </a:cubicBezTo>
                  <a:lnTo>
                    <a:pt x="8818" y="2785"/>
                  </a:lnTo>
                  <a:cubicBezTo>
                    <a:pt x="9090" y="2621"/>
                    <a:pt x="9114" y="2379"/>
                    <a:pt x="8873" y="2247"/>
                  </a:cubicBezTo>
                  <a:lnTo>
                    <a:pt x="4915" y="84"/>
                  </a:lnTo>
                  <a:cubicBezTo>
                    <a:pt x="4812"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3492250" y="3339650"/>
              <a:ext cx="227900" cy="129450"/>
            </a:xfrm>
            <a:custGeom>
              <a:avLst/>
              <a:gdLst/>
              <a:ahLst/>
              <a:cxnLst/>
              <a:rect l="l" t="t" r="r" b="b"/>
              <a:pathLst>
                <a:path w="9116" h="5178" extrusionOk="0">
                  <a:moveTo>
                    <a:pt x="4536" y="1"/>
                  </a:moveTo>
                  <a:cubicBezTo>
                    <a:pt x="4346" y="1"/>
                    <a:pt x="4143" y="50"/>
                    <a:pt x="3988" y="145"/>
                  </a:cubicBezTo>
                  <a:lnTo>
                    <a:pt x="298" y="2392"/>
                  </a:lnTo>
                  <a:cubicBezTo>
                    <a:pt x="25" y="2558"/>
                    <a:pt x="1" y="2799"/>
                    <a:pt x="243" y="2931"/>
                  </a:cubicBezTo>
                  <a:lnTo>
                    <a:pt x="4199" y="5093"/>
                  </a:lnTo>
                  <a:cubicBezTo>
                    <a:pt x="4303" y="5150"/>
                    <a:pt x="4438" y="5177"/>
                    <a:pt x="4580" y="5177"/>
                  </a:cubicBezTo>
                  <a:cubicBezTo>
                    <a:pt x="4770" y="5177"/>
                    <a:pt x="4973" y="5128"/>
                    <a:pt x="5129" y="5033"/>
                  </a:cubicBezTo>
                  <a:lnTo>
                    <a:pt x="8819" y="2785"/>
                  </a:lnTo>
                  <a:cubicBezTo>
                    <a:pt x="9091" y="2621"/>
                    <a:pt x="9116" y="2379"/>
                    <a:pt x="8873" y="2247"/>
                  </a:cubicBezTo>
                  <a:lnTo>
                    <a:pt x="4917" y="85"/>
                  </a:lnTo>
                  <a:cubicBezTo>
                    <a:pt x="4814"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3626125" y="3412800"/>
              <a:ext cx="227850" cy="129450"/>
            </a:xfrm>
            <a:custGeom>
              <a:avLst/>
              <a:gdLst/>
              <a:ahLst/>
              <a:cxnLst/>
              <a:rect l="l" t="t" r="r" b="b"/>
              <a:pathLst>
                <a:path w="9114" h="5178" extrusionOk="0">
                  <a:moveTo>
                    <a:pt x="4536" y="0"/>
                  </a:moveTo>
                  <a:cubicBezTo>
                    <a:pt x="4345" y="0"/>
                    <a:pt x="4141" y="50"/>
                    <a:pt x="3985" y="145"/>
                  </a:cubicBezTo>
                  <a:lnTo>
                    <a:pt x="296" y="2392"/>
                  </a:lnTo>
                  <a:cubicBezTo>
                    <a:pt x="24" y="2558"/>
                    <a:pt x="0" y="2799"/>
                    <a:pt x="241" y="2931"/>
                  </a:cubicBezTo>
                  <a:lnTo>
                    <a:pt x="4199" y="5093"/>
                  </a:lnTo>
                  <a:cubicBezTo>
                    <a:pt x="4301" y="5150"/>
                    <a:pt x="4436" y="5177"/>
                    <a:pt x="4578" y="5177"/>
                  </a:cubicBezTo>
                  <a:cubicBezTo>
                    <a:pt x="4769" y="5177"/>
                    <a:pt x="4972" y="5128"/>
                    <a:pt x="5128" y="5033"/>
                  </a:cubicBezTo>
                  <a:lnTo>
                    <a:pt x="8818" y="2785"/>
                  </a:lnTo>
                  <a:cubicBezTo>
                    <a:pt x="9090" y="2620"/>
                    <a:pt x="9114" y="2378"/>
                    <a:pt x="8873" y="2247"/>
                  </a:cubicBezTo>
                  <a:lnTo>
                    <a:pt x="4915" y="83"/>
                  </a:lnTo>
                  <a:cubicBezTo>
                    <a:pt x="4812"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3759925" y="3485925"/>
              <a:ext cx="227900" cy="129450"/>
            </a:xfrm>
            <a:custGeom>
              <a:avLst/>
              <a:gdLst/>
              <a:ahLst/>
              <a:cxnLst/>
              <a:rect l="l" t="t" r="r" b="b"/>
              <a:pathLst>
                <a:path w="9116" h="5178" extrusionOk="0">
                  <a:moveTo>
                    <a:pt x="4537" y="1"/>
                  </a:moveTo>
                  <a:cubicBezTo>
                    <a:pt x="4346" y="1"/>
                    <a:pt x="4142" y="50"/>
                    <a:pt x="3986" y="146"/>
                  </a:cubicBezTo>
                  <a:lnTo>
                    <a:pt x="296" y="2393"/>
                  </a:lnTo>
                  <a:cubicBezTo>
                    <a:pt x="26" y="2559"/>
                    <a:pt x="1" y="2800"/>
                    <a:pt x="243" y="2932"/>
                  </a:cubicBezTo>
                  <a:lnTo>
                    <a:pt x="4199" y="5094"/>
                  </a:lnTo>
                  <a:cubicBezTo>
                    <a:pt x="4302" y="5151"/>
                    <a:pt x="4437" y="5178"/>
                    <a:pt x="4579" y="5178"/>
                  </a:cubicBezTo>
                  <a:cubicBezTo>
                    <a:pt x="4770" y="5178"/>
                    <a:pt x="4973" y="5129"/>
                    <a:pt x="5129" y="5034"/>
                  </a:cubicBezTo>
                  <a:lnTo>
                    <a:pt x="8819" y="2786"/>
                  </a:lnTo>
                  <a:cubicBezTo>
                    <a:pt x="9091" y="2620"/>
                    <a:pt x="9116" y="2379"/>
                    <a:pt x="8873" y="2246"/>
                  </a:cubicBezTo>
                  <a:lnTo>
                    <a:pt x="4917" y="84"/>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3893750" y="3559075"/>
              <a:ext cx="227900" cy="129425"/>
            </a:xfrm>
            <a:custGeom>
              <a:avLst/>
              <a:gdLst/>
              <a:ahLst/>
              <a:cxnLst/>
              <a:rect l="l" t="t" r="r" b="b"/>
              <a:pathLst>
                <a:path w="9116" h="5177" extrusionOk="0">
                  <a:moveTo>
                    <a:pt x="4537" y="0"/>
                  </a:moveTo>
                  <a:cubicBezTo>
                    <a:pt x="4347" y="0"/>
                    <a:pt x="4143" y="50"/>
                    <a:pt x="3987" y="144"/>
                  </a:cubicBezTo>
                  <a:lnTo>
                    <a:pt x="297" y="2393"/>
                  </a:lnTo>
                  <a:cubicBezTo>
                    <a:pt x="26" y="2558"/>
                    <a:pt x="1" y="2800"/>
                    <a:pt x="243" y="2932"/>
                  </a:cubicBezTo>
                  <a:lnTo>
                    <a:pt x="4199" y="5093"/>
                  </a:lnTo>
                  <a:cubicBezTo>
                    <a:pt x="4303" y="5149"/>
                    <a:pt x="4438" y="5176"/>
                    <a:pt x="4580" y="5176"/>
                  </a:cubicBezTo>
                  <a:cubicBezTo>
                    <a:pt x="4771" y="5176"/>
                    <a:pt x="4974" y="5127"/>
                    <a:pt x="5130" y="5033"/>
                  </a:cubicBezTo>
                  <a:lnTo>
                    <a:pt x="8820" y="2784"/>
                  </a:lnTo>
                  <a:cubicBezTo>
                    <a:pt x="9092" y="2620"/>
                    <a:pt x="9116" y="2379"/>
                    <a:pt x="8874" y="2246"/>
                  </a:cubicBezTo>
                  <a:lnTo>
                    <a:pt x="4917" y="84"/>
                  </a:lnTo>
                  <a:cubicBezTo>
                    <a:pt x="4814"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4027600" y="3632225"/>
              <a:ext cx="227900" cy="129450"/>
            </a:xfrm>
            <a:custGeom>
              <a:avLst/>
              <a:gdLst/>
              <a:ahLst/>
              <a:cxnLst/>
              <a:rect l="l" t="t" r="r" b="b"/>
              <a:pathLst>
                <a:path w="9116" h="5178" extrusionOk="0">
                  <a:moveTo>
                    <a:pt x="4536" y="0"/>
                  </a:moveTo>
                  <a:cubicBezTo>
                    <a:pt x="4345" y="0"/>
                    <a:pt x="4142" y="50"/>
                    <a:pt x="3986" y="144"/>
                  </a:cubicBezTo>
                  <a:lnTo>
                    <a:pt x="296" y="2392"/>
                  </a:lnTo>
                  <a:cubicBezTo>
                    <a:pt x="24" y="2558"/>
                    <a:pt x="1" y="2799"/>
                    <a:pt x="243" y="2932"/>
                  </a:cubicBezTo>
                  <a:lnTo>
                    <a:pt x="4199" y="5094"/>
                  </a:lnTo>
                  <a:cubicBezTo>
                    <a:pt x="4302" y="5150"/>
                    <a:pt x="4437" y="5178"/>
                    <a:pt x="4579" y="5178"/>
                  </a:cubicBezTo>
                  <a:cubicBezTo>
                    <a:pt x="4770" y="5178"/>
                    <a:pt x="4973" y="5128"/>
                    <a:pt x="5129" y="5034"/>
                  </a:cubicBezTo>
                  <a:lnTo>
                    <a:pt x="8819" y="2787"/>
                  </a:lnTo>
                  <a:cubicBezTo>
                    <a:pt x="9091" y="2620"/>
                    <a:pt x="9116" y="2379"/>
                    <a:pt x="8873" y="2246"/>
                  </a:cubicBezTo>
                  <a:lnTo>
                    <a:pt x="4917" y="84"/>
                  </a:lnTo>
                  <a:cubicBezTo>
                    <a:pt x="4814" y="28"/>
                    <a:pt x="4679"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4161425" y="3705375"/>
              <a:ext cx="227900" cy="129450"/>
            </a:xfrm>
            <a:custGeom>
              <a:avLst/>
              <a:gdLst/>
              <a:ahLst/>
              <a:cxnLst/>
              <a:rect l="l" t="t" r="r" b="b"/>
              <a:pathLst>
                <a:path w="9116" h="5178" extrusionOk="0">
                  <a:moveTo>
                    <a:pt x="4537" y="0"/>
                  </a:moveTo>
                  <a:cubicBezTo>
                    <a:pt x="4347" y="0"/>
                    <a:pt x="4143" y="50"/>
                    <a:pt x="3987" y="144"/>
                  </a:cubicBezTo>
                  <a:lnTo>
                    <a:pt x="297" y="2392"/>
                  </a:lnTo>
                  <a:cubicBezTo>
                    <a:pt x="25" y="2558"/>
                    <a:pt x="0" y="2799"/>
                    <a:pt x="243" y="2930"/>
                  </a:cubicBezTo>
                  <a:lnTo>
                    <a:pt x="4199" y="5094"/>
                  </a:lnTo>
                  <a:cubicBezTo>
                    <a:pt x="4302" y="5150"/>
                    <a:pt x="4437" y="5177"/>
                    <a:pt x="4579" y="5177"/>
                  </a:cubicBezTo>
                  <a:cubicBezTo>
                    <a:pt x="4770" y="5177"/>
                    <a:pt x="4974" y="5128"/>
                    <a:pt x="5130" y="5032"/>
                  </a:cubicBezTo>
                  <a:lnTo>
                    <a:pt x="8820" y="2785"/>
                  </a:lnTo>
                  <a:cubicBezTo>
                    <a:pt x="9092" y="2620"/>
                    <a:pt x="9115" y="2378"/>
                    <a:pt x="8874" y="2246"/>
                  </a:cubicBezTo>
                  <a:lnTo>
                    <a:pt x="4917" y="84"/>
                  </a:lnTo>
                  <a:cubicBezTo>
                    <a:pt x="4814" y="27"/>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4295275" y="3778525"/>
              <a:ext cx="227875" cy="129450"/>
            </a:xfrm>
            <a:custGeom>
              <a:avLst/>
              <a:gdLst/>
              <a:ahLst/>
              <a:cxnLst/>
              <a:rect l="l" t="t" r="r" b="b"/>
              <a:pathLst>
                <a:path w="9115" h="5178" extrusionOk="0">
                  <a:moveTo>
                    <a:pt x="4536" y="0"/>
                  </a:moveTo>
                  <a:cubicBezTo>
                    <a:pt x="4345" y="0"/>
                    <a:pt x="4142" y="49"/>
                    <a:pt x="3986" y="144"/>
                  </a:cubicBezTo>
                  <a:lnTo>
                    <a:pt x="296" y="2392"/>
                  </a:lnTo>
                  <a:cubicBezTo>
                    <a:pt x="24" y="2557"/>
                    <a:pt x="1" y="2799"/>
                    <a:pt x="242" y="2932"/>
                  </a:cubicBezTo>
                  <a:lnTo>
                    <a:pt x="4199" y="5094"/>
                  </a:lnTo>
                  <a:cubicBezTo>
                    <a:pt x="4302" y="5150"/>
                    <a:pt x="4437" y="5177"/>
                    <a:pt x="4579" y="5177"/>
                  </a:cubicBezTo>
                  <a:cubicBezTo>
                    <a:pt x="4769" y="5177"/>
                    <a:pt x="4973" y="5128"/>
                    <a:pt x="5129" y="5034"/>
                  </a:cubicBezTo>
                  <a:lnTo>
                    <a:pt x="8819" y="2785"/>
                  </a:lnTo>
                  <a:cubicBezTo>
                    <a:pt x="9090" y="2619"/>
                    <a:pt x="9114" y="2378"/>
                    <a:pt x="8873" y="2246"/>
                  </a:cubicBezTo>
                  <a:lnTo>
                    <a:pt x="4917" y="84"/>
                  </a:lnTo>
                  <a:cubicBezTo>
                    <a:pt x="4814" y="27"/>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4429100" y="3851650"/>
              <a:ext cx="391900" cy="219100"/>
            </a:xfrm>
            <a:custGeom>
              <a:avLst/>
              <a:gdLst/>
              <a:ahLst/>
              <a:cxnLst/>
              <a:rect l="l" t="t" r="r" b="b"/>
              <a:pathLst>
                <a:path w="15676" h="8764" extrusionOk="0">
                  <a:moveTo>
                    <a:pt x="4537" y="1"/>
                  </a:moveTo>
                  <a:cubicBezTo>
                    <a:pt x="4346" y="1"/>
                    <a:pt x="4143" y="50"/>
                    <a:pt x="3987" y="145"/>
                  </a:cubicBezTo>
                  <a:lnTo>
                    <a:pt x="297" y="2392"/>
                  </a:lnTo>
                  <a:cubicBezTo>
                    <a:pt x="25" y="2558"/>
                    <a:pt x="0" y="2799"/>
                    <a:pt x="243" y="2933"/>
                  </a:cubicBezTo>
                  <a:lnTo>
                    <a:pt x="10759" y="8680"/>
                  </a:lnTo>
                  <a:cubicBezTo>
                    <a:pt x="10862" y="8736"/>
                    <a:pt x="10997" y="8764"/>
                    <a:pt x="11139" y="8764"/>
                  </a:cubicBezTo>
                  <a:cubicBezTo>
                    <a:pt x="11329" y="8764"/>
                    <a:pt x="11533" y="8714"/>
                    <a:pt x="11688" y="8620"/>
                  </a:cubicBezTo>
                  <a:lnTo>
                    <a:pt x="15378" y="6371"/>
                  </a:lnTo>
                  <a:cubicBezTo>
                    <a:pt x="15650" y="6206"/>
                    <a:pt x="15675" y="5964"/>
                    <a:pt x="15433" y="5832"/>
                  </a:cubicBezTo>
                  <a:lnTo>
                    <a:pt x="4917" y="85"/>
                  </a:lnTo>
                  <a:cubicBezTo>
                    <a:pt x="4813" y="28"/>
                    <a:pt x="4678"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3362825" y="3418500"/>
              <a:ext cx="763225" cy="422000"/>
            </a:xfrm>
            <a:custGeom>
              <a:avLst/>
              <a:gdLst/>
              <a:ahLst/>
              <a:cxnLst/>
              <a:rect l="l" t="t" r="r" b="b"/>
              <a:pathLst>
                <a:path w="30529" h="16880" extrusionOk="0">
                  <a:moveTo>
                    <a:pt x="4537" y="0"/>
                  </a:moveTo>
                  <a:cubicBezTo>
                    <a:pt x="4346" y="0"/>
                    <a:pt x="4142" y="50"/>
                    <a:pt x="3986" y="144"/>
                  </a:cubicBezTo>
                  <a:lnTo>
                    <a:pt x="296" y="2391"/>
                  </a:lnTo>
                  <a:cubicBezTo>
                    <a:pt x="25" y="2557"/>
                    <a:pt x="1" y="2798"/>
                    <a:pt x="242" y="2930"/>
                  </a:cubicBezTo>
                  <a:lnTo>
                    <a:pt x="25612" y="16796"/>
                  </a:lnTo>
                  <a:cubicBezTo>
                    <a:pt x="25715" y="16852"/>
                    <a:pt x="25850" y="16879"/>
                    <a:pt x="25992" y="16879"/>
                  </a:cubicBezTo>
                  <a:cubicBezTo>
                    <a:pt x="26183" y="16879"/>
                    <a:pt x="26387" y="16830"/>
                    <a:pt x="26543" y="16735"/>
                  </a:cubicBezTo>
                  <a:lnTo>
                    <a:pt x="30233" y="14488"/>
                  </a:lnTo>
                  <a:cubicBezTo>
                    <a:pt x="30503" y="14323"/>
                    <a:pt x="30528" y="14081"/>
                    <a:pt x="30287" y="13948"/>
                  </a:cubicBezTo>
                  <a:lnTo>
                    <a:pt x="4917" y="84"/>
                  </a:lnTo>
                  <a:cubicBezTo>
                    <a:pt x="4814"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3065950" y="3256250"/>
              <a:ext cx="227875" cy="129450"/>
            </a:xfrm>
            <a:custGeom>
              <a:avLst/>
              <a:gdLst/>
              <a:ahLst/>
              <a:cxnLst/>
              <a:rect l="l" t="t" r="r" b="b"/>
              <a:pathLst>
                <a:path w="9115" h="5178" extrusionOk="0">
                  <a:moveTo>
                    <a:pt x="4537" y="0"/>
                  </a:moveTo>
                  <a:cubicBezTo>
                    <a:pt x="4346" y="0"/>
                    <a:pt x="4142" y="49"/>
                    <a:pt x="3986" y="144"/>
                  </a:cubicBezTo>
                  <a:lnTo>
                    <a:pt x="298" y="2392"/>
                  </a:lnTo>
                  <a:cubicBezTo>
                    <a:pt x="26" y="2557"/>
                    <a:pt x="1" y="2799"/>
                    <a:pt x="243" y="2930"/>
                  </a:cubicBezTo>
                  <a:lnTo>
                    <a:pt x="4199" y="5094"/>
                  </a:lnTo>
                  <a:cubicBezTo>
                    <a:pt x="4303" y="5150"/>
                    <a:pt x="4437" y="5177"/>
                    <a:pt x="4579" y="5177"/>
                  </a:cubicBezTo>
                  <a:cubicBezTo>
                    <a:pt x="4770" y="5177"/>
                    <a:pt x="4973" y="5128"/>
                    <a:pt x="5129" y="5032"/>
                  </a:cubicBezTo>
                  <a:lnTo>
                    <a:pt x="8819" y="2785"/>
                  </a:lnTo>
                  <a:cubicBezTo>
                    <a:pt x="9091" y="2619"/>
                    <a:pt x="9114" y="2378"/>
                    <a:pt x="8873" y="2246"/>
                  </a:cubicBezTo>
                  <a:lnTo>
                    <a:pt x="4917" y="84"/>
                  </a:lnTo>
                  <a:cubicBezTo>
                    <a:pt x="4814" y="27"/>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3199775" y="3329375"/>
              <a:ext cx="257100" cy="145400"/>
            </a:xfrm>
            <a:custGeom>
              <a:avLst/>
              <a:gdLst/>
              <a:ahLst/>
              <a:cxnLst/>
              <a:rect l="l" t="t" r="r" b="b"/>
              <a:pathLst>
                <a:path w="10284" h="5816" extrusionOk="0">
                  <a:moveTo>
                    <a:pt x="4536" y="1"/>
                  </a:moveTo>
                  <a:cubicBezTo>
                    <a:pt x="4345" y="1"/>
                    <a:pt x="4142" y="50"/>
                    <a:pt x="3986" y="145"/>
                  </a:cubicBezTo>
                  <a:lnTo>
                    <a:pt x="296" y="2392"/>
                  </a:lnTo>
                  <a:cubicBezTo>
                    <a:pt x="24" y="2558"/>
                    <a:pt x="1" y="2799"/>
                    <a:pt x="242" y="2931"/>
                  </a:cubicBezTo>
                  <a:lnTo>
                    <a:pt x="5367" y="5732"/>
                  </a:lnTo>
                  <a:cubicBezTo>
                    <a:pt x="5471" y="5788"/>
                    <a:pt x="5606" y="5815"/>
                    <a:pt x="5747" y="5815"/>
                  </a:cubicBezTo>
                  <a:cubicBezTo>
                    <a:pt x="5938" y="5815"/>
                    <a:pt x="6141" y="5766"/>
                    <a:pt x="6297" y="5672"/>
                  </a:cubicBezTo>
                  <a:lnTo>
                    <a:pt x="9987" y="3423"/>
                  </a:lnTo>
                  <a:cubicBezTo>
                    <a:pt x="10259" y="3259"/>
                    <a:pt x="10284" y="3018"/>
                    <a:pt x="10041" y="2885"/>
                  </a:cubicBezTo>
                  <a:lnTo>
                    <a:pt x="4917" y="85"/>
                  </a:lnTo>
                  <a:cubicBezTo>
                    <a:pt x="4814"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4195050" y="3873300"/>
              <a:ext cx="227875" cy="129450"/>
            </a:xfrm>
            <a:custGeom>
              <a:avLst/>
              <a:gdLst/>
              <a:ahLst/>
              <a:cxnLst/>
              <a:rect l="l" t="t" r="r" b="b"/>
              <a:pathLst>
                <a:path w="9115" h="5178" extrusionOk="0">
                  <a:moveTo>
                    <a:pt x="4536" y="1"/>
                  </a:moveTo>
                  <a:cubicBezTo>
                    <a:pt x="4345" y="1"/>
                    <a:pt x="4142" y="50"/>
                    <a:pt x="3986" y="144"/>
                  </a:cubicBezTo>
                  <a:lnTo>
                    <a:pt x="296" y="2393"/>
                  </a:lnTo>
                  <a:cubicBezTo>
                    <a:pt x="24" y="2557"/>
                    <a:pt x="1" y="2800"/>
                    <a:pt x="242" y="2931"/>
                  </a:cubicBezTo>
                  <a:lnTo>
                    <a:pt x="4199" y="5094"/>
                  </a:lnTo>
                  <a:cubicBezTo>
                    <a:pt x="4302" y="5151"/>
                    <a:pt x="4436" y="5178"/>
                    <a:pt x="4578" y="5178"/>
                  </a:cubicBezTo>
                  <a:cubicBezTo>
                    <a:pt x="4769" y="5178"/>
                    <a:pt x="4973" y="5128"/>
                    <a:pt x="5129" y="5033"/>
                  </a:cubicBezTo>
                  <a:lnTo>
                    <a:pt x="8819" y="2786"/>
                  </a:lnTo>
                  <a:cubicBezTo>
                    <a:pt x="9090" y="2620"/>
                    <a:pt x="9114" y="2379"/>
                    <a:pt x="8873" y="2246"/>
                  </a:cubicBezTo>
                  <a:lnTo>
                    <a:pt x="4916" y="84"/>
                  </a:lnTo>
                  <a:cubicBezTo>
                    <a:pt x="4813"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4032000" y="3784200"/>
              <a:ext cx="257100" cy="145400"/>
            </a:xfrm>
            <a:custGeom>
              <a:avLst/>
              <a:gdLst/>
              <a:ahLst/>
              <a:cxnLst/>
              <a:rect l="l" t="t" r="r" b="b"/>
              <a:pathLst>
                <a:path w="10284" h="5816" extrusionOk="0">
                  <a:moveTo>
                    <a:pt x="4536" y="0"/>
                  </a:moveTo>
                  <a:cubicBezTo>
                    <a:pt x="4345" y="0"/>
                    <a:pt x="4141" y="50"/>
                    <a:pt x="3986" y="144"/>
                  </a:cubicBezTo>
                  <a:lnTo>
                    <a:pt x="296" y="2392"/>
                  </a:lnTo>
                  <a:cubicBezTo>
                    <a:pt x="24" y="2558"/>
                    <a:pt x="0" y="2799"/>
                    <a:pt x="241" y="2932"/>
                  </a:cubicBezTo>
                  <a:lnTo>
                    <a:pt x="5367" y="5732"/>
                  </a:lnTo>
                  <a:cubicBezTo>
                    <a:pt x="5470" y="5788"/>
                    <a:pt x="5606" y="5816"/>
                    <a:pt x="5749" y="5816"/>
                  </a:cubicBezTo>
                  <a:cubicBezTo>
                    <a:pt x="5939" y="5816"/>
                    <a:pt x="6141" y="5767"/>
                    <a:pt x="6297" y="5672"/>
                  </a:cubicBezTo>
                  <a:lnTo>
                    <a:pt x="9986" y="3424"/>
                  </a:lnTo>
                  <a:cubicBezTo>
                    <a:pt x="10258" y="3258"/>
                    <a:pt x="10283" y="3017"/>
                    <a:pt x="10041" y="2884"/>
                  </a:cubicBezTo>
                  <a:lnTo>
                    <a:pt x="4917" y="84"/>
                  </a:lnTo>
                  <a:cubicBezTo>
                    <a:pt x="4813"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2664425" y="3036800"/>
              <a:ext cx="227900" cy="129450"/>
            </a:xfrm>
            <a:custGeom>
              <a:avLst/>
              <a:gdLst/>
              <a:ahLst/>
              <a:cxnLst/>
              <a:rect l="l" t="t" r="r" b="b"/>
              <a:pathLst>
                <a:path w="9116" h="5178" extrusionOk="0">
                  <a:moveTo>
                    <a:pt x="4538" y="0"/>
                  </a:moveTo>
                  <a:cubicBezTo>
                    <a:pt x="4346" y="0"/>
                    <a:pt x="4142" y="50"/>
                    <a:pt x="3986" y="146"/>
                  </a:cubicBezTo>
                  <a:lnTo>
                    <a:pt x="298" y="2393"/>
                  </a:lnTo>
                  <a:cubicBezTo>
                    <a:pt x="26" y="2558"/>
                    <a:pt x="1" y="2800"/>
                    <a:pt x="243" y="2932"/>
                  </a:cubicBezTo>
                  <a:lnTo>
                    <a:pt x="4199" y="5094"/>
                  </a:lnTo>
                  <a:cubicBezTo>
                    <a:pt x="4303" y="5150"/>
                    <a:pt x="4437" y="5178"/>
                    <a:pt x="4579" y="5178"/>
                  </a:cubicBezTo>
                  <a:cubicBezTo>
                    <a:pt x="4770" y="5178"/>
                    <a:pt x="4973" y="5128"/>
                    <a:pt x="5129" y="5033"/>
                  </a:cubicBezTo>
                  <a:lnTo>
                    <a:pt x="8819" y="2786"/>
                  </a:lnTo>
                  <a:cubicBezTo>
                    <a:pt x="9091" y="2620"/>
                    <a:pt x="9116" y="2379"/>
                    <a:pt x="8873" y="2248"/>
                  </a:cubicBezTo>
                  <a:lnTo>
                    <a:pt x="4917" y="84"/>
                  </a:lnTo>
                  <a:cubicBezTo>
                    <a:pt x="4814" y="28"/>
                    <a:pt x="4679" y="0"/>
                    <a:pt x="4538"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2798300" y="3109950"/>
              <a:ext cx="227850" cy="129425"/>
            </a:xfrm>
            <a:custGeom>
              <a:avLst/>
              <a:gdLst/>
              <a:ahLst/>
              <a:cxnLst/>
              <a:rect l="l" t="t" r="r" b="b"/>
              <a:pathLst>
                <a:path w="9114" h="5177" extrusionOk="0">
                  <a:moveTo>
                    <a:pt x="4536" y="0"/>
                  </a:moveTo>
                  <a:cubicBezTo>
                    <a:pt x="4345" y="0"/>
                    <a:pt x="4141" y="50"/>
                    <a:pt x="3985" y="144"/>
                  </a:cubicBezTo>
                  <a:lnTo>
                    <a:pt x="296" y="2392"/>
                  </a:lnTo>
                  <a:cubicBezTo>
                    <a:pt x="24" y="2558"/>
                    <a:pt x="0" y="2799"/>
                    <a:pt x="241" y="2932"/>
                  </a:cubicBezTo>
                  <a:lnTo>
                    <a:pt x="4199" y="5094"/>
                  </a:lnTo>
                  <a:cubicBezTo>
                    <a:pt x="4301" y="5150"/>
                    <a:pt x="4436" y="5177"/>
                    <a:pt x="4578" y="5177"/>
                  </a:cubicBezTo>
                  <a:cubicBezTo>
                    <a:pt x="4769" y="5177"/>
                    <a:pt x="4972" y="5128"/>
                    <a:pt x="5128" y="5033"/>
                  </a:cubicBezTo>
                  <a:lnTo>
                    <a:pt x="8818" y="2786"/>
                  </a:lnTo>
                  <a:cubicBezTo>
                    <a:pt x="9090" y="2620"/>
                    <a:pt x="9114" y="2378"/>
                    <a:pt x="8872" y="2246"/>
                  </a:cubicBezTo>
                  <a:lnTo>
                    <a:pt x="4915" y="84"/>
                  </a:lnTo>
                  <a:cubicBezTo>
                    <a:pt x="4812" y="28"/>
                    <a:pt x="4677"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2932100" y="3183100"/>
              <a:ext cx="227900" cy="129450"/>
            </a:xfrm>
            <a:custGeom>
              <a:avLst/>
              <a:gdLst/>
              <a:ahLst/>
              <a:cxnLst/>
              <a:rect l="l" t="t" r="r" b="b"/>
              <a:pathLst>
                <a:path w="9116" h="5178" extrusionOk="0">
                  <a:moveTo>
                    <a:pt x="4537" y="0"/>
                  </a:moveTo>
                  <a:cubicBezTo>
                    <a:pt x="4345" y="0"/>
                    <a:pt x="4142" y="50"/>
                    <a:pt x="3986" y="144"/>
                  </a:cubicBezTo>
                  <a:lnTo>
                    <a:pt x="298" y="2392"/>
                  </a:lnTo>
                  <a:cubicBezTo>
                    <a:pt x="24" y="2557"/>
                    <a:pt x="1" y="2799"/>
                    <a:pt x="243" y="2932"/>
                  </a:cubicBezTo>
                  <a:lnTo>
                    <a:pt x="4199" y="5094"/>
                  </a:lnTo>
                  <a:cubicBezTo>
                    <a:pt x="4303" y="5150"/>
                    <a:pt x="4437" y="5177"/>
                    <a:pt x="4579" y="5177"/>
                  </a:cubicBezTo>
                  <a:cubicBezTo>
                    <a:pt x="4769" y="5177"/>
                    <a:pt x="4973" y="5128"/>
                    <a:pt x="5129" y="5032"/>
                  </a:cubicBezTo>
                  <a:lnTo>
                    <a:pt x="8819" y="2785"/>
                  </a:lnTo>
                  <a:cubicBezTo>
                    <a:pt x="9091" y="2621"/>
                    <a:pt x="9116" y="2378"/>
                    <a:pt x="8873" y="2246"/>
                  </a:cubicBezTo>
                  <a:lnTo>
                    <a:pt x="4917" y="84"/>
                  </a:lnTo>
                  <a:cubicBezTo>
                    <a:pt x="4814" y="27"/>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4328875" y="3946425"/>
              <a:ext cx="362650" cy="203125"/>
            </a:xfrm>
            <a:custGeom>
              <a:avLst/>
              <a:gdLst/>
              <a:ahLst/>
              <a:cxnLst/>
              <a:rect l="l" t="t" r="r" b="b"/>
              <a:pathLst>
                <a:path w="14506" h="8125" extrusionOk="0">
                  <a:moveTo>
                    <a:pt x="4536" y="1"/>
                  </a:moveTo>
                  <a:cubicBezTo>
                    <a:pt x="4345" y="1"/>
                    <a:pt x="4141" y="50"/>
                    <a:pt x="3986" y="145"/>
                  </a:cubicBezTo>
                  <a:lnTo>
                    <a:pt x="296" y="2392"/>
                  </a:lnTo>
                  <a:cubicBezTo>
                    <a:pt x="24" y="2558"/>
                    <a:pt x="0" y="2799"/>
                    <a:pt x="241" y="2932"/>
                  </a:cubicBezTo>
                  <a:lnTo>
                    <a:pt x="9591" y="8040"/>
                  </a:lnTo>
                  <a:cubicBezTo>
                    <a:pt x="9693" y="8097"/>
                    <a:pt x="9828" y="8124"/>
                    <a:pt x="9970" y="8124"/>
                  </a:cubicBezTo>
                  <a:cubicBezTo>
                    <a:pt x="10161" y="8124"/>
                    <a:pt x="10364" y="8075"/>
                    <a:pt x="10520" y="7981"/>
                  </a:cubicBezTo>
                  <a:lnTo>
                    <a:pt x="14210" y="5732"/>
                  </a:lnTo>
                  <a:cubicBezTo>
                    <a:pt x="14482" y="5568"/>
                    <a:pt x="14506" y="5326"/>
                    <a:pt x="14264" y="5194"/>
                  </a:cubicBezTo>
                  <a:lnTo>
                    <a:pt x="4915" y="84"/>
                  </a:lnTo>
                  <a:cubicBezTo>
                    <a:pt x="4812"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5111975" y="3654775"/>
              <a:ext cx="181525" cy="101200"/>
            </a:xfrm>
            <a:custGeom>
              <a:avLst/>
              <a:gdLst/>
              <a:ahLst/>
              <a:cxnLst/>
              <a:rect l="l" t="t" r="r" b="b"/>
              <a:pathLst>
                <a:path w="7261" h="4048" extrusionOk="0">
                  <a:moveTo>
                    <a:pt x="2683" y="0"/>
                  </a:moveTo>
                  <a:cubicBezTo>
                    <a:pt x="2492" y="0"/>
                    <a:pt x="2288" y="50"/>
                    <a:pt x="2132" y="145"/>
                  </a:cubicBezTo>
                  <a:lnTo>
                    <a:pt x="296" y="1262"/>
                  </a:lnTo>
                  <a:cubicBezTo>
                    <a:pt x="25" y="1428"/>
                    <a:pt x="1" y="1669"/>
                    <a:pt x="243" y="1801"/>
                  </a:cubicBezTo>
                  <a:lnTo>
                    <a:pt x="4199" y="3963"/>
                  </a:lnTo>
                  <a:cubicBezTo>
                    <a:pt x="4302" y="4020"/>
                    <a:pt x="4437" y="4047"/>
                    <a:pt x="4579" y="4047"/>
                  </a:cubicBezTo>
                  <a:cubicBezTo>
                    <a:pt x="4770" y="4047"/>
                    <a:pt x="4973" y="3998"/>
                    <a:pt x="5129" y="3903"/>
                  </a:cubicBezTo>
                  <a:lnTo>
                    <a:pt x="6964" y="2785"/>
                  </a:lnTo>
                  <a:cubicBezTo>
                    <a:pt x="7235" y="2620"/>
                    <a:pt x="7261" y="2378"/>
                    <a:pt x="7018" y="2246"/>
                  </a:cubicBezTo>
                  <a:lnTo>
                    <a:pt x="3062" y="84"/>
                  </a:lnTo>
                  <a:cubicBezTo>
                    <a:pt x="2959" y="28"/>
                    <a:pt x="2824" y="0"/>
                    <a:pt x="2683"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4978175" y="3581650"/>
              <a:ext cx="181475" cy="101175"/>
            </a:xfrm>
            <a:custGeom>
              <a:avLst/>
              <a:gdLst/>
              <a:ahLst/>
              <a:cxnLst/>
              <a:rect l="l" t="t" r="r" b="b"/>
              <a:pathLst>
                <a:path w="7259" h="4047" extrusionOk="0">
                  <a:moveTo>
                    <a:pt x="2680" y="1"/>
                  </a:moveTo>
                  <a:cubicBezTo>
                    <a:pt x="2490" y="1"/>
                    <a:pt x="2286" y="50"/>
                    <a:pt x="2130" y="144"/>
                  </a:cubicBezTo>
                  <a:lnTo>
                    <a:pt x="296" y="1262"/>
                  </a:lnTo>
                  <a:cubicBezTo>
                    <a:pt x="24" y="1427"/>
                    <a:pt x="0" y="1668"/>
                    <a:pt x="241" y="1800"/>
                  </a:cubicBezTo>
                  <a:lnTo>
                    <a:pt x="4199" y="3964"/>
                  </a:lnTo>
                  <a:cubicBezTo>
                    <a:pt x="4302" y="4020"/>
                    <a:pt x="4436" y="4047"/>
                    <a:pt x="4578" y="4047"/>
                  </a:cubicBezTo>
                  <a:cubicBezTo>
                    <a:pt x="4769" y="4047"/>
                    <a:pt x="4973" y="3998"/>
                    <a:pt x="5129" y="3902"/>
                  </a:cubicBezTo>
                  <a:lnTo>
                    <a:pt x="6963" y="2786"/>
                  </a:lnTo>
                  <a:cubicBezTo>
                    <a:pt x="7235" y="2620"/>
                    <a:pt x="7258" y="2379"/>
                    <a:pt x="7017" y="2246"/>
                  </a:cubicBezTo>
                  <a:lnTo>
                    <a:pt x="3060" y="84"/>
                  </a:lnTo>
                  <a:cubicBezTo>
                    <a:pt x="2957" y="28"/>
                    <a:pt x="2822" y="1"/>
                    <a:pt x="2680"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4844325" y="3508500"/>
              <a:ext cx="181500" cy="101200"/>
            </a:xfrm>
            <a:custGeom>
              <a:avLst/>
              <a:gdLst/>
              <a:ahLst/>
              <a:cxnLst/>
              <a:rect l="l" t="t" r="r" b="b"/>
              <a:pathLst>
                <a:path w="7260" h="4048" extrusionOk="0">
                  <a:moveTo>
                    <a:pt x="2682" y="0"/>
                  </a:moveTo>
                  <a:cubicBezTo>
                    <a:pt x="2491" y="0"/>
                    <a:pt x="2287" y="49"/>
                    <a:pt x="2131" y="145"/>
                  </a:cubicBezTo>
                  <a:lnTo>
                    <a:pt x="297" y="1261"/>
                  </a:lnTo>
                  <a:cubicBezTo>
                    <a:pt x="24" y="1427"/>
                    <a:pt x="0" y="1668"/>
                    <a:pt x="243" y="1802"/>
                  </a:cubicBezTo>
                  <a:lnTo>
                    <a:pt x="4199" y="3964"/>
                  </a:lnTo>
                  <a:cubicBezTo>
                    <a:pt x="4301" y="4020"/>
                    <a:pt x="4436" y="4048"/>
                    <a:pt x="4577" y="4048"/>
                  </a:cubicBezTo>
                  <a:cubicBezTo>
                    <a:pt x="4768" y="4048"/>
                    <a:pt x="4972" y="3998"/>
                    <a:pt x="5128" y="3903"/>
                  </a:cubicBezTo>
                  <a:lnTo>
                    <a:pt x="6963" y="2786"/>
                  </a:lnTo>
                  <a:cubicBezTo>
                    <a:pt x="7235" y="2620"/>
                    <a:pt x="7260" y="2379"/>
                    <a:pt x="7017" y="2247"/>
                  </a:cubicBezTo>
                  <a:lnTo>
                    <a:pt x="3063" y="83"/>
                  </a:lnTo>
                  <a:cubicBezTo>
                    <a:pt x="2959" y="27"/>
                    <a:pt x="2824" y="0"/>
                    <a:pt x="2682"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4710500" y="3435350"/>
              <a:ext cx="181475" cy="101200"/>
            </a:xfrm>
            <a:custGeom>
              <a:avLst/>
              <a:gdLst/>
              <a:ahLst/>
              <a:cxnLst/>
              <a:rect l="l" t="t" r="r" b="b"/>
              <a:pathLst>
                <a:path w="7259" h="4048" extrusionOk="0">
                  <a:moveTo>
                    <a:pt x="2681" y="1"/>
                  </a:moveTo>
                  <a:cubicBezTo>
                    <a:pt x="2490" y="1"/>
                    <a:pt x="2286" y="50"/>
                    <a:pt x="2130" y="145"/>
                  </a:cubicBezTo>
                  <a:lnTo>
                    <a:pt x="296" y="1261"/>
                  </a:lnTo>
                  <a:cubicBezTo>
                    <a:pt x="24" y="1427"/>
                    <a:pt x="0" y="1668"/>
                    <a:pt x="241" y="1801"/>
                  </a:cubicBezTo>
                  <a:lnTo>
                    <a:pt x="4199" y="3964"/>
                  </a:lnTo>
                  <a:cubicBezTo>
                    <a:pt x="4302" y="4020"/>
                    <a:pt x="4436" y="4047"/>
                    <a:pt x="4578" y="4047"/>
                  </a:cubicBezTo>
                  <a:cubicBezTo>
                    <a:pt x="4769" y="4047"/>
                    <a:pt x="4973" y="3998"/>
                    <a:pt x="5129" y="3903"/>
                  </a:cubicBezTo>
                  <a:lnTo>
                    <a:pt x="6963" y="2786"/>
                  </a:lnTo>
                  <a:cubicBezTo>
                    <a:pt x="7235" y="2620"/>
                    <a:pt x="7259" y="2379"/>
                    <a:pt x="7017" y="2247"/>
                  </a:cubicBezTo>
                  <a:lnTo>
                    <a:pt x="3061" y="85"/>
                  </a:lnTo>
                  <a:cubicBezTo>
                    <a:pt x="2958" y="28"/>
                    <a:pt x="2823" y="1"/>
                    <a:pt x="2681"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4576650" y="3362200"/>
              <a:ext cx="181500" cy="101200"/>
            </a:xfrm>
            <a:custGeom>
              <a:avLst/>
              <a:gdLst/>
              <a:ahLst/>
              <a:cxnLst/>
              <a:rect l="l" t="t" r="r" b="b"/>
              <a:pathLst>
                <a:path w="7260" h="4048" extrusionOk="0">
                  <a:moveTo>
                    <a:pt x="2680" y="1"/>
                  </a:moveTo>
                  <a:cubicBezTo>
                    <a:pt x="2490" y="1"/>
                    <a:pt x="2287" y="50"/>
                    <a:pt x="2132" y="145"/>
                  </a:cubicBezTo>
                  <a:lnTo>
                    <a:pt x="297" y="1263"/>
                  </a:lnTo>
                  <a:cubicBezTo>
                    <a:pt x="25" y="1427"/>
                    <a:pt x="0" y="1670"/>
                    <a:pt x="243" y="1801"/>
                  </a:cubicBezTo>
                  <a:lnTo>
                    <a:pt x="4199" y="3964"/>
                  </a:lnTo>
                  <a:cubicBezTo>
                    <a:pt x="4302" y="4020"/>
                    <a:pt x="4437" y="4047"/>
                    <a:pt x="4579" y="4047"/>
                  </a:cubicBezTo>
                  <a:cubicBezTo>
                    <a:pt x="4769" y="4047"/>
                    <a:pt x="4973" y="3998"/>
                    <a:pt x="5129" y="3903"/>
                  </a:cubicBezTo>
                  <a:lnTo>
                    <a:pt x="6964" y="2786"/>
                  </a:lnTo>
                  <a:cubicBezTo>
                    <a:pt x="7236" y="2620"/>
                    <a:pt x="7260" y="2379"/>
                    <a:pt x="7019" y="2247"/>
                  </a:cubicBezTo>
                  <a:lnTo>
                    <a:pt x="3061" y="85"/>
                  </a:lnTo>
                  <a:cubicBezTo>
                    <a:pt x="2958" y="28"/>
                    <a:pt x="2823" y="1"/>
                    <a:pt x="2680"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4442825" y="3289075"/>
              <a:ext cx="181525" cy="101175"/>
            </a:xfrm>
            <a:custGeom>
              <a:avLst/>
              <a:gdLst/>
              <a:ahLst/>
              <a:cxnLst/>
              <a:rect l="l" t="t" r="r" b="b"/>
              <a:pathLst>
                <a:path w="7261" h="4047" extrusionOk="0">
                  <a:moveTo>
                    <a:pt x="2681" y="0"/>
                  </a:moveTo>
                  <a:cubicBezTo>
                    <a:pt x="2490" y="0"/>
                    <a:pt x="2286" y="50"/>
                    <a:pt x="2130" y="144"/>
                  </a:cubicBezTo>
                  <a:lnTo>
                    <a:pt x="296" y="1262"/>
                  </a:lnTo>
                  <a:cubicBezTo>
                    <a:pt x="26" y="1428"/>
                    <a:pt x="0" y="1669"/>
                    <a:pt x="242" y="1801"/>
                  </a:cubicBezTo>
                  <a:lnTo>
                    <a:pt x="4199" y="3963"/>
                  </a:lnTo>
                  <a:cubicBezTo>
                    <a:pt x="4302" y="4020"/>
                    <a:pt x="4436" y="4047"/>
                    <a:pt x="4578" y="4047"/>
                  </a:cubicBezTo>
                  <a:cubicBezTo>
                    <a:pt x="4769" y="4047"/>
                    <a:pt x="4973" y="3997"/>
                    <a:pt x="5129" y="3902"/>
                  </a:cubicBezTo>
                  <a:lnTo>
                    <a:pt x="6963" y="2785"/>
                  </a:lnTo>
                  <a:cubicBezTo>
                    <a:pt x="7235" y="2620"/>
                    <a:pt x="7260" y="2378"/>
                    <a:pt x="7018" y="2246"/>
                  </a:cubicBezTo>
                  <a:lnTo>
                    <a:pt x="3062" y="84"/>
                  </a:lnTo>
                  <a:cubicBezTo>
                    <a:pt x="2958" y="27"/>
                    <a:pt x="2823" y="0"/>
                    <a:pt x="2681"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4308975" y="3215925"/>
              <a:ext cx="181500" cy="101200"/>
            </a:xfrm>
            <a:custGeom>
              <a:avLst/>
              <a:gdLst/>
              <a:ahLst/>
              <a:cxnLst/>
              <a:rect l="l" t="t" r="r" b="b"/>
              <a:pathLst>
                <a:path w="7260" h="4048" extrusionOk="0">
                  <a:moveTo>
                    <a:pt x="2681" y="0"/>
                  </a:moveTo>
                  <a:cubicBezTo>
                    <a:pt x="2491" y="0"/>
                    <a:pt x="2288" y="50"/>
                    <a:pt x="2132" y="144"/>
                  </a:cubicBezTo>
                  <a:lnTo>
                    <a:pt x="297" y="1262"/>
                  </a:lnTo>
                  <a:cubicBezTo>
                    <a:pt x="25" y="1428"/>
                    <a:pt x="0" y="1669"/>
                    <a:pt x="243" y="1801"/>
                  </a:cubicBezTo>
                  <a:lnTo>
                    <a:pt x="4199" y="3963"/>
                  </a:lnTo>
                  <a:cubicBezTo>
                    <a:pt x="4302" y="4020"/>
                    <a:pt x="4437" y="4047"/>
                    <a:pt x="4579" y="4047"/>
                  </a:cubicBezTo>
                  <a:cubicBezTo>
                    <a:pt x="4770" y="4047"/>
                    <a:pt x="4973" y="3997"/>
                    <a:pt x="5129" y="3902"/>
                  </a:cubicBezTo>
                  <a:lnTo>
                    <a:pt x="6964" y="2786"/>
                  </a:lnTo>
                  <a:cubicBezTo>
                    <a:pt x="7236" y="2620"/>
                    <a:pt x="7260" y="2378"/>
                    <a:pt x="7017" y="2246"/>
                  </a:cubicBezTo>
                  <a:lnTo>
                    <a:pt x="3061" y="84"/>
                  </a:lnTo>
                  <a:cubicBezTo>
                    <a:pt x="2958" y="28"/>
                    <a:pt x="2823" y="0"/>
                    <a:pt x="2681"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4175150" y="3142775"/>
              <a:ext cx="181525" cy="101200"/>
            </a:xfrm>
            <a:custGeom>
              <a:avLst/>
              <a:gdLst/>
              <a:ahLst/>
              <a:cxnLst/>
              <a:rect l="l" t="t" r="r" b="b"/>
              <a:pathLst>
                <a:path w="7261" h="4048" extrusionOk="0">
                  <a:moveTo>
                    <a:pt x="2682" y="0"/>
                  </a:moveTo>
                  <a:cubicBezTo>
                    <a:pt x="2491" y="0"/>
                    <a:pt x="2288" y="50"/>
                    <a:pt x="2132" y="144"/>
                  </a:cubicBezTo>
                  <a:lnTo>
                    <a:pt x="296" y="1262"/>
                  </a:lnTo>
                  <a:cubicBezTo>
                    <a:pt x="24" y="1428"/>
                    <a:pt x="1" y="1669"/>
                    <a:pt x="243" y="1801"/>
                  </a:cubicBezTo>
                  <a:lnTo>
                    <a:pt x="4199" y="3963"/>
                  </a:lnTo>
                  <a:cubicBezTo>
                    <a:pt x="4302" y="4020"/>
                    <a:pt x="4437" y="4047"/>
                    <a:pt x="4579" y="4047"/>
                  </a:cubicBezTo>
                  <a:cubicBezTo>
                    <a:pt x="4769" y="4047"/>
                    <a:pt x="4973" y="3998"/>
                    <a:pt x="5129" y="3904"/>
                  </a:cubicBezTo>
                  <a:lnTo>
                    <a:pt x="6963" y="2786"/>
                  </a:lnTo>
                  <a:cubicBezTo>
                    <a:pt x="7235" y="2620"/>
                    <a:pt x="7260" y="2379"/>
                    <a:pt x="7018" y="2246"/>
                  </a:cubicBezTo>
                  <a:lnTo>
                    <a:pt x="3062" y="84"/>
                  </a:lnTo>
                  <a:cubicBezTo>
                    <a:pt x="2958" y="28"/>
                    <a:pt x="2823" y="0"/>
                    <a:pt x="2682"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4041325" y="3069650"/>
              <a:ext cx="181500" cy="101175"/>
            </a:xfrm>
            <a:custGeom>
              <a:avLst/>
              <a:gdLst/>
              <a:ahLst/>
              <a:cxnLst/>
              <a:rect l="l" t="t" r="r" b="b"/>
              <a:pathLst>
                <a:path w="7260" h="4047" extrusionOk="0">
                  <a:moveTo>
                    <a:pt x="2681" y="1"/>
                  </a:moveTo>
                  <a:cubicBezTo>
                    <a:pt x="2490" y="1"/>
                    <a:pt x="2287" y="50"/>
                    <a:pt x="2131" y="145"/>
                  </a:cubicBezTo>
                  <a:lnTo>
                    <a:pt x="296" y="1261"/>
                  </a:lnTo>
                  <a:cubicBezTo>
                    <a:pt x="25" y="1427"/>
                    <a:pt x="1" y="1668"/>
                    <a:pt x="242" y="1801"/>
                  </a:cubicBezTo>
                  <a:lnTo>
                    <a:pt x="4199" y="3963"/>
                  </a:lnTo>
                  <a:cubicBezTo>
                    <a:pt x="4302" y="4019"/>
                    <a:pt x="4437" y="4046"/>
                    <a:pt x="4579" y="4046"/>
                  </a:cubicBezTo>
                  <a:cubicBezTo>
                    <a:pt x="4770" y="4046"/>
                    <a:pt x="4973" y="3997"/>
                    <a:pt x="5129" y="3903"/>
                  </a:cubicBezTo>
                  <a:lnTo>
                    <a:pt x="6964" y="2785"/>
                  </a:lnTo>
                  <a:cubicBezTo>
                    <a:pt x="7235" y="2619"/>
                    <a:pt x="7259" y="2378"/>
                    <a:pt x="7018" y="2245"/>
                  </a:cubicBezTo>
                  <a:lnTo>
                    <a:pt x="3061" y="85"/>
                  </a:lnTo>
                  <a:cubicBezTo>
                    <a:pt x="2958" y="28"/>
                    <a:pt x="2823" y="1"/>
                    <a:pt x="2681"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3"/>
            <p:cNvSpPr/>
            <p:nvPr/>
          </p:nvSpPr>
          <p:spPr>
            <a:xfrm>
              <a:off x="3907475" y="2996500"/>
              <a:ext cx="181525" cy="101175"/>
            </a:xfrm>
            <a:custGeom>
              <a:avLst/>
              <a:gdLst/>
              <a:ahLst/>
              <a:cxnLst/>
              <a:rect l="l" t="t" r="r" b="b"/>
              <a:pathLst>
                <a:path w="7261" h="4047" extrusionOk="0">
                  <a:moveTo>
                    <a:pt x="2682" y="0"/>
                  </a:moveTo>
                  <a:cubicBezTo>
                    <a:pt x="2491" y="0"/>
                    <a:pt x="2288" y="50"/>
                    <a:pt x="2132" y="145"/>
                  </a:cubicBezTo>
                  <a:lnTo>
                    <a:pt x="298" y="1261"/>
                  </a:lnTo>
                  <a:cubicBezTo>
                    <a:pt x="24" y="1427"/>
                    <a:pt x="1" y="1668"/>
                    <a:pt x="243" y="1801"/>
                  </a:cubicBezTo>
                  <a:lnTo>
                    <a:pt x="4199" y="3963"/>
                  </a:lnTo>
                  <a:cubicBezTo>
                    <a:pt x="4303" y="4019"/>
                    <a:pt x="4439" y="4047"/>
                    <a:pt x="4581" y="4047"/>
                  </a:cubicBezTo>
                  <a:cubicBezTo>
                    <a:pt x="4771" y="4047"/>
                    <a:pt x="4974" y="3998"/>
                    <a:pt x="5129" y="3903"/>
                  </a:cubicBezTo>
                  <a:lnTo>
                    <a:pt x="6963" y="2785"/>
                  </a:lnTo>
                  <a:cubicBezTo>
                    <a:pt x="7235" y="2620"/>
                    <a:pt x="7260" y="2378"/>
                    <a:pt x="7018" y="2247"/>
                  </a:cubicBezTo>
                  <a:lnTo>
                    <a:pt x="3062" y="83"/>
                  </a:lnTo>
                  <a:cubicBezTo>
                    <a:pt x="2958" y="28"/>
                    <a:pt x="2824" y="0"/>
                    <a:pt x="2682"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3"/>
            <p:cNvSpPr/>
            <p:nvPr/>
          </p:nvSpPr>
          <p:spPr>
            <a:xfrm>
              <a:off x="3773675" y="2923350"/>
              <a:ext cx="181475" cy="101175"/>
            </a:xfrm>
            <a:custGeom>
              <a:avLst/>
              <a:gdLst/>
              <a:ahLst/>
              <a:cxnLst/>
              <a:rect l="l" t="t" r="r" b="b"/>
              <a:pathLst>
                <a:path w="7259" h="4047" extrusionOk="0">
                  <a:moveTo>
                    <a:pt x="2680" y="0"/>
                  </a:moveTo>
                  <a:cubicBezTo>
                    <a:pt x="2489" y="0"/>
                    <a:pt x="2286" y="50"/>
                    <a:pt x="2130" y="145"/>
                  </a:cubicBezTo>
                  <a:lnTo>
                    <a:pt x="296" y="1261"/>
                  </a:lnTo>
                  <a:cubicBezTo>
                    <a:pt x="24" y="1427"/>
                    <a:pt x="0" y="1668"/>
                    <a:pt x="241" y="1801"/>
                  </a:cubicBezTo>
                  <a:lnTo>
                    <a:pt x="4199" y="3963"/>
                  </a:lnTo>
                  <a:cubicBezTo>
                    <a:pt x="4301" y="4019"/>
                    <a:pt x="4436" y="4047"/>
                    <a:pt x="4578" y="4047"/>
                  </a:cubicBezTo>
                  <a:cubicBezTo>
                    <a:pt x="4769" y="4047"/>
                    <a:pt x="4972" y="3997"/>
                    <a:pt x="5128" y="3903"/>
                  </a:cubicBezTo>
                  <a:lnTo>
                    <a:pt x="6963" y="2786"/>
                  </a:lnTo>
                  <a:cubicBezTo>
                    <a:pt x="7235" y="2620"/>
                    <a:pt x="7258" y="2379"/>
                    <a:pt x="7017" y="2247"/>
                  </a:cubicBezTo>
                  <a:lnTo>
                    <a:pt x="3060" y="83"/>
                  </a:lnTo>
                  <a:cubicBezTo>
                    <a:pt x="2957" y="28"/>
                    <a:pt x="2822" y="0"/>
                    <a:pt x="2680"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3"/>
            <p:cNvSpPr/>
            <p:nvPr/>
          </p:nvSpPr>
          <p:spPr>
            <a:xfrm>
              <a:off x="3639800" y="2850225"/>
              <a:ext cx="181525" cy="101150"/>
            </a:xfrm>
            <a:custGeom>
              <a:avLst/>
              <a:gdLst/>
              <a:ahLst/>
              <a:cxnLst/>
              <a:rect l="l" t="t" r="r" b="b"/>
              <a:pathLst>
                <a:path w="7261" h="4046" extrusionOk="0">
                  <a:moveTo>
                    <a:pt x="2682" y="0"/>
                  </a:moveTo>
                  <a:cubicBezTo>
                    <a:pt x="2491" y="0"/>
                    <a:pt x="2288" y="50"/>
                    <a:pt x="2132" y="144"/>
                  </a:cubicBezTo>
                  <a:lnTo>
                    <a:pt x="298" y="1260"/>
                  </a:lnTo>
                  <a:cubicBezTo>
                    <a:pt x="26" y="1426"/>
                    <a:pt x="1" y="1668"/>
                    <a:pt x="243" y="1800"/>
                  </a:cubicBezTo>
                  <a:lnTo>
                    <a:pt x="4199" y="3962"/>
                  </a:lnTo>
                  <a:cubicBezTo>
                    <a:pt x="4303" y="4018"/>
                    <a:pt x="4438" y="4046"/>
                    <a:pt x="4580" y="4046"/>
                  </a:cubicBezTo>
                  <a:cubicBezTo>
                    <a:pt x="4770" y="4046"/>
                    <a:pt x="4973" y="3996"/>
                    <a:pt x="5129" y="3902"/>
                  </a:cubicBezTo>
                  <a:lnTo>
                    <a:pt x="6964" y="2785"/>
                  </a:lnTo>
                  <a:cubicBezTo>
                    <a:pt x="7237" y="2620"/>
                    <a:pt x="7261" y="2378"/>
                    <a:pt x="7018" y="2246"/>
                  </a:cubicBezTo>
                  <a:lnTo>
                    <a:pt x="3062" y="84"/>
                  </a:lnTo>
                  <a:cubicBezTo>
                    <a:pt x="2959" y="28"/>
                    <a:pt x="2824" y="0"/>
                    <a:pt x="2682"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3"/>
            <p:cNvSpPr/>
            <p:nvPr/>
          </p:nvSpPr>
          <p:spPr>
            <a:xfrm>
              <a:off x="3506000" y="2777075"/>
              <a:ext cx="181500" cy="101200"/>
            </a:xfrm>
            <a:custGeom>
              <a:avLst/>
              <a:gdLst/>
              <a:ahLst/>
              <a:cxnLst/>
              <a:rect l="l" t="t" r="r" b="b"/>
              <a:pathLst>
                <a:path w="7260" h="4048" extrusionOk="0">
                  <a:moveTo>
                    <a:pt x="2681" y="0"/>
                  </a:moveTo>
                  <a:cubicBezTo>
                    <a:pt x="2490" y="0"/>
                    <a:pt x="2286" y="50"/>
                    <a:pt x="2130" y="145"/>
                  </a:cubicBezTo>
                  <a:lnTo>
                    <a:pt x="296" y="1262"/>
                  </a:lnTo>
                  <a:cubicBezTo>
                    <a:pt x="24" y="1426"/>
                    <a:pt x="0" y="1668"/>
                    <a:pt x="241" y="1800"/>
                  </a:cubicBezTo>
                  <a:lnTo>
                    <a:pt x="4199" y="3963"/>
                  </a:lnTo>
                  <a:cubicBezTo>
                    <a:pt x="4302" y="4020"/>
                    <a:pt x="4436" y="4047"/>
                    <a:pt x="4578" y="4047"/>
                  </a:cubicBezTo>
                  <a:cubicBezTo>
                    <a:pt x="4769" y="4047"/>
                    <a:pt x="4973" y="3998"/>
                    <a:pt x="5128" y="3904"/>
                  </a:cubicBezTo>
                  <a:lnTo>
                    <a:pt x="6963" y="2786"/>
                  </a:lnTo>
                  <a:cubicBezTo>
                    <a:pt x="7235" y="2620"/>
                    <a:pt x="7260" y="2379"/>
                    <a:pt x="7017" y="2246"/>
                  </a:cubicBezTo>
                  <a:lnTo>
                    <a:pt x="3061" y="84"/>
                  </a:lnTo>
                  <a:cubicBezTo>
                    <a:pt x="2958" y="28"/>
                    <a:pt x="2823" y="0"/>
                    <a:pt x="2681"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3"/>
            <p:cNvSpPr/>
            <p:nvPr/>
          </p:nvSpPr>
          <p:spPr>
            <a:xfrm>
              <a:off x="3311675" y="2670875"/>
              <a:ext cx="241975" cy="134250"/>
            </a:xfrm>
            <a:custGeom>
              <a:avLst/>
              <a:gdLst/>
              <a:ahLst/>
              <a:cxnLst/>
              <a:rect l="l" t="t" r="r" b="b"/>
              <a:pathLst>
                <a:path w="9679" h="5370" extrusionOk="0">
                  <a:moveTo>
                    <a:pt x="2682" y="1"/>
                  </a:moveTo>
                  <a:cubicBezTo>
                    <a:pt x="2491" y="1"/>
                    <a:pt x="2288" y="50"/>
                    <a:pt x="2132" y="145"/>
                  </a:cubicBezTo>
                  <a:lnTo>
                    <a:pt x="296" y="1261"/>
                  </a:lnTo>
                  <a:cubicBezTo>
                    <a:pt x="24" y="1427"/>
                    <a:pt x="1" y="1668"/>
                    <a:pt x="242" y="1801"/>
                  </a:cubicBezTo>
                  <a:lnTo>
                    <a:pt x="6618" y="5286"/>
                  </a:lnTo>
                  <a:cubicBezTo>
                    <a:pt x="6721" y="5342"/>
                    <a:pt x="6857" y="5370"/>
                    <a:pt x="6999" y="5370"/>
                  </a:cubicBezTo>
                  <a:cubicBezTo>
                    <a:pt x="7190" y="5370"/>
                    <a:pt x="7392" y="5321"/>
                    <a:pt x="7549" y="5226"/>
                  </a:cubicBezTo>
                  <a:lnTo>
                    <a:pt x="9383" y="4108"/>
                  </a:lnTo>
                  <a:cubicBezTo>
                    <a:pt x="9655" y="3942"/>
                    <a:pt x="9679" y="3701"/>
                    <a:pt x="9438" y="3570"/>
                  </a:cubicBezTo>
                  <a:lnTo>
                    <a:pt x="3062" y="85"/>
                  </a:lnTo>
                  <a:cubicBezTo>
                    <a:pt x="2958" y="28"/>
                    <a:pt x="2823" y="1"/>
                    <a:pt x="2682"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3"/>
            <p:cNvSpPr/>
            <p:nvPr/>
          </p:nvSpPr>
          <p:spPr>
            <a:xfrm>
              <a:off x="3362450" y="861100"/>
              <a:ext cx="2184150" cy="2810350"/>
            </a:xfrm>
            <a:custGeom>
              <a:avLst/>
              <a:gdLst/>
              <a:ahLst/>
              <a:cxnLst/>
              <a:rect l="l" t="t" r="r" b="b"/>
              <a:pathLst>
                <a:path w="87366" h="112414" extrusionOk="0">
                  <a:moveTo>
                    <a:pt x="85937" y="109736"/>
                  </a:moveTo>
                  <a:lnTo>
                    <a:pt x="84554" y="50741"/>
                  </a:lnTo>
                  <a:cubicBezTo>
                    <a:pt x="84476" y="47424"/>
                    <a:pt x="83354" y="45838"/>
                    <a:pt x="81168" y="44626"/>
                  </a:cubicBezTo>
                  <a:lnTo>
                    <a:pt x="2100" y="1414"/>
                  </a:lnTo>
                  <a:cubicBezTo>
                    <a:pt x="1293" y="972"/>
                    <a:pt x="559" y="826"/>
                    <a:pt x="1" y="1065"/>
                  </a:cubicBezTo>
                  <a:lnTo>
                    <a:pt x="1" y="1065"/>
                  </a:lnTo>
                  <a:cubicBezTo>
                    <a:pt x="1" y="1065"/>
                    <a:pt x="1297" y="274"/>
                    <a:pt x="1417" y="225"/>
                  </a:cubicBezTo>
                  <a:lnTo>
                    <a:pt x="1417" y="225"/>
                  </a:lnTo>
                  <a:lnTo>
                    <a:pt x="1417" y="225"/>
                  </a:lnTo>
                  <a:cubicBezTo>
                    <a:pt x="1973" y="1"/>
                    <a:pt x="2696" y="150"/>
                    <a:pt x="3492" y="585"/>
                  </a:cubicBezTo>
                  <a:lnTo>
                    <a:pt x="82561" y="43797"/>
                  </a:lnTo>
                  <a:cubicBezTo>
                    <a:pt x="84747" y="45010"/>
                    <a:pt x="85869" y="46596"/>
                    <a:pt x="85947" y="49912"/>
                  </a:cubicBezTo>
                  <a:lnTo>
                    <a:pt x="87328" y="108906"/>
                  </a:lnTo>
                  <a:cubicBezTo>
                    <a:pt x="87366" y="110493"/>
                    <a:pt x="86950" y="111396"/>
                    <a:pt x="86269" y="111725"/>
                  </a:cubicBezTo>
                  <a:lnTo>
                    <a:pt x="85108" y="112414"/>
                  </a:lnTo>
                  <a:cubicBezTo>
                    <a:pt x="85651" y="112000"/>
                    <a:pt x="85969" y="111133"/>
                    <a:pt x="85937" y="109736"/>
                  </a:cubicBezTo>
                  <a:close/>
                </a:path>
              </a:pathLst>
            </a:custGeom>
            <a:gradFill>
              <a:gsLst>
                <a:gs pos="0">
                  <a:srgbClr val="401EBB"/>
                </a:gs>
                <a:gs pos="100000">
                  <a:srgbClr val="02BCF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3"/>
            <p:cNvSpPr/>
            <p:nvPr/>
          </p:nvSpPr>
          <p:spPr>
            <a:xfrm>
              <a:off x="5483100" y="3675575"/>
              <a:ext cx="0" cy="25"/>
            </a:xfrm>
            <a:custGeom>
              <a:avLst/>
              <a:gdLst/>
              <a:ahLst/>
              <a:cxnLst/>
              <a:rect l="l" t="t" r="r" b="b"/>
              <a:pathLst>
                <a:path h="1" extrusionOk="0">
                  <a:moveTo>
                    <a:pt x="0" y="1"/>
                  </a:moveTo>
                  <a:lnTo>
                    <a:pt x="0" y="1"/>
                  </a:lnTo>
                  <a:lnTo>
                    <a:pt x="0" y="1"/>
                  </a:lnTo>
                  <a:close/>
                </a:path>
              </a:pathLst>
            </a:custGeom>
            <a:solidFill>
              <a:srgbClr val="A6A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3"/>
            <p:cNvSpPr/>
            <p:nvPr/>
          </p:nvSpPr>
          <p:spPr>
            <a:xfrm>
              <a:off x="1978900" y="3426800"/>
              <a:ext cx="3485525" cy="1227775"/>
            </a:xfrm>
            <a:custGeom>
              <a:avLst/>
              <a:gdLst/>
              <a:ahLst/>
              <a:cxnLst/>
              <a:rect l="l" t="t" r="r" b="b"/>
              <a:pathLst>
                <a:path w="139421" h="49111" extrusionOk="0">
                  <a:moveTo>
                    <a:pt x="139415" y="14809"/>
                  </a:moveTo>
                  <a:cubicBezTo>
                    <a:pt x="139421" y="14709"/>
                    <a:pt x="139419" y="14609"/>
                    <a:pt x="139408" y="14510"/>
                  </a:cubicBezTo>
                  <a:lnTo>
                    <a:pt x="139339" y="11529"/>
                  </a:lnTo>
                  <a:lnTo>
                    <a:pt x="139339" y="11529"/>
                  </a:lnTo>
                  <a:cubicBezTo>
                    <a:pt x="139277" y="12272"/>
                    <a:pt x="138724" y="13049"/>
                    <a:pt x="137690" y="13679"/>
                  </a:cubicBezTo>
                  <a:lnTo>
                    <a:pt x="87289" y="44372"/>
                  </a:lnTo>
                  <a:cubicBezTo>
                    <a:pt x="85251" y="45613"/>
                    <a:pt x="82127" y="45816"/>
                    <a:pt x="80314" y="44825"/>
                  </a:cubicBezTo>
                  <a:lnTo>
                    <a:pt x="1245" y="1613"/>
                  </a:lnTo>
                  <a:cubicBezTo>
                    <a:pt x="470" y="1189"/>
                    <a:pt x="62" y="615"/>
                    <a:pt x="6" y="0"/>
                  </a:cubicBezTo>
                  <a:lnTo>
                    <a:pt x="0" y="0"/>
                  </a:lnTo>
                  <a:lnTo>
                    <a:pt x="74" y="3196"/>
                  </a:lnTo>
                  <a:lnTo>
                    <a:pt x="77" y="3196"/>
                  </a:lnTo>
                  <a:cubicBezTo>
                    <a:pt x="98" y="3847"/>
                    <a:pt x="506" y="4461"/>
                    <a:pt x="1322" y="4907"/>
                  </a:cubicBezTo>
                  <a:lnTo>
                    <a:pt x="80390" y="48119"/>
                  </a:lnTo>
                  <a:cubicBezTo>
                    <a:pt x="82204" y="49110"/>
                    <a:pt x="85328" y="48907"/>
                    <a:pt x="87367" y="47666"/>
                  </a:cubicBezTo>
                  <a:lnTo>
                    <a:pt x="137766" y="16971"/>
                  </a:lnTo>
                  <a:cubicBezTo>
                    <a:pt x="138796" y="16344"/>
                    <a:pt x="139351" y="15570"/>
                    <a:pt x="139414" y="14832"/>
                  </a:cubicBezTo>
                  <a:lnTo>
                    <a:pt x="139415" y="14832"/>
                  </a:lnTo>
                  <a:close/>
                </a:path>
              </a:pathLst>
            </a:cu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3"/>
            <p:cNvSpPr/>
            <p:nvPr/>
          </p:nvSpPr>
          <p:spPr>
            <a:xfrm>
              <a:off x="1965523" y="3058969"/>
              <a:ext cx="2706350" cy="1519225"/>
            </a:xfrm>
            <a:custGeom>
              <a:avLst/>
              <a:gdLst/>
              <a:ahLst/>
              <a:cxnLst/>
              <a:rect l="l" t="t" r="r" b="b"/>
              <a:pathLst>
                <a:path w="108254" h="60769" extrusionOk="0">
                  <a:moveTo>
                    <a:pt x="107994" y="46657"/>
                  </a:moveTo>
                  <a:lnTo>
                    <a:pt x="107994" y="46657"/>
                  </a:lnTo>
                  <a:lnTo>
                    <a:pt x="22611" y="1"/>
                  </a:lnTo>
                  <a:lnTo>
                    <a:pt x="2052" y="12521"/>
                  </a:lnTo>
                  <a:cubicBezTo>
                    <a:pt x="1821" y="12661"/>
                    <a:pt x="1600" y="12819"/>
                    <a:pt x="1394" y="12995"/>
                  </a:cubicBezTo>
                  <a:lnTo>
                    <a:pt x="1391" y="12998"/>
                  </a:lnTo>
                  <a:cubicBezTo>
                    <a:pt x="0" y="14191"/>
                    <a:pt x="52" y="15694"/>
                    <a:pt x="1645" y="16564"/>
                  </a:cubicBezTo>
                  <a:lnTo>
                    <a:pt x="80714" y="59776"/>
                  </a:lnTo>
                  <a:cubicBezTo>
                    <a:pt x="82527" y="60768"/>
                    <a:pt x="85651" y="60565"/>
                    <a:pt x="87689" y="59323"/>
                  </a:cubicBezTo>
                  <a:lnTo>
                    <a:pt x="108254" y="46800"/>
                  </a:lnTo>
                  <a:close/>
                </a:path>
              </a:pathLst>
            </a:custGeom>
            <a:gradFill>
              <a:gsLst>
                <a:gs pos="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3"/>
            <p:cNvSpPr/>
            <p:nvPr/>
          </p:nvSpPr>
          <p:spPr>
            <a:xfrm>
              <a:off x="2534175" y="2562550"/>
              <a:ext cx="2942450" cy="1660450"/>
            </a:xfrm>
            <a:custGeom>
              <a:avLst/>
              <a:gdLst/>
              <a:ahLst/>
              <a:cxnLst/>
              <a:rect l="l" t="t" r="r" b="b"/>
              <a:pathLst>
                <a:path w="117698" h="66418" extrusionOk="0">
                  <a:moveTo>
                    <a:pt x="85643" y="66418"/>
                  </a:moveTo>
                  <a:lnTo>
                    <a:pt x="115477" y="48248"/>
                  </a:lnTo>
                  <a:cubicBezTo>
                    <a:pt x="117517" y="47006"/>
                    <a:pt x="117698" y="45195"/>
                    <a:pt x="115884" y="44205"/>
                  </a:cubicBezTo>
                  <a:lnTo>
                    <a:pt x="36816" y="993"/>
                  </a:lnTo>
                  <a:cubicBezTo>
                    <a:pt x="35002" y="0"/>
                    <a:pt x="31878" y="204"/>
                    <a:pt x="29840" y="1446"/>
                  </a:cubicBezTo>
                  <a:lnTo>
                    <a:pt x="0" y="19619"/>
                  </a:lnTo>
                  <a:close/>
                </a:path>
              </a:pathLst>
            </a:custGeom>
            <a:gradFill>
              <a:gsLst>
                <a:gs pos="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3"/>
            <p:cNvSpPr/>
            <p:nvPr/>
          </p:nvSpPr>
          <p:spPr>
            <a:xfrm>
              <a:off x="2821500" y="3906575"/>
              <a:ext cx="362125" cy="197350"/>
            </a:xfrm>
            <a:custGeom>
              <a:avLst/>
              <a:gdLst/>
              <a:ahLst/>
              <a:cxnLst/>
              <a:rect l="l" t="t" r="r" b="b"/>
              <a:pathLst>
                <a:path w="14485" h="7894" extrusionOk="0">
                  <a:moveTo>
                    <a:pt x="646" y="0"/>
                  </a:moveTo>
                  <a:cubicBezTo>
                    <a:pt x="411" y="0"/>
                    <a:pt x="176" y="54"/>
                    <a:pt x="0" y="161"/>
                  </a:cubicBezTo>
                  <a:lnTo>
                    <a:pt x="14150" y="7893"/>
                  </a:lnTo>
                  <a:cubicBezTo>
                    <a:pt x="14485" y="7690"/>
                    <a:pt x="14475" y="7372"/>
                    <a:pt x="14129" y="7183"/>
                  </a:cubicBezTo>
                  <a:lnTo>
                    <a:pt x="1233" y="135"/>
                  </a:lnTo>
                  <a:cubicBezTo>
                    <a:pt x="1068" y="45"/>
                    <a:pt x="857" y="0"/>
                    <a:pt x="64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3"/>
            <p:cNvSpPr/>
            <p:nvPr/>
          </p:nvSpPr>
          <p:spPr>
            <a:xfrm>
              <a:off x="3584950" y="2670750"/>
              <a:ext cx="1693700" cy="927025"/>
            </a:xfrm>
            <a:custGeom>
              <a:avLst/>
              <a:gdLst/>
              <a:ahLst/>
              <a:cxnLst/>
              <a:rect l="l" t="t" r="r" b="b"/>
              <a:pathLst>
                <a:path w="67748" h="37081" extrusionOk="0">
                  <a:moveTo>
                    <a:pt x="892" y="1"/>
                  </a:moveTo>
                  <a:lnTo>
                    <a:pt x="1" y="543"/>
                  </a:lnTo>
                  <a:lnTo>
                    <a:pt x="66857" y="37081"/>
                  </a:lnTo>
                  <a:lnTo>
                    <a:pt x="67748" y="36539"/>
                  </a:lnTo>
                  <a:lnTo>
                    <a:pt x="8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3"/>
            <p:cNvSpPr/>
            <p:nvPr/>
          </p:nvSpPr>
          <p:spPr>
            <a:xfrm>
              <a:off x="3333600" y="871650"/>
              <a:ext cx="2178950" cy="2820825"/>
            </a:xfrm>
            <a:custGeom>
              <a:avLst/>
              <a:gdLst/>
              <a:ahLst/>
              <a:cxnLst/>
              <a:rect l="l" t="t" r="r" b="b"/>
              <a:pathLst>
                <a:path w="87158" h="112833" extrusionOk="0">
                  <a:moveTo>
                    <a:pt x="4839" y="68629"/>
                  </a:moveTo>
                  <a:lnTo>
                    <a:pt x="83907" y="111841"/>
                  </a:lnTo>
                  <a:cubicBezTo>
                    <a:pt x="85721" y="112832"/>
                    <a:pt x="87158" y="112208"/>
                    <a:pt x="87091" y="109314"/>
                  </a:cubicBezTo>
                  <a:lnTo>
                    <a:pt x="85708" y="50319"/>
                  </a:lnTo>
                  <a:cubicBezTo>
                    <a:pt x="85630" y="47002"/>
                    <a:pt x="84508" y="45416"/>
                    <a:pt x="82322" y="44204"/>
                  </a:cubicBezTo>
                  <a:lnTo>
                    <a:pt x="3254" y="992"/>
                  </a:lnTo>
                  <a:cubicBezTo>
                    <a:pt x="1440" y="1"/>
                    <a:pt x="0" y="492"/>
                    <a:pt x="70" y="3518"/>
                  </a:cubicBezTo>
                  <a:lnTo>
                    <a:pt x="1453" y="62512"/>
                  </a:lnTo>
                  <a:cubicBezTo>
                    <a:pt x="1543" y="66366"/>
                    <a:pt x="2855" y="67549"/>
                    <a:pt x="4839" y="68629"/>
                  </a:cubicBezTo>
                  <a:close/>
                </a:path>
              </a:pathLst>
            </a:cu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3"/>
            <p:cNvSpPr/>
            <p:nvPr/>
          </p:nvSpPr>
          <p:spPr>
            <a:xfrm>
              <a:off x="3344125" y="885000"/>
              <a:ext cx="2158025" cy="2794075"/>
            </a:xfrm>
            <a:custGeom>
              <a:avLst/>
              <a:gdLst/>
              <a:ahLst/>
              <a:cxnLst/>
              <a:rect l="l" t="t" r="r" b="b"/>
              <a:pathLst>
                <a:path w="86321" h="111763" extrusionOk="0">
                  <a:moveTo>
                    <a:pt x="2625" y="802"/>
                  </a:moveTo>
                  <a:lnTo>
                    <a:pt x="82130" y="44251"/>
                  </a:lnTo>
                  <a:cubicBezTo>
                    <a:pt x="83596" y="45053"/>
                    <a:pt x="84819" y="47053"/>
                    <a:pt x="84858" y="48712"/>
                  </a:cubicBezTo>
                  <a:lnTo>
                    <a:pt x="86281" y="109406"/>
                  </a:lnTo>
                  <a:cubicBezTo>
                    <a:pt x="86320" y="111065"/>
                    <a:pt x="85159" y="111763"/>
                    <a:pt x="83694" y="110961"/>
                  </a:cubicBezTo>
                  <a:lnTo>
                    <a:pt x="4189" y="67511"/>
                  </a:lnTo>
                  <a:cubicBezTo>
                    <a:pt x="2724" y="66709"/>
                    <a:pt x="1500" y="64709"/>
                    <a:pt x="1461" y="63050"/>
                  </a:cubicBezTo>
                  <a:lnTo>
                    <a:pt x="38" y="2358"/>
                  </a:lnTo>
                  <a:cubicBezTo>
                    <a:pt x="0" y="698"/>
                    <a:pt x="1160" y="1"/>
                    <a:pt x="2625" y="802"/>
                  </a:cubicBezTo>
                  <a:close/>
                </a:path>
              </a:pathLst>
            </a:custGeom>
            <a:gradFill>
              <a:gsLst>
                <a:gs pos="0">
                  <a:srgbClr val="401EBB"/>
                </a:gs>
                <a:gs pos="100000">
                  <a:srgbClr val="02BCFD"/>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3"/>
            <p:cNvSpPr/>
            <p:nvPr/>
          </p:nvSpPr>
          <p:spPr>
            <a:xfrm>
              <a:off x="3422325" y="1003625"/>
              <a:ext cx="1999825" cy="2481625"/>
            </a:xfrm>
            <a:custGeom>
              <a:avLst/>
              <a:gdLst/>
              <a:ahLst/>
              <a:cxnLst/>
              <a:rect l="l" t="t" r="r" b="b"/>
              <a:pathLst>
                <a:path w="79993" h="99265" extrusionOk="0">
                  <a:moveTo>
                    <a:pt x="79983" y="98576"/>
                  </a:moveTo>
                  <a:lnTo>
                    <a:pt x="78683" y="43068"/>
                  </a:lnTo>
                  <a:cubicBezTo>
                    <a:pt x="78677" y="42874"/>
                    <a:pt x="78570" y="42699"/>
                    <a:pt x="78401" y="42605"/>
                  </a:cubicBezTo>
                  <a:lnTo>
                    <a:pt x="810" y="200"/>
                  </a:lnTo>
                  <a:cubicBezTo>
                    <a:pt x="445" y="1"/>
                    <a:pt x="0" y="271"/>
                    <a:pt x="10" y="688"/>
                  </a:cubicBezTo>
                  <a:lnTo>
                    <a:pt x="1311" y="56198"/>
                  </a:lnTo>
                  <a:cubicBezTo>
                    <a:pt x="1315" y="56391"/>
                    <a:pt x="1422" y="56567"/>
                    <a:pt x="1592" y="56659"/>
                  </a:cubicBezTo>
                  <a:lnTo>
                    <a:pt x="79182" y="99064"/>
                  </a:lnTo>
                  <a:cubicBezTo>
                    <a:pt x="79548" y="99265"/>
                    <a:pt x="79993" y="98993"/>
                    <a:pt x="79983" y="98576"/>
                  </a:cubicBezTo>
                  <a:close/>
                </a:path>
              </a:pathLst>
            </a:custGeom>
            <a:solidFill>
              <a:srgbClr val="10ECFF">
                <a:alpha val="13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3"/>
            <p:cNvSpPr/>
            <p:nvPr/>
          </p:nvSpPr>
          <p:spPr>
            <a:xfrm>
              <a:off x="3422350" y="1006950"/>
              <a:ext cx="1516475" cy="1557950"/>
            </a:xfrm>
            <a:custGeom>
              <a:avLst/>
              <a:gdLst/>
              <a:ahLst/>
              <a:cxnLst/>
              <a:rect l="l" t="t" r="r" b="b"/>
              <a:pathLst>
                <a:path w="60659" h="62318" extrusionOk="0">
                  <a:moveTo>
                    <a:pt x="550" y="0"/>
                  </a:moveTo>
                  <a:cubicBezTo>
                    <a:pt x="263" y="0"/>
                    <a:pt x="0" y="234"/>
                    <a:pt x="9" y="555"/>
                  </a:cubicBezTo>
                  <a:lnTo>
                    <a:pt x="1310" y="56065"/>
                  </a:lnTo>
                  <a:cubicBezTo>
                    <a:pt x="1314" y="56258"/>
                    <a:pt x="1421" y="56434"/>
                    <a:pt x="1591" y="56526"/>
                  </a:cubicBezTo>
                  <a:lnTo>
                    <a:pt x="12188" y="62318"/>
                  </a:lnTo>
                  <a:lnTo>
                    <a:pt x="60658" y="32776"/>
                  </a:lnTo>
                  <a:lnTo>
                    <a:pt x="24804" y="13181"/>
                  </a:lnTo>
                  <a:lnTo>
                    <a:pt x="809" y="67"/>
                  </a:lnTo>
                  <a:cubicBezTo>
                    <a:pt x="725" y="21"/>
                    <a:pt x="637" y="0"/>
                    <a:pt x="550" y="0"/>
                  </a:cubicBezTo>
                  <a:close/>
                </a:path>
              </a:pathLst>
            </a:custGeom>
            <a:solidFill>
              <a:srgbClr val="E354F7">
                <a:alpha val="1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3"/>
            <p:cNvSpPr/>
            <p:nvPr/>
          </p:nvSpPr>
          <p:spPr>
            <a:xfrm>
              <a:off x="2892975" y="3485775"/>
              <a:ext cx="1001975" cy="563200"/>
            </a:xfrm>
            <a:custGeom>
              <a:avLst/>
              <a:gdLst/>
              <a:ahLst/>
              <a:cxnLst/>
              <a:rect l="l" t="t" r="r" b="b"/>
              <a:pathLst>
                <a:path w="40079" h="22528" extrusionOk="0">
                  <a:moveTo>
                    <a:pt x="11848" y="0"/>
                  </a:moveTo>
                  <a:cubicBezTo>
                    <a:pt x="11406" y="0"/>
                    <a:pt x="10961" y="103"/>
                    <a:pt x="10629" y="305"/>
                  </a:cubicBezTo>
                  <a:lnTo>
                    <a:pt x="0" y="6778"/>
                  </a:lnTo>
                  <a:lnTo>
                    <a:pt x="28816" y="22527"/>
                  </a:lnTo>
                  <a:lnTo>
                    <a:pt x="39445" y="16054"/>
                  </a:lnTo>
                  <a:cubicBezTo>
                    <a:pt x="40079" y="15668"/>
                    <a:pt x="40061" y="15065"/>
                    <a:pt x="39407" y="14707"/>
                  </a:cubicBezTo>
                  <a:lnTo>
                    <a:pt x="12961" y="255"/>
                  </a:lnTo>
                  <a:cubicBezTo>
                    <a:pt x="12650" y="84"/>
                    <a:pt x="12250" y="0"/>
                    <a:pt x="11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3"/>
            <p:cNvSpPr/>
            <p:nvPr/>
          </p:nvSpPr>
          <p:spPr>
            <a:xfrm>
              <a:off x="3075375" y="3861875"/>
              <a:ext cx="527000" cy="289000"/>
            </a:xfrm>
            <a:custGeom>
              <a:avLst/>
              <a:gdLst/>
              <a:ahLst/>
              <a:cxnLst/>
              <a:rect l="l" t="t" r="r" b="b"/>
              <a:pathLst>
                <a:path w="21080" h="11560" extrusionOk="0">
                  <a:moveTo>
                    <a:pt x="6899" y="1"/>
                  </a:moveTo>
                  <a:lnTo>
                    <a:pt x="0" y="4203"/>
                  </a:lnTo>
                  <a:lnTo>
                    <a:pt x="12995" y="11305"/>
                  </a:lnTo>
                  <a:cubicBezTo>
                    <a:pt x="13306" y="11476"/>
                    <a:pt x="13705" y="11560"/>
                    <a:pt x="14106" y="11560"/>
                  </a:cubicBezTo>
                  <a:cubicBezTo>
                    <a:pt x="14549" y="11560"/>
                    <a:pt x="14994" y="11457"/>
                    <a:pt x="15327" y="11255"/>
                  </a:cubicBezTo>
                  <a:lnTo>
                    <a:pt x="21079" y="7751"/>
                  </a:lnTo>
                  <a:lnTo>
                    <a:pt x="68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3"/>
            <p:cNvSpPr/>
            <p:nvPr/>
          </p:nvSpPr>
          <p:spPr>
            <a:xfrm>
              <a:off x="2722275" y="3661925"/>
              <a:ext cx="514225" cy="298800"/>
            </a:xfrm>
            <a:custGeom>
              <a:avLst/>
              <a:gdLst/>
              <a:ahLst/>
              <a:cxnLst/>
              <a:rect l="l" t="t" r="r" b="b"/>
              <a:pathLst>
                <a:path w="20569" h="11952" extrusionOk="0">
                  <a:moveTo>
                    <a:pt x="6386" y="0"/>
                  </a:moveTo>
                  <a:lnTo>
                    <a:pt x="634" y="3504"/>
                  </a:lnTo>
                  <a:cubicBezTo>
                    <a:pt x="1" y="3889"/>
                    <a:pt x="18" y="4493"/>
                    <a:pt x="673" y="4851"/>
                  </a:cubicBezTo>
                  <a:lnTo>
                    <a:pt x="13668" y="11952"/>
                  </a:lnTo>
                  <a:lnTo>
                    <a:pt x="20568" y="7750"/>
                  </a:lnTo>
                  <a:lnTo>
                    <a:pt x="6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3"/>
            <p:cNvSpPr/>
            <p:nvPr/>
          </p:nvSpPr>
          <p:spPr>
            <a:xfrm>
              <a:off x="2892975" y="3485750"/>
              <a:ext cx="1000175" cy="391700"/>
            </a:xfrm>
            <a:custGeom>
              <a:avLst/>
              <a:gdLst/>
              <a:ahLst/>
              <a:cxnLst/>
              <a:rect l="l" t="t" r="r" b="b"/>
              <a:pathLst>
                <a:path w="40007" h="15668" extrusionOk="0">
                  <a:moveTo>
                    <a:pt x="11850" y="1"/>
                  </a:moveTo>
                  <a:cubicBezTo>
                    <a:pt x="11407" y="1"/>
                    <a:pt x="10961" y="103"/>
                    <a:pt x="10629" y="306"/>
                  </a:cubicBezTo>
                  <a:lnTo>
                    <a:pt x="0" y="6778"/>
                  </a:lnTo>
                  <a:lnTo>
                    <a:pt x="513" y="7058"/>
                  </a:lnTo>
                  <a:lnTo>
                    <a:pt x="10642" y="889"/>
                  </a:lnTo>
                  <a:cubicBezTo>
                    <a:pt x="10974" y="687"/>
                    <a:pt x="11420" y="585"/>
                    <a:pt x="11862" y="585"/>
                  </a:cubicBezTo>
                  <a:cubicBezTo>
                    <a:pt x="12264" y="585"/>
                    <a:pt x="12664" y="669"/>
                    <a:pt x="12975" y="838"/>
                  </a:cubicBezTo>
                  <a:lnTo>
                    <a:pt x="39420" y="15292"/>
                  </a:lnTo>
                  <a:cubicBezTo>
                    <a:pt x="39616" y="15400"/>
                    <a:pt x="39747" y="15529"/>
                    <a:pt x="39829" y="15667"/>
                  </a:cubicBezTo>
                  <a:cubicBezTo>
                    <a:pt x="40006" y="15334"/>
                    <a:pt x="39868" y="14960"/>
                    <a:pt x="39407" y="14708"/>
                  </a:cubicBezTo>
                  <a:lnTo>
                    <a:pt x="12961" y="254"/>
                  </a:lnTo>
                  <a:cubicBezTo>
                    <a:pt x="12651" y="85"/>
                    <a:pt x="12252" y="1"/>
                    <a:pt x="118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3"/>
            <p:cNvSpPr/>
            <p:nvPr/>
          </p:nvSpPr>
          <p:spPr>
            <a:xfrm>
              <a:off x="3075375" y="3861875"/>
              <a:ext cx="527000" cy="201375"/>
            </a:xfrm>
            <a:custGeom>
              <a:avLst/>
              <a:gdLst/>
              <a:ahLst/>
              <a:cxnLst/>
              <a:rect l="l" t="t" r="r" b="b"/>
              <a:pathLst>
                <a:path w="21080" h="8055" extrusionOk="0">
                  <a:moveTo>
                    <a:pt x="6899" y="1"/>
                  </a:moveTo>
                  <a:lnTo>
                    <a:pt x="0" y="4203"/>
                  </a:lnTo>
                  <a:lnTo>
                    <a:pt x="512" y="4483"/>
                  </a:lnTo>
                  <a:lnTo>
                    <a:pt x="6913" y="585"/>
                  </a:lnTo>
                  <a:lnTo>
                    <a:pt x="20580" y="8055"/>
                  </a:lnTo>
                  <a:lnTo>
                    <a:pt x="21079" y="7751"/>
                  </a:lnTo>
                  <a:lnTo>
                    <a:pt x="689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3"/>
            <p:cNvSpPr/>
            <p:nvPr/>
          </p:nvSpPr>
          <p:spPr>
            <a:xfrm>
              <a:off x="2724125" y="3661925"/>
              <a:ext cx="512375" cy="201375"/>
            </a:xfrm>
            <a:custGeom>
              <a:avLst/>
              <a:gdLst/>
              <a:ahLst/>
              <a:cxnLst/>
              <a:rect l="l" t="t" r="r" b="b"/>
              <a:pathLst>
                <a:path w="20495" h="8055" extrusionOk="0">
                  <a:moveTo>
                    <a:pt x="6314" y="0"/>
                  </a:moveTo>
                  <a:lnTo>
                    <a:pt x="561" y="3504"/>
                  </a:lnTo>
                  <a:cubicBezTo>
                    <a:pt x="118" y="3775"/>
                    <a:pt x="1" y="4150"/>
                    <a:pt x="192" y="4475"/>
                  </a:cubicBezTo>
                  <a:cubicBezTo>
                    <a:pt x="264" y="4335"/>
                    <a:pt x="388" y="4201"/>
                    <a:pt x="575" y="4089"/>
                  </a:cubicBezTo>
                  <a:lnTo>
                    <a:pt x="6328" y="584"/>
                  </a:lnTo>
                  <a:lnTo>
                    <a:pt x="19995" y="8054"/>
                  </a:lnTo>
                  <a:lnTo>
                    <a:pt x="20494" y="7750"/>
                  </a:lnTo>
                  <a:lnTo>
                    <a:pt x="63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3"/>
            <p:cNvSpPr/>
            <p:nvPr/>
          </p:nvSpPr>
          <p:spPr>
            <a:xfrm>
              <a:off x="4982525" y="3705350"/>
              <a:ext cx="227900" cy="129450"/>
            </a:xfrm>
            <a:custGeom>
              <a:avLst/>
              <a:gdLst/>
              <a:ahLst/>
              <a:cxnLst/>
              <a:rect l="l" t="t" r="r" b="b"/>
              <a:pathLst>
                <a:path w="9116" h="5178" extrusionOk="0">
                  <a:moveTo>
                    <a:pt x="4537" y="0"/>
                  </a:moveTo>
                  <a:cubicBezTo>
                    <a:pt x="4347" y="0"/>
                    <a:pt x="4143" y="50"/>
                    <a:pt x="3987" y="145"/>
                  </a:cubicBezTo>
                  <a:lnTo>
                    <a:pt x="297" y="2392"/>
                  </a:lnTo>
                  <a:cubicBezTo>
                    <a:pt x="26" y="2558"/>
                    <a:pt x="0" y="2799"/>
                    <a:pt x="243" y="2931"/>
                  </a:cubicBezTo>
                  <a:lnTo>
                    <a:pt x="4199" y="5093"/>
                  </a:lnTo>
                  <a:cubicBezTo>
                    <a:pt x="4302" y="5150"/>
                    <a:pt x="4438" y="5177"/>
                    <a:pt x="4580" y="5177"/>
                  </a:cubicBezTo>
                  <a:cubicBezTo>
                    <a:pt x="4771" y="5177"/>
                    <a:pt x="4974" y="5128"/>
                    <a:pt x="5130" y="5033"/>
                  </a:cubicBezTo>
                  <a:lnTo>
                    <a:pt x="8820" y="2786"/>
                  </a:lnTo>
                  <a:cubicBezTo>
                    <a:pt x="9092" y="2621"/>
                    <a:pt x="9115" y="2379"/>
                    <a:pt x="8873" y="2247"/>
                  </a:cubicBezTo>
                  <a:lnTo>
                    <a:pt x="4917" y="84"/>
                  </a:lnTo>
                  <a:cubicBezTo>
                    <a:pt x="4814"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3"/>
            <p:cNvSpPr/>
            <p:nvPr/>
          </p:nvSpPr>
          <p:spPr>
            <a:xfrm>
              <a:off x="4848700" y="3632225"/>
              <a:ext cx="227900" cy="129475"/>
            </a:xfrm>
            <a:custGeom>
              <a:avLst/>
              <a:gdLst/>
              <a:ahLst/>
              <a:cxnLst/>
              <a:rect l="l" t="t" r="r" b="b"/>
              <a:pathLst>
                <a:path w="9116" h="5179" extrusionOk="0">
                  <a:moveTo>
                    <a:pt x="4537" y="1"/>
                  </a:moveTo>
                  <a:cubicBezTo>
                    <a:pt x="4346" y="1"/>
                    <a:pt x="4142" y="50"/>
                    <a:pt x="3986" y="145"/>
                  </a:cubicBezTo>
                  <a:lnTo>
                    <a:pt x="296" y="2392"/>
                  </a:lnTo>
                  <a:cubicBezTo>
                    <a:pt x="24" y="2557"/>
                    <a:pt x="1" y="2798"/>
                    <a:pt x="242" y="2931"/>
                  </a:cubicBezTo>
                  <a:lnTo>
                    <a:pt x="4199" y="5094"/>
                  </a:lnTo>
                  <a:cubicBezTo>
                    <a:pt x="4302" y="5151"/>
                    <a:pt x="4438" y="5178"/>
                    <a:pt x="4580" y="5178"/>
                  </a:cubicBezTo>
                  <a:cubicBezTo>
                    <a:pt x="4771" y="5178"/>
                    <a:pt x="4974" y="5129"/>
                    <a:pt x="5129" y="5034"/>
                  </a:cubicBezTo>
                  <a:lnTo>
                    <a:pt x="8819" y="2786"/>
                  </a:lnTo>
                  <a:cubicBezTo>
                    <a:pt x="9091" y="2621"/>
                    <a:pt x="9116" y="2380"/>
                    <a:pt x="8873" y="2247"/>
                  </a:cubicBezTo>
                  <a:lnTo>
                    <a:pt x="4917" y="84"/>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3"/>
            <p:cNvSpPr/>
            <p:nvPr/>
          </p:nvSpPr>
          <p:spPr>
            <a:xfrm>
              <a:off x="4714850" y="3559100"/>
              <a:ext cx="227900" cy="129425"/>
            </a:xfrm>
            <a:custGeom>
              <a:avLst/>
              <a:gdLst/>
              <a:ahLst/>
              <a:cxnLst/>
              <a:rect l="l" t="t" r="r" b="b"/>
              <a:pathLst>
                <a:path w="9116" h="5177" extrusionOk="0">
                  <a:moveTo>
                    <a:pt x="4538" y="0"/>
                  </a:moveTo>
                  <a:cubicBezTo>
                    <a:pt x="4347" y="0"/>
                    <a:pt x="4143" y="49"/>
                    <a:pt x="3987" y="145"/>
                  </a:cubicBezTo>
                  <a:lnTo>
                    <a:pt x="297" y="2392"/>
                  </a:lnTo>
                  <a:cubicBezTo>
                    <a:pt x="26" y="2556"/>
                    <a:pt x="1" y="2799"/>
                    <a:pt x="243" y="2931"/>
                  </a:cubicBezTo>
                  <a:lnTo>
                    <a:pt x="4201" y="5093"/>
                  </a:lnTo>
                  <a:cubicBezTo>
                    <a:pt x="4303" y="5150"/>
                    <a:pt x="4438" y="5177"/>
                    <a:pt x="4580" y="5177"/>
                  </a:cubicBezTo>
                  <a:cubicBezTo>
                    <a:pt x="4771" y="5177"/>
                    <a:pt x="4974" y="5127"/>
                    <a:pt x="5130" y="5033"/>
                  </a:cubicBezTo>
                  <a:lnTo>
                    <a:pt x="8820" y="2785"/>
                  </a:lnTo>
                  <a:cubicBezTo>
                    <a:pt x="9092" y="2620"/>
                    <a:pt x="9116" y="2379"/>
                    <a:pt x="8874" y="2247"/>
                  </a:cubicBezTo>
                  <a:lnTo>
                    <a:pt x="4917" y="83"/>
                  </a:lnTo>
                  <a:cubicBezTo>
                    <a:pt x="4814" y="27"/>
                    <a:pt x="4679" y="0"/>
                    <a:pt x="45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3"/>
            <p:cNvSpPr/>
            <p:nvPr/>
          </p:nvSpPr>
          <p:spPr>
            <a:xfrm>
              <a:off x="4581025" y="3485950"/>
              <a:ext cx="227900" cy="129400"/>
            </a:xfrm>
            <a:custGeom>
              <a:avLst/>
              <a:gdLst/>
              <a:ahLst/>
              <a:cxnLst/>
              <a:rect l="l" t="t" r="r" b="b"/>
              <a:pathLst>
                <a:path w="9116" h="5176" extrusionOk="0">
                  <a:moveTo>
                    <a:pt x="4537" y="0"/>
                  </a:moveTo>
                  <a:cubicBezTo>
                    <a:pt x="4346" y="0"/>
                    <a:pt x="4142" y="49"/>
                    <a:pt x="3986" y="145"/>
                  </a:cubicBezTo>
                  <a:lnTo>
                    <a:pt x="296" y="2392"/>
                  </a:lnTo>
                  <a:cubicBezTo>
                    <a:pt x="26" y="2558"/>
                    <a:pt x="1" y="2799"/>
                    <a:pt x="243" y="2930"/>
                  </a:cubicBezTo>
                  <a:lnTo>
                    <a:pt x="4199" y="5092"/>
                  </a:lnTo>
                  <a:cubicBezTo>
                    <a:pt x="4303" y="5148"/>
                    <a:pt x="4438" y="5176"/>
                    <a:pt x="4579" y="5176"/>
                  </a:cubicBezTo>
                  <a:cubicBezTo>
                    <a:pt x="4770" y="5176"/>
                    <a:pt x="4973" y="5126"/>
                    <a:pt x="5129" y="5032"/>
                  </a:cubicBezTo>
                  <a:lnTo>
                    <a:pt x="8819" y="2783"/>
                  </a:lnTo>
                  <a:cubicBezTo>
                    <a:pt x="9091" y="2619"/>
                    <a:pt x="9116" y="2376"/>
                    <a:pt x="8873" y="2245"/>
                  </a:cubicBezTo>
                  <a:lnTo>
                    <a:pt x="4917" y="83"/>
                  </a:lnTo>
                  <a:cubicBezTo>
                    <a:pt x="4814" y="27"/>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3"/>
            <p:cNvSpPr/>
            <p:nvPr/>
          </p:nvSpPr>
          <p:spPr>
            <a:xfrm>
              <a:off x="4447225" y="3412775"/>
              <a:ext cx="227850" cy="129475"/>
            </a:xfrm>
            <a:custGeom>
              <a:avLst/>
              <a:gdLst/>
              <a:ahLst/>
              <a:cxnLst/>
              <a:rect l="l" t="t" r="r" b="b"/>
              <a:pathLst>
                <a:path w="9114" h="5179" extrusionOk="0">
                  <a:moveTo>
                    <a:pt x="4536" y="1"/>
                  </a:moveTo>
                  <a:cubicBezTo>
                    <a:pt x="4345" y="1"/>
                    <a:pt x="4141" y="50"/>
                    <a:pt x="3985" y="144"/>
                  </a:cubicBezTo>
                  <a:lnTo>
                    <a:pt x="296" y="2393"/>
                  </a:lnTo>
                  <a:cubicBezTo>
                    <a:pt x="24" y="2559"/>
                    <a:pt x="0" y="2800"/>
                    <a:pt x="241" y="2932"/>
                  </a:cubicBezTo>
                  <a:lnTo>
                    <a:pt x="4199" y="5094"/>
                  </a:lnTo>
                  <a:cubicBezTo>
                    <a:pt x="4302" y="5151"/>
                    <a:pt x="4436" y="5178"/>
                    <a:pt x="4578" y="5178"/>
                  </a:cubicBezTo>
                  <a:cubicBezTo>
                    <a:pt x="4769" y="5178"/>
                    <a:pt x="4973" y="5129"/>
                    <a:pt x="5128" y="5034"/>
                  </a:cubicBezTo>
                  <a:lnTo>
                    <a:pt x="8818" y="2786"/>
                  </a:lnTo>
                  <a:cubicBezTo>
                    <a:pt x="9090" y="2620"/>
                    <a:pt x="9114" y="2379"/>
                    <a:pt x="8873" y="2246"/>
                  </a:cubicBezTo>
                  <a:lnTo>
                    <a:pt x="4915" y="84"/>
                  </a:lnTo>
                  <a:cubicBezTo>
                    <a:pt x="4812"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3"/>
            <p:cNvSpPr/>
            <p:nvPr/>
          </p:nvSpPr>
          <p:spPr>
            <a:xfrm>
              <a:off x="4313350" y="3339625"/>
              <a:ext cx="227900" cy="129475"/>
            </a:xfrm>
            <a:custGeom>
              <a:avLst/>
              <a:gdLst/>
              <a:ahLst/>
              <a:cxnLst/>
              <a:rect l="l" t="t" r="r" b="b"/>
              <a:pathLst>
                <a:path w="9116" h="5179" extrusionOk="0">
                  <a:moveTo>
                    <a:pt x="4537" y="1"/>
                  </a:moveTo>
                  <a:cubicBezTo>
                    <a:pt x="4347" y="1"/>
                    <a:pt x="4144" y="50"/>
                    <a:pt x="3988" y="144"/>
                  </a:cubicBezTo>
                  <a:lnTo>
                    <a:pt x="298" y="2393"/>
                  </a:lnTo>
                  <a:cubicBezTo>
                    <a:pt x="26" y="2559"/>
                    <a:pt x="1" y="2800"/>
                    <a:pt x="244" y="2932"/>
                  </a:cubicBezTo>
                  <a:lnTo>
                    <a:pt x="4200" y="5094"/>
                  </a:lnTo>
                  <a:cubicBezTo>
                    <a:pt x="4303" y="5151"/>
                    <a:pt x="4438" y="5178"/>
                    <a:pt x="4580" y="5178"/>
                  </a:cubicBezTo>
                  <a:cubicBezTo>
                    <a:pt x="4770" y="5178"/>
                    <a:pt x="4973" y="5129"/>
                    <a:pt x="5129" y="5034"/>
                  </a:cubicBezTo>
                  <a:lnTo>
                    <a:pt x="8819" y="2786"/>
                  </a:lnTo>
                  <a:cubicBezTo>
                    <a:pt x="9091" y="2620"/>
                    <a:pt x="9116" y="2379"/>
                    <a:pt x="8873" y="2247"/>
                  </a:cubicBezTo>
                  <a:lnTo>
                    <a:pt x="4917" y="85"/>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3"/>
            <p:cNvSpPr/>
            <p:nvPr/>
          </p:nvSpPr>
          <p:spPr>
            <a:xfrm>
              <a:off x="4179550" y="3266525"/>
              <a:ext cx="227850" cy="129425"/>
            </a:xfrm>
            <a:custGeom>
              <a:avLst/>
              <a:gdLst/>
              <a:ahLst/>
              <a:cxnLst/>
              <a:rect l="l" t="t" r="r" b="b"/>
              <a:pathLst>
                <a:path w="9114" h="5177" extrusionOk="0">
                  <a:moveTo>
                    <a:pt x="4536" y="0"/>
                  </a:moveTo>
                  <a:cubicBezTo>
                    <a:pt x="4345" y="0"/>
                    <a:pt x="4141" y="50"/>
                    <a:pt x="3986" y="144"/>
                  </a:cubicBezTo>
                  <a:lnTo>
                    <a:pt x="296" y="2391"/>
                  </a:lnTo>
                  <a:cubicBezTo>
                    <a:pt x="24" y="2557"/>
                    <a:pt x="0" y="2798"/>
                    <a:pt x="241" y="2930"/>
                  </a:cubicBezTo>
                  <a:lnTo>
                    <a:pt x="4199" y="5092"/>
                  </a:lnTo>
                  <a:cubicBezTo>
                    <a:pt x="4302" y="5149"/>
                    <a:pt x="4436" y="5176"/>
                    <a:pt x="4578" y="5176"/>
                  </a:cubicBezTo>
                  <a:cubicBezTo>
                    <a:pt x="4769" y="5176"/>
                    <a:pt x="4973" y="5127"/>
                    <a:pt x="5129" y="5033"/>
                  </a:cubicBezTo>
                  <a:lnTo>
                    <a:pt x="8818" y="2784"/>
                  </a:lnTo>
                  <a:cubicBezTo>
                    <a:pt x="9090" y="2620"/>
                    <a:pt x="9114" y="2377"/>
                    <a:pt x="8873" y="2246"/>
                  </a:cubicBezTo>
                  <a:lnTo>
                    <a:pt x="4915" y="84"/>
                  </a:lnTo>
                  <a:cubicBezTo>
                    <a:pt x="4812"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3"/>
            <p:cNvSpPr/>
            <p:nvPr/>
          </p:nvSpPr>
          <p:spPr>
            <a:xfrm>
              <a:off x="4045725" y="3193375"/>
              <a:ext cx="227875" cy="129425"/>
            </a:xfrm>
            <a:custGeom>
              <a:avLst/>
              <a:gdLst/>
              <a:ahLst/>
              <a:cxnLst/>
              <a:rect l="l" t="t" r="r" b="b"/>
              <a:pathLst>
                <a:path w="9115" h="5177" extrusionOk="0">
                  <a:moveTo>
                    <a:pt x="4536" y="0"/>
                  </a:moveTo>
                  <a:cubicBezTo>
                    <a:pt x="4345" y="0"/>
                    <a:pt x="4142" y="50"/>
                    <a:pt x="3986" y="144"/>
                  </a:cubicBezTo>
                  <a:lnTo>
                    <a:pt x="296" y="2391"/>
                  </a:lnTo>
                  <a:cubicBezTo>
                    <a:pt x="24" y="2558"/>
                    <a:pt x="1" y="2798"/>
                    <a:pt x="242" y="2931"/>
                  </a:cubicBezTo>
                  <a:lnTo>
                    <a:pt x="4198" y="5093"/>
                  </a:lnTo>
                  <a:cubicBezTo>
                    <a:pt x="4301" y="5149"/>
                    <a:pt x="4436" y="5176"/>
                    <a:pt x="4578" y="5176"/>
                  </a:cubicBezTo>
                  <a:cubicBezTo>
                    <a:pt x="4768" y="5176"/>
                    <a:pt x="4972" y="5127"/>
                    <a:pt x="5127" y="5033"/>
                  </a:cubicBezTo>
                  <a:lnTo>
                    <a:pt x="8817" y="2784"/>
                  </a:lnTo>
                  <a:cubicBezTo>
                    <a:pt x="9090" y="2618"/>
                    <a:pt x="9114" y="2377"/>
                    <a:pt x="8872" y="2246"/>
                  </a:cubicBezTo>
                  <a:lnTo>
                    <a:pt x="4916" y="84"/>
                  </a:lnTo>
                  <a:cubicBezTo>
                    <a:pt x="4813"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3"/>
            <p:cNvSpPr/>
            <p:nvPr/>
          </p:nvSpPr>
          <p:spPr>
            <a:xfrm>
              <a:off x="3911875" y="3120225"/>
              <a:ext cx="227900" cy="129425"/>
            </a:xfrm>
            <a:custGeom>
              <a:avLst/>
              <a:gdLst/>
              <a:ahLst/>
              <a:cxnLst/>
              <a:rect l="l" t="t" r="r" b="b"/>
              <a:pathLst>
                <a:path w="9116" h="5177" extrusionOk="0">
                  <a:moveTo>
                    <a:pt x="4536" y="0"/>
                  </a:moveTo>
                  <a:cubicBezTo>
                    <a:pt x="4345" y="0"/>
                    <a:pt x="4142" y="50"/>
                    <a:pt x="3986" y="144"/>
                  </a:cubicBezTo>
                  <a:lnTo>
                    <a:pt x="296" y="2391"/>
                  </a:lnTo>
                  <a:cubicBezTo>
                    <a:pt x="24" y="2557"/>
                    <a:pt x="0" y="2798"/>
                    <a:pt x="243" y="2931"/>
                  </a:cubicBezTo>
                  <a:lnTo>
                    <a:pt x="4199" y="5093"/>
                  </a:lnTo>
                  <a:cubicBezTo>
                    <a:pt x="4302" y="5149"/>
                    <a:pt x="4437" y="5177"/>
                    <a:pt x="4578" y="5177"/>
                  </a:cubicBezTo>
                  <a:cubicBezTo>
                    <a:pt x="4769" y="5177"/>
                    <a:pt x="4973" y="5127"/>
                    <a:pt x="5129" y="5033"/>
                  </a:cubicBezTo>
                  <a:lnTo>
                    <a:pt x="8818" y="2784"/>
                  </a:lnTo>
                  <a:cubicBezTo>
                    <a:pt x="9090" y="2620"/>
                    <a:pt x="9115" y="2379"/>
                    <a:pt x="8873" y="2246"/>
                  </a:cubicBezTo>
                  <a:lnTo>
                    <a:pt x="4917" y="84"/>
                  </a:lnTo>
                  <a:cubicBezTo>
                    <a:pt x="4813"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3"/>
            <p:cNvSpPr/>
            <p:nvPr/>
          </p:nvSpPr>
          <p:spPr>
            <a:xfrm>
              <a:off x="3778025" y="3047075"/>
              <a:ext cx="227900" cy="129425"/>
            </a:xfrm>
            <a:custGeom>
              <a:avLst/>
              <a:gdLst/>
              <a:ahLst/>
              <a:cxnLst/>
              <a:rect l="l" t="t" r="r" b="b"/>
              <a:pathLst>
                <a:path w="9116" h="5177" extrusionOk="0">
                  <a:moveTo>
                    <a:pt x="4537" y="1"/>
                  </a:moveTo>
                  <a:cubicBezTo>
                    <a:pt x="4346" y="1"/>
                    <a:pt x="4143" y="50"/>
                    <a:pt x="3987" y="144"/>
                  </a:cubicBezTo>
                  <a:lnTo>
                    <a:pt x="297" y="2393"/>
                  </a:lnTo>
                  <a:cubicBezTo>
                    <a:pt x="25" y="2557"/>
                    <a:pt x="0" y="2800"/>
                    <a:pt x="243" y="2931"/>
                  </a:cubicBezTo>
                  <a:lnTo>
                    <a:pt x="4199" y="5093"/>
                  </a:lnTo>
                  <a:cubicBezTo>
                    <a:pt x="4302" y="5149"/>
                    <a:pt x="4437" y="5177"/>
                    <a:pt x="4579" y="5177"/>
                  </a:cubicBezTo>
                  <a:cubicBezTo>
                    <a:pt x="4771" y="5177"/>
                    <a:pt x="4974" y="5127"/>
                    <a:pt x="5130" y="5033"/>
                  </a:cubicBezTo>
                  <a:lnTo>
                    <a:pt x="8820" y="2786"/>
                  </a:lnTo>
                  <a:cubicBezTo>
                    <a:pt x="9092" y="2620"/>
                    <a:pt x="9115" y="2379"/>
                    <a:pt x="8873" y="2246"/>
                  </a:cubicBezTo>
                  <a:lnTo>
                    <a:pt x="4917" y="84"/>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3"/>
            <p:cNvSpPr/>
            <p:nvPr/>
          </p:nvSpPr>
          <p:spPr>
            <a:xfrm>
              <a:off x="3644200" y="2973925"/>
              <a:ext cx="227900" cy="129450"/>
            </a:xfrm>
            <a:custGeom>
              <a:avLst/>
              <a:gdLst/>
              <a:ahLst/>
              <a:cxnLst/>
              <a:rect l="l" t="t" r="r" b="b"/>
              <a:pathLst>
                <a:path w="9116" h="5178" extrusionOk="0">
                  <a:moveTo>
                    <a:pt x="4537" y="1"/>
                  </a:moveTo>
                  <a:cubicBezTo>
                    <a:pt x="4346" y="1"/>
                    <a:pt x="4143" y="50"/>
                    <a:pt x="3987" y="144"/>
                  </a:cubicBezTo>
                  <a:lnTo>
                    <a:pt x="297" y="2393"/>
                  </a:lnTo>
                  <a:cubicBezTo>
                    <a:pt x="26" y="2557"/>
                    <a:pt x="1" y="2799"/>
                    <a:pt x="243" y="2931"/>
                  </a:cubicBezTo>
                  <a:lnTo>
                    <a:pt x="4199" y="5094"/>
                  </a:lnTo>
                  <a:cubicBezTo>
                    <a:pt x="4302" y="5150"/>
                    <a:pt x="4437" y="5177"/>
                    <a:pt x="4579" y="5177"/>
                  </a:cubicBezTo>
                  <a:cubicBezTo>
                    <a:pt x="4770" y="5177"/>
                    <a:pt x="4973" y="5128"/>
                    <a:pt x="5129" y="5033"/>
                  </a:cubicBezTo>
                  <a:lnTo>
                    <a:pt x="8819" y="2786"/>
                  </a:lnTo>
                  <a:cubicBezTo>
                    <a:pt x="9090" y="2620"/>
                    <a:pt x="9116" y="2379"/>
                    <a:pt x="8873" y="2247"/>
                  </a:cubicBezTo>
                  <a:lnTo>
                    <a:pt x="4917" y="84"/>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3"/>
            <p:cNvSpPr/>
            <p:nvPr/>
          </p:nvSpPr>
          <p:spPr>
            <a:xfrm>
              <a:off x="3510375" y="2900775"/>
              <a:ext cx="227900" cy="129475"/>
            </a:xfrm>
            <a:custGeom>
              <a:avLst/>
              <a:gdLst/>
              <a:ahLst/>
              <a:cxnLst/>
              <a:rect l="l" t="t" r="r" b="b"/>
              <a:pathLst>
                <a:path w="9116" h="5179" extrusionOk="0">
                  <a:moveTo>
                    <a:pt x="4537" y="1"/>
                  </a:moveTo>
                  <a:cubicBezTo>
                    <a:pt x="4346" y="1"/>
                    <a:pt x="4143" y="50"/>
                    <a:pt x="3987" y="145"/>
                  </a:cubicBezTo>
                  <a:lnTo>
                    <a:pt x="298" y="2393"/>
                  </a:lnTo>
                  <a:cubicBezTo>
                    <a:pt x="24" y="2559"/>
                    <a:pt x="1" y="2800"/>
                    <a:pt x="242" y="2931"/>
                  </a:cubicBezTo>
                  <a:lnTo>
                    <a:pt x="4199" y="5094"/>
                  </a:lnTo>
                  <a:cubicBezTo>
                    <a:pt x="4303" y="5151"/>
                    <a:pt x="4437" y="5178"/>
                    <a:pt x="4579" y="5178"/>
                  </a:cubicBezTo>
                  <a:cubicBezTo>
                    <a:pt x="4770" y="5178"/>
                    <a:pt x="4973" y="5128"/>
                    <a:pt x="5129" y="5033"/>
                  </a:cubicBezTo>
                  <a:lnTo>
                    <a:pt x="8819" y="2786"/>
                  </a:lnTo>
                  <a:cubicBezTo>
                    <a:pt x="9091" y="2620"/>
                    <a:pt x="9116" y="2379"/>
                    <a:pt x="8873" y="2247"/>
                  </a:cubicBezTo>
                  <a:lnTo>
                    <a:pt x="4917" y="85"/>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3"/>
            <p:cNvSpPr/>
            <p:nvPr/>
          </p:nvSpPr>
          <p:spPr>
            <a:xfrm>
              <a:off x="3376525" y="2827675"/>
              <a:ext cx="227900" cy="129450"/>
            </a:xfrm>
            <a:custGeom>
              <a:avLst/>
              <a:gdLst/>
              <a:ahLst/>
              <a:cxnLst/>
              <a:rect l="l" t="t" r="r" b="b"/>
              <a:pathLst>
                <a:path w="9116" h="5178" extrusionOk="0">
                  <a:moveTo>
                    <a:pt x="4537" y="0"/>
                  </a:moveTo>
                  <a:cubicBezTo>
                    <a:pt x="4346" y="0"/>
                    <a:pt x="4143" y="50"/>
                    <a:pt x="3987" y="144"/>
                  </a:cubicBezTo>
                  <a:lnTo>
                    <a:pt x="298" y="2391"/>
                  </a:lnTo>
                  <a:cubicBezTo>
                    <a:pt x="26" y="2557"/>
                    <a:pt x="1" y="2798"/>
                    <a:pt x="243" y="2931"/>
                  </a:cubicBezTo>
                  <a:lnTo>
                    <a:pt x="4199" y="5094"/>
                  </a:lnTo>
                  <a:cubicBezTo>
                    <a:pt x="4303" y="5150"/>
                    <a:pt x="4437" y="5177"/>
                    <a:pt x="4579" y="5177"/>
                  </a:cubicBezTo>
                  <a:cubicBezTo>
                    <a:pt x="4770" y="5177"/>
                    <a:pt x="4973" y="5128"/>
                    <a:pt x="5129" y="5033"/>
                  </a:cubicBezTo>
                  <a:lnTo>
                    <a:pt x="8819" y="2786"/>
                  </a:lnTo>
                  <a:cubicBezTo>
                    <a:pt x="9091" y="2620"/>
                    <a:pt x="9116" y="2379"/>
                    <a:pt x="8873" y="2246"/>
                  </a:cubicBezTo>
                  <a:lnTo>
                    <a:pt x="4917" y="84"/>
                  </a:lnTo>
                  <a:cubicBezTo>
                    <a:pt x="4814"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3"/>
            <p:cNvSpPr/>
            <p:nvPr/>
          </p:nvSpPr>
          <p:spPr>
            <a:xfrm>
              <a:off x="3182225" y="2721450"/>
              <a:ext cx="288350" cy="162500"/>
            </a:xfrm>
            <a:custGeom>
              <a:avLst/>
              <a:gdLst/>
              <a:ahLst/>
              <a:cxnLst/>
              <a:rect l="l" t="t" r="r" b="b"/>
              <a:pathLst>
                <a:path w="11534" h="6500" extrusionOk="0">
                  <a:moveTo>
                    <a:pt x="4537" y="1"/>
                  </a:moveTo>
                  <a:cubicBezTo>
                    <a:pt x="4346" y="1"/>
                    <a:pt x="4143" y="50"/>
                    <a:pt x="3987" y="144"/>
                  </a:cubicBezTo>
                  <a:lnTo>
                    <a:pt x="297" y="2391"/>
                  </a:lnTo>
                  <a:cubicBezTo>
                    <a:pt x="25" y="2557"/>
                    <a:pt x="0" y="2800"/>
                    <a:pt x="243" y="2931"/>
                  </a:cubicBezTo>
                  <a:lnTo>
                    <a:pt x="6618" y="6416"/>
                  </a:lnTo>
                  <a:cubicBezTo>
                    <a:pt x="6721" y="6472"/>
                    <a:pt x="6856" y="6499"/>
                    <a:pt x="6998" y="6499"/>
                  </a:cubicBezTo>
                  <a:cubicBezTo>
                    <a:pt x="7189" y="6499"/>
                    <a:pt x="7392" y="6450"/>
                    <a:pt x="7548" y="6356"/>
                  </a:cubicBezTo>
                  <a:lnTo>
                    <a:pt x="11238" y="4107"/>
                  </a:lnTo>
                  <a:cubicBezTo>
                    <a:pt x="11510" y="3943"/>
                    <a:pt x="11534" y="3700"/>
                    <a:pt x="11292" y="3569"/>
                  </a:cubicBezTo>
                  <a:lnTo>
                    <a:pt x="4916" y="84"/>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3"/>
            <p:cNvSpPr/>
            <p:nvPr/>
          </p:nvSpPr>
          <p:spPr>
            <a:xfrm>
              <a:off x="3052775" y="2800300"/>
              <a:ext cx="227900" cy="129450"/>
            </a:xfrm>
            <a:custGeom>
              <a:avLst/>
              <a:gdLst/>
              <a:ahLst/>
              <a:cxnLst/>
              <a:rect l="l" t="t" r="r" b="b"/>
              <a:pathLst>
                <a:path w="9116" h="5178" extrusionOk="0">
                  <a:moveTo>
                    <a:pt x="4537" y="0"/>
                  </a:moveTo>
                  <a:cubicBezTo>
                    <a:pt x="4346" y="0"/>
                    <a:pt x="4142" y="50"/>
                    <a:pt x="3986" y="145"/>
                  </a:cubicBezTo>
                  <a:lnTo>
                    <a:pt x="296" y="2392"/>
                  </a:lnTo>
                  <a:cubicBezTo>
                    <a:pt x="25" y="2558"/>
                    <a:pt x="1" y="2799"/>
                    <a:pt x="242" y="2931"/>
                  </a:cubicBezTo>
                  <a:lnTo>
                    <a:pt x="4200" y="5093"/>
                  </a:lnTo>
                  <a:cubicBezTo>
                    <a:pt x="4302" y="5150"/>
                    <a:pt x="4437" y="5177"/>
                    <a:pt x="4579" y="5177"/>
                  </a:cubicBezTo>
                  <a:cubicBezTo>
                    <a:pt x="4770" y="5177"/>
                    <a:pt x="4973" y="5128"/>
                    <a:pt x="5129" y="5033"/>
                  </a:cubicBezTo>
                  <a:lnTo>
                    <a:pt x="8819" y="2785"/>
                  </a:lnTo>
                  <a:cubicBezTo>
                    <a:pt x="9091" y="2620"/>
                    <a:pt x="9116" y="2379"/>
                    <a:pt x="8873" y="2247"/>
                  </a:cubicBezTo>
                  <a:lnTo>
                    <a:pt x="4917" y="83"/>
                  </a:lnTo>
                  <a:cubicBezTo>
                    <a:pt x="4814"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3"/>
            <p:cNvSpPr/>
            <p:nvPr/>
          </p:nvSpPr>
          <p:spPr>
            <a:xfrm>
              <a:off x="3186600" y="2873425"/>
              <a:ext cx="227900" cy="129450"/>
            </a:xfrm>
            <a:custGeom>
              <a:avLst/>
              <a:gdLst/>
              <a:ahLst/>
              <a:cxnLst/>
              <a:rect l="l" t="t" r="r" b="b"/>
              <a:pathLst>
                <a:path w="9116" h="5178" extrusionOk="0">
                  <a:moveTo>
                    <a:pt x="4538" y="1"/>
                  </a:moveTo>
                  <a:cubicBezTo>
                    <a:pt x="4347" y="1"/>
                    <a:pt x="4143" y="50"/>
                    <a:pt x="3987" y="146"/>
                  </a:cubicBezTo>
                  <a:lnTo>
                    <a:pt x="298" y="2393"/>
                  </a:lnTo>
                  <a:cubicBezTo>
                    <a:pt x="26" y="2559"/>
                    <a:pt x="1" y="2800"/>
                    <a:pt x="243" y="2932"/>
                  </a:cubicBezTo>
                  <a:lnTo>
                    <a:pt x="4199" y="5094"/>
                  </a:lnTo>
                  <a:cubicBezTo>
                    <a:pt x="4303" y="5151"/>
                    <a:pt x="4438" y="5178"/>
                    <a:pt x="4580" y="5178"/>
                  </a:cubicBezTo>
                  <a:cubicBezTo>
                    <a:pt x="4771" y="5178"/>
                    <a:pt x="4975" y="5129"/>
                    <a:pt x="5130" y="5034"/>
                  </a:cubicBezTo>
                  <a:lnTo>
                    <a:pt x="8820" y="2786"/>
                  </a:lnTo>
                  <a:cubicBezTo>
                    <a:pt x="9092" y="2621"/>
                    <a:pt x="9116" y="2379"/>
                    <a:pt x="8875" y="2248"/>
                  </a:cubicBezTo>
                  <a:lnTo>
                    <a:pt x="4917" y="84"/>
                  </a:lnTo>
                  <a:cubicBezTo>
                    <a:pt x="4814" y="28"/>
                    <a:pt x="4680" y="1"/>
                    <a:pt x="45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3"/>
            <p:cNvSpPr/>
            <p:nvPr/>
          </p:nvSpPr>
          <p:spPr>
            <a:xfrm>
              <a:off x="3320450" y="2946575"/>
              <a:ext cx="227875" cy="129450"/>
            </a:xfrm>
            <a:custGeom>
              <a:avLst/>
              <a:gdLst/>
              <a:ahLst/>
              <a:cxnLst/>
              <a:rect l="l" t="t" r="r" b="b"/>
              <a:pathLst>
                <a:path w="9115" h="5178" extrusionOk="0">
                  <a:moveTo>
                    <a:pt x="4537" y="1"/>
                  </a:moveTo>
                  <a:cubicBezTo>
                    <a:pt x="4346" y="1"/>
                    <a:pt x="4142" y="50"/>
                    <a:pt x="3986" y="146"/>
                  </a:cubicBezTo>
                  <a:lnTo>
                    <a:pt x="296" y="2393"/>
                  </a:lnTo>
                  <a:cubicBezTo>
                    <a:pt x="25" y="2557"/>
                    <a:pt x="1" y="2800"/>
                    <a:pt x="242" y="2931"/>
                  </a:cubicBezTo>
                  <a:lnTo>
                    <a:pt x="4199" y="5094"/>
                  </a:lnTo>
                  <a:cubicBezTo>
                    <a:pt x="4302" y="5151"/>
                    <a:pt x="4437" y="5178"/>
                    <a:pt x="4579" y="5178"/>
                  </a:cubicBezTo>
                  <a:cubicBezTo>
                    <a:pt x="4770" y="5178"/>
                    <a:pt x="4973" y="5128"/>
                    <a:pt x="5129" y="5034"/>
                  </a:cubicBezTo>
                  <a:lnTo>
                    <a:pt x="8819" y="2786"/>
                  </a:lnTo>
                  <a:cubicBezTo>
                    <a:pt x="9091" y="2620"/>
                    <a:pt x="9114" y="2379"/>
                    <a:pt x="8873" y="2246"/>
                  </a:cubicBezTo>
                  <a:lnTo>
                    <a:pt x="4916" y="84"/>
                  </a:lnTo>
                  <a:cubicBezTo>
                    <a:pt x="4813"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3"/>
            <p:cNvSpPr/>
            <p:nvPr/>
          </p:nvSpPr>
          <p:spPr>
            <a:xfrm>
              <a:off x="3454275" y="3019725"/>
              <a:ext cx="227900" cy="129450"/>
            </a:xfrm>
            <a:custGeom>
              <a:avLst/>
              <a:gdLst/>
              <a:ahLst/>
              <a:cxnLst/>
              <a:rect l="l" t="t" r="r" b="b"/>
              <a:pathLst>
                <a:path w="9116" h="5178" extrusionOk="0">
                  <a:moveTo>
                    <a:pt x="4537" y="0"/>
                  </a:moveTo>
                  <a:cubicBezTo>
                    <a:pt x="4346" y="0"/>
                    <a:pt x="4143" y="50"/>
                    <a:pt x="3987" y="144"/>
                  </a:cubicBezTo>
                  <a:lnTo>
                    <a:pt x="297" y="2393"/>
                  </a:lnTo>
                  <a:cubicBezTo>
                    <a:pt x="26" y="2558"/>
                    <a:pt x="1" y="2800"/>
                    <a:pt x="243" y="2932"/>
                  </a:cubicBezTo>
                  <a:lnTo>
                    <a:pt x="4199" y="5094"/>
                  </a:lnTo>
                  <a:cubicBezTo>
                    <a:pt x="4303" y="5150"/>
                    <a:pt x="4437" y="5178"/>
                    <a:pt x="4579" y="5178"/>
                  </a:cubicBezTo>
                  <a:cubicBezTo>
                    <a:pt x="4770" y="5178"/>
                    <a:pt x="4973" y="5128"/>
                    <a:pt x="5129" y="5034"/>
                  </a:cubicBezTo>
                  <a:lnTo>
                    <a:pt x="8819" y="2786"/>
                  </a:lnTo>
                  <a:cubicBezTo>
                    <a:pt x="9090" y="2620"/>
                    <a:pt x="9116" y="2379"/>
                    <a:pt x="8873" y="2246"/>
                  </a:cubicBezTo>
                  <a:lnTo>
                    <a:pt x="4917" y="84"/>
                  </a:lnTo>
                  <a:cubicBezTo>
                    <a:pt x="4814"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3"/>
            <p:cNvSpPr/>
            <p:nvPr/>
          </p:nvSpPr>
          <p:spPr>
            <a:xfrm>
              <a:off x="3588125" y="3092875"/>
              <a:ext cx="227875" cy="129450"/>
            </a:xfrm>
            <a:custGeom>
              <a:avLst/>
              <a:gdLst/>
              <a:ahLst/>
              <a:cxnLst/>
              <a:rect l="l" t="t" r="r" b="b"/>
              <a:pathLst>
                <a:path w="9115" h="5178" extrusionOk="0">
                  <a:moveTo>
                    <a:pt x="4536" y="0"/>
                  </a:moveTo>
                  <a:cubicBezTo>
                    <a:pt x="4345" y="0"/>
                    <a:pt x="4142" y="50"/>
                    <a:pt x="3986" y="144"/>
                  </a:cubicBezTo>
                  <a:lnTo>
                    <a:pt x="296" y="2392"/>
                  </a:lnTo>
                  <a:cubicBezTo>
                    <a:pt x="24" y="2558"/>
                    <a:pt x="1" y="2799"/>
                    <a:pt x="242" y="2930"/>
                  </a:cubicBezTo>
                  <a:lnTo>
                    <a:pt x="4199" y="5094"/>
                  </a:lnTo>
                  <a:cubicBezTo>
                    <a:pt x="4302" y="5150"/>
                    <a:pt x="4436" y="5178"/>
                    <a:pt x="4578" y="5178"/>
                  </a:cubicBezTo>
                  <a:cubicBezTo>
                    <a:pt x="4769" y="5178"/>
                    <a:pt x="4973" y="5128"/>
                    <a:pt x="5129" y="5033"/>
                  </a:cubicBezTo>
                  <a:lnTo>
                    <a:pt x="8819" y="2785"/>
                  </a:lnTo>
                  <a:cubicBezTo>
                    <a:pt x="9091" y="2620"/>
                    <a:pt x="9114" y="2378"/>
                    <a:pt x="8873" y="2246"/>
                  </a:cubicBezTo>
                  <a:lnTo>
                    <a:pt x="4916" y="84"/>
                  </a:lnTo>
                  <a:cubicBezTo>
                    <a:pt x="4813"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3"/>
            <p:cNvSpPr/>
            <p:nvPr/>
          </p:nvSpPr>
          <p:spPr>
            <a:xfrm>
              <a:off x="3721950" y="3166025"/>
              <a:ext cx="227900" cy="129450"/>
            </a:xfrm>
            <a:custGeom>
              <a:avLst/>
              <a:gdLst/>
              <a:ahLst/>
              <a:cxnLst/>
              <a:rect l="l" t="t" r="r" b="b"/>
              <a:pathLst>
                <a:path w="9116" h="5178" extrusionOk="0">
                  <a:moveTo>
                    <a:pt x="4536" y="0"/>
                  </a:moveTo>
                  <a:cubicBezTo>
                    <a:pt x="4345" y="0"/>
                    <a:pt x="4142" y="50"/>
                    <a:pt x="3986" y="144"/>
                  </a:cubicBezTo>
                  <a:lnTo>
                    <a:pt x="296" y="2392"/>
                  </a:lnTo>
                  <a:cubicBezTo>
                    <a:pt x="24" y="2557"/>
                    <a:pt x="0" y="2799"/>
                    <a:pt x="243" y="2930"/>
                  </a:cubicBezTo>
                  <a:lnTo>
                    <a:pt x="4199" y="5094"/>
                  </a:lnTo>
                  <a:cubicBezTo>
                    <a:pt x="4302" y="5150"/>
                    <a:pt x="4437" y="5177"/>
                    <a:pt x="4578" y="5177"/>
                  </a:cubicBezTo>
                  <a:cubicBezTo>
                    <a:pt x="4769" y="5177"/>
                    <a:pt x="4973" y="5128"/>
                    <a:pt x="5129" y="5032"/>
                  </a:cubicBezTo>
                  <a:lnTo>
                    <a:pt x="8818" y="2785"/>
                  </a:lnTo>
                  <a:cubicBezTo>
                    <a:pt x="9090" y="2619"/>
                    <a:pt x="9115" y="2378"/>
                    <a:pt x="8873" y="2246"/>
                  </a:cubicBezTo>
                  <a:lnTo>
                    <a:pt x="4917" y="84"/>
                  </a:lnTo>
                  <a:cubicBezTo>
                    <a:pt x="4813" y="27"/>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3"/>
            <p:cNvSpPr/>
            <p:nvPr/>
          </p:nvSpPr>
          <p:spPr>
            <a:xfrm>
              <a:off x="3855775" y="3239150"/>
              <a:ext cx="227900" cy="129450"/>
            </a:xfrm>
            <a:custGeom>
              <a:avLst/>
              <a:gdLst/>
              <a:ahLst/>
              <a:cxnLst/>
              <a:rect l="l" t="t" r="r" b="b"/>
              <a:pathLst>
                <a:path w="9116" h="5178" extrusionOk="0">
                  <a:moveTo>
                    <a:pt x="4537" y="1"/>
                  </a:moveTo>
                  <a:cubicBezTo>
                    <a:pt x="4346" y="1"/>
                    <a:pt x="4143" y="50"/>
                    <a:pt x="3987" y="145"/>
                  </a:cubicBezTo>
                  <a:lnTo>
                    <a:pt x="297" y="2393"/>
                  </a:lnTo>
                  <a:cubicBezTo>
                    <a:pt x="25" y="2558"/>
                    <a:pt x="0" y="2799"/>
                    <a:pt x="243" y="2931"/>
                  </a:cubicBezTo>
                  <a:lnTo>
                    <a:pt x="4199" y="5095"/>
                  </a:lnTo>
                  <a:cubicBezTo>
                    <a:pt x="4302" y="5151"/>
                    <a:pt x="4437" y="5178"/>
                    <a:pt x="4579" y="5178"/>
                  </a:cubicBezTo>
                  <a:cubicBezTo>
                    <a:pt x="4770" y="5178"/>
                    <a:pt x="4974" y="5128"/>
                    <a:pt x="5130" y="5033"/>
                  </a:cubicBezTo>
                  <a:lnTo>
                    <a:pt x="8818" y="2786"/>
                  </a:lnTo>
                  <a:cubicBezTo>
                    <a:pt x="9091" y="2620"/>
                    <a:pt x="9115" y="2379"/>
                    <a:pt x="8874" y="2247"/>
                  </a:cubicBezTo>
                  <a:lnTo>
                    <a:pt x="4917" y="85"/>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3"/>
            <p:cNvSpPr/>
            <p:nvPr/>
          </p:nvSpPr>
          <p:spPr>
            <a:xfrm>
              <a:off x="3989625" y="3312275"/>
              <a:ext cx="227900" cy="129450"/>
            </a:xfrm>
            <a:custGeom>
              <a:avLst/>
              <a:gdLst/>
              <a:ahLst/>
              <a:cxnLst/>
              <a:rect l="l" t="t" r="r" b="b"/>
              <a:pathLst>
                <a:path w="9116" h="5178" extrusionOk="0">
                  <a:moveTo>
                    <a:pt x="4537" y="1"/>
                  </a:moveTo>
                  <a:cubicBezTo>
                    <a:pt x="4346" y="1"/>
                    <a:pt x="4142" y="50"/>
                    <a:pt x="3986" y="146"/>
                  </a:cubicBezTo>
                  <a:lnTo>
                    <a:pt x="296" y="2393"/>
                  </a:lnTo>
                  <a:cubicBezTo>
                    <a:pt x="24" y="2559"/>
                    <a:pt x="0" y="2800"/>
                    <a:pt x="243" y="2932"/>
                  </a:cubicBezTo>
                  <a:lnTo>
                    <a:pt x="4199" y="5094"/>
                  </a:lnTo>
                  <a:cubicBezTo>
                    <a:pt x="4302" y="5151"/>
                    <a:pt x="4436" y="5178"/>
                    <a:pt x="4578" y="5178"/>
                  </a:cubicBezTo>
                  <a:cubicBezTo>
                    <a:pt x="4769" y="5178"/>
                    <a:pt x="4973" y="5129"/>
                    <a:pt x="5129" y="5034"/>
                  </a:cubicBezTo>
                  <a:lnTo>
                    <a:pt x="8818" y="2786"/>
                  </a:lnTo>
                  <a:cubicBezTo>
                    <a:pt x="9090" y="2621"/>
                    <a:pt x="9115" y="2380"/>
                    <a:pt x="8873" y="2248"/>
                  </a:cubicBezTo>
                  <a:lnTo>
                    <a:pt x="4917" y="84"/>
                  </a:lnTo>
                  <a:cubicBezTo>
                    <a:pt x="4813"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3"/>
            <p:cNvSpPr/>
            <p:nvPr/>
          </p:nvSpPr>
          <p:spPr>
            <a:xfrm>
              <a:off x="4123450" y="3385450"/>
              <a:ext cx="227875" cy="129475"/>
            </a:xfrm>
            <a:custGeom>
              <a:avLst/>
              <a:gdLst/>
              <a:ahLst/>
              <a:cxnLst/>
              <a:rect l="l" t="t" r="r" b="b"/>
              <a:pathLst>
                <a:path w="9115" h="5179" extrusionOk="0">
                  <a:moveTo>
                    <a:pt x="4537" y="1"/>
                  </a:moveTo>
                  <a:cubicBezTo>
                    <a:pt x="4346" y="1"/>
                    <a:pt x="4143" y="50"/>
                    <a:pt x="3987" y="145"/>
                  </a:cubicBezTo>
                  <a:lnTo>
                    <a:pt x="297" y="2393"/>
                  </a:lnTo>
                  <a:cubicBezTo>
                    <a:pt x="25" y="2559"/>
                    <a:pt x="0" y="2800"/>
                    <a:pt x="243" y="2932"/>
                  </a:cubicBezTo>
                  <a:lnTo>
                    <a:pt x="4199" y="5094"/>
                  </a:lnTo>
                  <a:cubicBezTo>
                    <a:pt x="4302" y="5151"/>
                    <a:pt x="4437" y="5178"/>
                    <a:pt x="4579" y="5178"/>
                  </a:cubicBezTo>
                  <a:cubicBezTo>
                    <a:pt x="4770" y="5178"/>
                    <a:pt x="4974" y="5129"/>
                    <a:pt x="5130" y="5034"/>
                  </a:cubicBezTo>
                  <a:lnTo>
                    <a:pt x="8819" y="2786"/>
                  </a:lnTo>
                  <a:cubicBezTo>
                    <a:pt x="9090" y="2620"/>
                    <a:pt x="9115" y="2379"/>
                    <a:pt x="8874" y="2245"/>
                  </a:cubicBezTo>
                  <a:lnTo>
                    <a:pt x="4916" y="85"/>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3"/>
            <p:cNvSpPr/>
            <p:nvPr/>
          </p:nvSpPr>
          <p:spPr>
            <a:xfrm>
              <a:off x="4257300" y="3458600"/>
              <a:ext cx="227850" cy="129450"/>
            </a:xfrm>
            <a:custGeom>
              <a:avLst/>
              <a:gdLst/>
              <a:ahLst/>
              <a:cxnLst/>
              <a:rect l="l" t="t" r="r" b="b"/>
              <a:pathLst>
                <a:path w="9114" h="5178" extrusionOk="0">
                  <a:moveTo>
                    <a:pt x="4536" y="1"/>
                  </a:moveTo>
                  <a:cubicBezTo>
                    <a:pt x="4345" y="1"/>
                    <a:pt x="4141" y="50"/>
                    <a:pt x="3985" y="144"/>
                  </a:cubicBezTo>
                  <a:lnTo>
                    <a:pt x="296" y="2393"/>
                  </a:lnTo>
                  <a:cubicBezTo>
                    <a:pt x="24" y="2557"/>
                    <a:pt x="0" y="2800"/>
                    <a:pt x="241" y="2931"/>
                  </a:cubicBezTo>
                  <a:lnTo>
                    <a:pt x="4199" y="5094"/>
                  </a:lnTo>
                  <a:cubicBezTo>
                    <a:pt x="4301" y="5151"/>
                    <a:pt x="4436" y="5178"/>
                    <a:pt x="4577" y="5178"/>
                  </a:cubicBezTo>
                  <a:cubicBezTo>
                    <a:pt x="4768" y="5178"/>
                    <a:pt x="4972" y="5128"/>
                    <a:pt x="5128" y="5033"/>
                  </a:cubicBezTo>
                  <a:lnTo>
                    <a:pt x="8818" y="2786"/>
                  </a:lnTo>
                  <a:cubicBezTo>
                    <a:pt x="9090" y="2620"/>
                    <a:pt x="9114" y="2377"/>
                    <a:pt x="8873" y="2246"/>
                  </a:cubicBezTo>
                  <a:lnTo>
                    <a:pt x="4915" y="84"/>
                  </a:lnTo>
                  <a:cubicBezTo>
                    <a:pt x="4812"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3"/>
            <p:cNvSpPr/>
            <p:nvPr/>
          </p:nvSpPr>
          <p:spPr>
            <a:xfrm>
              <a:off x="4391100" y="3531725"/>
              <a:ext cx="227900" cy="129450"/>
            </a:xfrm>
            <a:custGeom>
              <a:avLst/>
              <a:gdLst/>
              <a:ahLst/>
              <a:cxnLst/>
              <a:rect l="l" t="t" r="r" b="b"/>
              <a:pathLst>
                <a:path w="9116" h="5178" extrusionOk="0">
                  <a:moveTo>
                    <a:pt x="4537" y="0"/>
                  </a:moveTo>
                  <a:cubicBezTo>
                    <a:pt x="4346" y="0"/>
                    <a:pt x="4142" y="50"/>
                    <a:pt x="3986" y="145"/>
                  </a:cubicBezTo>
                  <a:lnTo>
                    <a:pt x="296" y="2392"/>
                  </a:lnTo>
                  <a:cubicBezTo>
                    <a:pt x="25" y="2558"/>
                    <a:pt x="1" y="2799"/>
                    <a:pt x="242" y="2932"/>
                  </a:cubicBezTo>
                  <a:lnTo>
                    <a:pt x="4199" y="5094"/>
                  </a:lnTo>
                  <a:cubicBezTo>
                    <a:pt x="4302" y="5150"/>
                    <a:pt x="4437" y="5178"/>
                    <a:pt x="4579" y="5178"/>
                  </a:cubicBezTo>
                  <a:cubicBezTo>
                    <a:pt x="4770" y="5178"/>
                    <a:pt x="4973" y="5128"/>
                    <a:pt x="5129" y="5034"/>
                  </a:cubicBezTo>
                  <a:lnTo>
                    <a:pt x="8819" y="2785"/>
                  </a:lnTo>
                  <a:cubicBezTo>
                    <a:pt x="9091" y="2620"/>
                    <a:pt x="9116" y="2378"/>
                    <a:pt x="8873" y="2246"/>
                  </a:cubicBezTo>
                  <a:lnTo>
                    <a:pt x="4917" y="84"/>
                  </a:lnTo>
                  <a:cubicBezTo>
                    <a:pt x="4814"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3"/>
            <p:cNvSpPr/>
            <p:nvPr/>
          </p:nvSpPr>
          <p:spPr>
            <a:xfrm>
              <a:off x="4524950" y="3604875"/>
              <a:ext cx="227875" cy="129450"/>
            </a:xfrm>
            <a:custGeom>
              <a:avLst/>
              <a:gdLst/>
              <a:ahLst/>
              <a:cxnLst/>
              <a:rect l="l" t="t" r="r" b="b"/>
              <a:pathLst>
                <a:path w="9115" h="5178" extrusionOk="0">
                  <a:moveTo>
                    <a:pt x="4537" y="0"/>
                  </a:moveTo>
                  <a:cubicBezTo>
                    <a:pt x="4346" y="0"/>
                    <a:pt x="4142" y="50"/>
                    <a:pt x="3986" y="145"/>
                  </a:cubicBezTo>
                  <a:lnTo>
                    <a:pt x="297" y="2392"/>
                  </a:lnTo>
                  <a:cubicBezTo>
                    <a:pt x="25" y="2558"/>
                    <a:pt x="1" y="2799"/>
                    <a:pt x="242" y="2932"/>
                  </a:cubicBezTo>
                  <a:lnTo>
                    <a:pt x="4200" y="5094"/>
                  </a:lnTo>
                  <a:cubicBezTo>
                    <a:pt x="4302" y="5150"/>
                    <a:pt x="4437" y="5177"/>
                    <a:pt x="4579" y="5177"/>
                  </a:cubicBezTo>
                  <a:cubicBezTo>
                    <a:pt x="4770" y="5177"/>
                    <a:pt x="4973" y="5128"/>
                    <a:pt x="5129" y="5034"/>
                  </a:cubicBezTo>
                  <a:lnTo>
                    <a:pt x="8819" y="2785"/>
                  </a:lnTo>
                  <a:cubicBezTo>
                    <a:pt x="9091" y="2619"/>
                    <a:pt x="9115" y="2378"/>
                    <a:pt x="8873" y="2246"/>
                  </a:cubicBezTo>
                  <a:lnTo>
                    <a:pt x="4916" y="84"/>
                  </a:lnTo>
                  <a:cubicBezTo>
                    <a:pt x="4813" y="27"/>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3"/>
            <p:cNvSpPr/>
            <p:nvPr/>
          </p:nvSpPr>
          <p:spPr>
            <a:xfrm>
              <a:off x="4658775" y="3678000"/>
              <a:ext cx="227900" cy="129475"/>
            </a:xfrm>
            <a:custGeom>
              <a:avLst/>
              <a:gdLst/>
              <a:ahLst/>
              <a:cxnLst/>
              <a:rect l="l" t="t" r="r" b="b"/>
              <a:pathLst>
                <a:path w="9116" h="5179" extrusionOk="0">
                  <a:moveTo>
                    <a:pt x="4537" y="1"/>
                  </a:moveTo>
                  <a:cubicBezTo>
                    <a:pt x="4346" y="1"/>
                    <a:pt x="4142" y="50"/>
                    <a:pt x="3987" y="145"/>
                  </a:cubicBezTo>
                  <a:lnTo>
                    <a:pt x="298" y="2393"/>
                  </a:lnTo>
                  <a:cubicBezTo>
                    <a:pt x="26" y="2558"/>
                    <a:pt x="1" y="2800"/>
                    <a:pt x="243" y="2931"/>
                  </a:cubicBezTo>
                  <a:lnTo>
                    <a:pt x="4199" y="5095"/>
                  </a:lnTo>
                  <a:cubicBezTo>
                    <a:pt x="4302" y="5151"/>
                    <a:pt x="4436" y="5178"/>
                    <a:pt x="4578" y="5178"/>
                  </a:cubicBezTo>
                  <a:cubicBezTo>
                    <a:pt x="4769" y="5178"/>
                    <a:pt x="4973" y="5128"/>
                    <a:pt x="5129" y="5033"/>
                  </a:cubicBezTo>
                  <a:lnTo>
                    <a:pt x="8819" y="2786"/>
                  </a:lnTo>
                  <a:cubicBezTo>
                    <a:pt x="9091" y="2620"/>
                    <a:pt x="9116" y="2379"/>
                    <a:pt x="8873" y="2247"/>
                  </a:cubicBezTo>
                  <a:lnTo>
                    <a:pt x="4917" y="85"/>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4792625" y="3751125"/>
              <a:ext cx="288325" cy="162525"/>
            </a:xfrm>
            <a:custGeom>
              <a:avLst/>
              <a:gdLst/>
              <a:ahLst/>
              <a:cxnLst/>
              <a:rect l="l" t="t" r="r" b="b"/>
              <a:pathLst>
                <a:path w="11533" h="6501" extrusionOk="0">
                  <a:moveTo>
                    <a:pt x="4537" y="1"/>
                  </a:moveTo>
                  <a:cubicBezTo>
                    <a:pt x="4346" y="1"/>
                    <a:pt x="4142" y="50"/>
                    <a:pt x="3986" y="146"/>
                  </a:cubicBezTo>
                  <a:lnTo>
                    <a:pt x="296" y="2393"/>
                  </a:lnTo>
                  <a:cubicBezTo>
                    <a:pt x="25" y="2558"/>
                    <a:pt x="1" y="2800"/>
                    <a:pt x="242" y="2932"/>
                  </a:cubicBezTo>
                  <a:lnTo>
                    <a:pt x="6618" y="6417"/>
                  </a:lnTo>
                  <a:cubicBezTo>
                    <a:pt x="6721" y="6473"/>
                    <a:pt x="6855" y="6501"/>
                    <a:pt x="6997" y="6501"/>
                  </a:cubicBezTo>
                  <a:cubicBezTo>
                    <a:pt x="7188" y="6501"/>
                    <a:pt x="7392" y="6451"/>
                    <a:pt x="7548" y="6356"/>
                  </a:cubicBezTo>
                  <a:lnTo>
                    <a:pt x="11237" y="4109"/>
                  </a:lnTo>
                  <a:cubicBezTo>
                    <a:pt x="11509" y="3943"/>
                    <a:pt x="11533" y="3701"/>
                    <a:pt x="11292" y="3569"/>
                  </a:cubicBezTo>
                  <a:lnTo>
                    <a:pt x="4916" y="84"/>
                  </a:lnTo>
                  <a:cubicBezTo>
                    <a:pt x="4813"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p:nvPr/>
          </p:nvSpPr>
          <p:spPr>
            <a:xfrm>
              <a:off x="2923325" y="2879150"/>
              <a:ext cx="324500" cy="182250"/>
            </a:xfrm>
            <a:custGeom>
              <a:avLst/>
              <a:gdLst/>
              <a:ahLst/>
              <a:cxnLst/>
              <a:rect l="l" t="t" r="r" b="b"/>
              <a:pathLst>
                <a:path w="12980" h="7290" extrusionOk="0">
                  <a:moveTo>
                    <a:pt x="4538" y="0"/>
                  </a:moveTo>
                  <a:cubicBezTo>
                    <a:pt x="4347" y="0"/>
                    <a:pt x="4143" y="50"/>
                    <a:pt x="3987" y="145"/>
                  </a:cubicBezTo>
                  <a:lnTo>
                    <a:pt x="297" y="2392"/>
                  </a:lnTo>
                  <a:cubicBezTo>
                    <a:pt x="26" y="2558"/>
                    <a:pt x="0" y="2799"/>
                    <a:pt x="243" y="2932"/>
                  </a:cubicBezTo>
                  <a:lnTo>
                    <a:pt x="8063" y="7206"/>
                  </a:lnTo>
                  <a:cubicBezTo>
                    <a:pt x="8166" y="7262"/>
                    <a:pt x="8302" y="7289"/>
                    <a:pt x="8444" y="7289"/>
                  </a:cubicBezTo>
                  <a:cubicBezTo>
                    <a:pt x="8635" y="7289"/>
                    <a:pt x="8838" y="7240"/>
                    <a:pt x="8994" y="7146"/>
                  </a:cubicBezTo>
                  <a:lnTo>
                    <a:pt x="12684" y="4897"/>
                  </a:lnTo>
                  <a:cubicBezTo>
                    <a:pt x="12956" y="4731"/>
                    <a:pt x="12979" y="4490"/>
                    <a:pt x="12737" y="4359"/>
                  </a:cubicBezTo>
                  <a:lnTo>
                    <a:pt x="4917" y="84"/>
                  </a:lnTo>
                  <a:cubicBezTo>
                    <a:pt x="4814" y="28"/>
                    <a:pt x="4680" y="0"/>
                    <a:pt x="45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3"/>
            <p:cNvSpPr/>
            <p:nvPr/>
          </p:nvSpPr>
          <p:spPr>
            <a:xfrm>
              <a:off x="4627683" y="3809625"/>
              <a:ext cx="324475" cy="182275"/>
            </a:xfrm>
            <a:custGeom>
              <a:avLst/>
              <a:gdLst/>
              <a:ahLst/>
              <a:cxnLst/>
              <a:rect l="l" t="t" r="r" b="b"/>
              <a:pathLst>
                <a:path w="12979" h="7291" extrusionOk="0">
                  <a:moveTo>
                    <a:pt x="4537" y="1"/>
                  </a:moveTo>
                  <a:cubicBezTo>
                    <a:pt x="4346" y="1"/>
                    <a:pt x="4142" y="51"/>
                    <a:pt x="3986" y="146"/>
                  </a:cubicBezTo>
                  <a:lnTo>
                    <a:pt x="296" y="2393"/>
                  </a:lnTo>
                  <a:cubicBezTo>
                    <a:pt x="24" y="2559"/>
                    <a:pt x="1" y="2800"/>
                    <a:pt x="242" y="2932"/>
                  </a:cubicBezTo>
                  <a:lnTo>
                    <a:pt x="8063" y="7206"/>
                  </a:lnTo>
                  <a:cubicBezTo>
                    <a:pt x="8166" y="7263"/>
                    <a:pt x="8301" y="7290"/>
                    <a:pt x="8443" y="7290"/>
                  </a:cubicBezTo>
                  <a:cubicBezTo>
                    <a:pt x="8633" y="7290"/>
                    <a:pt x="8837" y="7241"/>
                    <a:pt x="8993" y="7146"/>
                  </a:cubicBezTo>
                  <a:lnTo>
                    <a:pt x="12683" y="4898"/>
                  </a:lnTo>
                  <a:cubicBezTo>
                    <a:pt x="12955" y="4732"/>
                    <a:pt x="12978" y="4491"/>
                    <a:pt x="12737" y="4360"/>
                  </a:cubicBezTo>
                  <a:lnTo>
                    <a:pt x="4916" y="85"/>
                  </a:lnTo>
                  <a:cubicBezTo>
                    <a:pt x="4813"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3"/>
            <p:cNvSpPr/>
            <p:nvPr/>
          </p:nvSpPr>
          <p:spPr>
            <a:xfrm>
              <a:off x="3153775" y="3005075"/>
              <a:ext cx="227875" cy="129450"/>
            </a:xfrm>
            <a:custGeom>
              <a:avLst/>
              <a:gdLst/>
              <a:ahLst/>
              <a:cxnLst/>
              <a:rect l="l" t="t" r="r" b="b"/>
              <a:pathLst>
                <a:path w="9115" h="5178" extrusionOk="0">
                  <a:moveTo>
                    <a:pt x="4536" y="1"/>
                  </a:moveTo>
                  <a:cubicBezTo>
                    <a:pt x="4345" y="1"/>
                    <a:pt x="4142" y="50"/>
                    <a:pt x="3986" y="145"/>
                  </a:cubicBezTo>
                  <a:lnTo>
                    <a:pt x="296" y="2393"/>
                  </a:lnTo>
                  <a:cubicBezTo>
                    <a:pt x="24" y="2558"/>
                    <a:pt x="1" y="2799"/>
                    <a:pt x="242" y="2931"/>
                  </a:cubicBezTo>
                  <a:lnTo>
                    <a:pt x="4199" y="5095"/>
                  </a:lnTo>
                  <a:cubicBezTo>
                    <a:pt x="4302" y="5150"/>
                    <a:pt x="4437" y="5178"/>
                    <a:pt x="4579" y="5178"/>
                  </a:cubicBezTo>
                  <a:cubicBezTo>
                    <a:pt x="4769" y="5178"/>
                    <a:pt x="4973" y="5128"/>
                    <a:pt x="5129" y="5033"/>
                  </a:cubicBezTo>
                  <a:lnTo>
                    <a:pt x="8819" y="2786"/>
                  </a:lnTo>
                  <a:cubicBezTo>
                    <a:pt x="9090" y="2620"/>
                    <a:pt x="9114" y="2379"/>
                    <a:pt x="8873" y="2247"/>
                  </a:cubicBezTo>
                  <a:lnTo>
                    <a:pt x="4917" y="85"/>
                  </a:lnTo>
                  <a:cubicBezTo>
                    <a:pt x="4814"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3"/>
            <p:cNvSpPr/>
            <p:nvPr/>
          </p:nvSpPr>
          <p:spPr>
            <a:xfrm>
              <a:off x="3287600" y="3078225"/>
              <a:ext cx="227900" cy="129450"/>
            </a:xfrm>
            <a:custGeom>
              <a:avLst/>
              <a:gdLst/>
              <a:ahLst/>
              <a:cxnLst/>
              <a:rect l="l" t="t" r="r" b="b"/>
              <a:pathLst>
                <a:path w="9116" h="5178" extrusionOk="0">
                  <a:moveTo>
                    <a:pt x="4537" y="1"/>
                  </a:moveTo>
                  <a:cubicBezTo>
                    <a:pt x="4346" y="1"/>
                    <a:pt x="4143" y="50"/>
                    <a:pt x="3987" y="145"/>
                  </a:cubicBezTo>
                  <a:lnTo>
                    <a:pt x="297" y="2392"/>
                  </a:lnTo>
                  <a:cubicBezTo>
                    <a:pt x="25" y="2557"/>
                    <a:pt x="0" y="2800"/>
                    <a:pt x="243" y="2931"/>
                  </a:cubicBezTo>
                  <a:lnTo>
                    <a:pt x="4199" y="5094"/>
                  </a:lnTo>
                  <a:cubicBezTo>
                    <a:pt x="4302" y="5150"/>
                    <a:pt x="4437" y="5178"/>
                    <a:pt x="4579" y="5178"/>
                  </a:cubicBezTo>
                  <a:cubicBezTo>
                    <a:pt x="4770" y="5178"/>
                    <a:pt x="4974" y="5128"/>
                    <a:pt x="5130" y="5033"/>
                  </a:cubicBezTo>
                  <a:lnTo>
                    <a:pt x="8818" y="2786"/>
                  </a:lnTo>
                  <a:cubicBezTo>
                    <a:pt x="9090" y="2620"/>
                    <a:pt x="9115" y="2379"/>
                    <a:pt x="8873" y="2247"/>
                  </a:cubicBezTo>
                  <a:lnTo>
                    <a:pt x="4917" y="85"/>
                  </a:lnTo>
                  <a:cubicBezTo>
                    <a:pt x="4813" y="28"/>
                    <a:pt x="4678"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3"/>
            <p:cNvSpPr/>
            <p:nvPr/>
          </p:nvSpPr>
          <p:spPr>
            <a:xfrm>
              <a:off x="3421450" y="3151350"/>
              <a:ext cx="227875" cy="129450"/>
            </a:xfrm>
            <a:custGeom>
              <a:avLst/>
              <a:gdLst/>
              <a:ahLst/>
              <a:cxnLst/>
              <a:rect l="l" t="t" r="r" b="b"/>
              <a:pathLst>
                <a:path w="9115" h="5178" extrusionOk="0">
                  <a:moveTo>
                    <a:pt x="4536" y="1"/>
                  </a:moveTo>
                  <a:cubicBezTo>
                    <a:pt x="4345" y="1"/>
                    <a:pt x="4142" y="50"/>
                    <a:pt x="3986" y="145"/>
                  </a:cubicBezTo>
                  <a:lnTo>
                    <a:pt x="296" y="2392"/>
                  </a:lnTo>
                  <a:cubicBezTo>
                    <a:pt x="24" y="2558"/>
                    <a:pt x="0" y="2799"/>
                    <a:pt x="242" y="2932"/>
                  </a:cubicBezTo>
                  <a:lnTo>
                    <a:pt x="4199" y="5094"/>
                  </a:lnTo>
                  <a:cubicBezTo>
                    <a:pt x="4302" y="5150"/>
                    <a:pt x="4437" y="5178"/>
                    <a:pt x="4579" y="5178"/>
                  </a:cubicBezTo>
                  <a:cubicBezTo>
                    <a:pt x="4769" y="5178"/>
                    <a:pt x="4973" y="5128"/>
                    <a:pt x="5129" y="5034"/>
                  </a:cubicBezTo>
                  <a:lnTo>
                    <a:pt x="8819" y="2786"/>
                  </a:lnTo>
                  <a:cubicBezTo>
                    <a:pt x="9090" y="2621"/>
                    <a:pt x="9114" y="2378"/>
                    <a:pt x="8873" y="2247"/>
                  </a:cubicBezTo>
                  <a:lnTo>
                    <a:pt x="4917" y="84"/>
                  </a:lnTo>
                  <a:cubicBezTo>
                    <a:pt x="4813"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3555275" y="3224500"/>
              <a:ext cx="227900" cy="129450"/>
            </a:xfrm>
            <a:custGeom>
              <a:avLst/>
              <a:gdLst/>
              <a:ahLst/>
              <a:cxnLst/>
              <a:rect l="l" t="t" r="r" b="b"/>
              <a:pathLst>
                <a:path w="9116" h="5178" extrusionOk="0">
                  <a:moveTo>
                    <a:pt x="4537" y="0"/>
                  </a:moveTo>
                  <a:cubicBezTo>
                    <a:pt x="4346" y="0"/>
                    <a:pt x="4143" y="50"/>
                    <a:pt x="3987" y="145"/>
                  </a:cubicBezTo>
                  <a:lnTo>
                    <a:pt x="297" y="2392"/>
                  </a:lnTo>
                  <a:cubicBezTo>
                    <a:pt x="25" y="2558"/>
                    <a:pt x="0" y="2799"/>
                    <a:pt x="243" y="2932"/>
                  </a:cubicBezTo>
                  <a:lnTo>
                    <a:pt x="4199" y="5094"/>
                  </a:lnTo>
                  <a:cubicBezTo>
                    <a:pt x="4302" y="5150"/>
                    <a:pt x="4437" y="5178"/>
                    <a:pt x="4579" y="5178"/>
                  </a:cubicBezTo>
                  <a:cubicBezTo>
                    <a:pt x="4769" y="5178"/>
                    <a:pt x="4973" y="5128"/>
                    <a:pt x="5129" y="5034"/>
                  </a:cubicBezTo>
                  <a:lnTo>
                    <a:pt x="8818" y="2787"/>
                  </a:lnTo>
                  <a:cubicBezTo>
                    <a:pt x="9090" y="2620"/>
                    <a:pt x="9115" y="2378"/>
                    <a:pt x="8873" y="2246"/>
                  </a:cubicBezTo>
                  <a:lnTo>
                    <a:pt x="4917" y="84"/>
                  </a:lnTo>
                  <a:cubicBezTo>
                    <a:pt x="4813"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3"/>
            <p:cNvSpPr/>
            <p:nvPr/>
          </p:nvSpPr>
          <p:spPr>
            <a:xfrm>
              <a:off x="3689125" y="3297650"/>
              <a:ext cx="227850" cy="129450"/>
            </a:xfrm>
            <a:custGeom>
              <a:avLst/>
              <a:gdLst/>
              <a:ahLst/>
              <a:cxnLst/>
              <a:rect l="l" t="t" r="r" b="b"/>
              <a:pathLst>
                <a:path w="9114" h="5178" extrusionOk="0">
                  <a:moveTo>
                    <a:pt x="4536" y="0"/>
                  </a:moveTo>
                  <a:cubicBezTo>
                    <a:pt x="4345" y="0"/>
                    <a:pt x="4141" y="49"/>
                    <a:pt x="3986" y="144"/>
                  </a:cubicBezTo>
                  <a:lnTo>
                    <a:pt x="296" y="2392"/>
                  </a:lnTo>
                  <a:cubicBezTo>
                    <a:pt x="24" y="2558"/>
                    <a:pt x="0" y="2799"/>
                    <a:pt x="241" y="2932"/>
                  </a:cubicBezTo>
                  <a:lnTo>
                    <a:pt x="4199" y="5094"/>
                  </a:lnTo>
                  <a:cubicBezTo>
                    <a:pt x="4302" y="5150"/>
                    <a:pt x="4437" y="5177"/>
                    <a:pt x="4578" y="5177"/>
                  </a:cubicBezTo>
                  <a:cubicBezTo>
                    <a:pt x="4769" y="5177"/>
                    <a:pt x="4973" y="5128"/>
                    <a:pt x="5129" y="5034"/>
                  </a:cubicBezTo>
                  <a:lnTo>
                    <a:pt x="8818" y="2785"/>
                  </a:lnTo>
                  <a:cubicBezTo>
                    <a:pt x="9090" y="2619"/>
                    <a:pt x="9114" y="2378"/>
                    <a:pt x="8873" y="2246"/>
                  </a:cubicBezTo>
                  <a:lnTo>
                    <a:pt x="4915" y="84"/>
                  </a:lnTo>
                  <a:cubicBezTo>
                    <a:pt x="4813" y="27"/>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3"/>
            <p:cNvSpPr/>
            <p:nvPr/>
          </p:nvSpPr>
          <p:spPr>
            <a:xfrm>
              <a:off x="3822950" y="3370775"/>
              <a:ext cx="227900" cy="129475"/>
            </a:xfrm>
            <a:custGeom>
              <a:avLst/>
              <a:gdLst/>
              <a:ahLst/>
              <a:cxnLst/>
              <a:rect l="l" t="t" r="r" b="b"/>
              <a:pathLst>
                <a:path w="9116" h="5179" extrusionOk="0">
                  <a:moveTo>
                    <a:pt x="4536" y="1"/>
                  </a:moveTo>
                  <a:cubicBezTo>
                    <a:pt x="4345" y="1"/>
                    <a:pt x="4142" y="50"/>
                    <a:pt x="3985" y="145"/>
                  </a:cubicBezTo>
                  <a:lnTo>
                    <a:pt x="297" y="2393"/>
                  </a:lnTo>
                  <a:cubicBezTo>
                    <a:pt x="24" y="2559"/>
                    <a:pt x="0" y="2800"/>
                    <a:pt x="243" y="2933"/>
                  </a:cubicBezTo>
                  <a:lnTo>
                    <a:pt x="4199" y="5095"/>
                  </a:lnTo>
                  <a:cubicBezTo>
                    <a:pt x="4302" y="5151"/>
                    <a:pt x="4437" y="5178"/>
                    <a:pt x="4579" y="5178"/>
                  </a:cubicBezTo>
                  <a:cubicBezTo>
                    <a:pt x="4769" y="5178"/>
                    <a:pt x="4972" y="5129"/>
                    <a:pt x="5128" y="5035"/>
                  </a:cubicBezTo>
                  <a:lnTo>
                    <a:pt x="8818" y="2786"/>
                  </a:lnTo>
                  <a:cubicBezTo>
                    <a:pt x="9090" y="2620"/>
                    <a:pt x="9115" y="2379"/>
                    <a:pt x="8872" y="2247"/>
                  </a:cubicBezTo>
                  <a:lnTo>
                    <a:pt x="4916" y="85"/>
                  </a:lnTo>
                  <a:cubicBezTo>
                    <a:pt x="4813"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3"/>
            <p:cNvSpPr/>
            <p:nvPr/>
          </p:nvSpPr>
          <p:spPr>
            <a:xfrm>
              <a:off x="3956750" y="3443925"/>
              <a:ext cx="227900" cy="129475"/>
            </a:xfrm>
            <a:custGeom>
              <a:avLst/>
              <a:gdLst/>
              <a:ahLst/>
              <a:cxnLst/>
              <a:rect l="l" t="t" r="r" b="b"/>
              <a:pathLst>
                <a:path w="9116" h="5179" extrusionOk="0">
                  <a:moveTo>
                    <a:pt x="4538" y="1"/>
                  </a:moveTo>
                  <a:cubicBezTo>
                    <a:pt x="4347" y="1"/>
                    <a:pt x="4143" y="50"/>
                    <a:pt x="3987" y="145"/>
                  </a:cubicBezTo>
                  <a:lnTo>
                    <a:pt x="298" y="2393"/>
                  </a:lnTo>
                  <a:cubicBezTo>
                    <a:pt x="26" y="2559"/>
                    <a:pt x="1" y="2800"/>
                    <a:pt x="243" y="2932"/>
                  </a:cubicBezTo>
                  <a:lnTo>
                    <a:pt x="4199" y="5094"/>
                  </a:lnTo>
                  <a:cubicBezTo>
                    <a:pt x="4303" y="5151"/>
                    <a:pt x="4437" y="5178"/>
                    <a:pt x="4579" y="5178"/>
                  </a:cubicBezTo>
                  <a:cubicBezTo>
                    <a:pt x="4770" y="5178"/>
                    <a:pt x="4974" y="5128"/>
                    <a:pt x="5130" y="5033"/>
                  </a:cubicBezTo>
                  <a:lnTo>
                    <a:pt x="8820" y="2786"/>
                  </a:lnTo>
                  <a:cubicBezTo>
                    <a:pt x="9092" y="2620"/>
                    <a:pt x="9116" y="2379"/>
                    <a:pt x="8875" y="2247"/>
                  </a:cubicBezTo>
                  <a:lnTo>
                    <a:pt x="4917" y="85"/>
                  </a:lnTo>
                  <a:cubicBezTo>
                    <a:pt x="4814" y="28"/>
                    <a:pt x="4680" y="1"/>
                    <a:pt x="45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3"/>
            <p:cNvSpPr/>
            <p:nvPr/>
          </p:nvSpPr>
          <p:spPr>
            <a:xfrm>
              <a:off x="4090600" y="3517075"/>
              <a:ext cx="227900" cy="129425"/>
            </a:xfrm>
            <a:custGeom>
              <a:avLst/>
              <a:gdLst/>
              <a:ahLst/>
              <a:cxnLst/>
              <a:rect l="l" t="t" r="r" b="b"/>
              <a:pathLst>
                <a:path w="9116" h="5177" extrusionOk="0">
                  <a:moveTo>
                    <a:pt x="4537" y="1"/>
                  </a:moveTo>
                  <a:cubicBezTo>
                    <a:pt x="4346" y="1"/>
                    <a:pt x="4142" y="50"/>
                    <a:pt x="3986" y="144"/>
                  </a:cubicBezTo>
                  <a:lnTo>
                    <a:pt x="296" y="2393"/>
                  </a:lnTo>
                  <a:cubicBezTo>
                    <a:pt x="25" y="2557"/>
                    <a:pt x="1" y="2798"/>
                    <a:pt x="242" y="2931"/>
                  </a:cubicBezTo>
                  <a:lnTo>
                    <a:pt x="4199" y="5093"/>
                  </a:lnTo>
                  <a:cubicBezTo>
                    <a:pt x="4302" y="5149"/>
                    <a:pt x="4437" y="5177"/>
                    <a:pt x="4579" y="5177"/>
                  </a:cubicBezTo>
                  <a:cubicBezTo>
                    <a:pt x="4770" y="5177"/>
                    <a:pt x="4973" y="5127"/>
                    <a:pt x="5129" y="5033"/>
                  </a:cubicBezTo>
                  <a:lnTo>
                    <a:pt x="8819" y="2785"/>
                  </a:lnTo>
                  <a:cubicBezTo>
                    <a:pt x="9091" y="2620"/>
                    <a:pt x="9116" y="2379"/>
                    <a:pt x="8873" y="2246"/>
                  </a:cubicBezTo>
                  <a:lnTo>
                    <a:pt x="4917" y="84"/>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3"/>
            <p:cNvSpPr/>
            <p:nvPr/>
          </p:nvSpPr>
          <p:spPr>
            <a:xfrm>
              <a:off x="4224425" y="3590225"/>
              <a:ext cx="227900" cy="129450"/>
            </a:xfrm>
            <a:custGeom>
              <a:avLst/>
              <a:gdLst/>
              <a:ahLst/>
              <a:cxnLst/>
              <a:rect l="l" t="t" r="r" b="b"/>
              <a:pathLst>
                <a:path w="9116" h="5178" extrusionOk="0">
                  <a:moveTo>
                    <a:pt x="4537" y="1"/>
                  </a:moveTo>
                  <a:cubicBezTo>
                    <a:pt x="4346" y="1"/>
                    <a:pt x="4143" y="50"/>
                    <a:pt x="3987" y="144"/>
                  </a:cubicBezTo>
                  <a:lnTo>
                    <a:pt x="298" y="2391"/>
                  </a:lnTo>
                  <a:cubicBezTo>
                    <a:pt x="26" y="2557"/>
                    <a:pt x="1" y="2798"/>
                    <a:pt x="243" y="2931"/>
                  </a:cubicBezTo>
                  <a:lnTo>
                    <a:pt x="4199" y="5094"/>
                  </a:lnTo>
                  <a:cubicBezTo>
                    <a:pt x="4303" y="5150"/>
                    <a:pt x="4437" y="5177"/>
                    <a:pt x="4579" y="5177"/>
                  </a:cubicBezTo>
                  <a:cubicBezTo>
                    <a:pt x="4770" y="5177"/>
                    <a:pt x="4974" y="5128"/>
                    <a:pt x="5130" y="5033"/>
                  </a:cubicBezTo>
                  <a:lnTo>
                    <a:pt x="8819" y="2786"/>
                  </a:lnTo>
                  <a:cubicBezTo>
                    <a:pt x="9092" y="2620"/>
                    <a:pt x="9116" y="2379"/>
                    <a:pt x="8874" y="2246"/>
                  </a:cubicBezTo>
                  <a:lnTo>
                    <a:pt x="4917" y="84"/>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3"/>
            <p:cNvSpPr/>
            <p:nvPr/>
          </p:nvSpPr>
          <p:spPr>
            <a:xfrm>
              <a:off x="4358275" y="3663375"/>
              <a:ext cx="227875" cy="129450"/>
            </a:xfrm>
            <a:custGeom>
              <a:avLst/>
              <a:gdLst/>
              <a:ahLst/>
              <a:cxnLst/>
              <a:rect l="l" t="t" r="r" b="b"/>
              <a:pathLst>
                <a:path w="9115" h="5178" extrusionOk="0">
                  <a:moveTo>
                    <a:pt x="4536" y="0"/>
                  </a:moveTo>
                  <a:cubicBezTo>
                    <a:pt x="4346" y="0"/>
                    <a:pt x="4142" y="50"/>
                    <a:pt x="3986" y="144"/>
                  </a:cubicBezTo>
                  <a:lnTo>
                    <a:pt x="296" y="2393"/>
                  </a:lnTo>
                  <a:cubicBezTo>
                    <a:pt x="24" y="2559"/>
                    <a:pt x="1" y="2800"/>
                    <a:pt x="242" y="2932"/>
                  </a:cubicBezTo>
                  <a:lnTo>
                    <a:pt x="4199" y="5094"/>
                  </a:lnTo>
                  <a:cubicBezTo>
                    <a:pt x="4302" y="5151"/>
                    <a:pt x="4437" y="5178"/>
                    <a:pt x="4579" y="5178"/>
                  </a:cubicBezTo>
                  <a:cubicBezTo>
                    <a:pt x="4770" y="5178"/>
                    <a:pt x="4973" y="5128"/>
                    <a:pt x="5129" y="5034"/>
                  </a:cubicBezTo>
                  <a:lnTo>
                    <a:pt x="8819" y="2786"/>
                  </a:lnTo>
                  <a:cubicBezTo>
                    <a:pt x="9091" y="2620"/>
                    <a:pt x="9114" y="2379"/>
                    <a:pt x="8873" y="2246"/>
                  </a:cubicBezTo>
                  <a:lnTo>
                    <a:pt x="4916" y="84"/>
                  </a:lnTo>
                  <a:cubicBezTo>
                    <a:pt x="4813"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3"/>
            <p:cNvSpPr/>
            <p:nvPr/>
          </p:nvSpPr>
          <p:spPr>
            <a:xfrm>
              <a:off x="4492064" y="3736525"/>
              <a:ext cx="227900" cy="129450"/>
            </a:xfrm>
            <a:custGeom>
              <a:avLst/>
              <a:gdLst/>
              <a:ahLst/>
              <a:cxnLst/>
              <a:rect l="l" t="t" r="r" b="b"/>
              <a:pathLst>
                <a:path w="9116" h="5178" extrusionOk="0">
                  <a:moveTo>
                    <a:pt x="4537" y="0"/>
                  </a:moveTo>
                  <a:cubicBezTo>
                    <a:pt x="4346" y="0"/>
                    <a:pt x="4143" y="50"/>
                    <a:pt x="3987" y="144"/>
                  </a:cubicBezTo>
                  <a:lnTo>
                    <a:pt x="297" y="2393"/>
                  </a:lnTo>
                  <a:cubicBezTo>
                    <a:pt x="26" y="2557"/>
                    <a:pt x="1" y="2800"/>
                    <a:pt x="243" y="2931"/>
                  </a:cubicBezTo>
                  <a:lnTo>
                    <a:pt x="4199" y="5094"/>
                  </a:lnTo>
                  <a:cubicBezTo>
                    <a:pt x="4302" y="5150"/>
                    <a:pt x="4437" y="5178"/>
                    <a:pt x="4578" y="5178"/>
                  </a:cubicBezTo>
                  <a:cubicBezTo>
                    <a:pt x="4769" y="5178"/>
                    <a:pt x="4973" y="5128"/>
                    <a:pt x="5129" y="5033"/>
                  </a:cubicBezTo>
                  <a:lnTo>
                    <a:pt x="8819" y="2786"/>
                  </a:lnTo>
                  <a:cubicBezTo>
                    <a:pt x="9090" y="2620"/>
                    <a:pt x="9115" y="2377"/>
                    <a:pt x="8873" y="2246"/>
                  </a:cubicBezTo>
                  <a:lnTo>
                    <a:pt x="4917" y="84"/>
                  </a:lnTo>
                  <a:cubicBezTo>
                    <a:pt x="4813"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3"/>
            <p:cNvSpPr/>
            <p:nvPr/>
          </p:nvSpPr>
          <p:spPr>
            <a:xfrm>
              <a:off x="2793900" y="2957975"/>
              <a:ext cx="390925" cy="218550"/>
            </a:xfrm>
            <a:custGeom>
              <a:avLst/>
              <a:gdLst/>
              <a:ahLst/>
              <a:cxnLst/>
              <a:rect l="l" t="t" r="r" b="b"/>
              <a:pathLst>
                <a:path w="15637" h="8742" extrusionOk="0">
                  <a:moveTo>
                    <a:pt x="4536" y="0"/>
                  </a:moveTo>
                  <a:cubicBezTo>
                    <a:pt x="4345" y="0"/>
                    <a:pt x="4142" y="50"/>
                    <a:pt x="3986" y="144"/>
                  </a:cubicBezTo>
                  <a:lnTo>
                    <a:pt x="296" y="2392"/>
                  </a:lnTo>
                  <a:cubicBezTo>
                    <a:pt x="24" y="2557"/>
                    <a:pt x="0" y="2799"/>
                    <a:pt x="242" y="2932"/>
                  </a:cubicBezTo>
                  <a:lnTo>
                    <a:pt x="10720" y="8658"/>
                  </a:lnTo>
                  <a:cubicBezTo>
                    <a:pt x="10823" y="8715"/>
                    <a:pt x="10958" y="8742"/>
                    <a:pt x="11100" y="8742"/>
                  </a:cubicBezTo>
                  <a:cubicBezTo>
                    <a:pt x="11291" y="8742"/>
                    <a:pt x="11495" y="8692"/>
                    <a:pt x="11651" y="8597"/>
                  </a:cubicBezTo>
                  <a:lnTo>
                    <a:pt x="15341" y="6350"/>
                  </a:lnTo>
                  <a:cubicBezTo>
                    <a:pt x="15613" y="6184"/>
                    <a:pt x="15636" y="5943"/>
                    <a:pt x="15395" y="5810"/>
                  </a:cubicBezTo>
                  <a:lnTo>
                    <a:pt x="4915" y="84"/>
                  </a:lnTo>
                  <a:cubicBezTo>
                    <a:pt x="4813"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3"/>
            <p:cNvSpPr/>
            <p:nvPr/>
          </p:nvSpPr>
          <p:spPr>
            <a:xfrm>
              <a:off x="3090775" y="3120225"/>
              <a:ext cx="227850" cy="129450"/>
            </a:xfrm>
            <a:custGeom>
              <a:avLst/>
              <a:gdLst/>
              <a:ahLst/>
              <a:cxnLst/>
              <a:rect l="l" t="t" r="r" b="b"/>
              <a:pathLst>
                <a:path w="9114" h="5178" extrusionOk="0">
                  <a:moveTo>
                    <a:pt x="4536" y="0"/>
                  </a:moveTo>
                  <a:cubicBezTo>
                    <a:pt x="4345" y="0"/>
                    <a:pt x="4142" y="50"/>
                    <a:pt x="3986" y="144"/>
                  </a:cubicBezTo>
                  <a:lnTo>
                    <a:pt x="296" y="2393"/>
                  </a:lnTo>
                  <a:cubicBezTo>
                    <a:pt x="24" y="2557"/>
                    <a:pt x="0" y="2800"/>
                    <a:pt x="242" y="2931"/>
                  </a:cubicBezTo>
                  <a:lnTo>
                    <a:pt x="4199" y="5094"/>
                  </a:lnTo>
                  <a:cubicBezTo>
                    <a:pt x="4302" y="5150"/>
                    <a:pt x="4436" y="5177"/>
                    <a:pt x="4578" y="5177"/>
                  </a:cubicBezTo>
                  <a:cubicBezTo>
                    <a:pt x="4769" y="5177"/>
                    <a:pt x="4973" y="5128"/>
                    <a:pt x="5129" y="5033"/>
                  </a:cubicBezTo>
                  <a:lnTo>
                    <a:pt x="8818" y="2786"/>
                  </a:lnTo>
                  <a:cubicBezTo>
                    <a:pt x="9090" y="2620"/>
                    <a:pt x="9114" y="2379"/>
                    <a:pt x="8874" y="2246"/>
                  </a:cubicBezTo>
                  <a:lnTo>
                    <a:pt x="4915" y="84"/>
                  </a:lnTo>
                  <a:cubicBezTo>
                    <a:pt x="4813"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3"/>
            <p:cNvSpPr/>
            <p:nvPr/>
          </p:nvSpPr>
          <p:spPr>
            <a:xfrm>
              <a:off x="3224600" y="3193375"/>
              <a:ext cx="227900" cy="129425"/>
            </a:xfrm>
            <a:custGeom>
              <a:avLst/>
              <a:gdLst/>
              <a:ahLst/>
              <a:cxnLst/>
              <a:rect l="l" t="t" r="r" b="b"/>
              <a:pathLst>
                <a:path w="9116" h="5177" extrusionOk="0">
                  <a:moveTo>
                    <a:pt x="4536" y="0"/>
                  </a:moveTo>
                  <a:cubicBezTo>
                    <a:pt x="4346" y="0"/>
                    <a:pt x="4143" y="50"/>
                    <a:pt x="3987" y="144"/>
                  </a:cubicBezTo>
                  <a:lnTo>
                    <a:pt x="297" y="2391"/>
                  </a:lnTo>
                  <a:cubicBezTo>
                    <a:pt x="25" y="2557"/>
                    <a:pt x="0" y="2798"/>
                    <a:pt x="243" y="2931"/>
                  </a:cubicBezTo>
                  <a:lnTo>
                    <a:pt x="4199" y="5093"/>
                  </a:lnTo>
                  <a:cubicBezTo>
                    <a:pt x="4302" y="5149"/>
                    <a:pt x="4437" y="5176"/>
                    <a:pt x="4579" y="5176"/>
                  </a:cubicBezTo>
                  <a:cubicBezTo>
                    <a:pt x="4770" y="5176"/>
                    <a:pt x="4973" y="5127"/>
                    <a:pt x="5130" y="5033"/>
                  </a:cubicBezTo>
                  <a:lnTo>
                    <a:pt x="8818" y="2784"/>
                  </a:lnTo>
                  <a:cubicBezTo>
                    <a:pt x="9090" y="2620"/>
                    <a:pt x="9115" y="2379"/>
                    <a:pt x="8873" y="2246"/>
                  </a:cubicBezTo>
                  <a:lnTo>
                    <a:pt x="4917" y="84"/>
                  </a:lnTo>
                  <a:cubicBezTo>
                    <a:pt x="4813"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3"/>
            <p:cNvSpPr/>
            <p:nvPr/>
          </p:nvSpPr>
          <p:spPr>
            <a:xfrm>
              <a:off x="3358450" y="3266500"/>
              <a:ext cx="227850" cy="129450"/>
            </a:xfrm>
            <a:custGeom>
              <a:avLst/>
              <a:gdLst/>
              <a:ahLst/>
              <a:cxnLst/>
              <a:rect l="l" t="t" r="r" b="b"/>
              <a:pathLst>
                <a:path w="9114" h="5178" extrusionOk="0">
                  <a:moveTo>
                    <a:pt x="4536" y="1"/>
                  </a:moveTo>
                  <a:cubicBezTo>
                    <a:pt x="4345" y="1"/>
                    <a:pt x="4141" y="50"/>
                    <a:pt x="3985" y="145"/>
                  </a:cubicBezTo>
                  <a:lnTo>
                    <a:pt x="296" y="2392"/>
                  </a:lnTo>
                  <a:cubicBezTo>
                    <a:pt x="24" y="2558"/>
                    <a:pt x="0" y="2799"/>
                    <a:pt x="241" y="2931"/>
                  </a:cubicBezTo>
                  <a:lnTo>
                    <a:pt x="4199" y="5093"/>
                  </a:lnTo>
                  <a:cubicBezTo>
                    <a:pt x="4302" y="5150"/>
                    <a:pt x="4436" y="5177"/>
                    <a:pt x="4578" y="5177"/>
                  </a:cubicBezTo>
                  <a:cubicBezTo>
                    <a:pt x="4769" y="5177"/>
                    <a:pt x="4973" y="5128"/>
                    <a:pt x="5129" y="5034"/>
                  </a:cubicBezTo>
                  <a:lnTo>
                    <a:pt x="8818" y="2785"/>
                  </a:lnTo>
                  <a:cubicBezTo>
                    <a:pt x="9090" y="2621"/>
                    <a:pt x="9114" y="2379"/>
                    <a:pt x="8873" y="2247"/>
                  </a:cubicBezTo>
                  <a:lnTo>
                    <a:pt x="4915" y="84"/>
                  </a:lnTo>
                  <a:cubicBezTo>
                    <a:pt x="4812"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3"/>
            <p:cNvSpPr/>
            <p:nvPr/>
          </p:nvSpPr>
          <p:spPr>
            <a:xfrm>
              <a:off x="3626125" y="3412800"/>
              <a:ext cx="227850" cy="129450"/>
            </a:xfrm>
            <a:custGeom>
              <a:avLst/>
              <a:gdLst/>
              <a:ahLst/>
              <a:cxnLst/>
              <a:rect l="l" t="t" r="r" b="b"/>
              <a:pathLst>
                <a:path w="9114" h="5178" extrusionOk="0">
                  <a:moveTo>
                    <a:pt x="4536" y="0"/>
                  </a:moveTo>
                  <a:cubicBezTo>
                    <a:pt x="4345" y="0"/>
                    <a:pt x="4141" y="50"/>
                    <a:pt x="3985" y="145"/>
                  </a:cubicBezTo>
                  <a:lnTo>
                    <a:pt x="296" y="2392"/>
                  </a:lnTo>
                  <a:cubicBezTo>
                    <a:pt x="24" y="2558"/>
                    <a:pt x="0" y="2799"/>
                    <a:pt x="241" y="2931"/>
                  </a:cubicBezTo>
                  <a:lnTo>
                    <a:pt x="4199" y="5093"/>
                  </a:lnTo>
                  <a:cubicBezTo>
                    <a:pt x="4301" y="5150"/>
                    <a:pt x="4436" y="5177"/>
                    <a:pt x="4578" y="5177"/>
                  </a:cubicBezTo>
                  <a:cubicBezTo>
                    <a:pt x="4769" y="5177"/>
                    <a:pt x="4972" y="5128"/>
                    <a:pt x="5128" y="5033"/>
                  </a:cubicBezTo>
                  <a:lnTo>
                    <a:pt x="8818" y="2785"/>
                  </a:lnTo>
                  <a:cubicBezTo>
                    <a:pt x="9090" y="2620"/>
                    <a:pt x="9114" y="2378"/>
                    <a:pt x="8873" y="2247"/>
                  </a:cubicBezTo>
                  <a:lnTo>
                    <a:pt x="4915" y="83"/>
                  </a:lnTo>
                  <a:cubicBezTo>
                    <a:pt x="4812"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3"/>
            <p:cNvSpPr/>
            <p:nvPr/>
          </p:nvSpPr>
          <p:spPr>
            <a:xfrm>
              <a:off x="3759925" y="3485925"/>
              <a:ext cx="227900" cy="129450"/>
            </a:xfrm>
            <a:custGeom>
              <a:avLst/>
              <a:gdLst/>
              <a:ahLst/>
              <a:cxnLst/>
              <a:rect l="l" t="t" r="r" b="b"/>
              <a:pathLst>
                <a:path w="9116" h="5178" extrusionOk="0">
                  <a:moveTo>
                    <a:pt x="4537" y="1"/>
                  </a:moveTo>
                  <a:cubicBezTo>
                    <a:pt x="4346" y="1"/>
                    <a:pt x="4142" y="50"/>
                    <a:pt x="3986" y="146"/>
                  </a:cubicBezTo>
                  <a:lnTo>
                    <a:pt x="296" y="2393"/>
                  </a:lnTo>
                  <a:cubicBezTo>
                    <a:pt x="26" y="2559"/>
                    <a:pt x="1" y="2800"/>
                    <a:pt x="243" y="2932"/>
                  </a:cubicBezTo>
                  <a:lnTo>
                    <a:pt x="4199" y="5094"/>
                  </a:lnTo>
                  <a:cubicBezTo>
                    <a:pt x="4302" y="5151"/>
                    <a:pt x="4437" y="5178"/>
                    <a:pt x="4579" y="5178"/>
                  </a:cubicBezTo>
                  <a:cubicBezTo>
                    <a:pt x="4770" y="5178"/>
                    <a:pt x="4973" y="5129"/>
                    <a:pt x="5129" y="5034"/>
                  </a:cubicBezTo>
                  <a:lnTo>
                    <a:pt x="8819" y="2786"/>
                  </a:lnTo>
                  <a:cubicBezTo>
                    <a:pt x="9091" y="2620"/>
                    <a:pt x="9116" y="2379"/>
                    <a:pt x="8873" y="2246"/>
                  </a:cubicBezTo>
                  <a:lnTo>
                    <a:pt x="4917" y="84"/>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3"/>
            <p:cNvSpPr/>
            <p:nvPr/>
          </p:nvSpPr>
          <p:spPr>
            <a:xfrm>
              <a:off x="3893750" y="3559075"/>
              <a:ext cx="227900" cy="129425"/>
            </a:xfrm>
            <a:custGeom>
              <a:avLst/>
              <a:gdLst/>
              <a:ahLst/>
              <a:cxnLst/>
              <a:rect l="l" t="t" r="r" b="b"/>
              <a:pathLst>
                <a:path w="9116" h="5177" extrusionOk="0">
                  <a:moveTo>
                    <a:pt x="4537" y="0"/>
                  </a:moveTo>
                  <a:cubicBezTo>
                    <a:pt x="4347" y="0"/>
                    <a:pt x="4143" y="50"/>
                    <a:pt x="3987" y="144"/>
                  </a:cubicBezTo>
                  <a:lnTo>
                    <a:pt x="297" y="2393"/>
                  </a:lnTo>
                  <a:cubicBezTo>
                    <a:pt x="26" y="2558"/>
                    <a:pt x="1" y="2800"/>
                    <a:pt x="243" y="2932"/>
                  </a:cubicBezTo>
                  <a:lnTo>
                    <a:pt x="4199" y="5093"/>
                  </a:lnTo>
                  <a:cubicBezTo>
                    <a:pt x="4303" y="5149"/>
                    <a:pt x="4438" y="5176"/>
                    <a:pt x="4580" y="5176"/>
                  </a:cubicBezTo>
                  <a:cubicBezTo>
                    <a:pt x="4771" y="5176"/>
                    <a:pt x="4974" y="5127"/>
                    <a:pt x="5130" y="5033"/>
                  </a:cubicBezTo>
                  <a:lnTo>
                    <a:pt x="8820" y="2784"/>
                  </a:lnTo>
                  <a:cubicBezTo>
                    <a:pt x="9092" y="2620"/>
                    <a:pt x="9116" y="2379"/>
                    <a:pt x="8874" y="2246"/>
                  </a:cubicBezTo>
                  <a:lnTo>
                    <a:pt x="4917" y="84"/>
                  </a:lnTo>
                  <a:cubicBezTo>
                    <a:pt x="4814"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3"/>
            <p:cNvSpPr/>
            <p:nvPr/>
          </p:nvSpPr>
          <p:spPr>
            <a:xfrm>
              <a:off x="4027600" y="3632225"/>
              <a:ext cx="227900" cy="129450"/>
            </a:xfrm>
            <a:custGeom>
              <a:avLst/>
              <a:gdLst/>
              <a:ahLst/>
              <a:cxnLst/>
              <a:rect l="l" t="t" r="r" b="b"/>
              <a:pathLst>
                <a:path w="9116" h="5178" extrusionOk="0">
                  <a:moveTo>
                    <a:pt x="4536" y="0"/>
                  </a:moveTo>
                  <a:cubicBezTo>
                    <a:pt x="4345" y="0"/>
                    <a:pt x="4142" y="50"/>
                    <a:pt x="3986" y="144"/>
                  </a:cubicBezTo>
                  <a:lnTo>
                    <a:pt x="296" y="2392"/>
                  </a:lnTo>
                  <a:cubicBezTo>
                    <a:pt x="24" y="2558"/>
                    <a:pt x="1" y="2799"/>
                    <a:pt x="243" y="2932"/>
                  </a:cubicBezTo>
                  <a:lnTo>
                    <a:pt x="4199" y="5094"/>
                  </a:lnTo>
                  <a:cubicBezTo>
                    <a:pt x="4302" y="5150"/>
                    <a:pt x="4437" y="5178"/>
                    <a:pt x="4579" y="5178"/>
                  </a:cubicBezTo>
                  <a:cubicBezTo>
                    <a:pt x="4770" y="5178"/>
                    <a:pt x="4973" y="5128"/>
                    <a:pt x="5129" y="5034"/>
                  </a:cubicBezTo>
                  <a:lnTo>
                    <a:pt x="8819" y="2787"/>
                  </a:lnTo>
                  <a:cubicBezTo>
                    <a:pt x="9091" y="2620"/>
                    <a:pt x="9116" y="2379"/>
                    <a:pt x="8873" y="2246"/>
                  </a:cubicBezTo>
                  <a:lnTo>
                    <a:pt x="4917" y="84"/>
                  </a:lnTo>
                  <a:cubicBezTo>
                    <a:pt x="4814" y="28"/>
                    <a:pt x="4679"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3"/>
            <p:cNvSpPr/>
            <p:nvPr/>
          </p:nvSpPr>
          <p:spPr>
            <a:xfrm>
              <a:off x="4161425" y="3705375"/>
              <a:ext cx="227900" cy="129450"/>
            </a:xfrm>
            <a:custGeom>
              <a:avLst/>
              <a:gdLst/>
              <a:ahLst/>
              <a:cxnLst/>
              <a:rect l="l" t="t" r="r" b="b"/>
              <a:pathLst>
                <a:path w="9116" h="5178" extrusionOk="0">
                  <a:moveTo>
                    <a:pt x="4537" y="0"/>
                  </a:moveTo>
                  <a:cubicBezTo>
                    <a:pt x="4347" y="0"/>
                    <a:pt x="4143" y="50"/>
                    <a:pt x="3987" y="144"/>
                  </a:cubicBezTo>
                  <a:lnTo>
                    <a:pt x="297" y="2392"/>
                  </a:lnTo>
                  <a:cubicBezTo>
                    <a:pt x="25" y="2558"/>
                    <a:pt x="0" y="2799"/>
                    <a:pt x="243" y="2930"/>
                  </a:cubicBezTo>
                  <a:lnTo>
                    <a:pt x="4199" y="5094"/>
                  </a:lnTo>
                  <a:cubicBezTo>
                    <a:pt x="4302" y="5150"/>
                    <a:pt x="4437" y="5177"/>
                    <a:pt x="4579" y="5177"/>
                  </a:cubicBezTo>
                  <a:cubicBezTo>
                    <a:pt x="4770" y="5177"/>
                    <a:pt x="4974" y="5128"/>
                    <a:pt x="5130" y="5032"/>
                  </a:cubicBezTo>
                  <a:lnTo>
                    <a:pt x="8820" y="2785"/>
                  </a:lnTo>
                  <a:cubicBezTo>
                    <a:pt x="9092" y="2620"/>
                    <a:pt x="9115" y="2378"/>
                    <a:pt x="8874" y="2246"/>
                  </a:cubicBezTo>
                  <a:lnTo>
                    <a:pt x="4917" y="84"/>
                  </a:lnTo>
                  <a:cubicBezTo>
                    <a:pt x="4814" y="27"/>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3"/>
            <p:cNvSpPr/>
            <p:nvPr/>
          </p:nvSpPr>
          <p:spPr>
            <a:xfrm>
              <a:off x="4295239" y="3778525"/>
              <a:ext cx="227875" cy="129450"/>
            </a:xfrm>
            <a:custGeom>
              <a:avLst/>
              <a:gdLst/>
              <a:ahLst/>
              <a:cxnLst/>
              <a:rect l="l" t="t" r="r" b="b"/>
              <a:pathLst>
                <a:path w="9115" h="5178" extrusionOk="0">
                  <a:moveTo>
                    <a:pt x="4536" y="0"/>
                  </a:moveTo>
                  <a:cubicBezTo>
                    <a:pt x="4345" y="0"/>
                    <a:pt x="4142" y="49"/>
                    <a:pt x="3986" y="144"/>
                  </a:cubicBezTo>
                  <a:lnTo>
                    <a:pt x="296" y="2392"/>
                  </a:lnTo>
                  <a:cubicBezTo>
                    <a:pt x="24" y="2557"/>
                    <a:pt x="1" y="2799"/>
                    <a:pt x="242" y="2932"/>
                  </a:cubicBezTo>
                  <a:lnTo>
                    <a:pt x="4199" y="5094"/>
                  </a:lnTo>
                  <a:cubicBezTo>
                    <a:pt x="4302" y="5150"/>
                    <a:pt x="4437" y="5177"/>
                    <a:pt x="4579" y="5177"/>
                  </a:cubicBezTo>
                  <a:cubicBezTo>
                    <a:pt x="4769" y="5177"/>
                    <a:pt x="4973" y="5128"/>
                    <a:pt x="5129" y="5034"/>
                  </a:cubicBezTo>
                  <a:lnTo>
                    <a:pt x="8819" y="2785"/>
                  </a:lnTo>
                  <a:cubicBezTo>
                    <a:pt x="9090" y="2619"/>
                    <a:pt x="9114" y="2378"/>
                    <a:pt x="8873" y="2246"/>
                  </a:cubicBezTo>
                  <a:lnTo>
                    <a:pt x="4917" y="84"/>
                  </a:lnTo>
                  <a:cubicBezTo>
                    <a:pt x="4814" y="27"/>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3"/>
            <p:cNvSpPr/>
            <p:nvPr/>
          </p:nvSpPr>
          <p:spPr>
            <a:xfrm>
              <a:off x="4430798" y="3851650"/>
              <a:ext cx="391900" cy="219100"/>
            </a:xfrm>
            <a:custGeom>
              <a:avLst/>
              <a:gdLst/>
              <a:ahLst/>
              <a:cxnLst/>
              <a:rect l="l" t="t" r="r" b="b"/>
              <a:pathLst>
                <a:path w="15676" h="8764" extrusionOk="0">
                  <a:moveTo>
                    <a:pt x="4537" y="1"/>
                  </a:moveTo>
                  <a:cubicBezTo>
                    <a:pt x="4346" y="1"/>
                    <a:pt x="4143" y="50"/>
                    <a:pt x="3987" y="145"/>
                  </a:cubicBezTo>
                  <a:lnTo>
                    <a:pt x="297" y="2392"/>
                  </a:lnTo>
                  <a:cubicBezTo>
                    <a:pt x="25" y="2558"/>
                    <a:pt x="0" y="2799"/>
                    <a:pt x="243" y="2933"/>
                  </a:cubicBezTo>
                  <a:lnTo>
                    <a:pt x="10759" y="8680"/>
                  </a:lnTo>
                  <a:cubicBezTo>
                    <a:pt x="10862" y="8736"/>
                    <a:pt x="10997" y="8764"/>
                    <a:pt x="11139" y="8764"/>
                  </a:cubicBezTo>
                  <a:cubicBezTo>
                    <a:pt x="11329" y="8764"/>
                    <a:pt x="11533" y="8714"/>
                    <a:pt x="11688" y="8620"/>
                  </a:cubicBezTo>
                  <a:lnTo>
                    <a:pt x="15378" y="6371"/>
                  </a:lnTo>
                  <a:cubicBezTo>
                    <a:pt x="15650" y="6206"/>
                    <a:pt x="15675" y="5964"/>
                    <a:pt x="15433" y="5832"/>
                  </a:cubicBezTo>
                  <a:lnTo>
                    <a:pt x="4917" y="85"/>
                  </a:lnTo>
                  <a:cubicBezTo>
                    <a:pt x="4813" y="28"/>
                    <a:pt x="4678"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3"/>
            <p:cNvSpPr/>
            <p:nvPr/>
          </p:nvSpPr>
          <p:spPr>
            <a:xfrm>
              <a:off x="3364523" y="3418500"/>
              <a:ext cx="763225" cy="422000"/>
            </a:xfrm>
            <a:custGeom>
              <a:avLst/>
              <a:gdLst/>
              <a:ahLst/>
              <a:cxnLst/>
              <a:rect l="l" t="t" r="r" b="b"/>
              <a:pathLst>
                <a:path w="30529" h="16880" extrusionOk="0">
                  <a:moveTo>
                    <a:pt x="4537" y="0"/>
                  </a:moveTo>
                  <a:cubicBezTo>
                    <a:pt x="4346" y="0"/>
                    <a:pt x="4142" y="50"/>
                    <a:pt x="3986" y="144"/>
                  </a:cubicBezTo>
                  <a:lnTo>
                    <a:pt x="296" y="2391"/>
                  </a:lnTo>
                  <a:cubicBezTo>
                    <a:pt x="25" y="2557"/>
                    <a:pt x="1" y="2798"/>
                    <a:pt x="242" y="2930"/>
                  </a:cubicBezTo>
                  <a:lnTo>
                    <a:pt x="25612" y="16796"/>
                  </a:lnTo>
                  <a:cubicBezTo>
                    <a:pt x="25715" y="16852"/>
                    <a:pt x="25850" y="16879"/>
                    <a:pt x="25992" y="16879"/>
                  </a:cubicBezTo>
                  <a:cubicBezTo>
                    <a:pt x="26183" y="16879"/>
                    <a:pt x="26387" y="16830"/>
                    <a:pt x="26543" y="16735"/>
                  </a:cubicBezTo>
                  <a:lnTo>
                    <a:pt x="30233" y="14488"/>
                  </a:lnTo>
                  <a:cubicBezTo>
                    <a:pt x="30503" y="14323"/>
                    <a:pt x="30528" y="14081"/>
                    <a:pt x="30287" y="13948"/>
                  </a:cubicBezTo>
                  <a:lnTo>
                    <a:pt x="4917" y="84"/>
                  </a:lnTo>
                  <a:cubicBezTo>
                    <a:pt x="4814"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3"/>
            <p:cNvSpPr/>
            <p:nvPr/>
          </p:nvSpPr>
          <p:spPr>
            <a:xfrm>
              <a:off x="3065950" y="3256250"/>
              <a:ext cx="227875" cy="129450"/>
            </a:xfrm>
            <a:custGeom>
              <a:avLst/>
              <a:gdLst/>
              <a:ahLst/>
              <a:cxnLst/>
              <a:rect l="l" t="t" r="r" b="b"/>
              <a:pathLst>
                <a:path w="9115" h="5178" extrusionOk="0">
                  <a:moveTo>
                    <a:pt x="4537" y="0"/>
                  </a:moveTo>
                  <a:cubicBezTo>
                    <a:pt x="4346" y="0"/>
                    <a:pt x="4142" y="49"/>
                    <a:pt x="3986" y="144"/>
                  </a:cubicBezTo>
                  <a:lnTo>
                    <a:pt x="298" y="2392"/>
                  </a:lnTo>
                  <a:cubicBezTo>
                    <a:pt x="26" y="2557"/>
                    <a:pt x="1" y="2799"/>
                    <a:pt x="243" y="2930"/>
                  </a:cubicBezTo>
                  <a:lnTo>
                    <a:pt x="4199" y="5094"/>
                  </a:lnTo>
                  <a:cubicBezTo>
                    <a:pt x="4303" y="5150"/>
                    <a:pt x="4437" y="5177"/>
                    <a:pt x="4579" y="5177"/>
                  </a:cubicBezTo>
                  <a:cubicBezTo>
                    <a:pt x="4770" y="5177"/>
                    <a:pt x="4973" y="5128"/>
                    <a:pt x="5129" y="5032"/>
                  </a:cubicBezTo>
                  <a:lnTo>
                    <a:pt x="8819" y="2785"/>
                  </a:lnTo>
                  <a:cubicBezTo>
                    <a:pt x="9091" y="2619"/>
                    <a:pt x="9114" y="2378"/>
                    <a:pt x="8873" y="2246"/>
                  </a:cubicBezTo>
                  <a:lnTo>
                    <a:pt x="4917" y="84"/>
                  </a:lnTo>
                  <a:cubicBezTo>
                    <a:pt x="4814" y="27"/>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3"/>
            <p:cNvSpPr/>
            <p:nvPr/>
          </p:nvSpPr>
          <p:spPr>
            <a:xfrm>
              <a:off x="3199775" y="3329375"/>
              <a:ext cx="257100" cy="145400"/>
            </a:xfrm>
            <a:custGeom>
              <a:avLst/>
              <a:gdLst/>
              <a:ahLst/>
              <a:cxnLst/>
              <a:rect l="l" t="t" r="r" b="b"/>
              <a:pathLst>
                <a:path w="10284" h="5816" extrusionOk="0">
                  <a:moveTo>
                    <a:pt x="4536" y="1"/>
                  </a:moveTo>
                  <a:cubicBezTo>
                    <a:pt x="4345" y="1"/>
                    <a:pt x="4142" y="50"/>
                    <a:pt x="3986" y="145"/>
                  </a:cubicBezTo>
                  <a:lnTo>
                    <a:pt x="296" y="2392"/>
                  </a:lnTo>
                  <a:cubicBezTo>
                    <a:pt x="24" y="2558"/>
                    <a:pt x="1" y="2799"/>
                    <a:pt x="242" y="2931"/>
                  </a:cubicBezTo>
                  <a:lnTo>
                    <a:pt x="5367" y="5732"/>
                  </a:lnTo>
                  <a:cubicBezTo>
                    <a:pt x="5471" y="5788"/>
                    <a:pt x="5606" y="5815"/>
                    <a:pt x="5747" y="5815"/>
                  </a:cubicBezTo>
                  <a:cubicBezTo>
                    <a:pt x="5938" y="5815"/>
                    <a:pt x="6141" y="5766"/>
                    <a:pt x="6297" y="5672"/>
                  </a:cubicBezTo>
                  <a:lnTo>
                    <a:pt x="9987" y="3423"/>
                  </a:lnTo>
                  <a:cubicBezTo>
                    <a:pt x="10259" y="3259"/>
                    <a:pt x="10284" y="3018"/>
                    <a:pt x="10041" y="2885"/>
                  </a:cubicBezTo>
                  <a:lnTo>
                    <a:pt x="4917" y="85"/>
                  </a:lnTo>
                  <a:cubicBezTo>
                    <a:pt x="4814"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3"/>
            <p:cNvSpPr/>
            <p:nvPr/>
          </p:nvSpPr>
          <p:spPr>
            <a:xfrm>
              <a:off x="4195050" y="3873300"/>
              <a:ext cx="227875" cy="129450"/>
            </a:xfrm>
            <a:custGeom>
              <a:avLst/>
              <a:gdLst/>
              <a:ahLst/>
              <a:cxnLst/>
              <a:rect l="l" t="t" r="r" b="b"/>
              <a:pathLst>
                <a:path w="9115" h="5178" extrusionOk="0">
                  <a:moveTo>
                    <a:pt x="4536" y="1"/>
                  </a:moveTo>
                  <a:cubicBezTo>
                    <a:pt x="4345" y="1"/>
                    <a:pt x="4142" y="50"/>
                    <a:pt x="3986" y="144"/>
                  </a:cubicBezTo>
                  <a:lnTo>
                    <a:pt x="296" y="2393"/>
                  </a:lnTo>
                  <a:cubicBezTo>
                    <a:pt x="24" y="2557"/>
                    <a:pt x="1" y="2800"/>
                    <a:pt x="242" y="2931"/>
                  </a:cubicBezTo>
                  <a:lnTo>
                    <a:pt x="4199" y="5094"/>
                  </a:lnTo>
                  <a:cubicBezTo>
                    <a:pt x="4302" y="5151"/>
                    <a:pt x="4436" y="5178"/>
                    <a:pt x="4578" y="5178"/>
                  </a:cubicBezTo>
                  <a:cubicBezTo>
                    <a:pt x="4769" y="5178"/>
                    <a:pt x="4973" y="5128"/>
                    <a:pt x="5129" y="5033"/>
                  </a:cubicBezTo>
                  <a:lnTo>
                    <a:pt x="8819" y="2786"/>
                  </a:lnTo>
                  <a:cubicBezTo>
                    <a:pt x="9090" y="2620"/>
                    <a:pt x="9114" y="2379"/>
                    <a:pt x="8873" y="2246"/>
                  </a:cubicBezTo>
                  <a:lnTo>
                    <a:pt x="4916" y="84"/>
                  </a:lnTo>
                  <a:cubicBezTo>
                    <a:pt x="4813"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3"/>
            <p:cNvSpPr/>
            <p:nvPr/>
          </p:nvSpPr>
          <p:spPr>
            <a:xfrm>
              <a:off x="4032000" y="3784200"/>
              <a:ext cx="257100" cy="145400"/>
            </a:xfrm>
            <a:custGeom>
              <a:avLst/>
              <a:gdLst/>
              <a:ahLst/>
              <a:cxnLst/>
              <a:rect l="l" t="t" r="r" b="b"/>
              <a:pathLst>
                <a:path w="10284" h="5816" extrusionOk="0">
                  <a:moveTo>
                    <a:pt x="4536" y="0"/>
                  </a:moveTo>
                  <a:cubicBezTo>
                    <a:pt x="4345" y="0"/>
                    <a:pt x="4141" y="50"/>
                    <a:pt x="3986" y="144"/>
                  </a:cubicBezTo>
                  <a:lnTo>
                    <a:pt x="296" y="2392"/>
                  </a:lnTo>
                  <a:cubicBezTo>
                    <a:pt x="24" y="2558"/>
                    <a:pt x="0" y="2799"/>
                    <a:pt x="241" y="2932"/>
                  </a:cubicBezTo>
                  <a:lnTo>
                    <a:pt x="5367" y="5732"/>
                  </a:lnTo>
                  <a:cubicBezTo>
                    <a:pt x="5470" y="5788"/>
                    <a:pt x="5606" y="5816"/>
                    <a:pt x="5749" y="5816"/>
                  </a:cubicBezTo>
                  <a:cubicBezTo>
                    <a:pt x="5939" y="5816"/>
                    <a:pt x="6141" y="5767"/>
                    <a:pt x="6297" y="5672"/>
                  </a:cubicBezTo>
                  <a:lnTo>
                    <a:pt x="9986" y="3424"/>
                  </a:lnTo>
                  <a:cubicBezTo>
                    <a:pt x="10258" y="3258"/>
                    <a:pt x="10283" y="3017"/>
                    <a:pt x="10041" y="2884"/>
                  </a:cubicBezTo>
                  <a:lnTo>
                    <a:pt x="4917" y="84"/>
                  </a:lnTo>
                  <a:cubicBezTo>
                    <a:pt x="4813"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3"/>
            <p:cNvSpPr/>
            <p:nvPr/>
          </p:nvSpPr>
          <p:spPr>
            <a:xfrm>
              <a:off x="2664425" y="3036800"/>
              <a:ext cx="227900" cy="129450"/>
            </a:xfrm>
            <a:custGeom>
              <a:avLst/>
              <a:gdLst/>
              <a:ahLst/>
              <a:cxnLst/>
              <a:rect l="l" t="t" r="r" b="b"/>
              <a:pathLst>
                <a:path w="9116" h="5178" extrusionOk="0">
                  <a:moveTo>
                    <a:pt x="4538" y="0"/>
                  </a:moveTo>
                  <a:cubicBezTo>
                    <a:pt x="4346" y="0"/>
                    <a:pt x="4142" y="50"/>
                    <a:pt x="3986" y="146"/>
                  </a:cubicBezTo>
                  <a:lnTo>
                    <a:pt x="298" y="2393"/>
                  </a:lnTo>
                  <a:cubicBezTo>
                    <a:pt x="26" y="2558"/>
                    <a:pt x="1" y="2800"/>
                    <a:pt x="243" y="2932"/>
                  </a:cubicBezTo>
                  <a:lnTo>
                    <a:pt x="4199" y="5094"/>
                  </a:lnTo>
                  <a:cubicBezTo>
                    <a:pt x="4303" y="5150"/>
                    <a:pt x="4437" y="5178"/>
                    <a:pt x="4579" y="5178"/>
                  </a:cubicBezTo>
                  <a:cubicBezTo>
                    <a:pt x="4770" y="5178"/>
                    <a:pt x="4973" y="5128"/>
                    <a:pt x="5129" y="5033"/>
                  </a:cubicBezTo>
                  <a:lnTo>
                    <a:pt x="8819" y="2786"/>
                  </a:lnTo>
                  <a:cubicBezTo>
                    <a:pt x="9091" y="2620"/>
                    <a:pt x="9116" y="2379"/>
                    <a:pt x="8873" y="2248"/>
                  </a:cubicBezTo>
                  <a:lnTo>
                    <a:pt x="4917" y="84"/>
                  </a:lnTo>
                  <a:cubicBezTo>
                    <a:pt x="4814" y="28"/>
                    <a:pt x="4679" y="0"/>
                    <a:pt x="45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3"/>
            <p:cNvSpPr/>
            <p:nvPr/>
          </p:nvSpPr>
          <p:spPr>
            <a:xfrm>
              <a:off x="2798300" y="3109950"/>
              <a:ext cx="227850" cy="129425"/>
            </a:xfrm>
            <a:custGeom>
              <a:avLst/>
              <a:gdLst/>
              <a:ahLst/>
              <a:cxnLst/>
              <a:rect l="l" t="t" r="r" b="b"/>
              <a:pathLst>
                <a:path w="9114" h="5177" extrusionOk="0">
                  <a:moveTo>
                    <a:pt x="4536" y="0"/>
                  </a:moveTo>
                  <a:cubicBezTo>
                    <a:pt x="4345" y="0"/>
                    <a:pt x="4141" y="50"/>
                    <a:pt x="3985" y="144"/>
                  </a:cubicBezTo>
                  <a:lnTo>
                    <a:pt x="296" y="2392"/>
                  </a:lnTo>
                  <a:cubicBezTo>
                    <a:pt x="24" y="2558"/>
                    <a:pt x="0" y="2799"/>
                    <a:pt x="241" y="2932"/>
                  </a:cubicBezTo>
                  <a:lnTo>
                    <a:pt x="4199" y="5094"/>
                  </a:lnTo>
                  <a:cubicBezTo>
                    <a:pt x="4301" y="5150"/>
                    <a:pt x="4436" y="5177"/>
                    <a:pt x="4578" y="5177"/>
                  </a:cubicBezTo>
                  <a:cubicBezTo>
                    <a:pt x="4769" y="5177"/>
                    <a:pt x="4972" y="5128"/>
                    <a:pt x="5128" y="5033"/>
                  </a:cubicBezTo>
                  <a:lnTo>
                    <a:pt x="8818" y="2786"/>
                  </a:lnTo>
                  <a:cubicBezTo>
                    <a:pt x="9090" y="2620"/>
                    <a:pt x="9114" y="2378"/>
                    <a:pt x="8872" y="2246"/>
                  </a:cubicBezTo>
                  <a:lnTo>
                    <a:pt x="4915" y="84"/>
                  </a:lnTo>
                  <a:cubicBezTo>
                    <a:pt x="4812" y="28"/>
                    <a:pt x="4677"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3"/>
            <p:cNvSpPr/>
            <p:nvPr/>
          </p:nvSpPr>
          <p:spPr>
            <a:xfrm>
              <a:off x="2932100" y="3183100"/>
              <a:ext cx="227900" cy="129450"/>
            </a:xfrm>
            <a:custGeom>
              <a:avLst/>
              <a:gdLst/>
              <a:ahLst/>
              <a:cxnLst/>
              <a:rect l="l" t="t" r="r" b="b"/>
              <a:pathLst>
                <a:path w="9116" h="5178" extrusionOk="0">
                  <a:moveTo>
                    <a:pt x="4537" y="0"/>
                  </a:moveTo>
                  <a:cubicBezTo>
                    <a:pt x="4345" y="0"/>
                    <a:pt x="4142" y="50"/>
                    <a:pt x="3986" y="144"/>
                  </a:cubicBezTo>
                  <a:lnTo>
                    <a:pt x="298" y="2392"/>
                  </a:lnTo>
                  <a:cubicBezTo>
                    <a:pt x="24" y="2557"/>
                    <a:pt x="1" y="2799"/>
                    <a:pt x="243" y="2932"/>
                  </a:cubicBezTo>
                  <a:lnTo>
                    <a:pt x="4199" y="5094"/>
                  </a:lnTo>
                  <a:cubicBezTo>
                    <a:pt x="4303" y="5150"/>
                    <a:pt x="4437" y="5177"/>
                    <a:pt x="4579" y="5177"/>
                  </a:cubicBezTo>
                  <a:cubicBezTo>
                    <a:pt x="4769" y="5177"/>
                    <a:pt x="4973" y="5128"/>
                    <a:pt x="5129" y="5032"/>
                  </a:cubicBezTo>
                  <a:lnTo>
                    <a:pt x="8819" y="2785"/>
                  </a:lnTo>
                  <a:cubicBezTo>
                    <a:pt x="9091" y="2621"/>
                    <a:pt x="9116" y="2378"/>
                    <a:pt x="8873" y="2246"/>
                  </a:cubicBezTo>
                  <a:lnTo>
                    <a:pt x="4917" y="84"/>
                  </a:lnTo>
                  <a:cubicBezTo>
                    <a:pt x="4814" y="27"/>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p:nvPr/>
          </p:nvSpPr>
          <p:spPr>
            <a:xfrm>
              <a:off x="4330573" y="3946425"/>
              <a:ext cx="362650" cy="203125"/>
            </a:xfrm>
            <a:custGeom>
              <a:avLst/>
              <a:gdLst/>
              <a:ahLst/>
              <a:cxnLst/>
              <a:rect l="l" t="t" r="r" b="b"/>
              <a:pathLst>
                <a:path w="14506" h="8125" extrusionOk="0">
                  <a:moveTo>
                    <a:pt x="4536" y="1"/>
                  </a:moveTo>
                  <a:cubicBezTo>
                    <a:pt x="4345" y="1"/>
                    <a:pt x="4141" y="50"/>
                    <a:pt x="3986" y="145"/>
                  </a:cubicBezTo>
                  <a:lnTo>
                    <a:pt x="296" y="2392"/>
                  </a:lnTo>
                  <a:cubicBezTo>
                    <a:pt x="24" y="2558"/>
                    <a:pt x="0" y="2799"/>
                    <a:pt x="241" y="2932"/>
                  </a:cubicBezTo>
                  <a:lnTo>
                    <a:pt x="9591" y="8040"/>
                  </a:lnTo>
                  <a:cubicBezTo>
                    <a:pt x="9693" y="8097"/>
                    <a:pt x="9828" y="8124"/>
                    <a:pt x="9970" y="8124"/>
                  </a:cubicBezTo>
                  <a:cubicBezTo>
                    <a:pt x="10161" y="8124"/>
                    <a:pt x="10364" y="8075"/>
                    <a:pt x="10520" y="7981"/>
                  </a:cubicBezTo>
                  <a:lnTo>
                    <a:pt x="14210" y="5732"/>
                  </a:lnTo>
                  <a:cubicBezTo>
                    <a:pt x="14482" y="5568"/>
                    <a:pt x="14506" y="5326"/>
                    <a:pt x="14264" y="5194"/>
                  </a:cubicBezTo>
                  <a:lnTo>
                    <a:pt x="4915" y="84"/>
                  </a:lnTo>
                  <a:cubicBezTo>
                    <a:pt x="4812"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3"/>
            <p:cNvSpPr/>
            <p:nvPr/>
          </p:nvSpPr>
          <p:spPr>
            <a:xfrm>
              <a:off x="5111975" y="3654775"/>
              <a:ext cx="181525" cy="101200"/>
            </a:xfrm>
            <a:custGeom>
              <a:avLst/>
              <a:gdLst/>
              <a:ahLst/>
              <a:cxnLst/>
              <a:rect l="l" t="t" r="r" b="b"/>
              <a:pathLst>
                <a:path w="7261" h="4048" extrusionOk="0">
                  <a:moveTo>
                    <a:pt x="2683" y="0"/>
                  </a:moveTo>
                  <a:cubicBezTo>
                    <a:pt x="2492" y="0"/>
                    <a:pt x="2288" y="50"/>
                    <a:pt x="2132" y="145"/>
                  </a:cubicBezTo>
                  <a:lnTo>
                    <a:pt x="296" y="1262"/>
                  </a:lnTo>
                  <a:cubicBezTo>
                    <a:pt x="25" y="1428"/>
                    <a:pt x="1" y="1669"/>
                    <a:pt x="243" y="1801"/>
                  </a:cubicBezTo>
                  <a:lnTo>
                    <a:pt x="4199" y="3963"/>
                  </a:lnTo>
                  <a:cubicBezTo>
                    <a:pt x="4302" y="4020"/>
                    <a:pt x="4437" y="4047"/>
                    <a:pt x="4579" y="4047"/>
                  </a:cubicBezTo>
                  <a:cubicBezTo>
                    <a:pt x="4770" y="4047"/>
                    <a:pt x="4973" y="3998"/>
                    <a:pt x="5129" y="3903"/>
                  </a:cubicBezTo>
                  <a:lnTo>
                    <a:pt x="6964" y="2785"/>
                  </a:lnTo>
                  <a:cubicBezTo>
                    <a:pt x="7235" y="2620"/>
                    <a:pt x="7261" y="2378"/>
                    <a:pt x="7018" y="2246"/>
                  </a:cubicBezTo>
                  <a:lnTo>
                    <a:pt x="3062" y="84"/>
                  </a:lnTo>
                  <a:cubicBezTo>
                    <a:pt x="2959" y="28"/>
                    <a:pt x="2824" y="0"/>
                    <a:pt x="26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3"/>
            <p:cNvSpPr/>
            <p:nvPr/>
          </p:nvSpPr>
          <p:spPr>
            <a:xfrm>
              <a:off x="4978175" y="3581650"/>
              <a:ext cx="181475" cy="101175"/>
            </a:xfrm>
            <a:custGeom>
              <a:avLst/>
              <a:gdLst/>
              <a:ahLst/>
              <a:cxnLst/>
              <a:rect l="l" t="t" r="r" b="b"/>
              <a:pathLst>
                <a:path w="7259" h="4047" extrusionOk="0">
                  <a:moveTo>
                    <a:pt x="2680" y="1"/>
                  </a:moveTo>
                  <a:cubicBezTo>
                    <a:pt x="2490" y="1"/>
                    <a:pt x="2286" y="50"/>
                    <a:pt x="2130" y="144"/>
                  </a:cubicBezTo>
                  <a:lnTo>
                    <a:pt x="296" y="1262"/>
                  </a:lnTo>
                  <a:cubicBezTo>
                    <a:pt x="24" y="1427"/>
                    <a:pt x="0" y="1668"/>
                    <a:pt x="241" y="1800"/>
                  </a:cubicBezTo>
                  <a:lnTo>
                    <a:pt x="4199" y="3964"/>
                  </a:lnTo>
                  <a:cubicBezTo>
                    <a:pt x="4302" y="4020"/>
                    <a:pt x="4436" y="4047"/>
                    <a:pt x="4578" y="4047"/>
                  </a:cubicBezTo>
                  <a:cubicBezTo>
                    <a:pt x="4769" y="4047"/>
                    <a:pt x="4973" y="3998"/>
                    <a:pt x="5129" y="3902"/>
                  </a:cubicBezTo>
                  <a:lnTo>
                    <a:pt x="6963" y="2786"/>
                  </a:lnTo>
                  <a:cubicBezTo>
                    <a:pt x="7235" y="2620"/>
                    <a:pt x="7258" y="2379"/>
                    <a:pt x="7017" y="2246"/>
                  </a:cubicBezTo>
                  <a:lnTo>
                    <a:pt x="3060" y="84"/>
                  </a:lnTo>
                  <a:cubicBezTo>
                    <a:pt x="2957" y="28"/>
                    <a:pt x="2822" y="1"/>
                    <a:pt x="26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3"/>
            <p:cNvSpPr/>
            <p:nvPr/>
          </p:nvSpPr>
          <p:spPr>
            <a:xfrm>
              <a:off x="4844325" y="3508500"/>
              <a:ext cx="181500" cy="101200"/>
            </a:xfrm>
            <a:custGeom>
              <a:avLst/>
              <a:gdLst/>
              <a:ahLst/>
              <a:cxnLst/>
              <a:rect l="l" t="t" r="r" b="b"/>
              <a:pathLst>
                <a:path w="7260" h="4048" extrusionOk="0">
                  <a:moveTo>
                    <a:pt x="2682" y="0"/>
                  </a:moveTo>
                  <a:cubicBezTo>
                    <a:pt x="2491" y="0"/>
                    <a:pt x="2287" y="49"/>
                    <a:pt x="2131" y="145"/>
                  </a:cubicBezTo>
                  <a:lnTo>
                    <a:pt x="297" y="1261"/>
                  </a:lnTo>
                  <a:cubicBezTo>
                    <a:pt x="24" y="1427"/>
                    <a:pt x="0" y="1668"/>
                    <a:pt x="243" y="1802"/>
                  </a:cubicBezTo>
                  <a:lnTo>
                    <a:pt x="4199" y="3964"/>
                  </a:lnTo>
                  <a:cubicBezTo>
                    <a:pt x="4301" y="4020"/>
                    <a:pt x="4436" y="4048"/>
                    <a:pt x="4577" y="4048"/>
                  </a:cubicBezTo>
                  <a:cubicBezTo>
                    <a:pt x="4768" y="4048"/>
                    <a:pt x="4972" y="3998"/>
                    <a:pt x="5128" y="3903"/>
                  </a:cubicBezTo>
                  <a:lnTo>
                    <a:pt x="6963" y="2786"/>
                  </a:lnTo>
                  <a:cubicBezTo>
                    <a:pt x="7235" y="2620"/>
                    <a:pt x="7260" y="2379"/>
                    <a:pt x="7017" y="2247"/>
                  </a:cubicBezTo>
                  <a:lnTo>
                    <a:pt x="3063" y="83"/>
                  </a:lnTo>
                  <a:cubicBezTo>
                    <a:pt x="2959" y="27"/>
                    <a:pt x="2824" y="0"/>
                    <a:pt x="2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a:off x="4710500" y="3435350"/>
              <a:ext cx="181475" cy="101200"/>
            </a:xfrm>
            <a:custGeom>
              <a:avLst/>
              <a:gdLst/>
              <a:ahLst/>
              <a:cxnLst/>
              <a:rect l="l" t="t" r="r" b="b"/>
              <a:pathLst>
                <a:path w="7259" h="4048" extrusionOk="0">
                  <a:moveTo>
                    <a:pt x="2681" y="1"/>
                  </a:moveTo>
                  <a:cubicBezTo>
                    <a:pt x="2490" y="1"/>
                    <a:pt x="2286" y="50"/>
                    <a:pt x="2130" y="145"/>
                  </a:cubicBezTo>
                  <a:lnTo>
                    <a:pt x="296" y="1261"/>
                  </a:lnTo>
                  <a:cubicBezTo>
                    <a:pt x="24" y="1427"/>
                    <a:pt x="0" y="1668"/>
                    <a:pt x="241" y="1801"/>
                  </a:cubicBezTo>
                  <a:lnTo>
                    <a:pt x="4199" y="3964"/>
                  </a:lnTo>
                  <a:cubicBezTo>
                    <a:pt x="4302" y="4020"/>
                    <a:pt x="4436" y="4047"/>
                    <a:pt x="4578" y="4047"/>
                  </a:cubicBezTo>
                  <a:cubicBezTo>
                    <a:pt x="4769" y="4047"/>
                    <a:pt x="4973" y="3998"/>
                    <a:pt x="5129" y="3903"/>
                  </a:cubicBezTo>
                  <a:lnTo>
                    <a:pt x="6963" y="2786"/>
                  </a:lnTo>
                  <a:cubicBezTo>
                    <a:pt x="7235" y="2620"/>
                    <a:pt x="7259" y="2379"/>
                    <a:pt x="7017" y="2247"/>
                  </a:cubicBezTo>
                  <a:lnTo>
                    <a:pt x="3061" y="85"/>
                  </a:lnTo>
                  <a:cubicBezTo>
                    <a:pt x="2958" y="28"/>
                    <a:pt x="2823" y="1"/>
                    <a:pt x="2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4576721" y="3362200"/>
              <a:ext cx="181500" cy="101200"/>
            </a:xfrm>
            <a:custGeom>
              <a:avLst/>
              <a:gdLst/>
              <a:ahLst/>
              <a:cxnLst/>
              <a:rect l="l" t="t" r="r" b="b"/>
              <a:pathLst>
                <a:path w="7260" h="4048" extrusionOk="0">
                  <a:moveTo>
                    <a:pt x="2680" y="1"/>
                  </a:moveTo>
                  <a:cubicBezTo>
                    <a:pt x="2490" y="1"/>
                    <a:pt x="2287" y="50"/>
                    <a:pt x="2132" y="145"/>
                  </a:cubicBezTo>
                  <a:lnTo>
                    <a:pt x="297" y="1263"/>
                  </a:lnTo>
                  <a:cubicBezTo>
                    <a:pt x="25" y="1427"/>
                    <a:pt x="0" y="1670"/>
                    <a:pt x="243" y="1801"/>
                  </a:cubicBezTo>
                  <a:lnTo>
                    <a:pt x="4199" y="3964"/>
                  </a:lnTo>
                  <a:cubicBezTo>
                    <a:pt x="4302" y="4020"/>
                    <a:pt x="4437" y="4047"/>
                    <a:pt x="4579" y="4047"/>
                  </a:cubicBezTo>
                  <a:cubicBezTo>
                    <a:pt x="4769" y="4047"/>
                    <a:pt x="4973" y="3998"/>
                    <a:pt x="5129" y="3903"/>
                  </a:cubicBezTo>
                  <a:lnTo>
                    <a:pt x="6964" y="2786"/>
                  </a:lnTo>
                  <a:cubicBezTo>
                    <a:pt x="7236" y="2620"/>
                    <a:pt x="7260" y="2379"/>
                    <a:pt x="7019" y="2247"/>
                  </a:cubicBezTo>
                  <a:lnTo>
                    <a:pt x="3061" y="85"/>
                  </a:lnTo>
                  <a:cubicBezTo>
                    <a:pt x="2958" y="28"/>
                    <a:pt x="2823" y="1"/>
                    <a:pt x="26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4442896" y="3289075"/>
              <a:ext cx="181525" cy="101175"/>
            </a:xfrm>
            <a:custGeom>
              <a:avLst/>
              <a:gdLst/>
              <a:ahLst/>
              <a:cxnLst/>
              <a:rect l="l" t="t" r="r" b="b"/>
              <a:pathLst>
                <a:path w="7261" h="4047" extrusionOk="0">
                  <a:moveTo>
                    <a:pt x="2681" y="0"/>
                  </a:moveTo>
                  <a:cubicBezTo>
                    <a:pt x="2490" y="0"/>
                    <a:pt x="2286" y="50"/>
                    <a:pt x="2130" y="144"/>
                  </a:cubicBezTo>
                  <a:lnTo>
                    <a:pt x="296" y="1262"/>
                  </a:lnTo>
                  <a:cubicBezTo>
                    <a:pt x="26" y="1428"/>
                    <a:pt x="0" y="1669"/>
                    <a:pt x="242" y="1801"/>
                  </a:cubicBezTo>
                  <a:lnTo>
                    <a:pt x="4199" y="3963"/>
                  </a:lnTo>
                  <a:cubicBezTo>
                    <a:pt x="4302" y="4020"/>
                    <a:pt x="4436" y="4047"/>
                    <a:pt x="4578" y="4047"/>
                  </a:cubicBezTo>
                  <a:cubicBezTo>
                    <a:pt x="4769" y="4047"/>
                    <a:pt x="4973" y="3997"/>
                    <a:pt x="5129" y="3902"/>
                  </a:cubicBezTo>
                  <a:lnTo>
                    <a:pt x="6963" y="2785"/>
                  </a:lnTo>
                  <a:cubicBezTo>
                    <a:pt x="7235" y="2620"/>
                    <a:pt x="7260" y="2378"/>
                    <a:pt x="7018" y="2246"/>
                  </a:cubicBezTo>
                  <a:lnTo>
                    <a:pt x="3062" y="84"/>
                  </a:lnTo>
                  <a:cubicBezTo>
                    <a:pt x="2958" y="27"/>
                    <a:pt x="2823" y="0"/>
                    <a:pt x="26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4309046" y="3215925"/>
              <a:ext cx="181500" cy="101200"/>
            </a:xfrm>
            <a:custGeom>
              <a:avLst/>
              <a:gdLst/>
              <a:ahLst/>
              <a:cxnLst/>
              <a:rect l="l" t="t" r="r" b="b"/>
              <a:pathLst>
                <a:path w="7260" h="4048" extrusionOk="0">
                  <a:moveTo>
                    <a:pt x="2681" y="0"/>
                  </a:moveTo>
                  <a:cubicBezTo>
                    <a:pt x="2491" y="0"/>
                    <a:pt x="2288" y="50"/>
                    <a:pt x="2132" y="144"/>
                  </a:cubicBezTo>
                  <a:lnTo>
                    <a:pt x="297" y="1262"/>
                  </a:lnTo>
                  <a:cubicBezTo>
                    <a:pt x="25" y="1428"/>
                    <a:pt x="0" y="1669"/>
                    <a:pt x="243" y="1801"/>
                  </a:cubicBezTo>
                  <a:lnTo>
                    <a:pt x="4199" y="3963"/>
                  </a:lnTo>
                  <a:cubicBezTo>
                    <a:pt x="4302" y="4020"/>
                    <a:pt x="4437" y="4047"/>
                    <a:pt x="4579" y="4047"/>
                  </a:cubicBezTo>
                  <a:cubicBezTo>
                    <a:pt x="4770" y="4047"/>
                    <a:pt x="4973" y="3997"/>
                    <a:pt x="5129" y="3902"/>
                  </a:cubicBezTo>
                  <a:lnTo>
                    <a:pt x="6964" y="2786"/>
                  </a:lnTo>
                  <a:cubicBezTo>
                    <a:pt x="7236" y="2620"/>
                    <a:pt x="7260" y="2378"/>
                    <a:pt x="7017" y="2246"/>
                  </a:cubicBezTo>
                  <a:lnTo>
                    <a:pt x="3061" y="84"/>
                  </a:lnTo>
                  <a:cubicBezTo>
                    <a:pt x="2958" y="28"/>
                    <a:pt x="2823" y="0"/>
                    <a:pt x="26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4175150" y="3142775"/>
              <a:ext cx="181525" cy="101200"/>
            </a:xfrm>
            <a:custGeom>
              <a:avLst/>
              <a:gdLst/>
              <a:ahLst/>
              <a:cxnLst/>
              <a:rect l="l" t="t" r="r" b="b"/>
              <a:pathLst>
                <a:path w="7261" h="4048" extrusionOk="0">
                  <a:moveTo>
                    <a:pt x="2682" y="0"/>
                  </a:moveTo>
                  <a:cubicBezTo>
                    <a:pt x="2491" y="0"/>
                    <a:pt x="2288" y="50"/>
                    <a:pt x="2132" y="144"/>
                  </a:cubicBezTo>
                  <a:lnTo>
                    <a:pt x="296" y="1262"/>
                  </a:lnTo>
                  <a:cubicBezTo>
                    <a:pt x="24" y="1428"/>
                    <a:pt x="1" y="1669"/>
                    <a:pt x="243" y="1801"/>
                  </a:cubicBezTo>
                  <a:lnTo>
                    <a:pt x="4199" y="3963"/>
                  </a:lnTo>
                  <a:cubicBezTo>
                    <a:pt x="4302" y="4020"/>
                    <a:pt x="4437" y="4047"/>
                    <a:pt x="4579" y="4047"/>
                  </a:cubicBezTo>
                  <a:cubicBezTo>
                    <a:pt x="4769" y="4047"/>
                    <a:pt x="4973" y="3998"/>
                    <a:pt x="5129" y="3904"/>
                  </a:cubicBezTo>
                  <a:lnTo>
                    <a:pt x="6963" y="2786"/>
                  </a:lnTo>
                  <a:cubicBezTo>
                    <a:pt x="7235" y="2620"/>
                    <a:pt x="7260" y="2379"/>
                    <a:pt x="7018" y="2246"/>
                  </a:cubicBezTo>
                  <a:lnTo>
                    <a:pt x="3062" y="84"/>
                  </a:lnTo>
                  <a:cubicBezTo>
                    <a:pt x="2958" y="28"/>
                    <a:pt x="2823" y="0"/>
                    <a:pt x="2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4041325" y="3069650"/>
              <a:ext cx="181500" cy="101175"/>
            </a:xfrm>
            <a:custGeom>
              <a:avLst/>
              <a:gdLst/>
              <a:ahLst/>
              <a:cxnLst/>
              <a:rect l="l" t="t" r="r" b="b"/>
              <a:pathLst>
                <a:path w="7260" h="4047" extrusionOk="0">
                  <a:moveTo>
                    <a:pt x="2681" y="1"/>
                  </a:moveTo>
                  <a:cubicBezTo>
                    <a:pt x="2490" y="1"/>
                    <a:pt x="2287" y="50"/>
                    <a:pt x="2131" y="145"/>
                  </a:cubicBezTo>
                  <a:lnTo>
                    <a:pt x="296" y="1261"/>
                  </a:lnTo>
                  <a:cubicBezTo>
                    <a:pt x="25" y="1427"/>
                    <a:pt x="1" y="1668"/>
                    <a:pt x="242" y="1801"/>
                  </a:cubicBezTo>
                  <a:lnTo>
                    <a:pt x="4199" y="3963"/>
                  </a:lnTo>
                  <a:cubicBezTo>
                    <a:pt x="4302" y="4019"/>
                    <a:pt x="4437" y="4046"/>
                    <a:pt x="4579" y="4046"/>
                  </a:cubicBezTo>
                  <a:cubicBezTo>
                    <a:pt x="4770" y="4046"/>
                    <a:pt x="4973" y="3997"/>
                    <a:pt x="5129" y="3903"/>
                  </a:cubicBezTo>
                  <a:lnTo>
                    <a:pt x="6964" y="2785"/>
                  </a:lnTo>
                  <a:cubicBezTo>
                    <a:pt x="7235" y="2619"/>
                    <a:pt x="7259" y="2378"/>
                    <a:pt x="7018" y="2245"/>
                  </a:cubicBezTo>
                  <a:lnTo>
                    <a:pt x="3061" y="85"/>
                  </a:lnTo>
                  <a:cubicBezTo>
                    <a:pt x="2958" y="28"/>
                    <a:pt x="2823" y="1"/>
                    <a:pt x="2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3907475" y="2996500"/>
              <a:ext cx="181525" cy="101175"/>
            </a:xfrm>
            <a:custGeom>
              <a:avLst/>
              <a:gdLst/>
              <a:ahLst/>
              <a:cxnLst/>
              <a:rect l="l" t="t" r="r" b="b"/>
              <a:pathLst>
                <a:path w="7261" h="4047" extrusionOk="0">
                  <a:moveTo>
                    <a:pt x="2682" y="0"/>
                  </a:moveTo>
                  <a:cubicBezTo>
                    <a:pt x="2491" y="0"/>
                    <a:pt x="2288" y="50"/>
                    <a:pt x="2132" y="145"/>
                  </a:cubicBezTo>
                  <a:lnTo>
                    <a:pt x="298" y="1261"/>
                  </a:lnTo>
                  <a:cubicBezTo>
                    <a:pt x="24" y="1427"/>
                    <a:pt x="1" y="1668"/>
                    <a:pt x="243" y="1801"/>
                  </a:cubicBezTo>
                  <a:lnTo>
                    <a:pt x="4199" y="3963"/>
                  </a:lnTo>
                  <a:cubicBezTo>
                    <a:pt x="4303" y="4019"/>
                    <a:pt x="4439" y="4047"/>
                    <a:pt x="4581" y="4047"/>
                  </a:cubicBezTo>
                  <a:cubicBezTo>
                    <a:pt x="4771" y="4047"/>
                    <a:pt x="4974" y="3998"/>
                    <a:pt x="5129" y="3903"/>
                  </a:cubicBezTo>
                  <a:lnTo>
                    <a:pt x="6963" y="2785"/>
                  </a:lnTo>
                  <a:cubicBezTo>
                    <a:pt x="7235" y="2620"/>
                    <a:pt x="7260" y="2378"/>
                    <a:pt x="7018" y="2247"/>
                  </a:cubicBezTo>
                  <a:lnTo>
                    <a:pt x="3062" y="83"/>
                  </a:lnTo>
                  <a:cubicBezTo>
                    <a:pt x="2958" y="28"/>
                    <a:pt x="2824" y="0"/>
                    <a:pt x="2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3773675" y="2923350"/>
              <a:ext cx="181475" cy="101175"/>
            </a:xfrm>
            <a:custGeom>
              <a:avLst/>
              <a:gdLst/>
              <a:ahLst/>
              <a:cxnLst/>
              <a:rect l="l" t="t" r="r" b="b"/>
              <a:pathLst>
                <a:path w="7259" h="4047" extrusionOk="0">
                  <a:moveTo>
                    <a:pt x="2680" y="0"/>
                  </a:moveTo>
                  <a:cubicBezTo>
                    <a:pt x="2489" y="0"/>
                    <a:pt x="2286" y="50"/>
                    <a:pt x="2130" y="145"/>
                  </a:cubicBezTo>
                  <a:lnTo>
                    <a:pt x="296" y="1261"/>
                  </a:lnTo>
                  <a:cubicBezTo>
                    <a:pt x="24" y="1427"/>
                    <a:pt x="0" y="1668"/>
                    <a:pt x="241" y="1801"/>
                  </a:cubicBezTo>
                  <a:lnTo>
                    <a:pt x="4199" y="3963"/>
                  </a:lnTo>
                  <a:cubicBezTo>
                    <a:pt x="4301" y="4019"/>
                    <a:pt x="4436" y="4047"/>
                    <a:pt x="4578" y="4047"/>
                  </a:cubicBezTo>
                  <a:cubicBezTo>
                    <a:pt x="4769" y="4047"/>
                    <a:pt x="4972" y="3997"/>
                    <a:pt x="5128" y="3903"/>
                  </a:cubicBezTo>
                  <a:lnTo>
                    <a:pt x="6963" y="2786"/>
                  </a:lnTo>
                  <a:cubicBezTo>
                    <a:pt x="7235" y="2620"/>
                    <a:pt x="7258" y="2379"/>
                    <a:pt x="7017" y="2247"/>
                  </a:cubicBezTo>
                  <a:lnTo>
                    <a:pt x="3060" y="83"/>
                  </a:lnTo>
                  <a:cubicBezTo>
                    <a:pt x="2957" y="28"/>
                    <a:pt x="2822" y="0"/>
                    <a:pt x="2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3639800" y="2850225"/>
              <a:ext cx="181525" cy="101150"/>
            </a:xfrm>
            <a:custGeom>
              <a:avLst/>
              <a:gdLst/>
              <a:ahLst/>
              <a:cxnLst/>
              <a:rect l="l" t="t" r="r" b="b"/>
              <a:pathLst>
                <a:path w="7261" h="4046" extrusionOk="0">
                  <a:moveTo>
                    <a:pt x="2682" y="0"/>
                  </a:moveTo>
                  <a:cubicBezTo>
                    <a:pt x="2491" y="0"/>
                    <a:pt x="2288" y="50"/>
                    <a:pt x="2132" y="144"/>
                  </a:cubicBezTo>
                  <a:lnTo>
                    <a:pt x="298" y="1260"/>
                  </a:lnTo>
                  <a:cubicBezTo>
                    <a:pt x="26" y="1426"/>
                    <a:pt x="1" y="1668"/>
                    <a:pt x="243" y="1800"/>
                  </a:cubicBezTo>
                  <a:lnTo>
                    <a:pt x="4199" y="3962"/>
                  </a:lnTo>
                  <a:cubicBezTo>
                    <a:pt x="4303" y="4018"/>
                    <a:pt x="4438" y="4046"/>
                    <a:pt x="4580" y="4046"/>
                  </a:cubicBezTo>
                  <a:cubicBezTo>
                    <a:pt x="4770" y="4046"/>
                    <a:pt x="4973" y="3996"/>
                    <a:pt x="5129" y="3902"/>
                  </a:cubicBezTo>
                  <a:lnTo>
                    <a:pt x="6964" y="2785"/>
                  </a:lnTo>
                  <a:cubicBezTo>
                    <a:pt x="7237" y="2620"/>
                    <a:pt x="7261" y="2378"/>
                    <a:pt x="7018" y="2246"/>
                  </a:cubicBezTo>
                  <a:lnTo>
                    <a:pt x="3062" y="84"/>
                  </a:lnTo>
                  <a:cubicBezTo>
                    <a:pt x="2959" y="28"/>
                    <a:pt x="2824" y="0"/>
                    <a:pt x="2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3506000" y="2777075"/>
              <a:ext cx="181500" cy="101200"/>
            </a:xfrm>
            <a:custGeom>
              <a:avLst/>
              <a:gdLst/>
              <a:ahLst/>
              <a:cxnLst/>
              <a:rect l="l" t="t" r="r" b="b"/>
              <a:pathLst>
                <a:path w="7260" h="4048" extrusionOk="0">
                  <a:moveTo>
                    <a:pt x="2681" y="0"/>
                  </a:moveTo>
                  <a:cubicBezTo>
                    <a:pt x="2490" y="0"/>
                    <a:pt x="2286" y="50"/>
                    <a:pt x="2130" y="145"/>
                  </a:cubicBezTo>
                  <a:lnTo>
                    <a:pt x="296" y="1262"/>
                  </a:lnTo>
                  <a:cubicBezTo>
                    <a:pt x="24" y="1426"/>
                    <a:pt x="0" y="1668"/>
                    <a:pt x="241" y="1800"/>
                  </a:cubicBezTo>
                  <a:lnTo>
                    <a:pt x="4199" y="3963"/>
                  </a:lnTo>
                  <a:cubicBezTo>
                    <a:pt x="4302" y="4020"/>
                    <a:pt x="4436" y="4047"/>
                    <a:pt x="4578" y="4047"/>
                  </a:cubicBezTo>
                  <a:cubicBezTo>
                    <a:pt x="4769" y="4047"/>
                    <a:pt x="4973" y="3998"/>
                    <a:pt x="5128" y="3904"/>
                  </a:cubicBezTo>
                  <a:lnTo>
                    <a:pt x="6963" y="2786"/>
                  </a:lnTo>
                  <a:cubicBezTo>
                    <a:pt x="7235" y="2620"/>
                    <a:pt x="7260" y="2379"/>
                    <a:pt x="7017" y="2246"/>
                  </a:cubicBezTo>
                  <a:lnTo>
                    <a:pt x="3061" y="84"/>
                  </a:lnTo>
                  <a:cubicBezTo>
                    <a:pt x="2958" y="28"/>
                    <a:pt x="2823" y="0"/>
                    <a:pt x="26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3311675" y="2670875"/>
              <a:ext cx="241975" cy="134250"/>
            </a:xfrm>
            <a:custGeom>
              <a:avLst/>
              <a:gdLst/>
              <a:ahLst/>
              <a:cxnLst/>
              <a:rect l="l" t="t" r="r" b="b"/>
              <a:pathLst>
                <a:path w="9679" h="5370" extrusionOk="0">
                  <a:moveTo>
                    <a:pt x="2682" y="1"/>
                  </a:moveTo>
                  <a:cubicBezTo>
                    <a:pt x="2491" y="1"/>
                    <a:pt x="2288" y="50"/>
                    <a:pt x="2132" y="145"/>
                  </a:cubicBezTo>
                  <a:lnTo>
                    <a:pt x="296" y="1261"/>
                  </a:lnTo>
                  <a:cubicBezTo>
                    <a:pt x="24" y="1427"/>
                    <a:pt x="1" y="1668"/>
                    <a:pt x="242" y="1801"/>
                  </a:cubicBezTo>
                  <a:lnTo>
                    <a:pt x="6618" y="5286"/>
                  </a:lnTo>
                  <a:cubicBezTo>
                    <a:pt x="6721" y="5342"/>
                    <a:pt x="6857" y="5370"/>
                    <a:pt x="6999" y="5370"/>
                  </a:cubicBezTo>
                  <a:cubicBezTo>
                    <a:pt x="7190" y="5370"/>
                    <a:pt x="7392" y="5321"/>
                    <a:pt x="7549" y="5226"/>
                  </a:cubicBezTo>
                  <a:lnTo>
                    <a:pt x="9383" y="4108"/>
                  </a:lnTo>
                  <a:cubicBezTo>
                    <a:pt x="9655" y="3942"/>
                    <a:pt x="9679" y="3701"/>
                    <a:pt x="9438" y="3570"/>
                  </a:cubicBezTo>
                  <a:lnTo>
                    <a:pt x="3062" y="85"/>
                  </a:lnTo>
                  <a:cubicBezTo>
                    <a:pt x="2958" y="28"/>
                    <a:pt x="2823" y="1"/>
                    <a:pt x="26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2411875" y="1433875"/>
              <a:ext cx="170275" cy="1211525"/>
            </a:xfrm>
            <a:custGeom>
              <a:avLst/>
              <a:gdLst/>
              <a:ahLst/>
              <a:cxnLst/>
              <a:rect l="l" t="t" r="r" b="b"/>
              <a:pathLst>
                <a:path w="6811" h="48461" extrusionOk="0">
                  <a:moveTo>
                    <a:pt x="1" y="0"/>
                  </a:moveTo>
                  <a:lnTo>
                    <a:pt x="128" y="44577"/>
                  </a:lnTo>
                  <a:lnTo>
                    <a:pt x="6810" y="48461"/>
                  </a:lnTo>
                  <a:lnTo>
                    <a:pt x="6810" y="48461"/>
                  </a:lnTo>
                  <a:lnTo>
                    <a:pt x="6685" y="3885"/>
                  </a:lnTo>
                  <a:lnTo>
                    <a:pt x="1" y="0"/>
                  </a:lnTo>
                  <a:close/>
                </a:path>
              </a:pathLst>
            </a:custGeom>
            <a:solidFill>
              <a:srgbClr val="C15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2411875" y="1349750"/>
              <a:ext cx="312825" cy="181275"/>
            </a:xfrm>
            <a:custGeom>
              <a:avLst/>
              <a:gdLst/>
              <a:ahLst/>
              <a:cxnLst/>
              <a:rect l="l" t="t" r="r" b="b"/>
              <a:pathLst>
                <a:path w="12513" h="7251" extrusionOk="0">
                  <a:moveTo>
                    <a:pt x="5829" y="0"/>
                  </a:moveTo>
                  <a:lnTo>
                    <a:pt x="1" y="3365"/>
                  </a:lnTo>
                  <a:lnTo>
                    <a:pt x="6685" y="7250"/>
                  </a:lnTo>
                  <a:lnTo>
                    <a:pt x="12513" y="3885"/>
                  </a:lnTo>
                  <a:lnTo>
                    <a:pt x="5829" y="0"/>
                  </a:lnTo>
                  <a:close/>
                </a:path>
              </a:pathLst>
            </a:custGeom>
            <a:solidFill>
              <a:srgbClr val="E35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2578975" y="1446875"/>
              <a:ext cx="148900" cy="1198525"/>
            </a:xfrm>
            <a:custGeom>
              <a:avLst/>
              <a:gdLst/>
              <a:ahLst/>
              <a:cxnLst/>
              <a:rect l="l" t="t" r="r" b="b"/>
              <a:pathLst>
                <a:path w="5956" h="47941" extrusionOk="0">
                  <a:moveTo>
                    <a:pt x="5829" y="0"/>
                  </a:moveTo>
                  <a:lnTo>
                    <a:pt x="1" y="3365"/>
                  </a:lnTo>
                  <a:lnTo>
                    <a:pt x="126" y="47941"/>
                  </a:lnTo>
                  <a:lnTo>
                    <a:pt x="5956" y="44576"/>
                  </a:lnTo>
                  <a:lnTo>
                    <a:pt x="5829" y="0"/>
                  </a:lnTo>
                  <a:close/>
                </a:path>
              </a:pathLst>
            </a:custGeom>
            <a:solidFill>
              <a:srgbClr val="F29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2136375" y="1805925"/>
              <a:ext cx="169675" cy="998925"/>
            </a:xfrm>
            <a:custGeom>
              <a:avLst/>
              <a:gdLst/>
              <a:ahLst/>
              <a:cxnLst/>
              <a:rect l="l" t="t" r="r" b="b"/>
              <a:pathLst>
                <a:path w="6787" h="39957" extrusionOk="0">
                  <a:moveTo>
                    <a:pt x="0" y="0"/>
                  </a:moveTo>
                  <a:lnTo>
                    <a:pt x="102" y="36073"/>
                  </a:lnTo>
                  <a:lnTo>
                    <a:pt x="6786" y="39956"/>
                  </a:lnTo>
                  <a:lnTo>
                    <a:pt x="6683" y="3884"/>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2136375" y="1721750"/>
              <a:ext cx="312850" cy="181275"/>
            </a:xfrm>
            <a:custGeom>
              <a:avLst/>
              <a:gdLst/>
              <a:ahLst/>
              <a:cxnLst/>
              <a:rect l="l" t="t" r="r" b="b"/>
              <a:pathLst>
                <a:path w="12514" h="7251" extrusionOk="0">
                  <a:moveTo>
                    <a:pt x="5830" y="1"/>
                  </a:moveTo>
                  <a:lnTo>
                    <a:pt x="0" y="3367"/>
                  </a:lnTo>
                  <a:lnTo>
                    <a:pt x="6683" y="7251"/>
                  </a:lnTo>
                  <a:lnTo>
                    <a:pt x="12514" y="3884"/>
                  </a:lnTo>
                  <a:lnTo>
                    <a:pt x="58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2303450" y="1818850"/>
              <a:ext cx="148325" cy="986000"/>
            </a:xfrm>
            <a:custGeom>
              <a:avLst/>
              <a:gdLst/>
              <a:ahLst/>
              <a:cxnLst/>
              <a:rect l="l" t="t" r="r" b="b"/>
              <a:pathLst>
                <a:path w="5933" h="39440" extrusionOk="0">
                  <a:moveTo>
                    <a:pt x="5831" y="0"/>
                  </a:moveTo>
                  <a:lnTo>
                    <a:pt x="0" y="3367"/>
                  </a:lnTo>
                  <a:lnTo>
                    <a:pt x="103" y="39439"/>
                  </a:lnTo>
                  <a:lnTo>
                    <a:pt x="5933" y="36073"/>
                  </a:lnTo>
                  <a:lnTo>
                    <a:pt x="58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1861775" y="2487100"/>
              <a:ext cx="168150" cy="477125"/>
            </a:xfrm>
            <a:custGeom>
              <a:avLst/>
              <a:gdLst/>
              <a:ahLst/>
              <a:cxnLst/>
              <a:rect l="l" t="t" r="r" b="b"/>
              <a:pathLst>
                <a:path w="6726" h="19085" extrusionOk="0">
                  <a:moveTo>
                    <a:pt x="0" y="0"/>
                  </a:moveTo>
                  <a:lnTo>
                    <a:pt x="43" y="15201"/>
                  </a:lnTo>
                  <a:lnTo>
                    <a:pt x="6726" y="19085"/>
                  </a:lnTo>
                  <a:lnTo>
                    <a:pt x="6726" y="19085"/>
                  </a:lnTo>
                  <a:lnTo>
                    <a:pt x="6683" y="3884"/>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1861775" y="2402950"/>
              <a:ext cx="312850" cy="181275"/>
            </a:xfrm>
            <a:custGeom>
              <a:avLst/>
              <a:gdLst/>
              <a:ahLst/>
              <a:cxnLst/>
              <a:rect l="l" t="t" r="r" b="b"/>
              <a:pathLst>
                <a:path w="12514" h="7251" extrusionOk="0">
                  <a:moveTo>
                    <a:pt x="5830" y="0"/>
                  </a:moveTo>
                  <a:lnTo>
                    <a:pt x="0" y="3366"/>
                  </a:lnTo>
                  <a:lnTo>
                    <a:pt x="6683" y="7250"/>
                  </a:lnTo>
                  <a:lnTo>
                    <a:pt x="12514" y="3884"/>
                  </a:lnTo>
                  <a:lnTo>
                    <a:pt x="5830" y="0"/>
                  </a:lnTo>
                  <a:close/>
                </a:path>
              </a:pathLst>
            </a:custGeom>
            <a:solidFill>
              <a:srgbClr val="F29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2028825" y="2500025"/>
              <a:ext cx="146875" cy="464200"/>
            </a:xfrm>
            <a:custGeom>
              <a:avLst/>
              <a:gdLst/>
              <a:ahLst/>
              <a:cxnLst/>
              <a:rect l="l" t="t" r="r" b="b"/>
              <a:pathLst>
                <a:path w="5875" h="18568" extrusionOk="0">
                  <a:moveTo>
                    <a:pt x="5832" y="1"/>
                  </a:moveTo>
                  <a:lnTo>
                    <a:pt x="1" y="3367"/>
                  </a:lnTo>
                  <a:lnTo>
                    <a:pt x="44" y="18568"/>
                  </a:lnTo>
                  <a:lnTo>
                    <a:pt x="5875" y="15202"/>
                  </a:lnTo>
                  <a:lnTo>
                    <a:pt x="5832" y="1"/>
                  </a:lnTo>
                  <a:close/>
                </a:path>
              </a:pathLst>
            </a:custGeom>
            <a:solidFill>
              <a:srgbClr val="C15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1584750" y="2330800"/>
              <a:ext cx="169125" cy="792825"/>
            </a:xfrm>
            <a:custGeom>
              <a:avLst/>
              <a:gdLst/>
              <a:ahLst/>
              <a:cxnLst/>
              <a:rect l="l" t="t" r="r" b="b"/>
              <a:pathLst>
                <a:path w="6765" h="31713" extrusionOk="0">
                  <a:moveTo>
                    <a:pt x="1" y="1"/>
                  </a:moveTo>
                  <a:lnTo>
                    <a:pt x="80" y="27829"/>
                  </a:lnTo>
                  <a:lnTo>
                    <a:pt x="6764" y="31713"/>
                  </a:lnTo>
                  <a:lnTo>
                    <a:pt x="6685" y="3886"/>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1584750" y="2246650"/>
              <a:ext cx="312900" cy="181300"/>
            </a:xfrm>
            <a:custGeom>
              <a:avLst/>
              <a:gdLst/>
              <a:ahLst/>
              <a:cxnLst/>
              <a:rect l="l" t="t" r="r" b="b"/>
              <a:pathLst>
                <a:path w="12516" h="7252" extrusionOk="0">
                  <a:moveTo>
                    <a:pt x="5832" y="0"/>
                  </a:moveTo>
                  <a:lnTo>
                    <a:pt x="1" y="3367"/>
                  </a:lnTo>
                  <a:lnTo>
                    <a:pt x="6685" y="7252"/>
                  </a:lnTo>
                  <a:lnTo>
                    <a:pt x="12516" y="3885"/>
                  </a:lnTo>
                  <a:lnTo>
                    <a:pt x="58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1751850" y="2343775"/>
              <a:ext cx="147800" cy="779850"/>
            </a:xfrm>
            <a:custGeom>
              <a:avLst/>
              <a:gdLst/>
              <a:ahLst/>
              <a:cxnLst/>
              <a:rect l="l" t="t" r="r" b="b"/>
              <a:pathLst>
                <a:path w="5912" h="31194" extrusionOk="0">
                  <a:moveTo>
                    <a:pt x="5832" y="0"/>
                  </a:moveTo>
                  <a:lnTo>
                    <a:pt x="1" y="3367"/>
                  </a:lnTo>
                  <a:lnTo>
                    <a:pt x="80" y="31194"/>
                  </a:lnTo>
                  <a:lnTo>
                    <a:pt x="5911" y="27827"/>
                  </a:lnTo>
                  <a:lnTo>
                    <a:pt x="58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1310225" y="3024850"/>
              <a:ext cx="167550" cy="258175"/>
            </a:xfrm>
            <a:custGeom>
              <a:avLst/>
              <a:gdLst/>
              <a:ahLst/>
              <a:cxnLst/>
              <a:rect l="l" t="t" r="r" b="b"/>
              <a:pathLst>
                <a:path w="6702" h="10327" extrusionOk="0">
                  <a:moveTo>
                    <a:pt x="0" y="0"/>
                  </a:moveTo>
                  <a:lnTo>
                    <a:pt x="18" y="6443"/>
                  </a:lnTo>
                  <a:lnTo>
                    <a:pt x="6701" y="10327"/>
                  </a:lnTo>
                  <a:lnTo>
                    <a:pt x="6683" y="3885"/>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1310225" y="2940700"/>
              <a:ext cx="312850" cy="181300"/>
            </a:xfrm>
            <a:custGeom>
              <a:avLst/>
              <a:gdLst/>
              <a:ahLst/>
              <a:cxnLst/>
              <a:rect l="l" t="t" r="r" b="b"/>
              <a:pathLst>
                <a:path w="12514" h="7252" extrusionOk="0">
                  <a:moveTo>
                    <a:pt x="5830" y="0"/>
                  </a:moveTo>
                  <a:lnTo>
                    <a:pt x="0" y="3366"/>
                  </a:lnTo>
                  <a:lnTo>
                    <a:pt x="6683" y="7251"/>
                  </a:lnTo>
                  <a:lnTo>
                    <a:pt x="12514" y="3885"/>
                  </a:lnTo>
                  <a:lnTo>
                    <a:pt x="5830" y="0"/>
                  </a:lnTo>
                  <a:close/>
                </a:path>
              </a:pathLst>
            </a:custGeom>
            <a:solidFill>
              <a:srgbClr val="F29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1477275" y="3037800"/>
              <a:ext cx="146250" cy="245225"/>
            </a:xfrm>
            <a:custGeom>
              <a:avLst/>
              <a:gdLst/>
              <a:ahLst/>
              <a:cxnLst/>
              <a:rect l="l" t="t" r="r" b="b"/>
              <a:pathLst>
                <a:path w="5850" h="9809" extrusionOk="0">
                  <a:moveTo>
                    <a:pt x="5832" y="1"/>
                  </a:moveTo>
                  <a:lnTo>
                    <a:pt x="1" y="3367"/>
                  </a:lnTo>
                  <a:lnTo>
                    <a:pt x="19" y="9809"/>
                  </a:lnTo>
                  <a:lnTo>
                    <a:pt x="5850" y="6442"/>
                  </a:lnTo>
                  <a:lnTo>
                    <a:pt x="5832" y="1"/>
                  </a:lnTo>
                  <a:close/>
                </a:path>
              </a:pathLst>
            </a:custGeom>
            <a:solidFill>
              <a:srgbClr val="E354F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2885898" y="1064883"/>
              <a:ext cx="1863175" cy="2377950"/>
            </a:xfrm>
            <a:custGeom>
              <a:avLst/>
              <a:gdLst/>
              <a:ahLst/>
              <a:cxnLst/>
              <a:rect l="l" t="t" r="r" b="b"/>
              <a:pathLst>
                <a:path w="74527" h="95118" extrusionOk="0">
                  <a:moveTo>
                    <a:pt x="2" y="2295"/>
                  </a:moveTo>
                  <a:lnTo>
                    <a:pt x="2" y="54115"/>
                  </a:lnTo>
                  <a:cubicBezTo>
                    <a:pt x="1" y="54789"/>
                    <a:pt x="370" y="55411"/>
                    <a:pt x="962" y="55736"/>
                  </a:cubicBezTo>
                  <a:lnTo>
                    <a:pt x="71793" y="94446"/>
                  </a:lnTo>
                  <a:cubicBezTo>
                    <a:pt x="73024" y="95118"/>
                    <a:pt x="74526" y="94227"/>
                    <a:pt x="74526" y="92823"/>
                  </a:cubicBezTo>
                  <a:lnTo>
                    <a:pt x="74526" y="41003"/>
                  </a:lnTo>
                  <a:cubicBezTo>
                    <a:pt x="74526" y="40329"/>
                    <a:pt x="74158" y="39707"/>
                    <a:pt x="73565" y="39382"/>
                  </a:cubicBezTo>
                  <a:lnTo>
                    <a:pt x="2736" y="674"/>
                  </a:lnTo>
                  <a:cubicBezTo>
                    <a:pt x="1503" y="0"/>
                    <a:pt x="2" y="891"/>
                    <a:pt x="2" y="2295"/>
                  </a:cubicBezTo>
                  <a:close/>
                </a:path>
              </a:pathLst>
            </a:custGeom>
            <a:gradFill>
              <a:gsLst>
                <a:gs pos="0">
                  <a:srgbClr val="FFFFFF">
                    <a:alpha val="18823"/>
                  </a:srgbClr>
                </a:gs>
                <a:gs pos="66000">
                  <a:srgbClr val="E354F7">
                    <a:alpha val="22352"/>
                  </a:srgbClr>
                </a:gs>
                <a:gs pos="100000">
                  <a:srgbClr val="10ECFF">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3881975" y="2831575"/>
              <a:ext cx="11075" cy="15350"/>
            </a:xfrm>
            <a:custGeom>
              <a:avLst/>
              <a:gdLst/>
              <a:ahLst/>
              <a:cxnLst/>
              <a:rect l="l" t="t" r="r" b="b"/>
              <a:pathLst>
                <a:path w="443" h="614" extrusionOk="0">
                  <a:moveTo>
                    <a:pt x="240" y="74"/>
                  </a:moveTo>
                  <a:cubicBezTo>
                    <a:pt x="359" y="151"/>
                    <a:pt x="442" y="318"/>
                    <a:pt x="435" y="445"/>
                  </a:cubicBezTo>
                  <a:cubicBezTo>
                    <a:pt x="427" y="572"/>
                    <a:pt x="331" y="614"/>
                    <a:pt x="225" y="553"/>
                  </a:cubicBezTo>
                  <a:lnTo>
                    <a:pt x="209" y="539"/>
                  </a:lnTo>
                  <a:cubicBezTo>
                    <a:pt x="91" y="458"/>
                    <a:pt x="0" y="291"/>
                    <a:pt x="16" y="168"/>
                  </a:cubicBezTo>
                  <a:cubicBezTo>
                    <a:pt x="23" y="44"/>
                    <a:pt x="115" y="1"/>
                    <a:pt x="221" y="62"/>
                  </a:cubicBezTo>
                  <a:cubicBezTo>
                    <a:pt x="228" y="66"/>
                    <a:pt x="235" y="70"/>
                    <a:pt x="240" y="7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3878150" y="2865725"/>
              <a:ext cx="11275" cy="15125"/>
            </a:xfrm>
            <a:custGeom>
              <a:avLst/>
              <a:gdLst/>
              <a:ahLst/>
              <a:cxnLst/>
              <a:rect l="l" t="t" r="r" b="b"/>
              <a:pathLst>
                <a:path w="451" h="605" extrusionOk="0">
                  <a:moveTo>
                    <a:pt x="257" y="82"/>
                  </a:moveTo>
                  <a:cubicBezTo>
                    <a:pt x="371" y="165"/>
                    <a:pt x="450" y="339"/>
                    <a:pt x="435" y="462"/>
                  </a:cubicBezTo>
                  <a:cubicBezTo>
                    <a:pt x="415" y="574"/>
                    <a:pt x="323" y="604"/>
                    <a:pt x="222" y="544"/>
                  </a:cubicBezTo>
                  <a:lnTo>
                    <a:pt x="187" y="525"/>
                  </a:lnTo>
                  <a:cubicBezTo>
                    <a:pt x="73" y="431"/>
                    <a:pt x="0" y="268"/>
                    <a:pt x="15" y="141"/>
                  </a:cubicBezTo>
                  <a:cubicBezTo>
                    <a:pt x="29" y="31"/>
                    <a:pt x="120" y="1"/>
                    <a:pt x="220" y="59"/>
                  </a:cubicBezTo>
                  <a:cubicBezTo>
                    <a:pt x="233" y="66"/>
                    <a:pt x="245" y="73"/>
                    <a:pt x="257" y="8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3871650" y="2898075"/>
              <a:ext cx="11675" cy="14825"/>
            </a:xfrm>
            <a:custGeom>
              <a:avLst/>
              <a:gdLst/>
              <a:ahLst/>
              <a:cxnLst/>
              <a:rect l="l" t="t" r="r" b="b"/>
              <a:pathLst>
                <a:path w="467" h="593" extrusionOk="0">
                  <a:moveTo>
                    <a:pt x="284" y="94"/>
                  </a:moveTo>
                  <a:cubicBezTo>
                    <a:pt x="394" y="184"/>
                    <a:pt x="466" y="357"/>
                    <a:pt x="436" y="471"/>
                  </a:cubicBezTo>
                  <a:cubicBezTo>
                    <a:pt x="416" y="575"/>
                    <a:pt x="327" y="593"/>
                    <a:pt x="232" y="538"/>
                  </a:cubicBezTo>
                  <a:lnTo>
                    <a:pt x="182" y="505"/>
                  </a:lnTo>
                  <a:cubicBezTo>
                    <a:pt x="68" y="409"/>
                    <a:pt x="1" y="237"/>
                    <a:pt x="23" y="124"/>
                  </a:cubicBezTo>
                  <a:lnTo>
                    <a:pt x="23" y="119"/>
                  </a:lnTo>
                  <a:cubicBezTo>
                    <a:pt x="50" y="27"/>
                    <a:pt x="135" y="0"/>
                    <a:pt x="229" y="55"/>
                  </a:cubicBezTo>
                  <a:cubicBezTo>
                    <a:pt x="249" y="66"/>
                    <a:pt x="267" y="78"/>
                    <a:pt x="284" y="9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3862775" y="2928325"/>
              <a:ext cx="11825" cy="14750"/>
            </a:xfrm>
            <a:custGeom>
              <a:avLst/>
              <a:gdLst/>
              <a:ahLst/>
              <a:cxnLst/>
              <a:rect l="l" t="t" r="r" b="b"/>
              <a:pathLst>
                <a:path w="473" h="590" extrusionOk="0">
                  <a:moveTo>
                    <a:pt x="306" y="102"/>
                  </a:moveTo>
                  <a:cubicBezTo>
                    <a:pt x="413" y="206"/>
                    <a:pt x="473" y="378"/>
                    <a:pt x="439" y="485"/>
                  </a:cubicBezTo>
                  <a:cubicBezTo>
                    <a:pt x="407" y="572"/>
                    <a:pt x="324" y="590"/>
                    <a:pt x="236" y="540"/>
                  </a:cubicBezTo>
                  <a:lnTo>
                    <a:pt x="172" y="484"/>
                  </a:lnTo>
                  <a:cubicBezTo>
                    <a:pt x="57" y="378"/>
                    <a:pt x="0" y="209"/>
                    <a:pt x="39" y="101"/>
                  </a:cubicBezTo>
                  <a:cubicBezTo>
                    <a:pt x="63" y="13"/>
                    <a:pt x="149" y="0"/>
                    <a:pt x="240" y="52"/>
                  </a:cubicBezTo>
                  <a:cubicBezTo>
                    <a:pt x="264" y="66"/>
                    <a:pt x="286" y="82"/>
                    <a:pt x="306" y="10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3838000" y="2981750"/>
              <a:ext cx="12225" cy="14375"/>
            </a:xfrm>
            <a:custGeom>
              <a:avLst/>
              <a:gdLst/>
              <a:ahLst/>
              <a:cxnLst/>
              <a:rect l="l" t="t" r="r" b="b"/>
              <a:pathLst>
                <a:path w="489" h="575" extrusionOk="0">
                  <a:moveTo>
                    <a:pt x="340" y="130"/>
                  </a:moveTo>
                  <a:cubicBezTo>
                    <a:pt x="442" y="245"/>
                    <a:pt x="488" y="421"/>
                    <a:pt x="431" y="506"/>
                  </a:cubicBezTo>
                  <a:cubicBezTo>
                    <a:pt x="392" y="567"/>
                    <a:pt x="319" y="574"/>
                    <a:pt x="243" y="530"/>
                  </a:cubicBezTo>
                  <a:lnTo>
                    <a:pt x="148" y="449"/>
                  </a:lnTo>
                  <a:cubicBezTo>
                    <a:pt x="41" y="326"/>
                    <a:pt x="0" y="156"/>
                    <a:pt x="53" y="70"/>
                  </a:cubicBezTo>
                  <a:cubicBezTo>
                    <a:pt x="94" y="7"/>
                    <a:pt x="166" y="0"/>
                    <a:pt x="241" y="43"/>
                  </a:cubicBezTo>
                  <a:cubicBezTo>
                    <a:pt x="279" y="66"/>
                    <a:pt x="312" y="95"/>
                    <a:pt x="340" y="13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3822250" y="3004625"/>
              <a:ext cx="12150" cy="14300"/>
            </a:xfrm>
            <a:custGeom>
              <a:avLst/>
              <a:gdLst/>
              <a:ahLst/>
              <a:cxnLst/>
              <a:rect l="l" t="t" r="r" b="b"/>
              <a:pathLst>
                <a:path w="486" h="572" extrusionOk="0">
                  <a:moveTo>
                    <a:pt x="356" y="142"/>
                  </a:moveTo>
                  <a:cubicBezTo>
                    <a:pt x="455" y="269"/>
                    <a:pt x="485" y="436"/>
                    <a:pt x="427" y="517"/>
                  </a:cubicBezTo>
                  <a:cubicBezTo>
                    <a:pt x="381" y="564"/>
                    <a:pt x="317" y="571"/>
                    <a:pt x="244" y="529"/>
                  </a:cubicBezTo>
                  <a:lnTo>
                    <a:pt x="133" y="426"/>
                  </a:lnTo>
                  <a:cubicBezTo>
                    <a:pt x="31" y="301"/>
                    <a:pt x="0" y="129"/>
                    <a:pt x="66" y="53"/>
                  </a:cubicBezTo>
                  <a:cubicBezTo>
                    <a:pt x="105" y="1"/>
                    <a:pt x="174" y="1"/>
                    <a:pt x="246" y="41"/>
                  </a:cubicBezTo>
                  <a:cubicBezTo>
                    <a:pt x="287" y="66"/>
                    <a:pt x="325" y="101"/>
                    <a:pt x="356" y="14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3763075" y="3056150"/>
              <a:ext cx="11650" cy="14175"/>
            </a:xfrm>
            <a:custGeom>
              <a:avLst/>
              <a:gdLst/>
              <a:ahLst/>
              <a:cxnLst/>
              <a:rect l="l" t="t" r="r" b="b"/>
              <a:pathLst>
                <a:path w="466" h="567" extrusionOk="0">
                  <a:moveTo>
                    <a:pt x="234" y="39"/>
                  </a:moveTo>
                  <a:cubicBezTo>
                    <a:pt x="297" y="78"/>
                    <a:pt x="349" y="131"/>
                    <a:pt x="386" y="195"/>
                  </a:cubicBezTo>
                  <a:cubicBezTo>
                    <a:pt x="466" y="339"/>
                    <a:pt x="466" y="492"/>
                    <a:pt x="385" y="542"/>
                  </a:cubicBezTo>
                  <a:cubicBezTo>
                    <a:pt x="343" y="566"/>
                    <a:pt x="286" y="555"/>
                    <a:pt x="232" y="524"/>
                  </a:cubicBezTo>
                  <a:cubicBezTo>
                    <a:pt x="170" y="487"/>
                    <a:pt x="119" y="432"/>
                    <a:pt x="84" y="368"/>
                  </a:cubicBezTo>
                  <a:cubicBezTo>
                    <a:pt x="0" y="219"/>
                    <a:pt x="4" y="68"/>
                    <a:pt x="84" y="22"/>
                  </a:cubicBezTo>
                  <a:cubicBezTo>
                    <a:pt x="127" y="0"/>
                    <a:pt x="180" y="7"/>
                    <a:pt x="234" y="3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3687725" y="3080325"/>
              <a:ext cx="12050" cy="13650"/>
            </a:xfrm>
            <a:custGeom>
              <a:avLst/>
              <a:gdLst/>
              <a:ahLst/>
              <a:cxnLst/>
              <a:rect l="l" t="t" r="r" b="b"/>
              <a:pathLst>
                <a:path w="482" h="546" extrusionOk="0">
                  <a:moveTo>
                    <a:pt x="242" y="33"/>
                  </a:moveTo>
                  <a:cubicBezTo>
                    <a:pt x="325" y="86"/>
                    <a:pt x="389" y="164"/>
                    <a:pt x="426" y="254"/>
                  </a:cubicBezTo>
                  <a:cubicBezTo>
                    <a:pt x="481" y="402"/>
                    <a:pt x="455" y="536"/>
                    <a:pt x="352" y="546"/>
                  </a:cubicBezTo>
                  <a:lnTo>
                    <a:pt x="240" y="518"/>
                  </a:lnTo>
                  <a:cubicBezTo>
                    <a:pt x="159" y="466"/>
                    <a:pt x="97" y="388"/>
                    <a:pt x="66" y="297"/>
                  </a:cubicBezTo>
                  <a:cubicBezTo>
                    <a:pt x="1" y="147"/>
                    <a:pt x="35" y="17"/>
                    <a:pt x="132" y="2"/>
                  </a:cubicBezTo>
                  <a:cubicBezTo>
                    <a:pt x="171" y="1"/>
                    <a:pt x="208" y="12"/>
                    <a:pt x="242" y="3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3659925" y="3082025"/>
              <a:ext cx="12050" cy="13775"/>
            </a:xfrm>
            <a:custGeom>
              <a:avLst/>
              <a:gdLst/>
              <a:ahLst/>
              <a:cxnLst/>
              <a:rect l="l" t="t" r="r" b="b"/>
              <a:pathLst>
                <a:path w="482" h="551" extrusionOk="0">
                  <a:moveTo>
                    <a:pt x="240" y="29"/>
                  </a:moveTo>
                  <a:cubicBezTo>
                    <a:pt x="317" y="73"/>
                    <a:pt x="393" y="167"/>
                    <a:pt x="431" y="274"/>
                  </a:cubicBezTo>
                  <a:cubicBezTo>
                    <a:pt x="481" y="420"/>
                    <a:pt x="438" y="546"/>
                    <a:pt x="339" y="550"/>
                  </a:cubicBezTo>
                  <a:lnTo>
                    <a:pt x="240" y="518"/>
                  </a:lnTo>
                  <a:cubicBezTo>
                    <a:pt x="163" y="475"/>
                    <a:pt x="87" y="383"/>
                    <a:pt x="53" y="274"/>
                  </a:cubicBezTo>
                  <a:cubicBezTo>
                    <a:pt x="0" y="125"/>
                    <a:pt x="42" y="5"/>
                    <a:pt x="149" y="1"/>
                  </a:cubicBezTo>
                  <a:cubicBezTo>
                    <a:pt x="181" y="2"/>
                    <a:pt x="212" y="12"/>
                    <a:pt x="240" y="2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3631000" y="3080175"/>
              <a:ext cx="12050" cy="14250"/>
            </a:xfrm>
            <a:custGeom>
              <a:avLst/>
              <a:gdLst/>
              <a:ahLst/>
              <a:cxnLst/>
              <a:rect l="l" t="t" r="r" b="b"/>
              <a:pathLst>
                <a:path w="482" h="570" extrusionOk="0">
                  <a:moveTo>
                    <a:pt x="246" y="44"/>
                  </a:moveTo>
                  <a:cubicBezTo>
                    <a:pt x="326" y="90"/>
                    <a:pt x="406" y="192"/>
                    <a:pt x="439" y="308"/>
                  </a:cubicBezTo>
                  <a:cubicBezTo>
                    <a:pt x="481" y="458"/>
                    <a:pt x="431" y="570"/>
                    <a:pt x="321" y="554"/>
                  </a:cubicBezTo>
                  <a:lnTo>
                    <a:pt x="244" y="532"/>
                  </a:lnTo>
                  <a:cubicBezTo>
                    <a:pt x="161" y="483"/>
                    <a:pt x="77" y="375"/>
                    <a:pt x="46" y="264"/>
                  </a:cubicBezTo>
                  <a:cubicBezTo>
                    <a:pt x="0" y="111"/>
                    <a:pt x="55" y="1"/>
                    <a:pt x="165" y="16"/>
                  </a:cubicBezTo>
                  <a:cubicBezTo>
                    <a:pt x="194" y="19"/>
                    <a:pt x="220" y="29"/>
                    <a:pt x="246" y="4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3601200" y="3075175"/>
              <a:ext cx="11950" cy="14625"/>
            </a:xfrm>
            <a:custGeom>
              <a:avLst/>
              <a:gdLst/>
              <a:ahLst/>
              <a:cxnLst/>
              <a:rect l="l" t="t" r="r" b="b"/>
              <a:pathLst>
                <a:path w="478" h="585" extrusionOk="0">
                  <a:moveTo>
                    <a:pt x="237" y="48"/>
                  </a:moveTo>
                  <a:cubicBezTo>
                    <a:pt x="328" y="99"/>
                    <a:pt x="412" y="215"/>
                    <a:pt x="439" y="338"/>
                  </a:cubicBezTo>
                  <a:cubicBezTo>
                    <a:pt x="477" y="487"/>
                    <a:pt x="412" y="584"/>
                    <a:pt x="301" y="565"/>
                  </a:cubicBezTo>
                  <a:lnTo>
                    <a:pt x="236" y="536"/>
                  </a:lnTo>
                  <a:cubicBezTo>
                    <a:pt x="145" y="484"/>
                    <a:pt x="65" y="367"/>
                    <a:pt x="34" y="248"/>
                  </a:cubicBezTo>
                  <a:cubicBezTo>
                    <a:pt x="0" y="102"/>
                    <a:pt x="62" y="0"/>
                    <a:pt x="173" y="21"/>
                  </a:cubicBezTo>
                  <a:cubicBezTo>
                    <a:pt x="196" y="27"/>
                    <a:pt x="216" y="35"/>
                    <a:pt x="237" y="4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3584825" y="2175825"/>
              <a:ext cx="11875" cy="14850"/>
            </a:xfrm>
            <a:custGeom>
              <a:avLst/>
              <a:gdLst/>
              <a:ahLst/>
              <a:cxnLst/>
              <a:rect l="l" t="t" r="r" b="b"/>
              <a:pathLst>
                <a:path w="475" h="594" extrusionOk="0">
                  <a:moveTo>
                    <a:pt x="292" y="91"/>
                  </a:moveTo>
                  <a:cubicBezTo>
                    <a:pt x="406" y="193"/>
                    <a:pt x="474" y="363"/>
                    <a:pt x="444" y="478"/>
                  </a:cubicBezTo>
                  <a:cubicBezTo>
                    <a:pt x="416" y="572"/>
                    <a:pt x="332" y="593"/>
                    <a:pt x="240" y="540"/>
                  </a:cubicBezTo>
                  <a:lnTo>
                    <a:pt x="183" y="498"/>
                  </a:lnTo>
                  <a:cubicBezTo>
                    <a:pt x="69" y="398"/>
                    <a:pt x="0" y="227"/>
                    <a:pt x="31" y="112"/>
                  </a:cubicBezTo>
                  <a:cubicBezTo>
                    <a:pt x="57" y="20"/>
                    <a:pt x="147" y="1"/>
                    <a:pt x="240" y="55"/>
                  </a:cubicBezTo>
                  <a:cubicBezTo>
                    <a:pt x="258" y="66"/>
                    <a:pt x="275" y="77"/>
                    <a:pt x="292" y="9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3570675" y="3066875"/>
              <a:ext cx="11550" cy="15175"/>
            </a:xfrm>
            <a:custGeom>
              <a:avLst/>
              <a:gdLst/>
              <a:ahLst/>
              <a:cxnLst/>
              <a:rect l="l" t="t" r="r" b="b"/>
              <a:pathLst>
                <a:path w="462" h="607" extrusionOk="0">
                  <a:moveTo>
                    <a:pt x="233" y="63"/>
                  </a:moveTo>
                  <a:cubicBezTo>
                    <a:pt x="329" y="118"/>
                    <a:pt x="416" y="242"/>
                    <a:pt x="438" y="367"/>
                  </a:cubicBezTo>
                  <a:cubicBezTo>
                    <a:pt x="462" y="512"/>
                    <a:pt x="396" y="607"/>
                    <a:pt x="282" y="571"/>
                  </a:cubicBezTo>
                  <a:lnTo>
                    <a:pt x="232" y="547"/>
                  </a:lnTo>
                  <a:cubicBezTo>
                    <a:pt x="137" y="491"/>
                    <a:pt x="45" y="364"/>
                    <a:pt x="27" y="239"/>
                  </a:cubicBezTo>
                  <a:cubicBezTo>
                    <a:pt x="0" y="93"/>
                    <a:pt x="69" y="1"/>
                    <a:pt x="183" y="41"/>
                  </a:cubicBezTo>
                  <a:cubicBezTo>
                    <a:pt x="201" y="47"/>
                    <a:pt x="218" y="53"/>
                    <a:pt x="233" y="6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3539650" y="3055575"/>
              <a:ext cx="11350" cy="15375"/>
            </a:xfrm>
            <a:custGeom>
              <a:avLst/>
              <a:gdLst/>
              <a:ahLst/>
              <a:cxnLst/>
              <a:rect l="l" t="t" r="r" b="b"/>
              <a:pathLst>
                <a:path w="454" h="615" extrusionOk="0">
                  <a:moveTo>
                    <a:pt x="224" y="65"/>
                  </a:moveTo>
                  <a:cubicBezTo>
                    <a:pt x="327" y="125"/>
                    <a:pt x="417" y="264"/>
                    <a:pt x="431" y="393"/>
                  </a:cubicBezTo>
                  <a:cubicBezTo>
                    <a:pt x="454" y="542"/>
                    <a:pt x="373" y="614"/>
                    <a:pt x="252" y="565"/>
                  </a:cubicBezTo>
                  <a:lnTo>
                    <a:pt x="224" y="554"/>
                  </a:lnTo>
                  <a:cubicBezTo>
                    <a:pt x="118" y="493"/>
                    <a:pt x="26" y="352"/>
                    <a:pt x="15" y="224"/>
                  </a:cubicBezTo>
                  <a:cubicBezTo>
                    <a:pt x="1" y="83"/>
                    <a:pt x="77" y="1"/>
                    <a:pt x="196" y="51"/>
                  </a:cubicBezTo>
                  <a:cubicBezTo>
                    <a:pt x="204" y="55"/>
                    <a:pt x="214" y="59"/>
                    <a:pt x="224" y="6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3508175" y="3041300"/>
              <a:ext cx="10975" cy="15425"/>
            </a:xfrm>
            <a:custGeom>
              <a:avLst/>
              <a:gdLst/>
              <a:ahLst/>
              <a:cxnLst/>
              <a:rect l="l" t="t" r="r" b="b"/>
              <a:pathLst>
                <a:path w="439" h="617" extrusionOk="0">
                  <a:moveTo>
                    <a:pt x="225" y="74"/>
                  </a:moveTo>
                  <a:cubicBezTo>
                    <a:pt x="333" y="136"/>
                    <a:pt x="425" y="289"/>
                    <a:pt x="430" y="417"/>
                  </a:cubicBezTo>
                  <a:cubicBezTo>
                    <a:pt x="439" y="554"/>
                    <a:pt x="349" y="616"/>
                    <a:pt x="235" y="564"/>
                  </a:cubicBezTo>
                  <a:lnTo>
                    <a:pt x="217" y="557"/>
                  </a:lnTo>
                  <a:cubicBezTo>
                    <a:pt x="110" y="495"/>
                    <a:pt x="15" y="335"/>
                    <a:pt x="8" y="204"/>
                  </a:cubicBezTo>
                  <a:cubicBezTo>
                    <a:pt x="1" y="63"/>
                    <a:pt x="89" y="0"/>
                    <a:pt x="207" y="64"/>
                  </a:cubicBezTo>
                  <a:cubicBezTo>
                    <a:pt x="213" y="67"/>
                    <a:pt x="220" y="70"/>
                    <a:pt x="225" y="7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3444625" y="3004225"/>
              <a:ext cx="11100" cy="15325"/>
            </a:xfrm>
            <a:custGeom>
              <a:avLst/>
              <a:gdLst/>
              <a:ahLst/>
              <a:cxnLst/>
              <a:rect l="l" t="t" r="r" b="b"/>
              <a:pathLst>
                <a:path w="444" h="613" extrusionOk="0">
                  <a:moveTo>
                    <a:pt x="239" y="71"/>
                  </a:moveTo>
                  <a:cubicBezTo>
                    <a:pt x="360" y="151"/>
                    <a:pt x="444" y="322"/>
                    <a:pt x="433" y="446"/>
                  </a:cubicBezTo>
                  <a:cubicBezTo>
                    <a:pt x="420" y="568"/>
                    <a:pt x="332" y="612"/>
                    <a:pt x="222" y="549"/>
                  </a:cubicBezTo>
                  <a:lnTo>
                    <a:pt x="203" y="538"/>
                  </a:lnTo>
                  <a:cubicBezTo>
                    <a:pt x="84" y="456"/>
                    <a:pt x="0" y="290"/>
                    <a:pt x="9" y="163"/>
                  </a:cubicBezTo>
                  <a:cubicBezTo>
                    <a:pt x="20" y="39"/>
                    <a:pt x="115" y="0"/>
                    <a:pt x="223" y="63"/>
                  </a:cubicBezTo>
                  <a:cubicBezTo>
                    <a:pt x="229" y="66"/>
                    <a:pt x="233" y="69"/>
                    <a:pt x="239" y="7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3412975" y="2981500"/>
              <a:ext cx="11400" cy="15175"/>
            </a:xfrm>
            <a:custGeom>
              <a:avLst/>
              <a:gdLst/>
              <a:ahLst/>
              <a:cxnLst/>
              <a:rect l="l" t="t" r="r" b="b"/>
              <a:pathLst>
                <a:path w="456" h="607" extrusionOk="0">
                  <a:moveTo>
                    <a:pt x="266" y="85"/>
                  </a:moveTo>
                  <a:cubicBezTo>
                    <a:pt x="380" y="177"/>
                    <a:pt x="455" y="343"/>
                    <a:pt x="436" y="465"/>
                  </a:cubicBezTo>
                  <a:cubicBezTo>
                    <a:pt x="420" y="573"/>
                    <a:pt x="326" y="607"/>
                    <a:pt x="229" y="551"/>
                  </a:cubicBezTo>
                  <a:lnTo>
                    <a:pt x="192" y="524"/>
                  </a:lnTo>
                  <a:cubicBezTo>
                    <a:pt x="77" y="437"/>
                    <a:pt x="1" y="271"/>
                    <a:pt x="17" y="138"/>
                  </a:cubicBezTo>
                  <a:cubicBezTo>
                    <a:pt x="38" y="32"/>
                    <a:pt x="126" y="0"/>
                    <a:pt x="229" y="60"/>
                  </a:cubicBezTo>
                  <a:cubicBezTo>
                    <a:pt x="242" y="67"/>
                    <a:pt x="254" y="76"/>
                    <a:pt x="266" y="8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3396050" y="2061750"/>
              <a:ext cx="11725" cy="15125"/>
            </a:xfrm>
            <a:custGeom>
              <a:avLst/>
              <a:gdLst/>
              <a:ahLst/>
              <a:cxnLst/>
              <a:rect l="l" t="t" r="r" b="b"/>
              <a:pathLst>
                <a:path w="469" h="605" extrusionOk="0">
                  <a:moveTo>
                    <a:pt x="239" y="60"/>
                  </a:moveTo>
                  <a:cubicBezTo>
                    <a:pt x="335" y="116"/>
                    <a:pt x="420" y="243"/>
                    <a:pt x="442" y="368"/>
                  </a:cubicBezTo>
                  <a:cubicBezTo>
                    <a:pt x="469" y="516"/>
                    <a:pt x="396" y="605"/>
                    <a:pt x="280" y="570"/>
                  </a:cubicBezTo>
                  <a:lnTo>
                    <a:pt x="236" y="548"/>
                  </a:lnTo>
                  <a:cubicBezTo>
                    <a:pt x="135" y="491"/>
                    <a:pt x="49" y="361"/>
                    <a:pt x="27" y="234"/>
                  </a:cubicBezTo>
                  <a:cubicBezTo>
                    <a:pt x="0" y="86"/>
                    <a:pt x="77" y="0"/>
                    <a:pt x="191" y="39"/>
                  </a:cubicBezTo>
                  <a:cubicBezTo>
                    <a:pt x="208" y="45"/>
                    <a:pt x="223" y="52"/>
                    <a:pt x="239" y="6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3381650" y="2956325"/>
              <a:ext cx="11775" cy="14875"/>
            </a:xfrm>
            <a:custGeom>
              <a:avLst/>
              <a:gdLst/>
              <a:ahLst/>
              <a:cxnLst/>
              <a:rect l="l" t="t" r="r" b="b"/>
              <a:pathLst>
                <a:path w="471" h="595" extrusionOk="0">
                  <a:moveTo>
                    <a:pt x="291" y="93"/>
                  </a:moveTo>
                  <a:cubicBezTo>
                    <a:pt x="405" y="190"/>
                    <a:pt x="470" y="359"/>
                    <a:pt x="442" y="475"/>
                  </a:cubicBezTo>
                  <a:cubicBezTo>
                    <a:pt x="419" y="575"/>
                    <a:pt x="331" y="595"/>
                    <a:pt x="236" y="540"/>
                  </a:cubicBezTo>
                  <a:lnTo>
                    <a:pt x="186" y="507"/>
                  </a:lnTo>
                  <a:cubicBezTo>
                    <a:pt x="72" y="405"/>
                    <a:pt x="1" y="232"/>
                    <a:pt x="31" y="118"/>
                  </a:cubicBezTo>
                  <a:cubicBezTo>
                    <a:pt x="56" y="22"/>
                    <a:pt x="144" y="1"/>
                    <a:pt x="239" y="57"/>
                  </a:cubicBezTo>
                  <a:cubicBezTo>
                    <a:pt x="257" y="68"/>
                    <a:pt x="275" y="79"/>
                    <a:pt x="291" y="9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3365200" y="2053350"/>
              <a:ext cx="11950" cy="14750"/>
            </a:xfrm>
            <a:custGeom>
              <a:avLst/>
              <a:gdLst/>
              <a:ahLst/>
              <a:cxnLst/>
              <a:rect l="l" t="t" r="r" b="b"/>
              <a:pathLst>
                <a:path w="478" h="590" extrusionOk="0">
                  <a:moveTo>
                    <a:pt x="239" y="49"/>
                  </a:moveTo>
                  <a:cubicBezTo>
                    <a:pt x="331" y="102"/>
                    <a:pt x="415" y="220"/>
                    <a:pt x="443" y="344"/>
                  </a:cubicBezTo>
                  <a:cubicBezTo>
                    <a:pt x="477" y="492"/>
                    <a:pt x="412" y="590"/>
                    <a:pt x="298" y="563"/>
                  </a:cubicBezTo>
                  <a:lnTo>
                    <a:pt x="236" y="537"/>
                  </a:lnTo>
                  <a:cubicBezTo>
                    <a:pt x="144" y="485"/>
                    <a:pt x="61" y="369"/>
                    <a:pt x="34" y="245"/>
                  </a:cubicBezTo>
                  <a:cubicBezTo>
                    <a:pt x="1" y="98"/>
                    <a:pt x="66" y="0"/>
                    <a:pt x="176" y="24"/>
                  </a:cubicBezTo>
                  <a:cubicBezTo>
                    <a:pt x="199" y="29"/>
                    <a:pt x="219" y="38"/>
                    <a:pt x="239" y="4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3351150" y="2928600"/>
              <a:ext cx="11850" cy="14750"/>
            </a:xfrm>
            <a:custGeom>
              <a:avLst/>
              <a:gdLst/>
              <a:ahLst/>
              <a:cxnLst/>
              <a:rect l="l" t="t" r="r" b="b"/>
              <a:pathLst>
                <a:path w="474" h="590" extrusionOk="0">
                  <a:moveTo>
                    <a:pt x="306" y="103"/>
                  </a:moveTo>
                  <a:cubicBezTo>
                    <a:pt x="418" y="211"/>
                    <a:pt x="473" y="379"/>
                    <a:pt x="436" y="485"/>
                  </a:cubicBezTo>
                  <a:cubicBezTo>
                    <a:pt x="408" y="570"/>
                    <a:pt x="328" y="590"/>
                    <a:pt x="236" y="537"/>
                  </a:cubicBezTo>
                  <a:lnTo>
                    <a:pt x="172" y="491"/>
                  </a:lnTo>
                  <a:cubicBezTo>
                    <a:pt x="61" y="384"/>
                    <a:pt x="1" y="212"/>
                    <a:pt x="39" y="102"/>
                  </a:cubicBezTo>
                  <a:cubicBezTo>
                    <a:pt x="66" y="17"/>
                    <a:pt x="150" y="0"/>
                    <a:pt x="239" y="51"/>
                  </a:cubicBezTo>
                  <a:cubicBezTo>
                    <a:pt x="263" y="64"/>
                    <a:pt x="287" y="83"/>
                    <a:pt x="306" y="10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3292675" y="2866425"/>
              <a:ext cx="12050" cy="14350"/>
            </a:xfrm>
            <a:custGeom>
              <a:avLst/>
              <a:gdLst/>
              <a:ahLst/>
              <a:cxnLst/>
              <a:rect l="l" t="t" r="r" b="b"/>
              <a:pathLst>
                <a:path w="482" h="574" extrusionOk="0">
                  <a:moveTo>
                    <a:pt x="337" y="125"/>
                  </a:moveTo>
                  <a:cubicBezTo>
                    <a:pt x="444" y="251"/>
                    <a:pt x="482" y="419"/>
                    <a:pt x="427" y="511"/>
                  </a:cubicBezTo>
                  <a:cubicBezTo>
                    <a:pt x="393" y="573"/>
                    <a:pt x="317" y="573"/>
                    <a:pt x="241" y="530"/>
                  </a:cubicBezTo>
                  <a:lnTo>
                    <a:pt x="142" y="447"/>
                  </a:lnTo>
                  <a:cubicBezTo>
                    <a:pt x="38" y="325"/>
                    <a:pt x="1" y="154"/>
                    <a:pt x="54" y="66"/>
                  </a:cubicBezTo>
                  <a:cubicBezTo>
                    <a:pt x="91" y="5"/>
                    <a:pt x="168" y="1"/>
                    <a:pt x="243" y="44"/>
                  </a:cubicBezTo>
                  <a:cubicBezTo>
                    <a:pt x="280" y="65"/>
                    <a:pt x="310" y="93"/>
                    <a:pt x="337" y="12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3251150" y="2051425"/>
              <a:ext cx="11925" cy="13925"/>
            </a:xfrm>
            <a:custGeom>
              <a:avLst/>
              <a:gdLst/>
              <a:ahLst/>
              <a:cxnLst/>
              <a:rect l="l" t="t" r="r" b="b"/>
              <a:pathLst>
                <a:path w="477" h="557" extrusionOk="0">
                  <a:moveTo>
                    <a:pt x="239" y="35"/>
                  </a:moveTo>
                  <a:cubicBezTo>
                    <a:pt x="317" y="84"/>
                    <a:pt x="378" y="155"/>
                    <a:pt x="417" y="239"/>
                  </a:cubicBezTo>
                  <a:cubicBezTo>
                    <a:pt x="477" y="388"/>
                    <a:pt x="457" y="526"/>
                    <a:pt x="359" y="548"/>
                  </a:cubicBezTo>
                  <a:cubicBezTo>
                    <a:pt x="319" y="557"/>
                    <a:pt x="278" y="545"/>
                    <a:pt x="236" y="522"/>
                  </a:cubicBezTo>
                  <a:cubicBezTo>
                    <a:pt x="172" y="484"/>
                    <a:pt x="103" y="405"/>
                    <a:pt x="62" y="320"/>
                  </a:cubicBezTo>
                  <a:cubicBezTo>
                    <a:pt x="0" y="170"/>
                    <a:pt x="20" y="32"/>
                    <a:pt x="119" y="10"/>
                  </a:cubicBezTo>
                  <a:cubicBezTo>
                    <a:pt x="155" y="0"/>
                    <a:pt x="197" y="10"/>
                    <a:pt x="239" y="3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3239025" y="2796600"/>
              <a:ext cx="12000" cy="14225"/>
            </a:xfrm>
            <a:custGeom>
              <a:avLst/>
              <a:gdLst/>
              <a:ahLst/>
              <a:cxnLst/>
              <a:rect l="l" t="t" r="r" b="b"/>
              <a:pathLst>
                <a:path w="480" h="569" extrusionOk="0">
                  <a:moveTo>
                    <a:pt x="367" y="159"/>
                  </a:moveTo>
                  <a:cubicBezTo>
                    <a:pt x="457" y="296"/>
                    <a:pt x="480" y="461"/>
                    <a:pt x="411" y="527"/>
                  </a:cubicBezTo>
                  <a:cubicBezTo>
                    <a:pt x="370" y="569"/>
                    <a:pt x="304" y="562"/>
                    <a:pt x="236" y="523"/>
                  </a:cubicBezTo>
                  <a:cubicBezTo>
                    <a:pt x="187" y="494"/>
                    <a:pt x="145" y="455"/>
                    <a:pt x="113" y="407"/>
                  </a:cubicBezTo>
                  <a:lnTo>
                    <a:pt x="113" y="403"/>
                  </a:lnTo>
                  <a:cubicBezTo>
                    <a:pt x="22" y="272"/>
                    <a:pt x="0" y="110"/>
                    <a:pt x="68" y="43"/>
                  </a:cubicBezTo>
                  <a:cubicBezTo>
                    <a:pt x="113" y="0"/>
                    <a:pt x="176" y="4"/>
                    <a:pt x="241" y="42"/>
                  </a:cubicBezTo>
                  <a:cubicBezTo>
                    <a:pt x="290" y="71"/>
                    <a:pt x="333" y="112"/>
                    <a:pt x="367" y="15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3159600" y="2099525"/>
              <a:ext cx="12000" cy="14225"/>
            </a:xfrm>
            <a:custGeom>
              <a:avLst/>
              <a:gdLst/>
              <a:ahLst/>
              <a:cxnLst/>
              <a:rect l="l" t="t" r="r" b="b"/>
              <a:pathLst>
                <a:path w="480" h="569" extrusionOk="0">
                  <a:moveTo>
                    <a:pt x="371" y="166"/>
                  </a:moveTo>
                  <a:cubicBezTo>
                    <a:pt x="462" y="297"/>
                    <a:pt x="480" y="461"/>
                    <a:pt x="412" y="531"/>
                  </a:cubicBezTo>
                  <a:cubicBezTo>
                    <a:pt x="370" y="569"/>
                    <a:pt x="304" y="566"/>
                    <a:pt x="240" y="528"/>
                  </a:cubicBezTo>
                  <a:cubicBezTo>
                    <a:pt x="190" y="498"/>
                    <a:pt x="147" y="456"/>
                    <a:pt x="113" y="408"/>
                  </a:cubicBezTo>
                  <a:cubicBezTo>
                    <a:pt x="23" y="272"/>
                    <a:pt x="0" y="110"/>
                    <a:pt x="73" y="42"/>
                  </a:cubicBezTo>
                  <a:cubicBezTo>
                    <a:pt x="113" y="0"/>
                    <a:pt x="177" y="3"/>
                    <a:pt x="242" y="40"/>
                  </a:cubicBezTo>
                  <a:cubicBezTo>
                    <a:pt x="293" y="73"/>
                    <a:pt x="338" y="114"/>
                    <a:pt x="371" y="16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3133525" y="2601150"/>
              <a:ext cx="12150" cy="13775"/>
            </a:xfrm>
            <a:custGeom>
              <a:avLst/>
              <a:gdLst/>
              <a:ahLst/>
              <a:cxnLst/>
              <a:rect l="l" t="t" r="r" b="b"/>
              <a:pathLst>
                <a:path w="486" h="551" extrusionOk="0">
                  <a:moveTo>
                    <a:pt x="239" y="30"/>
                  </a:moveTo>
                  <a:cubicBezTo>
                    <a:pt x="313" y="72"/>
                    <a:pt x="384" y="156"/>
                    <a:pt x="424" y="253"/>
                  </a:cubicBezTo>
                  <a:cubicBezTo>
                    <a:pt x="486" y="406"/>
                    <a:pt x="451" y="535"/>
                    <a:pt x="348" y="546"/>
                  </a:cubicBezTo>
                  <a:cubicBezTo>
                    <a:pt x="312" y="550"/>
                    <a:pt x="275" y="542"/>
                    <a:pt x="245" y="522"/>
                  </a:cubicBezTo>
                  <a:cubicBezTo>
                    <a:pt x="172" y="480"/>
                    <a:pt x="100" y="394"/>
                    <a:pt x="61" y="298"/>
                  </a:cubicBezTo>
                  <a:cubicBezTo>
                    <a:pt x="1" y="144"/>
                    <a:pt x="31" y="12"/>
                    <a:pt x="135" y="1"/>
                  </a:cubicBezTo>
                  <a:cubicBezTo>
                    <a:pt x="172" y="1"/>
                    <a:pt x="208" y="11"/>
                    <a:pt x="239" y="3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3125200" y="2141200"/>
              <a:ext cx="12125" cy="14375"/>
            </a:xfrm>
            <a:custGeom>
              <a:avLst/>
              <a:gdLst/>
              <a:ahLst/>
              <a:cxnLst/>
              <a:rect l="l" t="t" r="r" b="b"/>
              <a:pathLst>
                <a:path w="485" h="575" extrusionOk="0">
                  <a:moveTo>
                    <a:pt x="339" y="131"/>
                  </a:moveTo>
                  <a:cubicBezTo>
                    <a:pt x="447" y="255"/>
                    <a:pt x="484" y="425"/>
                    <a:pt x="427" y="508"/>
                  </a:cubicBezTo>
                  <a:cubicBezTo>
                    <a:pt x="388" y="569"/>
                    <a:pt x="316" y="575"/>
                    <a:pt x="240" y="530"/>
                  </a:cubicBezTo>
                  <a:lnTo>
                    <a:pt x="144" y="449"/>
                  </a:lnTo>
                  <a:cubicBezTo>
                    <a:pt x="38" y="322"/>
                    <a:pt x="1" y="155"/>
                    <a:pt x="58" y="66"/>
                  </a:cubicBezTo>
                  <a:cubicBezTo>
                    <a:pt x="94" y="6"/>
                    <a:pt x="165" y="0"/>
                    <a:pt x="239" y="43"/>
                  </a:cubicBezTo>
                  <a:cubicBezTo>
                    <a:pt x="277" y="67"/>
                    <a:pt x="311" y="96"/>
                    <a:pt x="339" y="13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3095200" y="2478525"/>
              <a:ext cx="11825" cy="14700"/>
            </a:xfrm>
            <a:custGeom>
              <a:avLst/>
              <a:gdLst/>
              <a:ahLst/>
              <a:cxnLst/>
              <a:rect l="l" t="t" r="r" b="b"/>
              <a:pathLst>
                <a:path w="473" h="588" extrusionOk="0">
                  <a:moveTo>
                    <a:pt x="244" y="55"/>
                  </a:moveTo>
                  <a:cubicBezTo>
                    <a:pt x="331" y="105"/>
                    <a:pt x="412" y="217"/>
                    <a:pt x="439" y="334"/>
                  </a:cubicBezTo>
                  <a:cubicBezTo>
                    <a:pt x="473" y="484"/>
                    <a:pt x="416" y="587"/>
                    <a:pt x="301" y="561"/>
                  </a:cubicBezTo>
                  <a:lnTo>
                    <a:pt x="236" y="536"/>
                  </a:lnTo>
                  <a:cubicBezTo>
                    <a:pt x="148" y="486"/>
                    <a:pt x="60" y="364"/>
                    <a:pt x="38" y="250"/>
                  </a:cubicBezTo>
                  <a:cubicBezTo>
                    <a:pt x="0" y="101"/>
                    <a:pt x="62" y="1"/>
                    <a:pt x="176" y="27"/>
                  </a:cubicBezTo>
                  <a:cubicBezTo>
                    <a:pt x="200" y="33"/>
                    <a:pt x="223" y="41"/>
                    <a:pt x="244" y="5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3087175" y="2438300"/>
              <a:ext cx="11675" cy="15025"/>
            </a:xfrm>
            <a:custGeom>
              <a:avLst/>
              <a:gdLst/>
              <a:ahLst/>
              <a:cxnLst/>
              <a:rect l="l" t="t" r="r" b="b"/>
              <a:pathLst>
                <a:path w="467" h="601" extrusionOk="0">
                  <a:moveTo>
                    <a:pt x="444" y="373"/>
                  </a:moveTo>
                  <a:cubicBezTo>
                    <a:pt x="466" y="518"/>
                    <a:pt x="397" y="600"/>
                    <a:pt x="282" y="564"/>
                  </a:cubicBezTo>
                  <a:lnTo>
                    <a:pt x="232" y="545"/>
                  </a:lnTo>
                  <a:cubicBezTo>
                    <a:pt x="137" y="489"/>
                    <a:pt x="54" y="366"/>
                    <a:pt x="27" y="237"/>
                  </a:cubicBezTo>
                  <a:cubicBezTo>
                    <a:pt x="1" y="90"/>
                    <a:pt x="73" y="1"/>
                    <a:pt x="189" y="36"/>
                  </a:cubicBezTo>
                  <a:cubicBezTo>
                    <a:pt x="203" y="41"/>
                    <a:pt x="217" y="48"/>
                    <a:pt x="231" y="55"/>
                  </a:cubicBezTo>
                  <a:cubicBezTo>
                    <a:pt x="330" y="114"/>
                    <a:pt x="420" y="244"/>
                    <a:pt x="444" y="37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3081750" y="2399000"/>
              <a:ext cx="11275" cy="15300"/>
            </a:xfrm>
            <a:custGeom>
              <a:avLst/>
              <a:gdLst/>
              <a:ahLst/>
              <a:cxnLst/>
              <a:rect l="l" t="t" r="r" b="b"/>
              <a:pathLst>
                <a:path w="451" h="612" extrusionOk="0">
                  <a:moveTo>
                    <a:pt x="439" y="395"/>
                  </a:moveTo>
                  <a:cubicBezTo>
                    <a:pt x="451" y="533"/>
                    <a:pt x="374" y="611"/>
                    <a:pt x="255" y="561"/>
                  </a:cubicBezTo>
                  <a:lnTo>
                    <a:pt x="225" y="551"/>
                  </a:lnTo>
                  <a:cubicBezTo>
                    <a:pt x="126" y="494"/>
                    <a:pt x="31" y="352"/>
                    <a:pt x="20" y="222"/>
                  </a:cubicBezTo>
                  <a:cubicBezTo>
                    <a:pt x="0" y="76"/>
                    <a:pt x="85" y="1"/>
                    <a:pt x="200" y="45"/>
                  </a:cubicBezTo>
                  <a:cubicBezTo>
                    <a:pt x="209" y="49"/>
                    <a:pt x="219" y="54"/>
                    <a:pt x="228" y="59"/>
                  </a:cubicBezTo>
                  <a:cubicBezTo>
                    <a:pt x="331" y="119"/>
                    <a:pt x="423" y="260"/>
                    <a:pt x="439" y="39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3078325" y="2323775"/>
              <a:ext cx="10725" cy="15550"/>
            </a:xfrm>
            <a:custGeom>
              <a:avLst/>
              <a:gdLst/>
              <a:ahLst/>
              <a:cxnLst/>
              <a:rect l="l" t="t" r="r" b="b"/>
              <a:pathLst>
                <a:path w="429" h="622" extrusionOk="0">
                  <a:moveTo>
                    <a:pt x="210" y="553"/>
                  </a:moveTo>
                  <a:cubicBezTo>
                    <a:pt x="91" y="481"/>
                    <a:pt x="1" y="322"/>
                    <a:pt x="1" y="183"/>
                  </a:cubicBezTo>
                  <a:cubicBezTo>
                    <a:pt x="5" y="52"/>
                    <a:pt x="97" y="0"/>
                    <a:pt x="208" y="66"/>
                  </a:cubicBezTo>
                  <a:cubicBezTo>
                    <a:pt x="211" y="66"/>
                    <a:pt x="213" y="67"/>
                    <a:pt x="215" y="68"/>
                  </a:cubicBezTo>
                  <a:cubicBezTo>
                    <a:pt x="334" y="137"/>
                    <a:pt x="429" y="307"/>
                    <a:pt x="424" y="435"/>
                  </a:cubicBezTo>
                  <a:cubicBezTo>
                    <a:pt x="424" y="572"/>
                    <a:pt x="328" y="622"/>
                    <a:pt x="210" y="55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3"/>
            <p:cNvSpPr/>
            <p:nvPr/>
          </p:nvSpPr>
          <p:spPr>
            <a:xfrm>
              <a:off x="3079875" y="2288400"/>
              <a:ext cx="11200" cy="15325"/>
            </a:xfrm>
            <a:custGeom>
              <a:avLst/>
              <a:gdLst/>
              <a:ahLst/>
              <a:cxnLst/>
              <a:rect l="l" t="t" r="r" b="b"/>
              <a:pathLst>
                <a:path w="448" h="613" extrusionOk="0">
                  <a:moveTo>
                    <a:pt x="202" y="537"/>
                  </a:moveTo>
                  <a:cubicBezTo>
                    <a:pt x="84" y="460"/>
                    <a:pt x="0" y="289"/>
                    <a:pt x="11" y="165"/>
                  </a:cubicBezTo>
                  <a:cubicBezTo>
                    <a:pt x="22" y="45"/>
                    <a:pt x="112" y="0"/>
                    <a:pt x="215" y="60"/>
                  </a:cubicBezTo>
                  <a:cubicBezTo>
                    <a:pt x="224" y="64"/>
                    <a:pt x="233" y="71"/>
                    <a:pt x="241" y="77"/>
                  </a:cubicBezTo>
                  <a:cubicBezTo>
                    <a:pt x="364" y="156"/>
                    <a:pt x="448" y="328"/>
                    <a:pt x="431" y="450"/>
                  </a:cubicBezTo>
                  <a:cubicBezTo>
                    <a:pt x="424" y="572"/>
                    <a:pt x="332" y="612"/>
                    <a:pt x="224" y="55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3"/>
            <p:cNvSpPr/>
            <p:nvPr/>
          </p:nvSpPr>
          <p:spPr>
            <a:xfrm>
              <a:off x="3083975" y="2254700"/>
              <a:ext cx="11500" cy="15150"/>
            </a:xfrm>
            <a:custGeom>
              <a:avLst/>
              <a:gdLst/>
              <a:ahLst/>
              <a:cxnLst/>
              <a:rect l="l" t="t" r="r" b="b"/>
              <a:pathLst>
                <a:path w="460" h="606" extrusionOk="0">
                  <a:moveTo>
                    <a:pt x="190" y="520"/>
                  </a:moveTo>
                  <a:cubicBezTo>
                    <a:pt x="76" y="432"/>
                    <a:pt x="1" y="261"/>
                    <a:pt x="24" y="142"/>
                  </a:cubicBezTo>
                  <a:cubicBezTo>
                    <a:pt x="41" y="32"/>
                    <a:pt x="126" y="0"/>
                    <a:pt x="226" y="57"/>
                  </a:cubicBezTo>
                  <a:cubicBezTo>
                    <a:pt x="242" y="66"/>
                    <a:pt x="256" y="76"/>
                    <a:pt x="268" y="87"/>
                  </a:cubicBezTo>
                  <a:cubicBezTo>
                    <a:pt x="382" y="173"/>
                    <a:pt x="459" y="342"/>
                    <a:pt x="440" y="466"/>
                  </a:cubicBezTo>
                  <a:cubicBezTo>
                    <a:pt x="420" y="573"/>
                    <a:pt x="332" y="605"/>
                    <a:pt x="229" y="54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3090675" y="2223025"/>
              <a:ext cx="11650" cy="14850"/>
            </a:xfrm>
            <a:custGeom>
              <a:avLst/>
              <a:gdLst/>
              <a:ahLst/>
              <a:cxnLst/>
              <a:rect l="l" t="t" r="r" b="b"/>
              <a:pathLst>
                <a:path w="466" h="594" extrusionOk="0">
                  <a:moveTo>
                    <a:pt x="179" y="499"/>
                  </a:moveTo>
                  <a:cubicBezTo>
                    <a:pt x="68" y="404"/>
                    <a:pt x="0" y="229"/>
                    <a:pt x="27" y="117"/>
                  </a:cubicBezTo>
                  <a:cubicBezTo>
                    <a:pt x="53" y="21"/>
                    <a:pt x="140" y="0"/>
                    <a:pt x="236" y="56"/>
                  </a:cubicBezTo>
                  <a:cubicBezTo>
                    <a:pt x="254" y="66"/>
                    <a:pt x="271" y="78"/>
                    <a:pt x="287" y="92"/>
                  </a:cubicBezTo>
                  <a:cubicBezTo>
                    <a:pt x="402" y="188"/>
                    <a:pt x="466" y="363"/>
                    <a:pt x="439" y="478"/>
                  </a:cubicBezTo>
                  <a:cubicBezTo>
                    <a:pt x="411" y="572"/>
                    <a:pt x="328" y="594"/>
                    <a:pt x="233" y="53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3099800" y="2193325"/>
              <a:ext cx="11875" cy="14775"/>
            </a:xfrm>
            <a:custGeom>
              <a:avLst/>
              <a:gdLst/>
              <a:ahLst/>
              <a:cxnLst/>
              <a:rect l="l" t="t" r="r" b="b"/>
              <a:pathLst>
                <a:path w="475" h="591" extrusionOk="0">
                  <a:moveTo>
                    <a:pt x="169" y="487"/>
                  </a:moveTo>
                  <a:cubicBezTo>
                    <a:pt x="58" y="380"/>
                    <a:pt x="0" y="211"/>
                    <a:pt x="39" y="105"/>
                  </a:cubicBezTo>
                  <a:cubicBezTo>
                    <a:pt x="69" y="21"/>
                    <a:pt x="147" y="1"/>
                    <a:pt x="232" y="49"/>
                  </a:cubicBezTo>
                  <a:cubicBezTo>
                    <a:pt x="260" y="66"/>
                    <a:pt x="285" y="87"/>
                    <a:pt x="307" y="111"/>
                  </a:cubicBezTo>
                  <a:cubicBezTo>
                    <a:pt x="417" y="214"/>
                    <a:pt x="474" y="388"/>
                    <a:pt x="435" y="493"/>
                  </a:cubicBezTo>
                  <a:cubicBezTo>
                    <a:pt x="405" y="576"/>
                    <a:pt x="324" y="590"/>
                    <a:pt x="237" y="54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3111375" y="2166050"/>
              <a:ext cx="11975" cy="14475"/>
            </a:xfrm>
            <a:custGeom>
              <a:avLst/>
              <a:gdLst/>
              <a:ahLst/>
              <a:cxnLst/>
              <a:rect l="l" t="t" r="r" b="b"/>
              <a:pathLst>
                <a:path w="479" h="579" extrusionOk="0">
                  <a:moveTo>
                    <a:pt x="156" y="468"/>
                  </a:moveTo>
                  <a:cubicBezTo>
                    <a:pt x="46" y="351"/>
                    <a:pt x="0" y="177"/>
                    <a:pt x="46" y="80"/>
                  </a:cubicBezTo>
                  <a:cubicBezTo>
                    <a:pt x="81" y="13"/>
                    <a:pt x="156" y="0"/>
                    <a:pt x="239" y="45"/>
                  </a:cubicBezTo>
                  <a:cubicBezTo>
                    <a:pt x="269" y="64"/>
                    <a:pt x="298" y="88"/>
                    <a:pt x="322" y="114"/>
                  </a:cubicBezTo>
                  <a:cubicBezTo>
                    <a:pt x="432" y="231"/>
                    <a:pt x="478" y="403"/>
                    <a:pt x="432" y="498"/>
                  </a:cubicBezTo>
                  <a:cubicBezTo>
                    <a:pt x="397" y="570"/>
                    <a:pt x="321" y="579"/>
                    <a:pt x="240" y="53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3857050" y="2616000"/>
              <a:ext cx="11975" cy="14375"/>
            </a:xfrm>
            <a:custGeom>
              <a:avLst/>
              <a:gdLst/>
              <a:ahLst/>
              <a:cxnLst/>
              <a:rect l="l" t="t" r="r" b="b"/>
              <a:pathLst>
                <a:path w="479" h="575" extrusionOk="0">
                  <a:moveTo>
                    <a:pt x="240" y="535"/>
                  </a:moveTo>
                  <a:cubicBezTo>
                    <a:pt x="154" y="484"/>
                    <a:pt x="73" y="381"/>
                    <a:pt x="43" y="263"/>
                  </a:cubicBezTo>
                  <a:cubicBezTo>
                    <a:pt x="1" y="111"/>
                    <a:pt x="55" y="1"/>
                    <a:pt x="165" y="17"/>
                  </a:cubicBezTo>
                  <a:cubicBezTo>
                    <a:pt x="190" y="22"/>
                    <a:pt x="214" y="31"/>
                    <a:pt x="235" y="44"/>
                  </a:cubicBezTo>
                  <a:cubicBezTo>
                    <a:pt x="321" y="93"/>
                    <a:pt x="404" y="201"/>
                    <a:pt x="437" y="314"/>
                  </a:cubicBezTo>
                  <a:cubicBezTo>
                    <a:pt x="479" y="465"/>
                    <a:pt x="424" y="575"/>
                    <a:pt x="314" y="56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3867100" y="2656225"/>
              <a:ext cx="11925" cy="14900"/>
            </a:xfrm>
            <a:custGeom>
              <a:avLst/>
              <a:gdLst/>
              <a:ahLst/>
              <a:cxnLst/>
              <a:rect l="l" t="t" r="r" b="b"/>
              <a:pathLst>
                <a:path w="477" h="596" extrusionOk="0">
                  <a:moveTo>
                    <a:pt x="34" y="246"/>
                  </a:moveTo>
                  <a:cubicBezTo>
                    <a:pt x="0" y="103"/>
                    <a:pt x="64" y="0"/>
                    <a:pt x="180" y="31"/>
                  </a:cubicBezTo>
                  <a:cubicBezTo>
                    <a:pt x="200" y="37"/>
                    <a:pt x="219" y="45"/>
                    <a:pt x="237" y="56"/>
                  </a:cubicBezTo>
                  <a:cubicBezTo>
                    <a:pt x="329" y="108"/>
                    <a:pt x="414" y="225"/>
                    <a:pt x="442" y="346"/>
                  </a:cubicBezTo>
                  <a:cubicBezTo>
                    <a:pt x="477" y="497"/>
                    <a:pt x="411" y="596"/>
                    <a:pt x="297" y="565"/>
                  </a:cubicBezTo>
                  <a:lnTo>
                    <a:pt x="239" y="544"/>
                  </a:lnTo>
                  <a:cubicBezTo>
                    <a:pt x="144" y="490"/>
                    <a:pt x="64" y="372"/>
                    <a:pt x="34" y="24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3874900" y="2696125"/>
              <a:ext cx="11550" cy="14975"/>
            </a:xfrm>
            <a:custGeom>
              <a:avLst/>
              <a:gdLst/>
              <a:ahLst/>
              <a:cxnLst/>
              <a:rect l="l" t="t" r="r" b="b"/>
              <a:pathLst>
                <a:path w="462" h="599" extrusionOk="0">
                  <a:moveTo>
                    <a:pt x="23" y="225"/>
                  </a:moveTo>
                  <a:cubicBezTo>
                    <a:pt x="0" y="80"/>
                    <a:pt x="77" y="0"/>
                    <a:pt x="191" y="37"/>
                  </a:cubicBezTo>
                  <a:cubicBezTo>
                    <a:pt x="208" y="41"/>
                    <a:pt x="223" y="48"/>
                    <a:pt x="237" y="56"/>
                  </a:cubicBezTo>
                  <a:cubicBezTo>
                    <a:pt x="334" y="112"/>
                    <a:pt x="416" y="242"/>
                    <a:pt x="440" y="368"/>
                  </a:cubicBezTo>
                  <a:cubicBezTo>
                    <a:pt x="462" y="513"/>
                    <a:pt x="389" y="598"/>
                    <a:pt x="274" y="562"/>
                  </a:cubicBezTo>
                  <a:lnTo>
                    <a:pt x="232" y="543"/>
                  </a:lnTo>
                  <a:cubicBezTo>
                    <a:pt x="133" y="485"/>
                    <a:pt x="45" y="356"/>
                    <a:pt x="23" y="22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3880125" y="2734950"/>
              <a:ext cx="11375" cy="15325"/>
            </a:xfrm>
            <a:custGeom>
              <a:avLst/>
              <a:gdLst/>
              <a:ahLst/>
              <a:cxnLst/>
              <a:rect l="l" t="t" r="r" b="b"/>
              <a:pathLst>
                <a:path w="455" h="613" extrusionOk="0">
                  <a:moveTo>
                    <a:pt x="200" y="49"/>
                  </a:moveTo>
                  <a:cubicBezTo>
                    <a:pt x="210" y="53"/>
                    <a:pt x="219" y="57"/>
                    <a:pt x="228" y="63"/>
                  </a:cubicBezTo>
                  <a:cubicBezTo>
                    <a:pt x="332" y="123"/>
                    <a:pt x="426" y="265"/>
                    <a:pt x="440" y="397"/>
                  </a:cubicBezTo>
                  <a:cubicBezTo>
                    <a:pt x="455" y="538"/>
                    <a:pt x="370" y="612"/>
                    <a:pt x="256" y="569"/>
                  </a:cubicBezTo>
                  <a:lnTo>
                    <a:pt x="229" y="554"/>
                  </a:lnTo>
                  <a:cubicBezTo>
                    <a:pt x="122" y="491"/>
                    <a:pt x="31" y="346"/>
                    <a:pt x="20" y="218"/>
                  </a:cubicBezTo>
                  <a:cubicBezTo>
                    <a:pt x="1" y="74"/>
                    <a:pt x="86" y="0"/>
                    <a:pt x="200" y="4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3883575" y="2795575"/>
              <a:ext cx="10625" cy="15700"/>
            </a:xfrm>
            <a:custGeom>
              <a:avLst/>
              <a:gdLst/>
              <a:ahLst/>
              <a:cxnLst/>
              <a:rect l="l" t="t" r="r" b="b"/>
              <a:pathLst>
                <a:path w="425" h="628" extrusionOk="0">
                  <a:moveTo>
                    <a:pt x="215" y="70"/>
                  </a:moveTo>
                  <a:cubicBezTo>
                    <a:pt x="334" y="139"/>
                    <a:pt x="424" y="305"/>
                    <a:pt x="424" y="436"/>
                  </a:cubicBezTo>
                  <a:cubicBezTo>
                    <a:pt x="424" y="572"/>
                    <a:pt x="332" y="628"/>
                    <a:pt x="214" y="560"/>
                  </a:cubicBezTo>
                  <a:cubicBezTo>
                    <a:pt x="93" y="490"/>
                    <a:pt x="1" y="327"/>
                    <a:pt x="1" y="192"/>
                  </a:cubicBezTo>
                  <a:cubicBezTo>
                    <a:pt x="2" y="61"/>
                    <a:pt x="94" y="1"/>
                    <a:pt x="215" y="7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3882975" y="2772825"/>
              <a:ext cx="10975" cy="15525"/>
            </a:xfrm>
            <a:custGeom>
              <a:avLst/>
              <a:gdLst/>
              <a:ahLst/>
              <a:cxnLst/>
              <a:rect l="l" t="t" r="r" b="b"/>
              <a:pathLst>
                <a:path w="439" h="621" extrusionOk="0">
                  <a:moveTo>
                    <a:pt x="211" y="65"/>
                  </a:moveTo>
                  <a:lnTo>
                    <a:pt x="225" y="72"/>
                  </a:lnTo>
                  <a:cubicBezTo>
                    <a:pt x="337" y="136"/>
                    <a:pt x="425" y="289"/>
                    <a:pt x="436" y="421"/>
                  </a:cubicBezTo>
                  <a:lnTo>
                    <a:pt x="432" y="420"/>
                  </a:lnTo>
                  <a:cubicBezTo>
                    <a:pt x="439" y="559"/>
                    <a:pt x="348" y="621"/>
                    <a:pt x="229" y="557"/>
                  </a:cubicBezTo>
                  <a:lnTo>
                    <a:pt x="221" y="557"/>
                  </a:lnTo>
                  <a:cubicBezTo>
                    <a:pt x="107" y="491"/>
                    <a:pt x="16" y="338"/>
                    <a:pt x="12" y="204"/>
                  </a:cubicBezTo>
                  <a:cubicBezTo>
                    <a:pt x="1" y="56"/>
                    <a:pt x="93" y="0"/>
                    <a:pt x="211" y="6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3"/>
            <p:cNvSpPr/>
            <p:nvPr/>
          </p:nvSpPr>
          <p:spPr>
            <a:xfrm>
              <a:off x="3248775" y="2335275"/>
              <a:ext cx="50550" cy="53850"/>
            </a:xfrm>
            <a:custGeom>
              <a:avLst/>
              <a:gdLst/>
              <a:ahLst/>
              <a:cxnLst/>
              <a:rect l="l" t="t" r="r" b="b"/>
              <a:pathLst>
                <a:path w="2022" h="2154" extrusionOk="0">
                  <a:moveTo>
                    <a:pt x="215" y="50"/>
                  </a:moveTo>
                  <a:cubicBezTo>
                    <a:pt x="240" y="66"/>
                    <a:pt x="264" y="84"/>
                    <a:pt x="285" y="105"/>
                  </a:cubicBezTo>
                  <a:lnTo>
                    <a:pt x="1881" y="1671"/>
                  </a:lnTo>
                  <a:cubicBezTo>
                    <a:pt x="1969" y="1756"/>
                    <a:pt x="2022" y="1885"/>
                    <a:pt x="2022" y="1985"/>
                  </a:cubicBezTo>
                  <a:lnTo>
                    <a:pt x="2009" y="2058"/>
                  </a:lnTo>
                  <a:cubicBezTo>
                    <a:pt x="1978" y="2140"/>
                    <a:pt x="1895" y="2154"/>
                    <a:pt x="1811" y="2105"/>
                  </a:cubicBezTo>
                  <a:lnTo>
                    <a:pt x="1739" y="2049"/>
                  </a:lnTo>
                  <a:lnTo>
                    <a:pt x="143" y="478"/>
                  </a:lnTo>
                  <a:cubicBezTo>
                    <a:pt x="55" y="392"/>
                    <a:pt x="0" y="269"/>
                    <a:pt x="2" y="169"/>
                  </a:cubicBezTo>
                  <a:lnTo>
                    <a:pt x="13" y="92"/>
                  </a:lnTo>
                  <a:cubicBezTo>
                    <a:pt x="46" y="14"/>
                    <a:pt x="127" y="0"/>
                    <a:pt x="215" y="5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3"/>
            <p:cNvSpPr/>
            <p:nvPr/>
          </p:nvSpPr>
          <p:spPr>
            <a:xfrm>
              <a:off x="3257650" y="2315675"/>
              <a:ext cx="49000" cy="57250"/>
            </a:xfrm>
            <a:custGeom>
              <a:avLst/>
              <a:gdLst/>
              <a:ahLst/>
              <a:cxnLst/>
              <a:rect l="l" t="t" r="r" b="b"/>
              <a:pathLst>
                <a:path w="1960" h="2290" extrusionOk="0">
                  <a:moveTo>
                    <a:pt x="216" y="47"/>
                  </a:moveTo>
                  <a:cubicBezTo>
                    <a:pt x="248" y="66"/>
                    <a:pt x="277" y="91"/>
                    <a:pt x="302" y="121"/>
                  </a:cubicBezTo>
                  <a:lnTo>
                    <a:pt x="1837" y="1832"/>
                  </a:lnTo>
                  <a:cubicBezTo>
                    <a:pt x="1913" y="1916"/>
                    <a:pt x="1959" y="2029"/>
                    <a:pt x="1959" y="2121"/>
                  </a:cubicBezTo>
                  <a:lnTo>
                    <a:pt x="1940" y="2216"/>
                  </a:lnTo>
                  <a:cubicBezTo>
                    <a:pt x="1901" y="2281"/>
                    <a:pt x="1826" y="2290"/>
                    <a:pt x="1745" y="2244"/>
                  </a:cubicBezTo>
                  <a:lnTo>
                    <a:pt x="1658" y="2171"/>
                  </a:lnTo>
                  <a:lnTo>
                    <a:pt x="122" y="459"/>
                  </a:lnTo>
                  <a:cubicBezTo>
                    <a:pt x="47" y="371"/>
                    <a:pt x="1" y="257"/>
                    <a:pt x="1" y="165"/>
                  </a:cubicBezTo>
                  <a:lnTo>
                    <a:pt x="23" y="79"/>
                  </a:lnTo>
                  <a:cubicBezTo>
                    <a:pt x="61" y="9"/>
                    <a:pt x="136" y="1"/>
                    <a:pt x="216" y="4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3"/>
            <p:cNvSpPr/>
            <p:nvPr/>
          </p:nvSpPr>
          <p:spPr>
            <a:xfrm>
              <a:off x="3615550" y="2817500"/>
              <a:ext cx="38575" cy="66800"/>
            </a:xfrm>
            <a:custGeom>
              <a:avLst/>
              <a:gdLst/>
              <a:ahLst/>
              <a:cxnLst/>
              <a:rect l="l" t="t" r="r" b="b"/>
              <a:pathLst>
                <a:path w="1543" h="2672" extrusionOk="0">
                  <a:moveTo>
                    <a:pt x="214" y="38"/>
                  </a:moveTo>
                  <a:cubicBezTo>
                    <a:pt x="281" y="80"/>
                    <a:pt x="337" y="140"/>
                    <a:pt x="373" y="211"/>
                  </a:cubicBezTo>
                  <a:lnTo>
                    <a:pt x="1489" y="2323"/>
                  </a:lnTo>
                  <a:cubicBezTo>
                    <a:pt x="1522" y="2380"/>
                    <a:pt x="1540" y="2445"/>
                    <a:pt x="1542" y="2511"/>
                  </a:cubicBezTo>
                  <a:cubicBezTo>
                    <a:pt x="1542" y="2581"/>
                    <a:pt x="1519" y="2634"/>
                    <a:pt x="1469" y="2653"/>
                  </a:cubicBezTo>
                  <a:cubicBezTo>
                    <a:pt x="1431" y="2671"/>
                    <a:pt x="1381" y="2664"/>
                    <a:pt x="1328" y="2634"/>
                  </a:cubicBezTo>
                  <a:cubicBezTo>
                    <a:pt x="1259" y="2592"/>
                    <a:pt x="1205" y="2530"/>
                    <a:pt x="1172" y="2459"/>
                  </a:cubicBezTo>
                  <a:lnTo>
                    <a:pt x="49" y="350"/>
                  </a:lnTo>
                  <a:cubicBezTo>
                    <a:pt x="19" y="290"/>
                    <a:pt x="2" y="225"/>
                    <a:pt x="1" y="159"/>
                  </a:cubicBezTo>
                  <a:cubicBezTo>
                    <a:pt x="1" y="94"/>
                    <a:pt x="24" y="41"/>
                    <a:pt x="70" y="20"/>
                  </a:cubicBezTo>
                  <a:cubicBezTo>
                    <a:pt x="112" y="0"/>
                    <a:pt x="162" y="9"/>
                    <a:pt x="214" y="3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3"/>
            <p:cNvSpPr/>
            <p:nvPr/>
          </p:nvSpPr>
          <p:spPr>
            <a:xfrm>
              <a:off x="3191450" y="2721000"/>
              <a:ext cx="11675" cy="14150"/>
            </a:xfrm>
            <a:custGeom>
              <a:avLst/>
              <a:gdLst/>
              <a:ahLst/>
              <a:cxnLst/>
              <a:rect l="l" t="t" r="r" b="b"/>
              <a:pathLst>
                <a:path w="467" h="566" extrusionOk="0">
                  <a:moveTo>
                    <a:pt x="237" y="40"/>
                  </a:moveTo>
                  <a:cubicBezTo>
                    <a:pt x="300" y="79"/>
                    <a:pt x="352" y="133"/>
                    <a:pt x="387" y="199"/>
                  </a:cubicBezTo>
                  <a:cubicBezTo>
                    <a:pt x="466" y="342"/>
                    <a:pt x="466" y="495"/>
                    <a:pt x="381" y="543"/>
                  </a:cubicBezTo>
                  <a:cubicBezTo>
                    <a:pt x="343" y="565"/>
                    <a:pt x="290" y="561"/>
                    <a:pt x="233" y="528"/>
                  </a:cubicBezTo>
                  <a:cubicBezTo>
                    <a:pt x="171" y="487"/>
                    <a:pt x="119" y="433"/>
                    <a:pt x="84" y="367"/>
                  </a:cubicBezTo>
                  <a:cubicBezTo>
                    <a:pt x="0" y="222"/>
                    <a:pt x="5" y="66"/>
                    <a:pt x="85" y="20"/>
                  </a:cubicBezTo>
                  <a:cubicBezTo>
                    <a:pt x="129" y="1"/>
                    <a:pt x="183" y="9"/>
                    <a:pt x="237" y="4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3"/>
            <p:cNvSpPr/>
            <p:nvPr/>
          </p:nvSpPr>
          <p:spPr>
            <a:xfrm>
              <a:off x="3214375" y="2759325"/>
              <a:ext cx="11950" cy="14300"/>
            </a:xfrm>
            <a:custGeom>
              <a:avLst/>
              <a:gdLst/>
              <a:ahLst/>
              <a:cxnLst/>
              <a:rect l="l" t="t" r="r" b="b"/>
              <a:pathLst>
                <a:path w="478" h="572" extrusionOk="0">
                  <a:moveTo>
                    <a:pt x="378" y="184"/>
                  </a:moveTo>
                  <a:cubicBezTo>
                    <a:pt x="470" y="329"/>
                    <a:pt x="477" y="482"/>
                    <a:pt x="401" y="542"/>
                  </a:cubicBezTo>
                  <a:cubicBezTo>
                    <a:pt x="359" y="571"/>
                    <a:pt x="298" y="561"/>
                    <a:pt x="240" y="529"/>
                  </a:cubicBezTo>
                  <a:cubicBezTo>
                    <a:pt x="182" y="494"/>
                    <a:pt x="134" y="447"/>
                    <a:pt x="98" y="390"/>
                  </a:cubicBezTo>
                  <a:cubicBezTo>
                    <a:pt x="12" y="246"/>
                    <a:pt x="1" y="92"/>
                    <a:pt x="77" y="30"/>
                  </a:cubicBezTo>
                  <a:cubicBezTo>
                    <a:pt x="122" y="1"/>
                    <a:pt x="182" y="8"/>
                    <a:pt x="239" y="41"/>
                  </a:cubicBezTo>
                  <a:cubicBezTo>
                    <a:pt x="296" y="78"/>
                    <a:pt x="344" y="125"/>
                    <a:pt x="378" y="18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3"/>
            <p:cNvSpPr/>
            <p:nvPr/>
          </p:nvSpPr>
          <p:spPr>
            <a:xfrm>
              <a:off x="3170150" y="2681625"/>
              <a:ext cx="11875" cy="14100"/>
            </a:xfrm>
            <a:custGeom>
              <a:avLst/>
              <a:gdLst/>
              <a:ahLst/>
              <a:cxnLst/>
              <a:rect l="l" t="t" r="r" b="b"/>
              <a:pathLst>
                <a:path w="475" h="564" extrusionOk="0">
                  <a:moveTo>
                    <a:pt x="239" y="38"/>
                  </a:moveTo>
                  <a:cubicBezTo>
                    <a:pt x="300" y="73"/>
                    <a:pt x="359" y="138"/>
                    <a:pt x="402" y="225"/>
                  </a:cubicBezTo>
                  <a:cubicBezTo>
                    <a:pt x="475" y="367"/>
                    <a:pt x="466" y="516"/>
                    <a:pt x="374" y="551"/>
                  </a:cubicBezTo>
                  <a:cubicBezTo>
                    <a:pt x="337" y="564"/>
                    <a:pt x="288" y="557"/>
                    <a:pt x="238" y="529"/>
                  </a:cubicBezTo>
                  <a:cubicBezTo>
                    <a:pt x="176" y="494"/>
                    <a:pt x="119" y="426"/>
                    <a:pt x="77" y="349"/>
                  </a:cubicBezTo>
                  <a:cubicBezTo>
                    <a:pt x="1" y="194"/>
                    <a:pt x="13" y="52"/>
                    <a:pt x="101" y="16"/>
                  </a:cubicBezTo>
                  <a:cubicBezTo>
                    <a:pt x="143" y="0"/>
                    <a:pt x="193" y="10"/>
                    <a:pt x="239" y="3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3"/>
            <p:cNvSpPr/>
            <p:nvPr/>
          </p:nvSpPr>
          <p:spPr>
            <a:xfrm>
              <a:off x="3150825" y="2641575"/>
              <a:ext cx="12000" cy="13950"/>
            </a:xfrm>
            <a:custGeom>
              <a:avLst/>
              <a:gdLst/>
              <a:ahLst/>
              <a:cxnLst/>
              <a:rect l="l" t="t" r="r" b="b"/>
              <a:pathLst>
                <a:path w="480" h="558" extrusionOk="0">
                  <a:moveTo>
                    <a:pt x="237" y="34"/>
                  </a:moveTo>
                  <a:cubicBezTo>
                    <a:pt x="304" y="73"/>
                    <a:pt x="370" y="147"/>
                    <a:pt x="411" y="239"/>
                  </a:cubicBezTo>
                  <a:cubicBezTo>
                    <a:pt x="480" y="388"/>
                    <a:pt x="460" y="532"/>
                    <a:pt x="361" y="549"/>
                  </a:cubicBezTo>
                  <a:cubicBezTo>
                    <a:pt x="324" y="557"/>
                    <a:pt x="282" y="546"/>
                    <a:pt x="240" y="522"/>
                  </a:cubicBezTo>
                  <a:cubicBezTo>
                    <a:pt x="162" y="475"/>
                    <a:pt x="102" y="405"/>
                    <a:pt x="68" y="321"/>
                  </a:cubicBezTo>
                  <a:cubicBezTo>
                    <a:pt x="0" y="172"/>
                    <a:pt x="22" y="33"/>
                    <a:pt x="114" y="6"/>
                  </a:cubicBezTo>
                  <a:cubicBezTo>
                    <a:pt x="158" y="1"/>
                    <a:pt x="201" y="11"/>
                    <a:pt x="237" y="3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3"/>
            <p:cNvSpPr/>
            <p:nvPr/>
          </p:nvSpPr>
          <p:spPr>
            <a:xfrm>
              <a:off x="3265200" y="2832350"/>
              <a:ext cx="12000" cy="14275"/>
            </a:xfrm>
            <a:custGeom>
              <a:avLst/>
              <a:gdLst/>
              <a:ahLst/>
              <a:cxnLst/>
              <a:rect l="l" t="t" r="r" b="b"/>
              <a:pathLst>
                <a:path w="480" h="571" extrusionOk="0">
                  <a:moveTo>
                    <a:pt x="354" y="148"/>
                  </a:moveTo>
                  <a:cubicBezTo>
                    <a:pt x="453" y="275"/>
                    <a:pt x="480" y="439"/>
                    <a:pt x="418" y="519"/>
                  </a:cubicBezTo>
                  <a:cubicBezTo>
                    <a:pt x="381" y="570"/>
                    <a:pt x="311" y="570"/>
                    <a:pt x="238" y="529"/>
                  </a:cubicBezTo>
                  <a:cubicBezTo>
                    <a:pt x="195" y="502"/>
                    <a:pt x="158" y="467"/>
                    <a:pt x="128" y="425"/>
                  </a:cubicBezTo>
                  <a:cubicBezTo>
                    <a:pt x="29" y="303"/>
                    <a:pt x="0" y="131"/>
                    <a:pt x="61" y="52"/>
                  </a:cubicBezTo>
                  <a:cubicBezTo>
                    <a:pt x="100" y="2"/>
                    <a:pt x="167" y="0"/>
                    <a:pt x="238" y="41"/>
                  </a:cubicBezTo>
                  <a:cubicBezTo>
                    <a:pt x="283" y="69"/>
                    <a:pt x="323" y="105"/>
                    <a:pt x="354" y="14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3118375" y="2560325"/>
              <a:ext cx="12125" cy="13675"/>
            </a:xfrm>
            <a:custGeom>
              <a:avLst/>
              <a:gdLst/>
              <a:ahLst/>
              <a:cxnLst/>
              <a:rect l="l" t="t" r="r" b="b"/>
              <a:pathLst>
                <a:path w="485" h="547" extrusionOk="0">
                  <a:moveTo>
                    <a:pt x="244" y="34"/>
                  </a:moveTo>
                  <a:cubicBezTo>
                    <a:pt x="322" y="78"/>
                    <a:pt x="398" y="170"/>
                    <a:pt x="435" y="273"/>
                  </a:cubicBezTo>
                  <a:cubicBezTo>
                    <a:pt x="484" y="424"/>
                    <a:pt x="442" y="545"/>
                    <a:pt x="339" y="547"/>
                  </a:cubicBezTo>
                  <a:lnTo>
                    <a:pt x="243" y="517"/>
                  </a:lnTo>
                  <a:cubicBezTo>
                    <a:pt x="168" y="474"/>
                    <a:pt x="91" y="378"/>
                    <a:pt x="58" y="273"/>
                  </a:cubicBezTo>
                  <a:cubicBezTo>
                    <a:pt x="0" y="123"/>
                    <a:pt x="46" y="0"/>
                    <a:pt x="150" y="3"/>
                  </a:cubicBezTo>
                  <a:cubicBezTo>
                    <a:pt x="183" y="4"/>
                    <a:pt x="215" y="15"/>
                    <a:pt x="244" y="3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3"/>
            <p:cNvSpPr/>
            <p:nvPr/>
          </p:nvSpPr>
          <p:spPr>
            <a:xfrm>
              <a:off x="3321425" y="2898525"/>
              <a:ext cx="11950" cy="14625"/>
            </a:xfrm>
            <a:custGeom>
              <a:avLst/>
              <a:gdLst/>
              <a:ahLst/>
              <a:cxnLst/>
              <a:rect l="l" t="t" r="r" b="b"/>
              <a:pathLst>
                <a:path w="478" h="585" extrusionOk="0">
                  <a:moveTo>
                    <a:pt x="321" y="119"/>
                  </a:moveTo>
                  <a:cubicBezTo>
                    <a:pt x="429" y="233"/>
                    <a:pt x="478" y="402"/>
                    <a:pt x="432" y="498"/>
                  </a:cubicBezTo>
                  <a:cubicBezTo>
                    <a:pt x="397" y="570"/>
                    <a:pt x="320" y="584"/>
                    <a:pt x="236" y="536"/>
                  </a:cubicBezTo>
                  <a:lnTo>
                    <a:pt x="157" y="472"/>
                  </a:lnTo>
                  <a:cubicBezTo>
                    <a:pt x="47" y="350"/>
                    <a:pt x="1" y="184"/>
                    <a:pt x="43" y="81"/>
                  </a:cubicBezTo>
                  <a:cubicBezTo>
                    <a:pt x="78" y="13"/>
                    <a:pt x="154" y="0"/>
                    <a:pt x="235" y="48"/>
                  </a:cubicBezTo>
                  <a:cubicBezTo>
                    <a:pt x="268" y="67"/>
                    <a:pt x="296" y="91"/>
                    <a:pt x="321" y="11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3"/>
            <p:cNvSpPr/>
            <p:nvPr/>
          </p:nvSpPr>
          <p:spPr>
            <a:xfrm>
              <a:off x="3476575" y="3024150"/>
              <a:ext cx="10625" cy="15575"/>
            </a:xfrm>
            <a:custGeom>
              <a:avLst/>
              <a:gdLst/>
              <a:ahLst/>
              <a:cxnLst/>
              <a:rect l="l" t="t" r="r" b="b"/>
              <a:pathLst>
                <a:path w="425" h="623" extrusionOk="0">
                  <a:moveTo>
                    <a:pt x="215" y="69"/>
                  </a:moveTo>
                  <a:cubicBezTo>
                    <a:pt x="330" y="134"/>
                    <a:pt x="424" y="300"/>
                    <a:pt x="424" y="431"/>
                  </a:cubicBezTo>
                  <a:cubicBezTo>
                    <a:pt x="424" y="566"/>
                    <a:pt x="328" y="622"/>
                    <a:pt x="210" y="553"/>
                  </a:cubicBezTo>
                  <a:cubicBezTo>
                    <a:pt x="93" y="484"/>
                    <a:pt x="1" y="318"/>
                    <a:pt x="1" y="187"/>
                  </a:cubicBezTo>
                  <a:cubicBezTo>
                    <a:pt x="5" y="54"/>
                    <a:pt x="98" y="1"/>
                    <a:pt x="215" y="6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3"/>
            <p:cNvSpPr/>
            <p:nvPr/>
          </p:nvSpPr>
          <p:spPr>
            <a:xfrm>
              <a:off x="3324025" y="2670325"/>
              <a:ext cx="37625" cy="36250"/>
            </a:xfrm>
            <a:custGeom>
              <a:avLst/>
              <a:gdLst/>
              <a:ahLst/>
              <a:cxnLst/>
              <a:rect l="l" t="t" r="r" b="b"/>
              <a:pathLst>
                <a:path w="1505" h="1450" extrusionOk="0">
                  <a:moveTo>
                    <a:pt x="1294" y="40"/>
                  </a:moveTo>
                  <a:cubicBezTo>
                    <a:pt x="1348" y="73"/>
                    <a:pt x="1394" y="119"/>
                    <a:pt x="1429" y="172"/>
                  </a:cubicBezTo>
                  <a:cubicBezTo>
                    <a:pt x="1475" y="242"/>
                    <a:pt x="1501" y="323"/>
                    <a:pt x="1504" y="405"/>
                  </a:cubicBezTo>
                  <a:cubicBezTo>
                    <a:pt x="1504" y="462"/>
                    <a:pt x="1489" y="505"/>
                    <a:pt x="1458" y="536"/>
                  </a:cubicBezTo>
                  <a:lnTo>
                    <a:pt x="374" y="1417"/>
                  </a:lnTo>
                  <a:cubicBezTo>
                    <a:pt x="332" y="1449"/>
                    <a:pt x="275" y="1448"/>
                    <a:pt x="209" y="1410"/>
                  </a:cubicBezTo>
                  <a:cubicBezTo>
                    <a:pt x="155" y="1377"/>
                    <a:pt x="110" y="1331"/>
                    <a:pt x="77" y="1276"/>
                  </a:cubicBezTo>
                  <a:cubicBezTo>
                    <a:pt x="29" y="1207"/>
                    <a:pt x="3" y="1126"/>
                    <a:pt x="0" y="1044"/>
                  </a:cubicBezTo>
                  <a:cubicBezTo>
                    <a:pt x="0" y="991"/>
                    <a:pt x="17" y="947"/>
                    <a:pt x="50" y="918"/>
                  </a:cubicBezTo>
                  <a:lnTo>
                    <a:pt x="1130" y="36"/>
                  </a:lnTo>
                  <a:cubicBezTo>
                    <a:pt x="1172" y="1"/>
                    <a:pt x="1232" y="5"/>
                    <a:pt x="1294" y="4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3"/>
            <p:cNvSpPr/>
            <p:nvPr/>
          </p:nvSpPr>
          <p:spPr>
            <a:xfrm>
              <a:off x="3291225" y="2623625"/>
              <a:ext cx="43325" cy="26550"/>
            </a:xfrm>
            <a:custGeom>
              <a:avLst/>
              <a:gdLst/>
              <a:ahLst/>
              <a:cxnLst/>
              <a:rect l="l" t="t" r="r" b="b"/>
              <a:pathLst>
                <a:path w="1733" h="1062" extrusionOk="0">
                  <a:moveTo>
                    <a:pt x="1520" y="39"/>
                  </a:moveTo>
                  <a:cubicBezTo>
                    <a:pt x="1589" y="82"/>
                    <a:pt x="1647" y="145"/>
                    <a:pt x="1683" y="218"/>
                  </a:cubicBezTo>
                  <a:cubicBezTo>
                    <a:pt x="1712" y="277"/>
                    <a:pt x="1729" y="340"/>
                    <a:pt x="1733" y="405"/>
                  </a:cubicBezTo>
                  <a:cubicBezTo>
                    <a:pt x="1733" y="475"/>
                    <a:pt x="1705" y="525"/>
                    <a:pt x="1655" y="545"/>
                  </a:cubicBezTo>
                  <a:lnTo>
                    <a:pt x="352" y="1046"/>
                  </a:lnTo>
                  <a:cubicBezTo>
                    <a:pt x="310" y="1062"/>
                    <a:pt x="264" y="1053"/>
                    <a:pt x="214" y="1024"/>
                  </a:cubicBezTo>
                  <a:cubicBezTo>
                    <a:pt x="144" y="979"/>
                    <a:pt x="87" y="917"/>
                    <a:pt x="50" y="843"/>
                  </a:cubicBezTo>
                  <a:cubicBezTo>
                    <a:pt x="20" y="786"/>
                    <a:pt x="3" y="724"/>
                    <a:pt x="0" y="660"/>
                  </a:cubicBezTo>
                  <a:cubicBezTo>
                    <a:pt x="0" y="591"/>
                    <a:pt x="28" y="535"/>
                    <a:pt x="77" y="515"/>
                  </a:cubicBezTo>
                  <a:lnTo>
                    <a:pt x="1382" y="13"/>
                  </a:lnTo>
                  <a:cubicBezTo>
                    <a:pt x="1422" y="1"/>
                    <a:pt x="1471" y="11"/>
                    <a:pt x="1520" y="3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3"/>
            <p:cNvSpPr/>
            <p:nvPr/>
          </p:nvSpPr>
          <p:spPr>
            <a:xfrm>
              <a:off x="3342425" y="2692450"/>
              <a:ext cx="34575" cy="40850"/>
            </a:xfrm>
            <a:custGeom>
              <a:avLst/>
              <a:gdLst/>
              <a:ahLst/>
              <a:cxnLst/>
              <a:rect l="l" t="t" r="r" b="b"/>
              <a:pathLst>
                <a:path w="1383" h="1634" extrusionOk="0">
                  <a:moveTo>
                    <a:pt x="1171" y="41"/>
                  </a:moveTo>
                  <a:cubicBezTo>
                    <a:pt x="1218" y="69"/>
                    <a:pt x="1257" y="107"/>
                    <a:pt x="1289" y="150"/>
                  </a:cubicBezTo>
                  <a:cubicBezTo>
                    <a:pt x="1345" y="224"/>
                    <a:pt x="1377" y="313"/>
                    <a:pt x="1380" y="405"/>
                  </a:cubicBezTo>
                  <a:cubicBezTo>
                    <a:pt x="1383" y="448"/>
                    <a:pt x="1370" y="490"/>
                    <a:pt x="1345" y="525"/>
                  </a:cubicBezTo>
                  <a:lnTo>
                    <a:pt x="392" y="1586"/>
                  </a:lnTo>
                  <a:cubicBezTo>
                    <a:pt x="348" y="1632"/>
                    <a:pt x="284" y="1633"/>
                    <a:pt x="215" y="1594"/>
                  </a:cubicBezTo>
                  <a:cubicBezTo>
                    <a:pt x="169" y="1566"/>
                    <a:pt x="128" y="1527"/>
                    <a:pt x="98" y="1483"/>
                  </a:cubicBezTo>
                  <a:cubicBezTo>
                    <a:pt x="36" y="1399"/>
                    <a:pt x="3" y="1304"/>
                    <a:pt x="3" y="1225"/>
                  </a:cubicBezTo>
                  <a:cubicBezTo>
                    <a:pt x="0" y="1184"/>
                    <a:pt x="14" y="1143"/>
                    <a:pt x="40" y="1112"/>
                  </a:cubicBezTo>
                  <a:lnTo>
                    <a:pt x="995" y="47"/>
                  </a:lnTo>
                  <a:cubicBezTo>
                    <a:pt x="1037" y="1"/>
                    <a:pt x="1103" y="2"/>
                    <a:pt x="1171" y="4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a:off x="3362275" y="2713300"/>
              <a:ext cx="31150" cy="45325"/>
            </a:xfrm>
            <a:custGeom>
              <a:avLst/>
              <a:gdLst/>
              <a:ahLst/>
              <a:cxnLst/>
              <a:rect l="l" t="t" r="r" b="b"/>
              <a:pathLst>
                <a:path w="1246" h="1813" extrusionOk="0">
                  <a:moveTo>
                    <a:pt x="1033" y="44"/>
                  </a:moveTo>
                  <a:cubicBezTo>
                    <a:pt x="1072" y="67"/>
                    <a:pt x="1107" y="98"/>
                    <a:pt x="1135" y="133"/>
                  </a:cubicBezTo>
                  <a:cubicBezTo>
                    <a:pt x="1204" y="217"/>
                    <a:pt x="1245" y="325"/>
                    <a:pt x="1245" y="412"/>
                  </a:cubicBezTo>
                  <a:lnTo>
                    <a:pt x="1219" y="511"/>
                  </a:lnTo>
                  <a:lnTo>
                    <a:pt x="396" y="1750"/>
                  </a:lnTo>
                  <a:cubicBezTo>
                    <a:pt x="359" y="1811"/>
                    <a:pt x="286" y="1813"/>
                    <a:pt x="214" y="1771"/>
                  </a:cubicBezTo>
                  <a:lnTo>
                    <a:pt x="111" y="1684"/>
                  </a:lnTo>
                  <a:cubicBezTo>
                    <a:pt x="42" y="1598"/>
                    <a:pt x="1" y="1489"/>
                    <a:pt x="1" y="1406"/>
                  </a:cubicBezTo>
                  <a:lnTo>
                    <a:pt x="27" y="1304"/>
                  </a:lnTo>
                  <a:lnTo>
                    <a:pt x="845" y="63"/>
                  </a:lnTo>
                  <a:cubicBezTo>
                    <a:pt x="884" y="5"/>
                    <a:pt x="958" y="1"/>
                    <a:pt x="1033" y="4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a:off x="3265125" y="2575000"/>
              <a:ext cx="47800" cy="16000"/>
            </a:xfrm>
            <a:custGeom>
              <a:avLst/>
              <a:gdLst/>
              <a:ahLst/>
              <a:cxnLst/>
              <a:rect l="l" t="t" r="r" b="b"/>
              <a:pathLst>
                <a:path w="1912" h="640" extrusionOk="0">
                  <a:moveTo>
                    <a:pt x="1697" y="29"/>
                  </a:moveTo>
                  <a:cubicBezTo>
                    <a:pt x="1772" y="74"/>
                    <a:pt x="1846" y="160"/>
                    <a:pt x="1885" y="263"/>
                  </a:cubicBezTo>
                  <a:lnTo>
                    <a:pt x="1911" y="397"/>
                  </a:lnTo>
                  <a:cubicBezTo>
                    <a:pt x="1911" y="481"/>
                    <a:pt x="1872" y="542"/>
                    <a:pt x="1800" y="544"/>
                  </a:cubicBezTo>
                  <a:lnTo>
                    <a:pt x="317" y="640"/>
                  </a:lnTo>
                  <a:lnTo>
                    <a:pt x="214" y="612"/>
                  </a:lnTo>
                  <a:cubicBezTo>
                    <a:pt x="126" y="556"/>
                    <a:pt x="60" y="474"/>
                    <a:pt x="27" y="376"/>
                  </a:cubicBezTo>
                  <a:lnTo>
                    <a:pt x="0" y="243"/>
                  </a:lnTo>
                  <a:cubicBezTo>
                    <a:pt x="0" y="159"/>
                    <a:pt x="39" y="98"/>
                    <a:pt x="108" y="93"/>
                  </a:cubicBezTo>
                  <a:lnTo>
                    <a:pt x="1595" y="0"/>
                  </a:lnTo>
                  <a:cubicBezTo>
                    <a:pt x="1631" y="0"/>
                    <a:pt x="1666" y="11"/>
                    <a:pt x="1697" y="2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a:off x="3383125" y="2732850"/>
              <a:ext cx="27550" cy="49650"/>
            </a:xfrm>
            <a:custGeom>
              <a:avLst/>
              <a:gdLst/>
              <a:ahLst/>
              <a:cxnLst/>
              <a:rect l="l" t="t" r="r" b="b"/>
              <a:pathLst>
                <a:path w="1102" h="1986" extrusionOk="0">
                  <a:moveTo>
                    <a:pt x="887" y="47"/>
                  </a:moveTo>
                  <a:cubicBezTo>
                    <a:pt x="919" y="65"/>
                    <a:pt x="947" y="88"/>
                    <a:pt x="972" y="116"/>
                  </a:cubicBezTo>
                  <a:cubicBezTo>
                    <a:pt x="1051" y="201"/>
                    <a:pt x="1101" y="318"/>
                    <a:pt x="1101" y="415"/>
                  </a:cubicBezTo>
                  <a:lnTo>
                    <a:pt x="1082" y="495"/>
                  </a:lnTo>
                  <a:lnTo>
                    <a:pt x="409" y="1903"/>
                  </a:lnTo>
                  <a:cubicBezTo>
                    <a:pt x="374" y="1976"/>
                    <a:pt x="294" y="1986"/>
                    <a:pt x="213" y="1940"/>
                  </a:cubicBezTo>
                  <a:lnTo>
                    <a:pt x="130" y="1874"/>
                  </a:lnTo>
                  <a:cubicBezTo>
                    <a:pt x="50" y="1783"/>
                    <a:pt x="0" y="1668"/>
                    <a:pt x="0" y="1570"/>
                  </a:cubicBezTo>
                  <a:lnTo>
                    <a:pt x="20" y="1489"/>
                  </a:lnTo>
                  <a:lnTo>
                    <a:pt x="693" y="83"/>
                  </a:lnTo>
                  <a:cubicBezTo>
                    <a:pt x="726" y="12"/>
                    <a:pt x="806" y="1"/>
                    <a:pt x="887" y="4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a:off x="3254150" y="2547325"/>
              <a:ext cx="50675" cy="16875"/>
            </a:xfrm>
            <a:custGeom>
              <a:avLst/>
              <a:gdLst/>
              <a:ahLst/>
              <a:cxnLst/>
              <a:rect l="l" t="t" r="r" b="b"/>
              <a:pathLst>
                <a:path w="2027" h="675" extrusionOk="0">
                  <a:moveTo>
                    <a:pt x="1796" y="148"/>
                  </a:moveTo>
                  <a:cubicBezTo>
                    <a:pt x="1903" y="209"/>
                    <a:pt x="1987" y="342"/>
                    <a:pt x="2009" y="464"/>
                  </a:cubicBezTo>
                  <a:cubicBezTo>
                    <a:pt x="2027" y="590"/>
                    <a:pt x="1978" y="675"/>
                    <a:pt x="1886" y="669"/>
                  </a:cubicBezTo>
                  <a:lnTo>
                    <a:pt x="328" y="556"/>
                  </a:lnTo>
                  <a:lnTo>
                    <a:pt x="244" y="526"/>
                  </a:lnTo>
                  <a:cubicBezTo>
                    <a:pt x="160" y="477"/>
                    <a:pt x="84" y="379"/>
                    <a:pt x="50" y="268"/>
                  </a:cubicBezTo>
                  <a:cubicBezTo>
                    <a:pt x="0" y="117"/>
                    <a:pt x="50" y="0"/>
                    <a:pt x="158" y="10"/>
                  </a:cubicBezTo>
                  <a:lnTo>
                    <a:pt x="1712" y="121"/>
                  </a:ln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a:off x="3427125" y="2767075"/>
              <a:ext cx="19925" cy="57325"/>
            </a:xfrm>
            <a:custGeom>
              <a:avLst/>
              <a:gdLst/>
              <a:ahLst/>
              <a:cxnLst/>
              <a:rect l="l" t="t" r="r" b="b"/>
              <a:pathLst>
                <a:path w="797" h="2293" extrusionOk="0">
                  <a:moveTo>
                    <a:pt x="583" y="55"/>
                  </a:moveTo>
                  <a:cubicBezTo>
                    <a:pt x="599" y="65"/>
                    <a:pt x="614" y="76"/>
                    <a:pt x="629" y="88"/>
                  </a:cubicBezTo>
                  <a:cubicBezTo>
                    <a:pt x="728" y="168"/>
                    <a:pt x="797" y="308"/>
                    <a:pt x="797" y="421"/>
                  </a:cubicBezTo>
                  <a:lnTo>
                    <a:pt x="792" y="472"/>
                  </a:lnTo>
                  <a:lnTo>
                    <a:pt x="420" y="2162"/>
                  </a:lnTo>
                  <a:cubicBezTo>
                    <a:pt x="398" y="2263"/>
                    <a:pt x="310" y="2292"/>
                    <a:pt x="214" y="2236"/>
                  </a:cubicBezTo>
                  <a:lnTo>
                    <a:pt x="168" y="2206"/>
                  </a:lnTo>
                  <a:cubicBezTo>
                    <a:pt x="69" y="2122"/>
                    <a:pt x="1" y="1981"/>
                    <a:pt x="1" y="1867"/>
                  </a:cubicBezTo>
                  <a:lnTo>
                    <a:pt x="9" y="1820"/>
                  </a:lnTo>
                  <a:lnTo>
                    <a:pt x="377" y="126"/>
                  </a:lnTo>
                  <a:cubicBezTo>
                    <a:pt x="401" y="27"/>
                    <a:pt x="489" y="0"/>
                    <a:pt x="583" y="5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a:off x="3450025" y="2781525"/>
              <a:ext cx="15925" cy="60700"/>
            </a:xfrm>
            <a:custGeom>
              <a:avLst/>
              <a:gdLst/>
              <a:ahLst/>
              <a:cxnLst/>
              <a:rect l="l" t="t" r="r" b="b"/>
              <a:pathLst>
                <a:path w="637" h="2428" extrusionOk="0">
                  <a:moveTo>
                    <a:pt x="421" y="62"/>
                  </a:moveTo>
                  <a:cubicBezTo>
                    <a:pt x="431" y="68"/>
                    <a:pt x="440" y="73"/>
                    <a:pt x="449" y="79"/>
                  </a:cubicBezTo>
                  <a:cubicBezTo>
                    <a:pt x="555" y="158"/>
                    <a:pt x="636" y="306"/>
                    <a:pt x="635" y="427"/>
                  </a:cubicBezTo>
                  <a:lnTo>
                    <a:pt x="632" y="457"/>
                  </a:lnTo>
                  <a:lnTo>
                    <a:pt x="424" y="2273"/>
                  </a:lnTo>
                  <a:cubicBezTo>
                    <a:pt x="412" y="2389"/>
                    <a:pt x="320" y="2428"/>
                    <a:pt x="214" y="2366"/>
                  </a:cubicBezTo>
                  <a:lnTo>
                    <a:pt x="186" y="2351"/>
                  </a:lnTo>
                  <a:cubicBezTo>
                    <a:pt x="80" y="2272"/>
                    <a:pt x="0" y="2120"/>
                    <a:pt x="0" y="1997"/>
                  </a:cubicBezTo>
                  <a:lnTo>
                    <a:pt x="5" y="1973"/>
                  </a:lnTo>
                  <a:lnTo>
                    <a:pt x="212" y="157"/>
                  </a:lnTo>
                  <a:cubicBezTo>
                    <a:pt x="226" y="41"/>
                    <a:pt x="316" y="1"/>
                    <a:pt x="421" y="6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a:off x="3236600" y="2459350"/>
              <a:ext cx="52600" cy="33025"/>
            </a:xfrm>
            <a:custGeom>
              <a:avLst/>
              <a:gdLst/>
              <a:ahLst/>
              <a:cxnLst/>
              <a:rect l="l" t="t" r="r" b="b"/>
              <a:pathLst>
                <a:path w="2104" h="1321" extrusionOk="0">
                  <a:moveTo>
                    <a:pt x="1897" y="779"/>
                  </a:moveTo>
                  <a:cubicBezTo>
                    <a:pt x="1999" y="837"/>
                    <a:pt x="2086" y="979"/>
                    <a:pt x="2100" y="1110"/>
                  </a:cubicBezTo>
                  <a:lnTo>
                    <a:pt x="2103" y="1143"/>
                  </a:lnTo>
                  <a:cubicBezTo>
                    <a:pt x="2103" y="1261"/>
                    <a:pt x="2022" y="1321"/>
                    <a:pt x="1916" y="1276"/>
                  </a:cubicBezTo>
                  <a:lnTo>
                    <a:pt x="237" y="561"/>
                  </a:lnTo>
                  <a:lnTo>
                    <a:pt x="210" y="546"/>
                  </a:lnTo>
                  <a:cubicBezTo>
                    <a:pt x="107" y="487"/>
                    <a:pt x="16" y="347"/>
                    <a:pt x="1" y="216"/>
                  </a:cubicBezTo>
                  <a:lnTo>
                    <a:pt x="1" y="185"/>
                  </a:lnTo>
                  <a:cubicBezTo>
                    <a:pt x="1" y="61"/>
                    <a:pt x="78" y="1"/>
                    <a:pt x="185" y="48"/>
                  </a:cubicBezTo>
                  <a:lnTo>
                    <a:pt x="1865" y="763"/>
                  </a:lnTo>
                  <a:cubicBezTo>
                    <a:pt x="1876" y="768"/>
                    <a:pt x="1886" y="773"/>
                    <a:pt x="1897" y="77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a:off x="3473125" y="2794525"/>
              <a:ext cx="11950" cy="63150"/>
            </a:xfrm>
            <a:custGeom>
              <a:avLst/>
              <a:gdLst/>
              <a:ahLst/>
              <a:cxnLst/>
              <a:rect l="l" t="t" r="r" b="b"/>
              <a:pathLst>
                <a:path w="478" h="2526" extrusionOk="0">
                  <a:moveTo>
                    <a:pt x="272" y="52"/>
                  </a:moveTo>
                  <a:cubicBezTo>
                    <a:pt x="387" y="122"/>
                    <a:pt x="477" y="287"/>
                    <a:pt x="477" y="418"/>
                  </a:cubicBezTo>
                  <a:lnTo>
                    <a:pt x="427" y="2345"/>
                  </a:lnTo>
                  <a:cubicBezTo>
                    <a:pt x="423" y="2475"/>
                    <a:pt x="327" y="2525"/>
                    <a:pt x="213" y="2460"/>
                  </a:cubicBezTo>
                  <a:cubicBezTo>
                    <a:pt x="91" y="2384"/>
                    <a:pt x="3" y="2224"/>
                    <a:pt x="1" y="2090"/>
                  </a:cubicBezTo>
                  <a:lnTo>
                    <a:pt x="55" y="164"/>
                  </a:lnTo>
                  <a:cubicBezTo>
                    <a:pt x="59" y="30"/>
                    <a:pt x="174" y="1"/>
                    <a:pt x="272" y="5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a:off x="3234800" y="2431550"/>
              <a:ext cx="52850" cy="38075"/>
            </a:xfrm>
            <a:custGeom>
              <a:avLst/>
              <a:gdLst/>
              <a:ahLst/>
              <a:cxnLst/>
              <a:rect l="l" t="t" r="r" b="b"/>
              <a:pathLst>
                <a:path w="2114" h="1523" extrusionOk="0">
                  <a:moveTo>
                    <a:pt x="1910" y="972"/>
                  </a:moveTo>
                  <a:cubicBezTo>
                    <a:pt x="2019" y="1035"/>
                    <a:pt x="2111" y="1195"/>
                    <a:pt x="2114" y="1328"/>
                  </a:cubicBezTo>
                  <a:lnTo>
                    <a:pt x="2114" y="1337"/>
                  </a:lnTo>
                  <a:cubicBezTo>
                    <a:pt x="2114" y="1468"/>
                    <a:pt x="2026" y="1523"/>
                    <a:pt x="1912" y="1461"/>
                  </a:cubicBezTo>
                  <a:lnTo>
                    <a:pt x="217" y="558"/>
                  </a:lnTo>
                  <a:lnTo>
                    <a:pt x="210" y="554"/>
                  </a:lnTo>
                  <a:cubicBezTo>
                    <a:pt x="95" y="487"/>
                    <a:pt x="3" y="334"/>
                    <a:pt x="1" y="200"/>
                  </a:cubicBezTo>
                  <a:lnTo>
                    <a:pt x="1" y="187"/>
                  </a:lnTo>
                  <a:cubicBezTo>
                    <a:pt x="1" y="59"/>
                    <a:pt x="88" y="1"/>
                    <a:pt x="203" y="62"/>
                  </a:cubicBezTo>
                  <a:lnTo>
                    <a:pt x="1898" y="967"/>
                  </a:lnTo>
                  <a:cubicBezTo>
                    <a:pt x="1900" y="968"/>
                    <a:pt x="1905" y="971"/>
                    <a:pt x="1910" y="97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a:off x="3493650" y="2804875"/>
              <a:ext cx="13200" cy="65525"/>
            </a:xfrm>
            <a:custGeom>
              <a:avLst/>
              <a:gdLst/>
              <a:ahLst/>
              <a:cxnLst/>
              <a:rect l="l" t="t" r="r" b="b"/>
              <a:pathLst>
                <a:path w="528" h="2621" extrusionOk="0">
                  <a:moveTo>
                    <a:pt x="207" y="62"/>
                  </a:moveTo>
                  <a:cubicBezTo>
                    <a:pt x="321" y="128"/>
                    <a:pt x="416" y="278"/>
                    <a:pt x="423" y="415"/>
                  </a:cubicBezTo>
                  <a:lnTo>
                    <a:pt x="528" y="2421"/>
                  </a:lnTo>
                  <a:lnTo>
                    <a:pt x="528" y="2439"/>
                  </a:lnTo>
                  <a:cubicBezTo>
                    <a:pt x="528" y="2566"/>
                    <a:pt x="440" y="2620"/>
                    <a:pt x="330" y="2566"/>
                  </a:cubicBezTo>
                  <a:lnTo>
                    <a:pt x="314" y="2556"/>
                  </a:lnTo>
                  <a:cubicBezTo>
                    <a:pt x="203" y="2492"/>
                    <a:pt x="112" y="2343"/>
                    <a:pt x="105" y="2207"/>
                  </a:cubicBezTo>
                  <a:lnTo>
                    <a:pt x="1" y="202"/>
                  </a:lnTo>
                  <a:lnTo>
                    <a:pt x="1" y="185"/>
                  </a:lnTo>
                  <a:cubicBezTo>
                    <a:pt x="1" y="58"/>
                    <a:pt x="86" y="1"/>
                    <a:pt x="200" y="5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a:off x="3512725" y="2813625"/>
              <a:ext cx="17125" cy="67050"/>
            </a:xfrm>
            <a:custGeom>
              <a:avLst/>
              <a:gdLst/>
              <a:ahLst/>
              <a:cxnLst/>
              <a:rect l="l" t="t" r="r" b="b"/>
              <a:pathLst>
                <a:path w="685" h="2682" extrusionOk="0">
                  <a:moveTo>
                    <a:pt x="215" y="56"/>
                  </a:moveTo>
                  <a:cubicBezTo>
                    <a:pt x="315" y="115"/>
                    <a:pt x="403" y="253"/>
                    <a:pt x="420" y="381"/>
                  </a:cubicBezTo>
                  <a:lnTo>
                    <a:pt x="682" y="2460"/>
                  </a:lnTo>
                  <a:lnTo>
                    <a:pt x="685" y="2501"/>
                  </a:lnTo>
                  <a:cubicBezTo>
                    <a:pt x="685" y="2620"/>
                    <a:pt x="608" y="2681"/>
                    <a:pt x="505" y="2638"/>
                  </a:cubicBezTo>
                  <a:lnTo>
                    <a:pt x="470" y="2623"/>
                  </a:lnTo>
                  <a:cubicBezTo>
                    <a:pt x="367" y="2564"/>
                    <a:pt x="280" y="2426"/>
                    <a:pt x="265" y="2298"/>
                  </a:cubicBezTo>
                  <a:lnTo>
                    <a:pt x="3" y="220"/>
                  </a:lnTo>
                  <a:lnTo>
                    <a:pt x="0" y="178"/>
                  </a:lnTo>
                  <a:cubicBezTo>
                    <a:pt x="0" y="59"/>
                    <a:pt x="73" y="1"/>
                    <a:pt x="180" y="41"/>
                  </a:cubicBezTo>
                  <a:cubicBezTo>
                    <a:pt x="191" y="45"/>
                    <a:pt x="204" y="51"/>
                    <a:pt x="215" y="5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a:off x="3531425" y="2820150"/>
              <a:ext cx="21150" cy="67825"/>
            </a:xfrm>
            <a:custGeom>
              <a:avLst/>
              <a:gdLst/>
              <a:ahLst/>
              <a:cxnLst/>
              <a:rect l="l" t="t" r="r" b="b"/>
              <a:pathLst>
                <a:path w="846" h="2713" extrusionOk="0">
                  <a:moveTo>
                    <a:pt x="217" y="48"/>
                  </a:moveTo>
                  <a:cubicBezTo>
                    <a:pt x="310" y="102"/>
                    <a:pt x="395" y="225"/>
                    <a:pt x="420" y="350"/>
                  </a:cubicBezTo>
                  <a:lnTo>
                    <a:pt x="838" y="2479"/>
                  </a:lnTo>
                  <a:lnTo>
                    <a:pt x="845" y="2546"/>
                  </a:lnTo>
                  <a:cubicBezTo>
                    <a:pt x="845" y="2654"/>
                    <a:pt x="780" y="2713"/>
                    <a:pt x="685" y="2689"/>
                  </a:cubicBezTo>
                  <a:lnTo>
                    <a:pt x="631" y="2667"/>
                  </a:lnTo>
                  <a:cubicBezTo>
                    <a:pt x="536" y="2613"/>
                    <a:pt x="452" y="2489"/>
                    <a:pt x="426" y="2365"/>
                  </a:cubicBezTo>
                  <a:lnTo>
                    <a:pt x="8" y="235"/>
                  </a:lnTo>
                  <a:lnTo>
                    <a:pt x="1" y="169"/>
                  </a:lnTo>
                  <a:cubicBezTo>
                    <a:pt x="1" y="59"/>
                    <a:pt x="66" y="0"/>
                    <a:pt x="161" y="25"/>
                  </a:cubicBezTo>
                  <a:cubicBezTo>
                    <a:pt x="181" y="30"/>
                    <a:pt x="199" y="38"/>
                    <a:pt x="217" y="4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3"/>
            <p:cNvSpPr/>
            <p:nvPr/>
          </p:nvSpPr>
          <p:spPr>
            <a:xfrm>
              <a:off x="3549875" y="2824375"/>
              <a:ext cx="24850" cy="68350"/>
            </a:xfrm>
            <a:custGeom>
              <a:avLst/>
              <a:gdLst/>
              <a:ahLst/>
              <a:cxnLst/>
              <a:rect l="l" t="t" r="r" b="b"/>
              <a:pathLst>
                <a:path w="994" h="2734" extrusionOk="0">
                  <a:moveTo>
                    <a:pt x="212" y="40"/>
                  </a:moveTo>
                  <a:cubicBezTo>
                    <a:pt x="300" y="91"/>
                    <a:pt x="379" y="199"/>
                    <a:pt x="411" y="316"/>
                  </a:cubicBezTo>
                  <a:lnTo>
                    <a:pt x="983" y="2481"/>
                  </a:lnTo>
                  <a:lnTo>
                    <a:pt x="994" y="2572"/>
                  </a:lnTo>
                  <a:cubicBezTo>
                    <a:pt x="994" y="2672"/>
                    <a:pt x="940" y="2734"/>
                    <a:pt x="852" y="2718"/>
                  </a:cubicBezTo>
                  <a:lnTo>
                    <a:pt x="779" y="2689"/>
                  </a:lnTo>
                  <a:cubicBezTo>
                    <a:pt x="696" y="2640"/>
                    <a:pt x="612" y="2531"/>
                    <a:pt x="581" y="2417"/>
                  </a:cubicBezTo>
                  <a:lnTo>
                    <a:pt x="11" y="252"/>
                  </a:lnTo>
                  <a:lnTo>
                    <a:pt x="0" y="162"/>
                  </a:lnTo>
                  <a:cubicBezTo>
                    <a:pt x="0" y="61"/>
                    <a:pt x="53" y="0"/>
                    <a:pt x="137" y="14"/>
                  </a:cubicBezTo>
                  <a:cubicBezTo>
                    <a:pt x="163" y="18"/>
                    <a:pt x="190" y="27"/>
                    <a:pt x="212" y="4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3"/>
            <p:cNvSpPr/>
            <p:nvPr/>
          </p:nvSpPr>
          <p:spPr>
            <a:xfrm>
              <a:off x="3567500" y="2826450"/>
              <a:ext cx="28600" cy="68150"/>
            </a:xfrm>
            <a:custGeom>
              <a:avLst/>
              <a:gdLst/>
              <a:ahLst/>
              <a:cxnLst/>
              <a:rect l="l" t="t" r="r" b="b"/>
              <a:pathLst>
                <a:path w="1144" h="2726" extrusionOk="0">
                  <a:moveTo>
                    <a:pt x="214" y="30"/>
                  </a:moveTo>
                  <a:cubicBezTo>
                    <a:pt x="293" y="76"/>
                    <a:pt x="371" y="172"/>
                    <a:pt x="406" y="282"/>
                  </a:cubicBezTo>
                  <a:lnTo>
                    <a:pt x="1125" y="2458"/>
                  </a:lnTo>
                  <a:lnTo>
                    <a:pt x="1143" y="2574"/>
                  </a:lnTo>
                  <a:cubicBezTo>
                    <a:pt x="1143" y="2662"/>
                    <a:pt x="1102" y="2726"/>
                    <a:pt x="1025" y="2724"/>
                  </a:cubicBezTo>
                  <a:lnTo>
                    <a:pt x="933" y="2694"/>
                  </a:lnTo>
                  <a:cubicBezTo>
                    <a:pt x="854" y="2648"/>
                    <a:pt x="777" y="2552"/>
                    <a:pt x="743" y="2444"/>
                  </a:cubicBezTo>
                  <a:lnTo>
                    <a:pt x="23" y="267"/>
                  </a:lnTo>
                  <a:lnTo>
                    <a:pt x="0" y="148"/>
                  </a:lnTo>
                  <a:cubicBezTo>
                    <a:pt x="0" y="62"/>
                    <a:pt x="46" y="1"/>
                    <a:pt x="123" y="1"/>
                  </a:cubicBezTo>
                  <a:cubicBezTo>
                    <a:pt x="155" y="2"/>
                    <a:pt x="186" y="12"/>
                    <a:pt x="214" y="3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3"/>
            <p:cNvSpPr/>
            <p:nvPr/>
          </p:nvSpPr>
          <p:spPr>
            <a:xfrm>
              <a:off x="3584550" y="2825825"/>
              <a:ext cx="32100" cy="67975"/>
            </a:xfrm>
            <a:custGeom>
              <a:avLst/>
              <a:gdLst/>
              <a:ahLst/>
              <a:cxnLst/>
              <a:rect l="l" t="t" r="r" b="b"/>
              <a:pathLst>
                <a:path w="1284" h="2719" extrusionOk="0">
                  <a:moveTo>
                    <a:pt x="212" y="31"/>
                  </a:moveTo>
                  <a:cubicBezTo>
                    <a:pt x="284" y="73"/>
                    <a:pt x="354" y="158"/>
                    <a:pt x="392" y="258"/>
                  </a:cubicBezTo>
                  <a:lnTo>
                    <a:pt x="1253" y="2427"/>
                  </a:lnTo>
                  <a:lnTo>
                    <a:pt x="1284" y="2568"/>
                  </a:lnTo>
                  <a:cubicBezTo>
                    <a:pt x="1284" y="2652"/>
                    <a:pt x="1245" y="2708"/>
                    <a:pt x="1181" y="2719"/>
                  </a:cubicBezTo>
                  <a:lnTo>
                    <a:pt x="1069" y="2691"/>
                  </a:lnTo>
                  <a:cubicBezTo>
                    <a:pt x="997" y="2649"/>
                    <a:pt x="928" y="2565"/>
                    <a:pt x="887" y="2462"/>
                  </a:cubicBezTo>
                  <a:lnTo>
                    <a:pt x="31" y="295"/>
                  </a:lnTo>
                  <a:lnTo>
                    <a:pt x="0" y="154"/>
                  </a:lnTo>
                  <a:cubicBezTo>
                    <a:pt x="0" y="70"/>
                    <a:pt x="39" y="15"/>
                    <a:pt x="105" y="3"/>
                  </a:cubicBezTo>
                  <a:cubicBezTo>
                    <a:pt x="142" y="1"/>
                    <a:pt x="180" y="12"/>
                    <a:pt x="212" y="3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a:off x="3242050" y="2356600"/>
              <a:ext cx="51675" cy="50550"/>
            </a:xfrm>
            <a:custGeom>
              <a:avLst/>
              <a:gdLst/>
              <a:ahLst/>
              <a:cxnLst/>
              <a:rect l="l" t="t" r="r" b="b"/>
              <a:pathLst>
                <a:path w="2067" h="2022" extrusionOk="0">
                  <a:moveTo>
                    <a:pt x="212" y="55"/>
                  </a:moveTo>
                  <a:cubicBezTo>
                    <a:pt x="230" y="67"/>
                    <a:pt x="249" y="80"/>
                    <a:pt x="264" y="94"/>
                  </a:cubicBezTo>
                  <a:lnTo>
                    <a:pt x="1907" y="1517"/>
                  </a:lnTo>
                  <a:cubicBezTo>
                    <a:pt x="2002" y="1598"/>
                    <a:pt x="2066" y="1736"/>
                    <a:pt x="2066" y="1846"/>
                  </a:cubicBezTo>
                  <a:lnTo>
                    <a:pt x="2062" y="1900"/>
                  </a:lnTo>
                  <a:cubicBezTo>
                    <a:pt x="2036" y="1999"/>
                    <a:pt x="1952" y="2021"/>
                    <a:pt x="1856" y="1966"/>
                  </a:cubicBezTo>
                  <a:lnTo>
                    <a:pt x="1803" y="1931"/>
                  </a:lnTo>
                  <a:lnTo>
                    <a:pt x="159" y="508"/>
                  </a:lnTo>
                  <a:cubicBezTo>
                    <a:pt x="65" y="427"/>
                    <a:pt x="0" y="289"/>
                    <a:pt x="0" y="179"/>
                  </a:cubicBezTo>
                  <a:lnTo>
                    <a:pt x="9" y="127"/>
                  </a:lnTo>
                  <a:cubicBezTo>
                    <a:pt x="31" y="28"/>
                    <a:pt x="118" y="0"/>
                    <a:pt x="212" y="5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3268500" y="2298325"/>
              <a:ext cx="47075" cy="60025"/>
            </a:xfrm>
            <a:custGeom>
              <a:avLst/>
              <a:gdLst/>
              <a:ahLst/>
              <a:cxnLst/>
              <a:rect l="l" t="t" r="r" b="b"/>
              <a:pathLst>
                <a:path w="1883" h="2401" extrusionOk="0">
                  <a:moveTo>
                    <a:pt x="211" y="41"/>
                  </a:moveTo>
                  <a:cubicBezTo>
                    <a:pt x="253" y="66"/>
                    <a:pt x="289" y="99"/>
                    <a:pt x="318" y="137"/>
                  </a:cubicBezTo>
                  <a:lnTo>
                    <a:pt x="1779" y="1966"/>
                  </a:lnTo>
                  <a:cubicBezTo>
                    <a:pt x="1845" y="2051"/>
                    <a:pt x="1882" y="2151"/>
                    <a:pt x="1882" y="2235"/>
                  </a:cubicBezTo>
                  <a:lnTo>
                    <a:pt x="1852" y="2340"/>
                  </a:lnTo>
                  <a:cubicBezTo>
                    <a:pt x="1813" y="2397"/>
                    <a:pt x="1744" y="2401"/>
                    <a:pt x="1668" y="2358"/>
                  </a:cubicBezTo>
                  <a:lnTo>
                    <a:pt x="1562" y="2260"/>
                  </a:lnTo>
                  <a:lnTo>
                    <a:pt x="102" y="435"/>
                  </a:lnTo>
                  <a:cubicBezTo>
                    <a:pt x="34" y="348"/>
                    <a:pt x="0" y="249"/>
                    <a:pt x="0" y="165"/>
                  </a:cubicBezTo>
                  <a:lnTo>
                    <a:pt x="27" y="58"/>
                  </a:lnTo>
                  <a:cubicBezTo>
                    <a:pt x="69" y="3"/>
                    <a:pt x="140" y="0"/>
                    <a:pt x="211" y="4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3600575" y="2822825"/>
              <a:ext cx="35500" cy="67700"/>
            </a:xfrm>
            <a:custGeom>
              <a:avLst/>
              <a:gdLst/>
              <a:ahLst/>
              <a:cxnLst/>
              <a:rect l="l" t="t" r="r" b="b"/>
              <a:pathLst>
                <a:path w="1420" h="2708" extrusionOk="0">
                  <a:moveTo>
                    <a:pt x="212" y="36"/>
                  </a:moveTo>
                  <a:cubicBezTo>
                    <a:pt x="287" y="83"/>
                    <a:pt x="347" y="151"/>
                    <a:pt x="382" y="234"/>
                  </a:cubicBezTo>
                  <a:lnTo>
                    <a:pt x="1378" y="2384"/>
                  </a:lnTo>
                  <a:cubicBezTo>
                    <a:pt x="1404" y="2436"/>
                    <a:pt x="1418" y="2493"/>
                    <a:pt x="1419" y="2553"/>
                  </a:cubicBezTo>
                  <a:cubicBezTo>
                    <a:pt x="1419" y="2627"/>
                    <a:pt x="1387" y="2684"/>
                    <a:pt x="1330" y="2699"/>
                  </a:cubicBezTo>
                  <a:cubicBezTo>
                    <a:pt x="1293" y="2708"/>
                    <a:pt x="1251" y="2697"/>
                    <a:pt x="1209" y="2673"/>
                  </a:cubicBezTo>
                  <a:cubicBezTo>
                    <a:pt x="1132" y="2624"/>
                    <a:pt x="1072" y="2554"/>
                    <a:pt x="1037" y="2472"/>
                  </a:cubicBezTo>
                  <a:lnTo>
                    <a:pt x="42" y="327"/>
                  </a:lnTo>
                  <a:cubicBezTo>
                    <a:pt x="16" y="274"/>
                    <a:pt x="2" y="217"/>
                    <a:pt x="0" y="158"/>
                  </a:cubicBezTo>
                  <a:cubicBezTo>
                    <a:pt x="0" y="83"/>
                    <a:pt x="32" y="26"/>
                    <a:pt x="90" y="10"/>
                  </a:cubicBezTo>
                  <a:cubicBezTo>
                    <a:pt x="126" y="1"/>
                    <a:pt x="169" y="10"/>
                    <a:pt x="212" y="3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3281125" y="2283350"/>
              <a:ext cx="45050" cy="62500"/>
            </a:xfrm>
            <a:custGeom>
              <a:avLst/>
              <a:gdLst/>
              <a:ahLst/>
              <a:cxnLst/>
              <a:rect l="l" t="t" r="r" b="b"/>
              <a:pathLst>
                <a:path w="1802" h="2500" extrusionOk="0">
                  <a:moveTo>
                    <a:pt x="215" y="41"/>
                  </a:moveTo>
                  <a:cubicBezTo>
                    <a:pt x="264" y="70"/>
                    <a:pt x="305" y="110"/>
                    <a:pt x="337" y="158"/>
                  </a:cubicBezTo>
                  <a:lnTo>
                    <a:pt x="1710" y="2088"/>
                  </a:lnTo>
                  <a:cubicBezTo>
                    <a:pt x="1765" y="2161"/>
                    <a:pt x="1795" y="2249"/>
                    <a:pt x="1798" y="2341"/>
                  </a:cubicBezTo>
                  <a:cubicBezTo>
                    <a:pt x="1801" y="2382"/>
                    <a:pt x="1787" y="2426"/>
                    <a:pt x="1759" y="2458"/>
                  </a:cubicBezTo>
                  <a:cubicBezTo>
                    <a:pt x="1717" y="2499"/>
                    <a:pt x="1652" y="2497"/>
                    <a:pt x="1584" y="2458"/>
                  </a:cubicBezTo>
                  <a:cubicBezTo>
                    <a:pt x="1535" y="2430"/>
                    <a:pt x="1494" y="2391"/>
                    <a:pt x="1462" y="2343"/>
                  </a:cubicBezTo>
                  <a:lnTo>
                    <a:pt x="88" y="414"/>
                  </a:lnTo>
                  <a:cubicBezTo>
                    <a:pt x="34" y="340"/>
                    <a:pt x="4" y="252"/>
                    <a:pt x="0" y="162"/>
                  </a:cubicBezTo>
                  <a:cubicBezTo>
                    <a:pt x="0" y="113"/>
                    <a:pt x="13" y="71"/>
                    <a:pt x="39" y="43"/>
                  </a:cubicBezTo>
                  <a:cubicBezTo>
                    <a:pt x="82" y="0"/>
                    <a:pt x="148" y="3"/>
                    <a:pt x="215" y="4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3295600" y="2270800"/>
              <a:ext cx="42375" cy="64625"/>
            </a:xfrm>
            <a:custGeom>
              <a:avLst/>
              <a:gdLst/>
              <a:ahLst/>
              <a:cxnLst/>
              <a:rect l="l" t="t" r="r" b="b"/>
              <a:pathLst>
                <a:path w="1695" h="2585" extrusionOk="0">
                  <a:moveTo>
                    <a:pt x="214" y="39"/>
                  </a:moveTo>
                  <a:cubicBezTo>
                    <a:pt x="271" y="74"/>
                    <a:pt x="319" y="123"/>
                    <a:pt x="352" y="181"/>
                  </a:cubicBezTo>
                  <a:lnTo>
                    <a:pt x="1623" y="2197"/>
                  </a:lnTo>
                  <a:cubicBezTo>
                    <a:pt x="1668" y="2264"/>
                    <a:pt x="1693" y="2342"/>
                    <a:pt x="1695" y="2423"/>
                  </a:cubicBezTo>
                  <a:cubicBezTo>
                    <a:pt x="1695" y="2480"/>
                    <a:pt x="1679" y="2528"/>
                    <a:pt x="1644" y="2553"/>
                  </a:cubicBezTo>
                  <a:cubicBezTo>
                    <a:pt x="1603" y="2585"/>
                    <a:pt x="1541" y="2576"/>
                    <a:pt x="1484" y="2543"/>
                  </a:cubicBezTo>
                  <a:cubicBezTo>
                    <a:pt x="1426" y="2508"/>
                    <a:pt x="1378" y="2459"/>
                    <a:pt x="1343" y="2401"/>
                  </a:cubicBezTo>
                  <a:lnTo>
                    <a:pt x="73" y="385"/>
                  </a:lnTo>
                  <a:cubicBezTo>
                    <a:pt x="27" y="318"/>
                    <a:pt x="2" y="239"/>
                    <a:pt x="1" y="158"/>
                  </a:cubicBezTo>
                  <a:cubicBezTo>
                    <a:pt x="1" y="101"/>
                    <a:pt x="16" y="53"/>
                    <a:pt x="55" y="31"/>
                  </a:cubicBezTo>
                  <a:cubicBezTo>
                    <a:pt x="97" y="0"/>
                    <a:pt x="156" y="6"/>
                    <a:pt x="214" y="3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3311125" y="2260450"/>
              <a:ext cx="40825" cy="66750"/>
            </a:xfrm>
            <a:custGeom>
              <a:avLst/>
              <a:gdLst/>
              <a:ahLst/>
              <a:cxnLst/>
              <a:rect l="l" t="t" r="r" b="b"/>
              <a:pathLst>
                <a:path w="1633" h="2670" extrusionOk="0">
                  <a:moveTo>
                    <a:pt x="230" y="49"/>
                  </a:moveTo>
                  <a:cubicBezTo>
                    <a:pt x="296" y="89"/>
                    <a:pt x="352" y="147"/>
                    <a:pt x="389" y="216"/>
                  </a:cubicBezTo>
                  <a:lnTo>
                    <a:pt x="1553" y="2306"/>
                  </a:lnTo>
                  <a:cubicBezTo>
                    <a:pt x="1633" y="2448"/>
                    <a:pt x="1628" y="2599"/>
                    <a:pt x="1545" y="2643"/>
                  </a:cubicBezTo>
                  <a:cubicBezTo>
                    <a:pt x="1506" y="2670"/>
                    <a:pt x="1453" y="2660"/>
                    <a:pt x="1400" y="2629"/>
                  </a:cubicBezTo>
                  <a:cubicBezTo>
                    <a:pt x="1334" y="2589"/>
                    <a:pt x="1281" y="2530"/>
                    <a:pt x="1246" y="2462"/>
                  </a:cubicBezTo>
                  <a:lnTo>
                    <a:pt x="76" y="372"/>
                  </a:lnTo>
                  <a:cubicBezTo>
                    <a:pt x="18" y="269"/>
                    <a:pt x="0" y="154"/>
                    <a:pt x="35" y="85"/>
                  </a:cubicBezTo>
                  <a:cubicBezTo>
                    <a:pt x="70" y="13"/>
                    <a:pt x="145" y="0"/>
                    <a:pt x="230" y="4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3628800" y="2810075"/>
              <a:ext cx="41975" cy="65150"/>
            </a:xfrm>
            <a:custGeom>
              <a:avLst/>
              <a:gdLst/>
              <a:ahLst/>
              <a:cxnLst/>
              <a:rect l="l" t="t" r="r" b="b"/>
              <a:pathLst>
                <a:path w="1679" h="2606" extrusionOk="0">
                  <a:moveTo>
                    <a:pt x="235" y="40"/>
                  </a:moveTo>
                  <a:cubicBezTo>
                    <a:pt x="293" y="77"/>
                    <a:pt x="343" y="129"/>
                    <a:pt x="378" y="190"/>
                  </a:cubicBezTo>
                  <a:lnTo>
                    <a:pt x="1615" y="2234"/>
                  </a:lnTo>
                  <a:cubicBezTo>
                    <a:pt x="1654" y="2298"/>
                    <a:pt x="1676" y="2370"/>
                    <a:pt x="1679" y="2447"/>
                  </a:cubicBezTo>
                  <a:cubicBezTo>
                    <a:pt x="1679" y="2547"/>
                    <a:pt x="1629" y="2606"/>
                    <a:pt x="1552" y="2602"/>
                  </a:cubicBezTo>
                  <a:lnTo>
                    <a:pt x="1465" y="2572"/>
                  </a:lnTo>
                  <a:cubicBezTo>
                    <a:pt x="1407" y="2536"/>
                    <a:pt x="1358" y="2486"/>
                    <a:pt x="1323" y="2426"/>
                  </a:cubicBezTo>
                  <a:lnTo>
                    <a:pt x="88" y="377"/>
                  </a:lnTo>
                  <a:cubicBezTo>
                    <a:pt x="5" y="238"/>
                    <a:pt x="0" y="81"/>
                    <a:pt x="81" y="27"/>
                  </a:cubicBezTo>
                  <a:cubicBezTo>
                    <a:pt x="123" y="1"/>
                    <a:pt x="179" y="8"/>
                    <a:pt x="235" y="4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3641900" y="2800525"/>
              <a:ext cx="44050" cy="63300"/>
            </a:xfrm>
            <a:custGeom>
              <a:avLst/>
              <a:gdLst/>
              <a:ahLst/>
              <a:cxnLst/>
              <a:rect l="l" t="t" r="r" b="b"/>
              <a:pathLst>
                <a:path w="1762" h="2532" extrusionOk="0">
                  <a:moveTo>
                    <a:pt x="215" y="40"/>
                  </a:moveTo>
                  <a:cubicBezTo>
                    <a:pt x="267" y="72"/>
                    <a:pt x="311" y="115"/>
                    <a:pt x="345" y="165"/>
                  </a:cubicBezTo>
                  <a:lnTo>
                    <a:pt x="1680" y="2131"/>
                  </a:lnTo>
                  <a:cubicBezTo>
                    <a:pt x="1729" y="2202"/>
                    <a:pt x="1757" y="2284"/>
                    <a:pt x="1760" y="2370"/>
                  </a:cubicBezTo>
                  <a:cubicBezTo>
                    <a:pt x="1761" y="2415"/>
                    <a:pt x="1747" y="2460"/>
                    <a:pt x="1718" y="2494"/>
                  </a:cubicBezTo>
                  <a:cubicBezTo>
                    <a:pt x="1675" y="2532"/>
                    <a:pt x="1611" y="2529"/>
                    <a:pt x="1549" y="2494"/>
                  </a:cubicBezTo>
                  <a:cubicBezTo>
                    <a:pt x="1496" y="2462"/>
                    <a:pt x="1453" y="2419"/>
                    <a:pt x="1420" y="2368"/>
                  </a:cubicBezTo>
                  <a:lnTo>
                    <a:pt x="84" y="402"/>
                  </a:lnTo>
                  <a:cubicBezTo>
                    <a:pt x="33" y="331"/>
                    <a:pt x="3" y="247"/>
                    <a:pt x="1" y="161"/>
                  </a:cubicBezTo>
                  <a:cubicBezTo>
                    <a:pt x="1" y="108"/>
                    <a:pt x="16" y="65"/>
                    <a:pt x="47" y="38"/>
                  </a:cubicBezTo>
                  <a:cubicBezTo>
                    <a:pt x="90" y="1"/>
                    <a:pt x="152" y="3"/>
                    <a:pt x="215" y="4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a:off x="3329200" y="2253475"/>
              <a:ext cx="36725" cy="67325"/>
            </a:xfrm>
            <a:custGeom>
              <a:avLst/>
              <a:gdLst/>
              <a:ahLst/>
              <a:cxnLst/>
              <a:rect l="l" t="t" r="r" b="b"/>
              <a:pathLst>
                <a:path w="1469" h="2693" extrusionOk="0">
                  <a:moveTo>
                    <a:pt x="208" y="37"/>
                  </a:moveTo>
                  <a:cubicBezTo>
                    <a:pt x="282" y="83"/>
                    <a:pt x="341" y="150"/>
                    <a:pt x="378" y="229"/>
                  </a:cubicBezTo>
                  <a:lnTo>
                    <a:pt x="1424" y="2360"/>
                  </a:lnTo>
                  <a:cubicBezTo>
                    <a:pt x="1452" y="2416"/>
                    <a:pt x="1467" y="2478"/>
                    <a:pt x="1469" y="2540"/>
                  </a:cubicBezTo>
                  <a:cubicBezTo>
                    <a:pt x="1469" y="2610"/>
                    <a:pt x="1438" y="2667"/>
                    <a:pt x="1385" y="2680"/>
                  </a:cubicBezTo>
                  <a:cubicBezTo>
                    <a:pt x="1346" y="2692"/>
                    <a:pt x="1300" y="2684"/>
                    <a:pt x="1254" y="2657"/>
                  </a:cubicBezTo>
                  <a:cubicBezTo>
                    <a:pt x="1181" y="2611"/>
                    <a:pt x="1124" y="2546"/>
                    <a:pt x="1087" y="2468"/>
                  </a:cubicBezTo>
                  <a:lnTo>
                    <a:pt x="47" y="335"/>
                  </a:lnTo>
                  <a:cubicBezTo>
                    <a:pt x="17" y="281"/>
                    <a:pt x="2" y="221"/>
                    <a:pt x="1" y="159"/>
                  </a:cubicBezTo>
                  <a:cubicBezTo>
                    <a:pt x="1" y="90"/>
                    <a:pt x="27" y="30"/>
                    <a:pt x="82" y="13"/>
                  </a:cubicBezTo>
                  <a:cubicBezTo>
                    <a:pt x="119" y="0"/>
                    <a:pt x="164" y="10"/>
                    <a:pt x="208" y="3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a:off x="3653025" y="2788825"/>
              <a:ext cx="46225" cy="60900"/>
            </a:xfrm>
            <a:custGeom>
              <a:avLst/>
              <a:gdLst/>
              <a:ahLst/>
              <a:cxnLst/>
              <a:rect l="l" t="t" r="r" b="b"/>
              <a:pathLst>
                <a:path w="1849" h="2436" extrusionOk="0">
                  <a:moveTo>
                    <a:pt x="215" y="42"/>
                  </a:moveTo>
                  <a:cubicBezTo>
                    <a:pt x="257" y="67"/>
                    <a:pt x="294" y="101"/>
                    <a:pt x="325" y="141"/>
                  </a:cubicBezTo>
                  <a:lnTo>
                    <a:pt x="1748" y="2009"/>
                  </a:lnTo>
                  <a:cubicBezTo>
                    <a:pt x="1814" y="2094"/>
                    <a:pt x="1847" y="2193"/>
                    <a:pt x="1847" y="2271"/>
                  </a:cubicBezTo>
                  <a:cubicBezTo>
                    <a:pt x="1849" y="2311"/>
                    <a:pt x="1837" y="2352"/>
                    <a:pt x="1812" y="2384"/>
                  </a:cubicBezTo>
                  <a:cubicBezTo>
                    <a:pt x="1775" y="2435"/>
                    <a:pt x="1705" y="2435"/>
                    <a:pt x="1637" y="2396"/>
                  </a:cubicBezTo>
                  <a:cubicBezTo>
                    <a:pt x="1592" y="2369"/>
                    <a:pt x="1553" y="2332"/>
                    <a:pt x="1522" y="2290"/>
                  </a:cubicBezTo>
                  <a:lnTo>
                    <a:pt x="95" y="421"/>
                  </a:lnTo>
                  <a:cubicBezTo>
                    <a:pt x="36" y="346"/>
                    <a:pt x="3" y="255"/>
                    <a:pt x="0" y="159"/>
                  </a:cubicBezTo>
                  <a:cubicBezTo>
                    <a:pt x="0" y="116"/>
                    <a:pt x="9" y="77"/>
                    <a:pt x="31" y="50"/>
                  </a:cubicBezTo>
                  <a:cubicBezTo>
                    <a:pt x="74" y="0"/>
                    <a:pt x="144" y="0"/>
                    <a:pt x="215" y="4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3348125" y="2249075"/>
              <a:ext cx="33475" cy="68000"/>
            </a:xfrm>
            <a:custGeom>
              <a:avLst/>
              <a:gdLst/>
              <a:ahLst/>
              <a:cxnLst/>
              <a:rect l="l" t="t" r="r" b="b"/>
              <a:pathLst>
                <a:path w="1339" h="2720" extrusionOk="0">
                  <a:moveTo>
                    <a:pt x="211" y="33"/>
                  </a:moveTo>
                  <a:cubicBezTo>
                    <a:pt x="292" y="83"/>
                    <a:pt x="355" y="158"/>
                    <a:pt x="390" y="248"/>
                  </a:cubicBezTo>
                  <a:lnTo>
                    <a:pt x="1304" y="2414"/>
                  </a:lnTo>
                  <a:cubicBezTo>
                    <a:pt x="1325" y="2461"/>
                    <a:pt x="1337" y="2513"/>
                    <a:pt x="1339" y="2564"/>
                  </a:cubicBezTo>
                  <a:cubicBezTo>
                    <a:pt x="1339" y="2644"/>
                    <a:pt x="1304" y="2702"/>
                    <a:pt x="1243" y="2715"/>
                  </a:cubicBezTo>
                  <a:cubicBezTo>
                    <a:pt x="1202" y="2719"/>
                    <a:pt x="1162" y="2709"/>
                    <a:pt x="1128" y="2688"/>
                  </a:cubicBezTo>
                  <a:cubicBezTo>
                    <a:pt x="1056" y="2647"/>
                    <a:pt x="990" y="2570"/>
                    <a:pt x="948" y="2471"/>
                  </a:cubicBezTo>
                  <a:lnTo>
                    <a:pt x="490" y="1389"/>
                  </a:lnTo>
                  <a:lnTo>
                    <a:pt x="34" y="306"/>
                  </a:lnTo>
                  <a:cubicBezTo>
                    <a:pt x="13" y="257"/>
                    <a:pt x="1" y="206"/>
                    <a:pt x="1" y="154"/>
                  </a:cubicBezTo>
                  <a:cubicBezTo>
                    <a:pt x="1" y="75"/>
                    <a:pt x="35" y="16"/>
                    <a:pt x="95" y="4"/>
                  </a:cubicBezTo>
                  <a:cubicBezTo>
                    <a:pt x="136" y="1"/>
                    <a:pt x="178" y="11"/>
                    <a:pt x="211" y="3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a:off x="3368200" y="2247275"/>
              <a:ext cx="29925" cy="68125"/>
            </a:xfrm>
            <a:custGeom>
              <a:avLst/>
              <a:gdLst/>
              <a:ahLst/>
              <a:cxnLst/>
              <a:rect l="l" t="t" r="r" b="b"/>
              <a:pathLst>
                <a:path w="1197" h="2725" extrusionOk="0">
                  <a:moveTo>
                    <a:pt x="211" y="30"/>
                  </a:moveTo>
                  <a:cubicBezTo>
                    <a:pt x="288" y="74"/>
                    <a:pt x="363" y="166"/>
                    <a:pt x="401" y="272"/>
                  </a:cubicBezTo>
                  <a:lnTo>
                    <a:pt x="1174" y="2448"/>
                  </a:lnTo>
                  <a:lnTo>
                    <a:pt x="1197" y="2575"/>
                  </a:lnTo>
                  <a:cubicBezTo>
                    <a:pt x="1197" y="2661"/>
                    <a:pt x="1155" y="2721"/>
                    <a:pt x="1082" y="2724"/>
                  </a:cubicBezTo>
                  <a:lnTo>
                    <a:pt x="986" y="2699"/>
                  </a:lnTo>
                  <a:cubicBezTo>
                    <a:pt x="911" y="2654"/>
                    <a:pt x="834" y="2562"/>
                    <a:pt x="799" y="2459"/>
                  </a:cubicBezTo>
                  <a:lnTo>
                    <a:pt x="23" y="276"/>
                  </a:lnTo>
                  <a:lnTo>
                    <a:pt x="1" y="154"/>
                  </a:lnTo>
                  <a:cubicBezTo>
                    <a:pt x="1" y="67"/>
                    <a:pt x="42" y="3"/>
                    <a:pt x="115" y="0"/>
                  </a:cubicBezTo>
                  <a:cubicBezTo>
                    <a:pt x="148" y="2"/>
                    <a:pt x="182" y="12"/>
                    <a:pt x="211" y="3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3389175" y="2248050"/>
              <a:ext cx="26525" cy="68425"/>
            </a:xfrm>
            <a:custGeom>
              <a:avLst/>
              <a:gdLst/>
              <a:ahLst/>
              <a:cxnLst/>
              <a:rect l="l" t="t" r="r" b="b"/>
              <a:pathLst>
                <a:path w="1061" h="2737" extrusionOk="0">
                  <a:moveTo>
                    <a:pt x="214" y="36"/>
                  </a:moveTo>
                  <a:cubicBezTo>
                    <a:pt x="298" y="84"/>
                    <a:pt x="376" y="187"/>
                    <a:pt x="409" y="300"/>
                  </a:cubicBezTo>
                  <a:lnTo>
                    <a:pt x="1045" y="2480"/>
                  </a:lnTo>
                  <a:lnTo>
                    <a:pt x="1060" y="2580"/>
                  </a:lnTo>
                  <a:cubicBezTo>
                    <a:pt x="1060" y="2678"/>
                    <a:pt x="1010" y="2736"/>
                    <a:pt x="926" y="2728"/>
                  </a:cubicBezTo>
                  <a:lnTo>
                    <a:pt x="845" y="2699"/>
                  </a:lnTo>
                  <a:cubicBezTo>
                    <a:pt x="762" y="2650"/>
                    <a:pt x="682" y="2547"/>
                    <a:pt x="652" y="2437"/>
                  </a:cubicBezTo>
                  <a:lnTo>
                    <a:pt x="16" y="257"/>
                  </a:lnTo>
                  <a:lnTo>
                    <a:pt x="1" y="156"/>
                  </a:lnTo>
                  <a:cubicBezTo>
                    <a:pt x="1" y="60"/>
                    <a:pt x="51" y="0"/>
                    <a:pt x="132" y="7"/>
                  </a:cubicBezTo>
                  <a:cubicBezTo>
                    <a:pt x="160" y="11"/>
                    <a:pt x="189" y="21"/>
                    <a:pt x="214" y="3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3662600" y="2774950"/>
              <a:ext cx="48225" cy="58425"/>
            </a:xfrm>
            <a:custGeom>
              <a:avLst/>
              <a:gdLst/>
              <a:ahLst/>
              <a:cxnLst/>
              <a:rect l="l" t="t" r="r" b="b"/>
              <a:pathLst>
                <a:path w="1929" h="2337" extrusionOk="0">
                  <a:moveTo>
                    <a:pt x="212" y="45"/>
                  </a:moveTo>
                  <a:cubicBezTo>
                    <a:pt x="249" y="66"/>
                    <a:pt x="281" y="94"/>
                    <a:pt x="307" y="126"/>
                  </a:cubicBezTo>
                  <a:lnTo>
                    <a:pt x="1815" y="1888"/>
                  </a:lnTo>
                  <a:cubicBezTo>
                    <a:pt x="1887" y="1969"/>
                    <a:pt x="1928" y="2082"/>
                    <a:pt x="1928" y="2169"/>
                  </a:cubicBezTo>
                  <a:lnTo>
                    <a:pt x="1906" y="2266"/>
                  </a:lnTo>
                  <a:cubicBezTo>
                    <a:pt x="1867" y="2331"/>
                    <a:pt x="1795" y="2337"/>
                    <a:pt x="1718" y="2293"/>
                  </a:cubicBezTo>
                  <a:lnTo>
                    <a:pt x="1619" y="2210"/>
                  </a:lnTo>
                  <a:lnTo>
                    <a:pt x="115" y="449"/>
                  </a:lnTo>
                  <a:cubicBezTo>
                    <a:pt x="42" y="364"/>
                    <a:pt x="1" y="257"/>
                    <a:pt x="1" y="169"/>
                  </a:cubicBezTo>
                  <a:lnTo>
                    <a:pt x="24" y="73"/>
                  </a:lnTo>
                  <a:cubicBezTo>
                    <a:pt x="62" y="7"/>
                    <a:pt x="136" y="0"/>
                    <a:pt x="212" y="4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3676675" y="2741875"/>
              <a:ext cx="51400" cy="52050"/>
            </a:xfrm>
            <a:custGeom>
              <a:avLst/>
              <a:gdLst/>
              <a:ahLst/>
              <a:cxnLst/>
              <a:rect l="l" t="t" r="r" b="b"/>
              <a:pathLst>
                <a:path w="2056" h="2082" extrusionOk="0">
                  <a:moveTo>
                    <a:pt x="214" y="54"/>
                  </a:moveTo>
                  <a:cubicBezTo>
                    <a:pt x="235" y="66"/>
                    <a:pt x="254" y="80"/>
                    <a:pt x="271" y="98"/>
                  </a:cubicBezTo>
                  <a:lnTo>
                    <a:pt x="1903" y="1588"/>
                  </a:lnTo>
                  <a:cubicBezTo>
                    <a:pt x="1994" y="1672"/>
                    <a:pt x="2055" y="1803"/>
                    <a:pt x="2055" y="1909"/>
                  </a:cubicBezTo>
                  <a:lnTo>
                    <a:pt x="2047" y="1970"/>
                  </a:lnTo>
                  <a:cubicBezTo>
                    <a:pt x="2021" y="2064"/>
                    <a:pt x="1935" y="2082"/>
                    <a:pt x="1845" y="2029"/>
                  </a:cubicBezTo>
                  <a:lnTo>
                    <a:pt x="1784" y="1984"/>
                  </a:lnTo>
                  <a:lnTo>
                    <a:pt x="153" y="498"/>
                  </a:lnTo>
                  <a:cubicBezTo>
                    <a:pt x="61" y="415"/>
                    <a:pt x="1" y="284"/>
                    <a:pt x="1" y="173"/>
                  </a:cubicBezTo>
                  <a:lnTo>
                    <a:pt x="8" y="112"/>
                  </a:lnTo>
                  <a:cubicBezTo>
                    <a:pt x="36" y="24"/>
                    <a:pt x="122" y="1"/>
                    <a:pt x="214" y="5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3411125" y="2251625"/>
              <a:ext cx="22625" cy="68200"/>
            </a:xfrm>
            <a:custGeom>
              <a:avLst/>
              <a:gdLst/>
              <a:ahLst/>
              <a:cxnLst/>
              <a:rect l="l" t="t" r="r" b="b"/>
              <a:pathLst>
                <a:path w="905" h="2728" extrusionOk="0">
                  <a:moveTo>
                    <a:pt x="216" y="49"/>
                  </a:moveTo>
                  <a:cubicBezTo>
                    <a:pt x="306" y="101"/>
                    <a:pt x="390" y="219"/>
                    <a:pt x="418" y="344"/>
                  </a:cubicBezTo>
                  <a:lnTo>
                    <a:pt x="893" y="2483"/>
                  </a:lnTo>
                  <a:lnTo>
                    <a:pt x="904" y="2560"/>
                  </a:lnTo>
                  <a:cubicBezTo>
                    <a:pt x="904" y="2664"/>
                    <a:pt x="843" y="2727"/>
                    <a:pt x="751" y="2705"/>
                  </a:cubicBezTo>
                  <a:lnTo>
                    <a:pt x="689" y="2678"/>
                  </a:lnTo>
                  <a:cubicBezTo>
                    <a:pt x="599" y="2625"/>
                    <a:pt x="514" y="2511"/>
                    <a:pt x="489" y="2390"/>
                  </a:cubicBezTo>
                  <a:lnTo>
                    <a:pt x="9" y="243"/>
                  </a:lnTo>
                  <a:lnTo>
                    <a:pt x="1" y="169"/>
                  </a:lnTo>
                  <a:cubicBezTo>
                    <a:pt x="1" y="65"/>
                    <a:pt x="59" y="1"/>
                    <a:pt x="154" y="24"/>
                  </a:cubicBezTo>
                  <a:cubicBezTo>
                    <a:pt x="176" y="30"/>
                    <a:pt x="196" y="38"/>
                    <a:pt x="216" y="4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a:off x="3670475" y="2759450"/>
              <a:ext cx="49975" cy="55225"/>
            </a:xfrm>
            <a:custGeom>
              <a:avLst/>
              <a:gdLst/>
              <a:ahLst/>
              <a:cxnLst/>
              <a:rect l="l" t="t" r="r" b="b"/>
              <a:pathLst>
                <a:path w="1999" h="2209" extrusionOk="0">
                  <a:moveTo>
                    <a:pt x="214" y="49"/>
                  </a:moveTo>
                  <a:cubicBezTo>
                    <a:pt x="242" y="66"/>
                    <a:pt x="268" y="87"/>
                    <a:pt x="292" y="110"/>
                  </a:cubicBezTo>
                  <a:lnTo>
                    <a:pt x="1864" y="1734"/>
                  </a:lnTo>
                  <a:cubicBezTo>
                    <a:pt x="1949" y="1822"/>
                    <a:pt x="1998" y="1943"/>
                    <a:pt x="1998" y="2039"/>
                  </a:cubicBezTo>
                  <a:lnTo>
                    <a:pt x="1983" y="2119"/>
                  </a:lnTo>
                  <a:cubicBezTo>
                    <a:pt x="1952" y="2197"/>
                    <a:pt x="1871" y="2208"/>
                    <a:pt x="1788" y="2159"/>
                  </a:cubicBezTo>
                  <a:lnTo>
                    <a:pt x="1707" y="2101"/>
                  </a:lnTo>
                  <a:lnTo>
                    <a:pt x="134" y="471"/>
                  </a:lnTo>
                  <a:cubicBezTo>
                    <a:pt x="49" y="389"/>
                    <a:pt x="1" y="268"/>
                    <a:pt x="1" y="172"/>
                  </a:cubicBezTo>
                  <a:lnTo>
                    <a:pt x="16" y="88"/>
                  </a:lnTo>
                  <a:cubicBezTo>
                    <a:pt x="49" y="13"/>
                    <a:pt x="129" y="0"/>
                    <a:pt x="214" y="4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a:off x="3681200" y="2722925"/>
              <a:ext cx="52250" cy="48275"/>
            </a:xfrm>
            <a:custGeom>
              <a:avLst/>
              <a:gdLst/>
              <a:ahLst/>
              <a:cxnLst/>
              <a:rect l="l" t="t" r="r" b="b"/>
              <a:pathLst>
                <a:path w="2090" h="1931" extrusionOk="0">
                  <a:moveTo>
                    <a:pt x="216" y="59"/>
                  </a:moveTo>
                  <a:cubicBezTo>
                    <a:pt x="228" y="67"/>
                    <a:pt x="241" y="76"/>
                    <a:pt x="253" y="84"/>
                  </a:cubicBezTo>
                  <a:lnTo>
                    <a:pt x="1919" y="1415"/>
                  </a:lnTo>
                  <a:cubicBezTo>
                    <a:pt x="2018" y="1495"/>
                    <a:pt x="2089" y="1637"/>
                    <a:pt x="2089" y="1751"/>
                  </a:cubicBezTo>
                  <a:lnTo>
                    <a:pt x="2085" y="1797"/>
                  </a:lnTo>
                  <a:cubicBezTo>
                    <a:pt x="2067" y="1900"/>
                    <a:pt x="1975" y="1931"/>
                    <a:pt x="1876" y="1872"/>
                  </a:cubicBezTo>
                  <a:lnTo>
                    <a:pt x="1837" y="1847"/>
                  </a:lnTo>
                  <a:lnTo>
                    <a:pt x="172" y="516"/>
                  </a:lnTo>
                  <a:cubicBezTo>
                    <a:pt x="69" y="435"/>
                    <a:pt x="1" y="294"/>
                    <a:pt x="1" y="180"/>
                  </a:cubicBezTo>
                  <a:lnTo>
                    <a:pt x="5" y="134"/>
                  </a:lnTo>
                  <a:cubicBezTo>
                    <a:pt x="25" y="28"/>
                    <a:pt x="112" y="0"/>
                    <a:pt x="216" y="5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3"/>
            <p:cNvSpPr/>
            <p:nvPr/>
          </p:nvSpPr>
          <p:spPr>
            <a:xfrm>
              <a:off x="3433600" y="2257975"/>
              <a:ext cx="18775" cy="67525"/>
            </a:xfrm>
            <a:custGeom>
              <a:avLst/>
              <a:gdLst/>
              <a:ahLst/>
              <a:cxnLst/>
              <a:rect l="l" t="t" r="r" b="b"/>
              <a:pathLst>
                <a:path w="751" h="2701" extrusionOk="0">
                  <a:moveTo>
                    <a:pt x="214" y="55"/>
                  </a:moveTo>
                  <a:cubicBezTo>
                    <a:pt x="312" y="112"/>
                    <a:pt x="401" y="244"/>
                    <a:pt x="421" y="372"/>
                  </a:cubicBezTo>
                  <a:lnTo>
                    <a:pt x="747" y="2475"/>
                  </a:lnTo>
                  <a:lnTo>
                    <a:pt x="751" y="2525"/>
                  </a:lnTo>
                  <a:cubicBezTo>
                    <a:pt x="751" y="2639"/>
                    <a:pt x="681" y="2700"/>
                    <a:pt x="578" y="2667"/>
                  </a:cubicBezTo>
                  <a:lnTo>
                    <a:pt x="540" y="2650"/>
                  </a:lnTo>
                  <a:cubicBezTo>
                    <a:pt x="440" y="2593"/>
                    <a:pt x="349" y="2456"/>
                    <a:pt x="331" y="2331"/>
                  </a:cubicBezTo>
                  <a:lnTo>
                    <a:pt x="4" y="225"/>
                  </a:lnTo>
                  <a:lnTo>
                    <a:pt x="1" y="173"/>
                  </a:lnTo>
                  <a:cubicBezTo>
                    <a:pt x="1" y="60"/>
                    <a:pt x="73" y="0"/>
                    <a:pt x="172" y="37"/>
                  </a:cubicBezTo>
                  <a:cubicBezTo>
                    <a:pt x="186" y="41"/>
                    <a:pt x="200" y="48"/>
                    <a:pt x="214" y="5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3"/>
            <p:cNvSpPr/>
            <p:nvPr/>
          </p:nvSpPr>
          <p:spPr>
            <a:xfrm>
              <a:off x="3684000" y="2702525"/>
              <a:ext cx="52775" cy="44300"/>
            </a:xfrm>
            <a:custGeom>
              <a:avLst/>
              <a:gdLst/>
              <a:ahLst/>
              <a:cxnLst/>
              <a:rect l="l" t="t" r="r" b="b"/>
              <a:pathLst>
                <a:path w="2111" h="1772" extrusionOk="0">
                  <a:moveTo>
                    <a:pt x="207" y="64"/>
                  </a:moveTo>
                  <a:cubicBezTo>
                    <a:pt x="216" y="68"/>
                    <a:pt x="226" y="73"/>
                    <a:pt x="235" y="80"/>
                  </a:cubicBezTo>
                  <a:lnTo>
                    <a:pt x="1920" y="1233"/>
                  </a:lnTo>
                  <a:cubicBezTo>
                    <a:pt x="2031" y="1311"/>
                    <a:pt x="2111" y="1462"/>
                    <a:pt x="2109" y="1584"/>
                  </a:cubicBezTo>
                  <a:lnTo>
                    <a:pt x="2109" y="1607"/>
                  </a:lnTo>
                  <a:cubicBezTo>
                    <a:pt x="2098" y="1728"/>
                    <a:pt x="2005" y="1771"/>
                    <a:pt x="1900" y="1710"/>
                  </a:cubicBezTo>
                  <a:lnTo>
                    <a:pt x="1877" y="1692"/>
                  </a:lnTo>
                  <a:lnTo>
                    <a:pt x="191" y="539"/>
                  </a:lnTo>
                  <a:cubicBezTo>
                    <a:pt x="81" y="466"/>
                    <a:pt x="0" y="310"/>
                    <a:pt x="2" y="188"/>
                  </a:cubicBezTo>
                  <a:lnTo>
                    <a:pt x="2" y="165"/>
                  </a:lnTo>
                  <a:cubicBezTo>
                    <a:pt x="12" y="47"/>
                    <a:pt x="98" y="1"/>
                    <a:pt x="207" y="6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3"/>
            <p:cNvSpPr/>
            <p:nvPr/>
          </p:nvSpPr>
          <p:spPr>
            <a:xfrm>
              <a:off x="3456475" y="2267200"/>
              <a:ext cx="14875" cy="66150"/>
            </a:xfrm>
            <a:custGeom>
              <a:avLst/>
              <a:gdLst/>
              <a:ahLst/>
              <a:cxnLst/>
              <a:rect l="l" t="t" r="r" b="b"/>
              <a:pathLst>
                <a:path w="595" h="2646" extrusionOk="0">
                  <a:moveTo>
                    <a:pt x="214" y="61"/>
                  </a:moveTo>
                  <a:cubicBezTo>
                    <a:pt x="322" y="123"/>
                    <a:pt x="414" y="268"/>
                    <a:pt x="424" y="398"/>
                  </a:cubicBezTo>
                  <a:lnTo>
                    <a:pt x="594" y="2437"/>
                  </a:lnTo>
                  <a:lnTo>
                    <a:pt x="594" y="2464"/>
                  </a:lnTo>
                  <a:cubicBezTo>
                    <a:pt x="594" y="2586"/>
                    <a:pt x="513" y="2645"/>
                    <a:pt x="402" y="2595"/>
                  </a:cubicBezTo>
                  <a:lnTo>
                    <a:pt x="380" y="2585"/>
                  </a:lnTo>
                  <a:cubicBezTo>
                    <a:pt x="272" y="2524"/>
                    <a:pt x="182" y="2375"/>
                    <a:pt x="170" y="2245"/>
                  </a:cubicBezTo>
                  <a:lnTo>
                    <a:pt x="5" y="208"/>
                  </a:lnTo>
                  <a:lnTo>
                    <a:pt x="0" y="181"/>
                  </a:lnTo>
                  <a:cubicBezTo>
                    <a:pt x="0" y="58"/>
                    <a:pt x="85" y="1"/>
                    <a:pt x="193" y="49"/>
                  </a:cubicBezTo>
                  <a:cubicBezTo>
                    <a:pt x="200" y="52"/>
                    <a:pt x="207" y="56"/>
                    <a:pt x="214" y="6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a:off x="3324050" y="2337450"/>
              <a:ext cx="324400" cy="470800"/>
            </a:xfrm>
            <a:custGeom>
              <a:avLst/>
              <a:gdLst/>
              <a:ahLst/>
              <a:cxnLst/>
              <a:rect l="l" t="t" r="r" b="b"/>
              <a:pathLst>
                <a:path w="12976" h="18832" extrusionOk="0">
                  <a:moveTo>
                    <a:pt x="5947" y="1591"/>
                  </a:moveTo>
                  <a:lnTo>
                    <a:pt x="5943" y="2840"/>
                  </a:lnTo>
                  <a:cubicBezTo>
                    <a:pt x="3230" y="1598"/>
                    <a:pt x="1106" y="3010"/>
                    <a:pt x="1096" y="6215"/>
                  </a:cubicBezTo>
                  <a:cubicBezTo>
                    <a:pt x="1086" y="9634"/>
                    <a:pt x="3494" y="13802"/>
                    <a:pt x="6468" y="15520"/>
                  </a:cubicBezTo>
                  <a:cubicBezTo>
                    <a:pt x="9449" y="17240"/>
                    <a:pt x="11867" y="15857"/>
                    <a:pt x="11877" y="12439"/>
                  </a:cubicBezTo>
                  <a:cubicBezTo>
                    <a:pt x="11885" y="9283"/>
                    <a:pt x="9844" y="5500"/>
                    <a:pt x="7195" y="3581"/>
                  </a:cubicBezTo>
                  <a:lnTo>
                    <a:pt x="7197" y="2322"/>
                  </a:lnTo>
                  <a:cubicBezTo>
                    <a:pt x="10451" y="4600"/>
                    <a:pt x="12975" y="9222"/>
                    <a:pt x="12964" y="13066"/>
                  </a:cubicBezTo>
                  <a:cubicBezTo>
                    <a:pt x="12952" y="17174"/>
                    <a:pt x="10044" y="18832"/>
                    <a:pt x="6465" y="16766"/>
                  </a:cubicBezTo>
                  <a:cubicBezTo>
                    <a:pt x="2891" y="14701"/>
                    <a:pt x="0" y="9696"/>
                    <a:pt x="13" y="5589"/>
                  </a:cubicBezTo>
                  <a:cubicBezTo>
                    <a:pt x="24" y="1697"/>
                    <a:pt x="2631" y="1"/>
                    <a:pt x="5947" y="1591"/>
                  </a:cubicBezTo>
                  <a:close/>
                </a:path>
              </a:pathLst>
            </a:custGeom>
            <a:solidFill>
              <a:srgbClr val="FFFFFF">
                <a:alpha val="3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p:cNvSpPr/>
            <p:nvPr/>
          </p:nvSpPr>
          <p:spPr>
            <a:xfrm>
              <a:off x="3684950" y="2680925"/>
              <a:ext cx="52950" cy="40075"/>
            </a:xfrm>
            <a:custGeom>
              <a:avLst/>
              <a:gdLst/>
              <a:ahLst/>
              <a:cxnLst/>
              <a:rect l="l" t="t" r="r" b="b"/>
              <a:pathLst>
                <a:path w="2118" h="1603" extrusionOk="0">
                  <a:moveTo>
                    <a:pt x="1908" y="1046"/>
                  </a:moveTo>
                  <a:cubicBezTo>
                    <a:pt x="2023" y="1113"/>
                    <a:pt x="2117" y="1277"/>
                    <a:pt x="2117" y="1413"/>
                  </a:cubicBezTo>
                  <a:cubicBezTo>
                    <a:pt x="2117" y="1548"/>
                    <a:pt x="2021" y="1602"/>
                    <a:pt x="1907" y="1537"/>
                  </a:cubicBezTo>
                  <a:lnTo>
                    <a:pt x="209" y="557"/>
                  </a:lnTo>
                  <a:cubicBezTo>
                    <a:pt x="95" y="491"/>
                    <a:pt x="0" y="325"/>
                    <a:pt x="0" y="190"/>
                  </a:cubicBezTo>
                  <a:cubicBezTo>
                    <a:pt x="0" y="55"/>
                    <a:pt x="96" y="1"/>
                    <a:pt x="211" y="6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3"/>
            <p:cNvSpPr/>
            <p:nvPr/>
          </p:nvSpPr>
          <p:spPr>
            <a:xfrm>
              <a:off x="3479750" y="2278875"/>
              <a:ext cx="10750" cy="64500"/>
            </a:xfrm>
            <a:custGeom>
              <a:avLst/>
              <a:gdLst/>
              <a:ahLst/>
              <a:cxnLst/>
              <a:rect l="l" t="t" r="r" b="b"/>
              <a:pathLst>
                <a:path w="430" h="2580" extrusionOk="0">
                  <a:moveTo>
                    <a:pt x="211" y="69"/>
                  </a:moveTo>
                  <a:cubicBezTo>
                    <a:pt x="329" y="137"/>
                    <a:pt x="424" y="302"/>
                    <a:pt x="424" y="434"/>
                  </a:cubicBezTo>
                  <a:lnTo>
                    <a:pt x="430" y="2391"/>
                  </a:lnTo>
                  <a:cubicBezTo>
                    <a:pt x="430" y="2522"/>
                    <a:pt x="338" y="2579"/>
                    <a:pt x="219" y="2515"/>
                  </a:cubicBezTo>
                  <a:cubicBezTo>
                    <a:pt x="101" y="2447"/>
                    <a:pt x="6" y="2283"/>
                    <a:pt x="6" y="2146"/>
                  </a:cubicBezTo>
                  <a:lnTo>
                    <a:pt x="1" y="193"/>
                  </a:lnTo>
                  <a:cubicBezTo>
                    <a:pt x="1" y="58"/>
                    <a:pt x="93" y="1"/>
                    <a:pt x="211" y="6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3"/>
            <p:cNvSpPr/>
            <p:nvPr/>
          </p:nvSpPr>
          <p:spPr>
            <a:xfrm>
              <a:off x="3499050" y="2293225"/>
              <a:ext cx="14400" cy="61925"/>
            </a:xfrm>
            <a:custGeom>
              <a:avLst/>
              <a:gdLst/>
              <a:ahLst/>
              <a:cxnLst/>
              <a:rect l="l" t="t" r="r" b="b"/>
              <a:pathLst>
                <a:path w="576" h="2477" extrusionOk="0">
                  <a:moveTo>
                    <a:pt x="360" y="65"/>
                  </a:moveTo>
                  <a:cubicBezTo>
                    <a:pt x="367" y="69"/>
                    <a:pt x="374" y="73"/>
                    <a:pt x="381" y="79"/>
                  </a:cubicBezTo>
                  <a:cubicBezTo>
                    <a:pt x="491" y="156"/>
                    <a:pt x="575" y="309"/>
                    <a:pt x="575" y="432"/>
                  </a:cubicBezTo>
                  <a:lnTo>
                    <a:pt x="575" y="454"/>
                  </a:lnTo>
                  <a:lnTo>
                    <a:pt x="425" y="2316"/>
                  </a:lnTo>
                  <a:cubicBezTo>
                    <a:pt x="416" y="2439"/>
                    <a:pt x="321" y="2477"/>
                    <a:pt x="214" y="2414"/>
                  </a:cubicBezTo>
                  <a:lnTo>
                    <a:pt x="195" y="2403"/>
                  </a:lnTo>
                  <a:cubicBezTo>
                    <a:pt x="84" y="2330"/>
                    <a:pt x="1" y="2173"/>
                    <a:pt x="1" y="2050"/>
                  </a:cubicBezTo>
                  <a:lnTo>
                    <a:pt x="1" y="2028"/>
                  </a:lnTo>
                  <a:lnTo>
                    <a:pt x="151" y="170"/>
                  </a:lnTo>
                  <a:cubicBezTo>
                    <a:pt x="162" y="48"/>
                    <a:pt x="249" y="1"/>
                    <a:pt x="360" y="6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a:off x="3682175" y="2640400"/>
              <a:ext cx="52525" cy="31050"/>
            </a:xfrm>
            <a:custGeom>
              <a:avLst/>
              <a:gdLst/>
              <a:ahLst/>
              <a:cxnLst/>
              <a:rect l="l" t="t" r="r" b="b"/>
              <a:pathLst>
                <a:path w="2101" h="1242" extrusionOk="0">
                  <a:moveTo>
                    <a:pt x="1888" y="696"/>
                  </a:moveTo>
                  <a:cubicBezTo>
                    <a:pt x="1989" y="755"/>
                    <a:pt x="2079" y="890"/>
                    <a:pt x="2096" y="1017"/>
                  </a:cubicBezTo>
                  <a:lnTo>
                    <a:pt x="2100" y="1064"/>
                  </a:lnTo>
                  <a:cubicBezTo>
                    <a:pt x="2100" y="1177"/>
                    <a:pt x="2026" y="1241"/>
                    <a:pt x="1920" y="1201"/>
                  </a:cubicBezTo>
                  <a:lnTo>
                    <a:pt x="249" y="562"/>
                  </a:lnTo>
                  <a:lnTo>
                    <a:pt x="210" y="544"/>
                  </a:lnTo>
                  <a:cubicBezTo>
                    <a:pt x="111" y="487"/>
                    <a:pt x="20" y="350"/>
                    <a:pt x="1" y="216"/>
                  </a:cubicBezTo>
                  <a:lnTo>
                    <a:pt x="1" y="177"/>
                  </a:lnTo>
                  <a:cubicBezTo>
                    <a:pt x="1" y="63"/>
                    <a:pt x="75" y="0"/>
                    <a:pt x="178" y="38"/>
                  </a:cubicBezTo>
                  <a:lnTo>
                    <a:pt x="1853" y="681"/>
                  </a:lnTo>
                  <a:cubicBezTo>
                    <a:pt x="1865" y="685"/>
                    <a:pt x="1877" y="690"/>
                    <a:pt x="1888" y="69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a:off x="3678150" y="2616625"/>
              <a:ext cx="51550" cy="25750"/>
            </a:xfrm>
            <a:custGeom>
              <a:avLst/>
              <a:gdLst/>
              <a:ahLst/>
              <a:cxnLst/>
              <a:rect l="l" t="t" r="r" b="b"/>
              <a:pathLst>
                <a:path w="2062" h="1030" extrusionOk="0">
                  <a:moveTo>
                    <a:pt x="1853" y="493"/>
                  </a:moveTo>
                  <a:cubicBezTo>
                    <a:pt x="1946" y="546"/>
                    <a:pt x="2033" y="670"/>
                    <a:pt x="2058" y="795"/>
                  </a:cubicBezTo>
                  <a:lnTo>
                    <a:pt x="2062" y="859"/>
                  </a:lnTo>
                  <a:cubicBezTo>
                    <a:pt x="2062" y="968"/>
                    <a:pt x="2001" y="1029"/>
                    <a:pt x="1904" y="1004"/>
                  </a:cubicBezTo>
                  <a:lnTo>
                    <a:pt x="266" y="560"/>
                  </a:lnTo>
                  <a:lnTo>
                    <a:pt x="214" y="537"/>
                  </a:lnTo>
                  <a:cubicBezTo>
                    <a:pt x="119" y="483"/>
                    <a:pt x="35" y="363"/>
                    <a:pt x="9" y="239"/>
                  </a:cubicBezTo>
                  <a:lnTo>
                    <a:pt x="0" y="169"/>
                  </a:lnTo>
                  <a:cubicBezTo>
                    <a:pt x="0" y="65"/>
                    <a:pt x="66" y="1"/>
                    <a:pt x="162" y="30"/>
                  </a:cubicBezTo>
                  <a:lnTo>
                    <a:pt x="1800" y="471"/>
                  </a:lnTo>
                  <a:cubicBezTo>
                    <a:pt x="1818" y="476"/>
                    <a:pt x="1836" y="483"/>
                    <a:pt x="1853" y="49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a:off x="3536800" y="2329475"/>
              <a:ext cx="22225" cy="55025"/>
            </a:xfrm>
            <a:custGeom>
              <a:avLst/>
              <a:gdLst/>
              <a:ahLst/>
              <a:cxnLst/>
              <a:rect l="l" t="t" r="r" b="b"/>
              <a:pathLst>
                <a:path w="889" h="2201" extrusionOk="0">
                  <a:moveTo>
                    <a:pt x="676" y="52"/>
                  </a:moveTo>
                  <a:cubicBezTo>
                    <a:pt x="696" y="63"/>
                    <a:pt x="714" y="77"/>
                    <a:pt x="732" y="93"/>
                  </a:cubicBezTo>
                  <a:cubicBezTo>
                    <a:pt x="827" y="179"/>
                    <a:pt x="888" y="310"/>
                    <a:pt x="887" y="416"/>
                  </a:cubicBezTo>
                  <a:lnTo>
                    <a:pt x="880" y="477"/>
                  </a:lnTo>
                  <a:lnTo>
                    <a:pt x="416" y="2089"/>
                  </a:lnTo>
                  <a:cubicBezTo>
                    <a:pt x="389" y="2178"/>
                    <a:pt x="306" y="2200"/>
                    <a:pt x="209" y="2145"/>
                  </a:cubicBezTo>
                  <a:lnTo>
                    <a:pt x="152" y="2103"/>
                  </a:lnTo>
                  <a:cubicBezTo>
                    <a:pt x="62" y="2025"/>
                    <a:pt x="0" y="1888"/>
                    <a:pt x="0" y="1784"/>
                  </a:cubicBezTo>
                  <a:lnTo>
                    <a:pt x="9" y="1722"/>
                  </a:lnTo>
                  <a:lnTo>
                    <a:pt x="472" y="109"/>
                  </a:lnTo>
                  <a:cubicBezTo>
                    <a:pt x="498" y="19"/>
                    <a:pt x="584" y="1"/>
                    <a:pt x="676" y="5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3"/>
            <p:cNvSpPr/>
            <p:nvPr/>
          </p:nvSpPr>
          <p:spPr>
            <a:xfrm>
              <a:off x="3125350" y="2083000"/>
              <a:ext cx="720475" cy="1010775"/>
            </a:xfrm>
            <a:custGeom>
              <a:avLst/>
              <a:gdLst/>
              <a:ahLst/>
              <a:cxnLst/>
              <a:rect l="l" t="t" r="r" b="b"/>
              <a:pathLst>
                <a:path w="28819" h="40431" extrusionOk="0">
                  <a:moveTo>
                    <a:pt x="27800" y="29004"/>
                  </a:moveTo>
                  <a:lnTo>
                    <a:pt x="28818" y="29592"/>
                  </a:lnTo>
                  <a:cubicBezTo>
                    <a:pt x="28028" y="37482"/>
                    <a:pt x="21871" y="40430"/>
                    <a:pt x="14418" y="36126"/>
                  </a:cubicBezTo>
                  <a:cubicBezTo>
                    <a:pt x="6442" y="31520"/>
                    <a:pt x="0" y="20364"/>
                    <a:pt x="27" y="11199"/>
                  </a:cubicBezTo>
                  <a:cubicBezTo>
                    <a:pt x="48" y="3831"/>
                    <a:pt x="4242" y="0"/>
                    <a:pt x="10031" y="1174"/>
                  </a:cubicBezTo>
                  <a:lnTo>
                    <a:pt x="10028" y="2353"/>
                  </a:lnTo>
                  <a:cubicBezTo>
                    <a:pt x="4783" y="1444"/>
                    <a:pt x="1000" y="5014"/>
                    <a:pt x="980" y="11750"/>
                  </a:cubicBezTo>
                  <a:cubicBezTo>
                    <a:pt x="956" y="20275"/>
                    <a:pt x="6971" y="30699"/>
                    <a:pt x="14391" y="34983"/>
                  </a:cubicBezTo>
                  <a:cubicBezTo>
                    <a:pt x="21294" y="38968"/>
                    <a:pt x="27013" y="36260"/>
                    <a:pt x="27800" y="29004"/>
                  </a:cubicBezTo>
                  <a:close/>
                </a:path>
              </a:pathLst>
            </a:custGeom>
            <a:solidFill>
              <a:srgbClr val="FFFFFF">
                <a:alpha val="3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3"/>
            <p:cNvSpPr/>
            <p:nvPr/>
          </p:nvSpPr>
          <p:spPr>
            <a:xfrm>
              <a:off x="3672400" y="2592625"/>
              <a:ext cx="50400" cy="19950"/>
            </a:xfrm>
            <a:custGeom>
              <a:avLst/>
              <a:gdLst/>
              <a:ahLst/>
              <a:cxnLst/>
              <a:rect l="l" t="t" r="r" b="b"/>
              <a:pathLst>
                <a:path w="2016" h="798" extrusionOk="0">
                  <a:moveTo>
                    <a:pt x="1805" y="275"/>
                  </a:moveTo>
                  <a:cubicBezTo>
                    <a:pt x="1892" y="325"/>
                    <a:pt x="1973" y="432"/>
                    <a:pt x="2005" y="547"/>
                  </a:cubicBezTo>
                  <a:lnTo>
                    <a:pt x="2016" y="642"/>
                  </a:lnTo>
                  <a:cubicBezTo>
                    <a:pt x="2016" y="738"/>
                    <a:pt x="1963" y="798"/>
                    <a:pt x="1878" y="789"/>
                  </a:cubicBezTo>
                  <a:lnTo>
                    <a:pt x="286" y="551"/>
                  </a:lnTo>
                  <a:lnTo>
                    <a:pt x="214" y="526"/>
                  </a:lnTo>
                  <a:cubicBezTo>
                    <a:pt x="126" y="476"/>
                    <a:pt x="45" y="368"/>
                    <a:pt x="16" y="254"/>
                  </a:cubicBezTo>
                  <a:lnTo>
                    <a:pt x="0" y="158"/>
                  </a:lnTo>
                  <a:cubicBezTo>
                    <a:pt x="0" y="62"/>
                    <a:pt x="55" y="0"/>
                    <a:pt x="142" y="11"/>
                  </a:cubicBezTo>
                  <a:lnTo>
                    <a:pt x="1732" y="247"/>
                  </a:lnTo>
                  <a:cubicBezTo>
                    <a:pt x="1758" y="253"/>
                    <a:pt x="1783" y="261"/>
                    <a:pt x="1805" y="27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3"/>
            <p:cNvSpPr/>
            <p:nvPr/>
          </p:nvSpPr>
          <p:spPr>
            <a:xfrm>
              <a:off x="3555000" y="2350575"/>
              <a:ext cx="25900" cy="51350"/>
            </a:xfrm>
            <a:custGeom>
              <a:avLst/>
              <a:gdLst/>
              <a:ahLst/>
              <a:cxnLst/>
              <a:rect l="l" t="t" r="r" b="b"/>
              <a:pathLst>
                <a:path w="1036" h="2054" extrusionOk="0">
                  <a:moveTo>
                    <a:pt x="824" y="49"/>
                  </a:moveTo>
                  <a:cubicBezTo>
                    <a:pt x="852" y="66"/>
                    <a:pt x="877" y="85"/>
                    <a:pt x="899" y="109"/>
                  </a:cubicBezTo>
                  <a:cubicBezTo>
                    <a:pt x="983" y="192"/>
                    <a:pt x="1036" y="319"/>
                    <a:pt x="1036" y="417"/>
                  </a:cubicBezTo>
                  <a:lnTo>
                    <a:pt x="1020" y="495"/>
                  </a:lnTo>
                  <a:lnTo>
                    <a:pt x="408" y="1960"/>
                  </a:lnTo>
                  <a:cubicBezTo>
                    <a:pt x="378" y="2038"/>
                    <a:pt x="297" y="2053"/>
                    <a:pt x="209" y="2003"/>
                  </a:cubicBezTo>
                  <a:lnTo>
                    <a:pt x="138" y="1943"/>
                  </a:lnTo>
                  <a:cubicBezTo>
                    <a:pt x="50" y="1858"/>
                    <a:pt x="0" y="1737"/>
                    <a:pt x="0" y="1637"/>
                  </a:cubicBezTo>
                  <a:lnTo>
                    <a:pt x="13" y="1556"/>
                  </a:lnTo>
                  <a:lnTo>
                    <a:pt x="316" y="827"/>
                  </a:lnTo>
                  <a:lnTo>
                    <a:pt x="625" y="91"/>
                  </a:lnTo>
                  <a:cubicBezTo>
                    <a:pt x="657" y="11"/>
                    <a:pt x="739" y="0"/>
                    <a:pt x="824" y="4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3"/>
            <p:cNvSpPr/>
            <p:nvPr/>
          </p:nvSpPr>
          <p:spPr>
            <a:xfrm>
              <a:off x="3664925" y="2568100"/>
              <a:ext cx="48925" cy="14625"/>
            </a:xfrm>
            <a:custGeom>
              <a:avLst/>
              <a:gdLst/>
              <a:ahLst/>
              <a:cxnLst/>
              <a:rect l="l" t="t" r="r" b="b"/>
              <a:pathLst>
                <a:path w="1957" h="585" extrusionOk="0">
                  <a:moveTo>
                    <a:pt x="1742" y="64"/>
                  </a:moveTo>
                  <a:cubicBezTo>
                    <a:pt x="1821" y="112"/>
                    <a:pt x="1897" y="206"/>
                    <a:pt x="1933" y="312"/>
                  </a:cubicBezTo>
                  <a:lnTo>
                    <a:pt x="1957" y="431"/>
                  </a:lnTo>
                  <a:cubicBezTo>
                    <a:pt x="1957" y="523"/>
                    <a:pt x="1909" y="584"/>
                    <a:pt x="1834" y="584"/>
                  </a:cubicBezTo>
                  <a:lnTo>
                    <a:pt x="306" y="549"/>
                  </a:lnTo>
                  <a:lnTo>
                    <a:pt x="214" y="519"/>
                  </a:lnTo>
                  <a:cubicBezTo>
                    <a:pt x="135" y="473"/>
                    <a:pt x="62" y="382"/>
                    <a:pt x="23" y="272"/>
                  </a:cubicBezTo>
                  <a:lnTo>
                    <a:pt x="1" y="153"/>
                  </a:lnTo>
                  <a:cubicBezTo>
                    <a:pt x="1" y="61"/>
                    <a:pt x="47" y="0"/>
                    <a:pt x="124" y="6"/>
                  </a:cubicBezTo>
                  <a:lnTo>
                    <a:pt x="1651" y="36"/>
                  </a:lnTo>
                  <a:cubicBezTo>
                    <a:pt x="1683" y="38"/>
                    <a:pt x="1714" y="47"/>
                    <a:pt x="1742" y="6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3"/>
            <p:cNvSpPr/>
            <p:nvPr/>
          </p:nvSpPr>
          <p:spPr>
            <a:xfrm>
              <a:off x="3655800" y="2539225"/>
              <a:ext cx="46925" cy="17950"/>
            </a:xfrm>
            <a:custGeom>
              <a:avLst/>
              <a:gdLst/>
              <a:ahLst/>
              <a:cxnLst/>
              <a:rect l="l" t="t" r="r" b="b"/>
              <a:pathLst>
                <a:path w="1877" h="718" extrusionOk="0">
                  <a:moveTo>
                    <a:pt x="1668" y="31"/>
                  </a:moveTo>
                  <a:cubicBezTo>
                    <a:pt x="1738" y="72"/>
                    <a:pt x="1807" y="153"/>
                    <a:pt x="1846" y="250"/>
                  </a:cubicBezTo>
                  <a:lnTo>
                    <a:pt x="1877" y="395"/>
                  </a:lnTo>
                  <a:cubicBezTo>
                    <a:pt x="1877" y="478"/>
                    <a:pt x="1838" y="535"/>
                    <a:pt x="1772" y="546"/>
                  </a:cubicBezTo>
                  <a:lnTo>
                    <a:pt x="320" y="717"/>
                  </a:lnTo>
                  <a:lnTo>
                    <a:pt x="210" y="688"/>
                  </a:lnTo>
                  <a:cubicBezTo>
                    <a:pt x="140" y="649"/>
                    <a:pt x="69" y="563"/>
                    <a:pt x="30" y="466"/>
                  </a:cubicBezTo>
                  <a:lnTo>
                    <a:pt x="1" y="321"/>
                  </a:lnTo>
                  <a:cubicBezTo>
                    <a:pt x="1" y="238"/>
                    <a:pt x="36" y="179"/>
                    <a:pt x="104" y="175"/>
                  </a:cubicBezTo>
                  <a:lnTo>
                    <a:pt x="1556" y="4"/>
                  </a:lnTo>
                  <a:cubicBezTo>
                    <a:pt x="1595" y="1"/>
                    <a:pt x="1634" y="11"/>
                    <a:pt x="1668" y="3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3"/>
            <p:cNvSpPr/>
            <p:nvPr/>
          </p:nvSpPr>
          <p:spPr>
            <a:xfrm>
              <a:off x="3589200" y="2398475"/>
              <a:ext cx="33150" cy="42725"/>
            </a:xfrm>
            <a:custGeom>
              <a:avLst/>
              <a:gdLst/>
              <a:ahLst/>
              <a:cxnLst/>
              <a:rect l="l" t="t" r="r" b="b"/>
              <a:pathLst>
                <a:path w="1326" h="1709" extrusionOk="0">
                  <a:moveTo>
                    <a:pt x="1116" y="41"/>
                  </a:moveTo>
                  <a:cubicBezTo>
                    <a:pt x="1159" y="68"/>
                    <a:pt x="1197" y="101"/>
                    <a:pt x="1226" y="141"/>
                  </a:cubicBezTo>
                  <a:cubicBezTo>
                    <a:pt x="1292" y="227"/>
                    <a:pt x="1325" y="325"/>
                    <a:pt x="1325" y="409"/>
                  </a:cubicBezTo>
                  <a:cubicBezTo>
                    <a:pt x="1325" y="452"/>
                    <a:pt x="1317" y="493"/>
                    <a:pt x="1294" y="519"/>
                  </a:cubicBezTo>
                  <a:lnTo>
                    <a:pt x="390" y="1655"/>
                  </a:lnTo>
                  <a:cubicBezTo>
                    <a:pt x="351" y="1708"/>
                    <a:pt x="282" y="1708"/>
                    <a:pt x="210" y="1666"/>
                  </a:cubicBezTo>
                  <a:cubicBezTo>
                    <a:pt x="167" y="1640"/>
                    <a:pt x="129" y="1605"/>
                    <a:pt x="98" y="1563"/>
                  </a:cubicBezTo>
                  <a:cubicBezTo>
                    <a:pt x="39" y="1488"/>
                    <a:pt x="4" y="1396"/>
                    <a:pt x="1" y="1300"/>
                  </a:cubicBezTo>
                  <a:cubicBezTo>
                    <a:pt x="1" y="1255"/>
                    <a:pt x="8" y="1216"/>
                    <a:pt x="32" y="1190"/>
                  </a:cubicBezTo>
                  <a:lnTo>
                    <a:pt x="936" y="54"/>
                  </a:lnTo>
                  <a:cubicBezTo>
                    <a:pt x="975" y="2"/>
                    <a:pt x="1045" y="1"/>
                    <a:pt x="1116" y="4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a:off x="3645200" y="2509500"/>
              <a:ext cx="44650" cy="23300"/>
            </a:xfrm>
            <a:custGeom>
              <a:avLst/>
              <a:gdLst/>
              <a:ahLst/>
              <a:cxnLst/>
              <a:rect l="l" t="t" r="r" b="b"/>
              <a:pathLst>
                <a:path w="1786" h="932" extrusionOk="0">
                  <a:moveTo>
                    <a:pt x="1578" y="34"/>
                  </a:moveTo>
                  <a:cubicBezTo>
                    <a:pt x="1612" y="55"/>
                    <a:pt x="1644" y="82"/>
                    <a:pt x="1671" y="114"/>
                  </a:cubicBezTo>
                  <a:cubicBezTo>
                    <a:pt x="1743" y="199"/>
                    <a:pt x="1785" y="306"/>
                    <a:pt x="1785" y="398"/>
                  </a:cubicBezTo>
                  <a:cubicBezTo>
                    <a:pt x="1785" y="482"/>
                    <a:pt x="1755" y="535"/>
                    <a:pt x="1700" y="551"/>
                  </a:cubicBezTo>
                  <a:lnTo>
                    <a:pt x="347" y="921"/>
                  </a:lnTo>
                  <a:lnTo>
                    <a:pt x="342" y="922"/>
                  </a:lnTo>
                  <a:lnTo>
                    <a:pt x="340" y="925"/>
                  </a:lnTo>
                  <a:cubicBezTo>
                    <a:pt x="294" y="932"/>
                    <a:pt x="248" y="922"/>
                    <a:pt x="210" y="898"/>
                  </a:cubicBezTo>
                  <a:cubicBezTo>
                    <a:pt x="136" y="852"/>
                    <a:pt x="78" y="784"/>
                    <a:pt x="41" y="705"/>
                  </a:cubicBezTo>
                  <a:cubicBezTo>
                    <a:pt x="15" y="652"/>
                    <a:pt x="1" y="592"/>
                    <a:pt x="1" y="532"/>
                  </a:cubicBezTo>
                  <a:cubicBezTo>
                    <a:pt x="1" y="457"/>
                    <a:pt x="27" y="402"/>
                    <a:pt x="85" y="387"/>
                  </a:cubicBezTo>
                  <a:lnTo>
                    <a:pt x="89" y="386"/>
                  </a:lnTo>
                  <a:lnTo>
                    <a:pt x="96" y="386"/>
                  </a:lnTo>
                  <a:lnTo>
                    <a:pt x="119" y="377"/>
                  </a:lnTo>
                  <a:lnTo>
                    <a:pt x="124" y="374"/>
                  </a:lnTo>
                  <a:lnTo>
                    <a:pt x="135" y="372"/>
                  </a:lnTo>
                  <a:lnTo>
                    <a:pt x="460" y="284"/>
                  </a:lnTo>
                  <a:cubicBezTo>
                    <a:pt x="704" y="218"/>
                    <a:pt x="754" y="203"/>
                    <a:pt x="762" y="203"/>
                  </a:cubicBezTo>
                  <a:lnTo>
                    <a:pt x="949" y="149"/>
                  </a:lnTo>
                  <a:cubicBezTo>
                    <a:pt x="1063" y="114"/>
                    <a:pt x="1225" y="70"/>
                    <a:pt x="1449" y="8"/>
                  </a:cubicBezTo>
                  <a:cubicBezTo>
                    <a:pt x="1494" y="1"/>
                    <a:pt x="1540" y="9"/>
                    <a:pt x="1578" y="3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p:nvPr/>
          </p:nvSpPr>
          <p:spPr>
            <a:xfrm>
              <a:off x="3604900" y="2424625"/>
              <a:ext cx="36475" cy="38200"/>
            </a:xfrm>
            <a:custGeom>
              <a:avLst/>
              <a:gdLst/>
              <a:ahLst/>
              <a:cxnLst/>
              <a:rect l="l" t="t" r="r" b="b"/>
              <a:pathLst>
                <a:path w="1459" h="1528" extrusionOk="0">
                  <a:moveTo>
                    <a:pt x="1248" y="39"/>
                  </a:moveTo>
                  <a:cubicBezTo>
                    <a:pt x="1299" y="70"/>
                    <a:pt x="1343" y="113"/>
                    <a:pt x="1375" y="163"/>
                  </a:cubicBezTo>
                  <a:cubicBezTo>
                    <a:pt x="1425" y="233"/>
                    <a:pt x="1454" y="318"/>
                    <a:pt x="1458" y="404"/>
                  </a:cubicBezTo>
                  <a:cubicBezTo>
                    <a:pt x="1458" y="456"/>
                    <a:pt x="1446" y="503"/>
                    <a:pt x="1415" y="530"/>
                  </a:cubicBezTo>
                  <a:lnTo>
                    <a:pt x="381" y="1486"/>
                  </a:lnTo>
                  <a:cubicBezTo>
                    <a:pt x="339" y="1528"/>
                    <a:pt x="278" y="1524"/>
                    <a:pt x="213" y="1486"/>
                  </a:cubicBezTo>
                  <a:cubicBezTo>
                    <a:pt x="160" y="1455"/>
                    <a:pt x="116" y="1414"/>
                    <a:pt x="84" y="1363"/>
                  </a:cubicBezTo>
                  <a:cubicBezTo>
                    <a:pt x="29" y="1284"/>
                    <a:pt x="0" y="1192"/>
                    <a:pt x="0" y="1122"/>
                  </a:cubicBezTo>
                  <a:cubicBezTo>
                    <a:pt x="0" y="1069"/>
                    <a:pt x="15" y="1025"/>
                    <a:pt x="46" y="1000"/>
                  </a:cubicBezTo>
                  <a:lnTo>
                    <a:pt x="1080" y="43"/>
                  </a:lnTo>
                  <a:cubicBezTo>
                    <a:pt x="1121" y="0"/>
                    <a:pt x="1185" y="3"/>
                    <a:pt x="1248" y="3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a:off x="3633025" y="2480350"/>
              <a:ext cx="42275" cy="28475"/>
            </a:xfrm>
            <a:custGeom>
              <a:avLst/>
              <a:gdLst/>
              <a:ahLst/>
              <a:cxnLst/>
              <a:rect l="l" t="t" r="r" b="b"/>
              <a:pathLst>
                <a:path w="1691" h="1139" extrusionOk="0">
                  <a:moveTo>
                    <a:pt x="1479" y="38"/>
                  </a:moveTo>
                  <a:cubicBezTo>
                    <a:pt x="1605" y="119"/>
                    <a:pt x="1683" y="254"/>
                    <a:pt x="1691" y="403"/>
                  </a:cubicBezTo>
                  <a:cubicBezTo>
                    <a:pt x="1691" y="468"/>
                    <a:pt x="1667" y="521"/>
                    <a:pt x="1621" y="542"/>
                  </a:cubicBezTo>
                  <a:lnTo>
                    <a:pt x="354" y="1119"/>
                  </a:lnTo>
                  <a:cubicBezTo>
                    <a:pt x="312" y="1139"/>
                    <a:pt x="262" y="1129"/>
                    <a:pt x="209" y="1097"/>
                  </a:cubicBezTo>
                  <a:cubicBezTo>
                    <a:pt x="142" y="1057"/>
                    <a:pt x="88" y="998"/>
                    <a:pt x="52" y="928"/>
                  </a:cubicBezTo>
                  <a:cubicBezTo>
                    <a:pt x="20" y="868"/>
                    <a:pt x="3" y="803"/>
                    <a:pt x="0" y="736"/>
                  </a:cubicBezTo>
                  <a:cubicBezTo>
                    <a:pt x="0" y="669"/>
                    <a:pt x="24" y="618"/>
                    <a:pt x="70" y="597"/>
                  </a:cubicBezTo>
                  <a:lnTo>
                    <a:pt x="1335" y="18"/>
                  </a:lnTo>
                  <a:cubicBezTo>
                    <a:pt x="1377" y="0"/>
                    <a:pt x="1427" y="8"/>
                    <a:pt x="1479" y="3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a:off x="3684425" y="2663425"/>
              <a:ext cx="52950" cy="36125"/>
            </a:xfrm>
            <a:custGeom>
              <a:avLst/>
              <a:gdLst/>
              <a:ahLst/>
              <a:cxnLst/>
              <a:rect l="l" t="t" r="r" b="b"/>
              <a:pathLst>
                <a:path w="2118" h="1445" extrusionOk="0">
                  <a:moveTo>
                    <a:pt x="1897" y="889"/>
                  </a:moveTo>
                  <a:cubicBezTo>
                    <a:pt x="2012" y="956"/>
                    <a:pt x="2106" y="1106"/>
                    <a:pt x="2113" y="1243"/>
                  </a:cubicBezTo>
                  <a:lnTo>
                    <a:pt x="2118" y="1262"/>
                  </a:lnTo>
                  <a:cubicBezTo>
                    <a:pt x="2118" y="1389"/>
                    <a:pt x="2030" y="1445"/>
                    <a:pt x="1918" y="1389"/>
                  </a:cubicBezTo>
                  <a:lnTo>
                    <a:pt x="229" y="563"/>
                  </a:lnTo>
                  <a:lnTo>
                    <a:pt x="213" y="554"/>
                  </a:lnTo>
                  <a:cubicBezTo>
                    <a:pt x="103" y="490"/>
                    <a:pt x="7" y="334"/>
                    <a:pt x="0" y="203"/>
                  </a:cubicBezTo>
                  <a:lnTo>
                    <a:pt x="0" y="185"/>
                  </a:lnTo>
                  <a:cubicBezTo>
                    <a:pt x="0" y="58"/>
                    <a:pt x="85" y="1"/>
                    <a:pt x="199" y="58"/>
                  </a:cubicBezTo>
                  <a:lnTo>
                    <a:pt x="1889" y="885"/>
                  </a:ln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a:off x="3159875" y="2134875"/>
              <a:ext cx="649850" cy="906725"/>
            </a:xfrm>
            <a:custGeom>
              <a:avLst/>
              <a:gdLst/>
              <a:ahLst/>
              <a:cxnLst/>
              <a:rect l="l" t="t" r="r" b="b"/>
              <a:pathLst>
                <a:path w="25994" h="36269" extrusionOk="0">
                  <a:moveTo>
                    <a:pt x="1068" y="10522"/>
                  </a:moveTo>
                  <a:cubicBezTo>
                    <a:pt x="1046" y="18150"/>
                    <a:pt x="6407" y="27435"/>
                    <a:pt x="13045" y="31268"/>
                  </a:cubicBezTo>
                  <a:cubicBezTo>
                    <a:pt x="19159" y="34798"/>
                    <a:pt x="24222" y="32460"/>
                    <a:pt x="24995" y="26107"/>
                  </a:cubicBezTo>
                  <a:lnTo>
                    <a:pt x="25993" y="26682"/>
                  </a:lnTo>
                  <a:cubicBezTo>
                    <a:pt x="25209" y="33669"/>
                    <a:pt x="19677" y="36269"/>
                    <a:pt x="13012" y="32420"/>
                  </a:cubicBezTo>
                  <a:cubicBezTo>
                    <a:pt x="5824" y="28270"/>
                    <a:pt x="1" y="18177"/>
                    <a:pt x="23" y="9919"/>
                  </a:cubicBezTo>
                  <a:cubicBezTo>
                    <a:pt x="41" y="3455"/>
                    <a:pt x="3637" y="1"/>
                    <a:pt x="8646" y="795"/>
                  </a:cubicBezTo>
                  <a:lnTo>
                    <a:pt x="8643" y="2061"/>
                  </a:lnTo>
                  <a:cubicBezTo>
                    <a:pt x="4219" y="1551"/>
                    <a:pt x="1084" y="4715"/>
                    <a:pt x="1068" y="10522"/>
                  </a:cubicBezTo>
                  <a:close/>
                </a:path>
              </a:pathLst>
            </a:custGeom>
            <a:solidFill>
              <a:srgbClr val="FFFFFF">
                <a:alpha val="3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a:off x="3577225" y="2263100"/>
              <a:ext cx="233425" cy="458975"/>
            </a:xfrm>
            <a:custGeom>
              <a:avLst/>
              <a:gdLst/>
              <a:ahLst/>
              <a:cxnLst/>
              <a:rect l="l" t="t" r="r" b="b"/>
              <a:pathLst>
                <a:path w="9337" h="18359" extrusionOk="0">
                  <a:moveTo>
                    <a:pt x="5" y="0"/>
                  </a:moveTo>
                  <a:cubicBezTo>
                    <a:pt x="5051" y="4589"/>
                    <a:pt x="8837" y="11878"/>
                    <a:pt x="9337" y="18358"/>
                  </a:cubicBezTo>
                  <a:lnTo>
                    <a:pt x="8345" y="17786"/>
                  </a:lnTo>
                  <a:cubicBezTo>
                    <a:pt x="7857" y="11941"/>
                    <a:pt x="4501" y="5424"/>
                    <a:pt x="0" y="1210"/>
                  </a:cubicBezTo>
                  <a:close/>
                </a:path>
              </a:pathLst>
            </a:custGeom>
            <a:solidFill>
              <a:srgbClr val="FFFFFF">
                <a:alpha val="3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3306900" y="2647450"/>
              <a:ext cx="40550" cy="31375"/>
            </a:xfrm>
            <a:custGeom>
              <a:avLst/>
              <a:gdLst/>
              <a:ahLst/>
              <a:cxnLst/>
              <a:rect l="l" t="t" r="r" b="b"/>
              <a:pathLst>
                <a:path w="1622" h="1255" extrusionOk="0">
                  <a:moveTo>
                    <a:pt x="1414" y="40"/>
                  </a:moveTo>
                  <a:cubicBezTo>
                    <a:pt x="1358" y="8"/>
                    <a:pt x="1303" y="0"/>
                    <a:pt x="1261" y="25"/>
                  </a:cubicBezTo>
                  <a:lnTo>
                    <a:pt x="62" y="715"/>
                  </a:lnTo>
                  <a:cubicBezTo>
                    <a:pt x="20" y="739"/>
                    <a:pt x="1" y="789"/>
                    <a:pt x="1" y="852"/>
                  </a:cubicBezTo>
                  <a:cubicBezTo>
                    <a:pt x="6" y="999"/>
                    <a:pt x="84" y="1136"/>
                    <a:pt x="210" y="1217"/>
                  </a:cubicBezTo>
                  <a:cubicBezTo>
                    <a:pt x="267" y="1250"/>
                    <a:pt x="321" y="1255"/>
                    <a:pt x="363" y="1235"/>
                  </a:cubicBezTo>
                  <a:lnTo>
                    <a:pt x="1560" y="538"/>
                  </a:lnTo>
                  <a:cubicBezTo>
                    <a:pt x="1602" y="514"/>
                    <a:pt x="1622" y="464"/>
                    <a:pt x="1622" y="403"/>
                  </a:cubicBezTo>
                  <a:cubicBezTo>
                    <a:pt x="1618" y="254"/>
                    <a:pt x="1539" y="117"/>
                    <a:pt x="1413" y="3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3277375" y="2599475"/>
              <a:ext cx="45475" cy="21325"/>
            </a:xfrm>
            <a:custGeom>
              <a:avLst/>
              <a:gdLst/>
              <a:ahLst/>
              <a:cxnLst/>
              <a:rect l="l" t="t" r="r" b="b"/>
              <a:pathLst>
                <a:path w="1819" h="853" extrusionOk="0">
                  <a:moveTo>
                    <a:pt x="1610" y="34"/>
                  </a:moveTo>
                  <a:cubicBezTo>
                    <a:pt x="1678" y="72"/>
                    <a:pt x="1743" y="146"/>
                    <a:pt x="1785" y="239"/>
                  </a:cubicBezTo>
                  <a:cubicBezTo>
                    <a:pt x="1806" y="289"/>
                    <a:pt x="1819" y="344"/>
                    <a:pt x="1819" y="400"/>
                  </a:cubicBezTo>
                  <a:cubicBezTo>
                    <a:pt x="1819" y="473"/>
                    <a:pt x="1788" y="535"/>
                    <a:pt x="1727" y="547"/>
                  </a:cubicBezTo>
                  <a:lnTo>
                    <a:pt x="331" y="848"/>
                  </a:lnTo>
                  <a:cubicBezTo>
                    <a:pt x="289" y="853"/>
                    <a:pt x="246" y="843"/>
                    <a:pt x="210" y="822"/>
                  </a:cubicBezTo>
                  <a:cubicBezTo>
                    <a:pt x="144" y="784"/>
                    <a:pt x="76" y="705"/>
                    <a:pt x="39" y="617"/>
                  </a:cubicBezTo>
                  <a:cubicBezTo>
                    <a:pt x="13" y="567"/>
                    <a:pt x="1" y="511"/>
                    <a:pt x="1" y="455"/>
                  </a:cubicBezTo>
                  <a:cubicBezTo>
                    <a:pt x="1" y="380"/>
                    <a:pt x="32" y="319"/>
                    <a:pt x="93" y="306"/>
                  </a:cubicBezTo>
                  <a:lnTo>
                    <a:pt x="1488" y="5"/>
                  </a:lnTo>
                  <a:cubicBezTo>
                    <a:pt x="1530" y="1"/>
                    <a:pt x="1573" y="11"/>
                    <a:pt x="1610" y="3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3404825" y="2750700"/>
              <a:ext cx="23650" cy="53675"/>
            </a:xfrm>
            <a:custGeom>
              <a:avLst/>
              <a:gdLst/>
              <a:ahLst/>
              <a:cxnLst/>
              <a:rect l="l" t="t" r="r" b="b"/>
              <a:pathLst>
                <a:path w="946" h="2147" extrusionOk="0">
                  <a:moveTo>
                    <a:pt x="734" y="52"/>
                  </a:moveTo>
                  <a:cubicBezTo>
                    <a:pt x="757" y="66"/>
                    <a:pt x="781" y="84"/>
                    <a:pt x="801" y="103"/>
                  </a:cubicBezTo>
                  <a:cubicBezTo>
                    <a:pt x="888" y="186"/>
                    <a:pt x="946" y="315"/>
                    <a:pt x="946" y="420"/>
                  </a:cubicBezTo>
                  <a:lnTo>
                    <a:pt x="937" y="485"/>
                  </a:lnTo>
                  <a:lnTo>
                    <a:pt x="413" y="2045"/>
                  </a:lnTo>
                  <a:cubicBezTo>
                    <a:pt x="387" y="2130"/>
                    <a:pt x="302" y="2147"/>
                    <a:pt x="211" y="2094"/>
                  </a:cubicBezTo>
                  <a:lnTo>
                    <a:pt x="146" y="2048"/>
                  </a:lnTo>
                  <a:cubicBezTo>
                    <a:pt x="59" y="1963"/>
                    <a:pt x="1" y="1833"/>
                    <a:pt x="2" y="1733"/>
                  </a:cubicBezTo>
                  <a:lnTo>
                    <a:pt x="9" y="1663"/>
                  </a:lnTo>
                  <a:lnTo>
                    <a:pt x="533" y="108"/>
                  </a:lnTo>
                  <a:cubicBezTo>
                    <a:pt x="561" y="18"/>
                    <a:pt x="645" y="0"/>
                    <a:pt x="734" y="5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a:off x="3246675" y="2517550"/>
              <a:ext cx="50975" cy="22300"/>
            </a:xfrm>
            <a:custGeom>
              <a:avLst/>
              <a:gdLst/>
              <a:ahLst/>
              <a:cxnLst/>
              <a:rect l="l" t="t" r="r" b="b"/>
              <a:pathLst>
                <a:path w="2039" h="892" extrusionOk="0">
                  <a:moveTo>
                    <a:pt x="1826" y="360"/>
                  </a:moveTo>
                  <a:cubicBezTo>
                    <a:pt x="1915" y="412"/>
                    <a:pt x="1997" y="522"/>
                    <a:pt x="2028" y="646"/>
                  </a:cubicBezTo>
                  <a:lnTo>
                    <a:pt x="2039" y="727"/>
                  </a:lnTo>
                  <a:cubicBezTo>
                    <a:pt x="2039" y="829"/>
                    <a:pt x="1982" y="892"/>
                    <a:pt x="1894" y="876"/>
                  </a:cubicBezTo>
                  <a:lnTo>
                    <a:pt x="282" y="560"/>
                  </a:lnTo>
                  <a:lnTo>
                    <a:pt x="213" y="533"/>
                  </a:lnTo>
                  <a:cubicBezTo>
                    <a:pt x="126" y="483"/>
                    <a:pt x="41" y="369"/>
                    <a:pt x="12" y="250"/>
                  </a:cubicBezTo>
                  <a:lnTo>
                    <a:pt x="1" y="165"/>
                  </a:lnTo>
                  <a:cubicBezTo>
                    <a:pt x="1" y="64"/>
                    <a:pt x="58" y="1"/>
                    <a:pt x="150" y="19"/>
                  </a:cubicBezTo>
                  <a:lnTo>
                    <a:pt x="1761" y="334"/>
                  </a:lnTo>
                  <a:cubicBezTo>
                    <a:pt x="1784" y="340"/>
                    <a:pt x="1806" y="348"/>
                    <a:pt x="1826" y="36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a:off x="3240550" y="2488000"/>
              <a:ext cx="51950" cy="27875"/>
            </a:xfrm>
            <a:custGeom>
              <a:avLst/>
              <a:gdLst/>
              <a:ahLst/>
              <a:cxnLst/>
              <a:rect l="l" t="t" r="r" b="b"/>
              <a:pathLst>
                <a:path w="2078" h="1115" extrusionOk="0">
                  <a:moveTo>
                    <a:pt x="1873" y="578"/>
                  </a:moveTo>
                  <a:cubicBezTo>
                    <a:pt x="1967" y="634"/>
                    <a:pt x="2051" y="759"/>
                    <a:pt x="2073" y="883"/>
                  </a:cubicBezTo>
                  <a:lnTo>
                    <a:pt x="2077" y="942"/>
                  </a:lnTo>
                  <a:cubicBezTo>
                    <a:pt x="2077" y="1052"/>
                    <a:pt x="2012" y="1114"/>
                    <a:pt x="1913" y="1084"/>
                  </a:cubicBezTo>
                  <a:lnTo>
                    <a:pt x="260" y="565"/>
                  </a:lnTo>
                  <a:lnTo>
                    <a:pt x="211" y="540"/>
                  </a:lnTo>
                  <a:cubicBezTo>
                    <a:pt x="115" y="486"/>
                    <a:pt x="27" y="360"/>
                    <a:pt x="5" y="234"/>
                  </a:cubicBezTo>
                  <a:lnTo>
                    <a:pt x="1" y="178"/>
                  </a:lnTo>
                  <a:cubicBezTo>
                    <a:pt x="1" y="63"/>
                    <a:pt x="66" y="1"/>
                    <a:pt x="166" y="31"/>
                  </a:cubicBezTo>
                  <a:lnTo>
                    <a:pt x="1818" y="556"/>
                  </a:lnTo>
                  <a:cubicBezTo>
                    <a:pt x="1838" y="561"/>
                    <a:pt x="1856" y="568"/>
                    <a:pt x="1873" y="57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a:off x="3235050" y="2405200"/>
              <a:ext cx="52875" cy="42475"/>
            </a:xfrm>
            <a:custGeom>
              <a:avLst/>
              <a:gdLst/>
              <a:ahLst/>
              <a:cxnLst/>
              <a:rect l="l" t="t" r="r" b="b"/>
              <a:pathLst>
                <a:path w="2115" h="1699" extrusionOk="0">
                  <a:moveTo>
                    <a:pt x="219" y="65"/>
                  </a:moveTo>
                  <a:lnTo>
                    <a:pt x="226" y="69"/>
                  </a:lnTo>
                  <a:lnTo>
                    <a:pt x="1917" y="1155"/>
                  </a:lnTo>
                  <a:cubicBezTo>
                    <a:pt x="2031" y="1229"/>
                    <a:pt x="2115" y="1382"/>
                    <a:pt x="2113" y="1515"/>
                  </a:cubicBezTo>
                  <a:lnTo>
                    <a:pt x="2113" y="1527"/>
                  </a:lnTo>
                  <a:cubicBezTo>
                    <a:pt x="2109" y="1653"/>
                    <a:pt x="2015" y="1699"/>
                    <a:pt x="1903" y="1634"/>
                  </a:cubicBezTo>
                  <a:lnTo>
                    <a:pt x="1892" y="1627"/>
                  </a:lnTo>
                  <a:lnTo>
                    <a:pt x="198" y="540"/>
                  </a:lnTo>
                  <a:cubicBezTo>
                    <a:pt x="88" y="468"/>
                    <a:pt x="0" y="307"/>
                    <a:pt x="0" y="181"/>
                  </a:cubicBezTo>
                  <a:lnTo>
                    <a:pt x="0" y="167"/>
                  </a:lnTo>
                  <a:cubicBezTo>
                    <a:pt x="9" y="38"/>
                    <a:pt x="108" y="1"/>
                    <a:pt x="219" y="6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3237425" y="2380075"/>
              <a:ext cx="52525" cy="46700"/>
            </a:xfrm>
            <a:custGeom>
              <a:avLst/>
              <a:gdLst/>
              <a:ahLst/>
              <a:cxnLst/>
              <a:rect l="l" t="t" r="r" b="b"/>
              <a:pathLst>
                <a:path w="2101" h="1868" extrusionOk="0">
                  <a:moveTo>
                    <a:pt x="211" y="59"/>
                  </a:moveTo>
                  <a:cubicBezTo>
                    <a:pt x="223" y="66"/>
                    <a:pt x="234" y="73"/>
                    <a:pt x="245" y="82"/>
                  </a:cubicBezTo>
                  <a:lnTo>
                    <a:pt x="1922" y="1344"/>
                  </a:lnTo>
                  <a:cubicBezTo>
                    <a:pt x="2030" y="1424"/>
                    <a:pt x="2101" y="1570"/>
                    <a:pt x="2101" y="1689"/>
                  </a:cubicBezTo>
                  <a:lnTo>
                    <a:pt x="2101" y="1724"/>
                  </a:lnTo>
                  <a:cubicBezTo>
                    <a:pt x="2085" y="1834"/>
                    <a:pt x="1993" y="1867"/>
                    <a:pt x="1890" y="1809"/>
                  </a:cubicBezTo>
                  <a:lnTo>
                    <a:pt x="1860" y="1791"/>
                  </a:lnTo>
                  <a:lnTo>
                    <a:pt x="183" y="528"/>
                  </a:lnTo>
                  <a:cubicBezTo>
                    <a:pt x="75" y="450"/>
                    <a:pt x="0" y="300"/>
                    <a:pt x="0" y="182"/>
                  </a:cubicBezTo>
                  <a:lnTo>
                    <a:pt x="4" y="148"/>
                  </a:lnTo>
                  <a:cubicBezTo>
                    <a:pt x="21" y="37"/>
                    <a:pt x="110" y="1"/>
                    <a:pt x="211" y="5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p:nvPr/>
          </p:nvSpPr>
          <p:spPr>
            <a:xfrm>
              <a:off x="3141300" y="2119025"/>
              <a:ext cx="12125" cy="14275"/>
            </a:xfrm>
            <a:custGeom>
              <a:avLst/>
              <a:gdLst/>
              <a:ahLst/>
              <a:cxnLst/>
              <a:rect l="l" t="t" r="r" b="b"/>
              <a:pathLst>
                <a:path w="485" h="571" extrusionOk="0">
                  <a:moveTo>
                    <a:pt x="356" y="144"/>
                  </a:moveTo>
                  <a:cubicBezTo>
                    <a:pt x="458" y="278"/>
                    <a:pt x="484" y="438"/>
                    <a:pt x="423" y="521"/>
                  </a:cubicBezTo>
                  <a:cubicBezTo>
                    <a:pt x="381" y="571"/>
                    <a:pt x="313" y="567"/>
                    <a:pt x="240" y="525"/>
                  </a:cubicBezTo>
                  <a:lnTo>
                    <a:pt x="129" y="426"/>
                  </a:lnTo>
                  <a:cubicBezTo>
                    <a:pt x="30" y="295"/>
                    <a:pt x="1" y="123"/>
                    <a:pt x="66" y="51"/>
                  </a:cubicBezTo>
                  <a:cubicBezTo>
                    <a:pt x="105" y="1"/>
                    <a:pt x="173" y="2"/>
                    <a:pt x="243" y="41"/>
                  </a:cubicBezTo>
                  <a:cubicBezTo>
                    <a:pt x="288" y="68"/>
                    <a:pt x="325" y="102"/>
                    <a:pt x="356" y="14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3714375" y="3075300"/>
              <a:ext cx="11950" cy="14050"/>
            </a:xfrm>
            <a:custGeom>
              <a:avLst/>
              <a:gdLst/>
              <a:ahLst/>
              <a:cxnLst/>
              <a:rect l="l" t="t" r="r" b="b"/>
              <a:pathLst>
                <a:path w="478" h="562" extrusionOk="0">
                  <a:moveTo>
                    <a:pt x="237" y="34"/>
                  </a:moveTo>
                  <a:cubicBezTo>
                    <a:pt x="315" y="84"/>
                    <a:pt x="375" y="157"/>
                    <a:pt x="409" y="242"/>
                  </a:cubicBezTo>
                  <a:cubicBezTo>
                    <a:pt x="478" y="387"/>
                    <a:pt x="458" y="525"/>
                    <a:pt x="359" y="546"/>
                  </a:cubicBezTo>
                  <a:cubicBezTo>
                    <a:pt x="324" y="561"/>
                    <a:pt x="278" y="549"/>
                    <a:pt x="238" y="524"/>
                  </a:cubicBezTo>
                  <a:cubicBezTo>
                    <a:pt x="161" y="478"/>
                    <a:pt x="103" y="408"/>
                    <a:pt x="69" y="326"/>
                  </a:cubicBezTo>
                  <a:cubicBezTo>
                    <a:pt x="1" y="176"/>
                    <a:pt x="20" y="34"/>
                    <a:pt x="117" y="11"/>
                  </a:cubicBezTo>
                  <a:cubicBezTo>
                    <a:pt x="151" y="1"/>
                    <a:pt x="195" y="11"/>
                    <a:pt x="237" y="3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p:nvPr/>
          </p:nvSpPr>
          <p:spPr>
            <a:xfrm>
              <a:off x="3739450" y="3067250"/>
              <a:ext cx="11825" cy="14000"/>
            </a:xfrm>
            <a:custGeom>
              <a:avLst/>
              <a:gdLst/>
              <a:ahLst/>
              <a:cxnLst/>
              <a:rect l="l" t="t" r="r" b="b"/>
              <a:pathLst>
                <a:path w="473" h="560" extrusionOk="0">
                  <a:moveTo>
                    <a:pt x="239" y="37"/>
                  </a:moveTo>
                  <a:cubicBezTo>
                    <a:pt x="308" y="82"/>
                    <a:pt x="365" y="146"/>
                    <a:pt x="402" y="221"/>
                  </a:cubicBezTo>
                  <a:cubicBezTo>
                    <a:pt x="473" y="363"/>
                    <a:pt x="466" y="512"/>
                    <a:pt x="378" y="544"/>
                  </a:cubicBezTo>
                  <a:cubicBezTo>
                    <a:pt x="335" y="560"/>
                    <a:pt x="286" y="553"/>
                    <a:pt x="236" y="525"/>
                  </a:cubicBezTo>
                  <a:cubicBezTo>
                    <a:pt x="179" y="492"/>
                    <a:pt x="117" y="426"/>
                    <a:pt x="75" y="349"/>
                  </a:cubicBezTo>
                  <a:cubicBezTo>
                    <a:pt x="0" y="200"/>
                    <a:pt x="11" y="52"/>
                    <a:pt x="103" y="18"/>
                  </a:cubicBezTo>
                  <a:cubicBezTo>
                    <a:pt x="142" y="1"/>
                    <a:pt x="191" y="11"/>
                    <a:pt x="239" y="3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3179850" y="2082950"/>
              <a:ext cx="11875" cy="14150"/>
            </a:xfrm>
            <a:custGeom>
              <a:avLst/>
              <a:gdLst/>
              <a:ahLst/>
              <a:cxnLst/>
              <a:rect l="l" t="t" r="r" b="b"/>
              <a:pathLst>
                <a:path w="475" h="566" extrusionOk="0">
                  <a:moveTo>
                    <a:pt x="240" y="41"/>
                  </a:moveTo>
                  <a:cubicBezTo>
                    <a:pt x="297" y="76"/>
                    <a:pt x="345" y="125"/>
                    <a:pt x="379" y="182"/>
                  </a:cubicBezTo>
                  <a:cubicBezTo>
                    <a:pt x="467" y="324"/>
                    <a:pt x="474" y="479"/>
                    <a:pt x="398" y="535"/>
                  </a:cubicBezTo>
                  <a:cubicBezTo>
                    <a:pt x="352" y="565"/>
                    <a:pt x="297" y="561"/>
                    <a:pt x="236" y="526"/>
                  </a:cubicBezTo>
                  <a:cubicBezTo>
                    <a:pt x="179" y="492"/>
                    <a:pt x="131" y="443"/>
                    <a:pt x="99" y="386"/>
                  </a:cubicBezTo>
                  <a:cubicBezTo>
                    <a:pt x="9" y="245"/>
                    <a:pt x="0" y="83"/>
                    <a:pt x="77" y="30"/>
                  </a:cubicBezTo>
                  <a:cubicBezTo>
                    <a:pt x="123" y="1"/>
                    <a:pt x="181" y="7"/>
                    <a:pt x="240" y="4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3202000" y="2069400"/>
              <a:ext cx="11850" cy="14075"/>
            </a:xfrm>
            <a:custGeom>
              <a:avLst/>
              <a:gdLst/>
              <a:ahLst/>
              <a:cxnLst/>
              <a:rect l="l" t="t" r="r" b="b"/>
              <a:pathLst>
                <a:path w="474" h="563" extrusionOk="0">
                  <a:moveTo>
                    <a:pt x="238" y="38"/>
                  </a:moveTo>
                  <a:cubicBezTo>
                    <a:pt x="302" y="79"/>
                    <a:pt x="353" y="135"/>
                    <a:pt x="390" y="200"/>
                  </a:cubicBezTo>
                  <a:cubicBezTo>
                    <a:pt x="473" y="345"/>
                    <a:pt x="469" y="497"/>
                    <a:pt x="381" y="539"/>
                  </a:cubicBezTo>
                  <a:cubicBezTo>
                    <a:pt x="340" y="562"/>
                    <a:pt x="289" y="551"/>
                    <a:pt x="241" y="522"/>
                  </a:cubicBezTo>
                  <a:cubicBezTo>
                    <a:pt x="174" y="483"/>
                    <a:pt x="119" y="427"/>
                    <a:pt x="80" y="360"/>
                  </a:cubicBezTo>
                  <a:cubicBezTo>
                    <a:pt x="1" y="213"/>
                    <a:pt x="5" y="66"/>
                    <a:pt x="93" y="20"/>
                  </a:cubicBezTo>
                  <a:lnTo>
                    <a:pt x="93" y="24"/>
                  </a:lnTo>
                  <a:cubicBezTo>
                    <a:pt x="133" y="1"/>
                    <a:pt x="186" y="8"/>
                    <a:pt x="238" y="3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3"/>
            <p:cNvSpPr/>
            <p:nvPr/>
          </p:nvSpPr>
          <p:spPr>
            <a:xfrm>
              <a:off x="3784700" y="3041850"/>
              <a:ext cx="11925" cy="14175"/>
            </a:xfrm>
            <a:custGeom>
              <a:avLst/>
              <a:gdLst/>
              <a:ahLst/>
              <a:cxnLst/>
              <a:rect l="l" t="t" r="r" b="b"/>
              <a:pathLst>
                <a:path w="477" h="567" extrusionOk="0">
                  <a:moveTo>
                    <a:pt x="242" y="42"/>
                  </a:moveTo>
                  <a:cubicBezTo>
                    <a:pt x="298" y="76"/>
                    <a:pt x="345" y="123"/>
                    <a:pt x="379" y="179"/>
                  </a:cubicBezTo>
                  <a:cubicBezTo>
                    <a:pt x="462" y="314"/>
                    <a:pt x="476" y="482"/>
                    <a:pt x="400" y="537"/>
                  </a:cubicBezTo>
                  <a:cubicBezTo>
                    <a:pt x="358" y="567"/>
                    <a:pt x="296" y="562"/>
                    <a:pt x="241" y="529"/>
                  </a:cubicBezTo>
                  <a:cubicBezTo>
                    <a:pt x="182" y="493"/>
                    <a:pt x="135" y="444"/>
                    <a:pt x="98" y="385"/>
                  </a:cubicBezTo>
                  <a:cubicBezTo>
                    <a:pt x="12" y="247"/>
                    <a:pt x="1" y="91"/>
                    <a:pt x="76" y="36"/>
                  </a:cubicBezTo>
                  <a:cubicBezTo>
                    <a:pt x="119" y="1"/>
                    <a:pt x="181" y="6"/>
                    <a:pt x="242" y="4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3225700" y="2058800"/>
              <a:ext cx="12050" cy="14050"/>
            </a:xfrm>
            <a:custGeom>
              <a:avLst/>
              <a:gdLst/>
              <a:ahLst/>
              <a:cxnLst/>
              <a:rect l="l" t="t" r="r" b="b"/>
              <a:pathLst>
                <a:path w="482" h="562" extrusionOk="0">
                  <a:moveTo>
                    <a:pt x="242" y="39"/>
                  </a:moveTo>
                  <a:cubicBezTo>
                    <a:pt x="313" y="82"/>
                    <a:pt x="369" y="145"/>
                    <a:pt x="406" y="220"/>
                  </a:cubicBezTo>
                  <a:cubicBezTo>
                    <a:pt x="482" y="365"/>
                    <a:pt x="466" y="514"/>
                    <a:pt x="374" y="549"/>
                  </a:cubicBezTo>
                  <a:cubicBezTo>
                    <a:pt x="337" y="561"/>
                    <a:pt x="291" y="553"/>
                    <a:pt x="238" y="522"/>
                  </a:cubicBezTo>
                  <a:cubicBezTo>
                    <a:pt x="168" y="478"/>
                    <a:pt x="114" y="415"/>
                    <a:pt x="77" y="341"/>
                  </a:cubicBezTo>
                  <a:cubicBezTo>
                    <a:pt x="1" y="192"/>
                    <a:pt x="13" y="46"/>
                    <a:pt x="108" y="18"/>
                  </a:cubicBezTo>
                  <a:cubicBezTo>
                    <a:pt x="147" y="1"/>
                    <a:pt x="194" y="11"/>
                    <a:pt x="242" y="3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3804500" y="3024675"/>
              <a:ext cx="11950" cy="14200"/>
            </a:xfrm>
            <a:custGeom>
              <a:avLst/>
              <a:gdLst/>
              <a:ahLst/>
              <a:cxnLst/>
              <a:rect l="l" t="t" r="r" b="b"/>
              <a:pathLst>
                <a:path w="478" h="568" extrusionOk="0">
                  <a:moveTo>
                    <a:pt x="364" y="159"/>
                  </a:moveTo>
                  <a:cubicBezTo>
                    <a:pt x="459" y="289"/>
                    <a:pt x="477" y="458"/>
                    <a:pt x="413" y="526"/>
                  </a:cubicBezTo>
                  <a:cubicBezTo>
                    <a:pt x="370" y="568"/>
                    <a:pt x="306" y="565"/>
                    <a:pt x="238" y="526"/>
                  </a:cubicBezTo>
                  <a:cubicBezTo>
                    <a:pt x="190" y="495"/>
                    <a:pt x="148" y="456"/>
                    <a:pt x="115" y="412"/>
                  </a:cubicBezTo>
                  <a:cubicBezTo>
                    <a:pt x="20" y="274"/>
                    <a:pt x="1" y="109"/>
                    <a:pt x="70" y="44"/>
                  </a:cubicBezTo>
                  <a:cubicBezTo>
                    <a:pt x="109" y="0"/>
                    <a:pt x="175" y="3"/>
                    <a:pt x="239" y="41"/>
                  </a:cubicBezTo>
                  <a:cubicBezTo>
                    <a:pt x="289" y="72"/>
                    <a:pt x="331" y="112"/>
                    <a:pt x="364" y="15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3277900" y="2047275"/>
              <a:ext cx="12050" cy="13625"/>
            </a:xfrm>
            <a:custGeom>
              <a:avLst/>
              <a:gdLst/>
              <a:ahLst/>
              <a:cxnLst/>
              <a:rect l="l" t="t" r="r" b="b"/>
              <a:pathLst>
                <a:path w="482" h="545" extrusionOk="0">
                  <a:moveTo>
                    <a:pt x="241" y="30"/>
                  </a:moveTo>
                  <a:cubicBezTo>
                    <a:pt x="313" y="73"/>
                    <a:pt x="384" y="158"/>
                    <a:pt x="425" y="260"/>
                  </a:cubicBezTo>
                  <a:cubicBezTo>
                    <a:pt x="482" y="406"/>
                    <a:pt x="451" y="539"/>
                    <a:pt x="348" y="544"/>
                  </a:cubicBezTo>
                  <a:lnTo>
                    <a:pt x="241" y="518"/>
                  </a:lnTo>
                  <a:cubicBezTo>
                    <a:pt x="168" y="476"/>
                    <a:pt x="96" y="389"/>
                    <a:pt x="58" y="289"/>
                  </a:cubicBezTo>
                  <a:cubicBezTo>
                    <a:pt x="1" y="147"/>
                    <a:pt x="36" y="13"/>
                    <a:pt x="130" y="2"/>
                  </a:cubicBezTo>
                  <a:cubicBezTo>
                    <a:pt x="169" y="1"/>
                    <a:pt x="207" y="10"/>
                    <a:pt x="241" y="3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3305900" y="2046200"/>
              <a:ext cx="12150" cy="13775"/>
            </a:xfrm>
            <a:custGeom>
              <a:avLst/>
              <a:gdLst/>
              <a:ahLst/>
              <a:cxnLst/>
              <a:rect l="l" t="t" r="r" b="b"/>
              <a:pathLst>
                <a:path w="486" h="551" extrusionOk="0">
                  <a:moveTo>
                    <a:pt x="244" y="34"/>
                  </a:moveTo>
                  <a:cubicBezTo>
                    <a:pt x="322" y="78"/>
                    <a:pt x="396" y="173"/>
                    <a:pt x="432" y="278"/>
                  </a:cubicBezTo>
                  <a:cubicBezTo>
                    <a:pt x="485" y="431"/>
                    <a:pt x="442" y="551"/>
                    <a:pt x="336" y="551"/>
                  </a:cubicBezTo>
                  <a:lnTo>
                    <a:pt x="240" y="517"/>
                  </a:lnTo>
                  <a:cubicBezTo>
                    <a:pt x="160" y="471"/>
                    <a:pt x="88" y="377"/>
                    <a:pt x="49" y="272"/>
                  </a:cubicBezTo>
                  <a:cubicBezTo>
                    <a:pt x="0" y="120"/>
                    <a:pt x="43" y="0"/>
                    <a:pt x="149" y="5"/>
                  </a:cubicBezTo>
                  <a:cubicBezTo>
                    <a:pt x="183" y="6"/>
                    <a:pt x="216" y="16"/>
                    <a:pt x="244" y="3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a:off x="3335125" y="2048075"/>
              <a:ext cx="11950" cy="14250"/>
            </a:xfrm>
            <a:custGeom>
              <a:avLst/>
              <a:gdLst/>
              <a:ahLst/>
              <a:cxnLst/>
              <a:rect l="l" t="t" r="r" b="b"/>
              <a:pathLst>
                <a:path w="478" h="570" extrusionOk="0">
                  <a:moveTo>
                    <a:pt x="236" y="41"/>
                  </a:moveTo>
                  <a:cubicBezTo>
                    <a:pt x="323" y="91"/>
                    <a:pt x="404" y="199"/>
                    <a:pt x="436" y="313"/>
                  </a:cubicBezTo>
                  <a:cubicBezTo>
                    <a:pt x="477" y="459"/>
                    <a:pt x="423" y="569"/>
                    <a:pt x="316" y="564"/>
                  </a:cubicBezTo>
                  <a:lnTo>
                    <a:pt x="240" y="533"/>
                  </a:lnTo>
                  <a:cubicBezTo>
                    <a:pt x="155" y="486"/>
                    <a:pt x="76" y="383"/>
                    <a:pt x="42" y="265"/>
                  </a:cubicBezTo>
                  <a:cubicBezTo>
                    <a:pt x="1" y="114"/>
                    <a:pt x="54" y="1"/>
                    <a:pt x="161" y="15"/>
                  </a:cubicBezTo>
                  <a:cubicBezTo>
                    <a:pt x="187" y="19"/>
                    <a:pt x="213" y="27"/>
                    <a:pt x="236" y="4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3518025" y="2310350"/>
              <a:ext cx="18375" cy="58575"/>
            </a:xfrm>
            <a:custGeom>
              <a:avLst/>
              <a:gdLst/>
              <a:ahLst/>
              <a:cxnLst/>
              <a:rect l="l" t="t" r="r" b="b"/>
              <a:pathLst>
                <a:path w="735" h="2343" extrusionOk="0">
                  <a:moveTo>
                    <a:pt x="528" y="59"/>
                  </a:moveTo>
                  <a:cubicBezTo>
                    <a:pt x="541" y="66"/>
                    <a:pt x="552" y="73"/>
                    <a:pt x="563" y="83"/>
                  </a:cubicBezTo>
                  <a:cubicBezTo>
                    <a:pt x="662" y="161"/>
                    <a:pt x="735" y="304"/>
                    <a:pt x="735" y="423"/>
                  </a:cubicBezTo>
                  <a:lnTo>
                    <a:pt x="730" y="465"/>
                  </a:lnTo>
                  <a:lnTo>
                    <a:pt x="420" y="2203"/>
                  </a:lnTo>
                  <a:cubicBezTo>
                    <a:pt x="400" y="2310"/>
                    <a:pt x="312" y="2342"/>
                    <a:pt x="213" y="2286"/>
                  </a:cubicBezTo>
                  <a:lnTo>
                    <a:pt x="176" y="2260"/>
                  </a:lnTo>
                  <a:cubicBezTo>
                    <a:pt x="73" y="2178"/>
                    <a:pt x="0" y="2036"/>
                    <a:pt x="1" y="1921"/>
                  </a:cubicBezTo>
                  <a:lnTo>
                    <a:pt x="6" y="1879"/>
                  </a:lnTo>
                  <a:lnTo>
                    <a:pt x="315" y="136"/>
                  </a:lnTo>
                  <a:cubicBezTo>
                    <a:pt x="333" y="28"/>
                    <a:pt x="427" y="0"/>
                    <a:pt x="528" y="5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3572425" y="2373675"/>
              <a:ext cx="29750" cy="47100"/>
            </a:xfrm>
            <a:custGeom>
              <a:avLst/>
              <a:gdLst/>
              <a:ahLst/>
              <a:cxnLst/>
              <a:rect l="l" t="t" r="r" b="b"/>
              <a:pathLst>
                <a:path w="1190" h="1884" extrusionOk="0">
                  <a:moveTo>
                    <a:pt x="976" y="45"/>
                  </a:moveTo>
                  <a:cubicBezTo>
                    <a:pt x="1012" y="66"/>
                    <a:pt x="1044" y="94"/>
                    <a:pt x="1071" y="126"/>
                  </a:cubicBezTo>
                  <a:cubicBezTo>
                    <a:pt x="1147" y="212"/>
                    <a:pt x="1189" y="321"/>
                    <a:pt x="1188" y="413"/>
                  </a:cubicBezTo>
                  <a:lnTo>
                    <a:pt x="1165" y="505"/>
                  </a:lnTo>
                  <a:lnTo>
                    <a:pt x="401" y="1811"/>
                  </a:lnTo>
                  <a:cubicBezTo>
                    <a:pt x="367" y="1879"/>
                    <a:pt x="290" y="1883"/>
                    <a:pt x="213" y="1839"/>
                  </a:cubicBezTo>
                  <a:lnTo>
                    <a:pt x="118" y="1758"/>
                  </a:lnTo>
                  <a:cubicBezTo>
                    <a:pt x="42" y="1672"/>
                    <a:pt x="0" y="1563"/>
                    <a:pt x="1" y="1471"/>
                  </a:cubicBezTo>
                  <a:lnTo>
                    <a:pt x="24" y="1379"/>
                  </a:lnTo>
                  <a:lnTo>
                    <a:pt x="788" y="71"/>
                  </a:lnTo>
                  <a:cubicBezTo>
                    <a:pt x="827" y="7"/>
                    <a:pt x="900" y="0"/>
                    <a:pt x="976" y="4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a:off x="3427525" y="2073400"/>
              <a:ext cx="11350" cy="15450"/>
            </a:xfrm>
            <a:custGeom>
              <a:avLst/>
              <a:gdLst/>
              <a:ahLst/>
              <a:cxnLst/>
              <a:rect l="l" t="t" r="r" b="b"/>
              <a:pathLst>
                <a:path w="454" h="618" extrusionOk="0">
                  <a:moveTo>
                    <a:pt x="230" y="68"/>
                  </a:moveTo>
                  <a:cubicBezTo>
                    <a:pt x="333" y="126"/>
                    <a:pt x="422" y="266"/>
                    <a:pt x="438" y="400"/>
                  </a:cubicBezTo>
                  <a:cubicBezTo>
                    <a:pt x="453" y="539"/>
                    <a:pt x="372" y="617"/>
                    <a:pt x="254" y="566"/>
                  </a:cubicBezTo>
                  <a:lnTo>
                    <a:pt x="227" y="550"/>
                  </a:lnTo>
                  <a:cubicBezTo>
                    <a:pt x="124" y="492"/>
                    <a:pt x="29" y="348"/>
                    <a:pt x="18" y="220"/>
                  </a:cubicBezTo>
                  <a:cubicBezTo>
                    <a:pt x="0" y="73"/>
                    <a:pt x="88" y="1"/>
                    <a:pt x="202" y="54"/>
                  </a:cubicBezTo>
                  <a:cubicBezTo>
                    <a:pt x="212" y="58"/>
                    <a:pt x="222" y="62"/>
                    <a:pt x="230" y="6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3619625" y="2452000"/>
              <a:ext cx="39400" cy="33425"/>
            </a:xfrm>
            <a:custGeom>
              <a:avLst/>
              <a:gdLst/>
              <a:ahLst/>
              <a:cxnLst/>
              <a:rect l="l" t="t" r="r" b="b"/>
              <a:pathLst>
                <a:path w="1576" h="1337" extrusionOk="0">
                  <a:moveTo>
                    <a:pt x="1364" y="40"/>
                  </a:moveTo>
                  <a:cubicBezTo>
                    <a:pt x="1424" y="77"/>
                    <a:pt x="1473" y="128"/>
                    <a:pt x="1508" y="188"/>
                  </a:cubicBezTo>
                  <a:cubicBezTo>
                    <a:pt x="1549" y="253"/>
                    <a:pt x="1573" y="330"/>
                    <a:pt x="1576" y="406"/>
                  </a:cubicBezTo>
                  <a:cubicBezTo>
                    <a:pt x="1576" y="464"/>
                    <a:pt x="1556" y="515"/>
                    <a:pt x="1519" y="540"/>
                  </a:cubicBezTo>
                  <a:lnTo>
                    <a:pt x="366" y="1307"/>
                  </a:lnTo>
                  <a:cubicBezTo>
                    <a:pt x="324" y="1336"/>
                    <a:pt x="267" y="1329"/>
                    <a:pt x="210" y="1296"/>
                  </a:cubicBezTo>
                  <a:cubicBezTo>
                    <a:pt x="151" y="1260"/>
                    <a:pt x="103" y="1209"/>
                    <a:pt x="68" y="1149"/>
                  </a:cubicBezTo>
                  <a:cubicBezTo>
                    <a:pt x="26" y="1085"/>
                    <a:pt x="4" y="1010"/>
                    <a:pt x="1" y="933"/>
                  </a:cubicBezTo>
                  <a:cubicBezTo>
                    <a:pt x="1" y="872"/>
                    <a:pt x="19" y="826"/>
                    <a:pt x="54" y="798"/>
                  </a:cubicBezTo>
                  <a:lnTo>
                    <a:pt x="1211" y="30"/>
                  </a:lnTo>
                  <a:cubicBezTo>
                    <a:pt x="1251" y="1"/>
                    <a:pt x="1307" y="8"/>
                    <a:pt x="1364" y="4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3459400" y="2088200"/>
              <a:ext cx="10850" cy="15450"/>
            </a:xfrm>
            <a:custGeom>
              <a:avLst/>
              <a:gdLst/>
              <a:ahLst/>
              <a:cxnLst/>
              <a:rect l="l" t="t" r="r" b="b"/>
              <a:pathLst>
                <a:path w="434" h="618" extrusionOk="0">
                  <a:moveTo>
                    <a:pt x="219" y="66"/>
                  </a:moveTo>
                  <a:cubicBezTo>
                    <a:pt x="332" y="130"/>
                    <a:pt x="424" y="284"/>
                    <a:pt x="431" y="415"/>
                  </a:cubicBezTo>
                  <a:cubicBezTo>
                    <a:pt x="434" y="553"/>
                    <a:pt x="346" y="618"/>
                    <a:pt x="232" y="560"/>
                  </a:cubicBezTo>
                  <a:lnTo>
                    <a:pt x="219" y="553"/>
                  </a:lnTo>
                  <a:cubicBezTo>
                    <a:pt x="109" y="489"/>
                    <a:pt x="14" y="333"/>
                    <a:pt x="7" y="202"/>
                  </a:cubicBezTo>
                  <a:cubicBezTo>
                    <a:pt x="0" y="61"/>
                    <a:pt x="91" y="0"/>
                    <a:pt x="207" y="57"/>
                  </a:cubicBezTo>
                  <a:cubicBezTo>
                    <a:pt x="211" y="60"/>
                    <a:pt x="215" y="63"/>
                    <a:pt x="219" y="6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3491225" y="2105850"/>
              <a:ext cx="10725" cy="15550"/>
            </a:xfrm>
            <a:custGeom>
              <a:avLst/>
              <a:gdLst/>
              <a:ahLst/>
              <a:cxnLst/>
              <a:rect l="l" t="t" r="r" b="b"/>
              <a:pathLst>
                <a:path w="429" h="622" extrusionOk="0">
                  <a:moveTo>
                    <a:pt x="223" y="70"/>
                  </a:moveTo>
                  <a:cubicBezTo>
                    <a:pt x="340" y="143"/>
                    <a:pt x="428" y="303"/>
                    <a:pt x="428" y="438"/>
                  </a:cubicBezTo>
                  <a:cubicBezTo>
                    <a:pt x="424" y="568"/>
                    <a:pt x="332" y="621"/>
                    <a:pt x="218" y="554"/>
                  </a:cubicBezTo>
                  <a:lnTo>
                    <a:pt x="213" y="553"/>
                  </a:lnTo>
                  <a:cubicBezTo>
                    <a:pt x="95" y="479"/>
                    <a:pt x="0" y="320"/>
                    <a:pt x="4" y="186"/>
                  </a:cubicBezTo>
                  <a:cubicBezTo>
                    <a:pt x="4" y="54"/>
                    <a:pt x="100" y="1"/>
                    <a:pt x="216" y="66"/>
                  </a:cubicBezTo>
                  <a:cubicBezTo>
                    <a:pt x="218" y="68"/>
                    <a:pt x="220" y="69"/>
                    <a:pt x="223" y="7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a:off x="3522800" y="2126475"/>
              <a:ext cx="11175" cy="15225"/>
            </a:xfrm>
            <a:custGeom>
              <a:avLst/>
              <a:gdLst/>
              <a:ahLst/>
              <a:cxnLst/>
              <a:rect l="l" t="t" r="r" b="b"/>
              <a:pathLst>
                <a:path w="447" h="609" extrusionOk="0">
                  <a:moveTo>
                    <a:pt x="245" y="75"/>
                  </a:moveTo>
                  <a:cubicBezTo>
                    <a:pt x="362" y="161"/>
                    <a:pt x="446" y="327"/>
                    <a:pt x="435" y="453"/>
                  </a:cubicBezTo>
                  <a:cubicBezTo>
                    <a:pt x="420" y="571"/>
                    <a:pt x="328" y="609"/>
                    <a:pt x="220" y="549"/>
                  </a:cubicBezTo>
                  <a:lnTo>
                    <a:pt x="202" y="538"/>
                  </a:lnTo>
                  <a:cubicBezTo>
                    <a:pt x="86" y="458"/>
                    <a:pt x="0" y="290"/>
                    <a:pt x="11" y="160"/>
                  </a:cubicBezTo>
                  <a:cubicBezTo>
                    <a:pt x="22" y="40"/>
                    <a:pt x="119" y="1"/>
                    <a:pt x="230" y="65"/>
                  </a:cubicBezTo>
                  <a:cubicBezTo>
                    <a:pt x="236" y="69"/>
                    <a:pt x="240" y="72"/>
                    <a:pt x="245" y="7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3554050" y="2149825"/>
              <a:ext cx="11475" cy="15150"/>
            </a:xfrm>
            <a:custGeom>
              <a:avLst/>
              <a:gdLst/>
              <a:ahLst/>
              <a:cxnLst/>
              <a:rect l="l" t="t" r="r" b="b"/>
              <a:pathLst>
                <a:path w="459" h="606" extrusionOk="0">
                  <a:moveTo>
                    <a:pt x="268" y="87"/>
                  </a:moveTo>
                  <a:cubicBezTo>
                    <a:pt x="382" y="179"/>
                    <a:pt x="459" y="347"/>
                    <a:pt x="439" y="466"/>
                  </a:cubicBezTo>
                  <a:cubicBezTo>
                    <a:pt x="420" y="574"/>
                    <a:pt x="332" y="606"/>
                    <a:pt x="229" y="547"/>
                  </a:cubicBezTo>
                  <a:lnTo>
                    <a:pt x="191" y="521"/>
                  </a:lnTo>
                  <a:cubicBezTo>
                    <a:pt x="76" y="427"/>
                    <a:pt x="0" y="262"/>
                    <a:pt x="24" y="143"/>
                  </a:cubicBezTo>
                  <a:cubicBezTo>
                    <a:pt x="41" y="33"/>
                    <a:pt x="129" y="1"/>
                    <a:pt x="228" y="58"/>
                  </a:cubicBezTo>
                  <a:cubicBezTo>
                    <a:pt x="242" y="66"/>
                    <a:pt x="255" y="76"/>
                    <a:pt x="268" y="8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3615125" y="2204200"/>
              <a:ext cx="11950" cy="14650"/>
            </a:xfrm>
            <a:custGeom>
              <a:avLst/>
              <a:gdLst/>
              <a:ahLst/>
              <a:cxnLst/>
              <a:rect l="l" t="t" r="r" b="b"/>
              <a:pathLst>
                <a:path w="478" h="586" extrusionOk="0">
                  <a:moveTo>
                    <a:pt x="310" y="102"/>
                  </a:moveTo>
                  <a:cubicBezTo>
                    <a:pt x="421" y="210"/>
                    <a:pt x="478" y="382"/>
                    <a:pt x="439" y="488"/>
                  </a:cubicBezTo>
                  <a:cubicBezTo>
                    <a:pt x="408" y="571"/>
                    <a:pt x="329" y="586"/>
                    <a:pt x="237" y="533"/>
                  </a:cubicBezTo>
                  <a:lnTo>
                    <a:pt x="172" y="483"/>
                  </a:lnTo>
                  <a:cubicBezTo>
                    <a:pt x="61" y="375"/>
                    <a:pt x="1" y="204"/>
                    <a:pt x="39" y="99"/>
                  </a:cubicBezTo>
                  <a:cubicBezTo>
                    <a:pt x="69" y="16"/>
                    <a:pt x="156" y="0"/>
                    <a:pt x="244" y="51"/>
                  </a:cubicBezTo>
                  <a:cubicBezTo>
                    <a:pt x="269" y="65"/>
                    <a:pt x="291" y="83"/>
                    <a:pt x="310" y="10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3"/>
            <p:cNvSpPr/>
            <p:nvPr/>
          </p:nvSpPr>
          <p:spPr>
            <a:xfrm>
              <a:off x="3644550" y="2234800"/>
              <a:ext cx="12150" cy="14475"/>
            </a:xfrm>
            <a:custGeom>
              <a:avLst/>
              <a:gdLst/>
              <a:ahLst/>
              <a:cxnLst/>
              <a:rect l="l" t="t" r="r" b="b"/>
              <a:pathLst>
                <a:path w="486" h="579" extrusionOk="0">
                  <a:moveTo>
                    <a:pt x="329" y="117"/>
                  </a:moveTo>
                  <a:cubicBezTo>
                    <a:pt x="433" y="229"/>
                    <a:pt x="486" y="405"/>
                    <a:pt x="440" y="501"/>
                  </a:cubicBezTo>
                  <a:cubicBezTo>
                    <a:pt x="401" y="570"/>
                    <a:pt x="324" y="579"/>
                    <a:pt x="240" y="531"/>
                  </a:cubicBezTo>
                  <a:lnTo>
                    <a:pt x="157" y="465"/>
                  </a:lnTo>
                  <a:cubicBezTo>
                    <a:pt x="51" y="346"/>
                    <a:pt x="0" y="173"/>
                    <a:pt x="46" y="81"/>
                  </a:cubicBezTo>
                  <a:cubicBezTo>
                    <a:pt x="87" y="13"/>
                    <a:pt x="165" y="0"/>
                    <a:pt x="246" y="48"/>
                  </a:cubicBezTo>
                  <a:cubicBezTo>
                    <a:pt x="276" y="66"/>
                    <a:pt x="306" y="90"/>
                    <a:pt x="329" y="11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3"/>
            <p:cNvSpPr/>
            <p:nvPr/>
          </p:nvSpPr>
          <p:spPr>
            <a:xfrm>
              <a:off x="3844675" y="2575675"/>
              <a:ext cx="12025" cy="13700"/>
            </a:xfrm>
            <a:custGeom>
              <a:avLst/>
              <a:gdLst/>
              <a:ahLst/>
              <a:cxnLst/>
              <a:rect l="l" t="t" r="r" b="b"/>
              <a:pathLst>
                <a:path w="481" h="548" extrusionOk="0">
                  <a:moveTo>
                    <a:pt x="432" y="277"/>
                  </a:moveTo>
                  <a:cubicBezTo>
                    <a:pt x="480" y="429"/>
                    <a:pt x="434" y="547"/>
                    <a:pt x="327" y="547"/>
                  </a:cubicBezTo>
                  <a:lnTo>
                    <a:pt x="239" y="518"/>
                  </a:lnTo>
                  <a:cubicBezTo>
                    <a:pt x="160" y="472"/>
                    <a:pt x="83" y="376"/>
                    <a:pt x="45" y="266"/>
                  </a:cubicBezTo>
                  <a:cubicBezTo>
                    <a:pt x="1" y="117"/>
                    <a:pt x="43" y="1"/>
                    <a:pt x="146" y="2"/>
                  </a:cubicBezTo>
                  <a:cubicBezTo>
                    <a:pt x="179" y="4"/>
                    <a:pt x="213" y="13"/>
                    <a:pt x="241" y="32"/>
                  </a:cubicBezTo>
                  <a:cubicBezTo>
                    <a:pt x="320" y="78"/>
                    <a:pt x="397" y="172"/>
                    <a:pt x="432" y="27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3"/>
            <p:cNvSpPr/>
            <p:nvPr/>
          </p:nvSpPr>
          <p:spPr>
            <a:xfrm>
              <a:off x="3577350" y="2221000"/>
              <a:ext cx="269275" cy="521800"/>
            </a:xfrm>
            <a:custGeom>
              <a:avLst/>
              <a:gdLst/>
              <a:ahLst/>
              <a:cxnLst/>
              <a:rect l="l" t="t" r="r" b="b"/>
              <a:pathLst>
                <a:path w="10771" h="20872" extrusionOk="0">
                  <a:moveTo>
                    <a:pt x="5" y="0"/>
                  </a:moveTo>
                  <a:cubicBezTo>
                    <a:pt x="5851" y="5092"/>
                    <a:pt x="10256" y="13466"/>
                    <a:pt x="10771" y="20872"/>
                  </a:cubicBezTo>
                  <a:lnTo>
                    <a:pt x="9757" y="20286"/>
                  </a:lnTo>
                  <a:cubicBezTo>
                    <a:pt x="9253" y="13534"/>
                    <a:pt x="5284" y="5920"/>
                    <a:pt x="1" y="1177"/>
                  </a:cubicBezTo>
                  <a:close/>
                </a:path>
              </a:pathLst>
            </a:custGeom>
            <a:solidFill>
              <a:srgbClr val="FFFFFF">
                <a:alpha val="3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3"/>
            <p:cNvSpPr/>
            <p:nvPr/>
          </p:nvSpPr>
          <p:spPr>
            <a:xfrm>
              <a:off x="3673025" y="2267425"/>
              <a:ext cx="12150" cy="14450"/>
            </a:xfrm>
            <a:custGeom>
              <a:avLst/>
              <a:gdLst/>
              <a:ahLst/>
              <a:cxnLst/>
              <a:rect l="l" t="t" r="r" b="b"/>
              <a:pathLst>
                <a:path w="486" h="578" extrusionOk="0">
                  <a:moveTo>
                    <a:pt x="345" y="137"/>
                  </a:moveTo>
                  <a:cubicBezTo>
                    <a:pt x="448" y="258"/>
                    <a:pt x="485" y="425"/>
                    <a:pt x="427" y="510"/>
                  </a:cubicBezTo>
                  <a:cubicBezTo>
                    <a:pt x="389" y="572"/>
                    <a:pt x="317" y="577"/>
                    <a:pt x="240" y="534"/>
                  </a:cubicBezTo>
                  <a:lnTo>
                    <a:pt x="141" y="450"/>
                  </a:lnTo>
                  <a:cubicBezTo>
                    <a:pt x="38" y="321"/>
                    <a:pt x="0" y="153"/>
                    <a:pt x="55" y="67"/>
                  </a:cubicBezTo>
                  <a:cubicBezTo>
                    <a:pt x="92" y="6"/>
                    <a:pt x="165" y="0"/>
                    <a:pt x="239" y="43"/>
                  </a:cubicBezTo>
                  <a:cubicBezTo>
                    <a:pt x="279" y="68"/>
                    <a:pt x="315" y="99"/>
                    <a:pt x="345" y="13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3"/>
            <p:cNvSpPr/>
            <p:nvPr/>
          </p:nvSpPr>
          <p:spPr>
            <a:xfrm>
              <a:off x="3829875" y="2534775"/>
              <a:ext cx="12150" cy="13725"/>
            </a:xfrm>
            <a:custGeom>
              <a:avLst/>
              <a:gdLst/>
              <a:ahLst/>
              <a:cxnLst/>
              <a:rect l="l" t="t" r="r" b="b"/>
              <a:pathLst>
                <a:path w="486" h="549" extrusionOk="0">
                  <a:moveTo>
                    <a:pt x="424" y="260"/>
                  </a:moveTo>
                  <a:cubicBezTo>
                    <a:pt x="486" y="409"/>
                    <a:pt x="451" y="543"/>
                    <a:pt x="348" y="548"/>
                  </a:cubicBezTo>
                  <a:lnTo>
                    <a:pt x="240" y="518"/>
                  </a:lnTo>
                  <a:cubicBezTo>
                    <a:pt x="157" y="465"/>
                    <a:pt x="94" y="385"/>
                    <a:pt x="62" y="290"/>
                  </a:cubicBezTo>
                  <a:cubicBezTo>
                    <a:pt x="0" y="137"/>
                    <a:pt x="35" y="12"/>
                    <a:pt x="138" y="2"/>
                  </a:cubicBezTo>
                  <a:cubicBezTo>
                    <a:pt x="176" y="0"/>
                    <a:pt x="212" y="10"/>
                    <a:pt x="243" y="30"/>
                  </a:cubicBezTo>
                  <a:cubicBezTo>
                    <a:pt x="328" y="84"/>
                    <a:pt x="392" y="165"/>
                    <a:pt x="424" y="26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p:nvPr/>
          </p:nvSpPr>
          <p:spPr>
            <a:xfrm>
              <a:off x="3700350" y="2301975"/>
              <a:ext cx="12050" cy="14225"/>
            </a:xfrm>
            <a:custGeom>
              <a:avLst/>
              <a:gdLst/>
              <a:ahLst/>
              <a:cxnLst/>
              <a:rect l="l" t="t" r="r" b="b"/>
              <a:pathLst>
                <a:path w="482" h="569" extrusionOk="0">
                  <a:moveTo>
                    <a:pt x="356" y="147"/>
                  </a:moveTo>
                  <a:cubicBezTo>
                    <a:pt x="455" y="280"/>
                    <a:pt x="481" y="444"/>
                    <a:pt x="420" y="522"/>
                  </a:cubicBezTo>
                  <a:cubicBezTo>
                    <a:pt x="378" y="568"/>
                    <a:pt x="308" y="568"/>
                    <a:pt x="240" y="529"/>
                  </a:cubicBezTo>
                  <a:cubicBezTo>
                    <a:pt x="195" y="501"/>
                    <a:pt x="156" y="465"/>
                    <a:pt x="126" y="423"/>
                  </a:cubicBezTo>
                  <a:cubicBezTo>
                    <a:pt x="27" y="296"/>
                    <a:pt x="0" y="128"/>
                    <a:pt x="62" y="52"/>
                  </a:cubicBezTo>
                  <a:cubicBezTo>
                    <a:pt x="103" y="1"/>
                    <a:pt x="170" y="1"/>
                    <a:pt x="240" y="40"/>
                  </a:cubicBezTo>
                  <a:cubicBezTo>
                    <a:pt x="285" y="68"/>
                    <a:pt x="325" y="104"/>
                    <a:pt x="356" y="14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3"/>
            <p:cNvSpPr/>
            <p:nvPr/>
          </p:nvSpPr>
          <p:spPr>
            <a:xfrm>
              <a:off x="3813075" y="2494200"/>
              <a:ext cx="12050" cy="13775"/>
            </a:xfrm>
            <a:custGeom>
              <a:avLst/>
              <a:gdLst/>
              <a:ahLst/>
              <a:cxnLst/>
              <a:rect l="l" t="t" r="r" b="b"/>
              <a:pathLst>
                <a:path w="482" h="551" extrusionOk="0">
                  <a:moveTo>
                    <a:pt x="413" y="236"/>
                  </a:moveTo>
                  <a:lnTo>
                    <a:pt x="413" y="232"/>
                  </a:lnTo>
                  <a:cubicBezTo>
                    <a:pt x="481" y="381"/>
                    <a:pt x="455" y="519"/>
                    <a:pt x="363" y="546"/>
                  </a:cubicBezTo>
                  <a:cubicBezTo>
                    <a:pt x="320" y="550"/>
                    <a:pt x="278" y="542"/>
                    <a:pt x="240" y="519"/>
                  </a:cubicBezTo>
                  <a:cubicBezTo>
                    <a:pt x="172" y="479"/>
                    <a:pt x="108" y="402"/>
                    <a:pt x="66" y="309"/>
                  </a:cubicBezTo>
                  <a:cubicBezTo>
                    <a:pt x="1" y="161"/>
                    <a:pt x="24" y="20"/>
                    <a:pt x="123" y="8"/>
                  </a:cubicBezTo>
                  <a:cubicBezTo>
                    <a:pt x="165" y="1"/>
                    <a:pt x="207" y="9"/>
                    <a:pt x="242" y="33"/>
                  </a:cubicBezTo>
                  <a:cubicBezTo>
                    <a:pt x="309" y="71"/>
                    <a:pt x="374" y="146"/>
                    <a:pt x="413" y="23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3"/>
            <p:cNvSpPr/>
            <p:nvPr/>
          </p:nvSpPr>
          <p:spPr>
            <a:xfrm>
              <a:off x="3726225" y="2338125"/>
              <a:ext cx="11950" cy="14200"/>
            </a:xfrm>
            <a:custGeom>
              <a:avLst/>
              <a:gdLst/>
              <a:ahLst/>
              <a:cxnLst/>
              <a:rect l="l" t="t" r="r" b="b"/>
              <a:pathLst>
                <a:path w="478" h="568" extrusionOk="0">
                  <a:moveTo>
                    <a:pt x="372" y="159"/>
                  </a:moveTo>
                  <a:cubicBezTo>
                    <a:pt x="462" y="296"/>
                    <a:pt x="478" y="462"/>
                    <a:pt x="412" y="530"/>
                  </a:cubicBezTo>
                  <a:cubicBezTo>
                    <a:pt x="370" y="568"/>
                    <a:pt x="305" y="561"/>
                    <a:pt x="241" y="523"/>
                  </a:cubicBezTo>
                  <a:cubicBezTo>
                    <a:pt x="189" y="492"/>
                    <a:pt x="146" y="452"/>
                    <a:pt x="114" y="402"/>
                  </a:cubicBezTo>
                  <a:cubicBezTo>
                    <a:pt x="19" y="264"/>
                    <a:pt x="1" y="104"/>
                    <a:pt x="73" y="41"/>
                  </a:cubicBezTo>
                  <a:cubicBezTo>
                    <a:pt x="117" y="0"/>
                    <a:pt x="181" y="5"/>
                    <a:pt x="245" y="41"/>
                  </a:cubicBezTo>
                  <a:cubicBezTo>
                    <a:pt x="295" y="71"/>
                    <a:pt x="337" y="112"/>
                    <a:pt x="372" y="15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a:off x="3794200" y="2453750"/>
              <a:ext cx="11925" cy="14100"/>
            </a:xfrm>
            <a:custGeom>
              <a:avLst/>
              <a:gdLst/>
              <a:ahLst/>
              <a:cxnLst/>
              <a:rect l="l" t="t" r="r" b="b"/>
              <a:pathLst>
                <a:path w="477" h="564" extrusionOk="0">
                  <a:moveTo>
                    <a:pt x="237" y="37"/>
                  </a:moveTo>
                  <a:cubicBezTo>
                    <a:pt x="310" y="83"/>
                    <a:pt x="367" y="148"/>
                    <a:pt x="404" y="224"/>
                  </a:cubicBezTo>
                  <a:cubicBezTo>
                    <a:pt x="477" y="371"/>
                    <a:pt x="466" y="518"/>
                    <a:pt x="374" y="548"/>
                  </a:cubicBezTo>
                  <a:cubicBezTo>
                    <a:pt x="332" y="564"/>
                    <a:pt x="286" y="555"/>
                    <a:pt x="240" y="529"/>
                  </a:cubicBezTo>
                  <a:cubicBezTo>
                    <a:pt x="176" y="491"/>
                    <a:pt x="114" y="420"/>
                    <a:pt x="73" y="339"/>
                  </a:cubicBezTo>
                  <a:cubicBezTo>
                    <a:pt x="0" y="197"/>
                    <a:pt x="15" y="48"/>
                    <a:pt x="103" y="14"/>
                  </a:cubicBezTo>
                  <a:cubicBezTo>
                    <a:pt x="145" y="0"/>
                    <a:pt x="191" y="10"/>
                    <a:pt x="237" y="3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3"/>
            <p:cNvSpPr/>
            <p:nvPr/>
          </p:nvSpPr>
          <p:spPr>
            <a:xfrm>
              <a:off x="3750775" y="2375525"/>
              <a:ext cx="11725" cy="14175"/>
            </a:xfrm>
            <a:custGeom>
              <a:avLst/>
              <a:gdLst/>
              <a:ahLst/>
              <a:cxnLst/>
              <a:rect l="l" t="t" r="r" b="b"/>
              <a:pathLst>
                <a:path w="469" h="567" extrusionOk="0">
                  <a:moveTo>
                    <a:pt x="234" y="41"/>
                  </a:moveTo>
                  <a:cubicBezTo>
                    <a:pt x="293" y="77"/>
                    <a:pt x="343" y="127"/>
                    <a:pt x="378" y="187"/>
                  </a:cubicBezTo>
                  <a:cubicBezTo>
                    <a:pt x="462" y="323"/>
                    <a:pt x="469" y="485"/>
                    <a:pt x="392" y="538"/>
                  </a:cubicBezTo>
                  <a:cubicBezTo>
                    <a:pt x="350" y="566"/>
                    <a:pt x="289" y="562"/>
                    <a:pt x="232" y="528"/>
                  </a:cubicBezTo>
                  <a:cubicBezTo>
                    <a:pt x="174" y="492"/>
                    <a:pt x="126" y="441"/>
                    <a:pt x="91" y="382"/>
                  </a:cubicBezTo>
                  <a:cubicBezTo>
                    <a:pt x="7" y="245"/>
                    <a:pt x="0" y="88"/>
                    <a:pt x="77" y="27"/>
                  </a:cubicBezTo>
                  <a:cubicBezTo>
                    <a:pt x="119" y="0"/>
                    <a:pt x="177" y="7"/>
                    <a:pt x="234" y="4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3"/>
            <p:cNvSpPr/>
            <p:nvPr/>
          </p:nvSpPr>
          <p:spPr>
            <a:xfrm>
              <a:off x="3773500" y="2414200"/>
              <a:ext cx="11650" cy="14200"/>
            </a:xfrm>
            <a:custGeom>
              <a:avLst/>
              <a:gdLst/>
              <a:ahLst/>
              <a:cxnLst/>
              <a:rect l="l" t="t" r="r" b="b"/>
              <a:pathLst>
                <a:path w="466" h="568" extrusionOk="0">
                  <a:moveTo>
                    <a:pt x="233" y="38"/>
                  </a:moveTo>
                  <a:cubicBezTo>
                    <a:pt x="300" y="80"/>
                    <a:pt x="354" y="138"/>
                    <a:pt x="390" y="208"/>
                  </a:cubicBezTo>
                  <a:cubicBezTo>
                    <a:pt x="466" y="349"/>
                    <a:pt x="466" y="498"/>
                    <a:pt x="381" y="541"/>
                  </a:cubicBezTo>
                  <a:cubicBezTo>
                    <a:pt x="335" y="568"/>
                    <a:pt x="286" y="557"/>
                    <a:pt x="233" y="526"/>
                  </a:cubicBezTo>
                  <a:cubicBezTo>
                    <a:pt x="169" y="485"/>
                    <a:pt x="116" y="430"/>
                    <a:pt x="80" y="363"/>
                  </a:cubicBezTo>
                  <a:cubicBezTo>
                    <a:pt x="0" y="221"/>
                    <a:pt x="4" y="64"/>
                    <a:pt x="88" y="21"/>
                  </a:cubicBezTo>
                  <a:cubicBezTo>
                    <a:pt x="128" y="0"/>
                    <a:pt x="180" y="9"/>
                    <a:pt x="233" y="3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3"/>
            <p:cNvSpPr/>
            <p:nvPr/>
          </p:nvSpPr>
          <p:spPr>
            <a:xfrm>
              <a:off x="2938875" y="1767900"/>
              <a:ext cx="1093950" cy="1596025"/>
            </a:xfrm>
            <a:custGeom>
              <a:avLst/>
              <a:gdLst/>
              <a:ahLst/>
              <a:cxnLst/>
              <a:rect l="l" t="t" r="r" b="b"/>
              <a:pathLst>
                <a:path w="43758" h="63841" extrusionOk="0">
                  <a:moveTo>
                    <a:pt x="22010" y="6984"/>
                  </a:moveTo>
                  <a:cubicBezTo>
                    <a:pt x="33462" y="13595"/>
                    <a:pt x="42825" y="29121"/>
                    <a:pt x="43757" y="42550"/>
                  </a:cubicBezTo>
                  <a:lnTo>
                    <a:pt x="40073" y="40422"/>
                  </a:lnTo>
                  <a:cubicBezTo>
                    <a:pt x="39149" y="29334"/>
                    <a:pt x="31421" y="16644"/>
                    <a:pt x="21998" y="11205"/>
                  </a:cubicBezTo>
                  <a:cubicBezTo>
                    <a:pt x="11932" y="5392"/>
                    <a:pt x="3746" y="10058"/>
                    <a:pt x="3712" y="21625"/>
                  </a:cubicBezTo>
                  <a:cubicBezTo>
                    <a:pt x="3680" y="33191"/>
                    <a:pt x="11814" y="47280"/>
                    <a:pt x="21879" y="53091"/>
                  </a:cubicBezTo>
                  <a:cubicBezTo>
                    <a:pt x="31153" y="58446"/>
                    <a:pt x="38828" y="54899"/>
                    <a:pt x="40001" y="45259"/>
                  </a:cubicBezTo>
                  <a:lnTo>
                    <a:pt x="43706" y="47397"/>
                  </a:lnTo>
                  <a:cubicBezTo>
                    <a:pt x="42506" y="59363"/>
                    <a:pt x="33175" y="63840"/>
                    <a:pt x="21868" y="57312"/>
                  </a:cubicBezTo>
                  <a:cubicBezTo>
                    <a:pt x="9772" y="50329"/>
                    <a:pt x="0" y="33399"/>
                    <a:pt x="39" y="19504"/>
                  </a:cubicBezTo>
                  <a:cubicBezTo>
                    <a:pt x="78" y="5605"/>
                    <a:pt x="9914" y="0"/>
                    <a:pt x="22010" y="6984"/>
                  </a:cubicBezTo>
                  <a:close/>
                </a:path>
              </a:pathLst>
            </a:custGeom>
            <a:solidFill>
              <a:srgbClr val="FFFFFF">
                <a:alpha val="3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3"/>
            <p:cNvSpPr/>
            <p:nvPr/>
          </p:nvSpPr>
          <p:spPr>
            <a:xfrm>
              <a:off x="3851525" y="2956225"/>
              <a:ext cx="12150" cy="14575"/>
            </a:xfrm>
            <a:custGeom>
              <a:avLst/>
              <a:gdLst/>
              <a:ahLst/>
              <a:cxnLst/>
              <a:rect l="l" t="t" r="r" b="b"/>
              <a:pathLst>
                <a:path w="486" h="583" extrusionOk="0">
                  <a:moveTo>
                    <a:pt x="321" y="112"/>
                  </a:moveTo>
                  <a:cubicBezTo>
                    <a:pt x="432" y="229"/>
                    <a:pt x="485" y="405"/>
                    <a:pt x="435" y="494"/>
                  </a:cubicBezTo>
                  <a:cubicBezTo>
                    <a:pt x="400" y="575"/>
                    <a:pt x="319" y="582"/>
                    <a:pt x="240" y="536"/>
                  </a:cubicBezTo>
                  <a:lnTo>
                    <a:pt x="160" y="468"/>
                  </a:lnTo>
                  <a:cubicBezTo>
                    <a:pt x="49" y="355"/>
                    <a:pt x="0" y="182"/>
                    <a:pt x="46" y="86"/>
                  </a:cubicBezTo>
                  <a:cubicBezTo>
                    <a:pt x="78" y="12"/>
                    <a:pt x="160" y="1"/>
                    <a:pt x="243" y="48"/>
                  </a:cubicBezTo>
                  <a:cubicBezTo>
                    <a:pt x="272" y="66"/>
                    <a:pt x="298" y="87"/>
                    <a:pt x="321" y="11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3"/>
            <p:cNvSpPr/>
            <p:nvPr/>
          </p:nvSpPr>
          <p:spPr>
            <a:xfrm>
              <a:off x="3105675" y="2519225"/>
              <a:ext cx="11950" cy="14250"/>
            </a:xfrm>
            <a:custGeom>
              <a:avLst/>
              <a:gdLst/>
              <a:ahLst/>
              <a:cxnLst/>
              <a:rect l="l" t="t" r="r" b="b"/>
              <a:pathLst>
                <a:path w="478" h="570" extrusionOk="0">
                  <a:moveTo>
                    <a:pt x="239" y="41"/>
                  </a:moveTo>
                  <a:cubicBezTo>
                    <a:pt x="324" y="90"/>
                    <a:pt x="404" y="194"/>
                    <a:pt x="436" y="307"/>
                  </a:cubicBezTo>
                  <a:cubicBezTo>
                    <a:pt x="478" y="458"/>
                    <a:pt x="428" y="569"/>
                    <a:pt x="316" y="558"/>
                  </a:cubicBezTo>
                  <a:lnTo>
                    <a:pt x="237" y="530"/>
                  </a:lnTo>
                  <a:cubicBezTo>
                    <a:pt x="156" y="483"/>
                    <a:pt x="76" y="380"/>
                    <a:pt x="43" y="268"/>
                  </a:cubicBezTo>
                  <a:cubicBezTo>
                    <a:pt x="1" y="118"/>
                    <a:pt x="51" y="1"/>
                    <a:pt x="161" y="12"/>
                  </a:cubicBezTo>
                  <a:cubicBezTo>
                    <a:pt x="189" y="17"/>
                    <a:pt x="216" y="26"/>
                    <a:pt x="239" y="4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3"/>
            <p:cNvSpPr/>
            <p:nvPr/>
          </p:nvSpPr>
          <p:spPr>
            <a:xfrm>
              <a:off x="3078825" y="2360675"/>
              <a:ext cx="10950" cy="15525"/>
            </a:xfrm>
            <a:custGeom>
              <a:avLst/>
              <a:gdLst/>
              <a:ahLst/>
              <a:cxnLst/>
              <a:rect l="l" t="t" r="r" b="b"/>
              <a:pathLst>
                <a:path w="438" h="621" extrusionOk="0">
                  <a:moveTo>
                    <a:pt x="232" y="559"/>
                  </a:moveTo>
                  <a:lnTo>
                    <a:pt x="220" y="556"/>
                  </a:lnTo>
                  <a:cubicBezTo>
                    <a:pt x="106" y="491"/>
                    <a:pt x="14" y="338"/>
                    <a:pt x="7" y="205"/>
                  </a:cubicBezTo>
                  <a:cubicBezTo>
                    <a:pt x="0" y="64"/>
                    <a:pt x="92" y="0"/>
                    <a:pt x="207" y="62"/>
                  </a:cubicBezTo>
                  <a:lnTo>
                    <a:pt x="220" y="69"/>
                  </a:lnTo>
                  <a:cubicBezTo>
                    <a:pt x="332" y="134"/>
                    <a:pt x="424" y="285"/>
                    <a:pt x="435" y="417"/>
                  </a:cubicBezTo>
                  <a:cubicBezTo>
                    <a:pt x="438" y="559"/>
                    <a:pt x="346" y="621"/>
                    <a:pt x="232" y="55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rot="10800000">
              <a:off x="4776425" y="2753600"/>
              <a:ext cx="255075" cy="214275"/>
            </a:xfrm>
            <a:custGeom>
              <a:avLst/>
              <a:gdLst/>
              <a:ahLst/>
              <a:cxnLst/>
              <a:rect l="l" t="t" r="r" b="b"/>
              <a:pathLst>
                <a:path w="10203" h="8571" extrusionOk="0">
                  <a:moveTo>
                    <a:pt x="1251" y="0"/>
                  </a:moveTo>
                  <a:cubicBezTo>
                    <a:pt x="599" y="0"/>
                    <a:pt x="0" y="522"/>
                    <a:pt x="0" y="1250"/>
                  </a:cubicBezTo>
                  <a:lnTo>
                    <a:pt x="0" y="2881"/>
                  </a:lnTo>
                  <a:cubicBezTo>
                    <a:pt x="0" y="3327"/>
                    <a:pt x="238" y="3740"/>
                    <a:pt x="626" y="3963"/>
                  </a:cubicBezTo>
                  <a:lnTo>
                    <a:pt x="8330" y="8401"/>
                  </a:lnTo>
                  <a:cubicBezTo>
                    <a:pt x="8531" y="8518"/>
                    <a:pt x="8744" y="8571"/>
                    <a:pt x="8952" y="8571"/>
                  </a:cubicBezTo>
                  <a:cubicBezTo>
                    <a:pt x="9604" y="8571"/>
                    <a:pt x="10202" y="8048"/>
                    <a:pt x="10202" y="7320"/>
                  </a:cubicBezTo>
                  <a:lnTo>
                    <a:pt x="10202" y="5689"/>
                  </a:lnTo>
                  <a:cubicBezTo>
                    <a:pt x="10202" y="5243"/>
                    <a:pt x="9964" y="4830"/>
                    <a:pt x="9578" y="4607"/>
                  </a:cubicBezTo>
                  <a:lnTo>
                    <a:pt x="1872" y="169"/>
                  </a:lnTo>
                  <a:cubicBezTo>
                    <a:pt x="1671" y="53"/>
                    <a:pt x="1458" y="0"/>
                    <a:pt x="1251" y="0"/>
                  </a:cubicBezTo>
                  <a:close/>
                </a:path>
              </a:pathLst>
            </a:custGeom>
            <a:solidFill>
              <a:srgbClr val="83F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3"/>
            <p:cNvSpPr/>
            <p:nvPr/>
          </p:nvSpPr>
          <p:spPr>
            <a:xfrm rot="10800000">
              <a:off x="4166450" y="2201575"/>
              <a:ext cx="865000" cy="563500"/>
            </a:xfrm>
            <a:custGeom>
              <a:avLst/>
              <a:gdLst/>
              <a:ahLst/>
              <a:cxnLst/>
              <a:rect l="l" t="t" r="r" b="b"/>
              <a:pathLst>
                <a:path w="34600" h="22540" extrusionOk="0">
                  <a:moveTo>
                    <a:pt x="1251" y="1"/>
                  </a:moveTo>
                  <a:cubicBezTo>
                    <a:pt x="599" y="1"/>
                    <a:pt x="1" y="523"/>
                    <a:pt x="1" y="1253"/>
                  </a:cubicBezTo>
                  <a:lnTo>
                    <a:pt x="1" y="2886"/>
                  </a:lnTo>
                  <a:cubicBezTo>
                    <a:pt x="1" y="3334"/>
                    <a:pt x="239" y="3746"/>
                    <a:pt x="628" y="3969"/>
                  </a:cubicBezTo>
                  <a:lnTo>
                    <a:pt x="32729" y="22372"/>
                  </a:lnTo>
                  <a:cubicBezTo>
                    <a:pt x="32929" y="22487"/>
                    <a:pt x="33141" y="22539"/>
                    <a:pt x="33348" y="22539"/>
                  </a:cubicBezTo>
                  <a:cubicBezTo>
                    <a:pt x="34001" y="22539"/>
                    <a:pt x="34600" y="22017"/>
                    <a:pt x="34600" y="21288"/>
                  </a:cubicBezTo>
                  <a:lnTo>
                    <a:pt x="34600" y="19654"/>
                  </a:lnTo>
                  <a:cubicBezTo>
                    <a:pt x="34600" y="19207"/>
                    <a:pt x="34360" y="18794"/>
                    <a:pt x="33971" y="18571"/>
                  </a:cubicBezTo>
                  <a:lnTo>
                    <a:pt x="1870" y="168"/>
                  </a:lnTo>
                  <a:cubicBezTo>
                    <a:pt x="1670" y="53"/>
                    <a:pt x="1458" y="1"/>
                    <a:pt x="1251" y="1"/>
                  </a:cubicBezTo>
                  <a:close/>
                </a:path>
              </a:pathLst>
            </a:custGeom>
            <a:solidFill>
              <a:srgbClr val="83F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3"/>
            <p:cNvSpPr/>
            <p:nvPr/>
          </p:nvSpPr>
          <p:spPr>
            <a:xfrm rot="10800000">
              <a:off x="4497225" y="1985325"/>
              <a:ext cx="534150" cy="373825"/>
            </a:xfrm>
            <a:custGeom>
              <a:avLst/>
              <a:gdLst/>
              <a:ahLst/>
              <a:cxnLst/>
              <a:rect l="l" t="t" r="r" b="b"/>
              <a:pathLst>
                <a:path w="21366" h="14953" extrusionOk="0">
                  <a:moveTo>
                    <a:pt x="1252" y="0"/>
                  </a:moveTo>
                  <a:cubicBezTo>
                    <a:pt x="599" y="0"/>
                    <a:pt x="1" y="523"/>
                    <a:pt x="1" y="1252"/>
                  </a:cubicBezTo>
                  <a:lnTo>
                    <a:pt x="1" y="2886"/>
                  </a:lnTo>
                  <a:cubicBezTo>
                    <a:pt x="1" y="3333"/>
                    <a:pt x="240" y="3746"/>
                    <a:pt x="628" y="3969"/>
                  </a:cubicBezTo>
                  <a:lnTo>
                    <a:pt x="19495" y="14785"/>
                  </a:lnTo>
                  <a:cubicBezTo>
                    <a:pt x="19695" y="14900"/>
                    <a:pt x="19908" y="14952"/>
                    <a:pt x="20114" y="14952"/>
                  </a:cubicBezTo>
                  <a:cubicBezTo>
                    <a:pt x="20767" y="14952"/>
                    <a:pt x="21366" y="14430"/>
                    <a:pt x="21366" y="13702"/>
                  </a:cubicBezTo>
                  <a:lnTo>
                    <a:pt x="21366" y="12066"/>
                  </a:lnTo>
                  <a:cubicBezTo>
                    <a:pt x="21364" y="11619"/>
                    <a:pt x="21126" y="11206"/>
                    <a:pt x="20738" y="10983"/>
                  </a:cubicBezTo>
                  <a:lnTo>
                    <a:pt x="1871" y="168"/>
                  </a:lnTo>
                  <a:cubicBezTo>
                    <a:pt x="1671" y="53"/>
                    <a:pt x="1458" y="0"/>
                    <a:pt x="1252" y="0"/>
                  </a:cubicBezTo>
                  <a:close/>
                </a:path>
              </a:pathLst>
            </a:custGeom>
            <a:solidFill>
              <a:srgbClr val="83F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3"/>
            <p:cNvSpPr/>
            <p:nvPr/>
          </p:nvSpPr>
          <p:spPr>
            <a:xfrm rot="10800000">
              <a:off x="4290850" y="2069950"/>
              <a:ext cx="740550" cy="492175"/>
            </a:xfrm>
            <a:custGeom>
              <a:avLst/>
              <a:gdLst/>
              <a:ahLst/>
              <a:cxnLst/>
              <a:rect l="l" t="t" r="r" b="b"/>
              <a:pathLst>
                <a:path w="29622" h="19687" extrusionOk="0">
                  <a:moveTo>
                    <a:pt x="1251" y="1"/>
                  </a:moveTo>
                  <a:cubicBezTo>
                    <a:pt x="598" y="1"/>
                    <a:pt x="0" y="523"/>
                    <a:pt x="0" y="1252"/>
                  </a:cubicBezTo>
                  <a:lnTo>
                    <a:pt x="0" y="2887"/>
                  </a:lnTo>
                  <a:cubicBezTo>
                    <a:pt x="0" y="3334"/>
                    <a:pt x="240" y="3747"/>
                    <a:pt x="628" y="3970"/>
                  </a:cubicBezTo>
                  <a:lnTo>
                    <a:pt x="27751" y="19519"/>
                  </a:lnTo>
                  <a:cubicBezTo>
                    <a:pt x="27951" y="19634"/>
                    <a:pt x="28164" y="19686"/>
                    <a:pt x="28370" y="19686"/>
                  </a:cubicBezTo>
                  <a:cubicBezTo>
                    <a:pt x="29023" y="19686"/>
                    <a:pt x="29622" y="19164"/>
                    <a:pt x="29622" y="18435"/>
                  </a:cubicBezTo>
                  <a:lnTo>
                    <a:pt x="29622" y="16801"/>
                  </a:lnTo>
                  <a:cubicBezTo>
                    <a:pt x="29622" y="16354"/>
                    <a:pt x="29383" y="15941"/>
                    <a:pt x="28994" y="15718"/>
                  </a:cubicBezTo>
                  <a:lnTo>
                    <a:pt x="1871" y="168"/>
                  </a:lnTo>
                  <a:cubicBezTo>
                    <a:pt x="1670" y="53"/>
                    <a:pt x="1458" y="1"/>
                    <a:pt x="1251" y="1"/>
                  </a:cubicBezTo>
                  <a:close/>
                </a:path>
              </a:pathLst>
            </a:custGeom>
            <a:solidFill>
              <a:srgbClr val="83F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3"/>
            <p:cNvSpPr/>
            <p:nvPr/>
          </p:nvSpPr>
          <p:spPr>
            <a:xfrm>
              <a:off x="1429225" y="3573850"/>
              <a:ext cx="131125" cy="69150"/>
            </a:xfrm>
            <a:custGeom>
              <a:avLst/>
              <a:gdLst/>
              <a:ahLst/>
              <a:cxnLst/>
              <a:rect l="l" t="t" r="r" b="b"/>
              <a:pathLst>
                <a:path w="5245" h="2766" extrusionOk="0">
                  <a:moveTo>
                    <a:pt x="2613" y="1"/>
                  </a:moveTo>
                  <a:cubicBezTo>
                    <a:pt x="2003" y="1"/>
                    <a:pt x="1393" y="135"/>
                    <a:pt x="929" y="405"/>
                  </a:cubicBezTo>
                  <a:cubicBezTo>
                    <a:pt x="1" y="944"/>
                    <a:pt x="5" y="1820"/>
                    <a:pt x="940" y="2361"/>
                  </a:cubicBezTo>
                  <a:cubicBezTo>
                    <a:pt x="1408" y="2630"/>
                    <a:pt x="2020" y="2766"/>
                    <a:pt x="2631" y="2766"/>
                  </a:cubicBezTo>
                  <a:cubicBezTo>
                    <a:pt x="3241" y="2766"/>
                    <a:pt x="3850" y="2631"/>
                    <a:pt x="4315" y="2361"/>
                  </a:cubicBezTo>
                  <a:cubicBezTo>
                    <a:pt x="5245" y="1820"/>
                    <a:pt x="5238" y="946"/>
                    <a:pt x="4304" y="405"/>
                  </a:cubicBezTo>
                  <a:cubicBezTo>
                    <a:pt x="3836" y="136"/>
                    <a:pt x="3224" y="1"/>
                    <a:pt x="26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3"/>
            <p:cNvSpPr/>
            <p:nvPr/>
          </p:nvSpPr>
          <p:spPr>
            <a:xfrm>
              <a:off x="1152050" y="3734925"/>
              <a:ext cx="131125" cy="69125"/>
            </a:xfrm>
            <a:custGeom>
              <a:avLst/>
              <a:gdLst/>
              <a:ahLst/>
              <a:cxnLst/>
              <a:rect l="l" t="t" r="r" b="b"/>
              <a:pathLst>
                <a:path w="5245" h="2765" extrusionOk="0">
                  <a:moveTo>
                    <a:pt x="2616" y="0"/>
                  </a:moveTo>
                  <a:cubicBezTo>
                    <a:pt x="2005" y="0"/>
                    <a:pt x="1395" y="135"/>
                    <a:pt x="930" y="405"/>
                  </a:cubicBezTo>
                  <a:cubicBezTo>
                    <a:pt x="0" y="945"/>
                    <a:pt x="6" y="1819"/>
                    <a:pt x="941" y="2360"/>
                  </a:cubicBezTo>
                  <a:cubicBezTo>
                    <a:pt x="1409" y="2630"/>
                    <a:pt x="2020" y="2765"/>
                    <a:pt x="2631" y="2765"/>
                  </a:cubicBezTo>
                  <a:cubicBezTo>
                    <a:pt x="3242" y="2765"/>
                    <a:pt x="3852" y="2630"/>
                    <a:pt x="4316" y="2360"/>
                  </a:cubicBezTo>
                  <a:cubicBezTo>
                    <a:pt x="5244" y="1821"/>
                    <a:pt x="5239" y="945"/>
                    <a:pt x="4305" y="405"/>
                  </a:cubicBezTo>
                  <a:cubicBezTo>
                    <a:pt x="3838" y="135"/>
                    <a:pt x="3227" y="0"/>
                    <a:pt x="26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3"/>
            <p:cNvSpPr/>
            <p:nvPr/>
          </p:nvSpPr>
          <p:spPr>
            <a:xfrm>
              <a:off x="874900" y="3896025"/>
              <a:ext cx="131050" cy="69125"/>
            </a:xfrm>
            <a:custGeom>
              <a:avLst/>
              <a:gdLst/>
              <a:ahLst/>
              <a:cxnLst/>
              <a:rect l="l" t="t" r="r" b="b"/>
              <a:pathLst>
                <a:path w="5242" h="2765" extrusionOk="0">
                  <a:moveTo>
                    <a:pt x="2613" y="0"/>
                  </a:moveTo>
                  <a:cubicBezTo>
                    <a:pt x="2002" y="0"/>
                    <a:pt x="1392" y="135"/>
                    <a:pt x="929" y="405"/>
                  </a:cubicBezTo>
                  <a:cubicBezTo>
                    <a:pt x="0" y="944"/>
                    <a:pt x="4" y="1820"/>
                    <a:pt x="940" y="2359"/>
                  </a:cubicBezTo>
                  <a:cubicBezTo>
                    <a:pt x="1406" y="2629"/>
                    <a:pt x="2017" y="2764"/>
                    <a:pt x="2627" y="2764"/>
                  </a:cubicBezTo>
                  <a:cubicBezTo>
                    <a:pt x="3238" y="2764"/>
                    <a:pt x="3849" y="2629"/>
                    <a:pt x="4313" y="2359"/>
                  </a:cubicBezTo>
                  <a:cubicBezTo>
                    <a:pt x="5241" y="1820"/>
                    <a:pt x="5237" y="944"/>
                    <a:pt x="4303" y="405"/>
                  </a:cubicBezTo>
                  <a:cubicBezTo>
                    <a:pt x="3836" y="135"/>
                    <a:pt x="3224" y="0"/>
                    <a:pt x="2613" y="0"/>
                  </a:cubicBezTo>
                  <a:close/>
                </a:path>
              </a:pathLst>
            </a:custGeom>
            <a:solidFill>
              <a:srgbClr val="4E3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3"/>
            <p:cNvSpPr/>
            <p:nvPr/>
          </p:nvSpPr>
          <p:spPr>
            <a:xfrm>
              <a:off x="597675" y="4057100"/>
              <a:ext cx="131125" cy="69150"/>
            </a:xfrm>
            <a:custGeom>
              <a:avLst/>
              <a:gdLst/>
              <a:ahLst/>
              <a:cxnLst/>
              <a:rect l="l" t="t" r="r" b="b"/>
              <a:pathLst>
                <a:path w="5245" h="2766" extrusionOk="0">
                  <a:moveTo>
                    <a:pt x="2616" y="1"/>
                  </a:moveTo>
                  <a:cubicBezTo>
                    <a:pt x="2005" y="1"/>
                    <a:pt x="1394" y="136"/>
                    <a:pt x="929" y="406"/>
                  </a:cubicBezTo>
                  <a:cubicBezTo>
                    <a:pt x="0" y="945"/>
                    <a:pt x="5" y="1819"/>
                    <a:pt x="940" y="2360"/>
                  </a:cubicBezTo>
                  <a:cubicBezTo>
                    <a:pt x="1408" y="2630"/>
                    <a:pt x="2020" y="2765"/>
                    <a:pt x="2631" y="2765"/>
                  </a:cubicBezTo>
                  <a:cubicBezTo>
                    <a:pt x="3241" y="2765"/>
                    <a:pt x="3850" y="2631"/>
                    <a:pt x="4315" y="2360"/>
                  </a:cubicBezTo>
                  <a:cubicBezTo>
                    <a:pt x="5244" y="1819"/>
                    <a:pt x="5237" y="945"/>
                    <a:pt x="4304" y="405"/>
                  </a:cubicBezTo>
                  <a:cubicBezTo>
                    <a:pt x="3837" y="135"/>
                    <a:pt x="3227" y="1"/>
                    <a:pt x="26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3"/>
            <p:cNvSpPr/>
            <p:nvPr/>
          </p:nvSpPr>
          <p:spPr>
            <a:xfrm>
              <a:off x="1705125" y="3733125"/>
              <a:ext cx="131125" cy="69150"/>
            </a:xfrm>
            <a:custGeom>
              <a:avLst/>
              <a:gdLst/>
              <a:ahLst/>
              <a:cxnLst/>
              <a:rect l="l" t="t" r="r" b="b"/>
              <a:pathLst>
                <a:path w="5245" h="2766" extrusionOk="0">
                  <a:moveTo>
                    <a:pt x="2614" y="0"/>
                  </a:moveTo>
                  <a:cubicBezTo>
                    <a:pt x="2003" y="0"/>
                    <a:pt x="1393" y="136"/>
                    <a:pt x="929" y="406"/>
                  </a:cubicBezTo>
                  <a:cubicBezTo>
                    <a:pt x="0" y="945"/>
                    <a:pt x="5" y="1820"/>
                    <a:pt x="940" y="2360"/>
                  </a:cubicBezTo>
                  <a:cubicBezTo>
                    <a:pt x="1407" y="2630"/>
                    <a:pt x="2018" y="2765"/>
                    <a:pt x="2628" y="2765"/>
                  </a:cubicBezTo>
                  <a:cubicBezTo>
                    <a:pt x="3239" y="2765"/>
                    <a:pt x="3848" y="2630"/>
                    <a:pt x="4313" y="2360"/>
                  </a:cubicBezTo>
                  <a:cubicBezTo>
                    <a:pt x="5244" y="1820"/>
                    <a:pt x="5238" y="946"/>
                    <a:pt x="4304" y="406"/>
                  </a:cubicBezTo>
                  <a:cubicBezTo>
                    <a:pt x="3836" y="135"/>
                    <a:pt x="3224" y="0"/>
                    <a:pt x="2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3"/>
            <p:cNvSpPr/>
            <p:nvPr/>
          </p:nvSpPr>
          <p:spPr>
            <a:xfrm>
              <a:off x="1427900" y="3894175"/>
              <a:ext cx="131125" cy="69150"/>
            </a:xfrm>
            <a:custGeom>
              <a:avLst/>
              <a:gdLst/>
              <a:ahLst/>
              <a:cxnLst/>
              <a:rect l="l" t="t" r="r" b="b"/>
              <a:pathLst>
                <a:path w="5245" h="2766" extrusionOk="0">
                  <a:moveTo>
                    <a:pt x="2616" y="1"/>
                  </a:moveTo>
                  <a:cubicBezTo>
                    <a:pt x="2006" y="1"/>
                    <a:pt x="1396" y="136"/>
                    <a:pt x="930" y="406"/>
                  </a:cubicBezTo>
                  <a:cubicBezTo>
                    <a:pt x="1" y="947"/>
                    <a:pt x="6" y="1821"/>
                    <a:pt x="942" y="2361"/>
                  </a:cubicBezTo>
                  <a:cubicBezTo>
                    <a:pt x="1409" y="2631"/>
                    <a:pt x="2020" y="2766"/>
                    <a:pt x="2630" y="2766"/>
                  </a:cubicBezTo>
                  <a:cubicBezTo>
                    <a:pt x="3241" y="2766"/>
                    <a:pt x="3852" y="2631"/>
                    <a:pt x="4316" y="2361"/>
                  </a:cubicBezTo>
                  <a:cubicBezTo>
                    <a:pt x="5245" y="1821"/>
                    <a:pt x="5240" y="946"/>
                    <a:pt x="4305" y="406"/>
                  </a:cubicBezTo>
                  <a:cubicBezTo>
                    <a:pt x="3837" y="136"/>
                    <a:pt x="3227" y="1"/>
                    <a:pt x="26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3"/>
            <p:cNvSpPr/>
            <p:nvPr/>
          </p:nvSpPr>
          <p:spPr>
            <a:xfrm>
              <a:off x="1150750" y="4055300"/>
              <a:ext cx="131100" cy="69125"/>
            </a:xfrm>
            <a:custGeom>
              <a:avLst/>
              <a:gdLst/>
              <a:ahLst/>
              <a:cxnLst/>
              <a:rect l="l" t="t" r="r" b="b"/>
              <a:pathLst>
                <a:path w="5244" h="2765" extrusionOk="0">
                  <a:moveTo>
                    <a:pt x="2614" y="0"/>
                  </a:moveTo>
                  <a:cubicBezTo>
                    <a:pt x="2003" y="0"/>
                    <a:pt x="1394" y="136"/>
                    <a:pt x="929" y="406"/>
                  </a:cubicBezTo>
                  <a:cubicBezTo>
                    <a:pt x="1" y="945"/>
                    <a:pt x="5" y="1819"/>
                    <a:pt x="940" y="2360"/>
                  </a:cubicBezTo>
                  <a:cubicBezTo>
                    <a:pt x="1408" y="2630"/>
                    <a:pt x="2019" y="2764"/>
                    <a:pt x="2630" y="2764"/>
                  </a:cubicBezTo>
                  <a:cubicBezTo>
                    <a:pt x="3241" y="2764"/>
                    <a:pt x="3851" y="2630"/>
                    <a:pt x="4315" y="2360"/>
                  </a:cubicBezTo>
                  <a:cubicBezTo>
                    <a:pt x="5243" y="1820"/>
                    <a:pt x="5238" y="945"/>
                    <a:pt x="4304" y="406"/>
                  </a:cubicBezTo>
                  <a:cubicBezTo>
                    <a:pt x="3836" y="135"/>
                    <a:pt x="3225" y="0"/>
                    <a:pt x="2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3"/>
            <p:cNvSpPr/>
            <p:nvPr/>
          </p:nvSpPr>
          <p:spPr>
            <a:xfrm>
              <a:off x="873575" y="4216375"/>
              <a:ext cx="131125" cy="69150"/>
            </a:xfrm>
            <a:custGeom>
              <a:avLst/>
              <a:gdLst/>
              <a:ahLst/>
              <a:cxnLst/>
              <a:rect l="l" t="t" r="r" b="b"/>
              <a:pathLst>
                <a:path w="5245" h="2766" extrusionOk="0">
                  <a:moveTo>
                    <a:pt x="2614" y="0"/>
                  </a:moveTo>
                  <a:cubicBezTo>
                    <a:pt x="2003" y="0"/>
                    <a:pt x="1393" y="135"/>
                    <a:pt x="929" y="405"/>
                  </a:cubicBezTo>
                  <a:cubicBezTo>
                    <a:pt x="0" y="945"/>
                    <a:pt x="4" y="1820"/>
                    <a:pt x="940" y="2360"/>
                  </a:cubicBezTo>
                  <a:cubicBezTo>
                    <a:pt x="1407" y="2630"/>
                    <a:pt x="2018" y="2765"/>
                    <a:pt x="2629" y="2765"/>
                  </a:cubicBezTo>
                  <a:cubicBezTo>
                    <a:pt x="3239" y="2765"/>
                    <a:pt x="3849" y="2630"/>
                    <a:pt x="4315" y="2360"/>
                  </a:cubicBezTo>
                  <a:cubicBezTo>
                    <a:pt x="5244" y="1820"/>
                    <a:pt x="5237" y="946"/>
                    <a:pt x="4303" y="405"/>
                  </a:cubicBezTo>
                  <a:cubicBezTo>
                    <a:pt x="3835" y="135"/>
                    <a:pt x="3224" y="0"/>
                    <a:pt x="2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3"/>
            <p:cNvSpPr/>
            <p:nvPr/>
          </p:nvSpPr>
          <p:spPr>
            <a:xfrm>
              <a:off x="1980975" y="3892400"/>
              <a:ext cx="131125" cy="69125"/>
            </a:xfrm>
            <a:custGeom>
              <a:avLst/>
              <a:gdLst/>
              <a:ahLst/>
              <a:cxnLst/>
              <a:rect l="l" t="t" r="r" b="b"/>
              <a:pathLst>
                <a:path w="5245" h="2765" extrusionOk="0">
                  <a:moveTo>
                    <a:pt x="2614" y="0"/>
                  </a:moveTo>
                  <a:cubicBezTo>
                    <a:pt x="2003" y="0"/>
                    <a:pt x="1393" y="135"/>
                    <a:pt x="929" y="405"/>
                  </a:cubicBezTo>
                  <a:cubicBezTo>
                    <a:pt x="1" y="944"/>
                    <a:pt x="5" y="1820"/>
                    <a:pt x="940" y="2359"/>
                  </a:cubicBezTo>
                  <a:cubicBezTo>
                    <a:pt x="1407" y="2630"/>
                    <a:pt x="2018" y="2765"/>
                    <a:pt x="2629" y="2765"/>
                  </a:cubicBezTo>
                  <a:cubicBezTo>
                    <a:pt x="3239" y="2765"/>
                    <a:pt x="3849" y="2630"/>
                    <a:pt x="4314" y="2359"/>
                  </a:cubicBezTo>
                  <a:cubicBezTo>
                    <a:pt x="5245" y="1820"/>
                    <a:pt x="5238" y="946"/>
                    <a:pt x="4304" y="405"/>
                  </a:cubicBezTo>
                  <a:cubicBezTo>
                    <a:pt x="3836" y="135"/>
                    <a:pt x="3225" y="0"/>
                    <a:pt x="2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3"/>
            <p:cNvSpPr/>
            <p:nvPr/>
          </p:nvSpPr>
          <p:spPr>
            <a:xfrm>
              <a:off x="1703775" y="4053450"/>
              <a:ext cx="131125" cy="69150"/>
            </a:xfrm>
            <a:custGeom>
              <a:avLst/>
              <a:gdLst/>
              <a:ahLst/>
              <a:cxnLst/>
              <a:rect l="l" t="t" r="r" b="b"/>
              <a:pathLst>
                <a:path w="5245" h="2766" extrusionOk="0">
                  <a:moveTo>
                    <a:pt x="2614" y="1"/>
                  </a:moveTo>
                  <a:cubicBezTo>
                    <a:pt x="2004" y="1"/>
                    <a:pt x="1394" y="135"/>
                    <a:pt x="930" y="406"/>
                  </a:cubicBezTo>
                  <a:cubicBezTo>
                    <a:pt x="0" y="947"/>
                    <a:pt x="6" y="1821"/>
                    <a:pt x="941" y="2360"/>
                  </a:cubicBezTo>
                  <a:cubicBezTo>
                    <a:pt x="1408" y="2630"/>
                    <a:pt x="2019" y="2765"/>
                    <a:pt x="2630" y="2765"/>
                  </a:cubicBezTo>
                  <a:cubicBezTo>
                    <a:pt x="3241" y="2765"/>
                    <a:pt x="3851" y="2630"/>
                    <a:pt x="4316" y="2360"/>
                  </a:cubicBezTo>
                  <a:cubicBezTo>
                    <a:pt x="5244" y="1821"/>
                    <a:pt x="5239" y="945"/>
                    <a:pt x="4305" y="406"/>
                  </a:cubicBezTo>
                  <a:cubicBezTo>
                    <a:pt x="3837" y="136"/>
                    <a:pt x="3225" y="1"/>
                    <a:pt x="2614" y="1"/>
                  </a:cubicBezTo>
                  <a:close/>
                </a:path>
              </a:pathLst>
            </a:custGeom>
            <a:solidFill>
              <a:srgbClr val="4E3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3"/>
            <p:cNvSpPr/>
            <p:nvPr/>
          </p:nvSpPr>
          <p:spPr>
            <a:xfrm>
              <a:off x="1426625" y="4214525"/>
              <a:ext cx="131050" cy="69150"/>
            </a:xfrm>
            <a:custGeom>
              <a:avLst/>
              <a:gdLst/>
              <a:ahLst/>
              <a:cxnLst/>
              <a:rect l="l" t="t" r="r" b="b"/>
              <a:pathLst>
                <a:path w="5242" h="2766" extrusionOk="0">
                  <a:moveTo>
                    <a:pt x="2612" y="1"/>
                  </a:moveTo>
                  <a:cubicBezTo>
                    <a:pt x="2001" y="1"/>
                    <a:pt x="1391" y="136"/>
                    <a:pt x="927" y="405"/>
                  </a:cubicBezTo>
                  <a:cubicBezTo>
                    <a:pt x="0" y="945"/>
                    <a:pt x="4" y="1820"/>
                    <a:pt x="938" y="2361"/>
                  </a:cubicBezTo>
                  <a:cubicBezTo>
                    <a:pt x="1406" y="2631"/>
                    <a:pt x="2017" y="2766"/>
                    <a:pt x="2628" y="2766"/>
                  </a:cubicBezTo>
                  <a:cubicBezTo>
                    <a:pt x="3239" y="2766"/>
                    <a:pt x="3849" y="2631"/>
                    <a:pt x="4313" y="2361"/>
                  </a:cubicBezTo>
                  <a:cubicBezTo>
                    <a:pt x="5241" y="1822"/>
                    <a:pt x="5237" y="946"/>
                    <a:pt x="4302" y="405"/>
                  </a:cubicBezTo>
                  <a:cubicBezTo>
                    <a:pt x="3835" y="136"/>
                    <a:pt x="3223" y="1"/>
                    <a:pt x="2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3"/>
            <p:cNvSpPr/>
            <p:nvPr/>
          </p:nvSpPr>
          <p:spPr>
            <a:xfrm>
              <a:off x="1149400" y="4375650"/>
              <a:ext cx="131125" cy="69125"/>
            </a:xfrm>
            <a:custGeom>
              <a:avLst/>
              <a:gdLst/>
              <a:ahLst/>
              <a:cxnLst/>
              <a:rect l="l" t="t" r="r" b="b"/>
              <a:pathLst>
                <a:path w="5245" h="2765" extrusionOk="0">
                  <a:moveTo>
                    <a:pt x="2614" y="0"/>
                  </a:moveTo>
                  <a:cubicBezTo>
                    <a:pt x="2003" y="0"/>
                    <a:pt x="1393" y="135"/>
                    <a:pt x="929" y="405"/>
                  </a:cubicBezTo>
                  <a:cubicBezTo>
                    <a:pt x="0" y="944"/>
                    <a:pt x="6" y="1820"/>
                    <a:pt x="940" y="2359"/>
                  </a:cubicBezTo>
                  <a:cubicBezTo>
                    <a:pt x="1407" y="2629"/>
                    <a:pt x="2018" y="2765"/>
                    <a:pt x="2629" y="2765"/>
                  </a:cubicBezTo>
                  <a:cubicBezTo>
                    <a:pt x="3239" y="2765"/>
                    <a:pt x="3850" y="2629"/>
                    <a:pt x="4315" y="2359"/>
                  </a:cubicBezTo>
                  <a:cubicBezTo>
                    <a:pt x="5244" y="1820"/>
                    <a:pt x="5237" y="946"/>
                    <a:pt x="4303" y="405"/>
                  </a:cubicBezTo>
                  <a:cubicBezTo>
                    <a:pt x="3836" y="135"/>
                    <a:pt x="3225" y="0"/>
                    <a:pt x="2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3"/>
            <p:cNvSpPr/>
            <p:nvPr/>
          </p:nvSpPr>
          <p:spPr>
            <a:xfrm>
              <a:off x="2256850" y="4051675"/>
              <a:ext cx="131125" cy="69125"/>
            </a:xfrm>
            <a:custGeom>
              <a:avLst/>
              <a:gdLst/>
              <a:ahLst/>
              <a:cxnLst/>
              <a:rect l="l" t="t" r="r" b="b"/>
              <a:pathLst>
                <a:path w="5245" h="2765" extrusionOk="0">
                  <a:moveTo>
                    <a:pt x="2614" y="0"/>
                  </a:moveTo>
                  <a:cubicBezTo>
                    <a:pt x="2002" y="0"/>
                    <a:pt x="1392" y="136"/>
                    <a:pt x="929" y="406"/>
                  </a:cubicBezTo>
                  <a:cubicBezTo>
                    <a:pt x="0" y="945"/>
                    <a:pt x="5" y="1819"/>
                    <a:pt x="940" y="2360"/>
                  </a:cubicBezTo>
                  <a:cubicBezTo>
                    <a:pt x="1407" y="2630"/>
                    <a:pt x="2019" y="2765"/>
                    <a:pt x="2629" y="2765"/>
                  </a:cubicBezTo>
                  <a:cubicBezTo>
                    <a:pt x="3239" y="2765"/>
                    <a:pt x="3849" y="2630"/>
                    <a:pt x="4313" y="2360"/>
                  </a:cubicBezTo>
                  <a:cubicBezTo>
                    <a:pt x="5244" y="1819"/>
                    <a:pt x="5237" y="945"/>
                    <a:pt x="4303" y="406"/>
                  </a:cubicBezTo>
                  <a:cubicBezTo>
                    <a:pt x="3835" y="135"/>
                    <a:pt x="3224" y="0"/>
                    <a:pt x="2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3"/>
            <p:cNvSpPr/>
            <p:nvPr/>
          </p:nvSpPr>
          <p:spPr>
            <a:xfrm>
              <a:off x="1979625" y="4212725"/>
              <a:ext cx="131125" cy="69150"/>
            </a:xfrm>
            <a:custGeom>
              <a:avLst/>
              <a:gdLst/>
              <a:ahLst/>
              <a:cxnLst/>
              <a:rect l="l" t="t" r="r" b="b"/>
              <a:pathLst>
                <a:path w="5245" h="2766" extrusionOk="0">
                  <a:moveTo>
                    <a:pt x="2616" y="1"/>
                  </a:moveTo>
                  <a:cubicBezTo>
                    <a:pt x="2005" y="1"/>
                    <a:pt x="1395" y="136"/>
                    <a:pt x="930" y="406"/>
                  </a:cubicBezTo>
                  <a:cubicBezTo>
                    <a:pt x="1" y="946"/>
                    <a:pt x="6" y="1820"/>
                    <a:pt x="941" y="2361"/>
                  </a:cubicBezTo>
                  <a:cubicBezTo>
                    <a:pt x="1409" y="2630"/>
                    <a:pt x="2021" y="2765"/>
                    <a:pt x="2631" y="2765"/>
                  </a:cubicBezTo>
                  <a:cubicBezTo>
                    <a:pt x="3242" y="2765"/>
                    <a:pt x="3852" y="2630"/>
                    <a:pt x="4316" y="2361"/>
                  </a:cubicBezTo>
                  <a:cubicBezTo>
                    <a:pt x="5245" y="1821"/>
                    <a:pt x="5239" y="946"/>
                    <a:pt x="4305" y="406"/>
                  </a:cubicBezTo>
                  <a:cubicBezTo>
                    <a:pt x="3837" y="136"/>
                    <a:pt x="3226" y="1"/>
                    <a:pt x="26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3"/>
            <p:cNvSpPr/>
            <p:nvPr/>
          </p:nvSpPr>
          <p:spPr>
            <a:xfrm>
              <a:off x="1702475" y="4373825"/>
              <a:ext cx="131100" cy="69125"/>
            </a:xfrm>
            <a:custGeom>
              <a:avLst/>
              <a:gdLst/>
              <a:ahLst/>
              <a:cxnLst/>
              <a:rect l="l" t="t" r="r" b="b"/>
              <a:pathLst>
                <a:path w="5244" h="2765" extrusionOk="0">
                  <a:moveTo>
                    <a:pt x="2615" y="0"/>
                  </a:moveTo>
                  <a:cubicBezTo>
                    <a:pt x="2004" y="0"/>
                    <a:pt x="1393" y="135"/>
                    <a:pt x="929" y="405"/>
                  </a:cubicBezTo>
                  <a:cubicBezTo>
                    <a:pt x="1" y="945"/>
                    <a:pt x="5" y="1820"/>
                    <a:pt x="940" y="2359"/>
                  </a:cubicBezTo>
                  <a:cubicBezTo>
                    <a:pt x="1407" y="2630"/>
                    <a:pt x="2019" y="2765"/>
                    <a:pt x="2629" y="2765"/>
                  </a:cubicBezTo>
                  <a:cubicBezTo>
                    <a:pt x="3240" y="2765"/>
                    <a:pt x="3850" y="2629"/>
                    <a:pt x="4315" y="2359"/>
                  </a:cubicBezTo>
                  <a:cubicBezTo>
                    <a:pt x="5243" y="1820"/>
                    <a:pt x="5238" y="946"/>
                    <a:pt x="4304" y="405"/>
                  </a:cubicBezTo>
                  <a:cubicBezTo>
                    <a:pt x="3836" y="135"/>
                    <a:pt x="3225" y="0"/>
                    <a:pt x="26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3"/>
            <p:cNvSpPr/>
            <p:nvPr/>
          </p:nvSpPr>
          <p:spPr>
            <a:xfrm>
              <a:off x="1425300" y="4534925"/>
              <a:ext cx="131125" cy="69125"/>
            </a:xfrm>
            <a:custGeom>
              <a:avLst/>
              <a:gdLst/>
              <a:ahLst/>
              <a:cxnLst/>
              <a:rect l="l" t="t" r="r" b="b"/>
              <a:pathLst>
                <a:path w="5245" h="2765" extrusionOk="0">
                  <a:moveTo>
                    <a:pt x="2614" y="0"/>
                  </a:moveTo>
                  <a:cubicBezTo>
                    <a:pt x="2003" y="0"/>
                    <a:pt x="1393" y="135"/>
                    <a:pt x="928" y="405"/>
                  </a:cubicBezTo>
                  <a:cubicBezTo>
                    <a:pt x="0" y="945"/>
                    <a:pt x="4" y="1819"/>
                    <a:pt x="940" y="2360"/>
                  </a:cubicBezTo>
                  <a:cubicBezTo>
                    <a:pt x="1407" y="2630"/>
                    <a:pt x="2018" y="2765"/>
                    <a:pt x="2629" y="2765"/>
                  </a:cubicBezTo>
                  <a:cubicBezTo>
                    <a:pt x="3239" y="2765"/>
                    <a:pt x="3848" y="2630"/>
                    <a:pt x="4313" y="2360"/>
                  </a:cubicBezTo>
                  <a:cubicBezTo>
                    <a:pt x="5244" y="1819"/>
                    <a:pt x="5237" y="945"/>
                    <a:pt x="4303" y="405"/>
                  </a:cubicBezTo>
                  <a:cubicBezTo>
                    <a:pt x="3835" y="135"/>
                    <a:pt x="3224" y="0"/>
                    <a:pt x="2614" y="0"/>
                  </a:cubicBezTo>
                  <a:close/>
                </a:path>
              </a:pathLst>
            </a:custGeom>
            <a:solidFill>
              <a:srgbClr val="4E3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3"/>
            <p:cNvSpPr/>
            <p:nvPr/>
          </p:nvSpPr>
          <p:spPr>
            <a:xfrm>
              <a:off x="877675" y="2682250"/>
              <a:ext cx="121925" cy="1279625"/>
            </a:xfrm>
            <a:custGeom>
              <a:avLst/>
              <a:gdLst/>
              <a:ahLst/>
              <a:cxnLst/>
              <a:rect l="l" t="t" r="r" b="b"/>
              <a:pathLst>
                <a:path w="4877" h="51185" extrusionOk="0">
                  <a:moveTo>
                    <a:pt x="4860" y="50056"/>
                  </a:moveTo>
                  <a:cubicBezTo>
                    <a:pt x="4877" y="49972"/>
                    <a:pt x="4877" y="49887"/>
                    <a:pt x="4860" y="49805"/>
                  </a:cubicBezTo>
                  <a:lnTo>
                    <a:pt x="4860" y="1"/>
                  </a:lnTo>
                  <a:lnTo>
                    <a:pt x="1" y="1"/>
                  </a:lnTo>
                  <a:lnTo>
                    <a:pt x="1" y="50056"/>
                  </a:lnTo>
                  <a:lnTo>
                    <a:pt x="10" y="50056"/>
                  </a:lnTo>
                  <a:cubicBezTo>
                    <a:pt x="125" y="50690"/>
                    <a:pt x="1169" y="51185"/>
                    <a:pt x="2440" y="51181"/>
                  </a:cubicBezTo>
                  <a:cubicBezTo>
                    <a:pt x="3702" y="51176"/>
                    <a:pt x="4737" y="50683"/>
                    <a:pt x="4860" y="50056"/>
                  </a:cubicBezTo>
                  <a:close/>
                </a:path>
              </a:pathLst>
            </a:custGeom>
            <a:gradFill>
              <a:gsLst>
                <a:gs pos="0">
                  <a:srgbClr val="FFFFFF">
                    <a:alpha val="0"/>
                  </a:srgbClr>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3"/>
            <p:cNvSpPr/>
            <p:nvPr/>
          </p:nvSpPr>
          <p:spPr>
            <a:xfrm>
              <a:off x="1428125" y="4352900"/>
              <a:ext cx="121950" cy="244125"/>
            </a:xfrm>
            <a:custGeom>
              <a:avLst/>
              <a:gdLst/>
              <a:ahLst/>
              <a:cxnLst/>
              <a:rect l="l" t="t" r="r" b="b"/>
              <a:pathLst>
                <a:path w="4878" h="9765" extrusionOk="0">
                  <a:moveTo>
                    <a:pt x="4861" y="8636"/>
                  </a:moveTo>
                  <a:cubicBezTo>
                    <a:pt x="4877" y="8553"/>
                    <a:pt x="4877" y="8467"/>
                    <a:pt x="4861" y="8385"/>
                  </a:cubicBezTo>
                  <a:lnTo>
                    <a:pt x="4861" y="0"/>
                  </a:lnTo>
                  <a:lnTo>
                    <a:pt x="0" y="0"/>
                  </a:lnTo>
                  <a:lnTo>
                    <a:pt x="0" y="8636"/>
                  </a:lnTo>
                  <a:lnTo>
                    <a:pt x="11" y="8636"/>
                  </a:lnTo>
                  <a:cubicBezTo>
                    <a:pt x="125" y="9270"/>
                    <a:pt x="1170" y="9765"/>
                    <a:pt x="2441" y="9761"/>
                  </a:cubicBezTo>
                  <a:cubicBezTo>
                    <a:pt x="3702" y="9756"/>
                    <a:pt x="4738" y="9263"/>
                    <a:pt x="4861" y="8636"/>
                  </a:cubicBezTo>
                  <a:close/>
                </a:path>
              </a:pathLst>
            </a:custGeom>
            <a:gradFill>
              <a:gsLst>
                <a:gs pos="0">
                  <a:srgbClr val="FFFFFF">
                    <a:alpha val="0"/>
                  </a:srgbClr>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3"/>
            <p:cNvSpPr/>
            <p:nvPr/>
          </p:nvSpPr>
          <p:spPr>
            <a:xfrm>
              <a:off x="1713000" y="3883275"/>
              <a:ext cx="121925" cy="244125"/>
            </a:xfrm>
            <a:custGeom>
              <a:avLst/>
              <a:gdLst/>
              <a:ahLst/>
              <a:cxnLst/>
              <a:rect l="l" t="t" r="r" b="b"/>
              <a:pathLst>
                <a:path w="4877" h="9765" extrusionOk="0">
                  <a:moveTo>
                    <a:pt x="4860" y="8634"/>
                  </a:moveTo>
                  <a:cubicBezTo>
                    <a:pt x="4877" y="8552"/>
                    <a:pt x="4877" y="8467"/>
                    <a:pt x="4860" y="8385"/>
                  </a:cubicBezTo>
                  <a:lnTo>
                    <a:pt x="4860" y="0"/>
                  </a:lnTo>
                  <a:lnTo>
                    <a:pt x="1" y="0"/>
                  </a:lnTo>
                  <a:lnTo>
                    <a:pt x="1" y="8636"/>
                  </a:lnTo>
                  <a:lnTo>
                    <a:pt x="10" y="8636"/>
                  </a:lnTo>
                  <a:cubicBezTo>
                    <a:pt x="125" y="9270"/>
                    <a:pt x="1169" y="9765"/>
                    <a:pt x="2440" y="9761"/>
                  </a:cubicBezTo>
                  <a:cubicBezTo>
                    <a:pt x="3701" y="9757"/>
                    <a:pt x="4737" y="9265"/>
                    <a:pt x="4860" y="8636"/>
                  </a:cubicBezTo>
                  <a:close/>
                </a:path>
              </a:pathLst>
            </a:custGeom>
            <a:gradFill>
              <a:gsLst>
                <a:gs pos="0">
                  <a:srgbClr val="FFFFFF">
                    <a:alpha val="0"/>
                  </a:srgbClr>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3"/>
            <p:cNvSpPr/>
            <p:nvPr/>
          </p:nvSpPr>
          <p:spPr>
            <a:xfrm>
              <a:off x="4583939" y="3649903"/>
              <a:ext cx="677525" cy="864725"/>
            </a:xfrm>
            <a:custGeom>
              <a:avLst/>
              <a:gdLst/>
              <a:ahLst/>
              <a:cxnLst/>
              <a:rect l="l" t="t" r="r" b="b"/>
              <a:pathLst>
                <a:path w="27101" h="34589" extrusionOk="0">
                  <a:moveTo>
                    <a:pt x="1" y="33754"/>
                  </a:moveTo>
                  <a:lnTo>
                    <a:pt x="1" y="14910"/>
                  </a:lnTo>
                  <a:cubicBezTo>
                    <a:pt x="1" y="14665"/>
                    <a:pt x="136" y="14438"/>
                    <a:pt x="351" y="14321"/>
                  </a:cubicBezTo>
                  <a:lnTo>
                    <a:pt x="26106" y="246"/>
                  </a:lnTo>
                  <a:cubicBezTo>
                    <a:pt x="26555" y="1"/>
                    <a:pt x="27100" y="324"/>
                    <a:pt x="27100" y="836"/>
                  </a:cubicBezTo>
                  <a:lnTo>
                    <a:pt x="27100" y="19678"/>
                  </a:lnTo>
                  <a:cubicBezTo>
                    <a:pt x="27100" y="19923"/>
                    <a:pt x="26967" y="20150"/>
                    <a:pt x="26750" y="20267"/>
                  </a:cubicBezTo>
                  <a:lnTo>
                    <a:pt x="996" y="34343"/>
                  </a:lnTo>
                  <a:cubicBezTo>
                    <a:pt x="549" y="34589"/>
                    <a:pt x="1" y="34264"/>
                    <a:pt x="1" y="33754"/>
                  </a:cubicBezTo>
                  <a:close/>
                </a:path>
              </a:pathLst>
            </a:custGeom>
            <a:solidFill>
              <a:srgbClr val="E354F7">
                <a:alpha val="19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3"/>
            <p:cNvSpPr/>
            <p:nvPr/>
          </p:nvSpPr>
          <p:spPr>
            <a:xfrm>
              <a:off x="4948432" y="3047681"/>
              <a:ext cx="708325" cy="904050"/>
            </a:xfrm>
            <a:custGeom>
              <a:avLst/>
              <a:gdLst/>
              <a:ahLst/>
              <a:cxnLst/>
              <a:rect l="l" t="t" r="r" b="b"/>
              <a:pathLst>
                <a:path w="28333" h="36162" extrusionOk="0">
                  <a:moveTo>
                    <a:pt x="1" y="35290"/>
                  </a:moveTo>
                  <a:lnTo>
                    <a:pt x="1" y="15589"/>
                  </a:lnTo>
                  <a:cubicBezTo>
                    <a:pt x="1" y="15331"/>
                    <a:pt x="140" y="15096"/>
                    <a:pt x="366" y="14973"/>
                  </a:cubicBezTo>
                  <a:lnTo>
                    <a:pt x="27293" y="256"/>
                  </a:lnTo>
                  <a:cubicBezTo>
                    <a:pt x="27761" y="1"/>
                    <a:pt x="28332" y="340"/>
                    <a:pt x="28332" y="873"/>
                  </a:cubicBezTo>
                  <a:lnTo>
                    <a:pt x="28332" y="20573"/>
                  </a:lnTo>
                  <a:cubicBezTo>
                    <a:pt x="28331" y="20831"/>
                    <a:pt x="28192" y="21066"/>
                    <a:pt x="27966" y="21190"/>
                  </a:cubicBezTo>
                  <a:lnTo>
                    <a:pt x="1039" y="35906"/>
                  </a:lnTo>
                  <a:cubicBezTo>
                    <a:pt x="572" y="36161"/>
                    <a:pt x="1" y="35822"/>
                    <a:pt x="1" y="35290"/>
                  </a:cubicBezTo>
                  <a:close/>
                </a:path>
              </a:pathLst>
            </a:custGeom>
            <a:solidFill>
              <a:srgbClr val="10ECFF">
                <a:alpha val="3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3"/>
            <p:cNvSpPr/>
            <p:nvPr/>
          </p:nvSpPr>
          <p:spPr>
            <a:xfrm>
              <a:off x="4668775" y="4215925"/>
              <a:ext cx="87575" cy="73550"/>
            </a:xfrm>
            <a:custGeom>
              <a:avLst/>
              <a:gdLst/>
              <a:ahLst/>
              <a:cxnLst/>
              <a:rect l="l" t="t" r="r" b="b"/>
              <a:pathLst>
                <a:path w="3503" h="2942" extrusionOk="0">
                  <a:moveTo>
                    <a:pt x="3073" y="0"/>
                  </a:moveTo>
                  <a:cubicBezTo>
                    <a:pt x="3002" y="0"/>
                    <a:pt x="2929" y="18"/>
                    <a:pt x="2860" y="58"/>
                  </a:cubicBezTo>
                  <a:lnTo>
                    <a:pt x="215" y="1580"/>
                  </a:lnTo>
                  <a:cubicBezTo>
                    <a:pt x="83" y="1657"/>
                    <a:pt x="1" y="1799"/>
                    <a:pt x="1" y="1953"/>
                  </a:cubicBezTo>
                  <a:lnTo>
                    <a:pt x="1" y="2511"/>
                  </a:lnTo>
                  <a:cubicBezTo>
                    <a:pt x="1" y="2762"/>
                    <a:pt x="206" y="2941"/>
                    <a:pt x="430" y="2941"/>
                  </a:cubicBezTo>
                  <a:cubicBezTo>
                    <a:pt x="501" y="2941"/>
                    <a:pt x="574" y="2923"/>
                    <a:pt x="643" y="2884"/>
                  </a:cubicBezTo>
                  <a:lnTo>
                    <a:pt x="3288" y="1360"/>
                  </a:lnTo>
                  <a:cubicBezTo>
                    <a:pt x="3420" y="1283"/>
                    <a:pt x="3502" y="1143"/>
                    <a:pt x="3502" y="989"/>
                  </a:cubicBezTo>
                  <a:lnTo>
                    <a:pt x="3502" y="429"/>
                  </a:lnTo>
                  <a:cubicBezTo>
                    <a:pt x="3501" y="179"/>
                    <a:pt x="3296" y="0"/>
                    <a:pt x="3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3"/>
            <p:cNvSpPr/>
            <p:nvPr/>
          </p:nvSpPr>
          <p:spPr>
            <a:xfrm>
              <a:off x="4668825" y="4026500"/>
              <a:ext cx="296775" cy="193350"/>
            </a:xfrm>
            <a:custGeom>
              <a:avLst/>
              <a:gdLst/>
              <a:ahLst/>
              <a:cxnLst/>
              <a:rect l="l" t="t" r="r" b="b"/>
              <a:pathLst>
                <a:path w="11871" h="7734" extrusionOk="0">
                  <a:moveTo>
                    <a:pt x="11442" y="1"/>
                  </a:moveTo>
                  <a:cubicBezTo>
                    <a:pt x="11371" y="1"/>
                    <a:pt x="11298" y="19"/>
                    <a:pt x="11230" y="58"/>
                  </a:cubicBezTo>
                  <a:lnTo>
                    <a:pt x="215" y="6372"/>
                  </a:lnTo>
                  <a:cubicBezTo>
                    <a:pt x="82" y="6449"/>
                    <a:pt x="0" y="6591"/>
                    <a:pt x="0" y="6744"/>
                  </a:cubicBezTo>
                  <a:lnTo>
                    <a:pt x="0" y="7305"/>
                  </a:lnTo>
                  <a:cubicBezTo>
                    <a:pt x="0" y="7555"/>
                    <a:pt x="205" y="7734"/>
                    <a:pt x="429" y="7734"/>
                  </a:cubicBezTo>
                  <a:cubicBezTo>
                    <a:pt x="500" y="7734"/>
                    <a:pt x="573" y="7716"/>
                    <a:pt x="641" y="7677"/>
                  </a:cubicBezTo>
                  <a:lnTo>
                    <a:pt x="11656" y="1364"/>
                  </a:lnTo>
                  <a:cubicBezTo>
                    <a:pt x="11790" y="1287"/>
                    <a:pt x="11871" y="1145"/>
                    <a:pt x="11871" y="992"/>
                  </a:cubicBezTo>
                  <a:lnTo>
                    <a:pt x="11871" y="430"/>
                  </a:lnTo>
                  <a:cubicBezTo>
                    <a:pt x="11871" y="180"/>
                    <a:pt x="11666" y="1"/>
                    <a:pt x="11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3"/>
            <p:cNvSpPr/>
            <p:nvPr/>
          </p:nvSpPr>
          <p:spPr>
            <a:xfrm>
              <a:off x="4668825" y="3952300"/>
              <a:ext cx="183325" cy="128300"/>
            </a:xfrm>
            <a:custGeom>
              <a:avLst/>
              <a:gdLst/>
              <a:ahLst/>
              <a:cxnLst/>
              <a:rect l="l" t="t" r="r" b="b"/>
              <a:pathLst>
                <a:path w="7333" h="5132" extrusionOk="0">
                  <a:moveTo>
                    <a:pt x="6902" y="1"/>
                  </a:moveTo>
                  <a:cubicBezTo>
                    <a:pt x="6831" y="1"/>
                    <a:pt x="6758" y="19"/>
                    <a:pt x="6690" y="58"/>
                  </a:cubicBezTo>
                  <a:lnTo>
                    <a:pt x="216" y="3770"/>
                  </a:lnTo>
                  <a:cubicBezTo>
                    <a:pt x="84" y="3847"/>
                    <a:pt x="2" y="3987"/>
                    <a:pt x="2" y="4141"/>
                  </a:cubicBezTo>
                  <a:lnTo>
                    <a:pt x="2" y="4703"/>
                  </a:lnTo>
                  <a:cubicBezTo>
                    <a:pt x="1" y="4953"/>
                    <a:pt x="206" y="5132"/>
                    <a:pt x="431" y="5132"/>
                  </a:cubicBezTo>
                  <a:cubicBezTo>
                    <a:pt x="502" y="5132"/>
                    <a:pt x="574" y="5114"/>
                    <a:pt x="643" y="5075"/>
                  </a:cubicBezTo>
                  <a:lnTo>
                    <a:pt x="7116" y="1363"/>
                  </a:lnTo>
                  <a:cubicBezTo>
                    <a:pt x="7249" y="1286"/>
                    <a:pt x="7331" y="1145"/>
                    <a:pt x="7332" y="992"/>
                  </a:cubicBezTo>
                  <a:lnTo>
                    <a:pt x="7332" y="430"/>
                  </a:lnTo>
                  <a:cubicBezTo>
                    <a:pt x="7332" y="180"/>
                    <a:pt x="7126" y="1"/>
                    <a:pt x="69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3"/>
            <p:cNvSpPr/>
            <p:nvPr/>
          </p:nvSpPr>
          <p:spPr>
            <a:xfrm>
              <a:off x="4668825" y="3981350"/>
              <a:ext cx="254125" cy="168900"/>
            </a:xfrm>
            <a:custGeom>
              <a:avLst/>
              <a:gdLst/>
              <a:ahLst/>
              <a:cxnLst/>
              <a:rect l="l" t="t" r="r" b="b"/>
              <a:pathLst>
                <a:path w="10165" h="6756" extrusionOk="0">
                  <a:moveTo>
                    <a:pt x="9735" y="1"/>
                  </a:moveTo>
                  <a:cubicBezTo>
                    <a:pt x="9664" y="1"/>
                    <a:pt x="9591" y="19"/>
                    <a:pt x="9522" y="59"/>
                  </a:cubicBezTo>
                  <a:lnTo>
                    <a:pt x="216" y="5395"/>
                  </a:lnTo>
                  <a:cubicBezTo>
                    <a:pt x="82" y="5470"/>
                    <a:pt x="0" y="5612"/>
                    <a:pt x="0" y="5765"/>
                  </a:cubicBezTo>
                  <a:lnTo>
                    <a:pt x="0" y="6326"/>
                  </a:lnTo>
                  <a:cubicBezTo>
                    <a:pt x="0" y="6576"/>
                    <a:pt x="206" y="6756"/>
                    <a:pt x="430" y="6756"/>
                  </a:cubicBezTo>
                  <a:cubicBezTo>
                    <a:pt x="501" y="6756"/>
                    <a:pt x="574" y="6738"/>
                    <a:pt x="643" y="6698"/>
                  </a:cubicBezTo>
                  <a:lnTo>
                    <a:pt x="9949" y="1363"/>
                  </a:lnTo>
                  <a:cubicBezTo>
                    <a:pt x="10083" y="1287"/>
                    <a:pt x="10165" y="1144"/>
                    <a:pt x="10163" y="991"/>
                  </a:cubicBezTo>
                  <a:lnTo>
                    <a:pt x="10163" y="431"/>
                  </a:lnTo>
                  <a:cubicBezTo>
                    <a:pt x="10164" y="181"/>
                    <a:pt x="9959" y="1"/>
                    <a:pt x="9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3"/>
            <p:cNvSpPr/>
            <p:nvPr/>
          </p:nvSpPr>
          <p:spPr>
            <a:xfrm>
              <a:off x="2320750" y="4673400"/>
              <a:ext cx="1353275" cy="783125"/>
            </a:xfrm>
            <a:custGeom>
              <a:avLst/>
              <a:gdLst/>
              <a:ahLst/>
              <a:cxnLst/>
              <a:rect l="l" t="t" r="r" b="b"/>
              <a:pathLst>
                <a:path w="54131" h="31325" fill="none" extrusionOk="0">
                  <a:moveTo>
                    <a:pt x="44429" y="5575"/>
                  </a:moveTo>
                  <a:cubicBezTo>
                    <a:pt x="54079" y="11146"/>
                    <a:pt x="54130" y="20180"/>
                    <a:pt x="44537" y="25753"/>
                  </a:cubicBezTo>
                  <a:cubicBezTo>
                    <a:pt x="34950" y="31325"/>
                    <a:pt x="19356" y="31325"/>
                    <a:pt x="9705" y="25753"/>
                  </a:cubicBezTo>
                  <a:cubicBezTo>
                    <a:pt x="57" y="20182"/>
                    <a:pt x="1" y="11146"/>
                    <a:pt x="9587" y="5575"/>
                  </a:cubicBezTo>
                  <a:cubicBezTo>
                    <a:pt x="19179" y="0"/>
                    <a:pt x="34780" y="4"/>
                    <a:pt x="44429" y="5575"/>
                  </a:cubicBezTo>
                  <a:close/>
                </a:path>
              </a:pathLst>
            </a:custGeom>
            <a:noFill/>
            <a:ln w="19050" cap="flat" cmpd="sng">
              <a:solidFill>
                <a:schemeClr val="accent1"/>
              </a:solidFill>
              <a:prstDash val="solid"/>
              <a:miter lim="13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3"/>
            <p:cNvSpPr/>
            <p:nvPr/>
          </p:nvSpPr>
          <p:spPr>
            <a:xfrm>
              <a:off x="2665275" y="5030175"/>
              <a:ext cx="664900" cy="266300"/>
            </a:xfrm>
            <a:custGeom>
              <a:avLst/>
              <a:gdLst/>
              <a:ahLst/>
              <a:cxnLst/>
              <a:rect l="l" t="t" r="r" b="b"/>
              <a:pathLst>
                <a:path w="26596" h="10652" extrusionOk="0">
                  <a:moveTo>
                    <a:pt x="26506" y="1663"/>
                  </a:moveTo>
                  <a:cubicBezTo>
                    <a:pt x="26396" y="3648"/>
                    <a:pt x="24995" y="5250"/>
                    <a:pt x="23427" y="6330"/>
                  </a:cubicBezTo>
                  <a:cubicBezTo>
                    <a:pt x="21528" y="7639"/>
                    <a:pt x="19251" y="8382"/>
                    <a:pt x="16990" y="8756"/>
                  </a:cubicBezTo>
                  <a:cubicBezTo>
                    <a:pt x="12504" y="9496"/>
                    <a:pt x="7288" y="9004"/>
                    <a:pt x="3402" y="6471"/>
                  </a:cubicBezTo>
                  <a:cubicBezTo>
                    <a:pt x="1654" y="5332"/>
                    <a:pt x="46" y="3559"/>
                    <a:pt x="53" y="1354"/>
                  </a:cubicBezTo>
                  <a:cubicBezTo>
                    <a:pt x="49" y="2894"/>
                    <a:pt x="0" y="1202"/>
                    <a:pt x="41" y="2741"/>
                  </a:cubicBezTo>
                  <a:cubicBezTo>
                    <a:pt x="134" y="6308"/>
                    <a:pt x="3938" y="8420"/>
                    <a:pt x="6914" y="9378"/>
                  </a:cubicBezTo>
                  <a:cubicBezTo>
                    <a:pt x="10571" y="10553"/>
                    <a:pt x="14684" y="10652"/>
                    <a:pt x="18410" y="9741"/>
                  </a:cubicBezTo>
                  <a:cubicBezTo>
                    <a:pt x="21513" y="8984"/>
                    <a:pt x="25515" y="7222"/>
                    <a:pt x="26367" y="3784"/>
                  </a:cubicBezTo>
                  <a:cubicBezTo>
                    <a:pt x="26595" y="2862"/>
                    <a:pt x="26506" y="1846"/>
                    <a:pt x="26509" y="905"/>
                  </a:cubicBezTo>
                  <a:cubicBezTo>
                    <a:pt x="26512" y="0"/>
                    <a:pt x="26514" y="2334"/>
                    <a:pt x="26516" y="1429"/>
                  </a:cubicBezTo>
                  <a:cubicBezTo>
                    <a:pt x="26514" y="1507"/>
                    <a:pt x="26512" y="1585"/>
                    <a:pt x="26506" y="1663"/>
                  </a:cubicBezTo>
                  <a:close/>
                </a:path>
              </a:pathLst>
            </a:cu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3"/>
            <p:cNvSpPr/>
            <p:nvPr/>
          </p:nvSpPr>
          <p:spPr>
            <a:xfrm>
              <a:off x="2633900" y="4873375"/>
              <a:ext cx="726925" cy="383250"/>
            </a:xfrm>
            <a:custGeom>
              <a:avLst/>
              <a:gdLst/>
              <a:ahLst/>
              <a:cxnLst/>
              <a:rect l="l" t="t" r="r" b="b"/>
              <a:pathLst>
                <a:path w="29077" h="15330" extrusionOk="0">
                  <a:moveTo>
                    <a:pt x="14504" y="1429"/>
                  </a:moveTo>
                  <a:cubicBezTo>
                    <a:pt x="17261" y="1429"/>
                    <a:pt x="20021" y="2038"/>
                    <a:pt x="22131" y="3256"/>
                  </a:cubicBezTo>
                  <a:cubicBezTo>
                    <a:pt x="26350" y="5693"/>
                    <a:pt x="26370" y="9640"/>
                    <a:pt x="22177" y="12077"/>
                  </a:cubicBezTo>
                  <a:cubicBezTo>
                    <a:pt x="20082" y="13295"/>
                    <a:pt x="17330" y="13904"/>
                    <a:pt x="14574" y="13904"/>
                  </a:cubicBezTo>
                  <a:cubicBezTo>
                    <a:pt x="11819" y="13904"/>
                    <a:pt x="9060" y="13295"/>
                    <a:pt x="6951" y="12077"/>
                  </a:cubicBezTo>
                  <a:cubicBezTo>
                    <a:pt x="2732" y="9640"/>
                    <a:pt x="2709" y="5690"/>
                    <a:pt x="6898" y="3256"/>
                  </a:cubicBezTo>
                  <a:cubicBezTo>
                    <a:pt x="8994" y="2038"/>
                    <a:pt x="11748" y="1429"/>
                    <a:pt x="14504" y="1429"/>
                  </a:cubicBezTo>
                  <a:close/>
                  <a:moveTo>
                    <a:pt x="14496" y="0"/>
                  </a:moveTo>
                  <a:cubicBezTo>
                    <a:pt x="11110" y="0"/>
                    <a:pt x="7727" y="748"/>
                    <a:pt x="5151" y="2245"/>
                  </a:cubicBezTo>
                  <a:cubicBezTo>
                    <a:pt x="1" y="5238"/>
                    <a:pt x="31" y="10092"/>
                    <a:pt x="5214" y="13085"/>
                  </a:cubicBezTo>
                  <a:cubicBezTo>
                    <a:pt x="7806" y="14581"/>
                    <a:pt x="11196" y="15329"/>
                    <a:pt x="14582" y="15329"/>
                  </a:cubicBezTo>
                  <a:cubicBezTo>
                    <a:pt x="17968" y="15329"/>
                    <a:pt x="21350" y="14581"/>
                    <a:pt x="23925" y="13085"/>
                  </a:cubicBezTo>
                  <a:cubicBezTo>
                    <a:pt x="29077" y="10090"/>
                    <a:pt x="29049" y="5238"/>
                    <a:pt x="23866" y="2245"/>
                  </a:cubicBezTo>
                  <a:cubicBezTo>
                    <a:pt x="21275" y="749"/>
                    <a:pt x="17884" y="0"/>
                    <a:pt x="14496"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3"/>
            <p:cNvSpPr/>
            <p:nvPr/>
          </p:nvSpPr>
          <p:spPr>
            <a:xfrm>
              <a:off x="2633900" y="4854650"/>
              <a:ext cx="726925" cy="420675"/>
            </a:xfrm>
            <a:custGeom>
              <a:avLst/>
              <a:gdLst/>
              <a:ahLst/>
              <a:cxnLst/>
              <a:rect l="l" t="t" r="r" b="b"/>
              <a:pathLst>
                <a:path w="29077" h="16827" extrusionOk="0">
                  <a:moveTo>
                    <a:pt x="23866" y="2994"/>
                  </a:moveTo>
                  <a:cubicBezTo>
                    <a:pt x="29049" y="5987"/>
                    <a:pt x="29077" y="10839"/>
                    <a:pt x="23925" y="13834"/>
                  </a:cubicBezTo>
                  <a:cubicBezTo>
                    <a:pt x="18774" y="16826"/>
                    <a:pt x="10398" y="16826"/>
                    <a:pt x="5214" y="13834"/>
                  </a:cubicBezTo>
                  <a:cubicBezTo>
                    <a:pt x="31" y="10841"/>
                    <a:pt x="1" y="5987"/>
                    <a:pt x="5151" y="2994"/>
                  </a:cubicBezTo>
                  <a:cubicBezTo>
                    <a:pt x="10303" y="0"/>
                    <a:pt x="18684" y="2"/>
                    <a:pt x="23866" y="2994"/>
                  </a:cubicBezTo>
                  <a:close/>
                </a:path>
              </a:pathLst>
            </a:custGeom>
            <a:solidFill>
              <a:srgbClr val="10ECFF">
                <a:alpha val="3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2763900" y="3863225"/>
              <a:ext cx="476325" cy="1328125"/>
            </a:xfrm>
            <a:custGeom>
              <a:avLst/>
              <a:gdLst/>
              <a:ahLst/>
              <a:cxnLst/>
              <a:rect l="l" t="t" r="r" b="b"/>
              <a:pathLst>
                <a:path w="19053" h="53125" extrusionOk="0">
                  <a:moveTo>
                    <a:pt x="18990" y="48712"/>
                  </a:moveTo>
                  <a:cubicBezTo>
                    <a:pt x="19053" y="48389"/>
                    <a:pt x="19053" y="48057"/>
                    <a:pt x="18990" y="47735"/>
                  </a:cubicBezTo>
                  <a:lnTo>
                    <a:pt x="18990" y="1"/>
                  </a:lnTo>
                  <a:lnTo>
                    <a:pt x="0" y="1"/>
                  </a:lnTo>
                  <a:lnTo>
                    <a:pt x="0" y="48712"/>
                  </a:lnTo>
                  <a:lnTo>
                    <a:pt x="41" y="48712"/>
                  </a:lnTo>
                  <a:cubicBezTo>
                    <a:pt x="485" y="51192"/>
                    <a:pt x="4567" y="53124"/>
                    <a:pt x="9533" y="53109"/>
                  </a:cubicBezTo>
                  <a:cubicBezTo>
                    <a:pt x="14461" y="53093"/>
                    <a:pt x="18509" y="51167"/>
                    <a:pt x="18990" y="48712"/>
                  </a:cubicBezTo>
                  <a:close/>
                </a:path>
              </a:pathLst>
            </a:custGeom>
            <a:gradFill>
              <a:gsLst>
                <a:gs pos="0">
                  <a:srgbClr val="FFFFFF">
                    <a:alpha val="0"/>
                  </a:srgbClr>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3"/>
            <p:cNvSpPr/>
            <p:nvPr/>
          </p:nvSpPr>
          <p:spPr>
            <a:xfrm>
              <a:off x="3492250" y="3339650"/>
              <a:ext cx="227900" cy="129450"/>
            </a:xfrm>
            <a:custGeom>
              <a:avLst/>
              <a:gdLst/>
              <a:ahLst/>
              <a:cxnLst/>
              <a:rect l="l" t="t" r="r" b="b"/>
              <a:pathLst>
                <a:path w="9116" h="5178" extrusionOk="0">
                  <a:moveTo>
                    <a:pt x="4536" y="1"/>
                  </a:moveTo>
                  <a:cubicBezTo>
                    <a:pt x="4346" y="1"/>
                    <a:pt x="4143" y="50"/>
                    <a:pt x="3988" y="145"/>
                  </a:cubicBezTo>
                  <a:lnTo>
                    <a:pt x="298" y="2392"/>
                  </a:lnTo>
                  <a:cubicBezTo>
                    <a:pt x="25" y="2558"/>
                    <a:pt x="1" y="2799"/>
                    <a:pt x="243" y="2931"/>
                  </a:cubicBezTo>
                  <a:lnTo>
                    <a:pt x="4199" y="5093"/>
                  </a:lnTo>
                  <a:cubicBezTo>
                    <a:pt x="4303" y="5150"/>
                    <a:pt x="4438" y="5177"/>
                    <a:pt x="4580" y="5177"/>
                  </a:cubicBezTo>
                  <a:cubicBezTo>
                    <a:pt x="4770" y="5177"/>
                    <a:pt x="4973" y="5128"/>
                    <a:pt x="5129" y="5033"/>
                  </a:cubicBezTo>
                  <a:lnTo>
                    <a:pt x="8819" y="2785"/>
                  </a:lnTo>
                  <a:cubicBezTo>
                    <a:pt x="9091" y="2621"/>
                    <a:pt x="9116" y="2379"/>
                    <a:pt x="8873" y="2247"/>
                  </a:cubicBezTo>
                  <a:lnTo>
                    <a:pt x="4917" y="85"/>
                  </a:lnTo>
                  <a:cubicBezTo>
                    <a:pt x="4814"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13949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BB78AE6-531B-43FB-8FCC-996255675264}"/>
              </a:ext>
            </a:extLst>
          </p:cNvPr>
          <p:cNvSpPr>
            <a:spLocks noGrp="1"/>
          </p:cNvSpPr>
          <p:nvPr>
            <p:ph type="ctrTitle"/>
          </p:nvPr>
        </p:nvSpPr>
        <p:spPr>
          <a:xfrm>
            <a:off x="175065" y="101523"/>
            <a:ext cx="4505400" cy="2052600"/>
          </a:xfrm>
        </p:spPr>
        <p:txBody>
          <a:bodyPr/>
          <a:lstStyle/>
          <a:p>
            <a:r>
              <a:rPr lang="en-US" sz="2800" dirty="0"/>
              <a:t>Normalization</a:t>
            </a:r>
            <a:endParaRPr lang="ar-JO" sz="2800" dirty="0"/>
          </a:p>
        </p:txBody>
      </p:sp>
      <p:sp>
        <p:nvSpPr>
          <p:cNvPr id="3" name="عنوان فرعي 2">
            <a:extLst>
              <a:ext uri="{FF2B5EF4-FFF2-40B4-BE49-F238E27FC236}">
                <a16:creationId xmlns:a16="http://schemas.microsoft.com/office/drawing/2014/main" id="{62421AC6-A318-437D-95D0-0EAE00CADD02}"/>
              </a:ext>
            </a:extLst>
          </p:cNvPr>
          <p:cNvSpPr>
            <a:spLocks noGrp="1"/>
          </p:cNvSpPr>
          <p:nvPr>
            <p:ph type="subTitle" idx="1"/>
          </p:nvPr>
        </p:nvSpPr>
        <p:spPr>
          <a:xfrm>
            <a:off x="2865531" y="1361523"/>
            <a:ext cx="3515400" cy="792600"/>
          </a:xfrm>
        </p:spPr>
        <p:txBody>
          <a:bodyPr/>
          <a:lstStyle/>
          <a:p>
            <a:r>
              <a:rPr lang="en-US" sz="1800" dirty="0"/>
              <a:t>Here we got the </a:t>
            </a:r>
            <a:r>
              <a:rPr lang="en-US" sz="1800" dirty="0" err="1"/>
              <a:t>min,max</a:t>
            </a:r>
            <a:r>
              <a:rPr lang="en-US" sz="1800" dirty="0"/>
              <a:t>,</a:t>
            </a:r>
          </a:p>
          <a:p>
            <a:r>
              <a:rPr lang="en-US" sz="1800" dirty="0"/>
              <a:t>Mean and std for the train</a:t>
            </a:r>
          </a:p>
          <a:p>
            <a:r>
              <a:rPr lang="en-US" sz="1800" dirty="0"/>
              <a:t>And test data to see the </a:t>
            </a:r>
          </a:p>
          <a:p>
            <a:r>
              <a:rPr lang="en-US" sz="1800" dirty="0"/>
              <a:t>Values and determine what</a:t>
            </a:r>
          </a:p>
          <a:p>
            <a:r>
              <a:rPr lang="en-US" sz="1800" dirty="0"/>
              <a:t>We have to do .</a:t>
            </a:r>
            <a:endParaRPr lang="ar-JO" sz="1800" dirty="0"/>
          </a:p>
        </p:txBody>
      </p:sp>
      <p:pic>
        <p:nvPicPr>
          <p:cNvPr id="5" name="صورة 4" descr="صورة تحتوي على نص&#10;&#10;تم إنشاء الوصف تلقائياً">
            <a:extLst>
              <a:ext uri="{FF2B5EF4-FFF2-40B4-BE49-F238E27FC236}">
                <a16:creationId xmlns:a16="http://schemas.microsoft.com/office/drawing/2014/main" id="{92EDC822-D060-4057-A1BD-4D847D66BCAB}"/>
              </a:ext>
            </a:extLst>
          </p:cNvPr>
          <p:cNvPicPr>
            <a:picLocks noChangeAspect="1"/>
          </p:cNvPicPr>
          <p:nvPr/>
        </p:nvPicPr>
        <p:blipFill>
          <a:blip r:embed="rId2"/>
          <a:stretch>
            <a:fillRect/>
          </a:stretch>
        </p:blipFill>
        <p:spPr>
          <a:xfrm>
            <a:off x="228897" y="819271"/>
            <a:ext cx="2636634" cy="4222706"/>
          </a:xfrm>
          <a:prstGeom prst="rect">
            <a:avLst/>
          </a:prstGeom>
        </p:spPr>
      </p:pic>
      <p:pic>
        <p:nvPicPr>
          <p:cNvPr id="7" name="صورة 6">
            <a:extLst>
              <a:ext uri="{FF2B5EF4-FFF2-40B4-BE49-F238E27FC236}">
                <a16:creationId xmlns:a16="http://schemas.microsoft.com/office/drawing/2014/main" id="{788E02CD-2A7B-4503-BB4B-1FE23F31C693}"/>
              </a:ext>
            </a:extLst>
          </p:cNvPr>
          <p:cNvPicPr>
            <a:picLocks noChangeAspect="1"/>
          </p:cNvPicPr>
          <p:nvPr/>
        </p:nvPicPr>
        <p:blipFill>
          <a:blip r:embed="rId3"/>
          <a:stretch>
            <a:fillRect/>
          </a:stretch>
        </p:blipFill>
        <p:spPr>
          <a:xfrm>
            <a:off x="6049941" y="569102"/>
            <a:ext cx="2566499" cy="4360986"/>
          </a:xfrm>
          <a:prstGeom prst="rect">
            <a:avLst/>
          </a:prstGeom>
        </p:spPr>
      </p:pic>
    </p:spTree>
    <p:extLst>
      <p:ext uri="{BB962C8B-B14F-4D97-AF65-F5344CB8AC3E}">
        <p14:creationId xmlns:p14="http://schemas.microsoft.com/office/powerpoint/2010/main" val="384233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D2FB519-7FE4-4EC8-ADB8-D2C8F45A1B73}"/>
              </a:ext>
            </a:extLst>
          </p:cNvPr>
          <p:cNvSpPr>
            <a:spLocks noGrp="1"/>
          </p:cNvSpPr>
          <p:nvPr>
            <p:ph type="ctrTitle"/>
          </p:nvPr>
        </p:nvSpPr>
        <p:spPr>
          <a:xfrm>
            <a:off x="66600" y="55313"/>
            <a:ext cx="4505400" cy="2052600"/>
          </a:xfrm>
        </p:spPr>
        <p:txBody>
          <a:bodyPr/>
          <a:lstStyle/>
          <a:p>
            <a:r>
              <a:rPr lang="en-US" sz="2800" dirty="0"/>
              <a:t>Normalization</a:t>
            </a:r>
            <a:endParaRPr lang="ar-JO" sz="2800" dirty="0"/>
          </a:p>
        </p:txBody>
      </p:sp>
      <p:sp>
        <p:nvSpPr>
          <p:cNvPr id="3" name="عنوان فرعي 2">
            <a:extLst>
              <a:ext uri="{FF2B5EF4-FFF2-40B4-BE49-F238E27FC236}">
                <a16:creationId xmlns:a16="http://schemas.microsoft.com/office/drawing/2014/main" id="{A6E95893-D025-4AC7-8A89-43B624E91E32}"/>
              </a:ext>
            </a:extLst>
          </p:cNvPr>
          <p:cNvSpPr>
            <a:spLocks noGrp="1"/>
          </p:cNvSpPr>
          <p:nvPr>
            <p:ph type="subTitle" idx="1"/>
          </p:nvPr>
        </p:nvSpPr>
        <p:spPr>
          <a:xfrm>
            <a:off x="66600" y="1081613"/>
            <a:ext cx="6809688" cy="792600"/>
          </a:xfrm>
        </p:spPr>
        <p:txBody>
          <a:bodyPr/>
          <a:lstStyle/>
          <a:p>
            <a:pPr algn="l"/>
            <a:r>
              <a:rPr lang="en-US" b="1" i="0" dirty="0">
                <a:solidFill>
                  <a:schemeClr val="bg1"/>
                </a:solidFill>
                <a:effectLst/>
                <a:latin typeface="Helvetica Neue"/>
              </a:rPr>
              <a:t>We perform a grayscale normalization to reduce the effect of illumination’s differences.</a:t>
            </a:r>
          </a:p>
          <a:p>
            <a:pPr algn="l"/>
            <a:r>
              <a:rPr lang="en-US" b="0" i="0" dirty="0">
                <a:solidFill>
                  <a:schemeClr val="bg1"/>
                </a:solidFill>
                <a:effectLst/>
                <a:latin typeface="Helvetica Neue"/>
              </a:rPr>
              <a:t>Moreover the NN it will be faster on [0..1] data</a:t>
            </a:r>
          </a:p>
          <a:p>
            <a:endParaRPr lang="ar-JO" dirty="0"/>
          </a:p>
        </p:txBody>
      </p:sp>
      <p:pic>
        <p:nvPicPr>
          <p:cNvPr id="5" name="صورة 4">
            <a:extLst>
              <a:ext uri="{FF2B5EF4-FFF2-40B4-BE49-F238E27FC236}">
                <a16:creationId xmlns:a16="http://schemas.microsoft.com/office/drawing/2014/main" id="{3D01EB54-0DC9-4580-9D5E-924F7DF5D326}"/>
              </a:ext>
            </a:extLst>
          </p:cNvPr>
          <p:cNvPicPr>
            <a:picLocks noChangeAspect="1"/>
          </p:cNvPicPr>
          <p:nvPr/>
        </p:nvPicPr>
        <p:blipFill>
          <a:blip r:embed="rId2"/>
          <a:stretch>
            <a:fillRect/>
          </a:stretch>
        </p:blipFill>
        <p:spPr>
          <a:xfrm>
            <a:off x="327580" y="3134213"/>
            <a:ext cx="6068272" cy="1178513"/>
          </a:xfrm>
          <a:prstGeom prst="rect">
            <a:avLst/>
          </a:prstGeom>
        </p:spPr>
      </p:pic>
    </p:spTree>
    <p:extLst>
      <p:ext uri="{BB962C8B-B14F-4D97-AF65-F5344CB8AC3E}">
        <p14:creationId xmlns:p14="http://schemas.microsoft.com/office/powerpoint/2010/main" val="2475951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D6B303A-1BB3-4ED1-AE42-EE4BE10DB80E}"/>
              </a:ext>
            </a:extLst>
          </p:cNvPr>
          <p:cNvSpPr>
            <a:spLocks noGrp="1"/>
          </p:cNvSpPr>
          <p:nvPr>
            <p:ph type="title"/>
          </p:nvPr>
        </p:nvSpPr>
        <p:spPr>
          <a:xfrm>
            <a:off x="134674" y="145266"/>
            <a:ext cx="3231900" cy="841800"/>
          </a:xfrm>
        </p:spPr>
        <p:txBody>
          <a:bodyPr/>
          <a:lstStyle/>
          <a:p>
            <a:r>
              <a:rPr lang="en-US" dirty="0"/>
              <a:t>Result of norm</a:t>
            </a:r>
            <a:endParaRPr lang="ar-JO" dirty="0"/>
          </a:p>
        </p:txBody>
      </p:sp>
      <p:pic>
        <p:nvPicPr>
          <p:cNvPr id="5" name="صورة 4" descr="صورة تحتوي على منضدة&#10;&#10;تم إنشاء الوصف تلقائياً">
            <a:extLst>
              <a:ext uri="{FF2B5EF4-FFF2-40B4-BE49-F238E27FC236}">
                <a16:creationId xmlns:a16="http://schemas.microsoft.com/office/drawing/2014/main" id="{1F3DC319-AB00-461F-BEC9-483CB31E0075}"/>
              </a:ext>
            </a:extLst>
          </p:cNvPr>
          <p:cNvPicPr>
            <a:picLocks noChangeAspect="1"/>
          </p:cNvPicPr>
          <p:nvPr/>
        </p:nvPicPr>
        <p:blipFill>
          <a:blip r:embed="rId2"/>
          <a:stretch>
            <a:fillRect/>
          </a:stretch>
        </p:blipFill>
        <p:spPr>
          <a:xfrm>
            <a:off x="393576" y="987066"/>
            <a:ext cx="3188612" cy="3925388"/>
          </a:xfrm>
          <a:prstGeom prst="rect">
            <a:avLst/>
          </a:prstGeom>
        </p:spPr>
      </p:pic>
      <p:pic>
        <p:nvPicPr>
          <p:cNvPr id="7" name="صورة 6" descr="صورة تحتوي على منضدة&#10;&#10;تم إنشاء الوصف تلقائياً">
            <a:extLst>
              <a:ext uri="{FF2B5EF4-FFF2-40B4-BE49-F238E27FC236}">
                <a16:creationId xmlns:a16="http://schemas.microsoft.com/office/drawing/2014/main" id="{9318993E-3D99-4BEC-8BC5-96FD2E0F15EE}"/>
              </a:ext>
            </a:extLst>
          </p:cNvPr>
          <p:cNvPicPr>
            <a:picLocks noChangeAspect="1"/>
          </p:cNvPicPr>
          <p:nvPr/>
        </p:nvPicPr>
        <p:blipFill>
          <a:blip r:embed="rId3"/>
          <a:stretch>
            <a:fillRect/>
          </a:stretch>
        </p:blipFill>
        <p:spPr>
          <a:xfrm>
            <a:off x="4820195" y="973651"/>
            <a:ext cx="3135085" cy="3932096"/>
          </a:xfrm>
          <a:prstGeom prst="rect">
            <a:avLst/>
          </a:prstGeom>
        </p:spPr>
      </p:pic>
    </p:spTree>
    <p:extLst>
      <p:ext uri="{BB962C8B-B14F-4D97-AF65-F5344CB8AC3E}">
        <p14:creationId xmlns:p14="http://schemas.microsoft.com/office/powerpoint/2010/main" val="2835937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1DA0886-6C0C-467E-B76E-179CD0E39B00}"/>
              </a:ext>
            </a:extLst>
          </p:cNvPr>
          <p:cNvSpPr>
            <a:spLocks noGrp="1"/>
          </p:cNvSpPr>
          <p:nvPr>
            <p:ph type="title"/>
          </p:nvPr>
        </p:nvSpPr>
        <p:spPr>
          <a:xfrm>
            <a:off x="183442" y="187627"/>
            <a:ext cx="3231900" cy="841800"/>
          </a:xfrm>
        </p:spPr>
        <p:txBody>
          <a:bodyPr/>
          <a:lstStyle/>
          <a:p>
            <a:r>
              <a:rPr lang="en-US" dirty="0"/>
              <a:t>Reshape</a:t>
            </a:r>
            <a:endParaRPr lang="ar-JO" dirty="0"/>
          </a:p>
        </p:txBody>
      </p:sp>
      <p:sp>
        <p:nvSpPr>
          <p:cNvPr id="3" name="عنوان فرعي 2">
            <a:extLst>
              <a:ext uri="{FF2B5EF4-FFF2-40B4-BE49-F238E27FC236}">
                <a16:creationId xmlns:a16="http://schemas.microsoft.com/office/drawing/2014/main" id="{EB3D8857-72CC-46AE-BBE1-757E3C263872}"/>
              </a:ext>
            </a:extLst>
          </p:cNvPr>
          <p:cNvSpPr>
            <a:spLocks noGrp="1"/>
          </p:cNvSpPr>
          <p:nvPr>
            <p:ph type="subTitle" idx="1"/>
          </p:nvPr>
        </p:nvSpPr>
        <p:spPr>
          <a:xfrm>
            <a:off x="368392" y="1240182"/>
            <a:ext cx="6410360" cy="792600"/>
          </a:xfrm>
        </p:spPr>
        <p:txBody>
          <a:bodyPr/>
          <a:lstStyle/>
          <a:p>
            <a:pPr algn="l" rtl="0"/>
            <a:r>
              <a:rPr lang="en-US" sz="1800" b="0" i="0" dirty="0">
                <a:solidFill>
                  <a:schemeClr val="bg1"/>
                </a:solidFill>
                <a:effectLst/>
                <a:latin typeface="Helvetica Neue"/>
              </a:rPr>
              <a:t>Train and test images (28px x 28px) has been stock into </a:t>
            </a:r>
            <a:r>
              <a:rPr lang="en-US" sz="1800" b="0" i="0" dirty="0" err="1">
                <a:solidFill>
                  <a:schemeClr val="bg1"/>
                </a:solidFill>
                <a:effectLst/>
                <a:latin typeface="Helvetica Neue"/>
              </a:rPr>
              <a:t>pandas.Dataframe</a:t>
            </a:r>
            <a:r>
              <a:rPr lang="en-US" sz="1800" b="0" i="0" dirty="0">
                <a:solidFill>
                  <a:schemeClr val="bg1"/>
                </a:solidFill>
                <a:effectLst/>
                <a:latin typeface="Helvetica Neue"/>
              </a:rPr>
              <a:t> as 1D vectors of 784 values. We reshape all data to 28x28x1 3D matrices.</a:t>
            </a:r>
          </a:p>
          <a:p>
            <a:pPr algn="l" rtl="0"/>
            <a:endParaRPr lang="en-US" sz="1800" b="0" i="0" dirty="0">
              <a:solidFill>
                <a:schemeClr val="bg1"/>
              </a:solidFill>
              <a:effectLst/>
              <a:latin typeface="Helvetica Neue"/>
            </a:endParaRPr>
          </a:p>
          <a:p>
            <a:pPr algn="l" rtl="0"/>
            <a:r>
              <a:rPr lang="en-US" sz="1800" b="0" i="0" dirty="0" err="1">
                <a:solidFill>
                  <a:schemeClr val="bg1"/>
                </a:solidFill>
                <a:effectLst/>
                <a:latin typeface="Helvetica Neue"/>
              </a:rPr>
              <a:t>Keras</a:t>
            </a:r>
            <a:r>
              <a:rPr lang="en-US" sz="1800" b="0" i="0" dirty="0">
                <a:solidFill>
                  <a:schemeClr val="bg1"/>
                </a:solidFill>
                <a:effectLst/>
                <a:latin typeface="Helvetica Neue"/>
              </a:rPr>
              <a:t> requires an extra dimension in the end which correspond to channels. MNIST images are gray scaled so it use only one channel. For RGB images, there is 3 channels, we would have reshaped 784px vectors to 28x28x1 3D matrices.</a:t>
            </a:r>
          </a:p>
          <a:p>
            <a:endParaRPr lang="ar-JO" dirty="0"/>
          </a:p>
        </p:txBody>
      </p:sp>
    </p:spTree>
    <p:extLst>
      <p:ext uri="{BB962C8B-B14F-4D97-AF65-F5344CB8AC3E}">
        <p14:creationId xmlns:p14="http://schemas.microsoft.com/office/powerpoint/2010/main" val="904884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DABD2A6-99D0-4AC8-882B-C0927172620D}"/>
              </a:ext>
            </a:extLst>
          </p:cNvPr>
          <p:cNvSpPr>
            <a:spLocks noGrp="1"/>
          </p:cNvSpPr>
          <p:nvPr>
            <p:ph type="title"/>
          </p:nvPr>
        </p:nvSpPr>
        <p:spPr>
          <a:xfrm>
            <a:off x="171250" y="133074"/>
            <a:ext cx="3231900" cy="841800"/>
          </a:xfrm>
        </p:spPr>
        <p:txBody>
          <a:bodyPr/>
          <a:lstStyle/>
          <a:p>
            <a:r>
              <a:rPr lang="en-US" dirty="0"/>
              <a:t>Reshape</a:t>
            </a:r>
            <a:endParaRPr lang="ar-JO" dirty="0"/>
          </a:p>
        </p:txBody>
      </p:sp>
      <p:pic>
        <p:nvPicPr>
          <p:cNvPr id="5" name="صورة 4" descr="صورة تحتوي على نص&#10;&#10;تم إنشاء الوصف تلقائياً">
            <a:extLst>
              <a:ext uri="{FF2B5EF4-FFF2-40B4-BE49-F238E27FC236}">
                <a16:creationId xmlns:a16="http://schemas.microsoft.com/office/drawing/2014/main" id="{B801740B-7D8B-4A58-8EDE-326D9CCA8E07}"/>
              </a:ext>
            </a:extLst>
          </p:cNvPr>
          <p:cNvPicPr>
            <a:picLocks noChangeAspect="1"/>
          </p:cNvPicPr>
          <p:nvPr/>
        </p:nvPicPr>
        <p:blipFill>
          <a:blip r:embed="rId2"/>
          <a:stretch>
            <a:fillRect/>
          </a:stretch>
        </p:blipFill>
        <p:spPr>
          <a:xfrm>
            <a:off x="267315" y="1457169"/>
            <a:ext cx="4829849" cy="2229161"/>
          </a:xfrm>
          <a:prstGeom prst="rect">
            <a:avLst/>
          </a:prstGeom>
        </p:spPr>
      </p:pic>
      <p:grpSp>
        <p:nvGrpSpPr>
          <p:cNvPr id="6" name="Google Shape;1735;p52">
            <a:extLst>
              <a:ext uri="{FF2B5EF4-FFF2-40B4-BE49-F238E27FC236}">
                <a16:creationId xmlns:a16="http://schemas.microsoft.com/office/drawing/2014/main" id="{C034816B-0C5F-4BE0-A899-D7CF73CE52E9}"/>
              </a:ext>
            </a:extLst>
          </p:cNvPr>
          <p:cNvGrpSpPr/>
          <p:nvPr/>
        </p:nvGrpSpPr>
        <p:grpSpPr>
          <a:xfrm>
            <a:off x="5382702" y="1307724"/>
            <a:ext cx="3230434" cy="2818650"/>
            <a:chOff x="807000" y="238125"/>
            <a:chExt cx="6007875" cy="5242050"/>
          </a:xfrm>
        </p:grpSpPr>
        <p:sp>
          <p:nvSpPr>
            <p:cNvPr id="7" name="Google Shape;1736;p52">
              <a:extLst>
                <a:ext uri="{FF2B5EF4-FFF2-40B4-BE49-F238E27FC236}">
                  <a16:creationId xmlns:a16="http://schemas.microsoft.com/office/drawing/2014/main" id="{E0830E89-670A-42E2-9ECF-800140C68BE9}"/>
                </a:ext>
              </a:extLst>
            </p:cNvPr>
            <p:cNvSpPr/>
            <p:nvPr/>
          </p:nvSpPr>
          <p:spPr>
            <a:xfrm>
              <a:off x="1446800" y="2137900"/>
              <a:ext cx="3792475" cy="2399075"/>
            </a:xfrm>
            <a:custGeom>
              <a:avLst/>
              <a:gdLst/>
              <a:ahLst/>
              <a:cxnLst/>
              <a:rect l="l" t="t" r="r" b="b"/>
              <a:pathLst>
                <a:path w="151699" h="95963" extrusionOk="0">
                  <a:moveTo>
                    <a:pt x="64551" y="95963"/>
                  </a:moveTo>
                  <a:cubicBezTo>
                    <a:pt x="62896" y="95963"/>
                    <a:pt x="61272" y="95530"/>
                    <a:pt x="59838" y="94703"/>
                  </a:cubicBezTo>
                  <a:lnTo>
                    <a:pt x="4714" y="62878"/>
                  </a:lnTo>
                  <a:cubicBezTo>
                    <a:pt x="1762" y="61175"/>
                    <a:pt x="1" y="58121"/>
                    <a:pt x="1" y="54715"/>
                  </a:cubicBezTo>
                  <a:cubicBezTo>
                    <a:pt x="1" y="51308"/>
                    <a:pt x="1762" y="48254"/>
                    <a:pt x="4714" y="46551"/>
                  </a:cubicBezTo>
                  <a:lnTo>
                    <a:pt x="82434" y="1679"/>
                  </a:lnTo>
                  <a:cubicBezTo>
                    <a:pt x="85341" y="1"/>
                    <a:pt x="88953" y="1"/>
                    <a:pt x="91859" y="1679"/>
                  </a:cubicBezTo>
                  <a:lnTo>
                    <a:pt x="146986" y="33505"/>
                  </a:lnTo>
                  <a:cubicBezTo>
                    <a:pt x="149937" y="35208"/>
                    <a:pt x="151698" y="38261"/>
                    <a:pt x="151698" y="41669"/>
                  </a:cubicBezTo>
                  <a:cubicBezTo>
                    <a:pt x="151698" y="45077"/>
                    <a:pt x="149936" y="48127"/>
                    <a:pt x="146986" y="49832"/>
                  </a:cubicBezTo>
                  <a:lnTo>
                    <a:pt x="146630" y="49216"/>
                  </a:lnTo>
                  <a:lnTo>
                    <a:pt x="146986" y="49832"/>
                  </a:lnTo>
                  <a:lnTo>
                    <a:pt x="69264" y="94703"/>
                  </a:lnTo>
                  <a:cubicBezTo>
                    <a:pt x="67830" y="95530"/>
                    <a:pt x="66206" y="95963"/>
                    <a:pt x="64551" y="95963"/>
                  </a:cubicBezTo>
                  <a:close/>
                  <a:moveTo>
                    <a:pt x="87147" y="1841"/>
                  </a:moveTo>
                  <a:cubicBezTo>
                    <a:pt x="85742" y="1840"/>
                    <a:pt x="84361" y="2209"/>
                    <a:pt x="83144" y="2910"/>
                  </a:cubicBezTo>
                  <a:lnTo>
                    <a:pt x="5424" y="47782"/>
                  </a:lnTo>
                  <a:cubicBezTo>
                    <a:pt x="2918" y="49229"/>
                    <a:pt x="1422" y="51821"/>
                    <a:pt x="1422" y="54715"/>
                  </a:cubicBezTo>
                  <a:cubicBezTo>
                    <a:pt x="1422" y="57610"/>
                    <a:pt x="2918" y="60200"/>
                    <a:pt x="5424" y="61647"/>
                  </a:cubicBezTo>
                  <a:lnTo>
                    <a:pt x="60548" y="93473"/>
                  </a:lnTo>
                  <a:cubicBezTo>
                    <a:pt x="63017" y="94899"/>
                    <a:pt x="66085" y="94897"/>
                    <a:pt x="68554" y="93473"/>
                  </a:cubicBezTo>
                  <a:lnTo>
                    <a:pt x="146274" y="48601"/>
                  </a:lnTo>
                  <a:cubicBezTo>
                    <a:pt x="148781" y="47154"/>
                    <a:pt x="150275" y="44562"/>
                    <a:pt x="150275" y="41669"/>
                  </a:cubicBezTo>
                  <a:cubicBezTo>
                    <a:pt x="150275" y="38775"/>
                    <a:pt x="148781" y="36183"/>
                    <a:pt x="146274" y="34737"/>
                  </a:cubicBezTo>
                  <a:lnTo>
                    <a:pt x="91149" y="2910"/>
                  </a:lnTo>
                  <a:cubicBezTo>
                    <a:pt x="89932" y="2209"/>
                    <a:pt x="88551" y="1840"/>
                    <a:pt x="87147" y="1841"/>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37;p52">
              <a:extLst>
                <a:ext uri="{FF2B5EF4-FFF2-40B4-BE49-F238E27FC236}">
                  <a16:creationId xmlns:a16="http://schemas.microsoft.com/office/drawing/2014/main" id="{21875044-81BA-44BD-BBD5-1F94E178A324}"/>
                </a:ext>
              </a:extLst>
            </p:cNvPr>
            <p:cNvSpPr/>
            <p:nvPr/>
          </p:nvSpPr>
          <p:spPr>
            <a:xfrm>
              <a:off x="4590100" y="2389775"/>
              <a:ext cx="2224775" cy="1415050"/>
            </a:xfrm>
            <a:custGeom>
              <a:avLst/>
              <a:gdLst/>
              <a:ahLst/>
              <a:cxnLst/>
              <a:rect l="l" t="t" r="r" b="b"/>
              <a:pathLst>
                <a:path w="88991" h="56602" extrusionOk="0">
                  <a:moveTo>
                    <a:pt x="59504" y="56601"/>
                  </a:moveTo>
                  <a:cubicBezTo>
                    <a:pt x="59181" y="56601"/>
                    <a:pt x="58900" y="56385"/>
                    <a:pt x="58816" y="56073"/>
                  </a:cubicBezTo>
                  <a:cubicBezTo>
                    <a:pt x="58733" y="55761"/>
                    <a:pt x="58871" y="55432"/>
                    <a:pt x="59151" y="55273"/>
                  </a:cubicBezTo>
                  <a:lnTo>
                    <a:pt x="86736" y="39474"/>
                  </a:lnTo>
                  <a:lnTo>
                    <a:pt x="21260" y="1563"/>
                  </a:lnTo>
                  <a:lnTo>
                    <a:pt x="1162" y="13037"/>
                  </a:lnTo>
                  <a:cubicBezTo>
                    <a:pt x="821" y="13228"/>
                    <a:pt x="390" y="13110"/>
                    <a:pt x="196" y="12769"/>
                  </a:cubicBezTo>
                  <a:cubicBezTo>
                    <a:pt x="1" y="12430"/>
                    <a:pt x="119" y="11997"/>
                    <a:pt x="456" y="11802"/>
                  </a:cubicBezTo>
                  <a:lnTo>
                    <a:pt x="20910" y="126"/>
                  </a:lnTo>
                  <a:cubicBezTo>
                    <a:pt x="21129" y="0"/>
                    <a:pt x="21400" y="2"/>
                    <a:pt x="21618" y="129"/>
                  </a:cubicBezTo>
                  <a:lnTo>
                    <a:pt x="88516" y="38863"/>
                  </a:lnTo>
                  <a:cubicBezTo>
                    <a:pt x="88990" y="39137"/>
                    <a:pt x="88989" y="39823"/>
                    <a:pt x="88513" y="40096"/>
                  </a:cubicBezTo>
                  <a:lnTo>
                    <a:pt x="59856" y="56507"/>
                  </a:lnTo>
                  <a:cubicBezTo>
                    <a:pt x="59749" y="56568"/>
                    <a:pt x="59628" y="56600"/>
                    <a:pt x="59504" y="56601"/>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38;p52">
              <a:extLst>
                <a:ext uri="{FF2B5EF4-FFF2-40B4-BE49-F238E27FC236}">
                  <a16:creationId xmlns:a16="http://schemas.microsoft.com/office/drawing/2014/main" id="{DFE3E228-794F-4AE4-A35C-AE6E8B133259}"/>
                </a:ext>
              </a:extLst>
            </p:cNvPr>
            <p:cNvSpPr/>
            <p:nvPr/>
          </p:nvSpPr>
          <p:spPr>
            <a:xfrm>
              <a:off x="5418850" y="2903800"/>
              <a:ext cx="615300" cy="355250"/>
            </a:xfrm>
            <a:custGeom>
              <a:avLst/>
              <a:gdLst/>
              <a:ahLst/>
              <a:cxnLst/>
              <a:rect l="l" t="t" r="r" b="b"/>
              <a:pathLst>
                <a:path w="24612" h="14210" extrusionOk="0">
                  <a:moveTo>
                    <a:pt x="23244" y="10667"/>
                  </a:moveTo>
                  <a:cubicBezTo>
                    <a:pt x="21900" y="9892"/>
                    <a:pt x="19743" y="9878"/>
                    <a:pt x="18427" y="10638"/>
                  </a:cubicBezTo>
                  <a:cubicBezTo>
                    <a:pt x="17110" y="11396"/>
                    <a:pt x="17133" y="12644"/>
                    <a:pt x="18477" y="13419"/>
                  </a:cubicBezTo>
                  <a:cubicBezTo>
                    <a:pt x="19821" y="14195"/>
                    <a:pt x="21979" y="14209"/>
                    <a:pt x="23294" y="13449"/>
                  </a:cubicBezTo>
                  <a:cubicBezTo>
                    <a:pt x="24611" y="12689"/>
                    <a:pt x="24589" y="11443"/>
                    <a:pt x="23244" y="10667"/>
                  </a:cubicBezTo>
                  <a:close/>
                  <a:moveTo>
                    <a:pt x="6135" y="789"/>
                  </a:moveTo>
                  <a:cubicBezTo>
                    <a:pt x="4791" y="14"/>
                    <a:pt x="2633" y="0"/>
                    <a:pt x="1318" y="760"/>
                  </a:cubicBezTo>
                  <a:cubicBezTo>
                    <a:pt x="1" y="1519"/>
                    <a:pt x="25" y="2766"/>
                    <a:pt x="1369" y="3541"/>
                  </a:cubicBezTo>
                  <a:cubicBezTo>
                    <a:pt x="2712" y="4318"/>
                    <a:pt x="4869" y="4331"/>
                    <a:pt x="6186" y="3571"/>
                  </a:cubicBezTo>
                  <a:cubicBezTo>
                    <a:pt x="7502" y="2811"/>
                    <a:pt x="7481" y="1565"/>
                    <a:pt x="6135" y="789"/>
                  </a:cubicBezTo>
                  <a:close/>
                  <a:moveTo>
                    <a:pt x="14690" y="5729"/>
                  </a:moveTo>
                  <a:cubicBezTo>
                    <a:pt x="13345" y="4952"/>
                    <a:pt x="11188" y="4938"/>
                    <a:pt x="9873" y="5698"/>
                  </a:cubicBezTo>
                  <a:cubicBezTo>
                    <a:pt x="8555" y="6458"/>
                    <a:pt x="8580" y="7704"/>
                    <a:pt x="9922" y="8481"/>
                  </a:cubicBezTo>
                  <a:cubicBezTo>
                    <a:pt x="11267" y="9256"/>
                    <a:pt x="13424" y="9269"/>
                    <a:pt x="14739" y="8509"/>
                  </a:cubicBezTo>
                  <a:cubicBezTo>
                    <a:pt x="16057" y="7750"/>
                    <a:pt x="16034" y="6504"/>
                    <a:pt x="14691" y="5729"/>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39;p52">
              <a:extLst>
                <a:ext uri="{FF2B5EF4-FFF2-40B4-BE49-F238E27FC236}">
                  <a16:creationId xmlns:a16="http://schemas.microsoft.com/office/drawing/2014/main" id="{1164A9EF-6E22-40D5-851B-0995ED152C0D}"/>
                </a:ext>
              </a:extLst>
            </p:cNvPr>
            <p:cNvSpPr/>
            <p:nvPr/>
          </p:nvSpPr>
          <p:spPr>
            <a:xfrm>
              <a:off x="2479475" y="4593475"/>
              <a:ext cx="615250" cy="355225"/>
            </a:xfrm>
            <a:custGeom>
              <a:avLst/>
              <a:gdLst/>
              <a:ahLst/>
              <a:cxnLst/>
              <a:rect l="l" t="t" r="r" b="b"/>
              <a:pathLst>
                <a:path w="24610" h="14209" extrusionOk="0">
                  <a:moveTo>
                    <a:pt x="23242" y="10668"/>
                  </a:moveTo>
                  <a:cubicBezTo>
                    <a:pt x="21900" y="9891"/>
                    <a:pt x="19742" y="9878"/>
                    <a:pt x="18425" y="10638"/>
                  </a:cubicBezTo>
                  <a:cubicBezTo>
                    <a:pt x="17110" y="11398"/>
                    <a:pt x="17133" y="12644"/>
                    <a:pt x="18477" y="13420"/>
                  </a:cubicBezTo>
                  <a:cubicBezTo>
                    <a:pt x="19821" y="14195"/>
                    <a:pt x="21977" y="14209"/>
                    <a:pt x="23294" y="13449"/>
                  </a:cubicBezTo>
                  <a:cubicBezTo>
                    <a:pt x="24609" y="12689"/>
                    <a:pt x="24587" y="11443"/>
                    <a:pt x="23242" y="10668"/>
                  </a:cubicBezTo>
                  <a:close/>
                  <a:moveTo>
                    <a:pt x="6133" y="790"/>
                  </a:moveTo>
                  <a:cubicBezTo>
                    <a:pt x="4790" y="14"/>
                    <a:pt x="2633" y="0"/>
                    <a:pt x="1316" y="760"/>
                  </a:cubicBezTo>
                  <a:cubicBezTo>
                    <a:pt x="1" y="1520"/>
                    <a:pt x="23" y="2766"/>
                    <a:pt x="1368" y="3542"/>
                  </a:cubicBezTo>
                  <a:cubicBezTo>
                    <a:pt x="2712" y="4317"/>
                    <a:pt x="4869" y="4331"/>
                    <a:pt x="6185" y="3571"/>
                  </a:cubicBezTo>
                  <a:cubicBezTo>
                    <a:pt x="7502" y="2811"/>
                    <a:pt x="7477" y="1565"/>
                    <a:pt x="6133" y="790"/>
                  </a:cubicBezTo>
                  <a:close/>
                  <a:moveTo>
                    <a:pt x="14688" y="5728"/>
                  </a:moveTo>
                  <a:cubicBezTo>
                    <a:pt x="13345" y="4953"/>
                    <a:pt x="11188" y="4940"/>
                    <a:pt x="9871" y="5700"/>
                  </a:cubicBezTo>
                  <a:cubicBezTo>
                    <a:pt x="8555" y="6460"/>
                    <a:pt x="8578" y="7705"/>
                    <a:pt x="9922" y="8481"/>
                  </a:cubicBezTo>
                  <a:cubicBezTo>
                    <a:pt x="11267" y="9257"/>
                    <a:pt x="13422" y="9271"/>
                    <a:pt x="14739" y="8511"/>
                  </a:cubicBezTo>
                  <a:cubicBezTo>
                    <a:pt x="16055" y="7751"/>
                    <a:pt x="16032" y="6505"/>
                    <a:pt x="14688" y="5728"/>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40;p52">
              <a:extLst>
                <a:ext uri="{FF2B5EF4-FFF2-40B4-BE49-F238E27FC236}">
                  <a16:creationId xmlns:a16="http://schemas.microsoft.com/office/drawing/2014/main" id="{0F52BFD6-E316-4CB2-9B42-272A9C38D2A9}"/>
                </a:ext>
              </a:extLst>
            </p:cNvPr>
            <p:cNvSpPr/>
            <p:nvPr/>
          </p:nvSpPr>
          <p:spPr>
            <a:xfrm>
              <a:off x="1576325" y="690000"/>
              <a:ext cx="508250" cy="779575"/>
            </a:xfrm>
            <a:custGeom>
              <a:avLst/>
              <a:gdLst/>
              <a:ahLst/>
              <a:cxnLst/>
              <a:rect l="l" t="t" r="r" b="b"/>
              <a:pathLst>
                <a:path w="20330" h="31183" extrusionOk="0">
                  <a:moveTo>
                    <a:pt x="14886" y="23872"/>
                  </a:moveTo>
                  <a:cubicBezTo>
                    <a:pt x="13081" y="25851"/>
                    <a:pt x="11518" y="27066"/>
                    <a:pt x="9383" y="28300"/>
                  </a:cubicBezTo>
                  <a:cubicBezTo>
                    <a:pt x="4392" y="31182"/>
                    <a:pt x="0" y="29585"/>
                    <a:pt x="0" y="22779"/>
                  </a:cubicBezTo>
                  <a:cubicBezTo>
                    <a:pt x="0" y="15696"/>
                    <a:pt x="4451" y="6979"/>
                    <a:pt x="11248" y="3055"/>
                  </a:cubicBezTo>
                  <a:cubicBezTo>
                    <a:pt x="16540" y="0"/>
                    <a:pt x="20330" y="2014"/>
                    <a:pt x="20330" y="7848"/>
                  </a:cubicBezTo>
                  <a:cubicBezTo>
                    <a:pt x="20330" y="12918"/>
                    <a:pt x="17864" y="17537"/>
                    <a:pt x="14616" y="19411"/>
                  </a:cubicBezTo>
                  <a:cubicBezTo>
                    <a:pt x="13202" y="20227"/>
                    <a:pt x="12181" y="19984"/>
                    <a:pt x="12029" y="18230"/>
                  </a:cubicBezTo>
                  <a:lnTo>
                    <a:pt x="11969" y="18265"/>
                  </a:lnTo>
                  <a:cubicBezTo>
                    <a:pt x="11038" y="20573"/>
                    <a:pt x="9684" y="22257"/>
                    <a:pt x="8090" y="23179"/>
                  </a:cubicBezTo>
                  <a:cubicBezTo>
                    <a:pt x="6136" y="24306"/>
                    <a:pt x="4722" y="23456"/>
                    <a:pt x="4722" y="20608"/>
                  </a:cubicBezTo>
                  <a:cubicBezTo>
                    <a:pt x="4722" y="16372"/>
                    <a:pt x="7427" y="10956"/>
                    <a:pt x="11758" y="8455"/>
                  </a:cubicBezTo>
                  <a:cubicBezTo>
                    <a:pt x="13081" y="7692"/>
                    <a:pt x="14586" y="7206"/>
                    <a:pt x="15337" y="7258"/>
                  </a:cubicBezTo>
                  <a:lnTo>
                    <a:pt x="14435" y="14202"/>
                  </a:lnTo>
                  <a:cubicBezTo>
                    <a:pt x="14135" y="16424"/>
                    <a:pt x="14345" y="17240"/>
                    <a:pt x="15187" y="16789"/>
                  </a:cubicBezTo>
                  <a:cubicBezTo>
                    <a:pt x="16480" y="16077"/>
                    <a:pt x="18104" y="13230"/>
                    <a:pt x="18104" y="9236"/>
                  </a:cubicBezTo>
                  <a:cubicBezTo>
                    <a:pt x="18104" y="4722"/>
                    <a:pt x="15578" y="2674"/>
                    <a:pt x="10917" y="5365"/>
                  </a:cubicBezTo>
                  <a:cubicBezTo>
                    <a:pt x="6316" y="8021"/>
                    <a:pt x="2286" y="14513"/>
                    <a:pt x="2286" y="21146"/>
                  </a:cubicBezTo>
                  <a:cubicBezTo>
                    <a:pt x="2286" y="26945"/>
                    <a:pt x="5503" y="28386"/>
                    <a:pt x="9984" y="25799"/>
                  </a:cubicBezTo>
                  <a:cubicBezTo>
                    <a:pt x="11518" y="24913"/>
                    <a:pt x="13142" y="23593"/>
                    <a:pt x="14344" y="22170"/>
                  </a:cubicBezTo>
                  <a:close/>
                  <a:moveTo>
                    <a:pt x="12209" y="11075"/>
                  </a:moveTo>
                  <a:cubicBezTo>
                    <a:pt x="11884" y="11169"/>
                    <a:pt x="11571" y="11303"/>
                    <a:pt x="11278" y="11475"/>
                  </a:cubicBezTo>
                  <a:cubicBezTo>
                    <a:pt x="9292" y="12621"/>
                    <a:pt x="7730" y="15780"/>
                    <a:pt x="7730" y="18455"/>
                  </a:cubicBezTo>
                  <a:cubicBezTo>
                    <a:pt x="7730" y="19774"/>
                    <a:pt x="8240" y="20313"/>
                    <a:pt x="9233" y="19739"/>
                  </a:cubicBezTo>
                  <a:cubicBezTo>
                    <a:pt x="10346" y="19097"/>
                    <a:pt x="11519" y="16787"/>
                    <a:pt x="11789" y="14618"/>
                  </a:cubicBezTo>
                  <a:close/>
                </a:path>
              </a:pathLst>
            </a:custGeom>
            <a:gradFill>
              <a:gsLst>
                <a:gs pos="0">
                  <a:srgbClr val="FFFFFF">
                    <a:alpha val="23137"/>
                  </a:srgbClr>
                </a:gs>
                <a:gs pos="50000">
                  <a:srgbClr val="E354F7">
                    <a:alpha val="56862"/>
                  </a:srgbClr>
                </a:gs>
                <a:gs pos="100000">
                  <a:srgbClr val="10ECFF">
                    <a:alpha val="58823"/>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41;p52">
              <a:extLst>
                <a:ext uri="{FF2B5EF4-FFF2-40B4-BE49-F238E27FC236}">
                  <a16:creationId xmlns:a16="http://schemas.microsoft.com/office/drawing/2014/main" id="{79B46F54-462E-499C-8534-BBABC2C2078F}"/>
                </a:ext>
              </a:extLst>
            </p:cNvPr>
            <p:cNvSpPr/>
            <p:nvPr/>
          </p:nvSpPr>
          <p:spPr>
            <a:xfrm>
              <a:off x="2245250" y="419275"/>
              <a:ext cx="554250" cy="394200"/>
            </a:xfrm>
            <a:custGeom>
              <a:avLst/>
              <a:gdLst/>
              <a:ahLst/>
              <a:cxnLst/>
              <a:rect l="l" t="t" r="r" b="b"/>
              <a:pathLst>
                <a:path w="22170" h="15768" extrusionOk="0">
                  <a:moveTo>
                    <a:pt x="0" y="12764"/>
                  </a:moveTo>
                  <a:lnTo>
                    <a:pt x="10508" y="15677"/>
                  </a:lnTo>
                  <a:cubicBezTo>
                    <a:pt x="10833" y="15767"/>
                    <a:pt x="11334" y="15478"/>
                    <a:pt x="11658" y="15013"/>
                  </a:cubicBezTo>
                  <a:lnTo>
                    <a:pt x="22169" y="1"/>
                  </a:lnTo>
                  <a:close/>
                </a:path>
              </a:pathLst>
            </a:custGeom>
            <a:gradFill>
              <a:gsLst>
                <a:gs pos="0">
                  <a:srgbClr val="FFFFFF">
                    <a:alpha val="23137"/>
                  </a:srgbClr>
                </a:gs>
                <a:gs pos="50000">
                  <a:srgbClr val="E354F7">
                    <a:alpha val="56862"/>
                  </a:srgbClr>
                </a:gs>
                <a:gs pos="100000">
                  <a:srgbClr val="10ECFF">
                    <a:alpha val="58823"/>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42;p52">
              <a:extLst>
                <a:ext uri="{FF2B5EF4-FFF2-40B4-BE49-F238E27FC236}">
                  <a16:creationId xmlns:a16="http://schemas.microsoft.com/office/drawing/2014/main" id="{FF9DC43D-41B7-406A-A40A-5A303E0C155B}"/>
                </a:ext>
              </a:extLst>
            </p:cNvPr>
            <p:cNvSpPr/>
            <p:nvPr/>
          </p:nvSpPr>
          <p:spPr>
            <a:xfrm>
              <a:off x="2244075" y="764200"/>
              <a:ext cx="187775" cy="354125"/>
            </a:xfrm>
            <a:custGeom>
              <a:avLst/>
              <a:gdLst/>
              <a:ahLst/>
              <a:cxnLst/>
              <a:rect l="l" t="t" r="r" b="b"/>
              <a:pathLst>
                <a:path w="7511" h="14165" extrusionOk="0">
                  <a:moveTo>
                    <a:pt x="7511" y="2066"/>
                  </a:moveTo>
                  <a:lnTo>
                    <a:pt x="199" y="14164"/>
                  </a:lnTo>
                  <a:cubicBezTo>
                    <a:pt x="81" y="14004"/>
                    <a:pt x="0" y="13786"/>
                    <a:pt x="0" y="13506"/>
                  </a:cubicBezTo>
                  <a:lnTo>
                    <a:pt x="0" y="1"/>
                  </a:lnTo>
                  <a:close/>
                </a:path>
              </a:pathLst>
            </a:custGeom>
            <a:gradFill>
              <a:gsLst>
                <a:gs pos="0">
                  <a:srgbClr val="FFFFFF">
                    <a:alpha val="23137"/>
                  </a:srgbClr>
                </a:gs>
                <a:gs pos="50000">
                  <a:srgbClr val="E354F7">
                    <a:alpha val="56862"/>
                  </a:srgbClr>
                </a:gs>
                <a:gs pos="100000">
                  <a:srgbClr val="10ECFF">
                    <a:alpha val="58823"/>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43;p52">
              <a:extLst>
                <a:ext uri="{FF2B5EF4-FFF2-40B4-BE49-F238E27FC236}">
                  <a16:creationId xmlns:a16="http://schemas.microsoft.com/office/drawing/2014/main" id="{ED2D85FD-2E19-4450-84BD-03C6FF7D4DE0}"/>
                </a:ext>
              </a:extLst>
            </p:cNvPr>
            <p:cNvSpPr/>
            <p:nvPr/>
          </p:nvSpPr>
          <p:spPr>
            <a:xfrm>
              <a:off x="2266250" y="735250"/>
              <a:ext cx="513600" cy="389550"/>
            </a:xfrm>
            <a:custGeom>
              <a:avLst/>
              <a:gdLst/>
              <a:ahLst/>
              <a:cxnLst/>
              <a:rect l="l" t="t" r="r" b="b"/>
              <a:pathLst>
                <a:path w="20544" h="15582" extrusionOk="0">
                  <a:moveTo>
                    <a:pt x="13182" y="1"/>
                  </a:moveTo>
                  <a:lnTo>
                    <a:pt x="20543" y="3692"/>
                  </a:lnTo>
                  <a:cubicBezTo>
                    <a:pt x="20347" y="3920"/>
                    <a:pt x="20113" y="4115"/>
                    <a:pt x="19855" y="4268"/>
                  </a:cubicBezTo>
                  <a:lnTo>
                    <a:pt x="635" y="15365"/>
                  </a:lnTo>
                  <a:cubicBezTo>
                    <a:pt x="408" y="15496"/>
                    <a:pt x="193" y="15569"/>
                    <a:pt x="1" y="15581"/>
                  </a:cubicBezTo>
                  <a:lnTo>
                    <a:pt x="7353" y="3404"/>
                  </a:lnTo>
                  <a:lnTo>
                    <a:pt x="10245" y="4206"/>
                  </a:lnTo>
                  <a:close/>
                </a:path>
              </a:pathLst>
            </a:custGeom>
            <a:gradFill>
              <a:gsLst>
                <a:gs pos="0">
                  <a:srgbClr val="FFFFFF">
                    <a:alpha val="23137"/>
                  </a:srgbClr>
                </a:gs>
                <a:gs pos="50000">
                  <a:srgbClr val="E354F7">
                    <a:alpha val="56862"/>
                  </a:srgbClr>
                </a:gs>
                <a:gs pos="100000">
                  <a:srgbClr val="10ECFF">
                    <a:alpha val="58823"/>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44;p52">
              <a:extLst>
                <a:ext uri="{FF2B5EF4-FFF2-40B4-BE49-F238E27FC236}">
                  <a16:creationId xmlns:a16="http://schemas.microsoft.com/office/drawing/2014/main" id="{D22BDF2A-6F06-412A-90C9-BAC4591DFE5C}"/>
                </a:ext>
              </a:extLst>
            </p:cNvPr>
            <p:cNvSpPr/>
            <p:nvPr/>
          </p:nvSpPr>
          <p:spPr>
            <a:xfrm>
              <a:off x="2614350" y="442850"/>
              <a:ext cx="186350" cy="358175"/>
            </a:xfrm>
            <a:custGeom>
              <a:avLst/>
              <a:gdLst/>
              <a:ahLst/>
              <a:cxnLst/>
              <a:rect l="l" t="t" r="r" b="b"/>
              <a:pathLst>
                <a:path w="7454" h="14327" extrusionOk="0">
                  <a:moveTo>
                    <a:pt x="7453" y="1"/>
                  </a:moveTo>
                  <a:lnTo>
                    <a:pt x="7453" y="13506"/>
                  </a:lnTo>
                  <a:cubicBezTo>
                    <a:pt x="7453" y="13763"/>
                    <a:pt x="7372" y="14054"/>
                    <a:pt x="7270" y="14326"/>
                  </a:cubicBezTo>
                  <a:lnTo>
                    <a:pt x="1" y="10664"/>
                  </a:lnTo>
                  <a:close/>
                </a:path>
              </a:pathLst>
            </a:custGeom>
            <a:gradFill>
              <a:gsLst>
                <a:gs pos="0">
                  <a:srgbClr val="FFFFFF">
                    <a:alpha val="23137"/>
                  </a:srgbClr>
                </a:gs>
                <a:gs pos="50000">
                  <a:srgbClr val="E354F7">
                    <a:alpha val="56862"/>
                  </a:srgbClr>
                </a:gs>
                <a:gs pos="100000">
                  <a:srgbClr val="10ECFF">
                    <a:alpha val="58823"/>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45;p52">
              <a:extLst>
                <a:ext uri="{FF2B5EF4-FFF2-40B4-BE49-F238E27FC236}">
                  <a16:creationId xmlns:a16="http://schemas.microsoft.com/office/drawing/2014/main" id="{FB00BF40-B2C4-4431-ADB7-5C17BF1FB659}"/>
                </a:ext>
              </a:extLst>
            </p:cNvPr>
            <p:cNvSpPr/>
            <p:nvPr/>
          </p:nvSpPr>
          <p:spPr>
            <a:xfrm>
              <a:off x="1649675" y="723325"/>
              <a:ext cx="1904375" cy="2651975"/>
            </a:xfrm>
            <a:custGeom>
              <a:avLst/>
              <a:gdLst/>
              <a:ahLst/>
              <a:cxnLst/>
              <a:rect l="l" t="t" r="r" b="b"/>
              <a:pathLst>
                <a:path w="76175" h="106079" extrusionOk="0">
                  <a:moveTo>
                    <a:pt x="0" y="101047"/>
                  </a:moveTo>
                  <a:lnTo>
                    <a:pt x="0" y="44367"/>
                  </a:lnTo>
                  <a:cubicBezTo>
                    <a:pt x="0" y="42930"/>
                    <a:pt x="766" y="41603"/>
                    <a:pt x="2012" y="40884"/>
                  </a:cubicBezTo>
                  <a:lnTo>
                    <a:pt x="70141" y="1550"/>
                  </a:lnTo>
                  <a:cubicBezTo>
                    <a:pt x="72823" y="1"/>
                    <a:pt x="76175" y="1936"/>
                    <a:pt x="76175" y="5033"/>
                  </a:cubicBezTo>
                  <a:lnTo>
                    <a:pt x="76175" y="61713"/>
                  </a:lnTo>
                  <a:cubicBezTo>
                    <a:pt x="76175" y="63149"/>
                    <a:pt x="75409" y="64478"/>
                    <a:pt x="74163" y="65197"/>
                  </a:cubicBezTo>
                  <a:lnTo>
                    <a:pt x="6034" y="104530"/>
                  </a:lnTo>
                  <a:cubicBezTo>
                    <a:pt x="3352" y="106079"/>
                    <a:pt x="0" y="104144"/>
                    <a:pt x="0" y="1010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46;p52">
              <a:extLst>
                <a:ext uri="{FF2B5EF4-FFF2-40B4-BE49-F238E27FC236}">
                  <a16:creationId xmlns:a16="http://schemas.microsoft.com/office/drawing/2014/main" id="{748FA2AC-B7AF-4FCE-8468-EFB275D64013}"/>
                </a:ext>
              </a:extLst>
            </p:cNvPr>
            <p:cNvSpPr/>
            <p:nvPr/>
          </p:nvSpPr>
          <p:spPr>
            <a:xfrm>
              <a:off x="1683425" y="782150"/>
              <a:ext cx="1836925" cy="2534350"/>
            </a:xfrm>
            <a:custGeom>
              <a:avLst/>
              <a:gdLst/>
              <a:ahLst/>
              <a:cxnLst/>
              <a:rect l="l" t="t" r="r" b="b"/>
              <a:pathLst>
                <a:path w="73477" h="101374" extrusionOk="0">
                  <a:moveTo>
                    <a:pt x="70797" y="0"/>
                  </a:moveTo>
                  <a:cubicBezTo>
                    <a:pt x="70332" y="0"/>
                    <a:pt x="69884" y="123"/>
                    <a:pt x="69466" y="365"/>
                  </a:cubicBezTo>
                  <a:lnTo>
                    <a:pt x="1336" y="39699"/>
                  </a:lnTo>
                  <a:cubicBezTo>
                    <a:pt x="511" y="40178"/>
                    <a:pt x="0" y="41060"/>
                    <a:pt x="0" y="42014"/>
                  </a:cubicBezTo>
                  <a:lnTo>
                    <a:pt x="0" y="98694"/>
                  </a:lnTo>
                  <a:cubicBezTo>
                    <a:pt x="0" y="100348"/>
                    <a:pt x="1390" y="101373"/>
                    <a:pt x="2680" y="101373"/>
                  </a:cubicBezTo>
                  <a:cubicBezTo>
                    <a:pt x="3143" y="101373"/>
                    <a:pt x="3591" y="101250"/>
                    <a:pt x="4009" y="101010"/>
                  </a:cubicBezTo>
                  <a:lnTo>
                    <a:pt x="72138" y="61674"/>
                  </a:lnTo>
                  <a:cubicBezTo>
                    <a:pt x="72964" y="61196"/>
                    <a:pt x="73475" y="60313"/>
                    <a:pt x="73476" y="59360"/>
                  </a:cubicBezTo>
                  <a:lnTo>
                    <a:pt x="73476" y="2680"/>
                  </a:lnTo>
                  <a:cubicBezTo>
                    <a:pt x="73476" y="1025"/>
                    <a:pt x="72085" y="0"/>
                    <a:pt x="70797" y="0"/>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47;p52">
              <a:extLst>
                <a:ext uri="{FF2B5EF4-FFF2-40B4-BE49-F238E27FC236}">
                  <a16:creationId xmlns:a16="http://schemas.microsoft.com/office/drawing/2014/main" id="{07CB3EE4-4C2D-4D47-A91B-417CA7B8F872}"/>
                </a:ext>
              </a:extLst>
            </p:cNvPr>
            <p:cNvSpPr/>
            <p:nvPr/>
          </p:nvSpPr>
          <p:spPr>
            <a:xfrm>
              <a:off x="1609850" y="719475"/>
              <a:ext cx="1879375" cy="2613100"/>
            </a:xfrm>
            <a:custGeom>
              <a:avLst/>
              <a:gdLst/>
              <a:ahLst/>
              <a:cxnLst/>
              <a:rect l="l" t="t" r="r" b="b"/>
              <a:pathLst>
                <a:path w="75175" h="104524" extrusionOk="0">
                  <a:moveTo>
                    <a:pt x="1593" y="101201"/>
                  </a:moveTo>
                  <a:lnTo>
                    <a:pt x="1593" y="44521"/>
                  </a:lnTo>
                  <a:cubicBezTo>
                    <a:pt x="1593" y="43084"/>
                    <a:pt x="2359" y="41757"/>
                    <a:pt x="3605" y="41038"/>
                  </a:cubicBezTo>
                  <a:lnTo>
                    <a:pt x="71734" y="1704"/>
                  </a:lnTo>
                  <a:cubicBezTo>
                    <a:pt x="72862" y="1051"/>
                    <a:pt x="74106" y="1022"/>
                    <a:pt x="75173" y="1431"/>
                  </a:cubicBezTo>
                  <a:lnTo>
                    <a:pt x="75175" y="1428"/>
                  </a:lnTo>
                  <a:lnTo>
                    <a:pt x="74563" y="1130"/>
                  </a:lnTo>
                  <a:cubicBezTo>
                    <a:pt x="73348" y="225"/>
                    <a:pt x="71640" y="1"/>
                    <a:pt x="70141" y="865"/>
                  </a:cubicBezTo>
                  <a:lnTo>
                    <a:pt x="2011" y="40200"/>
                  </a:lnTo>
                  <a:cubicBezTo>
                    <a:pt x="767" y="40918"/>
                    <a:pt x="1" y="42247"/>
                    <a:pt x="1" y="43684"/>
                  </a:cubicBezTo>
                  <a:lnTo>
                    <a:pt x="1" y="100363"/>
                  </a:lnTo>
                  <a:cubicBezTo>
                    <a:pt x="1" y="101729"/>
                    <a:pt x="655" y="102864"/>
                    <a:pt x="1613" y="103580"/>
                  </a:cubicBezTo>
                  <a:cubicBezTo>
                    <a:pt x="1642" y="103602"/>
                    <a:pt x="1673" y="103621"/>
                    <a:pt x="1705" y="103638"/>
                  </a:cubicBezTo>
                  <a:lnTo>
                    <a:pt x="3360" y="104523"/>
                  </a:lnTo>
                  <a:cubicBezTo>
                    <a:pt x="2318" y="103818"/>
                    <a:pt x="1593" y="102637"/>
                    <a:pt x="1593" y="10120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48;p52">
              <a:extLst>
                <a:ext uri="{FF2B5EF4-FFF2-40B4-BE49-F238E27FC236}">
                  <a16:creationId xmlns:a16="http://schemas.microsoft.com/office/drawing/2014/main" id="{1347E816-FFC5-468F-9833-C9A390397C37}"/>
                </a:ext>
              </a:extLst>
            </p:cNvPr>
            <p:cNvSpPr/>
            <p:nvPr/>
          </p:nvSpPr>
          <p:spPr>
            <a:xfrm>
              <a:off x="1712575" y="3342700"/>
              <a:ext cx="425" cy="200"/>
            </a:xfrm>
            <a:custGeom>
              <a:avLst/>
              <a:gdLst/>
              <a:ahLst/>
              <a:cxnLst/>
              <a:rect l="l" t="t" r="r" b="b"/>
              <a:pathLst>
                <a:path w="17" h="8" extrusionOk="0">
                  <a:moveTo>
                    <a:pt x="0" y="0"/>
                  </a:moveTo>
                  <a:lnTo>
                    <a:pt x="15" y="8"/>
                  </a:lnTo>
                  <a:lnTo>
                    <a:pt x="17" y="6"/>
                  </a:lnTo>
                  <a:cubicBezTo>
                    <a:pt x="12" y="3"/>
                    <a:pt x="6" y="2"/>
                    <a:pt x="0" y="0"/>
                  </a:cubicBezTo>
                  <a:close/>
                </a:path>
              </a:pathLst>
            </a:custGeom>
            <a:solidFill>
              <a:srgbClr val="611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49;p52">
              <a:extLst>
                <a:ext uri="{FF2B5EF4-FFF2-40B4-BE49-F238E27FC236}">
                  <a16:creationId xmlns:a16="http://schemas.microsoft.com/office/drawing/2014/main" id="{A1832283-6D82-4AFA-84C1-980840C6BDF3}"/>
                </a:ext>
              </a:extLst>
            </p:cNvPr>
            <p:cNvSpPr/>
            <p:nvPr/>
          </p:nvSpPr>
          <p:spPr>
            <a:xfrm>
              <a:off x="1683425" y="782150"/>
              <a:ext cx="1836925" cy="2534350"/>
            </a:xfrm>
            <a:custGeom>
              <a:avLst/>
              <a:gdLst/>
              <a:ahLst/>
              <a:cxnLst/>
              <a:rect l="l" t="t" r="r" b="b"/>
              <a:pathLst>
                <a:path w="73477" h="101374" extrusionOk="0">
                  <a:moveTo>
                    <a:pt x="10301" y="34525"/>
                  </a:moveTo>
                  <a:lnTo>
                    <a:pt x="0" y="65357"/>
                  </a:lnTo>
                  <a:lnTo>
                    <a:pt x="0" y="98694"/>
                  </a:lnTo>
                  <a:cubicBezTo>
                    <a:pt x="0" y="100348"/>
                    <a:pt x="1390" y="101373"/>
                    <a:pt x="2678" y="101373"/>
                  </a:cubicBezTo>
                  <a:cubicBezTo>
                    <a:pt x="2704" y="101373"/>
                    <a:pt x="2727" y="101364"/>
                    <a:pt x="2751" y="101364"/>
                  </a:cubicBezTo>
                  <a:lnTo>
                    <a:pt x="28612" y="23952"/>
                  </a:lnTo>
                  <a:close/>
                  <a:moveTo>
                    <a:pt x="50987" y="73888"/>
                  </a:moveTo>
                  <a:lnTo>
                    <a:pt x="59603" y="68912"/>
                  </a:lnTo>
                  <a:lnTo>
                    <a:pt x="73476" y="27383"/>
                  </a:lnTo>
                  <a:lnTo>
                    <a:pt x="73476" y="6563"/>
                  </a:lnTo>
                  <a:close/>
                  <a:moveTo>
                    <a:pt x="35595" y="19920"/>
                  </a:moveTo>
                  <a:lnTo>
                    <a:pt x="9582" y="97793"/>
                  </a:lnTo>
                  <a:lnTo>
                    <a:pt x="13890" y="95304"/>
                  </a:lnTo>
                  <a:lnTo>
                    <a:pt x="39904" y="17432"/>
                  </a:lnTo>
                  <a:close/>
                  <a:moveTo>
                    <a:pt x="70797" y="0"/>
                  </a:moveTo>
                  <a:cubicBezTo>
                    <a:pt x="70332" y="0"/>
                    <a:pt x="69884" y="123"/>
                    <a:pt x="69466" y="365"/>
                  </a:cubicBezTo>
                  <a:lnTo>
                    <a:pt x="46304" y="13737"/>
                  </a:lnTo>
                  <a:lnTo>
                    <a:pt x="20290" y="91609"/>
                  </a:lnTo>
                  <a:lnTo>
                    <a:pt x="45066" y="77305"/>
                  </a:lnTo>
                  <a:lnTo>
                    <a:pt x="70887" y="10"/>
                  </a:lnTo>
                  <a:cubicBezTo>
                    <a:pt x="70857" y="8"/>
                    <a:pt x="70827" y="0"/>
                    <a:pt x="70797" y="0"/>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50;p52">
              <a:extLst>
                <a:ext uri="{FF2B5EF4-FFF2-40B4-BE49-F238E27FC236}">
                  <a16:creationId xmlns:a16="http://schemas.microsoft.com/office/drawing/2014/main" id="{FA2FEEA7-AC9B-4FB7-8B94-0F90EAE4CA2A}"/>
                </a:ext>
              </a:extLst>
            </p:cNvPr>
            <p:cNvSpPr/>
            <p:nvPr/>
          </p:nvSpPr>
          <p:spPr>
            <a:xfrm>
              <a:off x="1733450" y="2335275"/>
              <a:ext cx="3165075" cy="1901975"/>
            </a:xfrm>
            <a:custGeom>
              <a:avLst/>
              <a:gdLst/>
              <a:ahLst/>
              <a:cxnLst/>
              <a:rect l="l" t="t" r="r" b="b"/>
              <a:pathLst>
                <a:path w="126603" h="76079" extrusionOk="0">
                  <a:moveTo>
                    <a:pt x="2683" y="47020"/>
                  </a:moveTo>
                  <a:lnTo>
                    <a:pt x="51769" y="75361"/>
                  </a:lnTo>
                  <a:cubicBezTo>
                    <a:pt x="53014" y="76078"/>
                    <a:pt x="54547" y="76078"/>
                    <a:pt x="55792" y="75361"/>
                  </a:cubicBezTo>
                  <a:lnTo>
                    <a:pt x="123920" y="36025"/>
                  </a:lnTo>
                  <a:cubicBezTo>
                    <a:pt x="126603" y="34476"/>
                    <a:pt x="126603" y="30606"/>
                    <a:pt x="123920" y="29058"/>
                  </a:cubicBezTo>
                  <a:lnTo>
                    <a:pt x="74836" y="719"/>
                  </a:lnTo>
                  <a:cubicBezTo>
                    <a:pt x="73591" y="0"/>
                    <a:pt x="72058" y="0"/>
                    <a:pt x="70812" y="719"/>
                  </a:cubicBezTo>
                  <a:lnTo>
                    <a:pt x="2683" y="40052"/>
                  </a:lnTo>
                  <a:cubicBezTo>
                    <a:pt x="1" y="41601"/>
                    <a:pt x="1" y="45471"/>
                    <a:pt x="2683" y="47020"/>
                  </a:cubicBez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51;p52">
              <a:extLst>
                <a:ext uri="{FF2B5EF4-FFF2-40B4-BE49-F238E27FC236}">
                  <a16:creationId xmlns:a16="http://schemas.microsoft.com/office/drawing/2014/main" id="{BA261694-1E0E-478B-88AE-2933AD2E7A56}"/>
                </a:ext>
              </a:extLst>
            </p:cNvPr>
            <p:cNvSpPr/>
            <p:nvPr/>
          </p:nvSpPr>
          <p:spPr>
            <a:xfrm>
              <a:off x="1750225" y="3152250"/>
              <a:ext cx="3131475" cy="1117275"/>
            </a:xfrm>
            <a:custGeom>
              <a:avLst/>
              <a:gdLst/>
              <a:ahLst/>
              <a:cxnLst/>
              <a:rect l="l" t="t" r="r" b="b"/>
              <a:pathLst>
                <a:path w="125259" h="44691" extrusionOk="0">
                  <a:moveTo>
                    <a:pt x="123249" y="3346"/>
                  </a:moveTo>
                  <a:lnTo>
                    <a:pt x="55121" y="42682"/>
                  </a:lnTo>
                  <a:cubicBezTo>
                    <a:pt x="53876" y="43399"/>
                    <a:pt x="52343" y="43399"/>
                    <a:pt x="51098" y="42682"/>
                  </a:cubicBezTo>
                  <a:lnTo>
                    <a:pt x="2012" y="14341"/>
                  </a:lnTo>
                  <a:cubicBezTo>
                    <a:pt x="671" y="13568"/>
                    <a:pt x="0" y="12213"/>
                    <a:pt x="0" y="10858"/>
                  </a:cubicBezTo>
                  <a:lnTo>
                    <a:pt x="0" y="12149"/>
                  </a:lnTo>
                  <a:cubicBezTo>
                    <a:pt x="0" y="13504"/>
                    <a:pt x="671" y="14859"/>
                    <a:pt x="2012" y="15632"/>
                  </a:cubicBezTo>
                  <a:lnTo>
                    <a:pt x="51098" y="43973"/>
                  </a:lnTo>
                  <a:cubicBezTo>
                    <a:pt x="52343" y="44691"/>
                    <a:pt x="53876" y="44691"/>
                    <a:pt x="55121" y="43973"/>
                  </a:cubicBezTo>
                  <a:lnTo>
                    <a:pt x="123249" y="4639"/>
                  </a:lnTo>
                  <a:cubicBezTo>
                    <a:pt x="124532" y="3899"/>
                    <a:pt x="125193" y="2629"/>
                    <a:pt x="125251" y="1336"/>
                  </a:cubicBezTo>
                  <a:lnTo>
                    <a:pt x="125252" y="1334"/>
                  </a:lnTo>
                  <a:cubicBezTo>
                    <a:pt x="125252" y="1334"/>
                    <a:pt x="125255" y="1107"/>
                    <a:pt x="125252" y="1013"/>
                  </a:cubicBezTo>
                  <a:lnTo>
                    <a:pt x="125258" y="1"/>
                  </a:lnTo>
                  <a:cubicBezTo>
                    <a:pt x="125214" y="1307"/>
                    <a:pt x="124544" y="2600"/>
                    <a:pt x="123249" y="334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52;p52">
              <a:extLst>
                <a:ext uri="{FF2B5EF4-FFF2-40B4-BE49-F238E27FC236}">
                  <a16:creationId xmlns:a16="http://schemas.microsoft.com/office/drawing/2014/main" id="{CD8B9BE8-1D6E-4F03-BD3C-BE9823EC8460}"/>
                </a:ext>
              </a:extLst>
            </p:cNvPr>
            <p:cNvSpPr/>
            <p:nvPr/>
          </p:nvSpPr>
          <p:spPr>
            <a:xfrm>
              <a:off x="1998025" y="2533100"/>
              <a:ext cx="2255575" cy="1302250"/>
            </a:xfrm>
            <a:custGeom>
              <a:avLst/>
              <a:gdLst/>
              <a:ahLst/>
              <a:cxnLst/>
              <a:rect l="l" t="t" r="r" b="b"/>
              <a:pathLst>
                <a:path w="90223" h="52090" extrusionOk="0">
                  <a:moveTo>
                    <a:pt x="87940" y="16996"/>
                  </a:moveTo>
                  <a:lnTo>
                    <a:pt x="29438" y="50771"/>
                  </a:lnTo>
                  <a:cubicBezTo>
                    <a:pt x="27155" y="52090"/>
                    <a:pt x="23169" y="51925"/>
                    <a:pt x="20533" y="50403"/>
                  </a:cubicBezTo>
                  <a:lnTo>
                    <a:pt x="2923" y="40235"/>
                  </a:lnTo>
                  <a:cubicBezTo>
                    <a:pt x="287" y="38714"/>
                    <a:pt x="1" y="36411"/>
                    <a:pt x="2282" y="35094"/>
                  </a:cubicBezTo>
                  <a:lnTo>
                    <a:pt x="60785" y="1319"/>
                  </a:lnTo>
                  <a:cubicBezTo>
                    <a:pt x="63067" y="0"/>
                    <a:pt x="67053" y="165"/>
                    <a:pt x="69689" y="1687"/>
                  </a:cubicBezTo>
                  <a:lnTo>
                    <a:pt x="87301" y="11855"/>
                  </a:lnTo>
                  <a:cubicBezTo>
                    <a:pt x="89937" y="13376"/>
                    <a:pt x="90223" y="15677"/>
                    <a:pt x="87940" y="16996"/>
                  </a:cubicBezTo>
                  <a:close/>
                </a:path>
              </a:pathLst>
            </a:custGeom>
            <a:solidFill>
              <a:srgbClr val="798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53;p52">
              <a:extLst>
                <a:ext uri="{FF2B5EF4-FFF2-40B4-BE49-F238E27FC236}">
                  <a16:creationId xmlns:a16="http://schemas.microsoft.com/office/drawing/2014/main" id="{5C71865F-CBC0-43D9-9426-F7182D1A9DEF}"/>
                </a:ext>
              </a:extLst>
            </p:cNvPr>
            <p:cNvSpPr/>
            <p:nvPr/>
          </p:nvSpPr>
          <p:spPr>
            <a:xfrm>
              <a:off x="2013100" y="2533100"/>
              <a:ext cx="2226700" cy="943025"/>
            </a:xfrm>
            <a:custGeom>
              <a:avLst/>
              <a:gdLst/>
              <a:ahLst/>
              <a:cxnLst/>
              <a:rect l="l" t="t" r="r" b="b"/>
              <a:pathLst>
                <a:path w="89068" h="37721" extrusionOk="0">
                  <a:moveTo>
                    <a:pt x="1679" y="35904"/>
                  </a:moveTo>
                  <a:lnTo>
                    <a:pt x="60182" y="2127"/>
                  </a:lnTo>
                  <a:cubicBezTo>
                    <a:pt x="62464" y="810"/>
                    <a:pt x="66450" y="975"/>
                    <a:pt x="69086" y="2496"/>
                  </a:cubicBezTo>
                  <a:lnTo>
                    <a:pt x="86698" y="12665"/>
                  </a:lnTo>
                  <a:cubicBezTo>
                    <a:pt x="87953" y="13389"/>
                    <a:pt x="88669" y="14291"/>
                    <a:pt x="88834" y="15179"/>
                  </a:cubicBezTo>
                  <a:cubicBezTo>
                    <a:pt x="89067" y="14053"/>
                    <a:pt x="88339" y="12803"/>
                    <a:pt x="86698" y="11855"/>
                  </a:cubicBezTo>
                  <a:lnTo>
                    <a:pt x="69086" y="1687"/>
                  </a:lnTo>
                  <a:cubicBezTo>
                    <a:pt x="66450" y="165"/>
                    <a:pt x="62463" y="0"/>
                    <a:pt x="60182" y="1319"/>
                  </a:cubicBezTo>
                  <a:lnTo>
                    <a:pt x="1679" y="35094"/>
                  </a:lnTo>
                  <a:cubicBezTo>
                    <a:pt x="485" y="35784"/>
                    <a:pt x="1" y="36744"/>
                    <a:pt x="182" y="37720"/>
                  </a:cubicBezTo>
                  <a:cubicBezTo>
                    <a:pt x="324" y="37038"/>
                    <a:pt x="819" y="36400"/>
                    <a:pt x="1679" y="3590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54;p52">
              <a:extLst>
                <a:ext uri="{FF2B5EF4-FFF2-40B4-BE49-F238E27FC236}">
                  <a16:creationId xmlns:a16="http://schemas.microsoft.com/office/drawing/2014/main" id="{D63AE4E1-D95A-44F6-A036-37C568771503}"/>
                </a:ext>
              </a:extLst>
            </p:cNvPr>
            <p:cNvSpPr/>
            <p:nvPr/>
          </p:nvSpPr>
          <p:spPr>
            <a:xfrm>
              <a:off x="3373925" y="3311175"/>
              <a:ext cx="731250" cy="422150"/>
            </a:xfrm>
            <a:custGeom>
              <a:avLst/>
              <a:gdLst/>
              <a:ahLst/>
              <a:cxnLst/>
              <a:rect l="l" t="t" r="r" b="b"/>
              <a:pathLst>
                <a:path w="29250" h="16886" extrusionOk="0">
                  <a:moveTo>
                    <a:pt x="28117" y="5707"/>
                  </a:moveTo>
                  <a:lnTo>
                    <a:pt x="9887" y="16233"/>
                  </a:lnTo>
                  <a:cubicBezTo>
                    <a:pt x="8755" y="16885"/>
                    <a:pt x="6761" y="16804"/>
                    <a:pt x="5455" y="16050"/>
                  </a:cubicBezTo>
                  <a:lnTo>
                    <a:pt x="1449" y="13737"/>
                  </a:lnTo>
                  <a:cubicBezTo>
                    <a:pt x="143" y="12983"/>
                    <a:pt x="1" y="11831"/>
                    <a:pt x="1131" y="11178"/>
                  </a:cubicBezTo>
                  <a:lnTo>
                    <a:pt x="19363" y="653"/>
                  </a:lnTo>
                  <a:cubicBezTo>
                    <a:pt x="20493" y="0"/>
                    <a:pt x="22489" y="82"/>
                    <a:pt x="23795" y="836"/>
                  </a:cubicBezTo>
                  <a:lnTo>
                    <a:pt x="27799" y="3149"/>
                  </a:lnTo>
                  <a:cubicBezTo>
                    <a:pt x="29106" y="3903"/>
                    <a:pt x="29249" y="5055"/>
                    <a:pt x="28117" y="5707"/>
                  </a:cubicBezTo>
                  <a:close/>
                </a:path>
              </a:pathLst>
            </a:custGeom>
            <a:solidFill>
              <a:srgbClr val="798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55;p52">
              <a:extLst>
                <a:ext uri="{FF2B5EF4-FFF2-40B4-BE49-F238E27FC236}">
                  <a16:creationId xmlns:a16="http://schemas.microsoft.com/office/drawing/2014/main" id="{9ACD348D-CF99-4C90-920E-5C12445F5951}"/>
                </a:ext>
              </a:extLst>
            </p:cNvPr>
            <p:cNvSpPr/>
            <p:nvPr/>
          </p:nvSpPr>
          <p:spPr>
            <a:xfrm>
              <a:off x="3381125" y="3311175"/>
              <a:ext cx="717700" cy="313875"/>
            </a:xfrm>
            <a:custGeom>
              <a:avLst/>
              <a:gdLst/>
              <a:ahLst/>
              <a:cxnLst/>
              <a:rect l="l" t="t" r="r" b="b"/>
              <a:pathLst>
                <a:path w="28708" h="12555" extrusionOk="0">
                  <a:moveTo>
                    <a:pt x="843" y="11717"/>
                  </a:moveTo>
                  <a:lnTo>
                    <a:pt x="19075" y="1193"/>
                  </a:lnTo>
                  <a:cubicBezTo>
                    <a:pt x="20205" y="539"/>
                    <a:pt x="22201" y="622"/>
                    <a:pt x="23507" y="1376"/>
                  </a:cubicBezTo>
                  <a:lnTo>
                    <a:pt x="27511" y="3688"/>
                  </a:lnTo>
                  <a:cubicBezTo>
                    <a:pt x="28102" y="4028"/>
                    <a:pt x="28441" y="4451"/>
                    <a:pt x="28547" y="4872"/>
                  </a:cubicBezTo>
                  <a:cubicBezTo>
                    <a:pt x="28707" y="4293"/>
                    <a:pt x="28359" y="3638"/>
                    <a:pt x="27511" y="3149"/>
                  </a:cubicBezTo>
                  <a:lnTo>
                    <a:pt x="23507" y="836"/>
                  </a:lnTo>
                  <a:cubicBezTo>
                    <a:pt x="22201" y="82"/>
                    <a:pt x="20205" y="0"/>
                    <a:pt x="19075" y="653"/>
                  </a:cubicBezTo>
                  <a:lnTo>
                    <a:pt x="843" y="11178"/>
                  </a:lnTo>
                  <a:cubicBezTo>
                    <a:pt x="224" y="11536"/>
                    <a:pt x="0" y="12044"/>
                    <a:pt x="127" y="12554"/>
                  </a:cubicBezTo>
                  <a:cubicBezTo>
                    <a:pt x="215" y="12240"/>
                    <a:pt x="447" y="11947"/>
                    <a:pt x="843" y="1171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56;p52">
              <a:extLst>
                <a:ext uri="{FF2B5EF4-FFF2-40B4-BE49-F238E27FC236}">
                  <a16:creationId xmlns:a16="http://schemas.microsoft.com/office/drawing/2014/main" id="{89306DC9-007B-4BD9-B6A9-1452BE3C5736}"/>
                </a:ext>
              </a:extLst>
            </p:cNvPr>
            <p:cNvSpPr/>
            <p:nvPr/>
          </p:nvSpPr>
          <p:spPr>
            <a:xfrm>
              <a:off x="2117375" y="2622175"/>
              <a:ext cx="2018000" cy="1162900"/>
            </a:xfrm>
            <a:custGeom>
              <a:avLst/>
              <a:gdLst/>
              <a:ahLst/>
              <a:cxnLst/>
              <a:rect l="l" t="t" r="r" b="b"/>
              <a:pathLst>
                <a:path w="80720" h="46516" extrusionOk="0">
                  <a:moveTo>
                    <a:pt x="61627" y="1"/>
                  </a:moveTo>
                  <a:cubicBezTo>
                    <a:pt x="61536" y="1"/>
                    <a:pt x="61448" y="19"/>
                    <a:pt x="61383" y="57"/>
                  </a:cubicBezTo>
                  <a:lnTo>
                    <a:pt x="54733" y="3894"/>
                  </a:lnTo>
                  <a:cubicBezTo>
                    <a:pt x="54591" y="3978"/>
                    <a:pt x="54609" y="4123"/>
                    <a:pt x="54775" y="4218"/>
                  </a:cubicBezTo>
                  <a:lnTo>
                    <a:pt x="57046" y="5531"/>
                  </a:lnTo>
                  <a:cubicBezTo>
                    <a:pt x="57136" y="5583"/>
                    <a:pt x="57252" y="5610"/>
                    <a:pt x="57362" y="5610"/>
                  </a:cubicBezTo>
                  <a:cubicBezTo>
                    <a:pt x="57454" y="5610"/>
                    <a:pt x="57541" y="5591"/>
                    <a:pt x="57606" y="5553"/>
                  </a:cubicBezTo>
                  <a:lnTo>
                    <a:pt x="64256" y="1716"/>
                  </a:lnTo>
                  <a:cubicBezTo>
                    <a:pt x="64400" y="1633"/>
                    <a:pt x="64382" y="1489"/>
                    <a:pt x="64217" y="1392"/>
                  </a:cubicBezTo>
                  <a:lnTo>
                    <a:pt x="61945" y="79"/>
                  </a:lnTo>
                  <a:cubicBezTo>
                    <a:pt x="61854" y="27"/>
                    <a:pt x="61738" y="1"/>
                    <a:pt x="61627" y="1"/>
                  </a:cubicBezTo>
                  <a:close/>
                  <a:moveTo>
                    <a:pt x="65749" y="2612"/>
                  </a:moveTo>
                  <a:cubicBezTo>
                    <a:pt x="65390" y="2612"/>
                    <a:pt x="65032" y="2692"/>
                    <a:pt x="64758" y="2850"/>
                  </a:cubicBezTo>
                  <a:lnTo>
                    <a:pt x="59660" y="5791"/>
                  </a:lnTo>
                  <a:cubicBezTo>
                    <a:pt x="59112" y="6108"/>
                    <a:pt x="59112" y="6619"/>
                    <a:pt x="59660" y="6936"/>
                  </a:cubicBezTo>
                  <a:lnTo>
                    <a:pt x="60551" y="7450"/>
                  </a:lnTo>
                  <a:cubicBezTo>
                    <a:pt x="60825" y="7609"/>
                    <a:pt x="61183" y="7688"/>
                    <a:pt x="61542" y="7688"/>
                  </a:cubicBezTo>
                  <a:cubicBezTo>
                    <a:pt x="61901" y="7688"/>
                    <a:pt x="62260" y="7609"/>
                    <a:pt x="62534" y="7450"/>
                  </a:cubicBezTo>
                  <a:lnTo>
                    <a:pt x="64758" y="6168"/>
                  </a:lnTo>
                  <a:cubicBezTo>
                    <a:pt x="65031" y="6010"/>
                    <a:pt x="65390" y="5931"/>
                    <a:pt x="65748" y="5931"/>
                  </a:cubicBezTo>
                  <a:cubicBezTo>
                    <a:pt x="66107" y="5931"/>
                    <a:pt x="66466" y="6010"/>
                    <a:pt x="66739" y="6168"/>
                  </a:cubicBezTo>
                  <a:lnTo>
                    <a:pt x="68869" y="7397"/>
                  </a:lnTo>
                  <a:cubicBezTo>
                    <a:pt x="69142" y="7556"/>
                    <a:pt x="69501" y="7635"/>
                    <a:pt x="69859" y="7635"/>
                  </a:cubicBezTo>
                  <a:cubicBezTo>
                    <a:pt x="70218" y="7635"/>
                    <a:pt x="70577" y="7556"/>
                    <a:pt x="70851" y="7397"/>
                  </a:cubicBezTo>
                  <a:lnTo>
                    <a:pt x="71742" y="6883"/>
                  </a:lnTo>
                  <a:cubicBezTo>
                    <a:pt x="72290" y="6568"/>
                    <a:pt x="72290" y="6055"/>
                    <a:pt x="71742" y="5738"/>
                  </a:cubicBezTo>
                  <a:lnTo>
                    <a:pt x="66741" y="2850"/>
                  </a:lnTo>
                  <a:cubicBezTo>
                    <a:pt x="66467" y="2692"/>
                    <a:pt x="66108" y="2612"/>
                    <a:pt x="65749" y="2612"/>
                  </a:cubicBezTo>
                  <a:close/>
                  <a:moveTo>
                    <a:pt x="53216" y="4855"/>
                  </a:moveTo>
                  <a:cubicBezTo>
                    <a:pt x="53125" y="4855"/>
                    <a:pt x="53038" y="4874"/>
                    <a:pt x="52972" y="4912"/>
                  </a:cubicBezTo>
                  <a:lnTo>
                    <a:pt x="50618" y="6270"/>
                  </a:lnTo>
                  <a:cubicBezTo>
                    <a:pt x="50475" y="6353"/>
                    <a:pt x="50493" y="6498"/>
                    <a:pt x="50659" y="6593"/>
                  </a:cubicBezTo>
                  <a:lnTo>
                    <a:pt x="52930" y="7906"/>
                  </a:lnTo>
                  <a:cubicBezTo>
                    <a:pt x="53021" y="7958"/>
                    <a:pt x="53137" y="7985"/>
                    <a:pt x="53248" y="7985"/>
                  </a:cubicBezTo>
                  <a:cubicBezTo>
                    <a:pt x="53339" y="7985"/>
                    <a:pt x="53426" y="7966"/>
                    <a:pt x="53492" y="7929"/>
                  </a:cubicBezTo>
                  <a:lnTo>
                    <a:pt x="55846" y="6571"/>
                  </a:lnTo>
                  <a:cubicBezTo>
                    <a:pt x="55989" y="6488"/>
                    <a:pt x="55971" y="6342"/>
                    <a:pt x="55805" y="6247"/>
                  </a:cubicBezTo>
                  <a:lnTo>
                    <a:pt x="53532" y="4934"/>
                  </a:lnTo>
                  <a:cubicBezTo>
                    <a:pt x="53442" y="4882"/>
                    <a:pt x="53326" y="4855"/>
                    <a:pt x="53216" y="4855"/>
                  </a:cubicBezTo>
                  <a:close/>
                  <a:moveTo>
                    <a:pt x="57309" y="7298"/>
                  </a:moveTo>
                  <a:cubicBezTo>
                    <a:pt x="57147" y="7298"/>
                    <a:pt x="56992" y="7332"/>
                    <a:pt x="56877" y="7399"/>
                  </a:cubicBezTo>
                  <a:lnTo>
                    <a:pt x="54924" y="8525"/>
                  </a:lnTo>
                  <a:cubicBezTo>
                    <a:pt x="54669" y="8672"/>
                    <a:pt x="54701" y="8929"/>
                    <a:pt x="54995" y="9099"/>
                  </a:cubicBezTo>
                  <a:lnTo>
                    <a:pt x="56804" y="10143"/>
                  </a:lnTo>
                  <a:cubicBezTo>
                    <a:pt x="56965" y="10236"/>
                    <a:pt x="57171" y="10284"/>
                    <a:pt x="57366" y="10284"/>
                  </a:cubicBezTo>
                  <a:cubicBezTo>
                    <a:pt x="57528" y="10284"/>
                    <a:pt x="57682" y="10251"/>
                    <a:pt x="57797" y="10184"/>
                  </a:cubicBezTo>
                  <a:lnTo>
                    <a:pt x="59750" y="9058"/>
                  </a:lnTo>
                  <a:cubicBezTo>
                    <a:pt x="60004" y="8911"/>
                    <a:pt x="59972" y="8654"/>
                    <a:pt x="59679" y="8484"/>
                  </a:cubicBezTo>
                  <a:lnTo>
                    <a:pt x="57870" y="7440"/>
                  </a:lnTo>
                  <a:cubicBezTo>
                    <a:pt x="57709" y="7346"/>
                    <a:pt x="57504" y="7298"/>
                    <a:pt x="57309" y="7298"/>
                  </a:cubicBezTo>
                  <a:close/>
                  <a:moveTo>
                    <a:pt x="65633" y="7168"/>
                  </a:moveTo>
                  <a:cubicBezTo>
                    <a:pt x="65542" y="7168"/>
                    <a:pt x="65456" y="7186"/>
                    <a:pt x="65392" y="7223"/>
                  </a:cubicBezTo>
                  <a:lnTo>
                    <a:pt x="63032" y="8586"/>
                  </a:lnTo>
                  <a:cubicBezTo>
                    <a:pt x="62889" y="8667"/>
                    <a:pt x="62908" y="8811"/>
                    <a:pt x="63071" y="8905"/>
                  </a:cubicBezTo>
                  <a:lnTo>
                    <a:pt x="65351" y="10222"/>
                  </a:lnTo>
                  <a:cubicBezTo>
                    <a:pt x="65440" y="10274"/>
                    <a:pt x="65554" y="10300"/>
                    <a:pt x="65663" y="10300"/>
                  </a:cubicBezTo>
                  <a:cubicBezTo>
                    <a:pt x="65754" y="10300"/>
                    <a:pt x="65840" y="10282"/>
                    <a:pt x="65905" y="10245"/>
                  </a:cubicBezTo>
                  <a:lnTo>
                    <a:pt x="68265" y="8882"/>
                  </a:lnTo>
                  <a:cubicBezTo>
                    <a:pt x="68407" y="8801"/>
                    <a:pt x="68389" y="8658"/>
                    <a:pt x="68226" y="8563"/>
                  </a:cubicBezTo>
                  <a:lnTo>
                    <a:pt x="65946" y="7246"/>
                  </a:lnTo>
                  <a:cubicBezTo>
                    <a:pt x="65856" y="7195"/>
                    <a:pt x="65742" y="7168"/>
                    <a:pt x="65633" y="7168"/>
                  </a:cubicBezTo>
                  <a:close/>
                  <a:moveTo>
                    <a:pt x="49010" y="7282"/>
                  </a:moveTo>
                  <a:cubicBezTo>
                    <a:pt x="48919" y="7282"/>
                    <a:pt x="48832" y="7301"/>
                    <a:pt x="48767" y="7338"/>
                  </a:cubicBezTo>
                  <a:lnTo>
                    <a:pt x="46413" y="8696"/>
                  </a:lnTo>
                  <a:cubicBezTo>
                    <a:pt x="46269" y="8779"/>
                    <a:pt x="46287" y="8925"/>
                    <a:pt x="46452" y="9022"/>
                  </a:cubicBezTo>
                  <a:lnTo>
                    <a:pt x="48725" y="10333"/>
                  </a:lnTo>
                  <a:cubicBezTo>
                    <a:pt x="48816" y="10386"/>
                    <a:pt x="48933" y="10413"/>
                    <a:pt x="49043" y="10413"/>
                  </a:cubicBezTo>
                  <a:cubicBezTo>
                    <a:pt x="49134" y="10413"/>
                    <a:pt x="49221" y="10394"/>
                    <a:pt x="49286" y="10357"/>
                  </a:cubicBezTo>
                  <a:lnTo>
                    <a:pt x="51639" y="8999"/>
                  </a:lnTo>
                  <a:cubicBezTo>
                    <a:pt x="51784" y="8916"/>
                    <a:pt x="51766" y="8770"/>
                    <a:pt x="51599" y="8673"/>
                  </a:cubicBezTo>
                  <a:lnTo>
                    <a:pt x="49327" y="7363"/>
                  </a:lnTo>
                  <a:cubicBezTo>
                    <a:pt x="49237" y="7309"/>
                    <a:pt x="49120" y="7282"/>
                    <a:pt x="49010" y="7282"/>
                  </a:cubicBezTo>
                  <a:close/>
                  <a:moveTo>
                    <a:pt x="78032" y="9566"/>
                  </a:moveTo>
                  <a:cubicBezTo>
                    <a:pt x="77862" y="9566"/>
                    <a:pt x="77699" y="9600"/>
                    <a:pt x="77578" y="9670"/>
                  </a:cubicBezTo>
                  <a:lnTo>
                    <a:pt x="75675" y="10767"/>
                  </a:lnTo>
                  <a:cubicBezTo>
                    <a:pt x="75407" y="10923"/>
                    <a:pt x="75441" y="11193"/>
                    <a:pt x="75751" y="11373"/>
                  </a:cubicBezTo>
                  <a:lnTo>
                    <a:pt x="77503" y="12384"/>
                  </a:lnTo>
                  <a:cubicBezTo>
                    <a:pt x="77672" y="12482"/>
                    <a:pt x="77889" y="12532"/>
                    <a:pt x="78095" y="12532"/>
                  </a:cubicBezTo>
                  <a:cubicBezTo>
                    <a:pt x="78265" y="12532"/>
                    <a:pt x="78427" y="12498"/>
                    <a:pt x="78549" y="12428"/>
                  </a:cubicBezTo>
                  <a:lnTo>
                    <a:pt x="80452" y="11330"/>
                  </a:lnTo>
                  <a:cubicBezTo>
                    <a:pt x="80719" y="11174"/>
                    <a:pt x="80686" y="10903"/>
                    <a:pt x="80376" y="10725"/>
                  </a:cubicBezTo>
                  <a:lnTo>
                    <a:pt x="78624" y="9714"/>
                  </a:lnTo>
                  <a:cubicBezTo>
                    <a:pt x="78455" y="9616"/>
                    <a:pt x="78238" y="9566"/>
                    <a:pt x="78032" y="9566"/>
                  </a:cubicBezTo>
                  <a:close/>
                  <a:moveTo>
                    <a:pt x="53102" y="9726"/>
                  </a:moveTo>
                  <a:cubicBezTo>
                    <a:pt x="52940" y="9726"/>
                    <a:pt x="52786" y="9759"/>
                    <a:pt x="52670" y="9826"/>
                  </a:cubicBezTo>
                  <a:lnTo>
                    <a:pt x="50718" y="10952"/>
                  </a:lnTo>
                  <a:cubicBezTo>
                    <a:pt x="50464" y="11099"/>
                    <a:pt x="50496" y="11356"/>
                    <a:pt x="50789" y="11526"/>
                  </a:cubicBezTo>
                  <a:lnTo>
                    <a:pt x="52597" y="12570"/>
                  </a:lnTo>
                  <a:cubicBezTo>
                    <a:pt x="52758" y="12663"/>
                    <a:pt x="52963" y="12711"/>
                    <a:pt x="53158" y="12711"/>
                  </a:cubicBezTo>
                  <a:cubicBezTo>
                    <a:pt x="53321" y="12711"/>
                    <a:pt x="53476" y="12678"/>
                    <a:pt x="53591" y="12611"/>
                  </a:cubicBezTo>
                  <a:lnTo>
                    <a:pt x="55543" y="11485"/>
                  </a:lnTo>
                  <a:cubicBezTo>
                    <a:pt x="55799" y="11338"/>
                    <a:pt x="55767" y="11080"/>
                    <a:pt x="55472" y="10911"/>
                  </a:cubicBezTo>
                  <a:lnTo>
                    <a:pt x="53664" y="9866"/>
                  </a:lnTo>
                  <a:cubicBezTo>
                    <a:pt x="53503" y="9774"/>
                    <a:pt x="53297" y="9726"/>
                    <a:pt x="53102" y="9726"/>
                  </a:cubicBezTo>
                  <a:close/>
                  <a:moveTo>
                    <a:pt x="61427" y="9596"/>
                  </a:moveTo>
                  <a:cubicBezTo>
                    <a:pt x="61336" y="9596"/>
                    <a:pt x="61250" y="9614"/>
                    <a:pt x="61185" y="9651"/>
                  </a:cubicBezTo>
                  <a:lnTo>
                    <a:pt x="58825" y="11014"/>
                  </a:lnTo>
                  <a:cubicBezTo>
                    <a:pt x="58683" y="11096"/>
                    <a:pt x="58701" y="11239"/>
                    <a:pt x="58864" y="11333"/>
                  </a:cubicBezTo>
                  <a:lnTo>
                    <a:pt x="61144" y="12650"/>
                  </a:lnTo>
                  <a:cubicBezTo>
                    <a:pt x="61233" y="12702"/>
                    <a:pt x="61347" y="12729"/>
                    <a:pt x="61456" y="12729"/>
                  </a:cubicBezTo>
                  <a:cubicBezTo>
                    <a:pt x="61547" y="12729"/>
                    <a:pt x="61633" y="12710"/>
                    <a:pt x="61698" y="12673"/>
                  </a:cubicBezTo>
                  <a:lnTo>
                    <a:pt x="64058" y="11311"/>
                  </a:lnTo>
                  <a:cubicBezTo>
                    <a:pt x="64200" y="11229"/>
                    <a:pt x="64182" y="11087"/>
                    <a:pt x="64019" y="10991"/>
                  </a:cubicBezTo>
                  <a:lnTo>
                    <a:pt x="61739" y="9674"/>
                  </a:lnTo>
                  <a:cubicBezTo>
                    <a:pt x="61650" y="9622"/>
                    <a:pt x="61536" y="9596"/>
                    <a:pt x="61427" y="9596"/>
                  </a:cubicBezTo>
                  <a:close/>
                  <a:moveTo>
                    <a:pt x="44804" y="9710"/>
                  </a:moveTo>
                  <a:cubicBezTo>
                    <a:pt x="44712" y="9710"/>
                    <a:pt x="44625" y="9729"/>
                    <a:pt x="44560" y="9766"/>
                  </a:cubicBezTo>
                  <a:lnTo>
                    <a:pt x="42206" y="11124"/>
                  </a:lnTo>
                  <a:cubicBezTo>
                    <a:pt x="42062" y="11208"/>
                    <a:pt x="42080" y="11353"/>
                    <a:pt x="42247" y="11448"/>
                  </a:cubicBezTo>
                  <a:lnTo>
                    <a:pt x="44519" y="12761"/>
                  </a:lnTo>
                  <a:cubicBezTo>
                    <a:pt x="44609" y="12813"/>
                    <a:pt x="44725" y="12840"/>
                    <a:pt x="44835" y="12840"/>
                  </a:cubicBezTo>
                  <a:cubicBezTo>
                    <a:pt x="44927" y="12840"/>
                    <a:pt x="45014" y="12821"/>
                    <a:pt x="45079" y="12784"/>
                  </a:cubicBezTo>
                  <a:lnTo>
                    <a:pt x="47433" y="11426"/>
                  </a:lnTo>
                  <a:cubicBezTo>
                    <a:pt x="47577" y="11342"/>
                    <a:pt x="47559" y="11197"/>
                    <a:pt x="47392" y="11102"/>
                  </a:cubicBezTo>
                  <a:lnTo>
                    <a:pt x="45122" y="9789"/>
                  </a:lnTo>
                  <a:cubicBezTo>
                    <a:pt x="45031" y="9737"/>
                    <a:pt x="44914" y="9710"/>
                    <a:pt x="44804" y="9710"/>
                  </a:cubicBezTo>
                  <a:close/>
                  <a:moveTo>
                    <a:pt x="73827" y="11992"/>
                  </a:moveTo>
                  <a:cubicBezTo>
                    <a:pt x="73656" y="11992"/>
                    <a:pt x="73493" y="12027"/>
                    <a:pt x="73371" y="12098"/>
                  </a:cubicBezTo>
                  <a:lnTo>
                    <a:pt x="71468" y="13195"/>
                  </a:lnTo>
                  <a:cubicBezTo>
                    <a:pt x="71200" y="13350"/>
                    <a:pt x="71234" y="13621"/>
                    <a:pt x="71544" y="13799"/>
                  </a:cubicBezTo>
                  <a:lnTo>
                    <a:pt x="73296" y="14811"/>
                  </a:lnTo>
                  <a:cubicBezTo>
                    <a:pt x="73466" y="14908"/>
                    <a:pt x="73683" y="14959"/>
                    <a:pt x="73889" y="14959"/>
                  </a:cubicBezTo>
                  <a:cubicBezTo>
                    <a:pt x="74060" y="14959"/>
                    <a:pt x="74222" y="14924"/>
                    <a:pt x="74343" y="14854"/>
                  </a:cubicBezTo>
                  <a:lnTo>
                    <a:pt x="76246" y="13757"/>
                  </a:lnTo>
                  <a:cubicBezTo>
                    <a:pt x="76513" y="13603"/>
                    <a:pt x="76479" y="13332"/>
                    <a:pt x="76170" y="13153"/>
                  </a:cubicBezTo>
                  <a:lnTo>
                    <a:pt x="74419" y="12140"/>
                  </a:lnTo>
                  <a:cubicBezTo>
                    <a:pt x="74249" y="12043"/>
                    <a:pt x="74032" y="11992"/>
                    <a:pt x="73827" y="11992"/>
                  </a:cubicBezTo>
                  <a:close/>
                  <a:moveTo>
                    <a:pt x="73928" y="7189"/>
                  </a:moveTo>
                  <a:cubicBezTo>
                    <a:pt x="73763" y="7189"/>
                    <a:pt x="73606" y="7223"/>
                    <a:pt x="73488" y="7291"/>
                  </a:cubicBezTo>
                  <a:lnTo>
                    <a:pt x="63224" y="13215"/>
                  </a:lnTo>
                  <a:cubicBezTo>
                    <a:pt x="62962" y="13365"/>
                    <a:pt x="62994" y="13628"/>
                    <a:pt x="63295" y="13801"/>
                  </a:cubicBezTo>
                  <a:lnTo>
                    <a:pt x="65080" y="14832"/>
                  </a:lnTo>
                  <a:cubicBezTo>
                    <a:pt x="65245" y="14927"/>
                    <a:pt x="65455" y="14976"/>
                    <a:pt x="65654" y="14976"/>
                  </a:cubicBezTo>
                  <a:cubicBezTo>
                    <a:pt x="65820" y="14976"/>
                    <a:pt x="65978" y="14942"/>
                    <a:pt x="66096" y="14874"/>
                  </a:cubicBezTo>
                  <a:lnTo>
                    <a:pt x="76361" y="8951"/>
                  </a:lnTo>
                  <a:cubicBezTo>
                    <a:pt x="76622" y="8801"/>
                    <a:pt x="76588" y="8537"/>
                    <a:pt x="76288" y="8363"/>
                  </a:cubicBezTo>
                  <a:lnTo>
                    <a:pt x="74504" y="7334"/>
                  </a:lnTo>
                  <a:cubicBezTo>
                    <a:pt x="74339" y="7238"/>
                    <a:pt x="74128" y="7189"/>
                    <a:pt x="73928" y="7189"/>
                  </a:cubicBezTo>
                  <a:close/>
                  <a:moveTo>
                    <a:pt x="48895" y="12154"/>
                  </a:moveTo>
                  <a:cubicBezTo>
                    <a:pt x="48733" y="12154"/>
                    <a:pt x="48579" y="12187"/>
                    <a:pt x="48464" y="12254"/>
                  </a:cubicBezTo>
                  <a:lnTo>
                    <a:pt x="46511" y="13380"/>
                  </a:lnTo>
                  <a:cubicBezTo>
                    <a:pt x="46257" y="13527"/>
                    <a:pt x="46289" y="13784"/>
                    <a:pt x="46582" y="13954"/>
                  </a:cubicBezTo>
                  <a:lnTo>
                    <a:pt x="48391" y="14998"/>
                  </a:lnTo>
                  <a:cubicBezTo>
                    <a:pt x="48552" y="15091"/>
                    <a:pt x="48758" y="15138"/>
                    <a:pt x="48953" y="15138"/>
                  </a:cubicBezTo>
                  <a:cubicBezTo>
                    <a:pt x="49115" y="15138"/>
                    <a:pt x="49269" y="15106"/>
                    <a:pt x="49385" y="15039"/>
                  </a:cubicBezTo>
                  <a:lnTo>
                    <a:pt x="51337" y="13913"/>
                  </a:lnTo>
                  <a:cubicBezTo>
                    <a:pt x="51592" y="13766"/>
                    <a:pt x="51560" y="13509"/>
                    <a:pt x="51266" y="13339"/>
                  </a:cubicBezTo>
                  <a:lnTo>
                    <a:pt x="49457" y="12295"/>
                  </a:lnTo>
                  <a:cubicBezTo>
                    <a:pt x="49296" y="12202"/>
                    <a:pt x="49090" y="12154"/>
                    <a:pt x="48895" y="12154"/>
                  </a:cubicBezTo>
                  <a:close/>
                  <a:moveTo>
                    <a:pt x="57218" y="12023"/>
                  </a:moveTo>
                  <a:cubicBezTo>
                    <a:pt x="57128" y="12023"/>
                    <a:pt x="57043" y="12041"/>
                    <a:pt x="56979" y="12078"/>
                  </a:cubicBezTo>
                  <a:lnTo>
                    <a:pt x="54619" y="13441"/>
                  </a:lnTo>
                  <a:cubicBezTo>
                    <a:pt x="54476" y="13522"/>
                    <a:pt x="54494" y="13666"/>
                    <a:pt x="54659" y="13760"/>
                  </a:cubicBezTo>
                  <a:lnTo>
                    <a:pt x="56939" y="15077"/>
                  </a:lnTo>
                  <a:cubicBezTo>
                    <a:pt x="57028" y="15129"/>
                    <a:pt x="57142" y="15155"/>
                    <a:pt x="57250" y="15155"/>
                  </a:cubicBezTo>
                  <a:cubicBezTo>
                    <a:pt x="57341" y="15155"/>
                    <a:pt x="57427" y="15137"/>
                    <a:pt x="57491" y="15100"/>
                  </a:cubicBezTo>
                  <a:lnTo>
                    <a:pt x="59851" y="13737"/>
                  </a:lnTo>
                  <a:cubicBezTo>
                    <a:pt x="59994" y="13656"/>
                    <a:pt x="59977" y="13513"/>
                    <a:pt x="59812" y="13418"/>
                  </a:cubicBezTo>
                  <a:lnTo>
                    <a:pt x="57532" y="12102"/>
                  </a:lnTo>
                  <a:cubicBezTo>
                    <a:pt x="57442" y="12050"/>
                    <a:pt x="57327" y="12023"/>
                    <a:pt x="57218" y="12023"/>
                  </a:cubicBezTo>
                  <a:close/>
                  <a:moveTo>
                    <a:pt x="40598" y="12138"/>
                  </a:moveTo>
                  <a:cubicBezTo>
                    <a:pt x="40507" y="12138"/>
                    <a:pt x="40420" y="12156"/>
                    <a:pt x="40354" y="12193"/>
                  </a:cubicBezTo>
                  <a:lnTo>
                    <a:pt x="38002" y="13553"/>
                  </a:lnTo>
                  <a:cubicBezTo>
                    <a:pt x="37857" y="13634"/>
                    <a:pt x="37875" y="13780"/>
                    <a:pt x="38040" y="13877"/>
                  </a:cubicBezTo>
                  <a:lnTo>
                    <a:pt x="40312" y="15188"/>
                  </a:lnTo>
                  <a:cubicBezTo>
                    <a:pt x="40403" y="15241"/>
                    <a:pt x="40520" y="15268"/>
                    <a:pt x="40631" y="15268"/>
                  </a:cubicBezTo>
                  <a:cubicBezTo>
                    <a:pt x="40722" y="15268"/>
                    <a:pt x="40809" y="15249"/>
                    <a:pt x="40874" y="15212"/>
                  </a:cubicBezTo>
                  <a:lnTo>
                    <a:pt x="43226" y="13854"/>
                  </a:lnTo>
                  <a:cubicBezTo>
                    <a:pt x="43372" y="13771"/>
                    <a:pt x="43353" y="13625"/>
                    <a:pt x="43187" y="13530"/>
                  </a:cubicBezTo>
                  <a:lnTo>
                    <a:pt x="40916" y="12217"/>
                  </a:lnTo>
                  <a:cubicBezTo>
                    <a:pt x="40825" y="12164"/>
                    <a:pt x="40709" y="12138"/>
                    <a:pt x="40598" y="12138"/>
                  </a:cubicBezTo>
                  <a:close/>
                  <a:moveTo>
                    <a:pt x="69619" y="14420"/>
                  </a:moveTo>
                  <a:cubicBezTo>
                    <a:pt x="69449" y="14420"/>
                    <a:pt x="69287" y="14455"/>
                    <a:pt x="69166" y="14524"/>
                  </a:cubicBezTo>
                  <a:lnTo>
                    <a:pt x="67263" y="15622"/>
                  </a:lnTo>
                  <a:cubicBezTo>
                    <a:pt x="66995" y="15776"/>
                    <a:pt x="67028" y="16047"/>
                    <a:pt x="67339" y="16226"/>
                  </a:cubicBezTo>
                  <a:lnTo>
                    <a:pt x="69090" y="17239"/>
                  </a:lnTo>
                  <a:cubicBezTo>
                    <a:pt x="69259" y="17336"/>
                    <a:pt x="69475" y="17387"/>
                    <a:pt x="69681" y="17387"/>
                  </a:cubicBezTo>
                  <a:cubicBezTo>
                    <a:pt x="69852" y="17387"/>
                    <a:pt x="70015" y="17352"/>
                    <a:pt x="70136" y="17281"/>
                  </a:cubicBezTo>
                  <a:lnTo>
                    <a:pt x="72039" y="16184"/>
                  </a:lnTo>
                  <a:cubicBezTo>
                    <a:pt x="72307" y="16029"/>
                    <a:pt x="72274" y="15758"/>
                    <a:pt x="71963" y="15580"/>
                  </a:cubicBezTo>
                  <a:lnTo>
                    <a:pt x="70212" y="14568"/>
                  </a:lnTo>
                  <a:cubicBezTo>
                    <a:pt x="70042" y="14471"/>
                    <a:pt x="69825" y="14420"/>
                    <a:pt x="69619" y="14420"/>
                  </a:cubicBezTo>
                  <a:close/>
                  <a:moveTo>
                    <a:pt x="61310" y="14472"/>
                  </a:moveTo>
                  <a:cubicBezTo>
                    <a:pt x="61145" y="14472"/>
                    <a:pt x="60987" y="14505"/>
                    <a:pt x="60869" y="14573"/>
                  </a:cubicBezTo>
                  <a:lnTo>
                    <a:pt x="58937" y="15687"/>
                  </a:lnTo>
                  <a:cubicBezTo>
                    <a:pt x="58676" y="15837"/>
                    <a:pt x="58710" y="16100"/>
                    <a:pt x="59011" y="16274"/>
                  </a:cubicBezTo>
                  <a:lnTo>
                    <a:pt x="60794" y="17305"/>
                  </a:lnTo>
                  <a:cubicBezTo>
                    <a:pt x="60959" y="17400"/>
                    <a:pt x="61170" y="17449"/>
                    <a:pt x="61370" y="17449"/>
                  </a:cubicBezTo>
                  <a:cubicBezTo>
                    <a:pt x="61535" y="17449"/>
                    <a:pt x="61692" y="17416"/>
                    <a:pt x="61810" y="17348"/>
                  </a:cubicBezTo>
                  <a:lnTo>
                    <a:pt x="63742" y="16232"/>
                  </a:lnTo>
                  <a:cubicBezTo>
                    <a:pt x="64002" y="16082"/>
                    <a:pt x="63969" y="15820"/>
                    <a:pt x="63669" y="15646"/>
                  </a:cubicBezTo>
                  <a:lnTo>
                    <a:pt x="61884" y="14615"/>
                  </a:lnTo>
                  <a:cubicBezTo>
                    <a:pt x="61720" y="14520"/>
                    <a:pt x="61510" y="14472"/>
                    <a:pt x="61310" y="14472"/>
                  </a:cubicBezTo>
                  <a:close/>
                  <a:moveTo>
                    <a:pt x="44689" y="14581"/>
                  </a:moveTo>
                  <a:cubicBezTo>
                    <a:pt x="44527" y="14581"/>
                    <a:pt x="44373" y="14614"/>
                    <a:pt x="44257" y="14680"/>
                  </a:cubicBezTo>
                  <a:lnTo>
                    <a:pt x="42306" y="15807"/>
                  </a:lnTo>
                  <a:cubicBezTo>
                    <a:pt x="42052" y="15954"/>
                    <a:pt x="42083" y="16211"/>
                    <a:pt x="42377" y="16380"/>
                  </a:cubicBezTo>
                  <a:lnTo>
                    <a:pt x="44186" y="17425"/>
                  </a:lnTo>
                  <a:cubicBezTo>
                    <a:pt x="44347" y="17518"/>
                    <a:pt x="44553" y="17566"/>
                    <a:pt x="44748" y="17566"/>
                  </a:cubicBezTo>
                  <a:cubicBezTo>
                    <a:pt x="44910" y="17566"/>
                    <a:pt x="45064" y="17533"/>
                    <a:pt x="45179" y="17466"/>
                  </a:cubicBezTo>
                  <a:lnTo>
                    <a:pt x="47130" y="16341"/>
                  </a:lnTo>
                  <a:cubicBezTo>
                    <a:pt x="47386" y="16193"/>
                    <a:pt x="47354" y="15937"/>
                    <a:pt x="47059" y="15767"/>
                  </a:cubicBezTo>
                  <a:lnTo>
                    <a:pt x="45252" y="14723"/>
                  </a:lnTo>
                  <a:cubicBezTo>
                    <a:pt x="45090" y="14629"/>
                    <a:pt x="44884" y="14581"/>
                    <a:pt x="44689" y="14581"/>
                  </a:cubicBezTo>
                  <a:close/>
                  <a:moveTo>
                    <a:pt x="53015" y="14451"/>
                  </a:moveTo>
                  <a:cubicBezTo>
                    <a:pt x="52924" y="14451"/>
                    <a:pt x="52837" y="14469"/>
                    <a:pt x="52773" y="14506"/>
                  </a:cubicBezTo>
                  <a:lnTo>
                    <a:pt x="50412" y="15867"/>
                  </a:lnTo>
                  <a:cubicBezTo>
                    <a:pt x="50270" y="15949"/>
                    <a:pt x="50288" y="16093"/>
                    <a:pt x="50452" y="16187"/>
                  </a:cubicBezTo>
                  <a:lnTo>
                    <a:pt x="52732" y="17504"/>
                  </a:lnTo>
                  <a:cubicBezTo>
                    <a:pt x="52821" y="17556"/>
                    <a:pt x="52937" y="17583"/>
                    <a:pt x="53046" y="17583"/>
                  </a:cubicBezTo>
                  <a:cubicBezTo>
                    <a:pt x="53136" y="17583"/>
                    <a:pt x="53222" y="17565"/>
                    <a:pt x="53286" y="17528"/>
                  </a:cubicBezTo>
                  <a:lnTo>
                    <a:pt x="55646" y="16165"/>
                  </a:lnTo>
                  <a:cubicBezTo>
                    <a:pt x="55788" y="16084"/>
                    <a:pt x="55770" y="15940"/>
                    <a:pt x="55606" y="15846"/>
                  </a:cubicBezTo>
                  <a:lnTo>
                    <a:pt x="53327" y="14529"/>
                  </a:lnTo>
                  <a:cubicBezTo>
                    <a:pt x="53238" y="14477"/>
                    <a:pt x="53123" y="14451"/>
                    <a:pt x="53015" y="14451"/>
                  </a:cubicBezTo>
                  <a:close/>
                  <a:moveTo>
                    <a:pt x="36392" y="14565"/>
                  </a:moveTo>
                  <a:cubicBezTo>
                    <a:pt x="36301" y="14565"/>
                    <a:pt x="36213" y="14584"/>
                    <a:pt x="36148" y="14621"/>
                  </a:cubicBezTo>
                  <a:lnTo>
                    <a:pt x="33794" y="15979"/>
                  </a:lnTo>
                  <a:cubicBezTo>
                    <a:pt x="33650" y="16063"/>
                    <a:pt x="33668" y="16208"/>
                    <a:pt x="33834" y="16303"/>
                  </a:cubicBezTo>
                  <a:lnTo>
                    <a:pt x="36107" y="17616"/>
                  </a:lnTo>
                  <a:cubicBezTo>
                    <a:pt x="36198" y="17668"/>
                    <a:pt x="36314" y="17695"/>
                    <a:pt x="36424" y="17695"/>
                  </a:cubicBezTo>
                  <a:cubicBezTo>
                    <a:pt x="36516" y="17695"/>
                    <a:pt x="36603" y="17676"/>
                    <a:pt x="36668" y="17638"/>
                  </a:cubicBezTo>
                  <a:lnTo>
                    <a:pt x="39021" y="16281"/>
                  </a:lnTo>
                  <a:cubicBezTo>
                    <a:pt x="39165" y="16197"/>
                    <a:pt x="39146" y="16052"/>
                    <a:pt x="38981" y="15957"/>
                  </a:cubicBezTo>
                  <a:lnTo>
                    <a:pt x="36709" y="14644"/>
                  </a:lnTo>
                  <a:cubicBezTo>
                    <a:pt x="36618" y="14592"/>
                    <a:pt x="36502" y="14565"/>
                    <a:pt x="36392" y="14565"/>
                  </a:cubicBezTo>
                  <a:close/>
                  <a:moveTo>
                    <a:pt x="65414" y="16847"/>
                  </a:moveTo>
                  <a:cubicBezTo>
                    <a:pt x="65244" y="16847"/>
                    <a:pt x="65080" y="16882"/>
                    <a:pt x="64959" y="16953"/>
                  </a:cubicBezTo>
                  <a:lnTo>
                    <a:pt x="63056" y="18050"/>
                  </a:lnTo>
                  <a:cubicBezTo>
                    <a:pt x="62788" y="18205"/>
                    <a:pt x="62821" y="18476"/>
                    <a:pt x="63132" y="18654"/>
                  </a:cubicBezTo>
                  <a:lnTo>
                    <a:pt x="64883" y="19665"/>
                  </a:lnTo>
                  <a:cubicBezTo>
                    <a:pt x="65053" y="19763"/>
                    <a:pt x="65271" y="19813"/>
                    <a:pt x="65477" y="19813"/>
                  </a:cubicBezTo>
                  <a:cubicBezTo>
                    <a:pt x="65647" y="19813"/>
                    <a:pt x="65810" y="19779"/>
                    <a:pt x="65931" y="19709"/>
                  </a:cubicBezTo>
                  <a:lnTo>
                    <a:pt x="67834" y="18612"/>
                  </a:lnTo>
                  <a:cubicBezTo>
                    <a:pt x="68102" y="18457"/>
                    <a:pt x="68068" y="18186"/>
                    <a:pt x="67758" y="18008"/>
                  </a:cubicBezTo>
                  <a:lnTo>
                    <a:pt x="66006" y="16995"/>
                  </a:lnTo>
                  <a:cubicBezTo>
                    <a:pt x="65837" y="16897"/>
                    <a:pt x="65620" y="16847"/>
                    <a:pt x="65414" y="16847"/>
                  </a:cubicBezTo>
                  <a:close/>
                  <a:moveTo>
                    <a:pt x="57104" y="16899"/>
                  </a:moveTo>
                  <a:cubicBezTo>
                    <a:pt x="56939" y="16899"/>
                    <a:pt x="56781" y="16932"/>
                    <a:pt x="56663" y="17001"/>
                  </a:cubicBezTo>
                  <a:lnTo>
                    <a:pt x="54731" y="18115"/>
                  </a:lnTo>
                  <a:cubicBezTo>
                    <a:pt x="54471" y="18265"/>
                    <a:pt x="54504" y="18529"/>
                    <a:pt x="54804" y="18701"/>
                  </a:cubicBezTo>
                  <a:lnTo>
                    <a:pt x="56589" y="19732"/>
                  </a:lnTo>
                  <a:cubicBezTo>
                    <a:pt x="56754" y="19827"/>
                    <a:pt x="56964" y="19876"/>
                    <a:pt x="57163" y="19876"/>
                  </a:cubicBezTo>
                  <a:cubicBezTo>
                    <a:pt x="57329" y="19876"/>
                    <a:pt x="57487" y="19842"/>
                    <a:pt x="57605" y="19774"/>
                  </a:cubicBezTo>
                  <a:lnTo>
                    <a:pt x="59536" y="18660"/>
                  </a:lnTo>
                  <a:cubicBezTo>
                    <a:pt x="59797" y="18510"/>
                    <a:pt x="59763" y="18247"/>
                    <a:pt x="59464" y="18073"/>
                  </a:cubicBezTo>
                  <a:lnTo>
                    <a:pt x="57679" y="17042"/>
                  </a:lnTo>
                  <a:cubicBezTo>
                    <a:pt x="57514" y="16948"/>
                    <a:pt x="57304" y="16899"/>
                    <a:pt x="57104" y="16899"/>
                  </a:cubicBezTo>
                  <a:close/>
                  <a:moveTo>
                    <a:pt x="40481" y="17008"/>
                  </a:moveTo>
                  <a:cubicBezTo>
                    <a:pt x="40320" y="17008"/>
                    <a:pt x="40166" y="17041"/>
                    <a:pt x="40052" y="17107"/>
                  </a:cubicBezTo>
                  <a:lnTo>
                    <a:pt x="38099" y="18235"/>
                  </a:lnTo>
                  <a:cubicBezTo>
                    <a:pt x="37845" y="18382"/>
                    <a:pt x="37876" y="18638"/>
                    <a:pt x="38170" y="18809"/>
                  </a:cubicBezTo>
                  <a:lnTo>
                    <a:pt x="39979" y="19853"/>
                  </a:lnTo>
                  <a:cubicBezTo>
                    <a:pt x="40140" y="19946"/>
                    <a:pt x="40345" y="19993"/>
                    <a:pt x="40540" y="19993"/>
                  </a:cubicBezTo>
                  <a:cubicBezTo>
                    <a:pt x="40702" y="19993"/>
                    <a:pt x="40857" y="19961"/>
                    <a:pt x="40972" y="19894"/>
                  </a:cubicBezTo>
                  <a:lnTo>
                    <a:pt x="42925" y="18768"/>
                  </a:lnTo>
                  <a:cubicBezTo>
                    <a:pt x="43179" y="18621"/>
                    <a:pt x="43148" y="18364"/>
                    <a:pt x="42854" y="18194"/>
                  </a:cubicBezTo>
                  <a:lnTo>
                    <a:pt x="41045" y="17149"/>
                  </a:lnTo>
                  <a:cubicBezTo>
                    <a:pt x="40884" y="17056"/>
                    <a:pt x="40677" y="17008"/>
                    <a:pt x="40481" y="17008"/>
                  </a:cubicBezTo>
                  <a:close/>
                  <a:moveTo>
                    <a:pt x="48807" y="16878"/>
                  </a:moveTo>
                  <a:cubicBezTo>
                    <a:pt x="48717" y="16878"/>
                    <a:pt x="48631" y="16896"/>
                    <a:pt x="48567" y="16933"/>
                  </a:cubicBezTo>
                  <a:lnTo>
                    <a:pt x="46205" y="18295"/>
                  </a:lnTo>
                  <a:cubicBezTo>
                    <a:pt x="46065" y="18377"/>
                    <a:pt x="46081" y="18521"/>
                    <a:pt x="46246" y="18615"/>
                  </a:cubicBezTo>
                  <a:lnTo>
                    <a:pt x="48526" y="19932"/>
                  </a:lnTo>
                  <a:cubicBezTo>
                    <a:pt x="48616" y="19984"/>
                    <a:pt x="48730" y="20010"/>
                    <a:pt x="48838" y="20010"/>
                  </a:cubicBezTo>
                  <a:cubicBezTo>
                    <a:pt x="48929" y="20010"/>
                    <a:pt x="49015" y="19992"/>
                    <a:pt x="49079" y="19955"/>
                  </a:cubicBezTo>
                  <a:lnTo>
                    <a:pt x="51440" y="18592"/>
                  </a:lnTo>
                  <a:cubicBezTo>
                    <a:pt x="51581" y="18510"/>
                    <a:pt x="51564" y="18367"/>
                    <a:pt x="51399" y="18273"/>
                  </a:cubicBezTo>
                  <a:lnTo>
                    <a:pt x="49120" y="16956"/>
                  </a:lnTo>
                  <a:cubicBezTo>
                    <a:pt x="49030" y="16904"/>
                    <a:pt x="48915" y="16878"/>
                    <a:pt x="48807" y="16878"/>
                  </a:cubicBezTo>
                  <a:close/>
                  <a:moveTo>
                    <a:pt x="32185" y="16993"/>
                  </a:moveTo>
                  <a:cubicBezTo>
                    <a:pt x="32094" y="16993"/>
                    <a:pt x="32007" y="17011"/>
                    <a:pt x="31942" y="17048"/>
                  </a:cubicBezTo>
                  <a:lnTo>
                    <a:pt x="29588" y="18406"/>
                  </a:lnTo>
                  <a:cubicBezTo>
                    <a:pt x="29444" y="18489"/>
                    <a:pt x="29462" y="18635"/>
                    <a:pt x="29627" y="18731"/>
                  </a:cubicBezTo>
                  <a:lnTo>
                    <a:pt x="31900" y="20042"/>
                  </a:lnTo>
                  <a:cubicBezTo>
                    <a:pt x="31991" y="20096"/>
                    <a:pt x="32108" y="20123"/>
                    <a:pt x="32218" y="20123"/>
                  </a:cubicBezTo>
                  <a:cubicBezTo>
                    <a:pt x="32309" y="20123"/>
                    <a:pt x="32396" y="20104"/>
                    <a:pt x="32461" y="20067"/>
                  </a:cubicBezTo>
                  <a:lnTo>
                    <a:pt x="34815" y="18709"/>
                  </a:lnTo>
                  <a:cubicBezTo>
                    <a:pt x="34959" y="18625"/>
                    <a:pt x="34941" y="18480"/>
                    <a:pt x="34774" y="18385"/>
                  </a:cubicBezTo>
                  <a:lnTo>
                    <a:pt x="32502" y="17072"/>
                  </a:lnTo>
                  <a:cubicBezTo>
                    <a:pt x="32412" y="17019"/>
                    <a:pt x="32296" y="16993"/>
                    <a:pt x="32185" y="16993"/>
                  </a:cubicBezTo>
                  <a:close/>
                  <a:moveTo>
                    <a:pt x="52898" y="19326"/>
                  </a:moveTo>
                  <a:cubicBezTo>
                    <a:pt x="52732" y="19326"/>
                    <a:pt x="52574" y="19360"/>
                    <a:pt x="52456" y="19428"/>
                  </a:cubicBezTo>
                  <a:lnTo>
                    <a:pt x="50526" y="20542"/>
                  </a:lnTo>
                  <a:cubicBezTo>
                    <a:pt x="50266" y="20693"/>
                    <a:pt x="50297" y="20955"/>
                    <a:pt x="50599" y="21129"/>
                  </a:cubicBezTo>
                  <a:lnTo>
                    <a:pt x="52383" y="22160"/>
                  </a:lnTo>
                  <a:cubicBezTo>
                    <a:pt x="52548" y="22255"/>
                    <a:pt x="52758" y="22304"/>
                    <a:pt x="52958" y="22304"/>
                  </a:cubicBezTo>
                  <a:cubicBezTo>
                    <a:pt x="53123" y="22304"/>
                    <a:pt x="53281" y="22270"/>
                    <a:pt x="53399" y="22203"/>
                  </a:cubicBezTo>
                  <a:lnTo>
                    <a:pt x="55329" y="21087"/>
                  </a:lnTo>
                  <a:cubicBezTo>
                    <a:pt x="55590" y="20937"/>
                    <a:pt x="55556" y="20675"/>
                    <a:pt x="55257" y="20501"/>
                  </a:cubicBezTo>
                  <a:lnTo>
                    <a:pt x="53472" y="19470"/>
                  </a:lnTo>
                  <a:cubicBezTo>
                    <a:pt x="53308" y="19375"/>
                    <a:pt x="53098" y="19326"/>
                    <a:pt x="52898" y="19326"/>
                  </a:cubicBezTo>
                  <a:close/>
                  <a:moveTo>
                    <a:pt x="36278" y="19436"/>
                  </a:moveTo>
                  <a:cubicBezTo>
                    <a:pt x="36116" y="19436"/>
                    <a:pt x="35961" y="19469"/>
                    <a:pt x="35845" y="19535"/>
                  </a:cubicBezTo>
                  <a:lnTo>
                    <a:pt x="33893" y="20662"/>
                  </a:lnTo>
                  <a:cubicBezTo>
                    <a:pt x="33638" y="20808"/>
                    <a:pt x="33669" y="21066"/>
                    <a:pt x="33965" y="21235"/>
                  </a:cubicBezTo>
                  <a:lnTo>
                    <a:pt x="35772" y="22280"/>
                  </a:lnTo>
                  <a:cubicBezTo>
                    <a:pt x="35933" y="22373"/>
                    <a:pt x="36138" y="22420"/>
                    <a:pt x="36334" y="22420"/>
                  </a:cubicBezTo>
                  <a:cubicBezTo>
                    <a:pt x="36496" y="22420"/>
                    <a:pt x="36651" y="22387"/>
                    <a:pt x="36767" y="22321"/>
                  </a:cubicBezTo>
                  <a:lnTo>
                    <a:pt x="38718" y="21194"/>
                  </a:lnTo>
                  <a:cubicBezTo>
                    <a:pt x="38972" y="21048"/>
                    <a:pt x="38941" y="20790"/>
                    <a:pt x="38647" y="20621"/>
                  </a:cubicBezTo>
                  <a:lnTo>
                    <a:pt x="36839" y="19576"/>
                  </a:lnTo>
                  <a:cubicBezTo>
                    <a:pt x="36679" y="19483"/>
                    <a:pt x="36473" y="19436"/>
                    <a:pt x="36278" y="19436"/>
                  </a:cubicBezTo>
                  <a:close/>
                  <a:moveTo>
                    <a:pt x="44601" y="19305"/>
                  </a:moveTo>
                  <a:cubicBezTo>
                    <a:pt x="44511" y="19305"/>
                    <a:pt x="44425" y="19323"/>
                    <a:pt x="44360" y="19360"/>
                  </a:cubicBezTo>
                  <a:lnTo>
                    <a:pt x="42000" y="20722"/>
                  </a:lnTo>
                  <a:cubicBezTo>
                    <a:pt x="41858" y="20804"/>
                    <a:pt x="41876" y="20948"/>
                    <a:pt x="42039" y="21042"/>
                  </a:cubicBezTo>
                  <a:lnTo>
                    <a:pt x="44319" y="22360"/>
                  </a:lnTo>
                  <a:cubicBezTo>
                    <a:pt x="44409" y="22411"/>
                    <a:pt x="44524" y="22438"/>
                    <a:pt x="44633" y="22438"/>
                  </a:cubicBezTo>
                  <a:cubicBezTo>
                    <a:pt x="44723" y="22438"/>
                    <a:pt x="44809" y="22420"/>
                    <a:pt x="44873" y="22383"/>
                  </a:cubicBezTo>
                  <a:lnTo>
                    <a:pt x="44873" y="22381"/>
                  </a:lnTo>
                  <a:lnTo>
                    <a:pt x="47233" y="21019"/>
                  </a:lnTo>
                  <a:cubicBezTo>
                    <a:pt x="47376" y="20937"/>
                    <a:pt x="47358" y="20795"/>
                    <a:pt x="47194" y="20699"/>
                  </a:cubicBezTo>
                  <a:lnTo>
                    <a:pt x="44914" y="19382"/>
                  </a:lnTo>
                  <a:cubicBezTo>
                    <a:pt x="44825" y="19331"/>
                    <a:pt x="44710" y="19305"/>
                    <a:pt x="44601" y="19305"/>
                  </a:cubicBezTo>
                  <a:close/>
                  <a:moveTo>
                    <a:pt x="27979" y="19420"/>
                  </a:moveTo>
                  <a:cubicBezTo>
                    <a:pt x="27888" y="19420"/>
                    <a:pt x="27800" y="19438"/>
                    <a:pt x="27735" y="19476"/>
                  </a:cubicBezTo>
                  <a:lnTo>
                    <a:pt x="25383" y="20834"/>
                  </a:lnTo>
                  <a:cubicBezTo>
                    <a:pt x="25237" y="20917"/>
                    <a:pt x="25255" y="21063"/>
                    <a:pt x="25422" y="21158"/>
                  </a:cubicBezTo>
                  <a:lnTo>
                    <a:pt x="27694" y="22471"/>
                  </a:lnTo>
                  <a:cubicBezTo>
                    <a:pt x="27784" y="22523"/>
                    <a:pt x="27900" y="22550"/>
                    <a:pt x="28011" y="22550"/>
                  </a:cubicBezTo>
                  <a:cubicBezTo>
                    <a:pt x="28102" y="22550"/>
                    <a:pt x="28190" y="22531"/>
                    <a:pt x="28256" y="22493"/>
                  </a:cubicBezTo>
                  <a:lnTo>
                    <a:pt x="30608" y="21135"/>
                  </a:lnTo>
                  <a:cubicBezTo>
                    <a:pt x="30752" y="21052"/>
                    <a:pt x="30734" y="20907"/>
                    <a:pt x="30569" y="20811"/>
                  </a:cubicBezTo>
                  <a:lnTo>
                    <a:pt x="28297" y="19499"/>
                  </a:lnTo>
                  <a:cubicBezTo>
                    <a:pt x="28206" y="19447"/>
                    <a:pt x="28089" y="19420"/>
                    <a:pt x="27979" y="19420"/>
                  </a:cubicBezTo>
                  <a:close/>
                  <a:moveTo>
                    <a:pt x="48691" y="21754"/>
                  </a:moveTo>
                  <a:cubicBezTo>
                    <a:pt x="48526" y="21754"/>
                    <a:pt x="48368" y="21787"/>
                    <a:pt x="48251" y="21854"/>
                  </a:cubicBezTo>
                  <a:lnTo>
                    <a:pt x="46319" y="22970"/>
                  </a:lnTo>
                  <a:cubicBezTo>
                    <a:pt x="46059" y="23120"/>
                    <a:pt x="46092" y="23382"/>
                    <a:pt x="46392" y="23556"/>
                  </a:cubicBezTo>
                  <a:lnTo>
                    <a:pt x="48177" y="24587"/>
                  </a:lnTo>
                  <a:cubicBezTo>
                    <a:pt x="48341" y="24682"/>
                    <a:pt x="48552" y="24731"/>
                    <a:pt x="48752" y="24731"/>
                  </a:cubicBezTo>
                  <a:cubicBezTo>
                    <a:pt x="48917" y="24731"/>
                    <a:pt x="49074" y="24698"/>
                    <a:pt x="49192" y="24629"/>
                  </a:cubicBezTo>
                  <a:lnTo>
                    <a:pt x="51124" y="23515"/>
                  </a:lnTo>
                  <a:cubicBezTo>
                    <a:pt x="51384" y="23365"/>
                    <a:pt x="51351" y="23102"/>
                    <a:pt x="51051" y="22928"/>
                  </a:cubicBezTo>
                  <a:lnTo>
                    <a:pt x="49266" y="21897"/>
                  </a:lnTo>
                  <a:cubicBezTo>
                    <a:pt x="49101" y="21802"/>
                    <a:pt x="48890" y="21754"/>
                    <a:pt x="48691" y="21754"/>
                  </a:cubicBezTo>
                  <a:close/>
                  <a:moveTo>
                    <a:pt x="32069" y="21863"/>
                  </a:moveTo>
                  <a:cubicBezTo>
                    <a:pt x="31908" y="21863"/>
                    <a:pt x="31754" y="21896"/>
                    <a:pt x="31639" y="21962"/>
                  </a:cubicBezTo>
                  <a:lnTo>
                    <a:pt x="29686" y="23090"/>
                  </a:lnTo>
                  <a:cubicBezTo>
                    <a:pt x="29432" y="23237"/>
                    <a:pt x="29464" y="23492"/>
                    <a:pt x="29758" y="23664"/>
                  </a:cubicBezTo>
                  <a:lnTo>
                    <a:pt x="31567" y="24708"/>
                  </a:lnTo>
                  <a:cubicBezTo>
                    <a:pt x="31727" y="24801"/>
                    <a:pt x="31933" y="24848"/>
                    <a:pt x="32128" y="24848"/>
                  </a:cubicBezTo>
                  <a:cubicBezTo>
                    <a:pt x="32290" y="24848"/>
                    <a:pt x="32444" y="24816"/>
                    <a:pt x="32560" y="24749"/>
                  </a:cubicBezTo>
                  <a:lnTo>
                    <a:pt x="34513" y="23623"/>
                  </a:lnTo>
                  <a:cubicBezTo>
                    <a:pt x="34767" y="23476"/>
                    <a:pt x="34735" y="23218"/>
                    <a:pt x="34441" y="23049"/>
                  </a:cubicBezTo>
                  <a:lnTo>
                    <a:pt x="32632" y="22004"/>
                  </a:lnTo>
                  <a:cubicBezTo>
                    <a:pt x="32471" y="21911"/>
                    <a:pt x="32264" y="21863"/>
                    <a:pt x="32069" y="21863"/>
                  </a:cubicBezTo>
                  <a:close/>
                  <a:moveTo>
                    <a:pt x="40394" y="21733"/>
                  </a:moveTo>
                  <a:cubicBezTo>
                    <a:pt x="40304" y="21733"/>
                    <a:pt x="40218" y="21751"/>
                    <a:pt x="40155" y="21788"/>
                  </a:cubicBezTo>
                  <a:lnTo>
                    <a:pt x="37795" y="23150"/>
                  </a:lnTo>
                  <a:cubicBezTo>
                    <a:pt x="37652" y="23232"/>
                    <a:pt x="37669" y="23376"/>
                    <a:pt x="37834" y="23470"/>
                  </a:cubicBezTo>
                  <a:lnTo>
                    <a:pt x="40114" y="24787"/>
                  </a:lnTo>
                  <a:cubicBezTo>
                    <a:pt x="40203" y="24839"/>
                    <a:pt x="40317" y="24865"/>
                    <a:pt x="40426" y="24865"/>
                  </a:cubicBezTo>
                  <a:cubicBezTo>
                    <a:pt x="40516" y="24865"/>
                    <a:pt x="40603" y="24847"/>
                    <a:pt x="40668" y="24809"/>
                  </a:cubicBezTo>
                  <a:lnTo>
                    <a:pt x="43028" y="23447"/>
                  </a:lnTo>
                  <a:cubicBezTo>
                    <a:pt x="43169" y="23365"/>
                    <a:pt x="43152" y="23221"/>
                    <a:pt x="42987" y="23128"/>
                  </a:cubicBezTo>
                  <a:lnTo>
                    <a:pt x="40709" y="21811"/>
                  </a:lnTo>
                  <a:cubicBezTo>
                    <a:pt x="40618" y="21759"/>
                    <a:pt x="40503" y="21733"/>
                    <a:pt x="40394" y="21733"/>
                  </a:cubicBezTo>
                  <a:close/>
                  <a:moveTo>
                    <a:pt x="23773" y="21847"/>
                  </a:moveTo>
                  <a:cubicBezTo>
                    <a:pt x="23682" y="21847"/>
                    <a:pt x="23595" y="21865"/>
                    <a:pt x="23530" y="21903"/>
                  </a:cubicBezTo>
                  <a:lnTo>
                    <a:pt x="21177" y="23261"/>
                  </a:lnTo>
                  <a:cubicBezTo>
                    <a:pt x="21032" y="23344"/>
                    <a:pt x="21050" y="23489"/>
                    <a:pt x="21217" y="23586"/>
                  </a:cubicBezTo>
                  <a:lnTo>
                    <a:pt x="23487" y="24897"/>
                  </a:lnTo>
                  <a:cubicBezTo>
                    <a:pt x="23579" y="24950"/>
                    <a:pt x="23695" y="24978"/>
                    <a:pt x="23806" y="24978"/>
                  </a:cubicBezTo>
                  <a:cubicBezTo>
                    <a:pt x="23897" y="24978"/>
                    <a:pt x="23984" y="24959"/>
                    <a:pt x="24049" y="24922"/>
                  </a:cubicBezTo>
                  <a:lnTo>
                    <a:pt x="26403" y="23562"/>
                  </a:lnTo>
                  <a:cubicBezTo>
                    <a:pt x="26547" y="23480"/>
                    <a:pt x="26529" y="23335"/>
                    <a:pt x="26362" y="23240"/>
                  </a:cubicBezTo>
                  <a:lnTo>
                    <a:pt x="24091" y="21927"/>
                  </a:lnTo>
                  <a:cubicBezTo>
                    <a:pt x="24000" y="21874"/>
                    <a:pt x="23883" y="21847"/>
                    <a:pt x="23773" y="21847"/>
                  </a:cubicBezTo>
                  <a:close/>
                  <a:moveTo>
                    <a:pt x="44485" y="24182"/>
                  </a:moveTo>
                  <a:cubicBezTo>
                    <a:pt x="44319" y="24182"/>
                    <a:pt x="44162" y="24216"/>
                    <a:pt x="44044" y="24284"/>
                  </a:cubicBezTo>
                  <a:lnTo>
                    <a:pt x="42114" y="25398"/>
                  </a:lnTo>
                  <a:cubicBezTo>
                    <a:pt x="41853" y="25548"/>
                    <a:pt x="41887" y="25812"/>
                    <a:pt x="42186" y="25984"/>
                  </a:cubicBezTo>
                  <a:lnTo>
                    <a:pt x="43971" y="27015"/>
                  </a:lnTo>
                  <a:cubicBezTo>
                    <a:pt x="44135" y="27110"/>
                    <a:pt x="44346" y="27158"/>
                    <a:pt x="44546" y="27158"/>
                  </a:cubicBezTo>
                  <a:cubicBezTo>
                    <a:pt x="44711" y="27158"/>
                    <a:pt x="44868" y="27125"/>
                    <a:pt x="44987" y="27058"/>
                  </a:cubicBezTo>
                  <a:lnTo>
                    <a:pt x="46917" y="25942"/>
                  </a:lnTo>
                  <a:cubicBezTo>
                    <a:pt x="47177" y="25792"/>
                    <a:pt x="47144" y="25530"/>
                    <a:pt x="46844" y="25356"/>
                  </a:cubicBezTo>
                  <a:lnTo>
                    <a:pt x="45060" y="24327"/>
                  </a:lnTo>
                  <a:cubicBezTo>
                    <a:pt x="44895" y="24231"/>
                    <a:pt x="44685" y="24182"/>
                    <a:pt x="44485" y="24182"/>
                  </a:cubicBezTo>
                  <a:close/>
                  <a:moveTo>
                    <a:pt x="27865" y="24291"/>
                  </a:moveTo>
                  <a:cubicBezTo>
                    <a:pt x="27703" y="24291"/>
                    <a:pt x="27548" y="24324"/>
                    <a:pt x="27432" y="24390"/>
                  </a:cubicBezTo>
                  <a:lnTo>
                    <a:pt x="25481" y="25516"/>
                  </a:lnTo>
                  <a:cubicBezTo>
                    <a:pt x="25227" y="25663"/>
                    <a:pt x="25259" y="25921"/>
                    <a:pt x="25552" y="26090"/>
                  </a:cubicBezTo>
                  <a:lnTo>
                    <a:pt x="27361" y="27135"/>
                  </a:lnTo>
                  <a:cubicBezTo>
                    <a:pt x="27522" y="27228"/>
                    <a:pt x="27728" y="27275"/>
                    <a:pt x="27924" y="27275"/>
                  </a:cubicBezTo>
                  <a:cubicBezTo>
                    <a:pt x="28085" y="27275"/>
                    <a:pt x="28239" y="27243"/>
                    <a:pt x="28354" y="27176"/>
                  </a:cubicBezTo>
                  <a:lnTo>
                    <a:pt x="30306" y="26049"/>
                  </a:lnTo>
                  <a:cubicBezTo>
                    <a:pt x="30561" y="25902"/>
                    <a:pt x="30530" y="25645"/>
                    <a:pt x="30234" y="25476"/>
                  </a:cubicBezTo>
                  <a:lnTo>
                    <a:pt x="28427" y="24431"/>
                  </a:lnTo>
                  <a:cubicBezTo>
                    <a:pt x="28266" y="24338"/>
                    <a:pt x="28061" y="24291"/>
                    <a:pt x="27865" y="24291"/>
                  </a:cubicBezTo>
                  <a:close/>
                  <a:moveTo>
                    <a:pt x="36188" y="24159"/>
                  </a:moveTo>
                  <a:cubicBezTo>
                    <a:pt x="36098" y="24159"/>
                    <a:pt x="36012" y="24178"/>
                    <a:pt x="35948" y="24215"/>
                  </a:cubicBezTo>
                  <a:lnTo>
                    <a:pt x="33588" y="25577"/>
                  </a:lnTo>
                  <a:cubicBezTo>
                    <a:pt x="33445" y="25659"/>
                    <a:pt x="33464" y="25803"/>
                    <a:pt x="33627" y="25896"/>
                  </a:cubicBezTo>
                  <a:lnTo>
                    <a:pt x="35907" y="27213"/>
                  </a:lnTo>
                  <a:cubicBezTo>
                    <a:pt x="35997" y="27266"/>
                    <a:pt x="36112" y="27293"/>
                    <a:pt x="36221" y="27293"/>
                  </a:cubicBezTo>
                  <a:cubicBezTo>
                    <a:pt x="36311" y="27293"/>
                    <a:pt x="36397" y="27275"/>
                    <a:pt x="36461" y="27238"/>
                  </a:cubicBezTo>
                  <a:lnTo>
                    <a:pt x="36461" y="27236"/>
                  </a:lnTo>
                  <a:lnTo>
                    <a:pt x="38821" y="25874"/>
                  </a:lnTo>
                  <a:cubicBezTo>
                    <a:pt x="38963" y="25792"/>
                    <a:pt x="38945" y="25650"/>
                    <a:pt x="38782" y="25554"/>
                  </a:cubicBezTo>
                  <a:lnTo>
                    <a:pt x="36502" y="24237"/>
                  </a:lnTo>
                  <a:cubicBezTo>
                    <a:pt x="36412" y="24186"/>
                    <a:pt x="36297" y="24159"/>
                    <a:pt x="36188" y="24159"/>
                  </a:cubicBezTo>
                  <a:close/>
                  <a:moveTo>
                    <a:pt x="19566" y="24275"/>
                  </a:moveTo>
                  <a:cubicBezTo>
                    <a:pt x="19475" y="24275"/>
                    <a:pt x="19388" y="24294"/>
                    <a:pt x="19323" y="24331"/>
                  </a:cubicBezTo>
                  <a:lnTo>
                    <a:pt x="16970" y="25689"/>
                  </a:lnTo>
                  <a:cubicBezTo>
                    <a:pt x="16825" y="25772"/>
                    <a:pt x="16843" y="25918"/>
                    <a:pt x="17010" y="26013"/>
                  </a:cubicBezTo>
                  <a:lnTo>
                    <a:pt x="19282" y="27325"/>
                  </a:lnTo>
                  <a:cubicBezTo>
                    <a:pt x="19372" y="27378"/>
                    <a:pt x="19488" y="27404"/>
                    <a:pt x="19599" y="27404"/>
                  </a:cubicBezTo>
                  <a:cubicBezTo>
                    <a:pt x="19691" y="27404"/>
                    <a:pt x="19778" y="27386"/>
                    <a:pt x="19844" y="27348"/>
                  </a:cubicBezTo>
                  <a:lnTo>
                    <a:pt x="22196" y="25992"/>
                  </a:lnTo>
                  <a:cubicBezTo>
                    <a:pt x="22340" y="25909"/>
                    <a:pt x="22322" y="25763"/>
                    <a:pt x="22157" y="25666"/>
                  </a:cubicBezTo>
                  <a:lnTo>
                    <a:pt x="19884" y="24355"/>
                  </a:lnTo>
                  <a:cubicBezTo>
                    <a:pt x="19793" y="24302"/>
                    <a:pt x="19676" y="24275"/>
                    <a:pt x="19566" y="24275"/>
                  </a:cubicBezTo>
                  <a:close/>
                  <a:moveTo>
                    <a:pt x="40279" y="26608"/>
                  </a:moveTo>
                  <a:cubicBezTo>
                    <a:pt x="40113" y="26608"/>
                    <a:pt x="39955" y="26641"/>
                    <a:pt x="39837" y="26709"/>
                  </a:cubicBezTo>
                  <a:lnTo>
                    <a:pt x="37907" y="27825"/>
                  </a:lnTo>
                  <a:cubicBezTo>
                    <a:pt x="37646" y="27976"/>
                    <a:pt x="37680" y="28237"/>
                    <a:pt x="37979" y="28411"/>
                  </a:cubicBezTo>
                  <a:lnTo>
                    <a:pt x="39764" y="29442"/>
                  </a:lnTo>
                  <a:cubicBezTo>
                    <a:pt x="39929" y="29537"/>
                    <a:pt x="40139" y="29586"/>
                    <a:pt x="40339" y="29586"/>
                  </a:cubicBezTo>
                  <a:cubicBezTo>
                    <a:pt x="40504" y="29586"/>
                    <a:pt x="40663" y="29552"/>
                    <a:pt x="40781" y="29484"/>
                  </a:cubicBezTo>
                  <a:lnTo>
                    <a:pt x="42712" y="28370"/>
                  </a:lnTo>
                  <a:cubicBezTo>
                    <a:pt x="42972" y="28219"/>
                    <a:pt x="42939" y="27957"/>
                    <a:pt x="42637" y="27783"/>
                  </a:cubicBezTo>
                  <a:lnTo>
                    <a:pt x="40853" y="26752"/>
                  </a:lnTo>
                  <a:cubicBezTo>
                    <a:pt x="40689" y="26657"/>
                    <a:pt x="40478" y="26608"/>
                    <a:pt x="40279" y="26608"/>
                  </a:cubicBezTo>
                  <a:close/>
                  <a:moveTo>
                    <a:pt x="23656" y="26718"/>
                  </a:moveTo>
                  <a:cubicBezTo>
                    <a:pt x="23495" y="26718"/>
                    <a:pt x="23342" y="26751"/>
                    <a:pt x="23227" y="26817"/>
                  </a:cubicBezTo>
                  <a:lnTo>
                    <a:pt x="21276" y="27945"/>
                  </a:lnTo>
                  <a:cubicBezTo>
                    <a:pt x="21020" y="28091"/>
                    <a:pt x="21052" y="28347"/>
                    <a:pt x="21347" y="28517"/>
                  </a:cubicBezTo>
                  <a:lnTo>
                    <a:pt x="23154" y="29563"/>
                  </a:lnTo>
                  <a:cubicBezTo>
                    <a:pt x="23315" y="29656"/>
                    <a:pt x="23521" y="29703"/>
                    <a:pt x="23716" y="29703"/>
                  </a:cubicBezTo>
                  <a:cubicBezTo>
                    <a:pt x="23877" y="29703"/>
                    <a:pt x="24032" y="29670"/>
                    <a:pt x="24147" y="29604"/>
                  </a:cubicBezTo>
                  <a:lnTo>
                    <a:pt x="26100" y="28478"/>
                  </a:lnTo>
                  <a:cubicBezTo>
                    <a:pt x="26355" y="28329"/>
                    <a:pt x="26323" y="28073"/>
                    <a:pt x="26029" y="27904"/>
                  </a:cubicBezTo>
                  <a:lnTo>
                    <a:pt x="24220" y="26859"/>
                  </a:lnTo>
                  <a:cubicBezTo>
                    <a:pt x="24059" y="26766"/>
                    <a:pt x="23852" y="26718"/>
                    <a:pt x="23656" y="26718"/>
                  </a:cubicBezTo>
                  <a:close/>
                  <a:moveTo>
                    <a:pt x="31982" y="26588"/>
                  </a:moveTo>
                  <a:cubicBezTo>
                    <a:pt x="31892" y="26588"/>
                    <a:pt x="31806" y="26606"/>
                    <a:pt x="31742" y="26643"/>
                  </a:cubicBezTo>
                  <a:lnTo>
                    <a:pt x="29382" y="28005"/>
                  </a:lnTo>
                  <a:cubicBezTo>
                    <a:pt x="29240" y="28087"/>
                    <a:pt x="29257" y="28231"/>
                    <a:pt x="29422" y="28325"/>
                  </a:cubicBezTo>
                  <a:lnTo>
                    <a:pt x="31701" y="29642"/>
                  </a:lnTo>
                  <a:cubicBezTo>
                    <a:pt x="31790" y="29694"/>
                    <a:pt x="31905" y="29720"/>
                    <a:pt x="32013" y="29720"/>
                  </a:cubicBezTo>
                  <a:cubicBezTo>
                    <a:pt x="32104" y="29720"/>
                    <a:pt x="32191" y="29702"/>
                    <a:pt x="32255" y="29664"/>
                  </a:cubicBezTo>
                  <a:lnTo>
                    <a:pt x="34616" y="28302"/>
                  </a:lnTo>
                  <a:cubicBezTo>
                    <a:pt x="34756" y="28220"/>
                    <a:pt x="34740" y="28076"/>
                    <a:pt x="34576" y="27983"/>
                  </a:cubicBezTo>
                  <a:lnTo>
                    <a:pt x="32296" y="26665"/>
                  </a:lnTo>
                  <a:cubicBezTo>
                    <a:pt x="32206" y="26614"/>
                    <a:pt x="32091" y="26588"/>
                    <a:pt x="31982" y="26588"/>
                  </a:cubicBezTo>
                  <a:close/>
                  <a:moveTo>
                    <a:pt x="15360" y="26702"/>
                  </a:moveTo>
                  <a:cubicBezTo>
                    <a:pt x="15268" y="26702"/>
                    <a:pt x="15181" y="26720"/>
                    <a:pt x="15116" y="26758"/>
                  </a:cubicBezTo>
                  <a:lnTo>
                    <a:pt x="12762" y="28116"/>
                  </a:lnTo>
                  <a:cubicBezTo>
                    <a:pt x="12619" y="28199"/>
                    <a:pt x="12638" y="28344"/>
                    <a:pt x="12804" y="28440"/>
                  </a:cubicBezTo>
                  <a:lnTo>
                    <a:pt x="12803" y="28440"/>
                  </a:lnTo>
                  <a:lnTo>
                    <a:pt x="15073" y="29752"/>
                  </a:lnTo>
                  <a:cubicBezTo>
                    <a:pt x="15164" y="29804"/>
                    <a:pt x="15281" y="29831"/>
                    <a:pt x="15391" y="29831"/>
                  </a:cubicBezTo>
                  <a:cubicBezTo>
                    <a:pt x="15482" y="29831"/>
                    <a:pt x="15570" y="29813"/>
                    <a:pt x="15635" y="29775"/>
                  </a:cubicBezTo>
                  <a:lnTo>
                    <a:pt x="17989" y="28417"/>
                  </a:lnTo>
                  <a:cubicBezTo>
                    <a:pt x="18133" y="28334"/>
                    <a:pt x="18115" y="28188"/>
                    <a:pt x="17948" y="28093"/>
                  </a:cubicBezTo>
                  <a:lnTo>
                    <a:pt x="15677" y="26781"/>
                  </a:lnTo>
                  <a:cubicBezTo>
                    <a:pt x="15586" y="26728"/>
                    <a:pt x="15470" y="26702"/>
                    <a:pt x="15360" y="26702"/>
                  </a:cubicBezTo>
                  <a:close/>
                  <a:moveTo>
                    <a:pt x="36073" y="29036"/>
                  </a:moveTo>
                  <a:cubicBezTo>
                    <a:pt x="35908" y="29036"/>
                    <a:pt x="35749" y="29070"/>
                    <a:pt x="35631" y="29138"/>
                  </a:cubicBezTo>
                  <a:lnTo>
                    <a:pt x="33701" y="30252"/>
                  </a:lnTo>
                  <a:cubicBezTo>
                    <a:pt x="33441" y="30403"/>
                    <a:pt x="33474" y="30665"/>
                    <a:pt x="33774" y="30839"/>
                  </a:cubicBezTo>
                  <a:lnTo>
                    <a:pt x="35559" y="31870"/>
                  </a:lnTo>
                  <a:cubicBezTo>
                    <a:pt x="35723" y="31965"/>
                    <a:pt x="35934" y="32013"/>
                    <a:pt x="36134" y="32013"/>
                  </a:cubicBezTo>
                  <a:cubicBezTo>
                    <a:pt x="36299" y="32013"/>
                    <a:pt x="36457" y="31980"/>
                    <a:pt x="36574" y="31912"/>
                  </a:cubicBezTo>
                  <a:lnTo>
                    <a:pt x="38505" y="30798"/>
                  </a:lnTo>
                  <a:cubicBezTo>
                    <a:pt x="38765" y="30647"/>
                    <a:pt x="38733" y="30385"/>
                    <a:pt x="38432" y="30211"/>
                  </a:cubicBezTo>
                  <a:lnTo>
                    <a:pt x="36647" y="29180"/>
                  </a:lnTo>
                  <a:cubicBezTo>
                    <a:pt x="36483" y="29085"/>
                    <a:pt x="36273" y="29036"/>
                    <a:pt x="36073" y="29036"/>
                  </a:cubicBezTo>
                  <a:close/>
                  <a:moveTo>
                    <a:pt x="19452" y="29146"/>
                  </a:moveTo>
                  <a:cubicBezTo>
                    <a:pt x="19291" y="29146"/>
                    <a:pt x="19136" y="29178"/>
                    <a:pt x="19020" y="29245"/>
                  </a:cubicBezTo>
                  <a:lnTo>
                    <a:pt x="17069" y="30371"/>
                  </a:lnTo>
                  <a:cubicBezTo>
                    <a:pt x="16814" y="30518"/>
                    <a:pt x="16846" y="30776"/>
                    <a:pt x="17140" y="30945"/>
                  </a:cubicBezTo>
                  <a:lnTo>
                    <a:pt x="18949" y="31990"/>
                  </a:lnTo>
                  <a:cubicBezTo>
                    <a:pt x="19109" y="32083"/>
                    <a:pt x="19314" y="32130"/>
                    <a:pt x="19508" y="32130"/>
                  </a:cubicBezTo>
                  <a:cubicBezTo>
                    <a:pt x="19670" y="32130"/>
                    <a:pt x="19826" y="32097"/>
                    <a:pt x="19942" y="32031"/>
                  </a:cubicBezTo>
                  <a:lnTo>
                    <a:pt x="21893" y="30904"/>
                  </a:lnTo>
                  <a:cubicBezTo>
                    <a:pt x="22149" y="30757"/>
                    <a:pt x="22117" y="30500"/>
                    <a:pt x="21824" y="30330"/>
                  </a:cubicBezTo>
                  <a:lnTo>
                    <a:pt x="20015" y="29286"/>
                  </a:lnTo>
                  <a:cubicBezTo>
                    <a:pt x="19853" y="29193"/>
                    <a:pt x="19648" y="29146"/>
                    <a:pt x="19452" y="29146"/>
                  </a:cubicBezTo>
                  <a:close/>
                  <a:moveTo>
                    <a:pt x="27775" y="29016"/>
                  </a:moveTo>
                  <a:cubicBezTo>
                    <a:pt x="27685" y="29016"/>
                    <a:pt x="27599" y="29034"/>
                    <a:pt x="27535" y="29071"/>
                  </a:cubicBezTo>
                  <a:lnTo>
                    <a:pt x="25175" y="30433"/>
                  </a:lnTo>
                  <a:cubicBezTo>
                    <a:pt x="25033" y="30515"/>
                    <a:pt x="25051" y="30659"/>
                    <a:pt x="25215" y="30753"/>
                  </a:cubicBezTo>
                  <a:lnTo>
                    <a:pt x="27494" y="32070"/>
                  </a:lnTo>
                  <a:cubicBezTo>
                    <a:pt x="27584" y="32121"/>
                    <a:pt x="27699" y="32148"/>
                    <a:pt x="27808" y="32148"/>
                  </a:cubicBezTo>
                  <a:cubicBezTo>
                    <a:pt x="27898" y="32148"/>
                    <a:pt x="27984" y="32130"/>
                    <a:pt x="28049" y="32093"/>
                  </a:cubicBezTo>
                  <a:lnTo>
                    <a:pt x="30409" y="30730"/>
                  </a:lnTo>
                  <a:cubicBezTo>
                    <a:pt x="30551" y="30648"/>
                    <a:pt x="30533" y="30505"/>
                    <a:pt x="30369" y="30409"/>
                  </a:cubicBezTo>
                  <a:lnTo>
                    <a:pt x="28089" y="29095"/>
                  </a:lnTo>
                  <a:cubicBezTo>
                    <a:pt x="28000" y="29043"/>
                    <a:pt x="27884" y="29016"/>
                    <a:pt x="27775" y="29016"/>
                  </a:cubicBezTo>
                  <a:close/>
                  <a:moveTo>
                    <a:pt x="11154" y="29130"/>
                  </a:moveTo>
                  <a:cubicBezTo>
                    <a:pt x="11063" y="29130"/>
                    <a:pt x="10976" y="29148"/>
                    <a:pt x="10910" y="29186"/>
                  </a:cubicBezTo>
                  <a:lnTo>
                    <a:pt x="8558" y="30544"/>
                  </a:lnTo>
                  <a:cubicBezTo>
                    <a:pt x="8414" y="30627"/>
                    <a:pt x="8431" y="30773"/>
                    <a:pt x="8597" y="30868"/>
                  </a:cubicBezTo>
                  <a:lnTo>
                    <a:pt x="10869" y="32180"/>
                  </a:lnTo>
                  <a:cubicBezTo>
                    <a:pt x="10960" y="32232"/>
                    <a:pt x="11076" y="32259"/>
                    <a:pt x="11187" y="32259"/>
                  </a:cubicBezTo>
                  <a:cubicBezTo>
                    <a:pt x="11278" y="32259"/>
                    <a:pt x="11366" y="32241"/>
                    <a:pt x="11431" y="32203"/>
                  </a:cubicBezTo>
                  <a:lnTo>
                    <a:pt x="13784" y="30845"/>
                  </a:lnTo>
                  <a:cubicBezTo>
                    <a:pt x="13927" y="30762"/>
                    <a:pt x="13909" y="30617"/>
                    <a:pt x="13744" y="30521"/>
                  </a:cubicBezTo>
                  <a:lnTo>
                    <a:pt x="11472" y="29209"/>
                  </a:lnTo>
                  <a:cubicBezTo>
                    <a:pt x="11381" y="29157"/>
                    <a:pt x="11265" y="29130"/>
                    <a:pt x="11154" y="29130"/>
                  </a:cubicBezTo>
                  <a:close/>
                  <a:moveTo>
                    <a:pt x="31866" y="31463"/>
                  </a:moveTo>
                  <a:cubicBezTo>
                    <a:pt x="31701" y="31463"/>
                    <a:pt x="31544" y="31497"/>
                    <a:pt x="31426" y="31564"/>
                  </a:cubicBezTo>
                  <a:lnTo>
                    <a:pt x="29494" y="32680"/>
                  </a:lnTo>
                  <a:cubicBezTo>
                    <a:pt x="29234" y="32830"/>
                    <a:pt x="29267" y="33092"/>
                    <a:pt x="29568" y="33266"/>
                  </a:cubicBezTo>
                  <a:lnTo>
                    <a:pt x="31353" y="34297"/>
                  </a:lnTo>
                  <a:cubicBezTo>
                    <a:pt x="31517" y="34392"/>
                    <a:pt x="31727" y="34440"/>
                    <a:pt x="31926" y="34440"/>
                  </a:cubicBezTo>
                  <a:cubicBezTo>
                    <a:pt x="32092" y="34440"/>
                    <a:pt x="32249" y="34407"/>
                    <a:pt x="32367" y="34339"/>
                  </a:cubicBezTo>
                  <a:lnTo>
                    <a:pt x="32369" y="34339"/>
                  </a:lnTo>
                  <a:lnTo>
                    <a:pt x="34299" y="33225"/>
                  </a:lnTo>
                  <a:cubicBezTo>
                    <a:pt x="34561" y="33074"/>
                    <a:pt x="34526" y="32812"/>
                    <a:pt x="34226" y="32638"/>
                  </a:cubicBezTo>
                  <a:lnTo>
                    <a:pt x="32442" y="31607"/>
                  </a:lnTo>
                  <a:cubicBezTo>
                    <a:pt x="32277" y="31512"/>
                    <a:pt x="32066" y="31463"/>
                    <a:pt x="31866" y="31463"/>
                  </a:cubicBezTo>
                  <a:close/>
                  <a:moveTo>
                    <a:pt x="15245" y="31573"/>
                  </a:moveTo>
                  <a:cubicBezTo>
                    <a:pt x="15084" y="31573"/>
                    <a:pt x="14930" y="31605"/>
                    <a:pt x="14815" y="31672"/>
                  </a:cubicBezTo>
                  <a:lnTo>
                    <a:pt x="12863" y="32798"/>
                  </a:lnTo>
                  <a:cubicBezTo>
                    <a:pt x="12607" y="32946"/>
                    <a:pt x="12639" y="33202"/>
                    <a:pt x="12934" y="33372"/>
                  </a:cubicBezTo>
                  <a:lnTo>
                    <a:pt x="14742" y="34416"/>
                  </a:lnTo>
                  <a:cubicBezTo>
                    <a:pt x="14903" y="34510"/>
                    <a:pt x="15109" y="34558"/>
                    <a:pt x="15304" y="34558"/>
                  </a:cubicBezTo>
                  <a:cubicBezTo>
                    <a:pt x="15466" y="34558"/>
                    <a:pt x="15620" y="34525"/>
                    <a:pt x="15735" y="34459"/>
                  </a:cubicBezTo>
                  <a:lnTo>
                    <a:pt x="17688" y="33331"/>
                  </a:lnTo>
                  <a:cubicBezTo>
                    <a:pt x="17942" y="33184"/>
                    <a:pt x="17910" y="32928"/>
                    <a:pt x="17617" y="32759"/>
                  </a:cubicBezTo>
                  <a:lnTo>
                    <a:pt x="15808" y="31714"/>
                  </a:lnTo>
                  <a:cubicBezTo>
                    <a:pt x="15647" y="31620"/>
                    <a:pt x="15441" y="31573"/>
                    <a:pt x="15245" y="31573"/>
                  </a:cubicBezTo>
                  <a:close/>
                  <a:moveTo>
                    <a:pt x="23569" y="31443"/>
                  </a:moveTo>
                  <a:cubicBezTo>
                    <a:pt x="23479" y="31443"/>
                    <a:pt x="23393" y="31461"/>
                    <a:pt x="23328" y="31498"/>
                  </a:cubicBezTo>
                  <a:lnTo>
                    <a:pt x="20968" y="32860"/>
                  </a:lnTo>
                  <a:cubicBezTo>
                    <a:pt x="20826" y="32942"/>
                    <a:pt x="20844" y="33086"/>
                    <a:pt x="21008" y="33180"/>
                  </a:cubicBezTo>
                  <a:lnTo>
                    <a:pt x="23287" y="34497"/>
                  </a:lnTo>
                  <a:cubicBezTo>
                    <a:pt x="23378" y="34548"/>
                    <a:pt x="23493" y="34574"/>
                    <a:pt x="23602" y="34574"/>
                  </a:cubicBezTo>
                  <a:cubicBezTo>
                    <a:pt x="23693" y="34574"/>
                    <a:pt x="23779" y="34556"/>
                    <a:pt x="23843" y="34519"/>
                  </a:cubicBezTo>
                  <a:lnTo>
                    <a:pt x="26203" y="33157"/>
                  </a:lnTo>
                  <a:cubicBezTo>
                    <a:pt x="26345" y="33075"/>
                    <a:pt x="26327" y="32931"/>
                    <a:pt x="26162" y="32837"/>
                  </a:cubicBezTo>
                  <a:lnTo>
                    <a:pt x="23882" y="31520"/>
                  </a:lnTo>
                  <a:cubicBezTo>
                    <a:pt x="23793" y="31469"/>
                    <a:pt x="23678" y="31443"/>
                    <a:pt x="23569" y="31443"/>
                  </a:cubicBezTo>
                  <a:close/>
                  <a:moveTo>
                    <a:pt x="6948" y="31557"/>
                  </a:moveTo>
                  <a:cubicBezTo>
                    <a:pt x="6856" y="31557"/>
                    <a:pt x="6769" y="31575"/>
                    <a:pt x="6703" y="31613"/>
                  </a:cubicBezTo>
                  <a:lnTo>
                    <a:pt x="4351" y="32971"/>
                  </a:lnTo>
                  <a:cubicBezTo>
                    <a:pt x="4207" y="33054"/>
                    <a:pt x="4225" y="33199"/>
                    <a:pt x="4392" y="33296"/>
                  </a:cubicBezTo>
                  <a:lnTo>
                    <a:pt x="6663" y="34607"/>
                  </a:lnTo>
                  <a:cubicBezTo>
                    <a:pt x="6754" y="34660"/>
                    <a:pt x="6871" y="34687"/>
                    <a:pt x="6981" y="34687"/>
                  </a:cubicBezTo>
                  <a:cubicBezTo>
                    <a:pt x="7072" y="34687"/>
                    <a:pt x="7159" y="34669"/>
                    <a:pt x="7224" y="34631"/>
                  </a:cubicBezTo>
                  <a:lnTo>
                    <a:pt x="9577" y="33272"/>
                  </a:lnTo>
                  <a:cubicBezTo>
                    <a:pt x="9720" y="33190"/>
                    <a:pt x="9704" y="33045"/>
                    <a:pt x="9537" y="32948"/>
                  </a:cubicBezTo>
                  <a:lnTo>
                    <a:pt x="7265" y="31637"/>
                  </a:lnTo>
                  <a:cubicBezTo>
                    <a:pt x="7175" y="31584"/>
                    <a:pt x="7058" y="31557"/>
                    <a:pt x="6948" y="31557"/>
                  </a:cubicBezTo>
                  <a:close/>
                  <a:moveTo>
                    <a:pt x="61154" y="19306"/>
                  </a:moveTo>
                  <a:cubicBezTo>
                    <a:pt x="60984" y="19306"/>
                    <a:pt x="60822" y="19340"/>
                    <a:pt x="60700" y="19410"/>
                  </a:cubicBezTo>
                  <a:lnTo>
                    <a:pt x="33613" y="35042"/>
                  </a:lnTo>
                  <a:cubicBezTo>
                    <a:pt x="33345" y="35197"/>
                    <a:pt x="33379" y="35467"/>
                    <a:pt x="33689" y="35647"/>
                  </a:cubicBezTo>
                  <a:lnTo>
                    <a:pt x="35441" y="36658"/>
                  </a:lnTo>
                  <a:cubicBezTo>
                    <a:pt x="35611" y="36756"/>
                    <a:pt x="35828" y="36806"/>
                    <a:pt x="36034" y="36806"/>
                  </a:cubicBezTo>
                  <a:cubicBezTo>
                    <a:pt x="36204" y="36806"/>
                    <a:pt x="36366" y="36772"/>
                    <a:pt x="36488" y="36702"/>
                  </a:cubicBezTo>
                  <a:lnTo>
                    <a:pt x="63574" y="21069"/>
                  </a:lnTo>
                  <a:cubicBezTo>
                    <a:pt x="63843" y="20914"/>
                    <a:pt x="63810" y="20643"/>
                    <a:pt x="63500" y="20466"/>
                  </a:cubicBezTo>
                  <a:lnTo>
                    <a:pt x="63500" y="20465"/>
                  </a:lnTo>
                  <a:lnTo>
                    <a:pt x="61748" y="19454"/>
                  </a:lnTo>
                  <a:cubicBezTo>
                    <a:pt x="61578" y="19356"/>
                    <a:pt x="61360" y="19306"/>
                    <a:pt x="61154" y="19306"/>
                  </a:cubicBezTo>
                  <a:close/>
                  <a:moveTo>
                    <a:pt x="27661" y="33891"/>
                  </a:moveTo>
                  <a:cubicBezTo>
                    <a:pt x="27495" y="33891"/>
                    <a:pt x="27337" y="33924"/>
                    <a:pt x="27219" y="33992"/>
                  </a:cubicBezTo>
                  <a:lnTo>
                    <a:pt x="25287" y="35107"/>
                  </a:lnTo>
                  <a:cubicBezTo>
                    <a:pt x="25027" y="35258"/>
                    <a:pt x="25060" y="35520"/>
                    <a:pt x="25360" y="35694"/>
                  </a:cubicBezTo>
                  <a:lnTo>
                    <a:pt x="27145" y="36725"/>
                  </a:lnTo>
                  <a:cubicBezTo>
                    <a:pt x="27310" y="36819"/>
                    <a:pt x="27521" y="36868"/>
                    <a:pt x="27721" y="36868"/>
                  </a:cubicBezTo>
                  <a:cubicBezTo>
                    <a:pt x="27886" y="36868"/>
                    <a:pt x="28044" y="36835"/>
                    <a:pt x="28162" y="36767"/>
                  </a:cubicBezTo>
                  <a:lnTo>
                    <a:pt x="30094" y="35652"/>
                  </a:lnTo>
                  <a:cubicBezTo>
                    <a:pt x="30354" y="35502"/>
                    <a:pt x="30321" y="35240"/>
                    <a:pt x="30020" y="35066"/>
                  </a:cubicBezTo>
                  <a:lnTo>
                    <a:pt x="28235" y="34035"/>
                  </a:lnTo>
                  <a:cubicBezTo>
                    <a:pt x="28071" y="33940"/>
                    <a:pt x="27860" y="33891"/>
                    <a:pt x="27661" y="33891"/>
                  </a:cubicBezTo>
                  <a:close/>
                  <a:moveTo>
                    <a:pt x="19365" y="33870"/>
                  </a:moveTo>
                  <a:cubicBezTo>
                    <a:pt x="19274" y="33870"/>
                    <a:pt x="19188" y="33889"/>
                    <a:pt x="19123" y="33926"/>
                  </a:cubicBezTo>
                  <a:lnTo>
                    <a:pt x="16763" y="35288"/>
                  </a:lnTo>
                  <a:cubicBezTo>
                    <a:pt x="16621" y="35370"/>
                    <a:pt x="16639" y="35512"/>
                    <a:pt x="16802" y="35608"/>
                  </a:cubicBezTo>
                  <a:lnTo>
                    <a:pt x="19082" y="36925"/>
                  </a:lnTo>
                  <a:cubicBezTo>
                    <a:pt x="19172" y="36976"/>
                    <a:pt x="19286" y="37003"/>
                    <a:pt x="19395" y="37003"/>
                  </a:cubicBezTo>
                  <a:cubicBezTo>
                    <a:pt x="19486" y="37003"/>
                    <a:pt x="19572" y="36984"/>
                    <a:pt x="19636" y="36947"/>
                  </a:cubicBezTo>
                  <a:lnTo>
                    <a:pt x="21996" y="35585"/>
                  </a:lnTo>
                  <a:cubicBezTo>
                    <a:pt x="22138" y="35503"/>
                    <a:pt x="22120" y="35359"/>
                    <a:pt x="21957" y="35266"/>
                  </a:cubicBezTo>
                  <a:lnTo>
                    <a:pt x="19677" y="33949"/>
                  </a:lnTo>
                  <a:cubicBezTo>
                    <a:pt x="19588" y="33897"/>
                    <a:pt x="19474" y="33870"/>
                    <a:pt x="19365" y="33870"/>
                  </a:cubicBezTo>
                  <a:close/>
                  <a:moveTo>
                    <a:pt x="2741" y="33985"/>
                  </a:moveTo>
                  <a:cubicBezTo>
                    <a:pt x="2650" y="33985"/>
                    <a:pt x="2563" y="34003"/>
                    <a:pt x="2498" y="34041"/>
                  </a:cubicBezTo>
                  <a:lnTo>
                    <a:pt x="145" y="35399"/>
                  </a:lnTo>
                  <a:cubicBezTo>
                    <a:pt x="0" y="35482"/>
                    <a:pt x="18" y="35627"/>
                    <a:pt x="185" y="35724"/>
                  </a:cubicBezTo>
                  <a:lnTo>
                    <a:pt x="2457" y="37035"/>
                  </a:lnTo>
                  <a:cubicBezTo>
                    <a:pt x="2548" y="37088"/>
                    <a:pt x="2665" y="37116"/>
                    <a:pt x="2775" y="37116"/>
                  </a:cubicBezTo>
                  <a:cubicBezTo>
                    <a:pt x="2866" y="37116"/>
                    <a:pt x="2953" y="37097"/>
                    <a:pt x="3017" y="37059"/>
                  </a:cubicBezTo>
                  <a:lnTo>
                    <a:pt x="5371" y="35702"/>
                  </a:lnTo>
                  <a:cubicBezTo>
                    <a:pt x="5515" y="35617"/>
                    <a:pt x="5497" y="35471"/>
                    <a:pt x="5332" y="35378"/>
                  </a:cubicBezTo>
                  <a:lnTo>
                    <a:pt x="3060" y="34065"/>
                  </a:lnTo>
                  <a:cubicBezTo>
                    <a:pt x="2968" y="34012"/>
                    <a:pt x="2852" y="33985"/>
                    <a:pt x="2741" y="33985"/>
                  </a:cubicBezTo>
                  <a:close/>
                  <a:moveTo>
                    <a:pt x="31765" y="36267"/>
                  </a:moveTo>
                  <a:cubicBezTo>
                    <a:pt x="31595" y="36267"/>
                    <a:pt x="31432" y="36301"/>
                    <a:pt x="31309" y="36372"/>
                  </a:cubicBezTo>
                  <a:lnTo>
                    <a:pt x="29408" y="37470"/>
                  </a:lnTo>
                  <a:cubicBezTo>
                    <a:pt x="29138" y="37624"/>
                    <a:pt x="29172" y="37894"/>
                    <a:pt x="29484" y="38074"/>
                  </a:cubicBezTo>
                  <a:lnTo>
                    <a:pt x="31234" y="39085"/>
                  </a:lnTo>
                  <a:cubicBezTo>
                    <a:pt x="31404" y="39183"/>
                    <a:pt x="31621" y="39233"/>
                    <a:pt x="31827" y="39233"/>
                  </a:cubicBezTo>
                  <a:cubicBezTo>
                    <a:pt x="31998" y="39233"/>
                    <a:pt x="32160" y="39199"/>
                    <a:pt x="32281" y="39129"/>
                  </a:cubicBezTo>
                  <a:lnTo>
                    <a:pt x="34184" y="38031"/>
                  </a:lnTo>
                  <a:cubicBezTo>
                    <a:pt x="34452" y="37877"/>
                    <a:pt x="34417" y="37606"/>
                    <a:pt x="34108" y="37427"/>
                  </a:cubicBezTo>
                  <a:lnTo>
                    <a:pt x="32357" y="36415"/>
                  </a:lnTo>
                  <a:cubicBezTo>
                    <a:pt x="32187" y="36317"/>
                    <a:pt x="31971" y="36267"/>
                    <a:pt x="31765" y="36267"/>
                  </a:cubicBezTo>
                  <a:close/>
                  <a:moveTo>
                    <a:pt x="23453" y="36318"/>
                  </a:moveTo>
                  <a:cubicBezTo>
                    <a:pt x="23288" y="36318"/>
                    <a:pt x="23131" y="36351"/>
                    <a:pt x="23013" y="36419"/>
                  </a:cubicBezTo>
                  <a:lnTo>
                    <a:pt x="21082" y="37535"/>
                  </a:lnTo>
                  <a:cubicBezTo>
                    <a:pt x="20821" y="37685"/>
                    <a:pt x="20855" y="37947"/>
                    <a:pt x="21154" y="38121"/>
                  </a:cubicBezTo>
                  <a:lnTo>
                    <a:pt x="22939" y="39152"/>
                  </a:lnTo>
                  <a:cubicBezTo>
                    <a:pt x="23104" y="39247"/>
                    <a:pt x="23314" y="39295"/>
                    <a:pt x="23514" y="39295"/>
                  </a:cubicBezTo>
                  <a:cubicBezTo>
                    <a:pt x="23679" y="39295"/>
                    <a:pt x="23837" y="39262"/>
                    <a:pt x="23955" y="39194"/>
                  </a:cubicBezTo>
                  <a:lnTo>
                    <a:pt x="25887" y="38080"/>
                  </a:lnTo>
                  <a:cubicBezTo>
                    <a:pt x="26147" y="37928"/>
                    <a:pt x="26114" y="37667"/>
                    <a:pt x="25814" y="37492"/>
                  </a:cubicBezTo>
                  <a:lnTo>
                    <a:pt x="24029" y="36462"/>
                  </a:lnTo>
                  <a:cubicBezTo>
                    <a:pt x="23864" y="36367"/>
                    <a:pt x="23653" y="36318"/>
                    <a:pt x="23453" y="36318"/>
                  </a:cubicBezTo>
                  <a:close/>
                  <a:moveTo>
                    <a:pt x="11073" y="33980"/>
                  </a:moveTo>
                  <a:cubicBezTo>
                    <a:pt x="10912" y="33980"/>
                    <a:pt x="10757" y="34013"/>
                    <a:pt x="10642" y="34080"/>
                  </a:cubicBezTo>
                  <a:lnTo>
                    <a:pt x="4451" y="37653"/>
                  </a:lnTo>
                  <a:cubicBezTo>
                    <a:pt x="4195" y="37801"/>
                    <a:pt x="4227" y="38057"/>
                    <a:pt x="4522" y="38227"/>
                  </a:cubicBezTo>
                  <a:lnTo>
                    <a:pt x="6329" y="39271"/>
                  </a:lnTo>
                  <a:cubicBezTo>
                    <a:pt x="6490" y="39365"/>
                    <a:pt x="6696" y="39413"/>
                    <a:pt x="6892" y="39413"/>
                  </a:cubicBezTo>
                  <a:cubicBezTo>
                    <a:pt x="7054" y="39413"/>
                    <a:pt x="7208" y="39380"/>
                    <a:pt x="7324" y="39314"/>
                  </a:cubicBezTo>
                  <a:lnTo>
                    <a:pt x="13516" y="35739"/>
                  </a:lnTo>
                  <a:cubicBezTo>
                    <a:pt x="13770" y="35593"/>
                    <a:pt x="13738" y="35337"/>
                    <a:pt x="13445" y="35166"/>
                  </a:cubicBezTo>
                  <a:lnTo>
                    <a:pt x="11635" y="34121"/>
                  </a:lnTo>
                  <a:cubicBezTo>
                    <a:pt x="11475" y="34028"/>
                    <a:pt x="11269" y="33980"/>
                    <a:pt x="11073" y="33980"/>
                  </a:cubicBezTo>
                  <a:close/>
                  <a:moveTo>
                    <a:pt x="15157" y="36296"/>
                  </a:moveTo>
                  <a:cubicBezTo>
                    <a:pt x="15067" y="36296"/>
                    <a:pt x="14982" y="36314"/>
                    <a:pt x="14917" y="36351"/>
                  </a:cubicBezTo>
                  <a:lnTo>
                    <a:pt x="12557" y="37713"/>
                  </a:lnTo>
                  <a:cubicBezTo>
                    <a:pt x="12415" y="37797"/>
                    <a:pt x="12433" y="37941"/>
                    <a:pt x="12597" y="38034"/>
                  </a:cubicBezTo>
                  <a:lnTo>
                    <a:pt x="14877" y="39351"/>
                  </a:lnTo>
                  <a:cubicBezTo>
                    <a:pt x="14966" y="39403"/>
                    <a:pt x="15081" y="39429"/>
                    <a:pt x="15190" y="39429"/>
                  </a:cubicBezTo>
                  <a:cubicBezTo>
                    <a:pt x="15280" y="39429"/>
                    <a:pt x="15366" y="39411"/>
                    <a:pt x="15431" y="39374"/>
                  </a:cubicBezTo>
                  <a:lnTo>
                    <a:pt x="17791" y="38012"/>
                  </a:lnTo>
                  <a:cubicBezTo>
                    <a:pt x="17933" y="37930"/>
                    <a:pt x="17915" y="37786"/>
                    <a:pt x="17751" y="37691"/>
                  </a:cubicBezTo>
                  <a:lnTo>
                    <a:pt x="15472" y="36375"/>
                  </a:lnTo>
                  <a:cubicBezTo>
                    <a:pt x="15381" y="36323"/>
                    <a:pt x="15266" y="36296"/>
                    <a:pt x="15157" y="36296"/>
                  </a:cubicBezTo>
                  <a:close/>
                  <a:moveTo>
                    <a:pt x="27558" y="38695"/>
                  </a:moveTo>
                  <a:cubicBezTo>
                    <a:pt x="27388" y="38695"/>
                    <a:pt x="27225" y="38729"/>
                    <a:pt x="27104" y="38799"/>
                  </a:cubicBezTo>
                  <a:lnTo>
                    <a:pt x="25201" y="39896"/>
                  </a:lnTo>
                  <a:cubicBezTo>
                    <a:pt x="24933" y="40051"/>
                    <a:pt x="24966" y="40322"/>
                    <a:pt x="25277" y="40500"/>
                  </a:cubicBezTo>
                  <a:lnTo>
                    <a:pt x="27028" y="41513"/>
                  </a:lnTo>
                  <a:cubicBezTo>
                    <a:pt x="27198" y="41611"/>
                    <a:pt x="27414" y="41661"/>
                    <a:pt x="27620" y="41661"/>
                  </a:cubicBezTo>
                  <a:cubicBezTo>
                    <a:pt x="27790" y="41661"/>
                    <a:pt x="27953" y="41626"/>
                    <a:pt x="28076" y="41556"/>
                  </a:cubicBezTo>
                  <a:lnTo>
                    <a:pt x="29977" y="40458"/>
                  </a:lnTo>
                  <a:cubicBezTo>
                    <a:pt x="30245" y="40304"/>
                    <a:pt x="30212" y="40033"/>
                    <a:pt x="29901" y="39854"/>
                  </a:cubicBezTo>
                  <a:lnTo>
                    <a:pt x="28151" y="38843"/>
                  </a:lnTo>
                  <a:cubicBezTo>
                    <a:pt x="27982" y="38745"/>
                    <a:pt x="27764" y="38695"/>
                    <a:pt x="27558" y="38695"/>
                  </a:cubicBezTo>
                  <a:close/>
                  <a:moveTo>
                    <a:pt x="19249" y="38746"/>
                  </a:moveTo>
                  <a:cubicBezTo>
                    <a:pt x="19084" y="38746"/>
                    <a:pt x="18926" y="38779"/>
                    <a:pt x="18808" y="38847"/>
                  </a:cubicBezTo>
                  <a:lnTo>
                    <a:pt x="16876" y="39962"/>
                  </a:lnTo>
                  <a:cubicBezTo>
                    <a:pt x="16616" y="40113"/>
                    <a:pt x="16648" y="40375"/>
                    <a:pt x="16949" y="40549"/>
                  </a:cubicBezTo>
                  <a:lnTo>
                    <a:pt x="18734" y="41578"/>
                  </a:lnTo>
                  <a:cubicBezTo>
                    <a:pt x="18898" y="41674"/>
                    <a:pt x="19109" y="41723"/>
                    <a:pt x="19309" y="41723"/>
                  </a:cubicBezTo>
                  <a:cubicBezTo>
                    <a:pt x="19474" y="41723"/>
                    <a:pt x="19632" y="41689"/>
                    <a:pt x="19750" y="41621"/>
                  </a:cubicBezTo>
                  <a:lnTo>
                    <a:pt x="21681" y="40506"/>
                  </a:lnTo>
                  <a:cubicBezTo>
                    <a:pt x="21942" y="40357"/>
                    <a:pt x="21908" y="40093"/>
                    <a:pt x="21609" y="39921"/>
                  </a:cubicBezTo>
                  <a:lnTo>
                    <a:pt x="19822" y="38890"/>
                  </a:lnTo>
                  <a:cubicBezTo>
                    <a:pt x="19658" y="38795"/>
                    <a:pt x="19448" y="38746"/>
                    <a:pt x="19249" y="38746"/>
                  </a:cubicBezTo>
                  <a:close/>
                  <a:moveTo>
                    <a:pt x="10951" y="38726"/>
                  </a:moveTo>
                  <a:cubicBezTo>
                    <a:pt x="10861" y="38726"/>
                    <a:pt x="10775" y="38744"/>
                    <a:pt x="10711" y="38781"/>
                  </a:cubicBezTo>
                  <a:lnTo>
                    <a:pt x="8350" y="40143"/>
                  </a:lnTo>
                  <a:cubicBezTo>
                    <a:pt x="8208" y="40225"/>
                    <a:pt x="8226" y="40369"/>
                    <a:pt x="8390" y="40463"/>
                  </a:cubicBezTo>
                  <a:lnTo>
                    <a:pt x="10670" y="41780"/>
                  </a:lnTo>
                  <a:cubicBezTo>
                    <a:pt x="10759" y="41832"/>
                    <a:pt x="10873" y="41858"/>
                    <a:pt x="10982" y="41858"/>
                  </a:cubicBezTo>
                  <a:cubicBezTo>
                    <a:pt x="11072" y="41858"/>
                    <a:pt x="11159" y="41840"/>
                    <a:pt x="11224" y="41802"/>
                  </a:cubicBezTo>
                  <a:lnTo>
                    <a:pt x="13584" y="40440"/>
                  </a:lnTo>
                  <a:cubicBezTo>
                    <a:pt x="13726" y="40358"/>
                    <a:pt x="13708" y="40214"/>
                    <a:pt x="13544" y="40120"/>
                  </a:cubicBezTo>
                  <a:lnTo>
                    <a:pt x="11265" y="38803"/>
                  </a:lnTo>
                  <a:cubicBezTo>
                    <a:pt x="11175" y="38752"/>
                    <a:pt x="11060" y="38726"/>
                    <a:pt x="10951" y="38726"/>
                  </a:cubicBezTo>
                  <a:close/>
                  <a:moveTo>
                    <a:pt x="23353" y="41122"/>
                  </a:moveTo>
                  <a:cubicBezTo>
                    <a:pt x="23182" y="41122"/>
                    <a:pt x="23019" y="41156"/>
                    <a:pt x="22897" y="41227"/>
                  </a:cubicBezTo>
                  <a:lnTo>
                    <a:pt x="20996" y="42325"/>
                  </a:lnTo>
                  <a:cubicBezTo>
                    <a:pt x="20726" y="42479"/>
                    <a:pt x="20761" y="42750"/>
                    <a:pt x="21071" y="42929"/>
                  </a:cubicBezTo>
                  <a:lnTo>
                    <a:pt x="22821" y="43940"/>
                  </a:lnTo>
                  <a:cubicBezTo>
                    <a:pt x="22991" y="44038"/>
                    <a:pt x="23209" y="44088"/>
                    <a:pt x="23415" y="44088"/>
                  </a:cubicBezTo>
                  <a:cubicBezTo>
                    <a:pt x="23585" y="44088"/>
                    <a:pt x="23748" y="44054"/>
                    <a:pt x="23869" y="43984"/>
                  </a:cubicBezTo>
                  <a:lnTo>
                    <a:pt x="25772" y="42886"/>
                  </a:lnTo>
                  <a:cubicBezTo>
                    <a:pt x="26040" y="42730"/>
                    <a:pt x="26006" y="42461"/>
                    <a:pt x="25696" y="42282"/>
                  </a:cubicBezTo>
                  <a:lnTo>
                    <a:pt x="23944" y="41269"/>
                  </a:lnTo>
                  <a:cubicBezTo>
                    <a:pt x="23775" y="41172"/>
                    <a:pt x="23558" y="41122"/>
                    <a:pt x="23353" y="41122"/>
                  </a:cubicBezTo>
                  <a:close/>
                  <a:moveTo>
                    <a:pt x="15041" y="41173"/>
                  </a:moveTo>
                  <a:cubicBezTo>
                    <a:pt x="14876" y="41173"/>
                    <a:pt x="14719" y="41206"/>
                    <a:pt x="14601" y="41274"/>
                  </a:cubicBezTo>
                  <a:lnTo>
                    <a:pt x="12669" y="42390"/>
                  </a:lnTo>
                  <a:cubicBezTo>
                    <a:pt x="12409" y="42540"/>
                    <a:pt x="12442" y="42801"/>
                    <a:pt x="12742" y="42976"/>
                  </a:cubicBezTo>
                  <a:lnTo>
                    <a:pt x="14527" y="44006"/>
                  </a:lnTo>
                  <a:cubicBezTo>
                    <a:pt x="14692" y="44102"/>
                    <a:pt x="14903" y="44151"/>
                    <a:pt x="15102" y="44151"/>
                  </a:cubicBezTo>
                  <a:cubicBezTo>
                    <a:pt x="15267" y="44151"/>
                    <a:pt x="15425" y="44117"/>
                    <a:pt x="15543" y="44049"/>
                  </a:cubicBezTo>
                  <a:lnTo>
                    <a:pt x="17474" y="42935"/>
                  </a:lnTo>
                  <a:cubicBezTo>
                    <a:pt x="17735" y="42783"/>
                    <a:pt x="17703" y="42521"/>
                    <a:pt x="17402" y="42347"/>
                  </a:cubicBezTo>
                  <a:lnTo>
                    <a:pt x="15617" y="41316"/>
                  </a:lnTo>
                  <a:cubicBezTo>
                    <a:pt x="15453" y="41222"/>
                    <a:pt x="15242" y="41173"/>
                    <a:pt x="15041" y="41173"/>
                  </a:cubicBezTo>
                  <a:close/>
                  <a:moveTo>
                    <a:pt x="19145" y="43550"/>
                  </a:moveTo>
                  <a:cubicBezTo>
                    <a:pt x="18975" y="43550"/>
                    <a:pt x="18813" y="43584"/>
                    <a:pt x="18691" y="43654"/>
                  </a:cubicBezTo>
                  <a:lnTo>
                    <a:pt x="16789" y="44751"/>
                  </a:lnTo>
                  <a:cubicBezTo>
                    <a:pt x="16521" y="44906"/>
                    <a:pt x="16554" y="45177"/>
                    <a:pt x="16864" y="45355"/>
                  </a:cubicBezTo>
                  <a:lnTo>
                    <a:pt x="18616" y="46367"/>
                  </a:lnTo>
                  <a:cubicBezTo>
                    <a:pt x="18786" y="46465"/>
                    <a:pt x="19003" y="46516"/>
                    <a:pt x="19208" y="46516"/>
                  </a:cubicBezTo>
                  <a:cubicBezTo>
                    <a:pt x="19379" y="46516"/>
                    <a:pt x="19541" y="46481"/>
                    <a:pt x="19663" y="46410"/>
                  </a:cubicBezTo>
                  <a:lnTo>
                    <a:pt x="21565" y="45313"/>
                  </a:lnTo>
                  <a:cubicBezTo>
                    <a:pt x="21833" y="45159"/>
                    <a:pt x="21799" y="44888"/>
                    <a:pt x="21489" y="44709"/>
                  </a:cubicBezTo>
                  <a:lnTo>
                    <a:pt x="21491" y="44709"/>
                  </a:lnTo>
                  <a:lnTo>
                    <a:pt x="19739" y="43698"/>
                  </a:lnTo>
                  <a:cubicBezTo>
                    <a:pt x="19569" y="43600"/>
                    <a:pt x="19351" y="43550"/>
                    <a:pt x="19145" y="43550"/>
                  </a:cubicBezTo>
                  <a:close/>
                </a:path>
              </a:pathLst>
            </a:custGeom>
            <a:gradFill>
              <a:gsLst>
                <a:gs pos="0">
                  <a:srgbClr val="FFFFFF">
                    <a:alpha val="11372"/>
                  </a:srgbClr>
                </a:gs>
                <a:gs pos="50000">
                  <a:srgbClr val="E354F7">
                    <a:alpha val="56862"/>
                  </a:srgbClr>
                </a:gs>
                <a:gs pos="100000">
                  <a:srgbClr val="10ECFF">
                    <a:alpha val="86274"/>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57;p52">
              <a:extLst>
                <a:ext uri="{FF2B5EF4-FFF2-40B4-BE49-F238E27FC236}">
                  <a16:creationId xmlns:a16="http://schemas.microsoft.com/office/drawing/2014/main" id="{92FEF592-A2E8-4E0D-9C24-C37FA1ABF74D}"/>
                </a:ext>
              </a:extLst>
            </p:cNvPr>
            <p:cNvSpPr/>
            <p:nvPr/>
          </p:nvSpPr>
          <p:spPr>
            <a:xfrm>
              <a:off x="2117400" y="2604475"/>
              <a:ext cx="2017975" cy="1164800"/>
            </a:xfrm>
            <a:custGeom>
              <a:avLst/>
              <a:gdLst/>
              <a:ahLst/>
              <a:cxnLst/>
              <a:rect l="l" t="t" r="r" b="b"/>
              <a:pathLst>
                <a:path w="80719" h="46592" extrusionOk="0">
                  <a:moveTo>
                    <a:pt x="23226" y="26844"/>
                  </a:moveTo>
                  <a:lnTo>
                    <a:pt x="21275" y="27970"/>
                  </a:lnTo>
                  <a:cubicBezTo>
                    <a:pt x="21019" y="28117"/>
                    <a:pt x="21051" y="28374"/>
                    <a:pt x="21346" y="28544"/>
                  </a:cubicBezTo>
                  <a:lnTo>
                    <a:pt x="23153" y="29588"/>
                  </a:lnTo>
                  <a:cubicBezTo>
                    <a:pt x="23447" y="29758"/>
                    <a:pt x="23892" y="29776"/>
                    <a:pt x="24146" y="29629"/>
                  </a:cubicBezTo>
                  <a:lnTo>
                    <a:pt x="26099" y="28503"/>
                  </a:lnTo>
                  <a:cubicBezTo>
                    <a:pt x="26354" y="28356"/>
                    <a:pt x="26322" y="28099"/>
                    <a:pt x="26028" y="27929"/>
                  </a:cubicBezTo>
                  <a:lnTo>
                    <a:pt x="24219" y="26884"/>
                  </a:lnTo>
                  <a:cubicBezTo>
                    <a:pt x="23925" y="26715"/>
                    <a:pt x="23480" y="26697"/>
                    <a:pt x="23226" y="26844"/>
                  </a:cubicBezTo>
                  <a:close/>
                  <a:moveTo>
                    <a:pt x="27431" y="24415"/>
                  </a:moveTo>
                  <a:lnTo>
                    <a:pt x="25480" y="25542"/>
                  </a:lnTo>
                  <a:cubicBezTo>
                    <a:pt x="25226" y="25689"/>
                    <a:pt x="25258" y="25946"/>
                    <a:pt x="25551" y="26115"/>
                  </a:cubicBezTo>
                  <a:lnTo>
                    <a:pt x="27360" y="27160"/>
                  </a:lnTo>
                  <a:cubicBezTo>
                    <a:pt x="27654" y="27331"/>
                    <a:pt x="28099" y="27349"/>
                    <a:pt x="28353" y="27202"/>
                  </a:cubicBezTo>
                  <a:lnTo>
                    <a:pt x="30305" y="26075"/>
                  </a:lnTo>
                  <a:cubicBezTo>
                    <a:pt x="30560" y="25928"/>
                    <a:pt x="30529" y="25670"/>
                    <a:pt x="30233" y="25501"/>
                  </a:cubicBezTo>
                  <a:lnTo>
                    <a:pt x="28426" y="24456"/>
                  </a:lnTo>
                  <a:cubicBezTo>
                    <a:pt x="28132" y="24287"/>
                    <a:pt x="27687" y="24269"/>
                    <a:pt x="27431" y="24415"/>
                  </a:cubicBezTo>
                  <a:close/>
                  <a:moveTo>
                    <a:pt x="19019" y="29270"/>
                  </a:moveTo>
                  <a:lnTo>
                    <a:pt x="17068" y="30397"/>
                  </a:lnTo>
                  <a:cubicBezTo>
                    <a:pt x="16813" y="30543"/>
                    <a:pt x="16845" y="30801"/>
                    <a:pt x="17139" y="30970"/>
                  </a:cubicBezTo>
                  <a:lnTo>
                    <a:pt x="18948" y="32015"/>
                  </a:lnTo>
                  <a:cubicBezTo>
                    <a:pt x="19242" y="32186"/>
                    <a:pt x="19685" y="32204"/>
                    <a:pt x="19941" y="32057"/>
                  </a:cubicBezTo>
                  <a:lnTo>
                    <a:pt x="21892" y="30929"/>
                  </a:lnTo>
                  <a:cubicBezTo>
                    <a:pt x="22148" y="30783"/>
                    <a:pt x="22116" y="30527"/>
                    <a:pt x="21823" y="30356"/>
                  </a:cubicBezTo>
                  <a:lnTo>
                    <a:pt x="20014" y="29311"/>
                  </a:lnTo>
                  <a:cubicBezTo>
                    <a:pt x="19718" y="29142"/>
                    <a:pt x="19275" y="29123"/>
                    <a:pt x="19019" y="29270"/>
                  </a:cubicBezTo>
                  <a:close/>
                  <a:moveTo>
                    <a:pt x="31638" y="21989"/>
                  </a:moveTo>
                  <a:lnTo>
                    <a:pt x="29685" y="23115"/>
                  </a:lnTo>
                  <a:cubicBezTo>
                    <a:pt x="29431" y="23262"/>
                    <a:pt x="29463" y="23519"/>
                    <a:pt x="29757" y="23689"/>
                  </a:cubicBezTo>
                  <a:lnTo>
                    <a:pt x="31566" y="24733"/>
                  </a:lnTo>
                  <a:cubicBezTo>
                    <a:pt x="31859" y="24903"/>
                    <a:pt x="32304" y="24921"/>
                    <a:pt x="32559" y="24774"/>
                  </a:cubicBezTo>
                  <a:lnTo>
                    <a:pt x="34512" y="23648"/>
                  </a:lnTo>
                  <a:cubicBezTo>
                    <a:pt x="34766" y="23501"/>
                    <a:pt x="34734" y="23244"/>
                    <a:pt x="34440" y="23074"/>
                  </a:cubicBezTo>
                  <a:lnTo>
                    <a:pt x="32631" y="22030"/>
                  </a:lnTo>
                  <a:cubicBezTo>
                    <a:pt x="32338" y="21860"/>
                    <a:pt x="31893" y="21842"/>
                    <a:pt x="31638" y="21989"/>
                  </a:cubicBezTo>
                  <a:close/>
                  <a:moveTo>
                    <a:pt x="40051" y="17134"/>
                  </a:moveTo>
                  <a:lnTo>
                    <a:pt x="38098" y="18260"/>
                  </a:lnTo>
                  <a:cubicBezTo>
                    <a:pt x="37844" y="18407"/>
                    <a:pt x="37875" y="18663"/>
                    <a:pt x="38169" y="18834"/>
                  </a:cubicBezTo>
                  <a:lnTo>
                    <a:pt x="39978" y="19878"/>
                  </a:lnTo>
                  <a:cubicBezTo>
                    <a:pt x="40272" y="20048"/>
                    <a:pt x="40717" y="20066"/>
                    <a:pt x="40971" y="19919"/>
                  </a:cubicBezTo>
                  <a:lnTo>
                    <a:pt x="42924" y="18793"/>
                  </a:lnTo>
                  <a:cubicBezTo>
                    <a:pt x="43178" y="18646"/>
                    <a:pt x="43147" y="18389"/>
                    <a:pt x="42853" y="18219"/>
                  </a:cubicBezTo>
                  <a:lnTo>
                    <a:pt x="41045" y="17175"/>
                  </a:lnTo>
                  <a:cubicBezTo>
                    <a:pt x="40750" y="17005"/>
                    <a:pt x="40305" y="16987"/>
                    <a:pt x="40051" y="17134"/>
                  </a:cubicBezTo>
                  <a:close/>
                  <a:moveTo>
                    <a:pt x="44986" y="27083"/>
                  </a:moveTo>
                  <a:lnTo>
                    <a:pt x="46916" y="25969"/>
                  </a:lnTo>
                  <a:cubicBezTo>
                    <a:pt x="47176" y="25817"/>
                    <a:pt x="47143" y="25555"/>
                    <a:pt x="46843" y="25381"/>
                  </a:cubicBezTo>
                  <a:lnTo>
                    <a:pt x="45059" y="24350"/>
                  </a:lnTo>
                  <a:cubicBezTo>
                    <a:pt x="44759" y="24176"/>
                    <a:pt x="44303" y="24158"/>
                    <a:pt x="44043" y="24308"/>
                  </a:cubicBezTo>
                  <a:lnTo>
                    <a:pt x="42111" y="25422"/>
                  </a:lnTo>
                  <a:cubicBezTo>
                    <a:pt x="41851" y="25574"/>
                    <a:pt x="41884" y="25835"/>
                    <a:pt x="42185" y="26009"/>
                  </a:cubicBezTo>
                  <a:lnTo>
                    <a:pt x="43969" y="27040"/>
                  </a:lnTo>
                  <a:cubicBezTo>
                    <a:pt x="44270" y="27215"/>
                    <a:pt x="44724" y="27233"/>
                    <a:pt x="44986" y="27083"/>
                  </a:cubicBezTo>
                  <a:close/>
                  <a:moveTo>
                    <a:pt x="35844" y="19561"/>
                  </a:moveTo>
                  <a:lnTo>
                    <a:pt x="33892" y="20687"/>
                  </a:lnTo>
                  <a:cubicBezTo>
                    <a:pt x="33637" y="20834"/>
                    <a:pt x="33668" y="21091"/>
                    <a:pt x="33964" y="21261"/>
                  </a:cubicBezTo>
                  <a:lnTo>
                    <a:pt x="35771" y="22305"/>
                  </a:lnTo>
                  <a:cubicBezTo>
                    <a:pt x="36065" y="22476"/>
                    <a:pt x="36510" y="22494"/>
                    <a:pt x="36766" y="22348"/>
                  </a:cubicBezTo>
                  <a:lnTo>
                    <a:pt x="38717" y="21220"/>
                  </a:lnTo>
                  <a:cubicBezTo>
                    <a:pt x="38971" y="21073"/>
                    <a:pt x="38940" y="20817"/>
                    <a:pt x="38646" y="20647"/>
                  </a:cubicBezTo>
                  <a:lnTo>
                    <a:pt x="36838" y="19603"/>
                  </a:lnTo>
                  <a:cubicBezTo>
                    <a:pt x="36545" y="19433"/>
                    <a:pt x="36100" y="19414"/>
                    <a:pt x="35844" y="19561"/>
                  </a:cubicBezTo>
                  <a:close/>
                  <a:moveTo>
                    <a:pt x="16948" y="40574"/>
                  </a:moveTo>
                  <a:lnTo>
                    <a:pt x="18733" y="41605"/>
                  </a:lnTo>
                  <a:cubicBezTo>
                    <a:pt x="19033" y="41779"/>
                    <a:pt x="19488" y="41797"/>
                    <a:pt x="19749" y="41647"/>
                  </a:cubicBezTo>
                  <a:lnTo>
                    <a:pt x="21680" y="40532"/>
                  </a:lnTo>
                  <a:cubicBezTo>
                    <a:pt x="21941" y="40382"/>
                    <a:pt x="21907" y="40120"/>
                    <a:pt x="21608" y="39946"/>
                  </a:cubicBezTo>
                  <a:lnTo>
                    <a:pt x="19821" y="38915"/>
                  </a:lnTo>
                  <a:cubicBezTo>
                    <a:pt x="19522" y="38741"/>
                    <a:pt x="19067" y="38723"/>
                    <a:pt x="18807" y="38873"/>
                  </a:cubicBezTo>
                  <a:lnTo>
                    <a:pt x="16875" y="39987"/>
                  </a:lnTo>
                  <a:cubicBezTo>
                    <a:pt x="16615" y="40138"/>
                    <a:pt x="16647" y="40400"/>
                    <a:pt x="16948" y="40574"/>
                  </a:cubicBezTo>
                  <a:close/>
                  <a:moveTo>
                    <a:pt x="36573" y="31938"/>
                  </a:moveTo>
                  <a:lnTo>
                    <a:pt x="38504" y="30822"/>
                  </a:lnTo>
                  <a:cubicBezTo>
                    <a:pt x="38764" y="30672"/>
                    <a:pt x="38732" y="30410"/>
                    <a:pt x="38431" y="30236"/>
                  </a:cubicBezTo>
                  <a:lnTo>
                    <a:pt x="36646" y="29205"/>
                  </a:lnTo>
                  <a:cubicBezTo>
                    <a:pt x="36346" y="29031"/>
                    <a:pt x="35891" y="29013"/>
                    <a:pt x="35630" y="29163"/>
                  </a:cubicBezTo>
                  <a:lnTo>
                    <a:pt x="33700" y="30277"/>
                  </a:lnTo>
                  <a:cubicBezTo>
                    <a:pt x="33440" y="30428"/>
                    <a:pt x="33473" y="30690"/>
                    <a:pt x="33773" y="30864"/>
                  </a:cubicBezTo>
                  <a:lnTo>
                    <a:pt x="35558" y="31895"/>
                  </a:lnTo>
                  <a:cubicBezTo>
                    <a:pt x="35857" y="32069"/>
                    <a:pt x="36313" y="32088"/>
                    <a:pt x="36573" y="31938"/>
                  </a:cubicBezTo>
                  <a:close/>
                  <a:moveTo>
                    <a:pt x="40780" y="29509"/>
                  </a:moveTo>
                  <a:lnTo>
                    <a:pt x="42711" y="28395"/>
                  </a:lnTo>
                  <a:cubicBezTo>
                    <a:pt x="42971" y="28245"/>
                    <a:pt x="42938" y="27982"/>
                    <a:pt x="42636" y="27808"/>
                  </a:cubicBezTo>
                  <a:lnTo>
                    <a:pt x="40852" y="26777"/>
                  </a:lnTo>
                  <a:cubicBezTo>
                    <a:pt x="40552" y="26604"/>
                    <a:pt x="40096" y="26585"/>
                    <a:pt x="39836" y="26736"/>
                  </a:cubicBezTo>
                  <a:lnTo>
                    <a:pt x="37906" y="27850"/>
                  </a:lnTo>
                  <a:cubicBezTo>
                    <a:pt x="37645" y="28000"/>
                    <a:pt x="37679" y="28262"/>
                    <a:pt x="37978" y="28436"/>
                  </a:cubicBezTo>
                  <a:lnTo>
                    <a:pt x="39763" y="29467"/>
                  </a:lnTo>
                  <a:cubicBezTo>
                    <a:pt x="40064" y="29641"/>
                    <a:pt x="40519" y="29661"/>
                    <a:pt x="40780" y="29509"/>
                  </a:cubicBezTo>
                  <a:close/>
                  <a:moveTo>
                    <a:pt x="32366" y="34364"/>
                  </a:moveTo>
                  <a:lnTo>
                    <a:pt x="34298" y="33250"/>
                  </a:lnTo>
                  <a:cubicBezTo>
                    <a:pt x="34559" y="33100"/>
                    <a:pt x="34525" y="32837"/>
                    <a:pt x="34225" y="32663"/>
                  </a:cubicBezTo>
                  <a:lnTo>
                    <a:pt x="32441" y="31633"/>
                  </a:lnTo>
                  <a:cubicBezTo>
                    <a:pt x="32139" y="31459"/>
                    <a:pt x="31685" y="31440"/>
                    <a:pt x="31425" y="31591"/>
                  </a:cubicBezTo>
                  <a:lnTo>
                    <a:pt x="29493" y="32705"/>
                  </a:lnTo>
                  <a:cubicBezTo>
                    <a:pt x="29233" y="32855"/>
                    <a:pt x="29266" y="33118"/>
                    <a:pt x="29566" y="33291"/>
                  </a:cubicBezTo>
                  <a:lnTo>
                    <a:pt x="31351" y="34322"/>
                  </a:lnTo>
                  <a:cubicBezTo>
                    <a:pt x="31652" y="34496"/>
                    <a:pt x="32106" y="34514"/>
                    <a:pt x="32366" y="34364"/>
                  </a:cubicBezTo>
                  <a:close/>
                  <a:moveTo>
                    <a:pt x="48463" y="12279"/>
                  </a:moveTo>
                  <a:lnTo>
                    <a:pt x="46510" y="13405"/>
                  </a:lnTo>
                  <a:cubicBezTo>
                    <a:pt x="46256" y="13552"/>
                    <a:pt x="46288" y="13809"/>
                    <a:pt x="46581" y="13979"/>
                  </a:cubicBezTo>
                  <a:lnTo>
                    <a:pt x="48390" y="15024"/>
                  </a:lnTo>
                  <a:cubicBezTo>
                    <a:pt x="48684" y="15193"/>
                    <a:pt x="49129" y="15213"/>
                    <a:pt x="49384" y="15064"/>
                  </a:cubicBezTo>
                  <a:lnTo>
                    <a:pt x="51336" y="13938"/>
                  </a:lnTo>
                  <a:cubicBezTo>
                    <a:pt x="51591" y="13791"/>
                    <a:pt x="51559" y="13534"/>
                    <a:pt x="51265" y="13364"/>
                  </a:cubicBezTo>
                  <a:lnTo>
                    <a:pt x="49456" y="12320"/>
                  </a:lnTo>
                  <a:cubicBezTo>
                    <a:pt x="49163" y="12150"/>
                    <a:pt x="48717" y="12132"/>
                    <a:pt x="48463" y="12279"/>
                  </a:cubicBezTo>
                  <a:close/>
                  <a:moveTo>
                    <a:pt x="12596" y="38060"/>
                  </a:moveTo>
                  <a:lnTo>
                    <a:pt x="14876" y="39378"/>
                  </a:lnTo>
                  <a:cubicBezTo>
                    <a:pt x="15039" y="39472"/>
                    <a:pt x="15287" y="39483"/>
                    <a:pt x="15430" y="39401"/>
                  </a:cubicBezTo>
                  <a:lnTo>
                    <a:pt x="17790" y="38038"/>
                  </a:lnTo>
                  <a:cubicBezTo>
                    <a:pt x="17932" y="37957"/>
                    <a:pt x="17914" y="37813"/>
                    <a:pt x="17750" y="37718"/>
                  </a:cubicBezTo>
                  <a:lnTo>
                    <a:pt x="15471" y="36402"/>
                  </a:lnTo>
                  <a:cubicBezTo>
                    <a:pt x="15306" y="36307"/>
                    <a:pt x="15059" y="36296"/>
                    <a:pt x="14916" y="36378"/>
                  </a:cubicBezTo>
                  <a:lnTo>
                    <a:pt x="12556" y="37740"/>
                  </a:lnTo>
                  <a:cubicBezTo>
                    <a:pt x="12414" y="37822"/>
                    <a:pt x="12432" y="37966"/>
                    <a:pt x="12596" y="38060"/>
                  </a:cubicBezTo>
                  <a:close/>
                  <a:moveTo>
                    <a:pt x="23954" y="39219"/>
                  </a:moveTo>
                  <a:lnTo>
                    <a:pt x="25886" y="38105"/>
                  </a:lnTo>
                  <a:cubicBezTo>
                    <a:pt x="26146" y="37955"/>
                    <a:pt x="26113" y="37692"/>
                    <a:pt x="25813" y="37518"/>
                  </a:cubicBezTo>
                  <a:lnTo>
                    <a:pt x="24028" y="36487"/>
                  </a:lnTo>
                  <a:cubicBezTo>
                    <a:pt x="23727" y="36314"/>
                    <a:pt x="23273" y="36295"/>
                    <a:pt x="23012" y="36446"/>
                  </a:cubicBezTo>
                  <a:lnTo>
                    <a:pt x="21081" y="37562"/>
                  </a:lnTo>
                  <a:cubicBezTo>
                    <a:pt x="20820" y="37711"/>
                    <a:pt x="20854" y="37973"/>
                    <a:pt x="21153" y="38147"/>
                  </a:cubicBezTo>
                  <a:lnTo>
                    <a:pt x="22938" y="39178"/>
                  </a:lnTo>
                  <a:cubicBezTo>
                    <a:pt x="23240" y="39351"/>
                    <a:pt x="23694" y="39371"/>
                    <a:pt x="23954" y="39219"/>
                  </a:cubicBezTo>
                  <a:close/>
                  <a:moveTo>
                    <a:pt x="28161" y="36793"/>
                  </a:moveTo>
                  <a:lnTo>
                    <a:pt x="30093" y="35677"/>
                  </a:lnTo>
                  <a:cubicBezTo>
                    <a:pt x="30353" y="35527"/>
                    <a:pt x="30320" y="35265"/>
                    <a:pt x="30019" y="35091"/>
                  </a:cubicBezTo>
                  <a:lnTo>
                    <a:pt x="28234" y="34060"/>
                  </a:lnTo>
                  <a:cubicBezTo>
                    <a:pt x="27934" y="33886"/>
                    <a:pt x="27478" y="33868"/>
                    <a:pt x="27218" y="34018"/>
                  </a:cubicBezTo>
                  <a:lnTo>
                    <a:pt x="25286" y="35133"/>
                  </a:lnTo>
                  <a:cubicBezTo>
                    <a:pt x="25026" y="35283"/>
                    <a:pt x="25059" y="35545"/>
                    <a:pt x="25359" y="35719"/>
                  </a:cubicBezTo>
                  <a:lnTo>
                    <a:pt x="27144" y="36750"/>
                  </a:lnTo>
                  <a:cubicBezTo>
                    <a:pt x="27445" y="36924"/>
                    <a:pt x="27899" y="36942"/>
                    <a:pt x="28161" y="36793"/>
                  </a:cubicBezTo>
                  <a:close/>
                  <a:moveTo>
                    <a:pt x="14814" y="31698"/>
                  </a:moveTo>
                  <a:lnTo>
                    <a:pt x="12862" y="32825"/>
                  </a:lnTo>
                  <a:cubicBezTo>
                    <a:pt x="12606" y="32972"/>
                    <a:pt x="12638" y="33227"/>
                    <a:pt x="12933" y="33399"/>
                  </a:cubicBezTo>
                  <a:lnTo>
                    <a:pt x="14741" y="34443"/>
                  </a:lnTo>
                  <a:cubicBezTo>
                    <a:pt x="15035" y="34613"/>
                    <a:pt x="15480" y="34632"/>
                    <a:pt x="15734" y="34484"/>
                  </a:cubicBezTo>
                  <a:lnTo>
                    <a:pt x="17687" y="33358"/>
                  </a:lnTo>
                  <a:cubicBezTo>
                    <a:pt x="17941" y="33211"/>
                    <a:pt x="17909" y="32953"/>
                    <a:pt x="17616" y="32784"/>
                  </a:cubicBezTo>
                  <a:lnTo>
                    <a:pt x="15807" y="31739"/>
                  </a:lnTo>
                  <a:cubicBezTo>
                    <a:pt x="15513" y="31570"/>
                    <a:pt x="15068" y="31550"/>
                    <a:pt x="14814" y="31698"/>
                  </a:cubicBezTo>
                  <a:close/>
                  <a:moveTo>
                    <a:pt x="23842" y="34545"/>
                  </a:moveTo>
                  <a:lnTo>
                    <a:pt x="26202" y="33182"/>
                  </a:lnTo>
                  <a:cubicBezTo>
                    <a:pt x="26344" y="33100"/>
                    <a:pt x="26326" y="32958"/>
                    <a:pt x="26161" y="32863"/>
                  </a:cubicBezTo>
                  <a:lnTo>
                    <a:pt x="23881" y="31547"/>
                  </a:lnTo>
                  <a:cubicBezTo>
                    <a:pt x="23718" y="31452"/>
                    <a:pt x="23470" y="31441"/>
                    <a:pt x="23327" y="31523"/>
                  </a:cubicBezTo>
                  <a:lnTo>
                    <a:pt x="20967" y="32885"/>
                  </a:lnTo>
                  <a:cubicBezTo>
                    <a:pt x="20825" y="32969"/>
                    <a:pt x="20843" y="33111"/>
                    <a:pt x="21007" y="33206"/>
                  </a:cubicBezTo>
                  <a:lnTo>
                    <a:pt x="23286" y="34522"/>
                  </a:lnTo>
                  <a:cubicBezTo>
                    <a:pt x="23451" y="34617"/>
                    <a:pt x="23700" y="34628"/>
                    <a:pt x="23842" y="34545"/>
                  </a:cubicBezTo>
                  <a:close/>
                  <a:moveTo>
                    <a:pt x="19676" y="33974"/>
                  </a:moveTo>
                  <a:cubicBezTo>
                    <a:pt x="19512" y="33880"/>
                    <a:pt x="19264" y="33869"/>
                    <a:pt x="19122" y="33951"/>
                  </a:cubicBezTo>
                  <a:lnTo>
                    <a:pt x="16762" y="35314"/>
                  </a:lnTo>
                  <a:cubicBezTo>
                    <a:pt x="16620" y="35395"/>
                    <a:pt x="16638" y="35538"/>
                    <a:pt x="16801" y="35633"/>
                  </a:cubicBezTo>
                  <a:lnTo>
                    <a:pt x="19081" y="36950"/>
                  </a:lnTo>
                  <a:cubicBezTo>
                    <a:pt x="19245" y="37044"/>
                    <a:pt x="19493" y="37054"/>
                    <a:pt x="19635" y="36973"/>
                  </a:cubicBezTo>
                  <a:lnTo>
                    <a:pt x="21995" y="35610"/>
                  </a:lnTo>
                  <a:cubicBezTo>
                    <a:pt x="22137" y="35529"/>
                    <a:pt x="22119" y="35385"/>
                    <a:pt x="21956" y="35291"/>
                  </a:cubicBezTo>
                  <a:close/>
                  <a:moveTo>
                    <a:pt x="28048" y="32118"/>
                  </a:moveTo>
                  <a:lnTo>
                    <a:pt x="30408" y="30755"/>
                  </a:lnTo>
                  <a:cubicBezTo>
                    <a:pt x="30550" y="30674"/>
                    <a:pt x="30532" y="30530"/>
                    <a:pt x="30368" y="30436"/>
                  </a:cubicBezTo>
                  <a:lnTo>
                    <a:pt x="28088" y="29119"/>
                  </a:lnTo>
                  <a:cubicBezTo>
                    <a:pt x="27925" y="29024"/>
                    <a:pt x="27677" y="29014"/>
                    <a:pt x="27534" y="29096"/>
                  </a:cubicBezTo>
                  <a:lnTo>
                    <a:pt x="25174" y="30459"/>
                  </a:lnTo>
                  <a:cubicBezTo>
                    <a:pt x="25032" y="30540"/>
                    <a:pt x="25050" y="30683"/>
                    <a:pt x="25214" y="30778"/>
                  </a:cubicBezTo>
                  <a:lnTo>
                    <a:pt x="27493" y="32095"/>
                  </a:lnTo>
                  <a:cubicBezTo>
                    <a:pt x="27657" y="32189"/>
                    <a:pt x="27905" y="32200"/>
                    <a:pt x="28048" y="32118"/>
                  </a:cubicBezTo>
                  <a:close/>
                  <a:moveTo>
                    <a:pt x="32254" y="29690"/>
                  </a:moveTo>
                  <a:lnTo>
                    <a:pt x="34615" y="28327"/>
                  </a:lnTo>
                  <a:cubicBezTo>
                    <a:pt x="34755" y="28245"/>
                    <a:pt x="34739" y="28103"/>
                    <a:pt x="34575" y="28008"/>
                  </a:cubicBezTo>
                  <a:lnTo>
                    <a:pt x="32295" y="26691"/>
                  </a:lnTo>
                  <a:cubicBezTo>
                    <a:pt x="32130" y="26597"/>
                    <a:pt x="31882" y="26586"/>
                    <a:pt x="31741" y="26668"/>
                  </a:cubicBezTo>
                  <a:lnTo>
                    <a:pt x="29381" y="28030"/>
                  </a:lnTo>
                  <a:cubicBezTo>
                    <a:pt x="29239" y="28112"/>
                    <a:pt x="29256" y="28256"/>
                    <a:pt x="29421" y="28350"/>
                  </a:cubicBezTo>
                  <a:lnTo>
                    <a:pt x="31700" y="29667"/>
                  </a:lnTo>
                  <a:cubicBezTo>
                    <a:pt x="31864" y="29762"/>
                    <a:pt x="32112" y="29773"/>
                    <a:pt x="32254" y="29690"/>
                  </a:cubicBezTo>
                  <a:close/>
                  <a:moveTo>
                    <a:pt x="65350" y="10247"/>
                  </a:moveTo>
                  <a:cubicBezTo>
                    <a:pt x="65513" y="10343"/>
                    <a:pt x="65762" y="10353"/>
                    <a:pt x="65904" y="10272"/>
                  </a:cubicBezTo>
                  <a:lnTo>
                    <a:pt x="68264" y="8909"/>
                  </a:lnTo>
                  <a:cubicBezTo>
                    <a:pt x="68406" y="8826"/>
                    <a:pt x="68388" y="8684"/>
                    <a:pt x="68225" y="8588"/>
                  </a:cubicBezTo>
                  <a:lnTo>
                    <a:pt x="65945" y="7273"/>
                  </a:lnTo>
                  <a:cubicBezTo>
                    <a:pt x="65781" y="7177"/>
                    <a:pt x="65533" y="7167"/>
                    <a:pt x="65391" y="7248"/>
                  </a:cubicBezTo>
                  <a:lnTo>
                    <a:pt x="63031" y="8611"/>
                  </a:lnTo>
                  <a:cubicBezTo>
                    <a:pt x="62888" y="8693"/>
                    <a:pt x="62907" y="8837"/>
                    <a:pt x="63070" y="8932"/>
                  </a:cubicBezTo>
                  <a:close/>
                  <a:moveTo>
                    <a:pt x="63294" y="13828"/>
                  </a:moveTo>
                  <a:lnTo>
                    <a:pt x="65079" y="14859"/>
                  </a:lnTo>
                  <a:cubicBezTo>
                    <a:pt x="65380" y="15031"/>
                    <a:pt x="65834" y="15051"/>
                    <a:pt x="66095" y="14899"/>
                  </a:cubicBezTo>
                  <a:lnTo>
                    <a:pt x="76360" y="8976"/>
                  </a:lnTo>
                  <a:cubicBezTo>
                    <a:pt x="76621" y="8826"/>
                    <a:pt x="76587" y="8563"/>
                    <a:pt x="76287" y="8390"/>
                  </a:cubicBezTo>
                  <a:lnTo>
                    <a:pt x="74503" y="7359"/>
                  </a:lnTo>
                  <a:cubicBezTo>
                    <a:pt x="74203" y="7185"/>
                    <a:pt x="73747" y="7165"/>
                    <a:pt x="73487" y="7317"/>
                  </a:cubicBezTo>
                  <a:lnTo>
                    <a:pt x="63223" y="13240"/>
                  </a:lnTo>
                  <a:cubicBezTo>
                    <a:pt x="62961" y="13390"/>
                    <a:pt x="62993" y="13654"/>
                    <a:pt x="63294" y="13828"/>
                  </a:cubicBezTo>
                  <a:close/>
                  <a:moveTo>
                    <a:pt x="61185" y="9677"/>
                  </a:moveTo>
                  <a:lnTo>
                    <a:pt x="58824" y="11039"/>
                  </a:lnTo>
                  <a:cubicBezTo>
                    <a:pt x="58683" y="11121"/>
                    <a:pt x="58700" y="11265"/>
                    <a:pt x="58865" y="11359"/>
                  </a:cubicBezTo>
                  <a:lnTo>
                    <a:pt x="61145" y="12676"/>
                  </a:lnTo>
                  <a:cubicBezTo>
                    <a:pt x="61308" y="12771"/>
                    <a:pt x="61556" y="12780"/>
                    <a:pt x="61697" y="12698"/>
                  </a:cubicBezTo>
                  <a:lnTo>
                    <a:pt x="64059" y="11336"/>
                  </a:lnTo>
                  <a:cubicBezTo>
                    <a:pt x="64199" y="11254"/>
                    <a:pt x="64183" y="11112"/>
                    <a:pt x="64018" y="11016"/>
                  </a:cubicBezTo>
                  <a:lnTo>
                    <a:pt x="61738" y="9699"/>
                  </a:lnTo>
                  <a:cubicBezTo>
                    <a:pt x="61574" y="9606"/>
                    <a:pt x="61326" y="9595"/>
                    <a:pt x="61184" y="9677"/>
                  </a:cubicBezTo>
                  <a:close/>
                  <a:moveTo>
                    <a:pt x="53285" y="17553"/>
                  </a:moveTo>
                  <a:lnTo>
                    <a:pt x="55646" y="16191"/>
                  </a:lnTo>
                  <a:cubicBezTo>
                    <a:pt x="55787" y="16109"/>
                    <a:pt x="55770" y="15965"/>
                    <a:pt x="55605" y="15871"/>
                  </a:cubicBezTo>
                  <a:lnTo>
                    <a:pt x="53326" y="14554"/>
                  </a:lnTo>
                  <a:cubicBezTo>
                    <a:pt x="53162" y="14460"/>
                    <a:pt x="52914" y="14450"/>
                    <a:pt x="52772" y="14532"/>
                  </a:cubicBezTo>
                  <a:lnTo>
                    <a:pt x="50411" y="15894"/>
                  </a:lnTo>
                  <a:cubicBezTo>
                    <a:pt x="50269" y="15976"/>
                    <a:pt x="50287" y="16120"/>
                    <a:pt x="50451" y="16213"/>
                  </a:cubicBezTo>
                  <a:lnTo>
                    <a:pt x="52731" y="17530"/>
                  </a:lnTo>
                  <a:cubicBezTo>
                    <a:pt x="52894" y="17624"/>
                    <a:pt x="53142" y="17635"/>
                    <a:pt x="53285" y="17553"/>
                  </a:cubicBezTo>
                  <a:close/>
                  <a:moveTo>
                    <a:pt x="57492" y="15127"/>
                  </a:moveTo>
                  <a:lnTo>
                    <a:pt x="59852" y="13764"/>
                  </a:lnTo>
                  <a:cubicBezTo>
                    <a:pt x="59994" y="13681"/>
                    <a:pt x="59976" y="13538"/>
                    <a:pt x="59812" y="13443"/>
                  </a:cubicBezTo>
                  <a:lnTo>
                    <a:pt x="57533" y="12128"/>
                  </a:lnTo>
                  <a:cubicBezTo>
                    <a:pt x="57369" y="12032"/>
                    <a:pt x="57121" y="12022"/>
                    <a:pt x="56978" y="12103"/>
                  </a:cubicBezTo>
                  <a:lnTo>
                    <a:pt x="54618" y="13466"/>
                  </a:lnTo>
                  <a:cubicBezTo>
                    <a:pt x="54476" y="13548"/>
                    <a:pt x="54494" y="13691"/>
                    <a:pt x="54658" y="13787"/>
                  </a:cubicBezTo>
                  <a:lnTo>
                    <a:pt x="56938" y="15102"/>
                  </a:lnTo>
                  <a:cubicBezTo>
                    <a:pt x="57101" y="15198"/>
                    <a:pt x="57349" y="15208"/>
                    <a:pt x="57490" y="15127"/>
                  </a:cubicBezTo>
                  <a:close/>
                  <a:moveTo>
                    <a:pt x="59678" y="8510"/>
                  </a:moveTo>
                  <a:lnTo>
                    <a:pt x="57870" y="7465"/>
                  </a:lnTo>
                  <a:cubicBezTo>
                    <a:pt x="57575" y="7295"/>
                    <a:pt x="57131" y="7276"/>
                    <a:pt x="56876" y="7424"/>
                  </a:cubicBezTo>
                  <a:lnTo>
                    <a:pt x="54924" y="8550"/>
                  </a:lnTo>
                  <a:cubicBezTo>
                    <a:pt x="54670" y="8697"/>
                    <a:pt x="54702" y="8955"/>
                    <a:pt x="54995" y="9124"/>
                  </a:cubicBezTo>
                  <a:lnTo>
                    <a:pt x="56803" y="10169"/>
                  </a:lnTo>
                  <a:cubicBezTo>
                    <a:pt x="57098" y="10338"/>
                    <a:pt x="57543" y="10358"/>
                    <a:pt x="57797" y="10210"/>
                  </a:cubicBezTo>
                  <a:lnTo>
                    <a:pt x="59749" y="9083"/>
                  </a:lnTo>
                  <a:cubicBezTo>
                    <a:pt x="60003" y="8936"/>
                    <a:pt x="59971" y="8679"/>
                    <a:pt x="59678" y="8510"/>
                  </a:cubicBezTo>
                  <a:close/>
                  <a:moveTo>
                    <a:pt x="52670" y="9851"/>
                  </a:moveTo>
                  <a:lnTo>
                    <a:pt x="50717" y="10977"/>
                  </a:lnTo>
                  <a:cubicBezTo>
                    <a:pt x="50463" y="11125"/>
                    <a:pt x="50495" y="11381"/>
                    <a:pt x="50788" y="11551"/>
                  </a:cubicBezTo>
                  <a:lnTo>
                    <a:pt x="52597" y="12595"/>
                  </a:lnTo>
                  <a:cubicBezTo>
                    <a:pt x="52891" y="12766"/>
                    <a:pt x="53336" y="12785"/>
                    <a:pt x="53590" y="12638"/>
                  </a:cubicBezTo>
                  <a:lnTo>
                    <a:pt x="55543" y="11510"/>
                  </a:lnTo>
                  <a:cubicBezTo>
                    <a:pt x="55798" y="11363"/>
                    <a:pt x="55766" y="11107"/>
                    <a:pt x="55472" y="10938"/>
                  </a:cubicBezTo>
                  <a:lnTo>
                    <a:pt x="53663" y="9893"/>
                  </a:lnTo>
                  <a:cubicBezTo>
                    <a:pt x="53368" y="9722"/>
                    <a:pt x="52924" y="9704"/>
                    <a:pt x="52669" y="9851"/>
                  </a:cubicBezTo>
                  <a:close/>
                  <a:moveTo>
                    <a:pt x="40667" y="24835"/>
                  </a:moveTo>
                  <a:lnTo>
                    <a:pt x="43027" y="23472"/>
                  </a:lnTo>
                  <a:cubicBezTo>
                    <a:pt x="43168" y="23391"/>
                    <a:pt x="43151" y="23248"/>
                    <a:pt x="42986" y="23153"/>
                  </a:cubicBezTo>
                  <a:lnTo>
                    <a:pt x="40708" y="21836"/>
                  </a:lnTo>
                  <a:cubicBezTo>
                    <a:pt x="40543" y="21742"/>
                    <a:pt x="40294" y="21731"/>
                    <a:pt x="40154" y="21813"/>
                  </a:cubicBezTo>
                  <a:lnTo>
                    <a:pt x="37794" y="23176"/>
                  </a:lnTo>
                  <a:cubicBezTo>
                    <a:pt x="37651" y="23257"/>
                    <a:pt x="37668" y="23401"/>
                    <a:pt x="37833" y="23495"/>
                  </a:cubicBezTo>
                  <a:lnTo>
                    <a:pt x="40113" y="24812"/>
                  </a:lnTo>
                  <a:cubicBezTo>
                    <a:pt x="40276" y="24907"/>
                    <a:pt x="40525" y="24918"/>
                    <a:pt x="40667" y="24835"/>
                  </a:cubicBezTo>
                  <a:close/>
                  <a:moveTo>
                    <a:pt x="49078" y="19981"/>
                  </a:moveTo>
                  <a:lnTo>
                    <a:pt x="51439" y="18619"/>
                  </a:lnTo>
                  <a:cubicBezTo>
                    <a:pt x="51580" y="18537"/>
                    <a:pt x="51563" y="18393"/>
                    <a:pt x="51398" y="18300"/>
                  </a:cubicBezTo>
                  <a:lnTo>
                    <a:pt x="49119" y="16982"/>
                  </a:lnTo>
                  <a:cubicBezTo>
                    <a:pt x="48955" y="16889"/>
                    <a:pt x="48707" y="16878"/>
                    <a:pt x="48566" y="16960"/>
                  </a:cubicBezTo>
                  <a:lnTo>
                    <a:pt x="46204" y="18322"/>
                  </a:lnTo>
                  <a:cubicBezTo>
                    <a:pt x="46064" y="18404"/>
                    <a:pt x="46080" y="18548"/>
                    <a:pt x="46245" y="18642"/>
                  </a:cubicBezTo>
                  <a:lnTo>
                    <a:pt x="48525" y="19959"/>
                  </a:lnTo>
                  <a:cubicBezTo>
                    <a:pt x="48690" y="20053"/>
                    <a:pt x="48937" y="20063"/>
                    <a:pt x="49078" y="19981"/>
                  </a:cubicBezTo>
                  <a:close/>
                  <a:moveTo>
                    <a:pt x="36460" y="27263"/>
                  </a:moveTo>
                  <a:lnTo>
                    <a:pt x="38820" y="25900"/>
                  </a:lnTo>
                  <a:cubicBezTo>
                    <a:pt x="38962" y="25819"/>
                    <a:pt x="38944" y="25676"/>
                    <a:pt x="38781" y="25581"/>
                  </a:cubicBezTo>
                  <a:lnTo>
                    <a:pt x="36501" y="24264"/>
                  </a:lnTo>
                  <a:cubicBezTo>
                    <a:pt x="36337" y="24170"/>
                    <a:pt x="36089" y="24160"/>
                    <a:pt x="35947" y="24241"/>
                  </a:cubicBezTo>
                  <a:lnTo>
                    <a:pt x="33587" y="25604"/>
                  </a:lnTo>
                  <a:cubicBezTo>
                    <a:pt x="33444" y="25686"/>
                    <a:pt x="33463" y="25829"/>
                    <a:pt x="33626" y="25923"/>
                  </a:cubicBezTo>
                  <a:lnTo>
                    <a:pt x="35906" y="27240"/>
                  </a:lnTo>
                  <a:cubicBezTo>
                    <a:pt x="36069" y="27334"/>
                    <a:pt x="36318" y="27345"/>
                    <a:pt x="36460" y="27263"/>
                  </a:cubicBezTo>
                  <a:close/>
                  <a:moveTo>
                    <a:pt x="44872" y="22408"/>
                  </a:moveTo>
                  <a:lnTo>
                    <a:pt x="47232" y="21046"/>
                  </a:lnTo>
                  <a:cubicBezTo>
                    <a:pt x="47375" y="20964"/>
                    <a:pt x="47357" y="20822"/>
                    <a:pt x="47193" y="20726"/>
                  </a:cubicBezTo>
                  <a:lnTo>
                    <a:pt x="44913" y="19409"/>
                  </a:lnTo>
                  <a:cubicBezTo>
                    <a:pt x="44750" y="19315"/>
                    <a:pt x="44501" y="19305"/>
                    <a:pt x="44359" y="19386"/>
                  </a:cubicBezTo>
                  <a:lnTo>
                    <a:pt x="41999" y="20749"/>
                  </a:lnTo>
                  <a:cubicBezTo>
                    <a:pt x="41857" y="20831"/>
                    <a:pt x="41875" y="20974"/>
                    <a:pt x="42038" y="21070"/>
                  </a:cubicBezTo>
                  <a:lnTo>
                    <a:pt x="44318" y="22385"/>
                  </a:lnTo>
                  <a:cubicBezTo>
                    <a:pt x="44482" y="22479"/>
                    <a:pt x="44730" y="22490"/>
                    <a:pt x="44872" y="22408"/>
                  </a:cubicBezTo>
                  <a:close/>
                  <a:moveTo>
                    <a:pt x="44256" y="14707"/>
                  </a:moveTo>
                  <a:lnTo>
                    <a:pt x="42305" y="15833"/>
                  </a:lnTo>
                  <a:cubicBezTo>
                    <a:pt x="42051" y="15980"/>
                    <a:pt x="42082" y="16238"/>
                    <a:pt x="42376" y="16407"/>
                  </a:cubicBezTo>
                  <a:lnTo>
                    <a:pt x="44185" y="17452"/>
                  </a:lnTo>
                  <a:cubicBezTo>
                    <a:pt x="44479" y="17621"/>
                    <a:pt x="44924" y="17639"/>
                    <a:pt x="45178" y="17493"/>
                  </a:cubicBezTo>
                  <a:lnTo>
                    <a:pt x="47129" y="16366"/>
                  </a:lnTo>
                  <a:cubicBezTo>
                    <a:pt x="47385" y="16220"/>
                    <a:pt x="47353" y="15964"/>
                    <a:pt x="47058" y="15793"/>
                  </a:cubicBezTo>
                  <a:lnTo>
                    <a:pt x="45251" y="14748"/>
                  </a:lnTo>
                  <a:cubicBezTo>
                    <a:pt x="44956" y="14577"/>
                    <a:pt x="44512" y="14559"/>
                    <a:pt x="44256" y="14706"/>
                  </a:cubicBezTo>
                  <a:close/>
                  <a:moveTo>
                    <a:pt x="17401" y="42374"/>
                  </a:moveTo>
                  <a:lnTo>
                    <a:pt x="15616" y="41343"/>
                  </a:lnTo>
                  <a:cubicBezTo>
                    <a:pt x="15316" y="41169"/>
                    <a:pt x="14860" y="41149"/>
                    <a:pt x="14600" y="41301"/>
                  </a:cubicBezTo>
                  <a:lnTo>
                    <a:pt x="12668" y="42415"/>
                  </a:lnTo>
                  <a:cubicBezTo>
                    <a:pt x="12408" y="42565"/>
                    <a:pt x="12441" y="42828"/>
                    <a:pt x="12741" y="43002"/>
                  </a:cubicBezTo>
                  <a:lnTo>
                    <a:pt x="14526" y="44033"/>
                  </a:lnTo>
                  <a:cubicBezTo>
                    <a:pt x="14827" y="44206"/>
                    <a:pt x="15281" y="44226"/>
                    <a:pt x="15542" y="44074"/>
                  </a:cubicBezTo>
                  <a:lnTo>
                    <a:pt x="17473" y="42960"/>
                  </a:lnTo>
                  <a:cubicBezTo>
                    <a:pt x="17734" y="42810"/>
                    <a:pt x="17702" y="42547"/>
                    <a:pt x="17401" y="42374"/>
                  </a:cubicBezTo>
                  <a:close/>
                  <a:moveTo>
                    <a:pt x="49191" y="24655"/>
                  </a:moveTo>
                  <a:lnTo>
                    <a:pt x="51123" y="23540"/>
                  </a:lnTo>
                  <a:cubicBezTo>
                    <a:pt x="51383" y="23391"/>
                    <a:pt x="51350" y="23127"/>
                    <a:pt x="51050" y="22955"/>
                  </a:cubicBezTo>
                  <a:lnTo>
                    <a:pt x="49265" y="21924"/>
                  </a:lnTo>
                  <a:cubicBezTo>
                    <a:pt x="48964" y="21750"/>
                    <a:pt x="48510" y="21730"/>
                    <a:pt x="48250" y="21881"/>
                  </a:cubicBezTo>
                  <a:lnTo>
                    <a:pt x="46318" y="22995"/>
                  </a:lnTo>
                  <a:cubicBezTo>
                    <a:pt x="46058" y="23145"/>
                    <a:pt x="46091" y="23409"/>
                    <a:pt x="46391" y="23581"/>
                  </a:cubicBezTo>
                  <a:lnTo>
                    <a:pt x="48176" y="24612"/>
                  </a:lnTo>
                  <a:cubicBezTo>
                    <a:pt x="48477" y="24786"/>
                    <a:pt x="48931" y="24806"/>
                    <a:pt x="49191" y="24656"/>
                  </a:cubicBezTo>
                  <a:close/>
                  <a:moveTo>
                    <a:pt x="25695" y="42307"/>
                  </a:moveTo>
                  <a:lnTo>
                    <a:pt x="23943" y="41296"/>
                  </a:lnTo>
                  <a:cubicBezTo>
                    <a:pt x="23633" y="41116"/>
                    <a:pt x="23165" y="41096"/>
                    <a:pt x="22896" y="41252"/>
                  </a:cubicBezTo>
                  <a:lnTo>
                    <a:pt x="20995" y="42350"/>
                  </a:lnTo>
                  <a:cubicBezTo>
                    <a:pt x="20725" y="42504"/>
                    <a:pt x="20760" y="42775"/>
                    <a:pt x="21070" y="42954"/>
                  </a:cubicBezTo>
                  <a:lnTo>
                    <a:pt x="22820" y="43965"/>
                  </a:lnTo>
                  <a:cubicBezTo>
                    <a:pt x="23131" y="44144"/>
                    <a:pt x="23600" y="44163"/>
                    <a:pt x="23868" y="44009"/>
                  </a:cubicBezTo>
                  <a:lnTo>
                    <a:pt x="25771" y="42911"/>
                  </a:lnTo>
                  <a:cubicBezTo>
                    <a:pt x="26039" y="42757"/>
                    <a:pt x="26005" y="42486"/>
                    <a:pt x="25695" y="42307"/>
                  </a:cubicBezTo>
                  <a:close/>
                  <a:moveTo>
                    <a:pt x="8596" y="30893"/>
                  </a:moveTo>
                  <a:lnTo>
                    <a:pt x="10868" y="32206"/>
                  </a:lnTo>
                  <a:cubicBezTo>
                    <a:pt x="11033" y="32301"/>
                    <a:pt x="11286" y="32312"/>
                    <a:pt x="11430" y="32228"/>
                  </a:cubicBezTo>
                  <a:lnTo>
                    <a:pt x="13783" y="30870"/>
                  </a:lnTo>
                  <a:cubicBezTo>
                    <a:pt x="13926" y="30787"/>
                    <a:pt x="13908" y="30642"/>
                    <a:pt x="13743" y="30546"/>
                  </a:cubicBezTo>
                  <a:lnTo>
                    <a:pt x="11471" y="29235"/>
                  </a:lnTo>
                  <a:cubicBezTo>
                    <a:pt x="11304" y="29139"/>
                    <a:pt x="11053" y="29128"/>
                    <a:pt x="10909" y="29211"/>
                  </a:cubicBezTo>
                  <a:lnTo>
                    <a:pt x="8557" y="30569"/>
                  </a:lnTo>
                  <a:cubicBezTo>
                    <a:pt x="8413" y="30652"/>
                    <a:pt x="8430" y="30798"/>
                    <a:pt x="8596" y="30893"/>
                  </a:cubicBezTo>
                  <a:close/>
                  <a:moveTo>
                    <a:pt x="13444" y="35192"/>
                  </a:moveTo>
                  <a:lnTo>
                    <a:pt x="11634" y="34148"/>
                  </a:lnTo>
                  <a:cubicBezTo>
                    <a:pt x="11341" y="33977"/>
                    <a:pt x="10896" y="33959"/>
                    <a:pt x="10641" y="34106"/>
                  </a:cubicBezTo>
                  <a:lnTo>
                    <a:pt x="4450" y="37680"/>
                  </a:lnTo>
                  <a:cubicBezTo>
                    <a:pt x="4194" y="37827"/>
                    <a:pt x="4226" y="38082"/>
                    <a:pt x="4521" y="38253"/>
                  </a:cubicBezTo>
                  <a:lnTo>
                    <a:pt x="6328" y="39298"/>
                  </a:lnTo>
                  <a:cubicBezTo>
                    <a:pt x="6622" y="39468"/>
                    <a:pt x="7067" y="39486"/>
                    <a:pt x="7323" y="39339"/>
                  </a:cubicBezTo>
                  <a:lnTo>
                    <a:pt x="13515" y="35765"/>
                  </a:lnTo>
                  <a:cubicBezTo>
                    <a:pt x="13769" y="35618"/>
                    <a:pt x="13737" y="35362"/>
                    <a:pt x="13444" y="35192"/>
                  </a:cubicBezTo>
                  <a:close/>
                  <a:moveTo>
                    <a:pt x="4391" y="33321"/>
                  </a:moveTo>
                  <a:lnTo>
                    <a:pt x="6662" y="34632"/>
                  </a:lnTo>
                  <a:cubicBezTo>
                    <a:pt x="6828" y="34729"/>
                    <a:pt x="7079" y="34740"/>
                    <a:pt x="7223" y="34657"/>
                  </a:cubicBezTo>
                  <a:lnTo>
                    <a:pt x="9576" y="33299"/>
                  </a:lnTo>
                  <a:cubicBezTo>
                    <a:pt x="9719" y="33215"/>
                    <a:pt x="9703" y="33070"/>
                    <a:pt x="9536" y="32975"/>
                  </a:cubicBezTo>
                  <a:lnTo>
                    <a:pt x="7264" y="31662"/>
                  </a:lnTo>
                  <a:cubicBezTo>
                    <a:pt x="7099" y="31567"/>
                    <a:pt x="6848" y="31556"/>
                    <a:pt x="6702" y="31638"/>
                  </a:cubicBezTo>
                  <a:lnTo>
                    <a:pt x="4350" y="32997"/>
                  </a:lnTo>
                  <a:cubicBezTo>
                    <a:pt x="4206" y="33079"/>
                    <a:pt x="4224" y="33224"/>
                    <a:pt x="4391" y="33321"/>
                  </a:cubicBezTo>
                  <a:close/>
                  <a:moveTo>
                    <a:pt x="5331" y="35403"/>
                  </a:moveTo>
                  <a:lnTo>
                    <a:pt x="3059" y="34090"/>
                  </a:lnTo>
                  <a:cubicBezTo>
                    <a:pt x="2894" y="33995"/>
                    <a:pt x="2642" y="33984"/>
                    <a:pt x="2497" y="34066"/>
                  </a:cubicBezTo>
                  <a:lnTo>
                    <a:pt x="144" y="35426"/>
                  </a:lnTo>
                  <a:cubicBezTo>
                    <a:pt x="1" y="35507"/>
                    <a:pt x="19" y="35653"/>
                    <a:pt x="184" y="35750"/>
                  </a:cubicBezTo>
                  <a:lnTo>
                    <a:pt x="2456" y="37061"/>
                  </a:lnTo>
                  <a:cubicBezTo>
                    <a:pt x="2623" y="37157"/>
                    <a:pt x="2874" y="37168"/>
                    <a:pt x="3018" y="37085"/>
                  </a:cubicBezTo>
                  <a:lnTo>
                    <a:pt x="5370" y="35725"/>
                  </a:lnTo>
                  <a:cubicBezTo>
                    <a:pt x="5514" y="35642"/>
                    <a:pt x="5496" y="35498"/>
                    <a:pt x="5331" y="35401"/>
                  </a:cubicBezTo>
                  <a:close/>
                  <a:moveTo>
                    <a:pt x="13543" y="40146"/>
                  </a:moveTo>
                  <a:lnTo>
                    <a:pt x="11264" y="38829"/>
                  </a:lnTo>
                  <a:cubicBezTo>
                    <a:pt x="11100" y="38735"/>
                    <a:pt x="10852" y="38724"/>
                    <a:pt x="10710" y="38806"/>
                  </a:cubicBezTo>
                  <a:lnTo>
                    <a:pt x="8349" y="40168"/>
                  </a:lnTo>
                  <a:cubicBezTo>
                    <a:pt x="8207" y="40250"/>
                    <a:pt x="8225" y="40392"/>
                    <a:pt x="8389" y="40488"/>
                  </a:cubicBezTo>
                  <a:lnTo>
                    <a:pt x="10669" y="41805"/>
                  </a:lnTo>
                  <a:cubicBezTo>
                    <a:pt x="10832" y="41899"/>
                    <a:pt x="11080" y="41909"/>
                    <a:pt x="11223" y="41828"/>
                  </a:cubicBezTo>
                  <a:lnTo>
                    <a:pt x="13583" y="40465"/>
                  </a:lnTo>
                  <a:cubicBezTo>
                    <a:pt x="13725" y="40383"/>
                    <a:pt x="13707" y="40240"/>
                    <a:pt x="13543" y="40146"/>
                  </a:cubicBezTo>
                  <a:close/>
                  <a:moveTo>
                    <a:pt x="76169" y="13178"/>
                  </a:moveTo>
                  <a:lnTo>
                    <a:pt x="74418" y="12167"/>
                  </a:lnTo>
                  <a:cubicBezTo>
                    <a:pt x="74108" y="11987"/>
                    <a:pt x="73638" y="11969"/>
                    <a:pt x="73370" y="12123"/>
                  </a:cubicBezTo>
                  <a:lnTo>
                    <a:pt x="71467" y="13221"/>
                  </a:lnTo>
                  <a:cubicBezTo>
                    <a:pt x="71199" y="13375"/>
                    <a:pt x="71233" y="13646"/>
                    <a:pt x="71543" y="13826"/>
                  </a:cubicBezTo>
                  <a:lnTo>
                    <a:pt x="73295" y="14837"/>
                  </a:lnTo>
                  <a:cubicBezTo>
                    <a:pt x="73605" y="15016"/>
                    <a:pt x="74074" y="15036"/>
                    <a:pt x="74342" y="14881"/>
                  </a:cubicBezTo>
                  <a:lnTo>
                    <a:pt x="76245" y="13784"/>
                  </a:lnTo>
                  <a:cubicBezTo>
                    <a:pt x="76512" y="13628"/>
                    <a:pt x="76478" y="13357"/>
                    <a:pt x="76169" y="13178"/>
                  </a:cubicBezTo>
                  <a:close/>
                  <a:moveTo>
                    <a:pt x="29900" y="39879"/>
                  </a:moveTo>
                  <a:lnTo>
                    <a:pt x="28150" y="38868"/>
                  </a:lnTo>
                  <a:cubicBezTo>
                    <a:pt x="27840" y="38689"/>
                    <a:pt x="27371" y="38670"/>
                    <a:pt x="27103" y="38824"/>
                  </a:cubicBezTo>
                  <a:lnTo>
                    <a:pt x="25200" y="39922"/>
                  </a:lnTo>
                  <a:cubicBezTo>
                    <a:pt x="24932" y="40078"/>
                    <a:pt x="24965" y="40347"/>
                    <a:pt x="25276" y="40526"/>
                  </a:cubicBezTo>
                  <a:lnTo>
                    <a:pt x="27027" y="41538"/>
                  </a:lnTo>
                  <a:cubicBezTo>
                    <a:pt x="27338" y="41717"/>
                    <a:pt x="27805" y="41737"/>
                    <a:pt x="28075" y="41582"/>
                  </a:cubicBezTo>
                  <a:lnTo>
                    <a:pt x="29976" y="40485"/>
                  </a:lnTo>
                  <a:cubicBezTo>
                    <a:pt x="30244" y="40329"/>
                    <a:pt x="30211" y="40059"/>
                    <a:pt x="29900" y="39879"/>
                  </a:cubicBezTo>
                  <a:close/>
                  <a:moveTo>
                    <a:pt x="80375" y="10750"/>
                  </a:moveTo>
                  <a:lnTo>
                    <a:pt x="78623" y="9739"/>
                  </a:lnTo>
                  <a:cubicBezTo>
                    <a:pt x="78314" y="9560"/>
                    <a:pt x="77845" y="9540"/>
                    <a:pt x="77577" y="9695"/>
                  </a:cubicBezTo>
                  <a:lnTo>
                    <a:pt x="75674" y="10792"/>
                  </a:lnTo>
                  <a:cubicBezTo>
                    <a:pt x="75406" y="10948"/>
                    <a:pt x="75440" y="11218"/>
                    <a:pt x="75750" y="11398"/>
                  </a:cubicBezTo>
                  <a:lnTo>
                    <a:pt x="77502" y="12409"/>
                  </a:lnTo>
                  <a:cubicBezTo>
                    <a:pt x="77810" y="12588"/>
                    <a:pt x="78280" y="12607"/>
                    <a:pt x="78548" y="12452"/>
                  </a:cubicBezTo>
                  <a:lnTo>
                    <a:pt x="80451" y="11354"/>
                  </a:lnTo>
                  <a:cubicBezTo>
                    <a:pt x="80718" y="11201"/>
                    <a:pt x="80685" y="10930"/>
                    <a:pt x="80375" y="10750"/>
                  </a:cubicBezTo>
                  <a:close/>
                  <a:moveTo>
                    <a:pt x="71962" y="15605"/>
                  </a:moveTo>
                  <a:lnTo>
                    <a:pt x="70211" y="14594"/>
                  </a:lnTo>
                  <a:cubicBezTo>
                    <a:pt x="69901" y="14415"/>
                    <a:pt x="69433" y="14395"/>
                    <a:pt x="69165" y="14550"/>
                  </a:cubicBezTo>
                  <a:lnTo>
                    <a:pt x="67262" y="15647"/>
                  </a:lnTo>
                  <a:cubicBezTo>
                    <a:pt x="66994" y="15803"/>
                    <a:pt x="67027" y="16074"/>
                    <a:pt x="67338" y="16253"/>
                  </a:cubicBezTo>
                  <a:lnTo>
                    <a:pt x="69089" y="17264"/>
                  </a:lnTo>
                  <a:cubicBezTo>
                    <a:pt x="69398" y="17443"/>
                    <a:pt x="69867" y="17462"/>
                    <a:pt x="70135" y="17308"/>
                  </a:cubicBezTo>
                  <a:lnTo>
                    <a:pt x="72038" y="16210"/>
                  </a:lnTo>
                  <a:cubicBezTo>
                    <a:pt x="72306" y="16054"/>
                    <a:pt x="72273" y="15785"/>
                    <a:pt x="71962" y="15605"/>
                  </a:cubicBezTo>
                  <a:close/>
                  <a:moveTo>
                    <a:pt x="34107" y="37453"/>
                  </a:moveTo>
                  <a:lnTo>
                    <a:pt x="32356" y="36441"/>
                  </a:lnTo>
                  <a:cubicBezTo>
                    <a:pt x="32046" y="36261"/>
                    <a:pt x="31578" y="36242"/>
                    <a:pt x="31308" y="36397"/>
                  </a:cubicBezTo>
                  <a:lnTo>
                    <a:pt x="29407" y="37495"/>
                  </a:lnTo>
                  <a:cubicBezTo>
                    <a:pt x="29137" y="37649"/>
                    <a:pt x="29171" y="37920"/>
                    <a:pt x="29483" y="38099"/>
                  </a:cubicBezTo>
                  <a:lnTo>
                    <a:pt x="31233" y="39110"/>
                  </a:lnTo>
                  <a:cubicBezTo>
                    <a:pt x="31543" y="39290"/>
                    <a:pt x="32012" y="39309"/>
                    <a:pt x="32280" y="39154"/>
                  </a:cubicBezTo>
                  <a:lnTo>
                    <a:pt x="34183" y="38057"/>
                  </a:lnTo>
                  <a:cubicBezTo>
                    <a:pt x="34451" y="37902"/>
                    <a:pt x="34416" y="37631"/>
                    <a:pt x="34107" y="37453"/>
                  </a:cubicBezTo>
                  <a:close/>
                  <a:moveTo>
                    <a:pt x="67757" y="18033"/>
                  </a:moveTo>
                  <a:lnTo>
                    <a:pt x="66005" y="17020"/>
                  </a:lnTo>
                  <a:cubicBezTo>
                    <a:pt x="65695" y="16842"/>
                    <a:pt x="65226" y="16822"/>
                    <a:pt x="64958" y="16978"/>
                  </a:cubicBezTo>
                  <a:lnTo>
                    <a:pt x="63055" y="18075"/>
                  </a:lnTo>
                  <a:cubicBezTo>
                    <a:pt x="62787" y="18230"/>
                    <a:pt x="62820" y="18501"/>
                    <a:pt x="63131" y="18679"/>
                  </a:cubicBezTo>
                  <a:lnTo>
                    <a:pt x="64882" y="19691"/>
                  </a:lnTo>
                  <a:cubicBezTo>
                    <a:pt x="65193" y="19869"/>
                    <a:pt x="65662" y="19889"/>
                    <a:pt x="65930" y="19735"/>
                  </a:cubicBezTo>
                  <a:lnTo>
                    <a:pt x="67833" y="18637"/>
                  </a:lnTo>
                  <a:cubicBezTo>
                    <a:pt x="68101" y="18483"/>
                    <a:pt x="68067" y="18212"/>
                    <a:pt x="67757" y="18033"/>
                  </a:cubicBezTo>
                  <a:close/>
                  <a:moveTo>
                    <a:pt x="63499" y="20490"/>
                  </a:moveTo>
                  <a:lnTo>
                    <a:pt x="61747" y="19479"/>
                  </a:lnTo>
                  <a:cubicBezTo>
                    <a:pt x="61437" y="19300"/>
                    <a:pt x="60967" y="19280"/>
                    <a:pt x="60699" y="19435"/>
                  </a:cubicBezTo>
                  <a:lnTo>
                    <a:pt x="33612" y="35068"/>
                  </a:lnTo>
                  <a:cubicBezTo>
                    <a:pt x="33344" y="35223"/>
                    <a:pt x="33378" y="35494"/>
                    <a:pt x="33688" y="35672"/>
                  </a:cubicBezTo>
                  <a:lnTo>
                    <a:pt x="35440" y="36684"/>
                  </a:lnTo>
                  <a:cubicBezTo>
                    <a:pt x="35750" y="36862"/>
                    <a:pt x="36218" y="36882"/>
                    <a:pt x="36487" y="36727"/>
                  </a:cubicBezTo>
                  <a:lnTo>
                    <a:pt x="63574" y="21094"/>
                  </a:lnTo>
                  <a:cubicBezTo>
                    <a:pt x="63842" y="20940"/>
                    <a:pt x="63809" y="20669"/>
                    <a:pt x="63499" y="20490"/>
                  </a:cubicBezTo>
                  <a:close/>
                  <a:moveTo>
                    <a:pt x="21490" y="44734"/>
                  </a:moveTo>
                  <a:lnTo>
                    <a:pt x="19738" y="43723"/>
                  </a:lnTo>
                  <a:cubicBezTo>
                    <a:pt x="19428" y="43544"/>
                    <a:pt x="18958" y="43525"/>
                    <a:pt x="18690" y="43679"/>
                  </a:cubicBezTo>
                  <a:lnTo>
                    <a:pt x="16788" y="44777"/>
                  </a:lnTo>
                  <a:cubicBezTo>
                    <a:pt x="16520" y="44932"/>
                    <a:pt x="16553" y="45202"/>
                    <a:pt x="16863" y="45382"/>
                  </a:cubicBezTo>
                  <a:lnTo>
                    <a:pt x="18615" y="46393"/>
                  </a:lnTo>
                  <a:cubicBezTo>
                    <a:pt x="18925" y="46572"/>
                    <a:pt x="19393" y="46592"/>
                    <a:pt x="19662" y="46437"/>
                  </a:cubicBezTo>
                  <a:lnTo>
                    <a:pt x="21564" y="45340"/>
                  </a:lnTo>
                  <a:cubicBezTo>
                    <a:pt x="21832" y="45184"/>
                    <a:pt x="21798" y="44913"/>
                    <a:pt x="21488" y="44734"/>
                  </a:cubicBezTo>
                  <a:close/>
                  <a:moveTo>
                    <a:pt x="59659" y="6962"/>
                  </a:moveTo>
                  <a:lnTo>
                    <a:pt x="60550" y="7477"/>
                  </a:lnTo>
                  <a:cubicBezTo>
                    <a:pt x="61098" y="7793"/>
                    <a:pt x="61985" y="7793"/>
                    <a:pt x="62533" y="7477"/>
                  </a:cubicBezTo>
                  <a:lnTo>
                    <a:pt x="64757" y="6193"/>
                  </a:lnTo>
                  <a:cubicBezTo>
                    <a:pt x="65303" y="5878"/>
                    <a:pt x="66192" y="5878"/>
                    <a:pt x="66738" y="6193"/>
                  </a:cubicBezTo>
                  <a:lnTo>
                    <a:pt x="68868" y="7424"/>
                  </a:lnTo>
                  <a:cubicBezTo>
                    <a:pt x="69415" y="7740"/>
                    <a:pt x="70302" y="7740"/>
                    <a:pt x="70850" y="7424"/>
                  </a:cubicBezTo>
                  <a:lnTo>
                    <a:pt x="71741" y="6909"/>
                  </a:lnTo>
                  <a:cubicBezTo>
                    <a:pt x="72289" y="6593"/>
                    <a:pt x="72289" y="6081"/>
                    <a:pt x="71741" y="5765"/>
                  </a:cubicBezTo>
                  <a:lnTo>
                    <a:pt x="66740" y="2875"/>
                  </a:lnTo>
                  <a:cubicBezTo>
                    <a:pt x="66193" y="2559"/>
                    <a:pt x="65305" y="2559"/>
                    <a:pt x="64757" y="2875"/>
                  </a:cubicBezTo>
                  <a:lnTo>
                    <a:pt x="59659" y="5816"/>
                  </a:lnTo>
                  <a:cubicBezTo>
                    <a:pt x="59111" y="6133"/>
                    <a:pt x="59111" y="6646"/>
                    <a:pt x="59659" y="6962"/>
                  </a:cubicBezTo>
                  <a:close/>
                  <a:moveTo>
                    <a:pt x="54774" y="4245"/>
                  </a:moveTo>
                  <a:lnTo>
                    <a:pt x="57045" y="5558"/>
                  </a:lnTo>
                  <a:cubicBezTo>
                    <a:pt x="57210" y="5653"/>
                    <a:pt x="57461" y="5664"/>
                    <a:pt x="57605" y="5580"/>
                  </a:cubicBezTo>
                  <a:lnTo>
                    <a:pt x="64255" y="1743"/>
                  </a:lnTo>
                  <a:cubicBezTo>
                    <a:pt x="64399" y="1659"/>
                    <a:pt x="64381" y="1516"/>
                    <a:pt x="64216" y="1419"/>
                  </a:cubicBezTo>
                  <a:lnTo>
                    <a:pt x="61944" y="106"/>
                  </a:lnTo>
                  <a:cubicBezTo>
                    <a:pt x="61777" y="11"/>
                    <a:pt x="61526" y="0"/>
                    <a:pt x="61382" y="84"/>
                  </a:cubicBezTo>
                  <a:lnTo>
                    <a:pt x="54732" y="3921"/>
                  </a:lnTo>
                  <a:cubicBezTo>
                    <a:pt x="54590" y="4003"/>
                    <a:pt x="54608" y="4148"/>
                    <a:pt x="54774" y="4244"/>
                  </a:cubicBezTo>
                  <a:close/>
                  <a:moveTo>
                    <a:pt x="12802" y="28466"/>
                  </a:moveTo>
                  <a:lnTo>
                    <a:pt x="15072" y="29779"/>
                  </a:lnTo>
                  <a:cubicBezTo>
                    <a:pt x="15239" y="29874"/>
                    <a:pt x="15490" y="29885"/>
                    <a:pt x="15634" y="29802"/>
                  </a:cubicBezTo>
                  <a:lnTo>
                    <a:pt x="17988" y="28444"/>
                  </a:lnTo>
                  <a:cubicBezTo>
                    <a:pt x="18132" y="28360"/>
                    <a:pt x="18114" y="28215"/>
                    <a:pt x="17947" y="28120"/>
                  </a:cubicBezTo>
                  <a:lnTo>
                    <a:pt x="15676" y="26807"/>
                  </a:lnTo>
                  <a:cubicBezTo>
                    <a:pt x="15510" y="26712"/>
                    <a:pt x="15259" y="26701"/>
                    <a:pt x="15115" y="26785"/>
                  </a:cubicBezTo>
                  <a:lnTo>
                    <a:pt x="12761" y="28142"/>
                  </a:lnTo>
                  <a:cubicBezTo>
                    <a:pt x="12618" y="28226"/>
                    <a:pt x="12637" y="28370"/>
                    <a:pt x="12803" y="28466"/>
                  </a:cubicBezTo>
                  <a:close/>
                  <a:moveTo>
                    <a:pt x="46451" y="9047"/>
                  </a:moveTo>
                  <a:lnTo>
                    <a:pt x="48724" y="10359"/>
                  </a:lnTo>
                  <a:cubicBezTo>
                    <a:pt x="48890" y="10455"/>
                    <a:pt x="49141" y="10465"/>
                    <a:pt x="49285" y="10382"/>
                  </a:cubicBezTo>
                  <a:lnTo>
                    <a:pt x="51638" y="9026"/>
                  </a:lnTo>
                  <a:cubicBezTo>
                    <a:pt x="51783" y="8942"/>
                    <a:pt x="51765" y="8797"/>
                    <a:pt x="51598" y="8700"/>
                  </a:cubicBezTo>
                  <a:lnTo>
                    <a:pt x="49326" y="7389"/>
                  </a:lnTo>
                  <a:cubicBezTo>
                    <a:pt x="49161" y="7292"/>
                    <a:pt x="48910" y="7282"/>
                    <a:pt x="48766" y="7365"/>
                  </a:cubicBezTo>
                  <a:lnTo>
                    <a:pt x="46412" y="8723"/>
                  </a:lnTo>
                  <a:cubicBezTo>
                    <a:pt x="46268" y="8806"/>
                    <a:pt x="46286" y="8952"/>
                    <a:pt x="46451" y="9047"/>
                  </a:cubicBezTo>
                  <a:close/>
                  <a:moveTo>
                    <a:pt x="53398" y="22228"/>
                  </a:moveTo>
                  <a:lnTo>
                    <a:pt x="55328" y="21114"/>
                  </a:lnTo>
                  <a:cubicBezTo>
                    <a:pt x="55589" y="20962"/>
                    <a:pt x="55555" y="20700"/>
                    <a:pt x="55256" y="20526"/>
                  </a:cubicBezTo>
                  <a:lnTo>
                    <a:pt x="53471" y="19495"/>
                  </a:lnTo>
                  <a:cubicBezTo>
                    <a:pt x="53171" y="19321"/>
                    <a:pt x="52715" y="19303"/>
                    <a:pt x="52455" y="19453"/>
                  </a:cubicBezTo>
                  <a:lnTo>
                    <a:pt x="50525" y="20569"/>
                  </a:lnTo>
                  <a:cubicBezTo>
                    <a:pt x="50265" y="20719"/>
                    <a:pt x="50296" y="20981"/>
                    <a:pt x="50598" y="21155"/>
                  </a:cubicBezTo>
                  <a:lnTo>
                    <a:pt x="52382" y="22186"/>
                  </a:lnTo>
                  <a:cubicBezTo>
                    <a:pt x="52682" y="22360"/>
                    <a:pt x="53136" y="22378"/>
                    <a:pt x="53398" y="22228"/>
                  </a:cubicBezTo>
                  <a:close/>
                  <a:moveTo>
                    <a:pt x="57604" y="19800"/>
                  </a:moveTo>
                  <a:lnTo>
                    <a:pt x="59535" y="18686"/>
                  </a:lnTo>
                  <a:cubicBezTo>
                    <a:pt x="59796" y="18536"/>
                    <a:pt x="59762" y="18272"/>
                    <a:pt x="59463" y="18100"/>
                  </a:cubicBezTo>
                  <a:lnTo>
                    <a:pt x="57678" y="17069"/>
                  </a:lnTo>
                  <a:cubicBezTo>
                    <a:pt x="57377" y="16895"/>
                    <a:pt x="56922" y="16877"/>
                    <a:pt x="56662" y="17026"/>
                  </a:cubicBezTo>
                  <a:lnTo>
                    <a:pt x="54730" y="18141"/>
                  </a:lnTo>
                  <a:cubicBezTo>
                    <a:pt x="54470" y="18290"/>
                    <a:pt x="54503" y="18554"/>
                    <a:pt x="54803" y="18728"/>
                  </a:cubicBezTo>
                  <a:lnTo>
                    <a:pt x="56588" y="19759"/>
                  </a:lnTo>
                  <a:cubicBezTo>
                    <a:pt x="56889" y="19931"/>
                    <a:pt x="57343" y="19951"/>
                    <a:pt x="57604" y="19800"/>
                  </a:cubicBezTo>
                  <a:close/>
                  <a:moveTo>
                    <a:pt x="61809" y="17373"/>
                  </a:moveTo>
                  <a:lnTo>
                    <a:pt x="63741" y="16259"/>
                  </a:lnTo>
                  <a:cubicBezTo>
                    <a:pt x="64001" y="16107"/>
                    <a:pt x="63968" y="15846"/>
                    <a:pt x="63668" y="15671"/>
                  </a:cubicBezTo>
                  <a:lnTo>
                    <a:pt x="61883" y="14641"/>
                  </a:lnTo>
                  <a:cubicBezTo>
                    <a:pt x="61584" y="14466"/>
                    <a:pt x="61128" y="14448"/>
                    <a:pt x="60868" y="14598"/>
                  </a:cubicBezTo>
                  <a:lnTo>
                    <a:pt x="58936" y="15714"/>
                  </a:lnTo>
                  <a:cubicBezTo>
                    <a:pt x="58675" y="15864"/>
                    <a:pt x="58709" y="16126"/>
                    <a:pt x="59010" y="16300"/>
                  </a:cubicBezTo>
                  <a:lnTo>
                    <a:pt x="60793" y="17331"/>
                  </a:lnTo>
                  <a:cubicBezTo>
                    <a:pt x="61095" y="17505"/>
                    <a:pt x="61549" y="17523"/>
                    <a:pt x="61809" y="17373"/>
                  </a:cubicBezTo>
                  <a:close/>
                  <a:moveTo>
                    <a:pt x="50658" y="6619"/>
                  </a:moveTo>
                  <a:lnTo>
                    <a:pt x="52929" y="7931"/>
                  </a:lnTo>
                  <a:cubicBezTo>
                    <a:pt x="53095" y="8028"/>
                    <a:pt x="53347" y="8037"/>
                    <a:pt x="53491" y="7955"/>
                  </a:cubicBezTo>
                  <a:lnTo>
                    <a:pt x="55845" y="6596"/>
                  </a:lnTo>
                  <a:cubicBezTo>
                    <a:pt x="55988" y="6513"/>
                    <a:pt x="55970" y="6369"/>
                    <a:pt x="55804" y="6272"/>
                  </a:cubicBezTo>
                  <a:lnTo>
                    <a:pt x="53531" y="4960"/>
                  </a:lnTo>
                  <a:cubicBezTo>
                    <a:pt x="53366" y="4864"/>
                    <a:pt x="53115" y="4854"/>
                    <a:pt x="52971" y="4937"/>
                  </a:cubicBezTo>
                  <a:lnTo>
                    <a:pt x="50617" y="6295"/>
                  </a:lnTo>
                  <a:cubicBezTo>
                    <a:pt x="50474" y="6378"/>
                    <a:pt x="50492" y="6523"/>
                    <a:pt x="50658" y="6619"/>
                  </a:cubicBezTo>
                  <a:close/>
                  <a:moveTo>
                    <a:pt x="21216" y="23612"/>
                  </a:moveTo>
                  <a:lnTo>
                    <a:pt x="23486" y="24924"/>
                  </a:lnTo>
                  <a:cubicBezTo>
                    <a:pt x="23653" y="25019"/>
                    <a:pt x="23904" y="25030"/>
                    <a:pt x="24048" y="24947"/>
                  </a:cubicBezTo>
                  <a:lnTo>
                    <a:pt x="26402" y="23589"/>
                  </a:lnTo>
                  <a:cubicBezTo>
                    <a:pt x="26546" y="23506"/>
                    <a:pt x="26528" y="23360"/>
                    <a:pt x="26361" y="23265"/>
                  </a:cubicBezTo>
                  <a:lnTo>
                    <a:pt x="24090" y="21952"/>
                  </a:lnTo>
                  <a:cubicBezTo>
                    <a:pt x="23924" y="21857"/>
                    <a:pt x="23673" y="21846"/>
                    <a:pt x="23529" y="21930"/>
                  </a:cubicBezTo>
                  <a:lnTo>
                    <a:pt x="21176" y="23288"/>
                  </a:lnTo>
                  <a:cubicBezTo>
                    <a:pt x="21031" y="23371"/>
                    <a:pt x="21049" y="23515"/>
                    <a:pt x="21216" y="23612"/>
                  </a:cubicBezTo>
                  <a:close/>
                  <a:moveTo>
                    <a:pt x="25421" y="21183"/>
                  </a:moveTo>
                  <a:lnTo>
                    <a:pt x="27693" y="22496"/>
                  </a:lnTo>
                  <a:cubicBezTo>
                    <a:pt x="27858" y="22591"/>
                    <a:pt x="28110" y="22602"/>
                    <a:pt x="28255" y="22519"/>
                  </a:cubicBezTo>
                  <a:lnTo>
                    <a:pt x="30607" y="21161"/>
                  </a:lnTo>
                  <a:cubicBezTo>
                    <a:pt x="30751" y="21077"/>
                    <a:pt x="30733" y="20932"/>
                    <a:pt x="30568" y="20837"/>
                  </a:cubicBezTo>
                  <a:lnTo>
                    <a:pt x="28296" y="19524"/>
                  </a:lnTo>
                  <a:cubicBezTo>
                    <a:pt x="28129" y="19429"/>
                    <a:pt x="27878" y="19418"/>
                    <a:pt x="27734" y="19502"/>
                  </a:cubicBezTo>
                  <a:lnTo>
                    <a:pt x="25382" y="20859"/>
                  </a:lnTo>
                  <a:cubicBezTo>
                    <a:pt x="25236" y="20943"/>
                    <a:pt x="25254" y="21088"/>
                    <a:pt x="25421" y="21183"/>
                  </a:cubicBezTo>
                  <a:close/>
                  <a:moveTo>
                    <a:pt x="42246" y="11474"/>
                  </a:moveTo>
                  <a:lnTo>
                    <a:pt x="44518" y="12786"/>
                  </a:lnTo>
                  <a:cubicBezTo>
                    <a:pt x="44683" y="12883"/>
                    <a:pt x="44934" y="12892"/>
                    <a:pt x="45078" y="12810"/>
                  </a:cubicBezTo>
                  <a:lnTo>
                    <a:pt x="47432" y="11451"/>
                  </a:lnTo>
                  <a:cubicBezTo>
                    <a:pt x="47576" y="11368"/>
                    <a:pt x="47558" y="11224"/>
                    <a:pt x="47391" y="11127"/>
                  </a:cubicBezTo>
                  <a:lnTo>
                    <a:pt x="45121" y="9814"/>
                  </a:lnTo>
                  <a:cubicBezTo>
                    <a:pt x="44954" y="9719"/>
                    <a:pt x="44703" y="9708"/>
                    <a:pt x="44559" y="9792"/>
                  </a:cubicBezTo>
                  <a:lnTo>
                    <a:pt x="42205" y="11150"/>
                  </a:lnTo>
                  <a:cubicBezTo>
                    <a:pt x="42061" y="11233"/>
                    <a:pt x="42079" y="11378"/>
                    <a:pt x="42246" y="11474"/>
                  </a:cubicBezTo>
                  <a:close/>
                  <a:moveTo>
                    <a:pt x="17009" y="26038"/>
                  </a:moveTo>
                  <a:lnTo>
                    <a:pt x="19281" y="27351"/>
                  </a:lnTo>
                  <a:cubicBezTo>
                    <a:pt x="19446" y="27446"/>
                    <a:pt x="19699" y="27457"/>
                    <a:pt x="19843" y="27373"/>
                  </a:cubicBezTo>
                  <a:lnTo>
                    <a:pt x="22195" y="26016"/>
                  </a:lnTo>
                  <a:cubicBezTo>
                    <a:pt x="22339" y="25932"/>
                    <a:pt x="22321" y="25787"/>
                    <a:pt x="22156" y="25692"/>
                  </a:cubicBezTo>
                  <a:lnTo>
                    <a:pt x="19883" y="24379"/>
                  </a:lnTo>
                  <a:cubicBezTo>
                    <a:pt x="19717" y="24284"/>
                    <a:pt x="19466" y="24273"/>
                    <a:pt x="19322" y="24356"/>
                  </a:cubicBezTo>
                  <a:lnTo>
                    <a:pt x="16969" y="25716"/>
                  </a:lnTo>
                  <a:cubicBezTo>
                    <a:pt x="16824" y="25798"/>
                    <a:pt x="16842" y="25943"/>
                    <a:pt x="17009" y="26038"/>
                  </a:cubicBezTo>
                  <a:close/>
                  <a:moveTo>
                    <a:pt x="38039" y="13902"/>
                  </a:moveTo>
                  <a:lnTo>
                    <a:pt x="40311" y="15213"/>
                  </a:lnTo>
                  <a:cubicBezTo>
                    <a:pt x="40478" y="15308"/>
                    <a:pt x="40729" y="15319"/>
                    <a:pt x="40873" y="15237"/>
                  </a:cubicBezTo>
                  <a:lnTo>
                    <a:pt x="43225" y="13878"/>
                  </a:lnTo>
                  <a:cubicBezTo>
                    <a:pt x="43369" y="13794"/>
                    <a:pt x="43352" y="13651"/>
                    <a:pt x="43186" y="13554"/>
                  </a:cubicBezTo>
                  <a:lnTo>
                    <a:pt x="40915" y="12243"/>
                  </a:lnTo>
                  <a:cubicBezTo>
                    <a:pt x="40749" y="12146"/>
                    <a:pt x="40497" y="12135"/>
                    <a:pt x="40353" y="12218"/>
                  </a:cubicBezTo>
                  <a:lnTo>
                    <a:pt x="38001" y="13576"/>
                  </a:lnTo>
                  <a:cubicBezTo>
                    <a:pt x="37856" y="13661"/>
                    <a:pt x="37874" y="13805"/>
                    <a:pt x="38039" y="13902"/>
                  </a:cubicBezTo>
                  <a:close/>
                  <a:moveTo>
                    <a:pt x="29626" y="18757"/>
                  </a:moveTo>
                  <a:lnTo>
                    <a:pt x="31899" y="20069"/>
                  </a:lnTo>
                  <a:cubicBezTo>
                    <a:pt x="32065" y="20165"/>
                    <a:pt x="32317" y="20175"/>
                    <a:pt x="32460" y="20092"/>
                  </a:cubicBezTo>
                  <a:lnTo>
                    <a:pt x="34814" y="18734"/>
                  </a:lnTo>
                  <a:cubicBezTo>
                    <a:pt x="34958" y="18651"/>
                    <a:pt x="34940" y="18505"/>
                    <a:pt x="34773" y="18410"/>
                  </a:cubicBezTo>
                  <a:lnTo>
                    <a:pt x="32501" y="17098"/>
                  </a:lnTo>
                  <a:cubicBezTo>
                    <a:pt x="32336" y="17002"/>
                    <a:pt x="32083" y="16992"/>
                    <a:pt x="31941" y="17075"/>
                  </a:cubicBezTo>
                  <a:lnTo>
                    <a:pt x="29587" y="18433"/>
                  </a:lnTo>
                  <a:cubicBezTo>
                    <a:pt x="29443" y="18516"/>
                    <a:pt x="29461" y="18660"/>
                    <a:pt x="29626" y="18757"/>
                  </a:cubicBezTo>
                  <a:close/>
                  <a:moveTo>
                    <a:pt x="33833" y="16330"/>
                  </a:moveTo>
                  <a:lnTo>
                    <a:pt x="36106" y="17641"/>
                  </a:lnTo>
                  <a:cubicBezTo>
                    <a:pt x="36272" y="17736"/>
                    <a:pt x="36523" y="17747"/>
                    <a:pt x="36667" y="17664"/>
                  </a:cubicBezTo>
                  <a:lnTo>
                    <a:pt x="39020" y="16306"/>
                  </a:lnTo>
                  <a:cubicBezTo>
                    <a:pt x="39164" y="16224"/>
                    <a:pt x="39145" y="16079"/>
                    <a:pt x="38980" y="15982"/>
                  </a:cubicBezTo>
                  <a:lnTo>
                    <a:pt x="36708" y="14671"/>
                  </a:lnTo>
                  <a:cubicBezTo>
                    <a:pt x="36542" y="14574"/>
                    <a:pt x="36292" y="14563"/>
                    <a:pt x="36147" y="14647"/>
                  </a:cubicBezTo>
                  <a:lnTo>
                    <a:pt x="33793" y="16005"/>
                  </a:lnTo>
                  <a:cubicBezTo>
                    <a:pt x="33649" y="16088"/>
                    <a:pt x="33667" y="16233"/>
                    <a:pt x="33833" y="163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58;p52">
              <a:extLst>
                <a:ext uri="{FF2B5EF4-FFF2-40B4-BE49-F238E27FC236}">
                  <a16:creationId xmlns:a16="http://schemas.microsoft.com/office/drawing/2014/main" id="{D376C7D5-200F-4BBB-AAA7-6C65A0A731E9}"/>
                </a:ext>
              </a:extLst>
            </p:cNvPr>
            <p:cNvSpPr/>
            <p:nvPr/>
          </p:nvSpPr>
          <p:spPr>
            <a:xfrm>
              <a:off x="2728700" y="1151825"/>
              <a:ext cx="632925" cy="358275"/>
            </a:xfrm>
            <a:custGeom>
              <a:avLst/>
              <a:gdLst/>
              <a:ahLst/>
              <a:cxnLst/>
              <a:rect l="l" t="t" r="r" b="b"/>
              <a:pathLst>
                <a:path w="25317" h="14331" extrusionOk="0">
                  <a:moveTo>
                    <a:pt x="12568" y="1"/>
                  </a:moveTo>
                  <a:cubicBezTo>
                    <a:pt x="12079" y="1"/>
                    <a:pt x="11613" y="99"/>
                    <a:pt x="11266" y="299"/>
                  </a:cubicBezTo>
                  <a:lnTo>
                    <a:pt x="766" y="6362"/>
                  </a:lnTo>
                  <a:cubicBezTo>
                    <a:pt x="0" y="6804"/>
                    <a:pt x="97" y="7583"/>
                    <a:pt x="981" y="8094"/>
                  </a:cubicBezTo>
                  <a:lnTo>
                    <a:pt x="11050" y="13908"/>
                  </a:lnTo>
                  <a:cubicBezTo>
                    <a:pt x="11533" y="14187"/>
                    <a:pt x="12157" y="14331"/>
                    <a:pt x="12748" y="14331"/>
                  </a:cubicBezTo>
                  <a:cubicBezTo>
                    <a:pt x="13237" y="14331"/>
                    <a:pt x="13703" y="14233"/>
                    <a:pt x="14050" y="14032"/>
                  </a:cubicBezTo>
                  <a:lnTo>
                    <a:pt x="24550" y="7969"/>
                  </a:lnTo>
                  <a:cubicBezTo>
                    <a:pt x="25316" y="7527"/>
                    <a:pt x="25219" y="6748"/>
                    <a:pt x="24335" y="6238"/>
                  </a:cubicBezTo>
                  <a:lnTo>
                    <a:pt x="14267" y="424"/>
                  </a:lnTo>
                  <a:cubicBezTo>
                    <a:pt x="13783" y="144"/>
                    <a:pt x="13159" y="1"/>
                    <a:pt x="12568" y="1"/>
                  </a:cubicBezTo>
                  <a:close/>
                </a:path>
              </a:pathLst>
            </a:custGeom>
            <a:solidFill>
              <a:srgbClr val="C9D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759;p52">
              <a:extLst>
                <a:ext uri="{FF2B5EF4-FFF2-40B4-BE49-F238E27FC236}">
                  <a16:creationId xmlns:a16="http://schemas.microsoft.com/office/drawing/2014/main" id="{0C7CB0CE-E853-4825-8C69-77C1D58514E1}"/>
                </a:ext>
              </a:extLst>
            </p:cNvPr>
            <p:cNvSpPr/>
            <p:nvPr/>
          </p:nvSpPr>
          <p:spPr>
            <a:xfrm>
              <a:off x="3045125" y="1335725"/>
              <a:ext cx="311425" cy="1140125"/>
            </a:xfrm>
            <a:custGeom>
              <a:avLst/>
              <a:gdLst/>
              <a:ahLst/>
              <a:cxnLst/>
              <a:rect l="l" t="t" r="r" b="b"/>
              <a:pathLst>
                <a:path w="12457" h="45605" extrusionOk="0">
                  <a:moveTo>
                    <a:pt x="12396" y="38352"/>
                  </a:moveTo>
                  <a:lnTo>
                    <a:pt x="12396" y="0"/>
                  </a:lnTo>
                  <a:lnTo>
                    <a:pt x="12396" y="0"/>
                  </a:lnTo>
                  <a:cubicBezTo>
                    <a:pt x="12349" y="232"/>
                    <a:pt x="12182" y="447"/>
                    <a:pt x="11893" y="613"/>
                  </a:cubicBezTo>
                  <a:lnTo>
                    <a:pt x="1393" y="6676"/>
                  </a:lnTo>
                  <a:cubicBezTo>
                    <a:pt x="1025" y="6888"/>
                    <a:pt x="523" y="6984"/>
                    <a:pt x="0" y="6970"/>
                  </a:cubicBezTo>
                  <a:lnTo>
                    <a:pt x="0" y="45593"/>
                  </a:lnTo>
                  <a:cubicBezTo>
                    <a:pt x="521" y="45605"/>
                    <a:pt x="1025" y="45511"/>
                    <a:pt x="1393" y="45297"/>
                  </a:cubicBezTo>
                  <a:lnTo>
                    <a:pt x="11893" y="39234"/>
                  </a:lnTo>
                  <a:cubicBezTo>
                    <a:pt x="12294" y="39003"/>
                    <a:pt x="12456" y="38680"/>
                    <a:pt x="12396" y="3835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760;p52">
              <a:extLst>
                <a:ext uri="{FF2B5EF4-FFF2-40B4-BE49-F238E27FC236}">
                  <a16:creationId xmlns:a16="http://schemas.microsoft.com/office/drawing/2014/main" id="{229B4C0D-377D-4E71-9442-CB86DBFED894}"/>
                </a:ext>
              </a:extLst>
            </p:cNvPr>
            <p:cNvSpPr/>
            <p:nvPr/>
          </p:nvSpPr>
          <p:spPr>
            <a:xfrm>
              <a:off x="2733350" y="1332950"/>
              <a:ext cx="311800" cy="1142600"/>
            </a:xfrm>
            <a:custGeom>
              <a:avLst/>
              <a:gdLst/>
              <a:ahLst/>
              <a:cxnLst/>
              <a:rect l="l" t="t" r="r" b="b"/>
              <a:pathLst>
                <a:path w="12472" h="45704" extrusionOk="0">
                  <a:moveTo>
                    <a:pt x="10864" y="6663"/>
                  </a:moveTo>
                  <a:lnTo>
                    <a:pt x="795" y="849"/>
                  </a:lnTo>
                  <a:cubicBezTo>
                    <a:pt x="373" y="605"/>
                    <a:pt x="134" y="301"/>
                    <a:pt x="78" y="1"/>
                  </a:cubicBezTo>
                  <a:lnTo>
                    <a:pt x="78" y="38352"/>
                  </a:lnTo>
                  <a:cubicBezTo>
                    <a:pt x="0" y="38731"/>
                    <a:pt x="246" y="39153"/>
                    <a:pt x="795" y="39471"/>
                  </a:cubicBezTo>
                  <a:lnTo>
                    <a:pt x="10865" y="45284"/>
                  </a:lnTo>
                  <a:cubicBezTo>
                    <a:pt x="11324" y="45549"/>
                    <a:pt x="11908" y="45690"/>
                    <a:pt x="12471" y="45704"/>
                  </a:cubicBezTo>
                  <a:lnTo>
                    <a:pt x="12471" y="7081"/>
                  </a:lnTo>
                  <a:cubicBezTo>
                    <a:pt x="11908" y="7067"/>
                    <a:pt x="11324" y="6928"/>
                    <a:pt x="10864" y="6663"/>
                  </a:cubicBezTo>
                  <a:close/>
                </a:path>
              </a:pathLst>
            </a:custGeom>
            <a:solidFill>
              <a:srgbClr val="C3E7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761;p52">
              <a:extLst>
                <a:ext uri="{FF2B5EF4-FFF2-40B4-BE49-F238E27FC236}">
                  <a16:creationId xmlns:a16="http://schemas.microsoft.com/office/drawing/2014/main" id="{48047802-0ACE-4207-B182-6661E6904A8A}"/>
                </a:ext>
              </a:extLst>
            </p:cNvPr>
            <p:cNvSpPr/>
            <p:nvPr/>
          </p:nvSpPr>
          <p:spPr>
            <a:xfrm>
              <a:off x="2733350" y="1332950"/>
              <a:ext cx="311800" cy="1142600"/>
            </a:xfrm>
            <a:custGeom>
              <a:avLst/>
              <a:gdLst/>
              <a:ahLst/>
              <a:cxnLst/>
              <a:rect l="l" t="t" r="r" b="b"/>
              <a:pathLst>
                <a:path w="12472" h="45704" extrusionOk="0">
                  <a:moveTo>
                    <a:pt x="10864" y="6663"/>
                  </a:moveTo>
                  <a:lnTo>
                    <a:pt x="795" y="849"/>
                  </a:lnTo>
                  <a:cubicBezTo>
                    <a:pt x="373" y="605"/>
                    <a:pt x="134" y="301"/>
                    <a:pt x="78" y="1"/>
                  </a:cubicBezTo>
                  <a:lnTo>
                    <a:pt x="78" y="38352"/>
                  </a:lnTo>
                  <a:cubicBezTo>
                    <a:pt x="0" y="38731"/>
                    <a:pt x="246" y="39153"/>
                    <a:pt x="795" y="39471"/>
                  </a:cubicBezTo>
                  <a:lnTo>
                    <a:pt x="10865" y="45284"/>
                  </a:lnTo>
                  <a:cubicBezTo>
                    <a:pt x="11324" y="45549"/>
                    <a:pt x="11908" y="45690"/>
                    <a:pt x="12471" y="45704"/>
                  </a:cubicBezTo>
                  <a:lnTo>
                    <a:pt x="12471" y="7081"/>
                  </a:lnTo>
                  <a:cubicBezTo>
                    <a:pt x="11908" y="7067"/>
                    <a:pt x="11324" y="6928"/>
                    <a:pt x="10864" y="666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762;p52">
              <a:extLst>
                <a:ext uri="{FF2B5EF4-FFF2-40B4-BE49-F238E27FC236}">
                  <a16:creationId xmlns:a16="http://schemas.microsoft.com/office/drawing/2014/main" id="{7ADD77A5-5446-44F3-B740-0018052FC1E3}"/>
                </a:ext>
              </a:extLst>
            </p:cNvPr>
            <p:cNvSpPr/>
            <p:nvPr/>
          </p:nvSpPr>
          <p:spPr>
            <a:xfrm>
              <a:off x="2314650" y="1723200"/>
              <a:ext cx="632975" cy="358225"/>
            </a:xfrm>
            <a:custGeom>
              <a:avLst/>
              <a:gdLst/>
              <a:ahLst/>
              <a:cxnLst/>
              <a:rect l="l" t="t" r="r" b="b"/>
              <a:pathLst>
                <a:path w="25319" h="14329" extrusionOk="0">
                  <a:moveTo>
                    <a:pt x="12569" y="0"/>
                  </a:moveTo>
                  <a:cubicBezTo>
                    <a:pt x="12080" y="0"/>
                    <a:pt x="11614" y="98"/>
                    <a:pt x="11267" y="298"/>
                  </a:cubicBezTo>
                  <a:lnTo>
                    <a:pt x="767" y="6361"/>
                  </a:lnTo>
                  <a:cubicBezTo>
                    <a:pt x="1" y="6803"/>
                    <a:pt x="98" y="7581"/>
                    <a:pt x="982" y="8091"/>
                  </a:cubicBezTo>
                  <a:lnTo>
                    <a:pt x="11052" y="13906"/>
                  </a:lnTo>
                  <a:cubicBezTo>
                    <a:pt x="11536" y="14185"/>
                    <a:pt x="12158" y="14328"/>
                    <a:pt x="12749" y="14328"/>
                  </a:cubicBezTo>
                  <a:cubicBezTo>
                    <a:pt x="13237" y="14328"/>
                    <a:pt x="13704" y="14230"/>
                    <a:pt x="14051" y="14030"/>
                  </a:cubicBezTo>
                  <a:lnTo>
                    <a:pt x="24552" y="7967"/>
                  </a:lnTo>
                  <a:cubicBezTo>
                    <a:pt x="25318" y="7525"/>
                    <a:pt x="25221" y="6747"/>
                    <a:pt x="24337" y="6236"/>
                  </a:cubicBezTo>
                  <a:lnTo>
                    <a:pt x="14267" y="422"/>
                  </a:lnTo>
                  <a:cubicBezTo>
                    <a:pt x="13783" y="143"/>
                    <a:pt x="13160" y="0"/>
                    <a:pt x="12569" y="0"/>
                  </a:cubicBezTo>
                  <a:close/>
                </a:path>
              </a:pathLst>
            </a:custGeom>
            <a:solidFill>
              <a:srgbClr val="15E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763;p52">
              <a:extLst>
                <a:ext uri="{FF2B5EF4-FFF2-40B4-BE49-F238E27FC236}">
                  <a16:creationId xmlns:a16="http://schemas.microsoft.com/office/drawing/2014/main" id="{1C464C01-278A-4FED-9D3A-695DA4B71203}"/>
                </a:ext>
              </a:extLst>
            </p:cNvPr>
            <p:cNvSpPr/>
            <p:nvPr/>
          </p:nvSpPr>
          <p:spPr>
            <a:xfrm>
              <a:off x="2631075" y="1907075"/>
              <a:ext cx="311475" cy="807125"/>
            </a:xfrm>
            <a:custGeom>
              <a:avLst/>
              <a:gdLst/>
              <a:ahLst/>
              <a:cxnLst/>
              <a:rect l="l" t="t" r="r" b="b"/>
              <a:pathLst>
                <a:path w="12459" h="32285" extrusionOk="0">
                  <a:moveTo>
                    <a:pt x="12398" y="25031"/>
                  </a:moveTo>
                  <a:lnTo>
                    <a:pt x="12398" y="1"/>
                  </a:lnTo>
                  <a:lnTo>
                    <a:pt x="12398" y="1"/>
                  </a:lnTo>
                  <a:cubicBezTo>
                    <a:pt x="12349" y="231"/>
                    <a:pt x="12184" y="446"/>
                    <a:pt x="11895" y="614"/>
                  </a:cubicBezTo>
                  <a:lnTo>
                    <a:pt x="1394" y="6675"/>
                  </a:lnTo>
                  <a:cubicBezTo>
                    <a:pt x="1026" y="6889"/>
                    <a:pt x="523" y="6983"/>
                    <a:pt x="1" y="6970"/>
                  </a:cubicBezTo>
                  <a:lnTo>
                    <a:pt x="1" y="32271"/>
                  </a:lnTo>
                  <a:cubicBezTo>
                    <a:pt x="523" y="32285"/>
                    <a:pt x="1026" y="32189"/>
                    <a:pt x="1394" y="31978"/>
                  </a:cubicBezTo>
                  <a:lnTo>
                    <a:pt x="11895" y="25915"/>
                  </a:lnTo>
                  <a:cubicBezTo>
                    <a:pt x="12295" y="25683"/>
                    <a:pt x="12458" y="25361"/>
                    <a:pt x="12398" y="2503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764;p52">
              <a:extLst>
                <a:ext uri="{FF2B5EF4-FFF2-40B4-BE49-F238E27FC236}">
                  <a16:creationId xmlns:a16="http://schemas.microsoft.com/office/drawing/2014/main" id="{B13A776A-7B3B-4926-A8D3-C9EEE820A2A8}"/>
                </a:ext>
              </a:extLst>
            </p:cNvPr>
            <p:cNvSpPr/>
            <p:nvPr/>
          </p:nvSpPr>
          <p:spPr>
            <a:xfrm>
              <a:off x="2319300" y="1904275"/>
              <a:ext cx="311850" cy="809600"/>
            </a:xfrm>
            <a:custGeom>
              <a:avLst/>
              <a:gdLst/>
              <a:ahLst/>
              <a:cxnLst/>
              <a:rect l="l" t="t" r="r" b="b"/>
              <a:pathLst>
                <a:path w="12474" h="32384" extrusionOk="0">
                  <a:moveTo>
                    <a:pt x="10867" y="6663"/>
                  </a:moveTo>
                  <a:lnTo>
                    <a:pt x="796" y="848"/>
                  </a:lnTo>
                  <a:cubicBezTo>
                    <a:pt x="373" y="606"/>
                    <a:pt x="134" y="300"/>
                    <a:pt x="78" y="1"/>
                  </a:cubicBezTo>
                  <a:lnTo>
                    <a:pt x="78" y="25032"/>
                  </a:lnTo>
                  <a:cubicBezTo>
                    <a:pt x="1" y="25412"/>
                    <a:pt x="246" y="25833"/>
                    <a:pt x="796" y="26151"/>
                  </a:cubicBezTo>
                  <a:lnTo>
                    <a:pt x="10867" y="31965"/>
                  </a:lnTo>
                  <a:cubicBezTo>
                    <a:pt x="11326" y="32230"/>
                    <a:pt x="11910" y="32370"/>
                    <a:pt x="12473" y="32383"/>
                  </a:cubicBezTo>
                  <a:lnTo>
                    <a:pt x="12473" y="7081"/>
                  </a:lnTo>
                  <a:cubicBezTo>
                    <a:pt x="11909" y="7067"/>
                    <a:pt x="11324" y="6928"/>
                    <a:pt x="10867" y="6663"/>
                  </a:cubicBezTo>
                  <a:close/>
                </a:path>
              </a:pathLst>
            </a:custGeom>
            <a:solidFill>
              <a:srgbClr val="C3E7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765;p52">
              <a:extLst>
                <a:ext uri="{FF2B5EF4-FFF2-40B4-BE49-F238E27FC236}">
                  <a16:creationId xmlns:a16="http://schemas.microsoft.com/office/drawing/2014/main" id="{BA51CC7C-5C63-4D96-8CA7-D2131EB905B8}"/>
                </a:ext>
              </a:extLst>
            </p:cNvPr>
            <p:cNvSpPr/>
            <p:nvPr/>
          </p:nvSpPr>
          <p:spPr>
            <a:xfrm>
              <a:off x="2319300" y="1904275"/>
              <a:ext cx="311850" cy="809600"/>
            </a:xfrm>
            <a:custGeom>
              <a:avLst/>
              <a:gdLst/>
              <a:ahLst/>
              <a:cxnLst/>
              <a:rect l="l" t="t" r="r" b="b"/>
              <a:pathLst>
                <a:path w="12474" h="32384" extrusionOk="0">
                  <a:moveTo>
                    <a:pt x="10867" y="6663"/>
                  </a:moveTo>
                  <a:lnTo>
                    <a:pt x="796" y="848"/>
                  </a:lnTo>
                  <a:cubicBezTo>
                    <a:pt x="373" y="606"/>
                    <a:pt x="134" y="300"/>
                    <a:pt x="78" y="1"/>
                  </a:cubicBezTo>
                  <a:lnTo>
                    <a:pt x="78" y="25032"/>
                  </a:lnTo>
                  <a:cubicBezTo>
                    <a:pt x="1" y="25412"/>
                    <a:pt x="246" y="25833"/>
                    <a:pt x="796" y="26151"/>
                  </a:cubicBezTo>
                  <a:lnTo>
                    <a:pt x="10867" y="31965"/>
                  </a:lnTo>
                  <a:cubicBezTo>
                    <a:pt x="11326" y="32230"/>
                    <a:pt x="11910" y="32370"/>
                    <a:pt x="12473" y="32383"/>
                  </a:cubicBezTo>
                  <a:lnTo>
                    <a:pt x="12473" y="7081"/>
                  </a:lnTo>
                  <a:cubicBezTo>
                    <a:pt x="11909" y="7067"/>
                    <a:pt x="11324" y="6928"/>
                    <a:pt x="10867" y="666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766;p52">
              <a:extLst>
                <a:ext uri="{FF2B5EF4-FFF2-40B4-BE49-F238E27FC236}">
                  <a16:creationId xmlns:a16="http://schemas.microsoft.com/office/drawing/2014/main" id="{6FB8D7D3-D4B5-4057-AB40-93615DFC2393}"/>
                </a:ext>
              </a:extLst>
            </p:cNvPr>
            <p:cNvSpPr/>
            <p:nvPr/>
          </p:nvSpPr>
          <p:spPr>
            <a:xfrm>
              <a:off x="1909825" y="2197350"/>
              <a:ext cx="632925" cy="358250"/>
            </a:xfrm>
            <a:custGeom>
              <a:avLst/>
              <a:gdLst/>
              <a:ahLst/>
              <a:cxnLst/>
              <a:rect l="l" t="t" r="r" b="b"/>
              <a:pathLst>
                <a:path w="25317" h="14330" extrusionOk="0">
                  <a:moveTo>
                    <a:pt x="12568" y="1"/>
                  </a:moveTo>
                  <a:cubicBezTo>
                    <a:pt x="12079" y="1"/>
                    <a:pt x="11613" y="99"/>
                    <a:pt x="11266" y="299"/>
                  </a:cubicBezTo>
                  <a:lnTo>
                    <a:pt x="765" y="6362"/>
                  </a:lnTo>
                  <a:cubicBezTo>
                    <a:pt x="0" y="6804"/>
                    <a:pt x="97" y="7582"/>
                    <a:pt x="981" y="8094"/>
                  </a:cubicBezTo>
                  <a:lnTo>
                    <a:pt x="11050" y="13907"/>
                  </a:lnTo>
                  <a:cubicBezTo>
                    <a:pt x="11534" y="14186"/>
                    <a:pt x="12158" y="14330"/>
                    <a:pt x="12749" y="14330"/>
                  </a:cubicBezTo>
                  <a:cubicBezTo>
                    <a:pt x="13238" y="14330"/>
                    <a:pt x="13704" y="14232"/>
                    <a:pt x="14050" y="14033"/>
                  </a:cubicBezTo>
                  <a:lnTo>
                    <a:pt x="24550" y="7970"/>
                  </a:lnTo>
                  <a:cubicBezTo>
                    <a:pt x="25316" y="7528"/>
                    <a:pt x="25219" y="6748"/>
                    <a:pt x="24335" y="6238"/>
                  </a:cubicBezTo>
                  <a:lnTo>
                    <a:pt x="14265" y="423"/>
                  </a:lnTo>
                  <a:cubicBezTo>
                    <a:pt x="13781" y="144"/>
                    <a:pt x="13158" y="1"/>
                    <a:pt x="12568" y="1"/>
                  </a:cubicBezTo>
                  <a:close/>
                </a:path>
              </a:pathLst>
            </a:custGeom>
            <a:solidFill>
              <a:srgbClr val="D24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767;p52">
              <a:extLst>
                <a:ext uri="{FF2B5EF4-FFF2-40B4-BE49-F238E27FC236}">
                  <a16:creationId xmlns:a16="http://schemas.microsoft.com/office/drawing/2014/main" id="{DED26B18-7712-423F-9CD4-B5C2DAC9A174}"/>
                </a:ext>
              </a:extLst>
            </p:cNvPr>
            <p:cNvSpPr/>
            <p:nvPr/>
          </p:nvSpPr>
          <p:spPr>
            <a:xfrm>
              <a:off x="2226200" y="2381250"/>
              <a:ext cx="311475" cy="566725"/>
            </a:xfrm>
            <a:custGeom>
              <a:avLst/>
              <a:gdLst/>
              <a:ahLst/>
              <a:cxnLst/>
              <a:rect l="l" t="t" r="r" b="b"/>
              <a:pathLst>
                <a:path w="12459" h="22669" extrusionOk="0">
                  <a:moveTo>
                    <a:pt x="12398" y="15416"/>
                  </a:moveTo>
                  <a:lnTo>
                    <a:pt x="12398" y="1"/>
                  </a:lnTo>
                  <a:lnTo>
                    <a:pt x="12398" y="1"/>
                  </a:lnTo>
                  <a:cubicBezTo>
                    <a:pt x="12351" y="231"/>
                    <a:pt x="12184" y="446"/>
                    <a:pt x="11895" y="614"/>
                  </a:cubicBezTo>
                  <a:lnTo>
                    <a:pt x="1395" y="6677"/>
                  </a:lnTo>
                  <a:cubicBezTo>
                    <a:pt x="1026" y="6889"/>
                    <a:pt x="523" y="6982"/>
                    <a:pt x="1" y="6970"/>
                  </a:cubicBezTo>
                  <a:lnTo>
                    <a:pt x="1" y="22657"/>
                  </a:lnTo>
                  <a:cubicBezTo>
                    <a:pt x="523" y="22669"/>
                    <a:pt x="1026" y="22575"/>
                    <a:pt x="1395" y="22362"/>
                  </a:cubicBezTo>
                  <a:lnTo>
                    <a:pt x="11895" y="16300"/>
                  </a:lnTo>
                  <a:cubicBezTo>
                    <a:pt x="12296" y="16068"/>
                    <a:pt x="12458" y="15745"/>
                    <a:pt x="12398" y="1541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768;p52">
              <a:extLst>
                <a:ext uri="{FF2B5EF4-FFF2-40B4-BE49-F238E27FC236}">
                  <a16:creationId xmlns:a16="http://schemas.microsoft.com/office/drawing/2014/main" id="{D8F2DDB6-7181-441F-8368-89E81896D6FF}"/>
                </a:ext>
              </a:extLst>
            </p:cNvPr>
            <p:cNvSpPr/>
            <p:nvPr/>
          </p:nvSpPr>
          <p:spPr>
            <a:xfrm>
              <a:off x="1914425" y="2378450"/>
              <a:ext cx="311850" cy="569225"/>
            </a:xfrm>
            <a:custGeom>
              <a:avLst/>
              <a:gdLst/>
              <a:ahLst/>
              <a:cxnLst/>
              <a:rect l="l" t="t" r="r" b="b"/>
              <a:pathLst>
                <a:path w="12474" h="22769" extrusionOk="0">
                  <a:moveTo>
                    <a:pt x="10866" y="6663"/>
                  </a:moveTo>
                  <a:lnTo>
                    <a:pt x="797" y="850"/>
                  </a:lnTo>
                  <a:cubicBezTo>
                    <a:pt x="375" y="606"/>
                    <a:pt x="134" y="300"/>
                    <a:pt x="80" y="1"/>
                  </a:cubicBezTo>
                  <a:lnTo>
                    <a:pt x="80" y="15418"/>
                  </a:lnTo>
                  <a:cubicBezTo>
                    <a:pt x="1" y="15796"/>
                    <a:pt x="246" y="16218"/>
                    <a:pt x="797" y="16536"/>
                  </a:cubicBezTo>
                  <a:lnTo>
                    <a:pt x="10867" y="22349"/>
                  </a:lnTo>
                  <a:cubicBezTo>
                    <a:pt x="11326" y="22614"/>
                    <a:pt x="11910" y="22755"/>
                    <a:pt x="12473" y="22769"/>
                  </a:cubicBezTo>
                  <a:lnTo>
                    <a:pt x="12473" y="7082"/>
                  </a:lnTo>
                  <a:cubicBezTo>
                    <a:pt x="11909" y="7069"/>
                    <a:pt x="11326" y="6928"/>
                    <a:pt x="10866" y="6663"/>
                  </a:cubicBezTo>
                  <a:close/>
                </a:path>
              </a:pathLst>
            </a:custGeom>
            <a:solidFill>
              <a:srgbClr val="EDB3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769;p52">
              <a:extLst>
                <a:ext uri="{FF2B5EF4-FFF2-40B4-BE49-F238E27FC236}">
                  <a16:creationId xmlns:a16="http://schemas.microsoft.com/office/drawing/2014/main" id="{F287E9B7-0BE7-4738-BF83-27C9F9AF08C3}"/>
                </a:ext>
              </a:extLst>
            </p:cNvPr>
            <p:cNvSpPr/>
            <p:nvPr/>
          </p:nvSpPr>
          <p:spPr>
            <a:xfrm>
              <a:off x="1914425" y="2378450"/>
              <a:ext cx="311850" cy="569225"/>
            </a:xfrm>
            <a:custGeom>
              <a:avLst/>
              <a:gdLst/>
              <a:ahLst/>
              <a:cxnLst/>
              <a:rect l="l" t="t" r="r" b="b"/>
              <a:pathLst>
                <a:path w="12474" h="22769" extrusionOk="0">
                  <a:moveTo>
                    <a:pt x="10866" y="6663"/>
                  </a:moveTo>
                  <a:lnTo>
                    <a:pt x="797" y="850"/>
                  </a:lnTo>
                  <a:cubicBezTo>
                    <a:pt x="375" y="606"/>
                    <a:pt x="134" y="300"/>
                    <a:pt x="80" y="1"/>
                  </a:cubicBezTo>
                  <a:lnTo>
                    <a:pt x="80" y="15418"/>
                  </a:lnTo>
                  <a:cubicBezTo>
                    <a:pt x="1" y="15796"/>
                    <a:pt x="246" y="16218"/>
                    <a:pt x="797" y="16536"/>
                  </a:cubicBezTo>
                  <a:lnTo>
                    <a:pt x="10867" y="22349"/>
                  </a:lnTo>
                  <a:cubicBezTo>
                    <a:pt x="11326" y="22614"/>
                    <a:pt x="11910" y="22755"/>
                    <a:pt x="12473" y="22769"/>
                  </a:cubicBezTo>
                  <a:lnTo>
                    <a:pt x="12473" y="7082"/>
                  </a:lnTo>
                  <a:cubicBezTo>
                    <a:pt x="11909" y="7069"/>
                    <a:pt x="11326" y="6928"/>
                    <a:pt x="10866" y="66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70;p52">
              <a:extLst>
                <a:ext uri="{FF2B5EF4-FFF2-40B4-BE49-F238E27FC236}">
                  <a16:creationId xmlns:a16="http://schemas.microsoft.com/office/drawing/2014/main" id="{F6B76475-127A-4E3B-B010-8FDEC1774BA1}"/>
                </a:ext>
              </a:extLst>
            </p:cNvPr>
            <p:cNvSpPr/>
            <p:nvPr/>
          </p:nvSpPr>
          <p:spPr>
            <a:xfrm>
              <a:off x="2151650" y="276375"/>
              <a:ext cx="1336225" cy="2113950"/>
            </a:xfrm>
            <a:custGeom>
              <a:avLst/>
              <a:gdLst/>
              <a:ahLst/>
              <a:cxnLst/>
              <a:rect l="l" t="t" r="r" b="b"/>
              <a:pathLst>
                <a:path w="53449" h="84558" extrusionOk="0">
                  <a:moveTo>
                    <a:pt x="53448" y="10217"/>
                  </a:moveTo>
                  <a:lnTo>
                    <a:pt x="53312" y="0"/>
                  </a:lnTo>
                  <a:lnTo>
                    <a:pt x="45658" y="9703"/>
                  </a:lnTo>
                  <a:lnTo>
                    <a:pt x="48106" y="9865"/>
                  </a:lnTo>
                  <a:lnTo>
                    <a:pt x="39283" y="33241"/>
                  </a:lnTo>
                  <a:lnTo>
                    <a:pt x="33544" y="20024"/>
                  </a:lnTo>
                  <a:lnTo>
                    <a:pt x="19796" y="60378"/>
                  </a:lnTo>
                  <a:lnTo>
                    <a:pt x="12105" y="49762"/>
                  </a:lnTo>
                  <a:lnTo>
                    <a:pt x="10726" y="53612"/>
                  </a:lnTo>
                  <a:cubicBezTo>
                    <a:pt x="10699" y="53686"/>
                    <a:pt x="8063" y="61035"/>
                    <a:pt x="5466" y="68350"/>
                  </a:cubicBezTo>
                  <a:cubicBezTo>
                    <a:pt x="1" y="83740"/>
                    <a:pt x="228" y="83811"/>
                    <a:pt x="54" y="84557"/>
                  </a:cubicBezTo>
                  <a:cubicBezTo>
                    <a:pt x="54" y="84557"/>
                    <a:pt x="3295" y="83075"/>
                    <a:pt x="3284" y="83112"/>
                  </a:cubicBezTo>
                  <a:cubicBezTo>
                    <a:pt x="3646" y="81792"/>
                    <a:pt x="8534" y="68022"/>
                    <a:pt x="12282" y="57537"/>
                  </a:cubicBezTo>
                  <a:lnTo>
                    <a:pt x="20065" y="68281"/>
                  </a:lnTo>
                  <a:lnTo>
                    <a:pt x="33242" y="29607"/>
                  </a:lnTo>
                  <a:lnTo>
                    <a:pt x="38794" y="42394"/>
                  </a:lnTo>
                  <a:lnTo>
                    <a:pt x="51000" y="10055"/>
                  </a:lnTo>
                  <a:close/>
                </a:path>
              </a:pathLst>
            </a:custGeom>
            <a:gradFill>
              <a:gsLst>
                <a:gs pos="0">
                  <a:schemeClr val="accent6"/>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771;p52">
              <a:extLst>
                <a:ext uri="{FF2B5EF4-FFF2-40B4-BE49-F238E27FC236}">
                  <a16:creationId xmlns:a16="http://schemas.microsoft.com/office/drawing/2014/main" id="{AB2961E0-F724-48C8-A05A-402CE5F36EFA}"/>
                </a:ext>
              </a:extLst>
            </p:cNvPr>
            <p:cNvSpPr/>
            <p:nvPr/>
          </p:nvSpPr>
          <p:spPr>
            <a:xfrm>
              <a:off x="2083225" y="1482175"/>
              <a:ext cx="370950" cy="908150"/>
            </a:xfrm>
            <a:custGeom>
              <a:avLst/>
              <a:gdLst/>
              <a:ahLst/>
              <a:cxnLst/>
              <a:rect l="l" t="t" r="r" b="b"/>
              <a:pathLst>
                <a:path w="14838" h="36326" extrusionOk="0">
                  <a:moveTo>
                    <a:pt x="13463" y="5380"/>
                  </a:moveTo>
                  <a:lnTo>
                    <a:pt x="14838" y="1547"/>
                  </a:lnTo>
                  <a:lnTo>
                    <a:pt x="12105" y="1"/>
                  </a:lnTo>
                  <a:lnTo>
                    <a:pt x="10725" y="3849"/>
                  </a:lnTo>
                  <a:cubicBezTo>
                    <a:pt x="10699" y="3923"/>
                    <a:pt x="8063" y="11273"/>
                    <a:pt x="5466" y="18588"/>
                  </a:cubicBezTo>
                  <a:cubicBezTo>
                    <a:pt x="1" y="33977"/>
                    <a:pt x="228" y="34049"/>
                    <a:pt x="54" y="34795"/>
                  </a:cubicBezTo>
                  <a:lnTo>
                    <a:pt x="2791" y="36325"/>
                  </a:lnTo>
                  <a:cubicBezTo>
                    <a:pt x="2965" y="35579"/>
                    <a:pt x="2738" y="35508"/>
                    <a:pt x="8203" y="20118"/>
                  </a:cubicBezTo>
                  <a:cubicBezTo>
                    <a:pt x="10800" y="12803"/>
                    <a:pt x="13436" y="5454"/>
                    <a:pt x="13463" y="53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772;p52">
              <a:extLst>
                <a:ext uri="{FF2B5EF4-FFF2-40B4-BE49-F238E27FC236}">
                  <a16:creationId xmlns:a16="http://schemas.microsoft.com/office/drawing/2014/main" id="{50D42FF8-6C9A-48C5-A0E5-FED3A047E00A}"/>
                </a:ext>
              </a:extLst>
            </p:cNvPr>
            <p:cNvSpPr/>
            <p:nvPr/>
          </p:nvSpPr>
          <p:spPr>
            <a:xfrm>
              <a:off x="2990250" y="238125"/>
              <a:ext cx="494200" cy="869300"/>
            </a:xfrm>
            <a:custGeom>
              <a:avLst/>
              <a:gdLst/>
              <a:ahLst/>
              <a:cxnLst/>
              <a:rect l="l" t="t" r="r" b="b"/>
              <a:pathLst>
                <a:path w="19768" h="34772" extrusionOk="0">
                  <a:moveTo>
                    <a:pt x="14562" y="11395"/>
                  </a:moveTo>
                  <a:lnTo>
                    <a:pt x="12114" y="11233"/>
                  </a:lnTo>
                  <a:lnTo>
                    <a:pt x="19768" y="1530"/>
                  </a:lnTo>
                  <a:lnTo>
                    <a:pt x="17031" y="0"/>
                  </a:lnTo>
                  <a:lnTo>
                    <a:pt x="9375" y="9702"/>
                  </a:lnTo>
                  <a:lnTo>
                    <a:pt x="11451" y="10856"/>
                  </a:lnTo>
                  <a:lnTo>
                    <a:pt x="3967" y="30687"/>
                  </a:lnTo>
                  <a:lnTo>
                    <a:pt x="0" y="21554"/>
                  </a:lnTo>
                  <a:lnTo>
                    <a:pt x="5739" y="3477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773;p52">
              <a:extLst>
                <a:ext uri="{FF2B5EF4-FFF2-40B4-BE49-F238E27FC236}">
                  <a16:creationId xmlns:a16="http://schemas.microsoft.com/office/drawing/2014/main" id="{8437CC31-E826-40C7-A416-55BEB25D7657}"/>
                </a:ext>
              </a:extLst>
            </p:cNvPr>
            <p:cNvSpPr/>
            <p:nvPr/>
          </p:nvSpPr>
          <p:spPr>
            <a:xfrm>
              <a:off x="2454275" y="738700"/>
              <a:ext cx="536000" cy="1047150"/>
            </a:xfrm>
            <a:custGeom>
              <a:avLst/>
              <a:gdLst/>
              <a:ahLst/>
              <a:cxnLst/>
              <a:rect l="l" t="t" r="r" b="b"/>
              <a:pathLst>
                <a:path w="21440" h="41886" extrusionOk="0">
                  <a:moveTo>
                    <a:pt x="21439" y="1531"/>
                  </a:moveTo>
                  <a:lnTo>
                    <a:pt x="18701" y="1"/>
                  </a:lnTo>
                  <a:lnTo>
                    <a:pt x="5473" y="38824"/>
                  </a:lnTo>
                  <a:lnTo>
                    <a:pt x="0" y="31270"/>
                  </a:lnTo>
                  <a:lnTo>
                    <a:pt x="7691" y="41885"/>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774;p52">
              <a:extLst>
                <a:ext uri="{FF2B5EF4-FFF2-40B4-BE49-F238E27FC236}">
                  <a16:creationId xmlns:a16="http://schemas.microsoft.com/office/drawing/2014/main" id="{C6EECDA4-608E-49AE-8AFF-79B658D00A5A}"/>
                </a:ext>
              </a:extLst>
            </p:cNvPr>
            <p:cNvSpPr/>
            <p:nvPr/>
          </p:nvSpPr>
          <p:spPr>
            <a:xfrm>
              <a:off x="2441475" y="1714775"/>
              <a:ext cx="211825" cy="268600"/>
            </a:xfrm>
            <a:custGeom>
              <a:avLst/>
              <a:gdLst/>
              <a:ahLst/>
              <a:cxnLst/>
              <a:rect l="l" t="t" r="r" b="b"/>
              <a:pathLst>
                <a:path w="8473" h="10744" extrusionOk="0">
                  <a:moveTo>
                    <a:pt x="152" y="1507"/>
                  </a:moveTo>
                  <a:lnTo>
                    <a:pt x="5734" y="9214"/>
                  </a:lnTo>
                  <a:lnTo>
                    <a:pt x="5740" y="9198"/>
                  </a:lnTo>
                  <a:lnTo>
                    <a:pt x="8472" y="10743"/>
                  </a:lnTo>
                  <a:lnTo>
                    <a:pt x="689" y="1"/>
                  </a:lnTo>
                  <a:cubicBezTo>
                    <a:pt x="364" y="912"/>
                    <a:pt x="1" y="1934"/>
                    <a:pt x="152" y="15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775;p52">
              <a:extLst>
                <a:ext uri="{FF2B5EF4-FFF2-40B4-BE49-F238E27FC236}">
                  <a16:creationId xmlns:a16="http://schemas.microsoft.com/office/drawing/2014/main" id="{D96ACB18-78B3-4012-968A-3974B407F927}"/>
                </a:ext>
              </a:extLst>
            </p:cNvPr>
            <p:cNvSpPr/>
            <p:nvPr/>
          </p:nvSpPr>
          <p:spPr>
            <a:xfrm>
              <a:off x="2959900" y="1016525"/>
              <a:ext cx="161625" cy="319725"/>
            </a:xfrm>
            <a:custGeom>
              <a:avLst/>
              <a:gdLst/>
              <a:ahLst/>
              <a:cxnLst/>
              <a:rect l="l" t="t" r="r" b="b"/>
              <a:pathLst>
                <a:path w="6465" h="12789" extrusionOk="0">
                  <a:moveTo>
                    <a:pt x="0" y="2677"/>
                  </a:moveTo>
                  <a:lnTo>
                    <a:pt x="3727" y="11258"/>
                  </a:lnTo>
                  <a:lnTo>
                    <a:pt x="6464" y="12788"/>
                  </a:lnTo>
                  <a:lnTo>
                    <a:pt x="9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776;p52">
              <a:extLst>
                <a:ext uri="{FF2B5EF4-FFF2-40B4-BE49-F238E27FC236}">
                  <a16:creationId xmlns:a16="http://schemas.microsoft.com/office/drawing/2014/main" id="{9CC05B44-32AF-41DE-9AD7-C55E88826549}"/>
                </a:ext>
              </a:extLst>
            </p:cNvPr>
            <p:cNvSpPr/>
            <p:nvPr/>
          </p:nvSpPr>
          <p:spPr>
            <a:xfrm>
              <a:off x="3587650" y="3388700"/>
              <a:ext cx="2783275" cy="1681450"/>
            </a:xfrm>
            <a:custGeom>
              <a:avLst/>
              <a:gdLst/>
              <a:ahLst/>
              <a:cxnLst/>
              <a:rect l="l" t="t" r="r" b="b"/>
              <a:pathLst>
                <a:path w="111331" h="67258" extrusionOk="0">
                  <a:moveTo>
                    <a:pt x="2683" y="47022"/>
                  </a:moveTo>
                  <a:lnTo>
                    <a:pt x="36497" y="66539"/>
                  </a:lnTo>
                  <a:cubicBezTo>
                    <a:pt x="37742" y="67258"/>
                    <a:pt x="39275" y="67258"/>
                    <a:pt x="40520" y="66539"/>
                  </a:cubicBezTo>
                  <a:lnTo>
                    <a:pt x="108650" y="27205"/>
                  </a:lnTo>
                  <a:cubicBezTo>
                    <a:pt x="111331" y="25656"/>
                    <a:pt x="111331" y="21785"/>
                    <a:pt x="108650" y="20236"/>
                  </a:cubicBezTo>
                  <a:lnTo>
                    <a:pt x="74834" y="720"/>
                  </a:lnTo>
                  <a:cubicBezTo>
                    <a:pt x="73589" y="1"/>
                    <a:pt x="72056" y="1"/>
                    <a:pt x="70811" y="720"/>
                  </a:cubicBezTo>
                  <a:lnTo>
                    <a:pt x="2683" y="40054"/>
                  </a:lnTo>
                  <a:cubicBezTo>
                    <a:pt x="0" y="41603"/>
                    <a:pt x="0" y="45474"/>
                    <a:pt x="2683" y="47022"/>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77;p52">
              <a:extLst>
                <a:ext uri="{FF2B5EF4-FFF2-40B4-BE49-F238E27FC236}">
                  <a16:creationId xmlns:a16="http://schemas.microsoft.com/office/drawing/2014/main" id="{9E4474A9-1074-4069-8705-7C6668246B08}"/>
                </a:ext>
              </a:extLst>
            </p:cNvPr>
            <p:cNvSpPr/>
            <p:nvPr/>
          </p:nvSpPr>
          <p:spPr>
            <a:xfrm>
              <a:off x="3604400" y="3985175"/>
              <a:ext cx="2749725" cy="1495000"/>
            </a:xfrm>
            <a:custGeom>
              <a:avLst/>
              <a:gdLst/>
              <a:ahLst/>
              <a:cxnLst/>
              <a:rect l="l" t="t" r="r" b="b"/>
              <a:pathLst>
                <a:path w="109989" h="59800" extrusionOk="0">
                  <a:moveTo>
                    <a:pt x="107980" y="3346"/>
                  </a:moveTo>
                  <a:lnTo>
                    <a:pt x="39851" y="42680"/>
                  </a:lnTo>
                  <a:cubicBezTo>
                    <a:pt x="38607" y="43399"/>
                    <a:pt x="37073" y="43399"/>
                    <a:pt x="35829" y="42680"/>
                  </a:cubicBezTo>
                  <a:lnTo>
                    <a:pt x="2013" y="23163"/>
                  </a:lnTo>
                  <a:cubicBezTo>
                    <a:pt x="671" y="22388"/>
                    <a:pt x="1" y="21033"/>
                    <a:pt x="1" y="19678"/>
                  </a:cubicBezTo>
                  <a:lnTo>
                    <a:pt x="1" y="36079"/>
                  </a:lnTo>
                  <a:cubicBezTo>
                    <a:pt x="1" y="37434"/>
                    <a:pt x="671" y="38789"/>
                    <a:pt x="2013" y="39564"/>
                  </a:cubicBezTo>
                  <a:lnTo>
                    <a:pt x="35829" y="59081"/>
                  </a:lnTo>
                  <a:cubicBezTo>
                    <a:pt x="37073" y="59800"/>
                    <a:pt x="38607" y="59800"/>
                    <a:pt x="39851" y="59081"/>
                  </a:cubicBezTo>
                  <a:lnTo>
                    <a:pt x="107980" y="19747"/>
                  </a:lnTo>
                  <a:cubicBezTo>
                    <a:pt x="109262" y="19006"/>
                    <a:pt x="109924" y="2628"/>
                    <a:pt x="109981" y="1335"/>
                  </a:cubicBezTo>
                  <a:lnTo>
                    <a:pt x="109983" y="16442"/>
                  </a:lnTo>
                  <a:cubicBezTo>
                    <a:pt x="109983" y="16442"/>
                    <a:pt x="109986" y="1107"/>
                    <a:pt x="109983" y="1013"/>
                  </a:cubicBezTo>
                  <a:lnTo>
                    <a:pt x="109989" y="0"/>
                  </a:lnTo>
                  <a:cubicBezTo>
                    <a:pt x="109945" y="1307"/>
                    <a:pt x="109274" y="2599"/>
                    <a:pt x="107980" y="334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78;p52">
              <a:extLst>
                <a:ext uri="{FF2B5EF4-FFF2-40B4-BE49-F238E27FC236}">
                  <a16:creationId xmlns:a16="http://schemas.microsoft.com/office/drawing/2014/main" id="{8E856978-7A17-4B62-ADD2-E73E12381FEA}"/>
                </a:ext>
              </a:extLst>
            </p:cNvPr>
            <p:cNvSpPr/>
            <p:nvPr/>
          </p:nvSpPr>
          <p:spPr>
            <a:xfrm>
              <a:off x="5000550" y="4457750"/>
              <a:ext cx="356875" cy="206050"/>
            </a:xfrm>
            <a:custGeom>
              <a:avLst/>
              <a:gdLst/>
              <a:ahLst/>
              <a:cxnLst/>
              <a:rect l="l" t="t" r="r" b="b"/>
              <a:pathLst>
                <a:path w="14275" h="8242" extrusionOk="0">
                  <a:moveTo>
                    <a:pt x="14274" y="724"/>
                  </a:moveTo>
                  <a:lnTo>
                    <a:pt x="1255" y="8242"/>
                  </a:lnTo>
                  <a:lnTo>
                    <a:pt x="0" y="7517"/>
                  </a:lnTo>
                  <a:lnTo>
                    <a:pt x="130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79;p52">
              <a:extLst>
                <a:ext uri="{FF2B5EF4-FFF2-40B4-BE49-F238E27FC236}">
                  <a16:creationId xmlns:a16="http://schemas.microsoft.com/office/drawing/2014/main" id="{4B1458A0-D3F4-42DC-A732-5C8166DA861C}"/>
                </a:ext>
              </a:extLst>
            </p:cNvPr>
            <p:cNvSpPr/>
            <p:nvPr/>
          </p:nvSpPr>
          <p:spPr>
            <a:xfrm>
              <a:off x="5382450" y="4241650"/>
              <a:ext cx="349275" cy="201675"/>
            </a:xfrm>
            <a:custGeom>
              <a:avLst/>
              <a:gdLst/>
              <a:ahLst/>
              <a:cxnLst/>
              <a:rect l="l" t="t" r="r" b="b"/>
              <a:pathLst>
                <a:path w="13971" h="8067" extrusionOk="0">
                  <a:moveTo>
                    <a:pt x="13970" y="724"/>
                  </a:moveTo>
                  <a:lnTo>
                    <a:pt x="1255" y="8066"/>
                  </a:lnTo>
                  <a:lnTo>
                    <a:pt x="0" y="7341"/>
                  </a:lnTo>
                  <a:lnTo>
                    <a:pt x="127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80;p52">
              <a:extLst>
                <a:ext uri="{FF2B5EF4-FFF2-40B4-BE49-F238E27FC236}">
                  <a16:creationId xmlns:a16="http://schemas.microsoft.com/office/drawing/2014/main" id="{97EA057F-DD53-4981-B633-489ADEE527F3}"/>
                </a:ext>
              </a:extLst>
            </p:cNvPr>
            <p:cNvSpPr/>
            <p:nvPr/>
          </p:nvSpPr>
          <p:spPr>
            <a:xfrm>
              <a:off x="4382750" y="3832575"/>
              <a:ext cx="1465600" cy="875925"/>
            </a:xfrm>
            <a:custGeom>
              <a:avLst/>
              <a:gdLst/>
              <a:ahLst/>
              <a:cxnLst/>
              <a:rect l="l" t="t" r="r" b="b"/>
              <a:pathLst>
                <a:path w="58624" h="35037" extrusionOk="0">
                  <a:moveTo>
                    <a:pt x="0" y="30409"/>
                  </a:moveTo>
                  <a:lnTo>
                    <a:pt x="6233" y="29864"/>
                  </a:lnTo>
                  <a:cubicBezTo>
                    <a:pt x="9934" y="29541"/>
                    <a:pt x="12756" y="27782"/>
                    <a:pt x="13029" y="25628"/>
                  </a:cubicBezTo>
                  <a:lnTo>
                    <a:pt x="14146" y="16813"/>
                  </a:lnTo>
                  <a:cubicBezTo>
                    <a:pt x="14382" y="14960"/>
                    <a:pt x="16513" y="13367"/>
                    <a:pt x="19559" y="12770"/>
                  </a:cubicBezTo>
                  <a:lnTo>
                    <a:pt x="29903" y="10739"/>
                  </a:lnTo>
                  <a:cubicBezTo>
                    <a:pt x="33558" y="10023"/>
                    <a:pt x="35809" y="7901"/>
                    <a:pt x="35255" y="5697"/>
                  </a:cubicBezTo>
                  <a:lnTo>
                    <a:pt x="35255" y="5697"/>
                  </a:lnTo>
                  <a:cubicBezTo>
                    <a:pt x="34484" y="2628"/>
                    <a:pt x="39054" y="0"/>
                    <a:pt x="44365" y="457"/>
                  </a:cubicBezTo>
                  <a:lnTo>
                    <a:pt x="50202" y="959"/>
                  </a:lnTo>
                  <a:lnTo>
                    <a:pt x="58624" y="5819"/>
                  </a:lnTo>
                  <a:lnTo>
                    <a:pt x="8018" y="35037"/>
                  </a:lnTo>
                  <a:close/>
                </a:path>
              </a:pathLst>
            </a:custGeom>
            <a:gradFill>
              <a:gsLst>
                <a:gs pos="0">
                  <a:schemeClr val="accent6"/>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81;p52">
              <a:extLst>
                <a:ext uri="{FF2B5EF4-FFF2-40B4-BE49-F238E27FC236}">
                  <a16:creationId xmlns:a16="http://schemas.microsoft.com/office/drawing/2014/main" id="{BA1ACC60-797D-4F6A-AEFA-20D06BF8869D}"/>
                </a:ext>
              </a:extLst>
            </p:cNvPr>
            <p:cNvSpPr/>
            <p:nvPr/>
          </p:nvSpPr>
          <p:spPr>
            <a:xfrm>
              <a:off x="4515200" y="3876125"/>
              <a:ext cx="1333125" cy="832375"/>
            </a:xfrm>
            <a:custGeom>
              <a:avLst/>
              <a:gdLst/>
              <a:ahLst/>
              <a:cxnLst/>
              <a:rect l="l" t="t" r="r" b="b"/>
              <a:pathLst>
                <a:path w="53325" h="33295" extrusionOk="0">
                  <a:moveTo>
                    <a:pt x="2720" y="33295"/>
                  </a:moveTo>
                  <a:lnTo>
                    <a:pt x="653" y="23441"/>
                  </a:lnTo>
                  <a:cubicBezTo>
                    <a:pt x="1" y="20336"/>
                    <a:pt x="3240" y="17331"/>
                    <a:pt x="8448" y="16470"/>
                  </a:cubicBezTo>
                  <a:cubicBezTo>
                    <a:pt x="8648" y="16436"/>
                    <a:pt x="8851" y="16406"/>
                    <a:pt x="9055" y="16377"/>
                  </a:cubicBezTo>
                  <a:lnTo>
                    <a:pt x="9055" y="16377"/>
                  </a:lnTo>
                  <a:cubicBezTo>
                    <a:pt x="14787" y="15604"/>
                    <a:pt x="19133" y="12903"/>
                    <a:pt x="20049" y="9547"/>
                  </a:cubicBezTo>
                  <a:lnTo>
                    <a:pt x="20952" y="6235"/>
                  </a:lnTo>
                  <a:cubicBezTo>
                    <a:pt x="21450" y="4412"/>
                    <a:pt x="23093" y="2827"/>
                    <a:pt x="25429" y="1719"/>
                  </a:cubicBezTo>
                  <a:cubicBezTo>
                    <a:pt x="28279" y="367"/>
                    <a:pt x="32168" y="1"/>
                    <a:pt x="35665" y="674"/>
                  </a:cubicBezTo>
                  <a:lnTo>
                    <a:pt x="53324" y="4079"/>
                  </a:lnTo>
                  <a:close/>
                </a:path>
              </a:pathLst>
            </a:custGeom>
            <a:gradFill>
              <a:gsLst>
                <a:gs pos="0">
                  <a:srgbClr val="FFFFFF">
                    <a:alpha val="11372"/>
                  </a:srgbClr>
                </a:gs>
                <a:gs pos="66000">
                  <a:srgbClr val="E354F7">
                    <a:alpha val="56862"/>
                  </a:srgbClr>
                </a:gs>
                <a:gs pos="100000">
                  <a:srgbClr val="10ECFF">
                    <a:alpha val="86274"/>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82;p52">
              <a:extLst>
                <a:ext uri="{FF2B5EF4-FFF2-40B4-BE49-F238E27FC236}">
                  <a16:creationId xmlns:a16="http://schemas.microsoft.com/office/drawing/2014/main" id="{1AF9B984-13E0-48F1-873E-CA156E7261B7}"/>
                </a:ext>
              </a:extLst>
            </p:cNvPr>
            <p:cNvSpPr/>
            <p:nvPr/>
          </p:nvSpPr>
          <p:spPr>
            <a:xfrm>
              <a:off x="3997625" y="4368550"/>
              <a:ext cx="587250" cy="342825"/>
            </a:xfrm>
            <a:custGeom>
              <a:avLst/>
              <a:gdLst/>
              <a:ahLst/>
              <a:cxnLst/>
              <a:rect l="l" t="t" r="r" b="b"/>
              <a:pathLst>
                <a:path w="23490" h="13713" extrusionOk="0">
                  <a:moveTo>
                    <a:pt x="134" y="0"/>
                  </a:moveTo>
                  <a:lnTo>
                    <a:pt x="1" y="229"/>
                  </a:lnTo>
                  <a:lnTo>
                    <a:pt x="23356" y="13713"/>
                  </a:lnTo>
                  <a:lnTo>
                    <a:pt x="23489" y="13484"/>
                  </a:lnTo>
                  <a:lnTo>
                    <a:pt x="1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83;p52">
              <a:extLst>
                <a:ext uri="{FF2B5EF4-FFF2-40B4-BE49-F238E27FC236}">
                  <a16:creationId xmlns:a16="http://schemas.microsoft.com/office/drawing/2014/main" id="{C4E5B239-E2C9-4BED-84AE-949066D39704}"/>
                </a:ext>
              </a:extLst>
            </p:cNvPr>
            <p:cNvSpPr/>
            <p:nvPr/>
          </p:nvSpPr>
          <p:spPr>
            <a:xfrm>
              <a:off x="4178350" y="4264125"/>
              <a:ext cx="587225" cy="342825"/>
            </a:xfrm>
            <a:custGeom>
              <a:avLst/>
              <a:gdLst/>
              <a:ahLst/>
              <a:cxnLst/>
              <a:rect l="l" t="t" r="r" b="b"/>
              <a:pathLst>
                <a:path w="23489" h="13713" extrusionOk="0">
                  <a:moveTo>
                    <a:pt x="133" y="1"/>
                  </a:moveTo>
                  <a:lnTo>
                    <a:pt x="0" y="229"/>
                  </a:lnTo>
                  <a:lnTo>
                    <a:pt x="23357" y="13713"/>
                  </a:lnTo>
                  <a:lnTo>
                    <a:pt x="23489" y="13484"/>
                  </a:lnTo>
                  <a:lnTo>
                    <a:pt x="1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84;p52">
              <a:extLst>
                <a:ext uri="{FF2B5EF4-FFF2-40B4-BE49-F238E27FC236}">
                  <a16:creationId xmlns:a16="http://schemas.microsoft.com/office/drawing/2014/main" id="{5109FF48-2368-46B4-9A15-1B3B0E2F2741}"/>
                </a:ext>
              </a:extLst>
            </p:cNvPr>
            <p:cNvSpPr/>
            <p:nvPr/>
          </p:nvSpPr>
          <p:spPr>
            <a:xfrm>
              <a:off x="4359100" y="4159825"/>
              <a:ext cx="587225" cy="342875"/>
            </a:xfrm>
            <a:custGeom>
              <a:avLst/>
              <a:gdLst/>
              <a:ahLst/>
              <a:cxnLst/>
              <a:rect l="l" t="t" r="r" b="b"/>
              <a:pathLst>
                <a:path w="23489" h="13715" extrusionOk="0">
                  <a:moveTo>
                    <a:pt x="133" y="0"/>
                  </a:moveTo>
                  <a:lnTo>
                    <a:pt x="0" y="231"/>
                  </a:lnTo>
                  <a:lnTo>
                    <a:pt x="23357" y="13714"/>
                  </a:lnTo>
                  <a:lnTo>
                    <a:pt x="23489" y="13486"/>
                  </a:lnTo>
                  <a:lnTo>
                    <a:pt x="1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85;p52">
              <a:extLst>
                <a:ext uri="{FF2B5EF4-FFF2-40B4-BE49-F238E27FC236}">
                  <a16:creationId xmlns:a16="http://schemas.microsoft.com/office/drawing/2014/main" id="{02221DC1-7DF9-4E23-BAF8-9B333E077CD1}"/>
                </a:ext>
              </a:extLst>
            </p:cNvPr>
            <p:cNvSpPr/>
            <p:nvPr/>
          </p:nvSpPr>
          <p:spPr>
            <a:xfrm>
              <a:off x="4539800" y="4055450"/>
              <a:ext cx="587250" cy="342825"/>
            </a:xfrm>
            <a:custGeom>
              <a:avLst/>
              <a:gdLst/>
              <a:ahLst/>
              <a:cxnLst/>
              <a:rect l="l" t="t" r="r" b="b"/>
              <a:pathLst>
                <a:path w="23490" h="13713" extrusionOk="0">
                  <a:moveTo>
                    <a:pt x="134" y="0"/>
                  </a:moveTo>
                  <a:lnTo>
                    <a:pt x="1" y="229"/>
                  </a:lnTo>
                  <a:lnTo>
                    <a:pt x="23356" y="13713"/>
                  </a:lnTo>
                  <a:lnTo>
                    <a:pt x="23490" y="13484"/>
                  </a:lnTo>
                  <a:lnTo>
                    <a:pt x="1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86;p52">
              <a:extLst>
                <a:ext uri="{FF2B5EF4-FFF2-40B4-BE49-F238E27FC236}">
                  <a16:creationId xmlns:a16="http://schemas.microsoft.com/office/drawing/2014/main" id="{D4C0DD51-DD04-4D3D-A4C7-548C2B14EB40}"/>
                </a:ext>
              </a:extLst>
            </p:cNvPr>
            <p:cNvSpPr/>
            <p:nvPr/>
          </p:nvSpPr>
          <p:spPr>
            <a:xfrm>
              <a:off x="4720600" y="3951175"/>
              <a:ext cx="587200" cy="342825"/>
            </a:xfrm>
            <a:custGeom>
              <a:avLst/>
              <a:gdLst/>
              <a:ahLst/>
              <a:cxnLst/>
              <a:rect l="l" t="t" r="r" b="b"/>
              <a:pathLst>
                <a:path w="23488" h="13713" extrusionOk="0">
                  <a:moveTo>
                    <a:pt x="132" y="1"/>
                  </a:moveTo>
                  <a:lnTo>
                    <a:pt x="0" y="229"/>
                  </a:lnTo>
                  <a:lnTo>
                    <a:pt x="23356" y="13713"/>
                  </a:lnTo>
                  <a:lnTo>
                    <a:pt x="23488" y="13484"/>
                  </a:lnTo>
                  <a:lnTo>
                    <a:pt x="13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87;p52">
              <a:extLst>
                <a:ext uri="{FF2B5EF4-FFF2-40B4-BE49-F238E27FC236}">
                  <a16:creationId xmlns:a16="http://schemas.microsoft.com/office/drawing/2014/main" id="{8364002A-2BAD-4557-B9B8-84BF7837BB0E}"/>
                </a:ext>
              </a:extLst>
            </p:cNvPr>
            <p:cNvSpPr/>
            <p:nvPr/>
          </p:nvSpPr>
          <p:spPr>
            <a:xfrm>
              <a:off x="4901325" y="3846800"/>
              <a:ext cx="587200" cy="342825"/>
            </a:xfrm>
            <a:custGeom>
              <a:avLst/>
              <a:gdLst/>
              <a:ahLst/>
              <a:cxnLst/>
              <a:rect l="l" t="t" r="r" b="b"/>
              <a:pathLst>
                <a:path w="23488" h="13713" extrusionOk="0">
                  <a:moveTo>
                    <a:pt x="132" y="0"/>
                  </a:moveTo>
                  <a:lnTo>
                    <a:pt x="0" y="229"/>
                  </a:lnTo>
                  <a:lnTo>
                    <a:pt x="23356" y="13713"/>
                  </a:lnTo>
                  <a:lnTo>
                    <a:pt x="23487" y="13484"/>
                  </a:lnTo>
                  <a:lnTo>
                    <a:pt x="13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88;p52">
              <a:extLst>
                <a:ext uri="{FF2B5EF4-FFF2-40B4-BE49-F238E27FC236}">
                  <a16:creationId xmlns:a16="http://schemas.microsoft.com/office/drawing/2014/main" id="{4BD876C3-6902-4A70-BD48-295958E1CF28}"/>
                </a:ext>
              </a:extLst>
            </p:cNvPr>
            <p:cNvSpPr/>
            <p:nvPr/>
          </p:nvSpPr>
          <p:spPr>
            <a:xfrm>
              <a:off x="5082025" y="3742450"/>
              <a:ext cx="587250" cy="342850"/>
            </a:xfrm>
            <a:custGeom>
              <a:avLst/>
              <a:gdLst/>
              <a:ahLst/>
              <a:cxnLst/>
              <a:rect l="l" t="t" r="r" b="b"/>
              <a:pathLst>
                <a:path w="23490" h="13714" extrusionOk="0">
                  <a:moveTo>
                    <a:pt x="132" y="1"/>
                  </a:moveTo>
                  <a:lnTo>
                    <a:pt x="1" y="229"/>
                  </a:lnTo>
                  <a:lnTo>
                    <a:pt x="23358" y="13713"/>
                  </a:lnTo>
                  <a:lnTo>
                    <a:pt x="23489" y="13485"/>
                  </a:lnTo>
                  <a:lnTo>
                    <a:pt x="13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89;p52">
              <a:extLst>
                <a:ext uri="{FF2B5EF4-FFF2-40B4-BE49-F238E27FC236}">
                  <a16:creationId xmlns:a16="http://schemas.microsoft.com/office/drawing/2014/main" id="{C1919C57-0812-4119-A8DA-D83739830849}"/>
                </a:ext>
              </a:extLst>
            </p:cNvPr>
            <p:cNvSpPr/>
            <p:nvPr/>
          </p:nvSpPr>
          <p:spPr>
            <a:xfrm>
              <a:off x="5262775" y="3638075"/>
              <a:ext cx="587200" cy="342875"/>
            </a:xfrm>
            <a:custGeom>
              <a:avLst/>
              <a:gdLst/>
              <a:ahLst/>
              <a:cxnLst/>
              <a:rect l="l" t="t" r="r" b="b"/>
              <a:pathLst>
                <a:path w="23488" h="13715" extrusionOk="0">
                  <a:moveTo>
                    <a:pt x="132" y="1"/>
                  </a:moveTo>
                  <a:lnTo>
                    <a:pt x="1" y="231"/>
                  </a:lnTo>
                  <a:lnTo>
                    <a:pt x="23356" y="13715"/>
                  </a:lnTo>
                  <a:lnTo>
                    <a:pt x="23488" y="13486"/>
                  </a:lnTo>
                  <a:lnTo>
                    <a:pt x="13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90;p52">
              <a:extLst>
                <a:ext uri="{FF2B5EF4-FFF2-40B4-BE49-F238E27FC236}">
                  <a16:creationId xmlns:a16="http://schemas.microsoft.com/office/drawing/2014/main" id="{72A6C2A2-6528-4541-803B-FBB25A3294D7}"/>
                </a:ext>
              </a:extLst>
            </p:cNvPr>
            <p:cNvSpPr/>
            <p:nvPr/>
          </p:nvSpPr>
          <p:spPr>
            <a:xfrm>
              <a:off x="4044150" y="4292925"/>
              <a:ext cx="159050" cy="91850"/>
            </a:xfrm>
            <a:custGeom>
              <a:avLst/>
              <a:gdLst/>
              <a:ahLst/>
              <a:cxnLst/>
              <a:rect l="l" t="t" r="r" b="b"/>
              <a:pathLst>
                <a:path w="6362" h="3674" extrusionOk="0">
                  <a:moveTo>
                    <a:pt x="4708" y="1"/>
                  </a:moveTo>
                  <a:lnTo>
                    <a:pt x="0" y="2718"/>
                  </a:lnTo>
                  <a:lnTo>
                    <a:pt x="1655" y="3673"/>
                  </a:lnTo>
                  <a:lnTo>
                    <a:pt x="6361" y="956"/>
                  </a:lnTo>
                  <a:lnTo>
                    <a:pt x="47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91;p52">
              <a:extLst>
                <a:ext uri="{FF2B5EF4-FFF2-40B4-BE49-F238E27FC236}">
                  <a16:creationId xmlns:a16="http://schemas.microsoft.com/office/drawing/2014/main" id="{7FA18442-B758-4EE9-A02C-766CC7A9F806}"/>
                </a:ext>
              </a:extLst>
            </p:cNvPr>
            <p:cNvSpPr/>
            <p:nvPr/>
          </p:nvSpPr>
          <p:spPr>
            <a:xfrm>
              <a:off x="4583975" y="4708250"/>
              <a:ext cx="86075" cy="49725"/>
            </a:xfrm>
            <a:custGeom>
              <a:avLst/>
              <a:gdLst/>
              <a:ahLst/>
              <a:cxnLst/>
              <a:rect l="l" t="t" r="r" b="b"/>
              <a:pathLst>
                <a:path w="3443" h="1989" extrusionOk="0">
                  <a:moveTo>
                    <a:pt x="1788" y="0"/>
                  </a:moveTo>
                  <a:lnTo>
                    <a:pt x="1" y="1033"/>
                  </a:lnTo>
                  <a:lnTo>
                    <a:pt x="1654" y="1988"/>
                  </a:lnTo>
                  <a:lnTo>
                    <a:pt x="3443" y="954"/>
                  </a:lnTo>
                  <a:lnTo>
                    <a:pt x="178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792;p52">
              <a:extLst>
                <a:ext uri="{FF2B5EF4-FFF2-40B4-BE49-F238E27FC236}">
                  <a16:creationId xmlns:a16="http://schemas.microsoft.com/office/drawing/2014/main" id="{F677299A-EFDB-40BC-A8C4-9431D14ADA63}"/>
                </a:ext>
              </a:extLst>
            </p:cNvPr>
            <p:cNvSpPr/>
            <p:nvPr/>
          </p:nvSpPr>
          <p:spPr>
            <a:xfrm>
              <a:off x="4764075" y="4604250"/>
              <a:ext cx="86100" cy="49725"/>
            </a:xfrm>
            <a:custGeom>
              <a:avLst/>
              <a:gdLst/>
              <a:ahLst/>
              <a:cxnLst/>
              <a:rect l="l" t="t" r="r" b="b"/>
              <a:pathLst>
                <a:path w="3444" h="1989" extrusionOk="0">
                  <a:moveTo>
                    <a:pt x="1790" y="0"/>
                  </a:moveTo>
                  <a:lnTo>
                    <a:pt x="1" y="1033"/>
                  </a:lnTo>
                  <a:lnTo>
                    <a:pt x="1655" y="1988"/>
                  </a:lnTo>
                  <a:lnTo>
                    <a:pt x="3443" y="954"/>
                  </a:lnTo>
                  <a:lnTo>
                    <a:pt x="17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793;p52">
              <a:extLst>
                <a:ext uri="{FF2B5EF4-FFF2-40B4-BE49-F238E27FC236}">
                  <a16:creationId xmlns:a16="http://schemas.microsoft.com/office/drawing/2014/main" id="{EF386DFC-19A2-40A1-A899-ABEEC5BD70D2}"/>
                </a:ext>
              </a:extLst>
            </p:cNvPr>
            <p:cNvSpPr/>
            <p:nvPr/>
          </p:nvSpPr>
          <p:spPr>
            <a:xfrm>
              <a:off x="4944225" y="4500250"/>
              <a:ext cx="86100" cy="49725"/>
            </a:xfrm>
            <a:custGeom>
              <a:avLst/>
              <a:gdLst/>
              <a:ahLst/>
              <a:cxnLst/>
              <a:rect l="l" t="t" r="r" b="b"/>
              <a:pathLst>
                <a:path w="3444" h="1989" extrusionOk="0">
                  <a:moveTo>
                    <a:pt x="1789" y="0"/>
                  </a:moveTo>
                  <a:lnTo>
                    <a:pt x="1" y="1033"/>
                  </a:lnTo>
                  <a:lnTo>
                    <a:pt x="1654" y="1988"/>
                  </a:lnTo>
                  <a:lnTo>
                    <a:pt x="3443" y="956"/>
                  </a:lnTo>
                  <a:lnTo>
                    <a:pt x="17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794;p52">
              <a:extLst>
                <a:ext uri="{FF2B5EF4-FFF2-40B4-BE49-F238E27FC236}">
                  <a16:creationId xmlns:a16="http://schemas.microsoft.com/office/drawing/2014/main" id="{46EABB54-98AD-48A0-B653-4411C91F3BC6}"/>
                </a:ext>
              </a:extLst>
            </p:cNvPr>
            <p:cNvSpPr/>
            <p:nvPr/>
          </p:nvSpPr>
          <p:spPr>
            <a:xfrm>
              <a:off x="5124350" y="4396250"/>
              <a:ext cx="86075" cy="49725"/>
            </a:xfrm>
            <a:custGeom>
              <a:avLst/>
              <a:gdLst/>
              <a:ahLst/>
              <a:cxnLst/>
              <a:rect l="l" t="t" r="r" b="b"/>
              <a:pathLst>
                <a:path w="3443" h="1989" extrusionOk="0">
                  <a:moveTo>
                    <a:pt x="1789" y="0"/>
                  </a:moveTo>
                  <a:lnTo>
                    <a:pt x="0" y="1033"/>
                  </a:lnTo>
                  <a:lnTo>
                    <a:pt x="1655" y="1988"/>
                  </a:lnTo>
                  <a:lnTo>
                    <a:pt x="3443" y="956"/>
                  </a:lnTo>
                  <a:lnTo>
                    <a:pt x="17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795;p52">
              <a:extLst>
                <a:ext uri="{FF2B5EF4-FFF2-40B4-BE49-F238E27FC236}">
                  <a16:creationId xmlns:a16="http://schemas.microsoft.com/office/drawing/2014/main" id="{5384FEFA-8030-4960-AD47-BBA088DE5FDB}"/>
                </a:ext>
              </a:extLst>
            </p:cNvPr>
            <p:cNvSpPr/>
            <p:nvPr/>
          </p:nvSpPr>
          <p:spPr>
            <a:xfrm>
              <a:off x="5304450" y="4292250"/>
              <a:ext cx="86125" cy="49725"/>
            </a:xfrm>
            <a:custGeom>
              <a:avLst/>
              <a:gdLst/>
              <a:ahLst/>
              <a:cxnLst/>
              <a:rect l="l" t="t" r="r" b="b"/>
              <a:pathLst>
                <a:path w="3445" h="1989" extrusionOk="0">
                  <a:moveTo>
                    <a:pt x="1790" y="0"/>
                  </a:moveTo>
                  <a:lnTo>
                    <a:pt x="0" y="1033"/>
                  </a:lnTo>
                  <a:lnTo>
                    <a:pt x="1655" y="1988"/>
                  </a:lnTo>
                  <a:lnTo>
                    <a:pt x="3444" y="956"/>
                  </a:lnTo>
                  <a:lnTo>
                    <a:pt x="17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796;p52">
              <a:extLst>
                <a:ext uri="{FF2B5EF4-FFF2-40B4-BE49-F238E27FC236}">
                  <a16:creationId xmlns:a16="http://schemas.microsoft.com/office/drawing/2014/main" id="{22F5BE48-BE27-4CD5-ACCA-343D4C6B5511}"/>
                </a:ext>
              </a:extLst>
            </p:cNvPr>
            <p:cNvSpPr/>
            <p:nvPr/>
          </p:nvSpPr>
          <p:spPr>
            <a:xfrm>
              <a:off x="5484600" y="4188250"/>
              <a:ext cx="86075" cy="49700"/>
            </a:xfrm>
            <a:custGeom>
              <a:avLst/>
              <a:gdLst/>
              <a:ahLst/>
              <a:cxnLst/>
              <a:rect l="l" t="t" r="r" b="b"/>
              <a:pathLst>
                <a:path w="3443" h="1988" extrusionOk="0">
                  <a:moveTo>
                    <a:pt x="1790" y="0"/>
                  </a:moveTo>
                  <a:lnTo>
                    <a:pt x="0" y="1033"/>
                  </a:lnTo>
                  <a:lnTo>
                    <a:pt x="1653" y="1988"/>
                  </a:lnTo>
                  <a:lnTo>
                    <a:pt x="3443" y="956"/>
                  </a:lnTo>
                  <a:lnTo>
                    <a:pt x="17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797;p52">
              <a:extLst>
                <a:ext uri="{FF2B5EF4-FFF2-40B4-BE49-F238E27FC236}">
                  <a16:creationId xmlns:a16="http://schemas.microsoft.com/office/drawing/2014/main" id="{8BD90F6E-2BE8-4C19-9812-B470E7AA9DD3}"/>
                </a:ext>
              </a:extLst>
            </p:cNvPr>
            <p:cNvSpPr/>
            <p:nvPr/>
          </p:nvSpPr>
          <p:spPr>
            <a:xfrm>
              <a:off x="5664700" y="4084250"/>
              <a:ext cx="86125" cy="49700"/>
            </a:xfrm>
            <a:custGeom>
              <a:avLst/>
              <a:gdLst/>
              <a:ahLst/>
              <a:cxnLst/>
              <a:rect l="l" t="t" r="r" b="b"/>
              <a:pathLst>
                <a:path w="3445" h="1988" extrusionOk="0">
                  <a:moveTo>
                    <a:pt x="1790" y="0"/>
                  </a:moveTo>
                  <a:lnTo>
                    <a:pt x="1" y="1034"/>
                  </a:lnTo>
                  <a:lnTo>
                    <a:pt x="1655" y="1988"/>
                  </a:lnTo>
                  <a:lnTo>
                    <a:pt x="3445" y="956"/>
                  </a:lnTo>
                  <a:lnTo>
                    <a:pt x="17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798;p52">
              <a:extLst>
                <a:ext uri="{FF2B5EF4-FFF2-40B4-BE49-F238E27FC236}">
                  <a16:creationId xmlns:a16="http://schemas.microsoft.com/office/drawing/2014/main" id="{94F9E4B1-570A-44D4-9316-7C89763152D7}"/>
                </a:ext>
              </a:extLst>
            </p:cNvPr>
            <p:cNvSpPr/>
            <p:nvPr/>
          </p:nvSpPr>
          <p:spPr>
            <a:xfrm>
              <a:off x="5844850" y="3980275"/>
              <a:ext cx="86075" cy="49675"/>
            </a:xfrm>
            <a:custGeom>
              <a:avLst/>
              <a:gdLst/>
              <a:ahLst/>
              <a:cxnLst/>
              <a:rect l="l" t="t" r="r" b="b"/>
              <a:pathLst>
                <a:path w="3443" h="1987" extrusionOk="0">
                  <a:moveTo>
                    <a:pt x="1790" y="1"/>
                  </a:moveTo>
                  <a:lnTo>
                    <a:pt x="1" y="1033"/>
                  </a:lnTo>
                  <a:lnTo>
                    <a:pt x="1654" y="1987"/>
                  </a:lnTo>
                  <a:lnTo>
                    <a:pt x="3443" y="955"/>
                  </a:lnTo>
                  <a:lnTo>
                    <a:pt x="17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799;p52">
              <a:extLst>
                <a:ext uri="{FF2B5EF4-FFF2-40B4-BE49-F238E27FC236}">
                  <a16:creationId xmlns:a16="http://schemas.microsoft.com/office/drawing/2014/main" id="{7B444B27-F2AE-4373-BF69-AAD8B7EEBA09}"/>
                </a:ext>
              </a:extLst>
            </p:cNvPr>
            <p:cNvSpPr/>
            <p:nvPr/>
          </p:nvSpPr>
          <p:spPr>
            <a:xfrm>
              <a:off x="4405600" y="4084250"/>
              <a:ext cx="159050" cy="91825"/>
            </a:xfrm>
            <a:custGeom>
              <a:avLst/>
              <a:gdLst/>
              <a:ahLst/>
              <a:cxnLst/>
              <a:rect l="l" t="t" r="r" b="b"/>
              <a:pathLst>
                <a:path w="6362" h="3673" extrusionOk="0">
                  <a:moveTo>
                    <a:pt x="4709" y="0"/>
                  </a:moveTo>
                  <a:lnTo>
                    <a:pt x="1" y="2718"/>
                  </a:lnTo>
                  <a:lnTo>
                    <a:pt x="1655" y="3673"/>
                  </a:lnTo>
                  <a:lnTo>
                    <a:pt x="6362" y="956"/>
                  </a:lnTo>
                  <a:lnTo>
                    <a:pt x="47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800;p52">
              <a:extLst>
                <a:ext uri="{FF2B5EF4-FFF2-40B4-BE49-F238E27FC236}">
                  <a16:creationId xmlns:a16="http://schemas.microsoft.com/office/drawing/2014/main" id="{464C8DF8-9036-4DC0-9F56-5475A56AA135}"/>
                </a:ext>
              </a:extLst>
            </p:cNvPr>
            <p:cNvSpPr/>
            <p:nvPr/>
          </p:nvSpPr>
          <p:spPr>
            <a:xfrm>
              <a:off x="4767075" y="3875575"/>
              <a:ext cx="159050" cy="91825"/>
            </a:xfrm>
            <a:custGeom>
              <a:avLst/>
              <a:gdLst/>
              <a:ahLst/>
              <a:cxnLst/>
              <a:rect l="l" t="t" r="r" b="b"/>
              <a:pathLst>
                <a:path w="6362" h="3673" extrusionOk="0">
                  <a:moveTo>
                    <a:pt x="4708" y="0"/>
                  </a:moveTo>
                  <a:lnTo>
                    <a:pt x="0" y="2717"/>
                  </a:lnTo>
                  <a:lnTo>
                    <a:pt x="1655" y="3673"/>
                  </a:lnTo>
                  <a:lnTo>
                    <a:pt x="6362" y="954"/>
                  </a:lnTo>
                  <a:lnTo>
                    <a:pt x="47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801;p52">
              <a:extLst>
                <a:ext uri="{FF2B5EF4-FFF2-40B4-BE49-F238E27FC236}">
                  <a16:creationId xmlns:a16="http://schemas.microsoft.com/office/drawing/2014/main" id="{C7A1BF94-F08F-4241-8E06-C9F68F41FB59}"/>
                </a:ext>
              </a:extLst>
            </p:cNvPr>
            <p:cNvSpPr/>
            <p:nvPr/>
          </p:nvSpPr>
          <p:spPr>
            <a:xfrm>
              <a:off x="5128550" y="3666850"/>
              <a:ext cx="159050" cy="91825"/>
            </a:xfrm>
            <a:custGeom>
              <a:avLst/>
              <a:gdLst/>
              <a:ahLst/>
              <a:cxnLst/>
              <a:rect l="l" t="t" r="r" b="b"/>
              <a:pathLst>
                <a:path w="6362" h="3673" extrusionOk="0">
                  <a:moveTo>
                    <a:pt x="4708" y="0"/>
                  </a:moveTo>
                  <a:lnTo>
                    <a:pt x="0" y="2719"/>
                  </a:lnTo>
                  <a:lnTo>
                    <a:pt x="1655" y="3673"/>
                  </a:lnTo>
                  <a:lnTo>
                    <a:pt x="6361" y="955"/>
                  </a:lnTo>
                  <a:lnTo>
                    <a:pt x="47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802;p52">
              <a:extLst>
                <a:ext uri="{FF2B5EF4-FFF2-40B4-BE49-F238E27FC236}">
                  <a16:creationId xmlns:a16="http://schemas.microsoft.com/office/drawing/2014/main" id="{18395463-2126-4BAA-8FB3-0086ABE7140D}"/>
                </a:ext>
              </a:extLst>
            </p:cNvPr>
            <p:cNvSpPr/>
            <p:nvPr/>
          </p:nvSpPr>
          <p:spPr>
            <a:xfrm>
              <a:off x="3927625" y="4390900"/>
              <a:ext cx="55750" cy="29375"/>
            </a:xfrm>
            <a:custGeom>
              <a:avLst/>
              <a:gdLst/>
              <a:ahLst/>
              <a:cxnLst/>
              <a:rect l="l" t="t" r="r" b="b"/>
              <a:pathLst>
                <a:path w="2230" h="1175" extrusionOk="0">
                  <a:moveTo>
                    <a:pt x="1116" y="1"/>
                  </a:moveTo>
                  <a:cubicBezTo>
                    <a:pt x="856" y="1"/>
                    <a:pt x="596" y="58"/>
                    <a:pt x="397" y="172"/>
                  </a:cubicBezTo>
                  <a:cubicBezTo>
                    <a:pt x="0" y="402"/>
                    <a:pt x="0" y="773"/>
                    <a:pt x="397" y="1002"/>
                  </a:cubicBezTo>
                  <a:cubicBezTo>
                    <a:pt x="595" y="1117"/>
                    <a:pt x="855" y="1174"/>
                    <a:pt x="1115" y="1174"/>
                  </a:cubicBezTo>
                  <a:cubicBezTo>
                    <a:pt x="1375" y="1174"/>
                    <a:pt x="1635" y="1117"/>
                    <a:pt x="1833" y="1002"/>
                  </a:cubicBezTo>
                  <a:cubicBezTo>
                    <a:pt x="2230" y="773"/>
                    <a:pt x="2230" y="402"/>
                    <a:pt x="1833" y="172"/>
                  </a:cubicBezTo>
                  <a:cubicBezTo>
                    <a:pt x="1635" y="58"/>
                    <a:pt x="1375" y="1"/>
                    <a:pt x="11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803;p52">
              <a:extLst>
                <a:ext uri="{FF2B5EF4-FFF2-40B4-BE49-F238E27FC236}">
                  <a16:creationId xmlns:a16="http://schemas.microsoft.com/office/drawing/2014/main" id="{EA21A061-3B73-4994-A6B1-5868B4BC7EF5}"/>
                </a:ext>
              </a:extLst>
            </p:cNvPr>
            <p:cNvSpPr/>
            <p:nvPr/>
          </p:nvSpPr>
          <p:spPr>
            <a:xfrm>
              <a:off x="3986150" y="4423275"/>
              <a:ext cx="50825" cy="29350"/>
            </a:xfrm>
            <a:custGeom>
              <a:avLst/>
              <a:gdLst/>
              <a:ahLst/>
              <a:cxnLst/>
              <a:rect l="l" t="t" r="r" b="b"/>
              <a:pathLst>
                <a:path w="2033" h="1174" extrusionOk="0">
                  <a:moveTo>
                    <a:pt x="1017" y="0"/>
                  </a:moveTo>
                  <a:cubicBezTo>
                    <a:pt x="455" y="0"/>
                    <a:pt x="1" y="262"/>
                    <a:pt x="1" y="586"/>
                  </a:cubicBezTo>
                  <a:cubicBezTo>
                    <a:pt x="1" y="910"/>
                    <a:pt x="455" y="1173"/>
                    <a:pt x="1017" y="1173"/>
                  </a:cubicBezTo>
                  <a:cubicBezTo>
                    <a:pt x="1577" y="1173"/>
                    <a:pt x="2032" y="910"/>
                    <a:pt x="2032" y="586"/>
                  </a:cubicBezTo>
                  <a:cubicBezTo>
                    <a:pt x="2032" y="262"/>
                    <a:pt x="1577" y="0"/>
                    <a:pt x="10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804;p52">
              <a:extLst>
                <a:ext uri="{FF2B5EF4-FFF2-40B4-BE49-F238E27FC236}">
                  <a16:creationId xmlns:a16="http://schemas.microsoft.com/office/drawing/2014/main" id="{FEA0E828-DAC8-4EFF-A00A-88F568C4AEC4}"/>
                </a:ext>
              </a:extLst>
            </p:cNvPr>
            <p:cNvSpPr/>
            <p:nvPr/>
          </p:nvSpPr>
          <p:spPr>
            <a:xfrm>
              <a:off x="4039725" y="4455625"/>
              <a:ext cx="55800" cy="29325"/>
            </a:xfrm>
            <a:custGeom>
              <a:avLst/>
              <a:gdLst/>
              <a:ahLst/>
              <a:cxnLst/>
              <a:rect l="l" t="t" r="r" b="b"/>
              <a:pathLst>
                <a:path w="2232" h="1173" extrusionOk="0">
                  <a:moveTo>
                    <a:pt x="1116" y="0"/>
                  </a:moveTo>
                  <a:cubicBezTo>
                    <a:pt x="856" y="0"/>
                    <a:pt x="596" y="57"/>
                    <a:pt x="398" y="172"/>
                  </a:cubicBezTo>
                  <a:cubicBezTo>
                    <a:pt x="0" y="400"/>
                    <a:pt x="2" y="773"/>
                    <a:pt x="398" y="1001"/>
                  </a:cubicBezTo>
                  <a:cubicBezTo>
                    <a:pt x="596" y="1116"/>
                    <a:pt x="855" y="1173"/>
                    <a:pt x="1115" y="1173"/>
                  </a:cubicBezTo>
                  <a:cubicBezTo>
                    <a:pt x="1375" y="1173"/>
                    <a:pt x="1636" y="1116"/>
                    <a:pt x="1835" y="1001"/>
                  </a:cubicBezTo>
                  <a:cubicBezTo>
                    <a:pt x="2231" y="773"/>
                    <a:pt x="2231" y="402"/>
                    <a:pt x="1835" y="172"/>
                  </a:cubicBezTo>
                  <a:cubicBezTo>
                    <a:pt x="1636" y="57"/>
                    <a:pt x="1376" y="0"/>
                    <a:pt x="11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805;p52">
              <a:extLst>
                <a:ext uri="{FF2B5EF4-FFF2-40B4-BE49-F238E27FC236}">
                  <a16:creationId xmlns:a16="http://schemas.microsoft.com/office/drawing/2014/main" id="{B97225DF-ACBF-4DB6-A684-DA0856974BFE}"/>
                </a:ext>
              </a:extLst>
            </p:cNvPr>
            <p:cNvSpPr/>
            <p:nvPr/>
          </p:nvSpPr>
          <p:spPr>
            <a:xfrm>
              <a:off x="4095750" y="4488000"/>
              <a:ext cx="55825" cy="29350"/>
            </a:xfrm>
            <a:custGeom>
              <a:avLst/>
              <a:gdLst/>
              <a:ahLst/>
              <a:cxnLst/>
              <a:rect l="l" t="t" r="r" b="b"/>
              <a:pathLst>
                <a:path w="2233" h="1174" extrusionOk="0">
                  <a:moveTo>
                    <a:pt x="1116" y="1"/>
                  </a:moveTo>
                  <a:cubicBezTo>
                    <a:pt x="857" y="1"/>
                    <a:pt x="597" y="58"/>
                    <a:pt x="399" y="173"/>
                  </a:cubicBezTo>
                  <a:cubicBezTo>
                    <a:pt x="1" y="401"/>
                    <a:pt x="3" y="772"/>
                    <a:pt x="399" y="1002"/>
                  </a:cubicBezTo>
                  <a:cubicBezTo>
                    <a:pt x="597" y="1116"/>
                    <a:pt x="857" y="1174"/>
                    <a:pt x="1117" y="1174"/>
                  </a:cubicBezTo>
                  <a:cubicBezTo>
                    <a:pt x="1377" y="1174"/>
                    <a:pt x="1637" y="1116"/>
                    <a:pt x="1836" y="1002"/>
                  </a:cubicBezTo>
                  <a:cubicBezTo>
                    <a:pt x="2232" y="772"/>
                    <a:pt x="2231" y="401"/>
                    <a:pt x="1836" y="173"/>
                  </a:cubicBezTo>
                  <a:cubicBezTo>
                    <a:pt x="1637" y="58"/>
                    <a:pt x="1377" y="1"/>
                    <a:pt x="11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806;p52">
              <a:extLst>
                <a:ext uri="{FF2B5EF4-FFF2-40B4-BE49-F238E27FC236}">
                  <a16:creationId xmlns:a16="http://schemas.microsoft.com/office/drawing/2014/main" id="{86D6568E-599B-4EF9-AB76-CAC6754B848A}"/>
                </a:ext>
              </a:extLst>
            </p:cNvPr>
            <p:cNvSpPr/>
            <p:nvPr/>
          </p:nvSpPr>
          <p:spPr>
            <a:xfrm>
              <a:off x="4151850" y="4520375"/>
              <a:ext cx="55775" cy="29325"/>
            </a:xfrm>
            <a:custGeom>
              <a:avLst/>
              <a:gdLst/>
              <a:ahLst/>
              <a:cxnLst/>
              <a:rect l="l" t="t" r="r" b="b"/>
              <a:pathLst>
                <a:path w="2231" h="1173" extrusionOk="0">
                  <a:moveTo>
                    <a:pt x="1117" y="0"/>
                  </a:moveTo>
                  <a:cubicBezTo>
                    <a:pt x="857" y="0"/>
                    <a:pt x="596" y="58"/>
                    <a:pt x="397" y="172"/>
                  </a:cubicBezTo>
                  <a:cubicBezTo>
                    <a:pt x="1" y="400"/>
                    <a:pt x="2" y="771"/>
                    <a:pt x="397" y="1001"/>
                  </a:cubicBezTo>
                  <a:cubicBezTo>
                    <a:pt x="595" y="1116"/>
                    <a:pt x="855" y="1173"/>
                    <a:pt x="1115" y="1173"/>
                  </a:cubicBezTo>
                  <a:cubicBezTo>
                    <a:pt x="1375" y="1173"/>
                    <a:pt x="1635" y="1116"/>
                    <a:pt x="1834" y="1001"/>
                  </a:cubicBezTo>
                  <a:cubicBezTo>
                    <a:pt x="2230" y="773"/>
                    <a:pt x="2230" y="400"/>
                    <a:pt x="1834" y="172"/>
                  </a:cubicBezTo>
                  <a:cubicBezTo>
                    <a:pt x="1636" y="58"/>
                    <a:pt x="1377" y="0"/>
                    <a:pt x="11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807;p52">
              <a:extLst>
                <a:ext uri="{FF2B5EF4-FFF2-40B4-BE49-F238E27FC236}">
                  <a16:creationId xmlns:a16="http://schemas.microsoft.com/office/drawing/2014/main" id="{8CE30A37-4684-4759-AC1E-776C6AB52318}"/>
                </a:ext>
              </a:extLst>
            </p:cNvPr>
            <p:cNvSpPr/>
            <p:nvPr/>
          </p:nvSpPr>
          <p:spPr>
            <a:xfrm>
              <a:off x="4207900" y="4552725"/>
              <a:ext cx="55775" cy="29350"/>
            </a:xfrm>
            <a:custGeom>
              <a:avLst/>
              <a:gdLst/>
              <a:ahLst/>
              <a:cxnLst/>
              <a:rect l="l" t="t" r="r" b="b"/>
              <a:pathLst>
                <a:path w="2231" h="1174" extrusionOk="0">
                  <a:moveTo>
                    <a:pt x="1116" y="1"/>
                  </a:moveTo>
                  <a:cubicBezTo>
                    <a:pt x="856" y="1"/>
                    <a:pt x="596" y="58"/>
                    <a:pt x="397" y="172"/>
                  </a:cubicBezTo>
                  <a:cubicBezTo>
                    <a:pt x="0" y="401"/>
                    <a:pt x="2" y="773"/>
                    <a:pt x="397" y="1002"/>
                  </a:cubicBezTo>
                  <a:cubicBezTo>
                    <a:pt x="595" y="1116"/>
                    <a:pt x="855" y="1173"/>
                    <a:pt x="1115" y="1173"/>
                  </a:cubicBezTo>
                  <a:cubicBezTo>
                    <a:pt x="1375" y="1173"/>
                    <a:pt x="1635" y="1116"/>
                    <a:pt x="1834" y="1002"/>
                  </a:cubicBezTo>
                  <a:cubicBezTo>
                    <a:pt x="2230" y="773"/>
                    <a:pt x="2230" y="402"/>
                    <a:pt x="1834" y="172"/>
                  </a:cubicBezTo>
                  <a:cubicBezTo>
                    <a:pt x="1635" y="58"/>
                    <a:pt x="1376" y="1"/>
                    <a:pt x="11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808;p52">
              <a:extLst>
                <a:ext uri="{FF2B5EF4-FFF2-40B4-BE49-F238E27FC236}">
                  <a16:creationId xmlns:a16="http://schemas.microsoft.com/office/drawing/2014/main" id="{42B2A8EA-D5C2-40AD-A89F-C32156C1A338}"/>
                </a:ext>
              </a:extLst>
            </p:cNvPr>
            <p:cNvSpPr/>
            <p:nvPr/>
          </p:nvSpPr>
          <p:spPr>
            <a:xfrm>
              <a:off x="4263950" y="4585100"/>
              <a:ext cx="55775" cy="29325"/>
            </a:xfrm>
            <a:custGeom>
              <a:avLst/>
              <a:gdLst/>
              <a:ahLst/>
              <a:cxnLst/>
              <a:rect l="l" t="t" r="r" b="b"/>
              <a:pathLst>
                <a:path w="2231" h="1173" extrusionOk="0">
                  <a:moveTo>
                    <a:pt x="1116" y="0"/>
                  </a:moveTo>
                  <a:cubicBezTo>
                    <a:pt x="856" y="0"/>
                    <a:pt x="596" y="57"/>
                    <a:pt x="397" y="172"/>
                  </a:cubicBezTo>
                  <a:cubicBezTo>
                    <a:pt x="0" y="402"/>
                    <a:pt x="0" y="772"/>
                    <a:pt x="397" y="1001"/>
                  </a:cubicBezTo>
                  <a:cubicBezTo>
                    <a:pt x="595" y="1115"/>
                    <a:pt x="855" y="1173"/>
                    <a:pt x="1115" y="1173"/>
                  </a:cubicBezTo>
                  <a:cubicBezTo>
                    <a:pt x="1375" y="1173"/>
                    <a:pt x="1635" y="1115"/>
                    <a:pt x="1834" y="1001"/>
                  </a:cubicBezTo>
                  <a:cubicBezTo>
                    <a:pt x="2230" y="772"/>
                    <a:pt x="2230" y="402"/>
                    <a:pt x="1834" y="172"/>
                  </a:cubicBezTo>
                  <a:cubicBezTo>
                    <a:pt x="1635" y="57"/>
                    <a:pt x="1376" y="0"/>
                    <a:pt x="11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809;p52">
              <a:extLst>
                <a:ext uri="{FF2B5EF4-FFF2-40B4-BE49-F238E27FC236}">
                  <a16:creationId xmlns:a16="http://schemas.microsoft.com/office/drawing/2014/main" id="{8B68ACFD-43EA-4C52-8F6C-CB8084BDCC78}"/>
                </a:ext>
              </a:extLst>
            </p:cNvPr>
            <p:cNvSpPr/>
            <p:nvPr/>
          </p:nvSpPr>
          <p:spPr>
            <a:xfrm>
              <a:off x="5322075" y="3595875"/>
              <a:ext cx="55775" cy="29325"/>
            </a:xfrm>
            <a:custGeom>
              <a:avLst/>
              <a:gdLst/>
              <a:ahLst/>
              <a:cxnLst/>
              <a:rect l="l" t="t" r="r" b="b"/>
              <a:pathLst>
                <a:path w="2231" h="1173" extrusionOk="0">
                  <a:moveTo>
                    <a:pt x="1117" y="0"/>
                  </a:moveTo>
                  <a:cubicBezTo>
                    <a:pt x="857" y="0"/>
                    <a:pt x="597" y="58"/>
                    <a:pt x="399" y="172"/>
                  </a:cubicBezTo>
                  <a:cubicBezTo>
                    <a:pt x="1" y="400"/>
                    <a:pt x="2" y="773"/>
                    <a:pt x="399" y="1001"/>
                  </a:cubicBezTo>
                  <a:cubicBezTo>
                    <a:pt x="597" y="1116"/>
                    <a:pt x="856" y="1173"/>
                    <a:pt x="1116" y="1173"/>
                  </a:cubicBezTo>
                  <a:cubicBezTo>
                    <a:pt x="1376" y="1173"/>
                    <a:pt x="1637" y="1116"/>
                    <a:pt x="1836" y="1001"/>
                  </a:cubicBezTo>
                  <a:cubicBezTo>
                    <a:pt x="2231" y="773"/>
                    <a:pt x="2231" y="400"/>
                    <a:pt x="1836" y="172"/>
                  </a:cubicBezTo>
                  <a:cubicBezTo>
                    <a:pt x="1637" y="58"/>
                    <a:pt x="1377" y="0"/>
                    <a:pt x="11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810;p52">
              <a:extLst>
                <a:ext uri="{FF2B5EF4-FFF2-40B4-BE49-F238E27FC236}">
                  <a16:creationId xmlns:a16="http://schemas.microsoft.com/office/drawing/2014/main" id="{28A98A2D-F69C-4C57-A969-E466DE98329B}"/>
                </a:ext>
              </a:extLst>
            </p:cNvPr>
            <p:cNvSpPr/>
            <p:nvPr/>
          </p:nvSpPr>
          <p:spPr>
            <a:xfrm>
              <a:off x="5378125" y="3628225"/>
              <a:ext cx="55825" cy="29350"/>
            </a:xfrm>
            <a:custGeom>
              <a:avLst/>
              <a:gdLst/>
              <a:ahLst/>
              <a:cxnLst/>
              <a:rect l="l" t="t" r="r" b="b"/>
              <a:pathLst>
                <a:path w="2233" h="1174" extrusionOk="0">
                  <a:moveTo>
                    <a:pt x="1117" y="1"/>
                  </a:moveTo>
                  <a:cubicBezTo>
                    <a:pt x="857" y="1"/>
                    <a:pt x="597" y="58"/>
                    <a:pt x="399" y="172"/>
                  </a:cubicBezTo>
                  <a:cubicBezTo>
                    <a:pt x="1" y="402"/>
                    <a:pt x="2" y="773"/>
                    <a:pt x="399" y="1002"/>
                  </a:cubicBezTo>
                  <a:cubicBezTo>
                    <a:pt x="597" y="1116"/>
                    <a:pt x="857" y="1173"/>
                    <a:pt x="1117" y="1173"/>
                  </a:cubicBezTo>
                  <a:cubicBezTo>
                    <a:pt x="1377" y="1173"/>
                    <a:pt x="1637" y="1116"/>
                    <a:pt x="1836" y="1002"/>
                  </a:cubicBezTo>
                  <a:cubicBezTo>
                    <a:pt x="2232" y="775"/>
                    <a:pt x="2231" y="402"/>
                    <a:pt x="1836" y="172"/>
                  </a:cubicBezTo>
                  <a:cubicBezTo>
                    <a:pt x="1637" y="58"/>
                    <a:pt x="1377" y="1"/>
                    <a:pt x="11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811;p52">
              <a:extLst>
                <a:ext uri="{FF2B5EF4-FFF2-40B4-BE49-F238E27FC236}">
                  <a16:creationId xmlns:a16="http://schemas.microsoft.com/office/drawing/2014/main" id="{A2E3EC75-CB18-4C60-BA54-3E50892AABF0}"/>
                </a:ext>
              </a:extLst>
            </p:cNvPr>
            <p:cNvSpPr/>
            <p:nvPr/>
          </p:nvSpPr>
          <p:spPr>
            <a:xfrm>
              <a:off x="5434175" y="3660600"/>
              <a:ext cx="55825" cy="29350"/>
            </a:xfrm>
            <a:custGeom>
              <a:avLst/>
              <a:gdLst/>
              <a:ahLst/>
              <a:cxnLst/>
              <a:rect l="l" t="t" r="r" b="b"/>
              <a:pathLst>
                <a:path w="2233" h="1174" extrusionOk="0">
                  <a:moveTo>
                    <a:pt x="1117" y="0"/>
                  </a:moveTo>
                  <a:cubicBezTo>
                    <a:pt x="857" y="0"/>
                    <a:pt x="597" y="57"/>
                    <a:pt x="399" y="171"/>
                  </a:cubicBezTo>
                  <a:cubicBezTo>
                    <a:pt x="1" y="402"/>
                    <a:pt x="2" y="772"/>
                    <a:pt x="399" y="1001"/>
                  </a:cubicBezTo>
                  <a:cubicBezTo>
                    <a:pt x="597" y="1116"/>
                    <a:pt x="856" y="1174"/>
                    <a:pt x="1116" y="1174"/>
                  </a:cubicBezTo>
                  <a:cubicBezTo>
                    <a:pt x="1376" y="1174"/>
                    <a:pt x="1637" y="1116"/>
                    <a:pt x="1836" y="1001"/>
                  </a:cubicBezTo>
                  <a:cubicBezTo>
                    <a:pt x="2232" y="772"/>
                    <a:pt x="2231" y="402"/>
                    <a:pt x="1836" y="171"/>
                  </a:cubicBezTo>
                  <a:cubicBezTo>
                    <a:pt x="1637" y="57"/>
                    <a:pt x="1377" y="0"/>
                    <a:pt x="11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812;p52">
              <a:extLst>
                <a:ext uri="{FF2B5EF4-FFF2-40B4-BE49-F238E27FC236}">
                  <a16:creationId xmlns:a16="http://schemas.microsoft.com/office/drawing/2014/main" id="{4C037855-9920-4595-95EA-E6C61E89E42C}"/>
                </a:ext>
              </a:extLst>
            </p:cNvPr>
            <p:cNvSpPr/>
            <p:nvPr/>
          </p:nvSpPr>
          <p:spPr>
            <a:xfrm>
              <a:off x="5490275" y="3692950"/>
              <a:ext cx="55775" cy="29375"/>
            </a:xfrm>
            <a:custGeom>
              <a:avLst/>
              <a:gdLst/>
              <a:ahLst/>
              <a:cxnLst/>
              <a:rect l="l" t="t" r="r" b="b"/>
              <a:pathLst>
                <a:path w="2231" h="1175" extrusionOk="0">
                  <a:moveTo>
                    <a:pt x="1116" y="1"/>
                  </a:moveTo>
                  <a:cubicBezTo>
                    <a:pt x="856" y="1"/>
                    <a:pt x="596" y="58"/>
                    <a:pt x="397" y="173"/>
                  </a:cubicBezTo>
                  <a:cubicBezTo>
                    <a:pt x="0" y="402"/>
                    <a:pt x="0" y="773"/>
                    <a:pt x="397" y="1003"/>
                  </a:cubicBezTo>
                  <a:cubicBezTo>
                    <a:pt x="595" y="1117"/>
                    <a:pt x="855" y="1174"/>
                    <a:pt x="1115" y="1174"/>
                  </a:cubicBezTo>
                  <a:cubicBezTo>
                    <a:pt x="1375" y="1174"/>
                    <a:pt x="1635" y="1117"/>
                    <a:pt x="1834" y="1003"/>
                  </a:cubicBezTo>
                  <a:cubicBezTo>
                    <a:pt x="2230" y="773"/>
                    <a:pt x="2230" y="402"/>
                    <a:pt x="1834" y="173"/>
                  </a:cubicBezTo>
                  <a:cubicBezTo>
                    <a:pt x="1636" y="58"/>
                    <a:pt x="1376" y="1"/>
                    <a:pt x="11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813;p52">
              <a:extLst>
                <a:ext uri="{FF2B5EF4-FFF2-40B4-BE49-F238E27FC236}">
                  <a16:creationId xmlns:a16="http://schemas.microsoft.com/office/drawing/2014/main" id="{2EEDF9AD-330C-4DA6-93DA-E0DF87615FA9}"/>
                </a:ext>
              </a:extLst>
            </p:cNvPr>
            <p:cNvSpPr/>
            <p:nvPr/>
          </p:nvSpPr>
          <p:spPr>
            <a:xfrm>
              <a:off x="5546325" y="3725350"/>
              <a:ext cx="55775" cy="29325"/>
            </a:xfrm>
            <a:custGeom>
              <a:avLst/>
              <a:gdLst/>
              <a:ahLst/>
              <a:cxnLst/>
              <a:rect l="l" t="t" r="r" b="b"/>
              <a:pathLst>
                <a:path w="2231" h="1173" extrusionOk="0">
                  <a:moveTo>
                    <a:pt x="1116" y="0"/>
                  </a:moveTo>
                  <a:cubicBezTo>
                    <a:pt x="856" y="0"/>
                    <a:pt x="596" y="57"/>
                    <a:pt x="397" y="172"/>
                  </a:cubicBezTo>
                  <a:cubicBezTo>
                    <a:pt x="0" y="400"/>
                    <a:pt x="0" y="771"/>
                    <a:pt x="397" y="1001"/>
                  </a:cubicBezTo>
                  <a:cubicBezTo>
                    <a:pt x="595" y="1116"/>
                    <a:pt x="855" y="1173"/>
                    <a:pt x="1115" y="1173"/>
                  </a:cubicBezTo>
                  <a:cubicBezTo>
                    <a:pt x="1375" y="1173"/>
                    <a:pt x="1635" y="1116"/>
                    <a:pt x="1834" y="1001"/>
                  </a:cubicBezTo>
                  <a:cubicBezTo>
                    <a:pt x="2230" y="771"/>
                    <a:pt x="2229" y="400"/>
                    <a:pt x="1834" y="172"/>
                  </a:cubicBezTo>
                  <a:cubicBezTo>
                    <a:pt x="1636" y="57"/>
                    <a:pt x="1376" y="0"/>
                    <a:pt x="11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814;p52">
              <a:extLst>
                <a:ext uri="{FF2B5EF4-FFF2-40B4-BE49-F238E27FC236}">
                  <a16:creationId xmlns:a16="http://schemas.microsoft.com/office/drawing/2014/main" id="{45673F2D-6099-4F9F-886C-928B2695BAE1}"/>
                </a:ext>
              </a:extLst>
            </p:cNvPr>
            <p:cNvSpPr/>
            <p:nvPr/>
          </p:nvSpPr>
          <p:spPr>
            <a:xfrm>
              <a:off x="5602375" y="3757700"/>
              <a:ext cx="55775" cy="29325"/>
            </a:xfrm>
            <a:custGeom>
              <a:avLst/>
              <a:gdLst/>
              <a:ahLst/>
              <a:cxnLst/>
              <a:rect l="l" t="t" r="r" b="b"/>
              <a:pathLst>
                <a:path w="2231" h="1173" extrusionOk="0">
                  <a:moveTo>
                    <a:pt x="1116" y="1"/>
                  </a:moveTo>
                  <a:cubicBezTo>
                    <a:pt x="856" y="1"/>
                    <a:pt x="596" y="58"/>
                    <a:pt x="397" y="172"/>
                  </a:cubicBezTo>
                  <a:cubicBezTo>
                    <a:pt x="0" y="401"/>
                    <a:pt x="0" y="771"/>
                    <a:pt x="397" y="1002"/>
                  </a:cubicBezTo>
                  <a:cubicBezTo>
                    <a:pt x="595" y="1116"/>
                    <a:pt x="855" y="1173"/>
                    <a:pt x="1115" y="1173"/>
                  </a:cubicBezTo>
                  <a:cubicBezTo>
                    <a:pt x="1375" y="1173"/>
                    <a:pt x="1635" y="1116"/>
                    <a:pt x="1834" y="1002"/>
                  </a:cubicBezTo>
                  <a:cubicBezTo>
                    <a:pt x="2230" y="773"/>
                    <a:pt x="2230" y="401"/>
                    <a:pt x="1834" y="172"/>
                  </a:cubicBezTo>
                  <a:cubicBezTo>
                    <a:pt x="1636" y="58"/>
                    <a:pt x="1376" y="1"/>
                    <a:pt x="11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815;p52">
              <a:extLst>
                <a:ext uri="{FF2B5EF4-FFF2-40B4-BE49-F238E27FC236}">
                  <a16:creationId xmlns:a16="http://schemas.microsoft.com/office/drawing/2014/main" id="{7562E34D-1548-4236-B26D-FB86D1380447}"/>
                </a:ext>
              </a:extLst>
            </p:cNvPr>
            <p:cNvSpPr/>
            <p:nvPr/>
          </p:nvSpPr>
          <p:spPr>
            <a:xfrm>
              <a:off x="5660925" y="3790075"/>
              <a:ext cx="50800" cy="29300"/>
            </a:xfrm>
            <a:custGeom>
              <a:avLst/>
              <a:gdLst/>
              <a:ahLst/>
              <a:cxnLst/>
              <a:rect l="l" t="t" r="r" b="b"/>
              <a:pathLst>
                <a:path w="2032" h="1172" extrusionOk="0">
                  <a:moveTo>
                    <a:pt x="1016" y="0"/>
                  </a:moveTo>
                  <a:cubicBezTo>
                    <a:pt x="456" y="0"/>
                    <a:pt x="0" y="262"/>
                    <a:pt x="0" y="586"/>
                  </a:cubicBezTo>
                  <a:cubicBezTo>
                    <a:pt x="0" y="910"/>
                    <a:pt x="456" y="1172"/>
                    <a:pt x="1016" y="1172"/>
                  </a:cubicBezTo>
                  <a:cubicBezTo>
                    <a:pt x="1578" y="1172"/>
                    <a:pt x="2032" y="910"/>
                    <a:pt x="2032" y="586"/>
                  </a:cubicBezTo>
                  <a:cubicBezTo>
                    <a:pt x="2032" y="262"/>
                    <a:pt x="1578" y="0"/>
                    <a:pt x="10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816;p52">
              <a:extLst>
                <a:ext uri="{FF2B5EF4-FFF2-40B4-BE49-F238E27FC236}">
                  <a16:creationId xmlns:a16="http://schemas.microsoft.com/office/drawing/2014/main" id="{431F0A1B-5D4A-49B5-8B13-B9DC5EFE73E8}"/>
                </a:ext>
              </a:extLst>
            </p:cNvPr>
            <p:cNvSpPr/>
            <p:nvPr/>
          </p:nvSpPr>
          <p:spPr>
            <a:xfrm>
              <a:off x="4868275" y="5025825"/>
              <a:ext cx="97600" cy="128925"/>
            </a:xfrm>
            <a:custGeom>
              <a:avLst/>
              <a:gdLst/>
              <a:ahLst/>
              <a:cxnLst/>
              <a:rect l="l" t="t" r="r" b="b"/>
              <a:pathLst>
                <a:path w="3904" h="5157" extrusionOk="0">
                  <a:moveTo>
                    <a:pt x="3208" y="401"/>
                  </a:moveTo>
                  <a:cubicBezTo>
                    <a:pt x="3903" y="802"/>
                    <a:pt x="3903" y="2101"/>
                    <a:pt x="3208" y="3305"/>
                  </a:cubicBezTo>
                  <a:cubicBezTo>
                    <a:pt x="2515" y="4507"/>
                    <a:pt x="1389" y="5156"/>
                    <a:pt x="694" y="4755"/>
                  </a:cubicBezTo>
                  <a:cubicBezTo>
                    <a:pt x="0" y="4355"/>
                    <a:pt x="0" y="3055"/>
                    <a:pt x="694" y="1853"/>
                  </a:cubicBezTo>
                  <a:cubicBezTo>
                    <a:pt x="1389" y="650"/>
                    <a:pt x="2515" y="0"/>
                    <a:pt x="3208" y="401"/>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817;p52">
              <a:extLst>
                <a:ext uri="{FF2B5EF4-FFF2-40B4-BE49-F238E27FC236}">
                  <a16:creationId xmlns:a16="http://schemas.microsoft.com/office/drawing/2014/main" id="{0DD97C5C-9BE4-4CFD-97DB-D4AEA29B25B6}"/>
                </a:ext>
              </a:extLst>
            </p:cNvPr>
            <p:cNvSpPr/>
            <p:nvPr/>
          </p:nvSpPr>
          <p:spPr>
            <a:xfrm>
              <a:off x="5102875" y="4891875"/>
              <a:ext cx="88925" cy="130975"/>
            </a:xfrm>
            <a:custGeom>
              <a:avLst/>
              <a:gdLst/>
              <a:ahLst/>
              <a:cxnLst/>
              <a:rect l="l" t="t" r="r" b="b"/>
              <a:pathLst>
                <a:path w="3557" h="5239" extrusionOk="0">
                  <a:moveTo>
                    <a:pt x="3557" y="1593"/>
                  </a:moveTo>
                  <a:cubicBezTo>
                    <a:pt x="3557" y="2727"/>
                    <a:pt x="2760" y="4106"/>
                    <a:pt x="1779" y="4672"/>
                  </a:cubicBezTo>
                  <a:cubicBezTo>
                    <a:pt x="797" y="5238"/>
                    <a:pt x="1" y="4780"/>
                    <a:pt x="1" y="3646"/>
                  </a:cubicBezTo>
                  <a:cubicBezTo>
                    <a:pt x="1" y="2512"/>
                    <a:pt x="795" y="1134"/>
                    <a:pt x="1779" y="567"/>
                  </a:cubicBezTo>
                  <a:cubicBezTo>
                    <a:pt x="2762" y="1"/>
                    <a:pt x="3557" y="459"/>
                    <a:pt x="3557" y="1593"/>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818;p52">
              <a:extLst>
                <a:ext uri="{FF2B5EF4-FFF2-40B4-BE49-F238E27FC236}">
                  <a16:creationId xmlns:a16="http://schemas.microsoft.com/office/drawing/2014/main" id="{71533B02-8826-40D2-856E-F16E980A33AC}"/>
                </a:ext>
              </a:extLst>
            </p:cNvPr>
            <p:cNvSpPr/>
            <p:nvPr/>
          </p:nvSpPr>
          <p:spPr>
            <a:xfrm>
              <a:off x="5333125" y="4758925"/>
              <a:ext cx="88975" cy="130975"/>
            </a:xfrm>
            <a:custGeom>
              <a:avLst/>
              <a:gdLst/>
              <a:ahLst/>
              <a:cxnLst/>
              <a:rect l="l" t="t" r="r" b="b"/>
              <a:pathLst>
                <a:path w="3559" h="5239" extrusionOk="0">
                  <a:moveTo>
                    <a:pt x="3558" y="1593"/>
                  </a:moveTo>
                  <a:cubicBezTo>
                    <a:pt x="3558" y="2727"/>
                    <a:pt x="2762" y="4106"/>
                    <a:pt x="1780" y="4672"/>
                  </a:cubicBezTo>
                  <a:cubicBezTo>
                    <a:pt x="799" y="5238"/>
                    <a:pt x="1" y="4780"/>
                    <a:pt x="1" y="3646"/>
                  </a:cubicBezTo>
                  <a:cubicBezTo>
                    <a:pt x="1" y="2512"/>
                    <a:pt x="797" y="1134"/>
                    <a:pt x="1780" y="567"/>
                  </a:cubicBezTo>
                  <a:cubicBezTo>
                    <a:pt x="2764" y="1"/>
                    <a:pt x="3558" y="459"/>
                    <a:pt x="3558" y="1593"/>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819;p52">
              <a:extLst>
                <a:ext uri="{FF2B5EF4-FFF2-40B4-BE49-F238E27FC236}">
                  <a16:creationId xmlns:a16="http://schemas.microsoft.com/office/drawing/2014/main" id="{AE47E8E0-9511-47A2-B61B-589361A3AF6E}"/>
                </a:ext>
              </a:extLst>
            </p:cNvPr>
            <p:cNvSpPr/>
            <p:nvPr/>
          </p:nvSpPr>
          <p:spPr>
            <a:xfrm>
              <a:off x="5563425" y="4625975"/>
              <a:ext cx="88925" cy="131000"/>
            </a:xfrm>
            <a:custGeom>
              <a:avLst/>
              <a:gdLst/>
              <a:ahLst/>
              <a:cxnLst/>
              <a:rect l="l" t="t" r="r" b="b"/>
              <a:pathLst>
                <a:path w="3557" h="5240" extrusionOk="0">
                  <a:moveTo>
                    <a:pt x="3557" y="1593"/>
                  </a:moveTo>
                  <a:cubicBezTo>
                    <a:pt x="3557" y="2727"/>
                    <a:pt x="2760" y="4106"/>
                    <a:pt x="1779" y="4672"/>
                  </a:cubicBezTo>
                  <a:cubicBezTo>
                    <a:pt x="797" y="5240"/>
                    <a:pt x="1" y="4780"/>
                    <a:pt x="1" y="3646"/>
                  </a:cubicBezTo>
                  <a:cubicBezTo>
                    <a:pt x="1" y="2512"/>
                    <a:pt x="797" y="1134"/>
                    <a:pt x="1779" y="567"/>
                  </a:cubicBezTo>
                  <a:cubicBezTo>
                    <a:pt x="2762" y="0"/>
                    <a:pt x="3557" y="459"/>
                    <a:pt x="3557" y="1593"/>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820;p52">
              <a:extLst>
                <a:ext uri="{FF2B5EF4-FFF2-40B4-BE49-F238E27FC236}">
                  <a16:creationId xmlns:a16="http://schemas.microsoft.com/office/drawing/2014/main" id="{DDED1A23-A031-4A09-9848-1BE03C32A538}"/>
                </a:ext>
              </a:extLst>
            </p:cNvPr>
            <p:cNvSpPr/>
            <p:nvPr/>
          </p:nvSpPr>
          <p:spPr>
            <a:xfrm>
              <a:off x="5793675" y="4493025"/>
              <a:ext cx="88975" cy="130975"/>
            </a:xfrm>
            <a:custGeom>
              <a:avLst/>
              <a:gdLst/>
              <a:ahLst/>
              <a:cxnLst/>
              <a:rect l="l" t="t" r="r" b="b"/>
              <a:pathLst>
                <a:path w="3559" h="5239" extrusionOk="0">
                  <a:moveTo>
                    <a:pt x="3558" y="1593"/>
                  </a:moveTo>
                  <a:cubicBezTo>
                    <a:pt x="3558" y="2727"/>
                    <a:pt x="2762" y="4106"/>
                    <a:pt x="1780" y="4672"/>
                  </a:cubicBezTo>
                  <a:cubicBezTo>
                    <a:pt x="799" y="5238"/>
                    <a:pt x="1" y="4779"/>
                    <a:pt x="1" y="3646"/>
                  </a:cubicBezTo>
                  <a:cubicBezTo>
                    <a:pt x="1" y="2512"/>
                    <a:pt x="797" y="1134"/>
                    <a:pt x="1780" y="566"/>
                  </a:cubicBezTo>
                  <a:cubicBezTo>
                    <a:pt x="2764" y="0"/>
                    <a:pt x="3558" y="459"/>
                    <a:pt x="3558" y="1593"/>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821;p52">
              <a:extLst>
                <a:ext uri="{FF2B5EF4-FFF2-40B4-BE49-F238E27FC236}">
                  <a16:creationId xmlns:a16="http://schemas.microsoft.com/office/drawing/2014/main" id="{C182741D-D815-45CB-B8DE-11A717FBC6F6}"/>
                </a:ext>
              </a:extLst>
            </p:cNvPr>
            <p:cNvSpPr/>
            <p:nvPr/>
          </p:nvSpPr>
          <p:spPr>
            <a:xfrm>
              <a:off x="6019650" y="4361050"/>
              <a:ext cx="97600" cy="128925"/>
            </a:xfrm>
            <a:custGeom>
              <a:avLst/>
              <a:gdLst/>
              <a:ahLst/>
              <a:cxnLst/>
              <a:rect l="l" t="t" r="r" b="b"/>
              <a:pathLst>
                <a:path w="3904" h="5157" extrusionOk="0">
                  <a:moveTo>
                    <a:pt x="3209" y="402"/>
                  </a:moveTo>
                  <a:cubicBezTo>
                    <a:pt x="3904" y="803"/>
                    <a:pt x="3904" y="2103"/>
                    <a:pt x="3209" y="3305"/>
                  </a:cubicBezTo>
                  <a:cubicBezTo>
                    <a:pt x="2515" y="4507"/>
                    <a:pt x="1389" y="5157"/>
                    <a:pt x="694" y="4757"/>
                  </a:cubicBezTo>
                  <a:cubicBezTo>
                    <a:pt x="1" y="4356"/>
                    <a:pt x="1" y="3055"/>
                    <a:pt x="694" y="1853"/>
                  </a:cubicBezTo>
                  <a:cubicBezTo>
                    <a:pt x="1389" y="651"/>
                    <a:pt x="2514" y="1"/>
                    <a:pt x="3209" y="402"/>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822;p52">
              <a:extLst>
                <a:ext uri="{FF2B5EF4-FFF2-40B4-BE49-F238E27FC236}">
                  <a16:creationId xmlns:a16="http://schemas.microsoft.com/office/drawing/2014/main" id="{5FC32870-0F54-4694-B635-B82EA3780203}"/>
                </a:ext>
              </a:extLst>
            </p:cNvPr>
            <p:cNvSpPr/>
            <p:nvPr/>
          </p:nvSpPr>
          <p:spPr>
            <a:xfrm>
              <a:off x="1623900" y="4063425"/>
              <a:ext cx="2314825" cy="1353550"/>
            </a:xfrm>
            <a:custGeom>
              <a:avLst/>
              <a:gdLst/>
              <a:ahLst/>
              <a:cxnLst/>
              <a:rect l="l" t="t" r="r" b="b"/>
              <a:pathLst>
                <a:path w="92593" h="54142" extrusionOk="0">
                  <a:moveTo>
                    <a:pt x="67728" y="54142"/>
                  </a:moveTo>
                  <a:cubicBezTo>
                    <a:pt x="67602" y="54142"/>
                    <a:pt x="67480" y="54108"/>
                    <a:pt x="67372" y="54046"/>
                  </a:cubicBezTo>
                  <a:lnTo>
                    <a:pt x="474" y="15312"/>
                  </a:lnTo>
                  <a:cubicBezTo>
                    <a:pt x="0" y="15038"/>
                    <a:pt x="0" y="14356"/>
                    <a:pt x="474" y="14082"/>
                  </a:cubicBezTo>
                  <a:lnTo>
                    <a:pt x="24523" y="197"/>
                  </a:lnTo>
                  <a:cubicBezTo>
                    <a:pt x="24862" y="1"/>
                    <a:pt x="25296" y="117"/>
                    <a:pt x="25493" y="458"/>
                  </a:cubicBezTo>
                  <a:cubicBezTo>
                    <a:pt x="25690" y="797"/>
                    <a:pt x="25573" y="1231"/>
                    <a:pt x="25233" y="1428"/>
                  </a:cubicBezTo>
                  <a:lnTo>
                    <a:pt x="2250" y="14699"/>
                  </a:lnTo>
                  <a:lnTo>
                    <a:pt x="67728" y="52610"/>
                  </a:lnTo>
                  <a:lnTo>
                    <a:pt x="91421" y="38931"/>
                  </a:lnTo>
                  <a:cubicBezTo>
                    <a:pt x="91761" y="38731"/>
                    <a:pt x="92199" y="38847"/>
                    <a:pt x="92396" y="39189"/>
                  </a:cubicBezTo>
                  <a:cubicBezTo>
                    <a:pt x="92593" y="39530"/>
                    <a:pt x="92474" y="39966"/>
                    <a:pt x="92131" y="40161"/>
                  </a:cubicBezTo>
                  <a:lnTo>
                    <a:pt x="68084" y="54046"/>
                  </a:lnTo>
                  <a:cubicBezTo>
                    <a:pt x="67975" y="54108"/>
                    <a:pt x="67852" y="54142"/>
                    <a:pt x="67728" y="54142"/>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823;p52">
              <a:extLst>
                <a:ext uri="{FF2B5EF4-FFF2-40B4-BE49-F238E27FC236}">
                  <a16:creationId xmlns:a16="http://schemas.microsoft.com/office/drawing/2014/main" id="{05100DF7-7E07-4D31-B915-BEE432F40E4E}"/>
                </a:ext>
              </a:extLst>
            </p:cNvPr>
            <p:cNvSpPr/>
            <p:nvPr/>
          </p:nvSpPr>
          <p:spPr>
            <a:xfrm>
              <a:off x="807000" y="3919500"/>
              <a:ext cx="1346275" cy="777300"/>
            </a:xfrm>
            <a:custGeom>
              <a:avLst/>
              <a:gdLst/>
              <a:ahLst/>
              <a:cxnLst/>
              <a:rect l="l" t="t" r="r" b="b"/>
              <a:pathLst>
                <a:path w="53851" h="31092" extrusionOk="0">
                  <a:moveTo>
                    <a:pt x="40203" y="7880"/>
                  </a:moveTo>
                  <a:cubicBezTo>
                    <a:pt x="39261" y="7337"/>
                    <a:pt x="38243" y="6863"/>
                    <a:pt x="37169" y="6459"/>
                  </a:cubicBezTo>
                  <a:lnTo>
                    <a:pt x="39360" y="1740"/>
                  </a:lnTo>
                  <a:lnTo>
                    <a:pt x="28113" y="1"/>
                  </a:lnTo>
                  <a:lnTo>
                    <a:pt x="25923" y="4721"/>
                  </a:lnTo>
                  <a:cubicBezTo>
                    <a:pt x="23339" y="4801"/>
                    <a:pt x="20779" y="5188"/>
                    <a:pt x="18419" y="5880"/>
                  </a:cubicBezTo>
                  <a:lnTo>
                    <a:pt x="12435" y="2426"/>
                  </a:lnTo>
                  <a:lnTo>
                    <a:pt x="4201" y="7179"/>
                  </a:lnTo>
                  <a:lnTo>
                    <a:pt x="10185" y="10634"/>
                  </a:lnTo>
                  <a:cubicBezTo>
                    <a:pt x="8985" y="11996"/>
                    <a:pt x="8314" y="13475"/>
                    <a:pt x="8176" y="14966"/>
                  </a:cubicBezTo>
                  <a:lnTo>
                    <a:pt x="0" y="16232"/>
                  </a:lnTo>
                  <a:lnTo>
                    <a:pt x="3014" y="22725"/>
                  </a:lnTo>
                  <a:lnTo>
                    <a:pt x="11187" y="21461"/>
                  </a:lnTo>
                  <a:cubicBezTo>
                    <a:pt x="11887" y="22080"/>
                    <a:pt x="12706" y="22667"/>
                    <a:pt x="13649" y="23211"/>
                  </a:cubicBezTo>
                  <a:cubicBezTo>
                    <a:pt x="14590" y="23756"/>
                    <a:pt x="15608" y="24228"/>
                    <a:pt x="16681" y="24632"/>
                  </a:cubicBezTo>
                  <a:lnTo>
                    <a:pt x="14492" y="29351"/>
                  </a:lnTo>
                  <a:lnTo>
                    <a:pt x="25738" y="31092"/>
                  </a:lnTo>
                  <a:lnTo>
                    <a:pt x="27929" y="26372"/>
                  </a:lnTo>
                  <a:cubicBezTo>
                    <a:pt x="30513" y="26291"/>
                    <a:pt x="33073" y="25904"/>
                    <a:pt x="35433" y="25212"/>
                  </a:cubicBezTo>
                  <a:lnTo>
                    <a:pt x="41417" y="28667"/>
                  </a:lnTo>
                  <a:lnTo>
                    <a:pt x="49649" y="23913"/>
                  </a:lnTo>
                  <a:lnTo>
                    <a:pt x="43665" y="20459"/>
                  </a:lnTo>
                  <a:cubicBezTo>
                    <a:pt x="44866" y="19096"/>
                    <a:pt x="45536" y="17617"/>
                    <a:pt x="45674" y="16126"/>
                  </a:cubicBezTo>
                  <a:lnTo>
                    <a:pt x="53850" y="14860"/>
                  </a:lnTo>
                  <a:lnTo>
                    <a:pt x="50838" y="8368"/>
                  </a:lnTo>
                  <a:lnTo>
                    <a:pt x="42664" y="9632"/>
                  </a:lnTo>
                  <a:cubicBezTo>
                    <a:pt x="41964" y="9011"/>
                    <a:pt x="41145" y="8425"/>
                    <a:pt x="40203" y="7880"/>
                  </a:cubicBezTo>
                  <a:close/>
                  <a:moveTo>
                    <a:pt x="33598" y="19397"/>
                  </a:moveTo>
                  <a:cubicBezTo>
                    <a:pt x="29912" y="21524"/>
                    <a:pt x="23938" y="21524"/>
                    <a:pt x="20254" y="19397"/>
                  </a:cubicBezTo>
                  <a:cubicBezTo>
                    <a:pt x="16569" y="17270"/>
                    <a:pt x="16569" y="13820"/>
                    <a:pt x="20254" y="11693"/>
                  </a:cubicBezTo>
                  <a:cubicBezTo>
                    <a:pt x="23938" y="9567"/>
                    <a:pt x="29912" y="9567"/>
                    <a:pt x="33597" y="11693"/>
                  </a:cubicBezTo>
                  <a:cubicBezTo>
                    <a:pt x="37281" y="13820"/>
                    <a:pt x="37283" y="17270"/>
                    <a:pt x="33598" y="19397"/>
                  </a:cubicBez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824;p52">
              <a:extLst>
                <a:ext uri="{FF2B5EF4-FFF2-40B4-BE49-F238E27FC236}">
                  <a16:creationId xmlns:a16="http://schemas.microsoft.com/office/drawing/2014/main" id="{7B4DFCF0-AAB6-4495-8CA3-168C532E12D2}"/>
                </a:ext>
              </a:extLst>
            </p:cNvPr>
            <p:cNvSpPr/>
            <p:nvPr/>
          </p:nvSpPr>
          <p:spPr>
            <a:xfrm>
              <a:off x="1225075" y="4158650"/>
              <a:ext cx="512875" cy="227625"/>
            </a:xfrm>
            <a:custGeom>
              <a:avLst/>
              <a:gdLst/>
              <a:ahLst/>
              <a:cxnLst/>
              <a:rect l="l" t="t" r="r" b="b"/>
              <a:pathLst>
                <a:path w="20515" h="9105" extrusionOk="0">
                  <a:moveTo>
                    <a:pt x="17930" y="9105"/>
                  </a:moveTo>
                  <a:cubicBezTo>
                    <a:pt x="20514" y="6979"/>
                    <a:pt x="20163" y="4027"/>
                    <a:pt x="16875" y="2127"/>
                  </a:cubicBezTo>
                  <a:cubicBezTo>
                    <a:pt x="13190" y="1"/>
                    <a:pt x="7215" y="1"/>
                    <a:pt x="3531" y="2127"/>
                  </a:cubicBezTo>
                  <a:cubicBezTo>
                    <a:pt x="592" y="3824"/>
                    <a:pt x="0" y="6360"/>
                    <a:pt x="1747" y="8396"/>
                  </a:cubicBezTo>
                  <a:cubicBezTo>
                    <a:pt x="2191" y="7879"/>
                    <a:pt x="2784" y="7394"/>
                    <a:pt x="3531" y="6963"/>
                  </a:cubicBezTo>
                  <a:cubicBezTo>
                    <a:pt x="7215" y="4834"/>
                    <a:pt x="13190" y="4834"/>
                    <a:pt x="16875" y="6963"/>
                  </a:cubicBezTo>
                  <a:cubicBezTo>
                    <a:pt x="17621" y="7393"/>
                    <a:pt x="18213" y="7879"/>
                    <a:pt x="18658" y="8396"/>
                  </a:cubicBezTo>
                  <a:cubicBezTo>
                    <a:pt x="18436" y="8652"/>
                    <a:pt x="18192" y="8890"/>
                    <a:pt x="17930" y="910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825;p52">
              <a:extLst>
                <a:ext uri="{FF2B5EF4-FFF2-40B4-BE49-F238E27FC236}">
                  <a16:creationId xmlns:a16="http://schemas.microsoft.com/office/drawing/2014/main" id="{4E3A6C57-1736-4678-B694-67FB0CD62632}"/>
                </a:ext>
              </a:extLst>
            </p:cNvPr>
            <p:cNvSpPr/>
            <p:nvPr/>
          </p:nvSpPr>
          <p:spPr>
            <a:xfrm>
              <a:off x="807000" y="4326375"/>
              <a:ext cx="417025" cy="326900"/>
            </a:xfrm>
            <a:custGeom>
              <a:avLst/>
              <a:gdLst/>
              <a:ahLst/>
              <a:cxnLst/>
              <a:rect l="l" t="t" r="r" b="b"/>
              <a:pathLst>
                <a:path w="16681" h="13076" extrusionOk="0">
                  <a:moveTo>
                    <a:pt x="13649" y="6936"/>
                  </a:moveTo>
                  <a:cubicBezTo>
                    <a:pt x="12706" y="6392"/>
                    <a:pt x="11887" y="5805"/>
                    <a:pt x="11187" y="5186"/>
                  </a:cubicBezTo>
                  <a:lnTo>
                    <a:pt x="3014" y="6450"/>
                  </a:lnTo>
                  <a:lnTo>
                    <a:pt x="21" y="1"/>
                  </a:lnTo>
                  <a:lnTo>
                    <a:pt x="0" y="4"/>
                  </a:lnTo>
                  <a:lnTo>
                    <a:pt x="21" y="49"/>
                  </a:lnTo>
                  <a:lnTo>
                    <a:pt x="0" y="52"/>
                  </a:lnTo>
                  <a:lnTo>
                    <a:pt x="21" y="98"/>
                  </a:lnTo>
                  <a:lnTo>
                    <a:pt x="0" y="101"/>
                  </a:lnTo>
                  <a:lnTo>
                    <a:pt x="21" y="145"/>
                  </a:lnTo>
                  <a:lnTo>
                    <a:pt x="0" y="148"/>
                  </a:lnTo>
                  <a:lnTo>
                    <a:pt x="21" y="192"/>
                  </a:lnTo>
                  <a:lnTo>
                    <a:pt x="0" y="195"/>
                  </a:lnTo>
                  <a:lnTo>
                    <a:pt x="21" y="240"/>
                  </a:lnTo>
                  <a:lnTo>
                    <a:pt x="0" y="243"/>
                  </a:lnTo>
                  <a:lnTo>
                    <a:pt x="21" y="287"/>
                  </a:lnTo>
                  <a:lnTo>
                    <a:pt x="0" y="290"/>
                  </a:lnTo>
                  <a:lnTo>
                    <a:pt x="21" y="335"/>
                  </a:lnTo>
                  <a:lnTo>
                    <a:pt x="0" y="338"/>
                  </a:lnTo>
                  <a:lnTo>
                    <a:pt x="21" y="384"/>
                  </a:lnTo>
                  <a:lnTo>
                    <a:pt x="0" y="387"/>
                  </a:lnTo>
                  <a:lnTo>
                    <a:pt x="21" y="431"/>
                  </a:lnTo>
                  <a:lnTo>
                    <a:pt x="0" y="434"/>
                  </a:lnTo>
                  <a:lnTo>
                    <a:pt x="21" y="479"/>
                  </a:lnTo>
                  <a:lnTo>
                    <a:pt x="0" y="482"/>
                  </a:lnTo>
                  <a:lnTo>
                    <a:pt x="21" y="526"/>
                  </a:lnTo>
                  <a:lnTo>
                    <a:pt x="0" y="531"/>
                  </a:lnTo>
                  <a:lnTo>
                    <a:pt x="21" y="575"/>
                  </a:lnTo>
                  <a:lnTo>
                    <a:pt x="0" y="578"/>
                  </a:lnTo>
                  <a:lnTo>
                    <a:pt x="21" y="623"/>
                  </a:lnTo>
                  <a:lnTo>
                    <a:pt x="0" y="628"/>
                  </a:lnTo>
                  <a:lnTo>
                    <a:pt x="21" y="671"/>
                  </a:lnTo>
                  <a:lnTo>
                    <a:pt x="0" y="675"/>
                  </a:lnTo>
                  <a:lnTo>
                    <a:pt x="21" y="720"/>
                  </a:lnTo>
                  <a:lnTo>
                    <a:pt x="0" y="721"/>
                  </a:lnTo>
                  <a:lnTo>
                    <a:pt x="21" y="767"/>
                  </a:lnTo>
                  <a:lnTo>
                    <a:pt x="0" y="770"/>
                  </a:lnTo>
                  <a:lnTo>
                    <a:pt x="21" y="814"/>
                  </a:lnTo>
                  <a:lnTo>
                    <a:pt x="0" y="817"/>
                  </a:lnTo>
                  <a:lnTo>
                    <a:pt x="21" y="862"/>
                  </a:lnTo>
                  <a:lnTo>
                    <a:pt x="0" y="865"/>
                  </a:lnTo>
                  <a:lnTo>
                    <a:pt x="21" y="911"/>
                  </a:lnTo>
                  <a:lnTo>
                    <a:pt x="0" y="914"/>
                  </a:lnTo>
                  <a:lnTo>
                    <a:pt x="21" y="959"/>
                  </a:lnTo>
                  <a:lnTo>
                    <a:pt x="0" y="962"/>
                  </a:lnTo>
                  <a:lnTo>
                    <a:pt x="21" y="1006"/>
                  </a:lnTo>
                  <a:lnTo>
                    <a:pt x="0" y="1009"/>
                  </a:lnTo>
                  <a:lnTo>
                    <a:pt x="21" y="1053"/>
                  </a:lnTo>
                  <a:lnTo>
                    <a:pt x="0" y="1056"/>
                  </a:lnTo>
                  <a:lnTo>
                    <a:pt x="21" y="1101"/>
                  </a:lnTo>
                  <a:lnTo>
                    <a:pt x="0" y="1104"/>
                  </a:lnTo>
                  <a:lnTo>
                    <a:pt x="21" y="1148"/>
                  </a:lnTo>
                  <a:lnTo>
                    <a:pt x="0" y="1153"/>
                  </a:lnTo>
                  <a:lnTo>
                    <a:pt x="21" y="1197"/>
                  </a:lnTo>
                  <a:lnTo>
                    <a:pt x="0" y="1200"/>
                  </a:lnTo>
                  <a:lnTo>
                    <a:pt x="21" y="1245"/>
                  </a:lnTo>
                  <a:lnTo>
                    <a:pt x="0" y="1248"/>
                  </a:lnTo>
                  <a:lnTo>
                    <a:pt x="21" y="1292"/>
                  </a:lnTo>
                  <a:lnTo>
                    <a:pt x="0" y="1295"/>
                  </a:lnTo>
                  <a:lnTo>
                    <a:pt x="21" y="1341"/>
                  </a:lnTo>
                  <a:lnTo>
                    <a:pt x="0" y="1344"/>
                  </a:lnTo>
                  <a:lnTo>
                    <a:pt x="21" y="1389"/>
                  </a:lnTo>
                  <a:lnTo>
                    <a:pt x="0" y="1392"/>
                  </a:lnTo>
                  <a:lnTo>
                    <a:pt x="21" y="1436"/>
                  </a:lnTo>
                  <a:lnTo>
                    <a:pt x="0" y="1441"/>
                  </a:lnTo>
                  <a:lnTo>
                    <a:pt x="21" y="1486"/>
                  </a:lnTo>
                  <a:lnTo>
                    <a:pt x="0" y="1489"/>
                  </a:lnTo>
                  <a:lnTo>
                    <a:pt x="21" y="1533"/>
                  </a:lnTo>
                  <a:lnTo>
                    <a:pt x="0" y="1536"/>
                  </a:lnTo>
                  <a:lnTo>
                    <a:pt x="21" y="1580"/>
                  </a:lnTo>
                  <a:lnTo>
                    <a:pt x="0" y="1583"/>
                  </a:lnTo>
                  <a:lnTo>
                    <a:pt x="21" y="1628"/>
                  </a:lnTo>
                  <a:lnTo>
                    <a:pt x="0" y="1631"/>
                  </a:lnTo>
                  <a:lnTo>
                    <a:pt x="21" y="1675"/>
                  </a:lnTo>
                  <a:lnTo>
                    <a:pt x="0" y="1678"/>
                  </a:lnTo>
                  <a:lnTo>
                    <a:pt x="21" y="1725"/>
                  </a:lnTo>
                  <a:lnTo>
                    <a:pt x="0" y="1728"/>
                  </a:lnTo>
                  <a:lnTo>
                    <a:pt x="21" y="1772"/>
                  </a:lnTo>
                  <a:lnTo>
                    <a:pt x="0" y="1775"/>
                  </a:lnTo>
                  <a:lnTo>
                    <a:pt x="21" y="1819"/>
                  </a:lnTo>
                  <a:lnTo>
                    <a:pt x="0" y="1822"/>
                  </a:lnTo>
                  <a:lnTo>
                    <a:pt x="21" y="1867"/>
                  </a:lnTo>
                  <a:lnTo>
                    <a:pt x="0" y="1870"/>
                  </a:lnTo>
                  <a:lnTo>
                    <a:pt x="21" y="1914"/>
                  </a:lnTo>
                  <a:lnTo>
                    <a:pt x="0" y="1917"/>
                  </a:lnTo>
                  <a:lnTo>
                    <a:pt x="21" y="1963"/>
                  </a:lnTo>
                  <a:lnTo>
                    <a:pt x="0" y="1966"/>
                  </a:lnTo>
                  <a:lnTo>
                    <a:pt x="21" y="2011"/>
                  </a:lnTo>
                  <a:lnTo>
                    <a:pt x="0" y="2014"/>
                  </a:lnTo>
                  <a:lnTo>
                    <a:pt x="21" y="2058"/>
                  </a:lnTo>
                  <a:lnTo>
                    <a:pt x="0" y="2061"/>
                  </a:lnTo>
                  <a:lnTo>
                    <a:pt x="21" y="2107"/>
                  </a:lnTo>
                  <a:lnTo>
                    <a:pt x="0" y="2110"/>
                  </a:lnTo>
                  <a:lnTo>
                    <a:pt x="21" y="2154"/>
                  </a:lnTo>
                  <a:lnTo>
                    <a:pt x="0" y="2158"/>
                  </a:lnTo>
                  <a:lnTo>
                    <a:pt x="21" y="2202"/>
                  </a:lnTo>
                  <a:lnTo>
                    <a:pt x="0" y="2205"/>
                  </a:lnTo>
                  <a:lnTo>
                    <a:pt x="21" y="2250"/>
                  </a:lnTo>
                  <a:lnTo>
                    <a:pt x="0" y="2255"/>
                  </a:lnTo>
                  <a:lnTo>
                    <a:pt x="21" y="2299"/>
                  </a:lnTo>
                  <a:lnTo>
                    <a:pt x="0" y="2302"/>
                  </a:lnTo>
                  <a:lnTo>
                    <a:pt x="21" y="2347"/>
                  </a:lnTo>
                  <a:lnTo>
                    <a:pt x="0" y="2349"/>
                  </a:lnTo>
                  <a:lnTo>
                    <a:pt x="21" y="2394"/>
                  </a:lnTo>
                  <a:lnTo>
                    <a:pt x="0" y="2397"/>
                  </a:lnTo>
                  <a:lnTo>
                    <a:pt x="21" y="2441"/>
                  </a:lnTo>
                  <a:lnTo>
                    <a:pt x="0" y="2444"/>
                  </a:lnTo>
                  <a:lnTo>
                    <a:pt x="21" y="2490"/>
                  </a:lnTo>
                  <a:lnTo>
                    <a:pt x="0" y="2493"/>
                  </a:lnTo>
                  <a:lnTo>
                    <a:pt x="21" y="2538"/>
                  </a:lnTo>
                  <a:lnTo>
                    <a:pt x="0" y="2541"/>
                  </a:lnTo>
                  <a:lnTo>
                    <a:pt x="21" y="2586"/>
                  </a:lnTo>
                  <a:lnTo>
                    <a:pt x="0" y="2590"/>
                  </a:lnTo>
                  <a:lnTo>
                    <a:pt x="21" y="2633"/>
                  </a:lnTo>
                  <a:lnTo>
                    <a:pt x="0" y="2636"/>
                  </a:lnTo>
                  <a:lnTo>
                    <a:pt x="21" y="2682"/>
                  </a:lnTo>
                  <a:lnTo>
                    <a:pt x="0" y="2685"/>
                  </a:lnTo>
                  <a:lnTo>
                    <a:pt x="21" y="2729"/>
                  </a:lnTo>
                  <a:lnTo>
                    <a:pt x="0" y="2733"/>
                  </a:lnTo>
                  <a:lnTo>
                    <a:pt x="21" y="2777"/>
                  </a:lnTo>
                  <a:lnTo>
                    <a:pt x="0" y="2780"/>
                  </a:lnTo>
                  <a:lnTo>
                    <a:pt x="21" y="2826"/>
                  </a:lnTo>
                  <a:lnTo>
                    <a:pt x="0" y="2829"/>
                  </a:lnTo>
                  <a:lnTo>
                    <a:pt x="21" y="2873"/>
                  </a:lnTo>
                  <a:lnTo>
                    <a:pt x="0" y="2876"/>
                  </a:lnTo>
                  <a:lnTo>
                    <a:pt x="21" y="2921"/>
                  </a:lnTo>
                  <a:lnTo>
                    <a:pt x="0" y="2924"/>
                  </a:lnTo>
                  <a:lnTo>
                    <a:pt x="21" y="2969"/>
                  </a:lnTo>
                  <a:lnTo>
                    <a:pt x="0" y="2973"/>
                  </a:lnTo>
                  <a:lnTo>
                    <a:pt x="21" y="3016"/>
                  </a:lnTo>
                  <a:lnTo>
                    <a:pt x="0" y="3019"/>
                  </a:lnTo>
                  <a:lnTo>
                    <a:pt x="21" y="3065"/>
                  </a:lnTo>
                  <a:lnTo>
                    <a:pt x="0" y="3068"/>
                  </a:lnTo>
                  <a:lnTo>
                    <a:pt x="21" y="3113"/>
                  </a:lnTo>
                  <a:lnTo>
                    <a:pt x="0" y="3116"/>
                  </a:lnTo>
                  <a:lnTo>
                    <a:pt x="21" y="3160"/>
                  </a:lnTo>
                  <a:lnTo>
                    <a:pt x="0" y="3163"/>
                  </a:lnTo>
                  <a:lnTo>
                    <a:pt x="21" y="3207"/>
                  </a:lnTo>
                  <a:lnTo>
                    <a:pt x="0" y="3210"/>
                  </a:lnTo>
                  <a:lnTo>
                    <a:pt x="21" y="3256"/>
                  </a:lnTo>
                  <a:lnTo>
                    <a:pt x="0" y="3259"/>
                  </a:lnTo>
                  <a:lnTo>
                    <a:pt x="21" y="3303"/>
                  </a:lnTo>
                  <a:lnTo>
                    <a:pt x="0" y="3306"/>
                  </a:lnTo>
                  <a:lnTo>
                    <a:pt x="21" y="3352"/>
                  </a:lnTo>
                  <a:lnTo>
                    <a:pt x="0" y="3356"/>
                  </a:lnTo>
                  <a:lnTo>
                    <a:pt x="21" y="3399"/>
                  </a:lnTo>
                  <a:lnTo>
                    <a:pt x="0" y="3402"/>
                  </a:lnTo>
                  <a:lnTo>
                    <a:pt x="21" y="3448"/>
                  </a:lnTo>
                  <a:lnTo>
                    <a:pt x="0" y="3451"/>
                  </a:lnTo>
                  <a:lnTo>
                    <a:pt x="21" y="3495"/>
                  </a:lnTo>
                  <a:lnTo>
                    <a:pt x="0" y="3498"/>
                  </a:lnTo>
                  <a:lnTo>
                    <a:pt x="21" y="3543"/>
                  </a:lnTo>
                  <a:lnTo>
                    <a:pt x="0" y="3546"/>
                  </a:lnTo>
                  <a:lnTo>
                    <a:pt x="21" y="3592"/>
                  </a:lnTo>
                  <a:lnTo>
                    <a:pt x="0" y="3595"/>
                  </a:lnTo>
                  <a:lnTo>
                    <a:pt x="21" y="3639"/>
                  </a:lnTo>
                  <a:lnTo>
                    <a:pt x="0" y="3642"/>
                  </a:lnTo>
                  <a:lnTo>
                    <a:pt x="21" y="3687"/>
                  </a:lnTo>
                  <a:lnTo>
                    <a:pt x="0" y="3690"/>
                  </a:lnTo>
                  <a:lnTo>
                    <a:pt x="21" y="3734"/>
                  </a:lnTo>
                  <a:lnTo>
                    <a:pt x="0" y="3739"/>
                  </a:lnTo>
                  <a:lnTo>
                    <a:pt x="21" y="3782"/>
                  </a:lnTo>
                  <a:lnTo>
                    <a:pt x="0" y="3785"/>
                  </a:lnTo>
                  <a:lnTo>
                    <a:pt x="21" y="3831"/>
                  </a:lnTo>
                  <a:lnTo>
                    <a:pt x="0" y="3834"/>
                  </a:lnTo>
                  <a:lnTo>
                    <a:pt x="21" y="3878"/>
                  </a:lnTo>
                  <a:lnTo>
                    <a:pt x="0" y="3882"/>
                  </a:lnTo>
                  <a:lnTo>
                    <a:pt x="21" y="3926"/>
                  </a:lnTo>
                  <a:lnTo>
                    <a:pt x="0" y="3929"/>
                  </a:lnTo>
                  <a:lnTo>
                    <a:pt x="21" y="3975"/>
                  </a:lnTo>
                  <a:lnTo>
                    <a:pt x="0" y="3976"/>
                  </a:lnTo>
                  <a:lnTo>
                    <a:pt x="21" y="4022"/>
                  </a:lnTo>
                  <a:lnTo>
                    <a:pt x="0" y="4025"/>
                  </a:lnTo>
                  <a:lnTo>
                    <a:pt x="21" y="4069"/>
                  </a:lnTo>
                  <a:lnTo>
                    <a:pt x="0" y="4072"/>
                  </a:lnTo>
                  <a:lnTo>
                    <a:pt x="21" y="4117"/>
                  </a:lnTo>
                  <a:lnTo>
                    <a:pt x="0" y="4120"/>
                  </a:lnTo>
                  <a:lnTo>
                    <a:pt x="21" y="4165"/>
                  </a:lnTo>
                  <a:lnTo>
                    <a:pt x="0" y="4168"/>
                  </a:lnTo>
                  <a:lnTo>
                    <a:pt x="21" y="4214"/>
                  </a:lnTo>
                  <a:lnTo>
                    <a:pt x="0" y="4217"/>
                  </a:lnTo>
                  <a:lnTo>
                    <a:pt x="21" y="4261"/>
                  </a:lnTo>
                  <a:lnTo>
                    <a:pt x="0" y="4264"/>
                  </a:lnTo>
                  <a:lnTo>
                    <a:pt x="21" y="4309"/>
                  </a:lnTo>
                  <a:lnTo>
                    <a:pt x="0" y="4312"/>
                  </a:lnTo>
                  <a:lnTo>
                    <a:pt x="21" y="4358"/>
                  </a:lnTo>
                  <a:lnTo>
                    <a:pt x="0" y="4361"/>
                  </a:lnTo>
                  <a:lnTo>
                    <a:pt x="21" y="4405"/>
                  </a:lnTo>
                  <a:lnTo>
                    <a:pt x="0" y="4408"/>
                  </a:lnTo>
                  <a:lnTo>
                    <a:pt x="21" y="4453"/>
                  </a:lnTo>
                  <a:lnTo>
                    <a:pt x="0" y="4456"/>
                  </a:lnTo>
                  <a:lnTo>
                    <a:pt x="21" y="4500"/>
                  </a:lnTo>
                  <a:lnTo>
                    <a:pt x="0" y="4503"/>
                  </a:lnTo>
                  <a:lnTo>
                    <a:pt x="21" y="4548"/>
                  </a:lnTo>
                  <a:lnTo>
                    <a:pt x="0" y="4551"/>
                  </a:lnTo>
                  <a:lnTo>
                    <a:pt x="21" y="4597"/>
                  </a:lnTo>
                  <a:lnTo>
                    <a:pt x="0" y="4600"/>
                  </a:lnTo>
                  <a:lnTo>
                    <a:pt x="21" y="4644"/>
                  </a:lnTo>
                  <a:lnTo>
                    <a:pt x="0" y="4647"/>
                  </a:lnTo>
                  <a:lnTo>
                    <a:pt x="21" y="4692"/>
                  </a:lnTo>
                  <a:lnTo>
                    <a:pt x="0" y="4695"/>
                  </a:lnTo>
                  <a:lnTo>
                    <a:pt x="21" y="4741"/>
                  </a:lnTo>
                  <a:lnTo>
                    <a:pt x="0" y="4744"/>
                  </a:lnTo>
                  <a:lnTo>
                    <a:pt x="21" y="4788"/>
                  </a:lnTo>
                  <a:lnTo>
                    <a:pt x="0" y="4791"/>
                  </a:lnTo>
                  <a:lnTo>
                    <a:pt x="3014" y="11283"/>
                  </a:lnTo>
                  <a:lnTo>
                    <a:pt x="11187" y="10018"/>
                  </a:lnTo>
                  <a:cubicBezTo>
                    <a:pt x="11887" y="10639"/>
                    <a:pt x="12706" y="11226"/>
                    <a:pt x="13649" y="11769"/>
                  </a:cubicBezTo>
                  <a:cubicBezTo>
                    <a:pt x="14024" y="11987"/>
                    <a:pt x="14415" y="12189"/>
                    <a:pt x="14813" y="12383"/>
                  </a:cubicBezTo>
                  <a:lnTo>
                    <a:pt x="14490" y="13076"/>
                  </a:lnTo>
                  <a:lnTo>
                    <a:pt x="16681" y="8356"/>
                  </a:lnTo>
                  <a:cubicBezTo>
                    <a:pt x="15608" y="7953"/>
                    <a:pt x="14590" y="7481"/>
                    <a:pt x="13649" y="693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826;p52">
              <a:extLst>
                <a:ext uri="{FF2B5EF4-FFF2-40B4-BE49-F238E27FC236}">
                  <a16:creationId xmlns:a16="http://schemas.microsoft.com/office/drawing/2014/main" id="{DF97B7E4-9487-4878-8833-2937460D2811}"/>
                </a:ext>
              </a:extLst>
            </p:cNvPr>
            <p:cNvSpPr/>
            <p:nvPr/>
          </p:nvSpPr>
          <p:spPr>
            <a:xfrm>
              <a:off x="1169250" y="4517275"/>
              <a:ext cx="879000" cy="300375"/>
            </a:xfrm>
            <a:custGeom>
              <a:avLst/>
              <a:gdLst/>
              <a:ahLst/>
              <a:cxnLst/>
              <a:rect l="l" t="t" r="r" b="b"/>
              <a:pathLst>
                <a:path w="35160" h="12015" extrusionOk="0">
                  <a:moveTo>
                    <a:pt x="26927" y="4754"/>
                  </a:moveTo>
                  <a:lnTo>
                    <a:pt x="20943" y="1300"/>
                  </a:lnTo>
                  <a:cubicBezTo>
                    <a:pt x="18583" y="1993"/>
                    <a:pt x="16023" y="2380"/>
                    <a:pt x="13439" y="2459"/>
                  </a:cubicBezTo>
                  <a:lnTo>
                    <a:pt x="11248" y="7181"/>
                  </a:lnTo>
                  <a:lnTo>
                    <a:pt x="0" y="5440"/>
                  </a:lnTo>
                  <a:lnTo>
                    <a:pt x="22" y="5443"/>
                  </a:lnTo>
                  <a:lnTo>
                    <a:pt x="0" y="5487"/>
                  </a:lnTo>
                  <a:lnTo>
                    <a:pt x="22" y="5490"/>
                  </a:lnTo>
                  <a:lnTo>
                    <a:pt x="2" y="5537"/>
                  </a:lnTo>
                  <a:lnTo>
                    <a:pt x="22" y="5540"/>
                  </a:lnTo>
                  <a:lnTo>
                    <a:pt x="2" y="5585"/>
                  </a:lnTo>
                  <a:lnTo>
                    <a:pt x="22" y="5588"/>
                  </a:lnTo>
                  <a:lnTo>
                    <a:pt x="2" y="5632"/>
                  </a:lnTo>
                  <a:lnTo>
                    <a:pt x="22" y="5635"/>
                  </a:lnTo>
                  <a:lnTo>
                    <a:pt x="2" y="5679"/>
                  </a:lnTo>
                  <a:lnTo>
                    <a:pt x="22" y="5682"/>
                  </a:lnTo>
                  <a:lnTo>
                    <a:pt x="2" y="5727"/>
                  </a:lnTo>
                  <a:lnTo>
                    <a:pt x="22" y="5731"/>
                  </a:lnTo>
                  <a:lnTo>
                    <a:pt x="2" y="5774"/>
                  </a:lnTo>
                  <a:lnTo>
                    <a:pt x="22" y="5779"/>
                  </a:lnTo>
                  <a:lnTo>
                    <a:pt x="2" y="5823"/>
                  </a:lnTo>
                  <a:lnTo>
                    <a:pt x="22" y="5826"/>
                  </a:lnTo>
                  <a:lnTo>
                    <a:pt x="2" y="5871"/>
                  </a:lnTo>
                  <a:lnTo>
                    <a:pt x="22" y="5874"/>
                  </a:lnTo>
                  <a:lnTo>
                    <a:pt x="2" y="5918"/>
                  </a:lnTo>
                  <a:lnTo>
                    <a:pt x="22" y="5921"/>
                  </a:lnTo>
                  <a:lnTo>
                    <a:pt x="2" y="5967"/>
                  </a:lnTo>
                  <a:lnTo>
                    <a:pt x="22" y="5970"/>
                  </a:lnTo>
                  <a:lnTo>
                    <a:pt x="2" y="6015"/>
                  </a:lnTo>
                  <a:lnTo>
                    <a:pt x="22" y="6018"/>
                  </a:lnTo>
                  <a:lnTo>
                    <a:pt x="2" y="6062"/>
                  </a:lnTo>
                  <a:lnTo>
                    <a:pt x="22" y="6065"/>
                  </a:lnTo>
                  <a:lnTo>
                    <a:pt x="2" y="6110"/>
                  </a:lnTo>
                  <a:lnTo>
                    <a:pt x="22" y="6114"/>
                  </a:lnTo>
                  <a:lnTo>
                    <a:pt x="2" y="6157"/>
                  </a:lnTo>
                  <a:lnTo>
                    <a:pt x="22" y="6162"/>
                  </a:lnTo>
                  <a:lnTo>
                    <a:pt x="2" y="6206"/>
                  </a:lnTo>
                  <a:lnTo>
                    <a:pt x="22" y="6209"/>
                  </a:lnTo>
                  <a:lnTo>
                    <a:pt x="2" y="6254"/>
                  </a:lnTo>
                  <a:lnTo>
                    <a:pt x="22" y="6257"/>
                  </a:lnTo>
                  <a:lnTo>
                    <a:pt x="2" y="6301"/>
                  </a:lnTo>
                  <a:lnTo>
                    <a:pt x="22" y="6304"/>
                  </a:lnTo>
                  <a:lnTo>
                    <a:pt x="2" y="6351"/>
                  </a:lnTo>
                  <a:lnTo>
                    <a:pt x="22" y="6354"/>
                  </a:lnTo>
                  <a:lnTo>
                    <a:pt x="2" y="6398"/>
                  </a:lnTo>
                  <a:lnTo>
                    <a:pt x="22" y="6401"/>
                  </a:lnTo>
                  <a:lnTo>
                    <a:pt x="2" y="6445"/>
                  </a:lnTo>
                  <a:lnTo>
                    <a:pt x="22" y="6448"/>
                  </a:lnTo>
                  <a:lnTo>
                    <a:pt x="2" y="6493"/>
                  </a:lnTo>
                  <a:lnTo>
                    <a:pt x="22" y="6497"/>
                  </a:lnTo>
                  <a:lnTo>
                    <a:pt x="2" y="6540"/>
                  </a:lnTo>
                  <a:lnTo>
                    <a:pt x="22" y="6543"/>
                  </a:lnTo>
                  <a:lnTo>
                    <a:pt x="2" y="6589"/>
                  </a:lnTo>
                  <a:lnTo>
                    <a:pt x="22" y="6592"/>
                  </a:lnTo>
                  <a:lnTo>
                    <a:pt x="2" y="6637"/>
                  </a:lnTo>
                  <a:lnTo>
                    <a:pt x="22" y="6640"/>
                  </a:lnTo>
                  <a:lnTo>
                    <a:pt x="2" y="6684"/>
                  </a:lnTo>
                  <a:lnTo>
                    <a:pt x="22" y="6687"/>
                  </a:lnTo>
                  <a:lnTo>
                    <a:pt x="2" y="6733"/>
                  </a:lnTo>
                  <a:lnTo>
                    <a:pt x="22" y="6736"/>
                  </a:lnTo>
                  <a:lnTo>
                    <a:pt x="2" y="6780"/>
                  </a:lnTo>
                  <a:lnTo>
                    <a:pt x="22" y="6784"/>
                  </a:lnTo>
                  <a:lnTo>
                    <a:pt x="2" y="6828"/>
                  </a:lnTo>
                  <a:lnTo>
                    <a:pt x="22" y="6831"/>
                  </a:lnTo>
                  <a:lnTo>
                    <a:pt x="2" y="6876"/>
                  </a:lnTo>
                  <a:lnTo>
                    <a:pt x="22" y="6880"/>
                  </a:lnTo>
                  <a:lnTo>
                    <a:pt x="2" y="6923"/>
                  </a:lnTo>
                  <a:lnTo>
                    <a:pt x="22" y="6926"/>
                  </a:lnTo>
                  <a:lnTo>
                    <a:pt x="2" y="6972"/>
                  </a:lnTo>
                  <a:lnTo>
                    <a:pt x="22" y="6975"/>
                  </a:lnTo>
                  <a:lnTo>
                    <a:pt x="2" y="7020"/>
                  </a:lnTo>
                  <a:lnTo>
                    <a:pt x="22" y="7023"/>
                  </a:lnTo>
                  <a:lnTo>
                    <a:pt x="2" y="7067"/>
                  </a:lnTo>
                  <a:lnTo>
                    <a:pt x="22" y="7070"/>
                  </a:lnTo>
                  <a:lnTo>
                    <a:pt x="2" y="7116"/>
                  </a:lnTo>
                  <a:lnTo>
                    <a:pt x="22" y="7119"/>
                  </a:lnTo>
                  <a:lnTo>
                    <a:pt x="2" y="7164"/>
                  </a:lnTo>
                  <a:lnTo>
                    <a:pt x="22" y="7167"/>
                  </a:lnTo>
                  <a:lnTo>
                    <a:pt x="2" y="7213"/>
                  </a:lnTo>
                  <a:lnTo>
                    <a:pt x="22" y="7216"/>
                  </a:lnTo>
                  <a:lnTo>
                    <a:pt x="2" y="7259"/>
                  </a:lnTo>
                  <a:lnTo>
                    <a:pt x="22" y="7263"/>
                  </a:lnTo>
                  <a:lnTo>
                    <a:pt x="2" y="7306"/>
                  </a:lnTo>
                  <a:lnTo>
                    <a:pt x="22" y="7309"/>
                  </a:lnTo>
                  <a:lnTo>
                    <a:pt x="2" y="7355"/>
                  </a:lnTo>
                  <a:lnTo>
                    <a:pt x="22" y="7358"/>
                  </a:lnTo>
                  <a:lnTo>
                    <a:pt x="2" y="7402"/>
                  </a:lnTo>
                  <a:lnTo>
                    <a:pt x="22" y="7406"/>
                  </a:lnTo>
                  <a:lnTo>
                    <a:pt x="2" y="7450"/>
                  </a:lnTo>
                  <a:lnTo>
                    <a:pt x="22" y="7453"/>
                  </a:lnTo>
                  <a:lnTo>
                    <a:pt x="2" y="7499"/>
                  </a:lnTo>
                  <a:lnTo>
                    <a:pt x="22" y="7502"/>
                  </a:lnTo>
                  <a:lnTo>
                    <a:pt x="2" y="7546"/>
                  </a:lnTo>
                  <a:lnTo>
                    <a:pt x="22" y="7549"/>
                  </a:lnTo>
                  <a:lnTo>
                    <a:pt x="2" y="7594"/>
                  </a:lnTo>
                  <a:lnTo>
                    <a:pt x="22" y="7597"/>
                  </a:lnTo>
                  <a:lnTo>
                    <a:pt x="2" y="7642"/>
                  </a:lnTo>
                  <a:lnTo>
                    <a:pt x="22" y="7646"/>
                  </a:lnTo>
                  <a:lnTo>
                    <a:pt x="2" y="7689"/>
                  </a:lnTo>
                  <a:lnTo>
                    <a:pt x="22" y="7692"/>
                  </a:lnTo>
                  <a:lnTo>
                    <a:pt x="2" y="7738"/>
                  </a:lnTo>
                  <a:lnTo>
                    <a:pt x="22" y="7741"/>
                  </a:lnTo>
                  <a:lnTo>
                    <a:pt x="2" y="7785"/>
                  </a:lnTo>
                  <a:lnTo>
                    <a:pt x="22" y="7789"/>
                  </a:lnTo>
                  <a:lnTo>
                    <a:pt x="2" y="7833"/>
                  </a:lnTo>
                  <a:lnTo>
                    <a:pt x="22" y="7836"/>
                  </a:lnTo>
                  <a:lnTo>
                    <a:pt x="2" y="7882"/>
                  </a:lnTo>
                  <a:lnTo>
                    <a:pt x="22" y="7885"/>
                  </a:lnTo>
                  <a:lnTo>
                    <a:pt x="2" y="7929"/>
                  </a:lnTo>
                  <a:lnTo>
                    <a:pt x="22" y="7932"/>
                  </a:lnTo>
                  <a:lnTo>
                    <a:pt x="2" y="7979"/>
                  </a:lnTo>
                  <a:lnTo>
                    <a:pt x="22" y="7982"/>
                  </a:lnTo>
                  <a:lnTo>
                    <a:pt x="2" y="8026"/>
                  </a:lnTo>
                  <a:lnTo>
                    <a:pt x="22" y="8029"/>
                  </a:lnTo>
                  <a:lnTo>
                    <a:pt x="2" y="8072"/>
                  </a:lnTo>
                  <a:lnTo>
                    <a:pt x="22" y="8075"/>
                  </a:lnTo>
                  <a:lnTo>
                    <a:pt x="2" y="8121"/>
                  </a:lnTo>
                  <a:lnTo>
                    <a:pt x="22" y="8124"/>
                  </a:lnTo>
                  <a:lnTo>
                    <a:pt x="2" y="8168"/>
                  </a:lnTo>
                  <a:lnTo>
                    <a:pt x="22" y="8171"/>
                  </a:lnTo>
                  <a:lnTo>
                    <a:pt x="2" y="8216"/>
                  </a:lnTo>
                  <a:lnTo>
                    <a:pt x="22" y="8219"/>
                  </a:lnTo>
                  <a:lnTo>
                    <a:pt x="2" y="8265"/>
                  </a:lnTo>
                  <a:lnTo>
                    <a:pt x="22" y="8268"/>
                  </a:lnTo>
                  <a:lnTo>
                    <a:pt x="2" y="8312"/>
                  </a:lnTo>
                  <a:lnTo>
                    <a:pt x="22" y="8315"/>
                  </a:lnTo>
                  <a:lnTo>
                    <a:pt x="2" y="8360"/>
                  </a:lnTo>
                  <a:lnTo>
                    <a:pt x="22" y="8363"/>
                  </a:lnTo>
                  <a:lnTo>
                    <a:pt x="2" y="8407"/>
                  </a:lnTo>
                  <a:lnTo>
                    <a:pt x="22" y="8412"/>
                  </a:lnTo>
                  <a:lnTo>
                    <a:pt x="2" y="8455"/>
                  </a:lnTo>
                  <a:lnTo>
                    <a:pt x="22" y="8458"/>
                  </a:lnTo>
                  <a:lnTo>
                    <a:pt x="2" y="8504"/>
                  </a:lnTo>
                  <a:lnTo>
                    <a:pt x="22" y="8507"/>
                  </a:lnTo>
                  <a:lnTo>
                    <a:pt x="2" y="8551"/>
                  </a:lnTo>
                  <a:lnTo>
                    <a:pt x="22" y="8554"/>
                  </a:lnTo>
                  <a:lnTo>
                    <a:pt x="2" y="8599"/>
                  </a:lnTo>
                  <a:lnTo>
                    <a:pt x="22" y="8602"/>
                  </a:lnTo>
                  <a:lnTo>
                    <a:pt x="2" y="8648"/>
                  </a:lnTo>
                  <a:lnTo>
                    <a:pt x="22" y="8651"/>
                  </a:lnTo>
                  <a:lnTo>
                    <a:pt x="2" y="8695"/>
                  </a:lnTo>
                  <a:lnTo>
                    <a:pt x="22" y="8698"/>
                  </a:lnTo>
                  <a:lnTo>
                    <a:pt x="2" y="8743"/>
                  </a:lnTo>
                  <a:lnTo>
                    <a:pt x="22" y="8746"/>
                  </a:lnTo>
                  <a:lnTo>
                    <a:pt x="2" y="8792"/>
                  </a:lnTo>
                  <a:lnTo>
                    <a:pt x="22" y="8795"/>
                  </a:lnTo>
                  <a:lnTo>
                    <a:pt x="2" y="8840"/>
                  </a:lnTo>
                  <a:lnTo>
                    <a:pt x="22" y="8843"/>
                  </a:lnTo>
                  <a:lnTo>
                    <a:pt x="2" y="8887"/>
                  </a:lnTo>
                  <a:lnTo>
                    <a:pt x="22" y="8890"/>
                  </a:lnTo>
                  <a:lnTo>
                    <a:pt x="2" y="8934"/>
                  </a:lnTo>
                  <a:lnTo>
                    <a:pt x="22" y="8937"/>
                  </a:lnTo>
                  <a:lnTo>
                    <a:pt x="2" y="8982"/>
                  </a:lnTo>
                  <a:lnTo>
                    <a:pt x="22" y="8985"/>
                  </a:lnTo>
                  <a:lnTo>
                    <a:pt x="2" y="9029"/>
                  </a:lnTo>
                  <a:lnTo>
                    <a:pt x="22" y="9034"/>
                  </a:lnTo>
                  <a:lnTo>
                    <a:pt x="2" y="9078"/>
                  </a:lnTo>
                  <a:lnTo>
                    <a:pt x="22" y="9081"/>
                  </a:lnTo>
                  <a:lnTo>
                    <a:pt x="2" y="9126"/>
                  </a:lnTo>
                  <a:lnTo>
                    <a:pt x="22" y="9129"/>
                  </a:lnTo>
                  <a:lnTo>
                    <a:pt x="2" y="9173"/>
                  </a:lnTo>
                  <a:lnTo>
                    <a:pt x="22" y="9176"/>
                  </a:lnTo>
                  <a:lnTo>
                    <a:pt x="2" y="9221"/>
                  </a:lnTo>
                  <a:lnTo>
                    <a:pt x="22" y="9224"/>
                  </a:lnTo>
                  <a:lnTo>
                    <a:pt x="2" y="9270"/>
                  </a:lnTo>
                  <a:lnTo>
                    <a:pt x="22" y="9273"/>
                  </a:lnTo>
                  <a:lnTo>
                    <a:pt x="2" y="9317"/>
                  </a:lnTo>
                  <a:lnTo>
                    <a:pt x="22" y="9320"/>
                  </a:lnTo>
                  <a:lnTo>
                    <a:pt x="2" y="9365"/>
                  </a:lnTo>
                  <a:lnTo>
                    <a:pt x="22" y="9368"/>
                  </a:lnTo>
                  <a:lnTo>
                    <a:pt x="2" y="9412"/>
                  </a:lnTo>
                  <a:lnTo>
                    <a:pt x="22" y="9417"/>
                  </a:lnTo>
                  <a:lnTo>
                    <a:pt x="2" y="9461"/>
                  </a:lnTo>
                  <a:lnTo>
                    <a:pt x="22" y="9464"/>
                  </a:lnTo>
                  <a:lnTo>
                    <a:pt x="2" y="9509"/>
                  </a:lnTo>
                  <a:lnTo>
                    <a:pt x="22" y="9512"/>
                  </a:lnTo>
                  <a:lnTo>
                    <a:pt x="2" y="9556"/>
                  </a:lnTo>
                  <a:lnTo>
                    <a:pt x="22" y="9559"/>
                  </a:lnTo>
                  <a:lnTo>
                    <a:pt x="2" y="9606"/>
                  </a:lnTo>
                  <a:lnTo>
                    <a:pt x="22" y="9609"/>
                  </a:lnTo>
                  <a:lnTo>
                    <a:pt x="2" y="9653"/>
                  </a:lnTo>
                  <a:lnTo>
                    <a:pt x="22" y="9656"/>
                  </a:lnTo>
                  <a:lnTo>
                    <a:pt x="2" y="9700"/>
                  </a:lnTo>
                  <a:lnTo>
                    <a:pt x="22" y="9703"/>
                  </a:lnTo>
                  <a:lnTo>
                    <a:pt x="2" y="9748"/>
                  </a:lnTo>
                  <a:lnTo>
                    <a:pt x="22" y="9751"/>
                  </a:lnTo>
                  <a:lnTo>
                    <a:pt x="2" y="9795"/>
                  </a:lnTo>
                  <a:lnTo>
                    <a:pt x="22" y="9798"/>
                  </a:lnTo>
                  <a:lnTo>
                    <a:pt x="2" y="9844"/>
                  </a:lnTo>
                  <a:lnTo>
                    <a:pt x="22" y="9847"/>
                  </a:lnTo>
                  <a:lnTo>
                    <a:pt x="2" y="9891"/>
                  </a:lnTo>
                  <a:lnTo>
                    <a:pt x="22" y="9895"/>
                  </a:lnTo>
                  <a:lnTo>
                    <a:pt x="2" y="9939"/>
                  </a:lnTo>
                  <a:lnTo>
                    <a:pt x="22" y="9942"/>
                  </a:lnTo>
                  <a:lnTo>
                    <a:pt x="2" y="9987"/>
                  </a:lnTo>
                  <a:lnTo>
                    <a:pt x="22" y="9990"/>
                  </a:lnTo>
                  <a:lnTo>
                    <a:pt x="2" y="10034"/>
                  </a:lnTo>
                  <a:lnTo>
                    <a:pt x="22" y="10037"/>
                  </a:lnTo>
                  <a:lnTo>
                    <a:pt x="2" y="10083"/>
                  </a:lnTo>
                  <a:lnTo>
                    <a:pt x="22" y="10086"/>
                  </a:lnTo>
                  <a:lnTo>
                    <a:pt x="2" y="10131"/>
                  </a:lnTo>
                  <a:lnTo>
                    <a:pt x="22" y="10134"/>
                  </a:lnTo>
                  <a:lnTo>
                    <a:pt x="2" y="10178"/>
                  </a:lnTo>
                  <a:lnTo>
                    <a:pt x="22" y="10181"/>
                  </a:lnTo>
                  <a:lnTo>
                    <a:pt x="2" y="10227"/>
                  </a:lnTo>
                  <a:lnTo>
                    <a:pt x="22" y="10230"/>
                  </a:lnTo>
                  <a:lnTo>
                    <a:pt x="2" y="10274"/>
                  </a:lnTo>
                  <a:lnTo>
                    <a:pt x="11248" y="12014"/>
                  </a:lnTo>
                  <a:lnTo>
                    <a:pt x="13439" y="7293"/>
                  </a:lnTo>
                  <a:cubicBezTo>
                    <a:pt x="16023" y="7214"/>
                    <a:pt x="18583" y="6827"/>
                    <a:pt x="20943" y="6133"/>
                  </a:cubicBezTo>
                  <a:lnTo>
                    <a:pt x="26927" y="9588"/>
                  </a:lnTo>
                  <a:lnTo>
                    <a:pt x="35159" y="4836"/>
                  </a:lnTo>
                  <a:lnTo>
                    <a:pt x="35118" y="4812"/>
                  </a:lnTo>
                  <a:lnTo>
                    <a:pt x="35159" y="4787"/>
                  </a:lnTo>
                  <a:lnTo>
                    <a:pt x="35118" y="4763"/>
                  </a:lnTo>
                  <a:lnTo>
                    <a:pt x="35159" y="4739"/>
                  </a:lnTo>
                  <a:lnTo>
                    <a:pt x="35118" y="4715"/>
                  </a:lnTo>
                  <a:lnTo>
                    <a:pt x="35159" y="4692"/>
                  </a:lnTo>
                  <a:lnTo>
                    <a:pt x="35118" y="4668"/>
                  </a:lnTo>
                  <a:lnTo>
                    <a:pt x="35159" y="4644"/>
                  </a:lnTo>
                  <a:lnTo>
                    <a:pt x="35118" y="4619"/>
                  </a:lnTo>
                  <a:lnTo>
                    <a:pt x="35159" y="4595"/>
                  </a:lnTo>
                  <a:lnTo>
                    <a:pt x="35118" y="4572"/>
                  </a:lnTo>
                  <a:lnTo>
                    <a:pt x="35159" y="4548"/>
                  </a:lnTo>
                  <a:lnTo>
                    <a:pt x="35118" y="4524"/>
                  </a:lnTo>
                  <a:lnTo>
                    <a:pt x="35159" y="4500"/>
                  </a:lnTo>
                  <a:lnTo>
                    <a:pt x="35118" y="4476"/>
                  </a:lnTo>
                  <a:lnTo>
                    <a:pt x="35159" y="4453"/>
                  </a:lnTo>
                  <a:lnTo>
                    <a:pt x="35118" y="4429"/>
                  </a:lnTo>
                  <a:lnTo>
                    <a:pt x="35159" y="4404"/>
                  </a:lnTo>
                  <a:lnTo>
                    <a:pt x="35118" y="4380"/>
                  </a:lnTo>
                  <a:lnTo>
                    <a:pt x="35159" y="4356"/>
                  </a:lnTo>
                  <a:lnTo>
                    <a:pt x="35118" y="4333"/>
                  </a:lnTo>
                  <a:lnTo>
                    <a:pt x="35159" y="4309"/>
                  </a:lnTo>
                  <a:lnTo>
                    <a:pt x="35118" y="4285"/>
                  </a:lnTo>
                  <a:lnTo>
                    <a:pt x="35159" y="4261"/>
                  </a:lnTo>
                  <a:lnTo>
                    <a:pt x="35118" y="4236"/>
                  </a:lnTo>
                  <a:lnTo>
                    <a:pt x="35159" y="4212"/>
                  </a:lnTo>
                  <a:lnTo>
                    <a:pt x="35118" y="4189"/>
                  </a:lnTo>
                  <a:lnTo>
                    <a:pt x="35159" y="4165"/>
                  </a:lnTo>
                  <a:lnTo>
                    <a:pt x="35118" y="4141"/>
                  </a:lnTo>
                  <a:lnTo>
                    <a:pt x="35159" y="4117"/>
                  </a:lnTo>
                  <a:lnTo>
                    <a:pt x="35118" y="4093"/>
                  </a:lnTo>
                  <a:lnTo>
                    <a:pt x="35159" y="4068"/>
                  </a:lnTo>
                  <a:lnTo>
                    <a:pt x="35118" y="4046"/>
                  </a:lnTo>
                  <a:lnTo>
                    <a:pt x="35159" y="4021"/>
                  </a:lnTo>
                  <a:lnTo>
                    <a:pt x="35118" y="3997"/>
                  </a:lnTo>
                  <a:lnTo>
                    <a:pt x="35159" y="3973"/>
                  </a:lnTo>
                  <a:lnTo>
                    <a:pt x="35118" y="3949"/>
                  </a:lnTo>
                  <a:lnTo>
                    <a:pt x="35159" y="3926"/>
                  </a:lnTo>
                  <a:lnTo>
                    <a:pt x="35118" y="3902"/>
                  </a:lnTo>
                  <a:lnTo>
                    <a:pt x="35159" y="3878"/>
                  </a:lnTo>
                  <a:lnTo>
                    <a:pt x="35118" y="3853"/>
                  </a:lnTo>
                  <a:lnTo>
                    <a:pt x="35159" y="3829"/>
                  </a:lnTo>
                  <a:lnTo>
                    <a:pt x="35118" y="3806"/>
                  </a:lnTo>
                  <a:lnTo>
                    <a:pt x="35159" y="3782"/>
                  </a:lnTo>
                  <a:lnTo>
                    <a:pt x="35118" y="3758"/>
                  </a:lnTo>
                  <a:lnTo>
                    <a:pt x="35159" y="3734"/>
                  </a:lnTo>
                  <a:lnTo>
                    <a:pt x="35118" y="3710"/>
                  </a:lnTo>
                  <a:lnTo>
                    <a:pt x="35159" y="3687"/>
                  </a:lnTo>
                  <a:lnTo>
                    <a:pt x="35118" y="3663"/>
                  </a:lnTo>
                  <a:lnTo>
                    <a:pt x="35159" y="3638"/>
                  </a:lnTo>
                  <a:lnTo>
                    <a:pt x="35118" y="3614"/>
                  </a:lnTo>
                  <a:lnTo>
                    <a:pt x="35159" y="3590"/>
                  </a:lnTo>
                  <a:lnTo>
                    <a:pt x="35118" y="3566"/>
                  </a:lnTo>
                  <a:lnTo>
                    <a:pt x="35159" y="3543"/>
                  </a:lnTo>
                  <a:lnTo>
                    <a:pt x="35118" y="3519"/>
                  </a:lnTo>
                  <a:lnTo>
                    <a:pt x="35159" y="3495"/>
                  </a:lnTo>
                  <a:lnTo>
                    <a:pt x="35118" y="3470"/>
                  </a:lnTo>
                  <a:lnTo>
                    <a:pt x="35159" y="3446"/>
                  </a:lnTo>
                  <a:lnTo>
                    <a:pt x="35118" y="3423"/>
                  </a:lnTo>
                  <a:lnTo>
                    <a:pt x="35159" y="3399"/>
                  </a:lnTo>
                  <a:lnTo>
                    <a:pt x="35118" y="3375"/>
                  </a:lnTo>
                  <a:lnTo>
                    <a:pt x="35159" y="3351"/>
                  </a:lnTo>
                  <a:lnTo>
                    <a:pt x="35118" y="3327"/>
                  </a:lnTo>
                  <a:lnTo>
                    <a:pt x="35159" y="3304"/>
                  </a:lnTo>
                  <a:lnTo>
                    <a:pt x="35118" y="3280"/>
                  </a:lnTo>
                  <a:lnTo>
                    <a:pt x="35159" y="3255"/>
                  </a:lnTo>
                  <a:lnTo>
                    <a:pt x="35118" y="3231"/>
                  </a:lnTo>
                  <a:lnTo>
                    <a:pt x="35159" y="3207"/>
                  </a:lnTo>
                  <a:lnTo>
                    <a:pt x="35118" y="3184"/>
                  </a:lnTo>
                  <a:lnTo>
                    <a:pt x="35159" y="3160"/>
                  </a:lnTo>
                  <a:lnTo>
                    <a:pt x="35118" y="3136"/>
                  </a:lnTo>
                  <a:lnTo>
                    <a:pt x="35159" y="3112"/>
                  </a:lnTo>
                  <a:lnTo>
                    <a:pt x="35118" y="3087"/>
                  </a:lnTo>
                  <a:lnTo>
                    <a:pt x="35159" y="3063"/>
                  </a:lnTo>
                  <a:lnTo>
                    <a:pt x="35118" y="3040"/>
                  </a:lnTo>
                  <a:lnTo>
                    <a:pt x="35159" y="3016"/>
                  </a:lnTo>
                  <a:lnTo>
                    <a:pt x="35118" y="2992"/>
                  </a:lnTo>
                  <a:lnTo>
                    <a:pt x="35159" y="2968"/>
                  </a:lnTo>
                  <a:lnTo>
                    <a:pt x="35118" y="2944"/>
                  </a:lnTo>
                  <a:lnTo>
                    <a:pt x="35159" y="2921"/>
                  </a:lnTo>
                  <a:lnTo>
                    <a:pt x="35118" y="2897"/>
                  </a:lnTo>
                  <a:lnTo>
                    <a:pt x="35159" y="2872"/>
                  </a:lnTo>
                  <a:lnTo>
                    <a:pt x="35118" y="2848"/>
                  </a:lnTo>
                  <a:lnTo>
                    <a:pt x="35159" y="2824"/>
                  </a:lnTo>
                  <a:lnTo>
                    <a:pt x="35118" y="2801"/>
                  </a:lnTo>
                  <a:lnTo>
                    <a:pt x="35159" y="2777"/>
                  </a:lnTo>
                  <a:lnTo>
                    <a:pt x="35118" y="2753"/>
                  </a:lnTo>
                  <a:lnTo>
                    <a:pt x="35159" y="2729"/>
                  </a:lnTo>
                  <a:lnTo>
                    <a:pt x="35118" y="2704"/>
                  </a:lnTo>
                  <a:lnTo>
                    <a:pt x="35159" y="2682"/>
                  </a:lnTo>
                  <a:lnTo>
                    <a:pt x="35118" y="2657"/>
                  </a:lnTo>
                  <a:lnTo>
                    <a:pt x="35159" y="2633"/>
                  </a:lnTo>
                  <a:lnTo>
                    <a:pt x="35118" y="2609"/>
                  </a:lnTo>
                  <a:lnTo>
                    <a:pt x="35159" y="2585"/>
                  </a:lnTo>
                  <a:lnTo>
                    <a:pt x="35118" y="2561"/>
                  </a:lnTo>
                  <a:lnTo>
                    <a:pt x="35159" y="2538"/>
                  </a:lnTo>
                  <a:lnTo>
                    <a:pt x="35118" y="2514"/>
                  </a:lnTo>
                  <a:lnTo>
                    <a:pt x="35159" y="2489"/>
                  </a:lnTo>
                  <a:lnTo>
                    <a:pt x="35118" y="2465"/>
                  </a:lnTo>
                  <a:lnTo>
                    <a:pt x="35159" y="2441"/>
                  </a:lnTo>
                  <a:lnTo>
                    <a:pt x="35118" y="2418"/>
                  </a:lnTo>
                  <a:lnTo>
                    <a:pt x="35159" y="2394"/>
                  </a:lnTo>
                  <a:lnTo>
                    <a:pt x="35118" y="2370"/>
                  </a:lnTo>
                  <a:lnTo>
                    <a:pt x="35159" y="2346"/>
                  </a:lnTo>
                  <a:lnTo>
                    <a:pt x="35118" y="2321"/>
                  </a:lnTo>
                  <a:lnTo>
                    <a:pt x="35159" y="2299"/>
                  </a:lnTo>
                  <a:lnTo>
                    <a:pt x="35118" y="2274"/>
                  </a:lnTo>
                  <a:lnTo>
                    <a:pt x="35159" y="2250"/>
                  </a:lnTo>
                  <a:lnTo>
                    <a:pt x="35118" y="2226"/>
                  </a:lnTo>
                  <a:lnTo>
                    <a:pt x="35159" y="2202"/>
                  </a:lnTo>
                  <a:lnTo>
                    <a:pt x="35118" y="2179"/>
                  </a:lnTo>
                  <a:lnTo>
                    <a:pt x="35159" y="2155"/>
                  </a:lnTo>
                  <a:lnTo>
                    <a:pt x="35118" y="2131"/>
                  </a:lnTo>
                  <a:lnTo>
                    <a:pt x="35159" y="2106"/>
                  </a:lnTo>
                  <a:lnTo>
                    <a:pt x="35118" y="2082"/>
                  </a:lnTo>
                  <a:lnTo>
                    <a:pt x="35159" y="2059"/>
                  </a:lnTo>
                  <a:lnTo>
                    <a:pt x="35118" y="2035"/>
                  </a:lnTo>
                  <a:lnTo>
                    <a:pt x="35159" y="2011"/>
                  </a:lnTo>
                  <a:lnTo>
                    <a:pt x="35118" y="1987"/>
                  </a:lnTo>
                  <a:lnTo>
                    <a:pt x="35159" y="1963"/>
                  </a:lnTo>
                  <a:lnTo>
                    <a:pt x="35118" y="1938"/>
                  </a:lnTo>
                  <a:lnTo>
                    <a:pt x="35159" y="1916"/>
                  </a:lnTo>
                  <a:lnTo>
                    <a:pt x="35118" y="1891"/>
                  </a:lnTo>
                  <a:lnTo>
                    <a:pt x="35159" y="1867"/>
                  </a:lnTo>
                  <a:lnTo>
                    <a:pt x="35118" y="1843"/>
                  </a:lnTo>
                  <a:lnTo>
                    <a:pt x="35159" y="1819"/>
                  </a:lnTo>
                  <a:lnTo>
                    <a:pt x="35118" y="1796"/>
                  </a:lnTo>
                  <a:lnTo>
                    <a:pt x="35159" y="1772"/>
                  </a:lnTo>
                  <a:lnTo>
                    <a:pt x="35118" y="1748"/>
                  </a:lnTo>
                  <a:lnTo>
                    <a:pt x="35159" y="1723"/>
                  </a:lnTo>
                  <a:lnTo>
                    <a:pt x="35118" y="1699"/>
                  </a:lnTo>
                  <a:lnTo>
                    <a:pt x="35159" y="1676"/>
                  </a:lnTo>
                  <a:lnTo>
                    <a:pt x="35118" y="1652"/>
                  </a:lnTo>
                  <a:lnTo>
                    <a:pt x="35159" y="1628"/>
                  </a:lnTo>
                  <a:lnTo>
                    <a:pt x="35118" y="1604"/>
                  </a:lnTo>
                  <a:lnTo>
                    <a:pt x="35159" y="1580"/>
                  </a:lnTo>
                  <a:lnTo>
                    <a:pt x="35118" y="1557"/>
                  </a:lnTo>
                  <a:lnTo>
                    <a:pt x="35159" y="1533"/>
                  </a:lnTo>
                  <a:lnTo>
                    <a:pt x="35118" y="1508"/>
                  </a:lnTo>
                  <a:lnTo>
                    <a:pt x="35159" y="1484"/>
                  </a:lnTo>
                  <a:lnTo>
                    <a:pt x="35118" y="1460"/>
                  </a:lnTo>
                  <a:lnTo>
                    <a:pt x="35159" y="1436"/>
                  </a:lnTo>
                  <a:lnTo>
                    <a:pt x="35118" y="1413"/>
                  </a:lnTo>
                  <a:lnTo>
                    <a:pt x="35159" y="1389"/>
                  </a:lnTo>
                  <a:lnTo>
                    <a:pt x="35118" y="1365"/>
                  </a:lnTo>
                  <a:lnTo>
                    <a:pt x="35159" y="1340"/>
                  </a:lnTo>
                  <a:lnTo>
                    <a:pt x="35118" y="1316"/>
                  </a:lnTo>
                  <a:lnTo>
                    <a:pt x="35159" y="1293"/>
                  </a:lnTo>
                  <a:lnTo>
                    <a:pt x="35118" y="1269"/>
                  </a:lnTo>
                  <a:lnTo>
                    <a:pt x="35159" y="1245"/>
                  </a:lnTo>
                  <a:lnTo>
                    <a:pt x="35118" y="1221"/>
                  </a:lnTo>
                  <a:lnTo>
                    <a:pt x="35159" y="1197"/>
                  </a:lnTo>
                  <a:lnTo>
                    <a:pt x="35118" y="1174"/>
                  </a:lnTo>
                  <a:lnTo>
                    <a:pt x="35159" y="1150"/>
                  </a:lnTo>
                  <a:lnTo>
                    <a:pt x="35118" y="1125"/>
                  </a:lnTo>
                  <a:lnTo>
                    <a:pt x="35159" y="1101"/>
                  </a:lnTo>
                  <a:lnTo>
                    <a:pt x="35118" y="1077"/>
                  </a:lnTo>
                  <a:lnTo>
                    <a:pt x="35159" y="1054"/>
                  </a:lnTo>
                  <a:lnTo>
                    <a:pt x="35118" y="1030"/>
                  </a:lnTo>
                  <a:lnTo>
                    <a:pt x="35159" y="1006"/>
                  </a:lnTo>
                  <a:lnTo>
                    <a:pt x="35118" y="982"/>
                  </a:lnTo>
                  <a:lnTo>
                    <a:pt x="35159" y="957"/>
                  </a:lnTo>
                  <a:lnTo>
                    <a:pt x="35118" y="933"/>
                  </a:lnTo>
                  <a:lnTo>
                    <a:pt x="35159" y="910"/>
                  </a:lnTo>
                  <a:lnTo>
                    <a:pt x="35118" y="886"/>
                  </a:lnTo>
                  <a:lnTo>
                    <a:pt x="35159" y="862"/>
                  </a:lnTo>
                  <a:lnTo>
                    <a:pt x="35118" y="838"/>
                  </a:lnTo>
                  <a:lnTo>
                    <a:pt x="35159" y="814"/>
                  </a:lnTo>
                  <a:lnTo>
                    <a:pt x="35118" y="791"/>
                  </a:lnTo>
                  <a:lnTo>
                    <a:pt x="35159" y="767"/>
                  </a:lnTo>
                  <a:lnTo>
                    <a:pt x="35118" y="742"/>
                  </a:lnTo>
                  <a:lnTo>
                    <a:pt x="35159" y="718"/>
                  </a:lnTo>
                  <a:lnTo>
                    <a:pt x="35118" y="694"/>
                  </a:lnTo>
                  <a:lnTo>
                    <a:pt x="35159" y="671"/>
                  </a:lnTo>
                  <a:lnTo>
                    <a:pt x="35118" y="647"/>
                  </a:lnTo>
                  <a:lnTo>
                    <a:pt x="35159" y="623"/>
                  </a:lnTo>
                  <a:lnTo>
                    <a:pt x="35118" y="599"/>
                  </a:lnTo>
                  <a:lnTo>
                    <a:pt x="35159" y="574"/>
                  </a:lnTo>
                  <a:lnTo>
                    <a:pt x="35118" y="552"/>
                  </a:lnTo>
                  <a:lnTo>
                    <a:pt x="35159" y="527"/>
                  </a:lnTo>
                  <a:lnTo>
                    <a:pt x="35118" y="503"/>
                  </a:lnTo>
                  <a:lnTo>
                    <a:pt x="35159" y="479"/>
                  </a:lnTo>
                  <a:lnTo>
                    <a:pt x="35118" y="455"/>
                  </a:lnTo>
                  <a:lnTo>
                    <a:pt x="35159" y="432"/>
                  </a:lnTo>
                  <a:lnTo>
                    <a:pt x="35118" y="408"/>
                  </a:lnTo>
                  <a:lnTo>
                    <a:pt x="35159" y="384"/>
                  </a:lnTo>
                  <a:lnTo>
                    <a:pt x="35118" y="359"/>
                  </a:lnTo>
                  <a:lnTo>
                    <a:pt x="35159" y="335"/>
                  </a:lnTo>
                  <a:lnTo>
                    <a:pt x="35118" y="311"/>
                  </a:lnTo>
                  <a:lnTo>
                    <a:pt x="35159" y="288"/>
                  </a:lnTo>
                  <a:lnTo>
                    <a:pt x="35118" y="264"/>
                  </a:lnTo>
                  <a:lnTo>
                    <a:pt x="35159" y="240"/>
                  </a:lnTo>
                  <a:lnTo>
                    <a:pt x="35118" y="216"/>
                  </a:lnTo>
                  <a:lnTo>
                    <a:pt x="35159" y="191"/>
                  </a:lnTo>
                  <a:lnTo>
                    <a:pt x="35118" y="169"/>
                  </a:lnTo>
                  <a:lnTo>
                    <a:pt x="35159" y="144"/>
                  </a:lnTo>
                  <a:lnTo>
                    <a:pt x="35118" y="120"/>
                  </a:lnTo>
                  <a:lnTo>
                    <a:pt x="35159" y="96"/>
                  </a:lnTo>
                  <a:lnTo>
                    <a:pt x="35118" y="72"/>
                  </a:lnTo>
                  <a:lnTo>
                    <a:pt x="35159" y="49"/>
                  </a:lnTo>
                  <a:lnTo>
                    <a:pt x="35118" y="25"/>
                  </a:lnTo>
                  <a:lnTo>
                    <a:pt x="351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827;p52">
              <a:extLst>
                <a:ext uri="{FF2B5EF4-FFF2-40B4-BE49-F238E27FC236}">
                  <a16:creationId xmlns:a16="http://schemas.microsoft.com/office/drawing/2014/main" id="{6B4CD841-250D-4F5E-9169-AC34F74FCB27}"/>
                </a:ext>
              </a:extLst>
            </p:cNvPr>
            <p:cNvSpPr/>
            <p:nvPr/>
          </p:nvSpPr>
          <p:spPr>
            <a:xfrm>
              <a:off x="1898625" y="4291000"/>
              <a:ext cx="254650" cy="167675"/>
            </a:xfrm>
            <a:custGeom>
              <a:avLst/>
              <a:gdLst/>
              <a:ahLst/>
              <a:cxnLst/>
              <a:rect l="l" t="t" r="r" b="b"/>
              <a:pathLst>
                <a:path w="10186" h="6707" extrusionOk="0">
                  <a:moveTo>
                    <a:pt x="10166" y="3"/>
                  </a:moveTo>
                  <a:lnTo>
                    <a:pt x="10185" y="0"/>
                  </a:lnTo>
                  <a:lnTo>
                    <a:pt x="2009" y="1264"/>
                  </a:lnTo>
                  <a:cubicBezTo>
                    <a:pt x="1871" y="2757"/>
                    <a:pt x="1201" y="4235"/>
                    <a:pt x="0" y="5597"/>
                  </a:cubicBezTo>
                  <a:lnTo>
                    <a:pt x="1921" y="6707"/>
                  </a:lnTo>
                  <a:cubicBezTo>
                    <a:pt x="1959" y="6504"/>
                    <a:pt x="1991" y="6303"/>
                    <a:pt x="2009" y="6100"/>
                  </a:cubicBezTo>
                  <a:lnTo>
                    <a:pt x="10185" y="4834"/>
                  </a:lnTo>
                  <a:lnTo>
                    <a:pt x="10166" y="4790"/>
                  </a:lnTo>
                  <a:lnTo>
                    <a:pt x="10185" y="4786"/>
                  </a:lnTo>
                  <a:lnTo>
                    <a:pt x="10166" y="4742"/>
                  </a:lnTo>
                  <a:lnTo>
                    <a:pt x="10185" y="4739"/>
                  </a:lnTo>
                  <a:lnTo>
                    <a:pt x="10166" y="4693"/>
                  </a:lnTo>
                  <a:lnTo>
                    <a:pt x="10185" y="4690"/>
                  </a:lnTo>
                  <a:lnTo>
                    <a:pt x="10166" y="4646"/>
                  </a:lnTo>
                  <a:lnTo>
                    <a:pt x="10185" y="4642"/>
                  </a:lnTo>
                  <a:lnTo>
                    <a:pt x="10166" y="4598"/>
                  </a:lnTo>
                  <a:lnTo>
                    <a:pt x="10185" y="4595"/>
                  </a:lnTo>
                  <a:lnTo>
                    <a:pt x="10166" y="4549"/>
                  </a:lnTo>
                  <a:lnTo>
                    <a:pt x="10185" y="4546"/>
                  </a:lnTo>
                  <a:lnTo>
                    <a:pt x="10166" y="4503"/>
                  </a:lnTo>
                  <a:lnTo>
                    <a:pt x="10185" y="4500"/>
                  </a:lnTo>
                  <a:lnTo>
                    <a:pt x="10166" y="4454"/>
                  </a:lnTo>
                  <a:lnTo>
                    <a:pt x="10185" y="4451"/>
                  </a:lnTo>
                  <a:lnTo>
                    <a:pt x="10166" y="4407"/>
                  </a:lnTo>
                  <a:lnTo>
                    <a:pt x="10185" y="4403"/>
                  </a:lnTo>
                  <a:lnTo>
                    <a:pt x="10166" y="4359"/>
                  </a:lnTo>
                  <a:lnTo>
                    <a:pt x="10185" y="4356"/>
                  </a:lnTo>
                  <a:lnTo>
                    <a:pt x="10166" y="4310"/>
                  </a:lnTo>
                  <a:lnTo>
                    <a:pt x="10185" y="4307"/>
                  </a:lnTo>
                  <a:lnTo>
                    <a:pt x="10166" y="4263"/>
                  </a:lnTo>
                  <a:lnTo>
                    <a:pt x="10185" y="4260"/>
                  </a:lnTo>
                  <a:lnTo>
                    <a:pt x="10166" y="4215"/>
                  </a:lnTo>
                  <a:lnTo>
                    <a:pt x="10185" y="4212"/>
                  </a:lnTo>
                  <a:lnTo>
                    <a:pt x="10166" y="4166"/>
                  </a:lnTo>
                  <a:lnTo>
                    <a:pt x="10185" y="4163"/>
                  </a:lnTo>
                  <a:lnTo>
                    <a:pt x="10166" y="4120"/>
                  </a:lnTo>
                  <a:lnTo>
                    <a:pt x="10185" y="4117"/>
                  </a:lnTo>
                  <a:lnTo>
                    <a:pt x="10166" y="4071"/>
                  </a:lnTo>
                  <a:lnTo>
                    <a:pt x="10185" y="4068"/>
                  </a:lnTo>
                  <a:lnTo>
                    <a:pt x="10166" y="4024"/>
                  </a:lnTo>
                  <a:lnTo>
                    <a:pt x="10185" y="4020"/>
                  </a:lnTo>
                  <a:lnTo>
                    <a:pt x="10166" y="3976"/>
                  </a:lnTo>
                  <a:lnTo>
                    <a:pt x="10185" y="3973"/>
                  </a:lnTo>
                  <a:lnTo>
                    <a:pt x="10166" y="3927"/>
                  </a:lnTo>
                  <a:lnTo>
                    <a:pt x="10185" y="3924"/>
                  </a:lnTo>
                  <a:lnTo>
                    <a:pt x="10166" y="3880"/>
                  </a:lnTo>
                  <a:lnTo>
                    <a:pt x="10185" y="3877"/>
                  </a:lnTo>
                  <a:lnTo>
                    <a:pt x="10166" y="3832"/>
                  </a:lnTo>
                  <a:lnTo>
                    <a:pt x="10185" y="3829"/>
                  </a:lnTo>
                  <a:lnTo>
                    <a:pt x="10166" y="3785"/>
                  </a:lnTo>
                  <a:lnTo>
                    <a:pt x="10185" y="3780"/>
                  </a:lnTo>
                  <a:lnTo>
                    <a:pt x="10166" y="3737"/>
                  </a:lnTo>
                  <a:lnTo>
                    <a:pt x="10185" y="3734"/>
                  </a:lnTo>
                  <a:lnTo>
                    <a:pt x="10166" y="3688"/>
                  </a:lnTo>
                  <a:lnTo>
                    <a:pt x="10185" y="3685"/>
                  </a:lnTo>
                  <a:lnTo>
                    <a:pt x="10166" y="3641"/>
                  </a:lnTo>
                  <a:lnTo>
                    <a:pt x="10185" y="3638"/>
                  </a:lnTo>
                  <a:lnTo>
                    <a:pt x="10166" y="3593"/>
                  </a:lnTo>
                  <a:lnTo>
                    <a:pt x="10185" y="3590"/>
                  </a:lnTo>
                  <a:lnTo>
                    <a:pt x="10166" y="3544"/>
                  </a:lnTo>
                  <a:lnTo>
                    <a:pt x="10185" y="3541"/>
                  </a:lnTo>
                  <a:lnTo>
                    <a:pt x="10166" y="3497"/>
                  </a:lnTo>
                  <a:lnTo>
                    <a:pt x="10185" y="3494"/>
                  </a:lnTo>
                  <a:lnTo>
                    <a:pt x="10166" y="3449"/>
                  </a:lnTo>
                  <a:lnTo>
                    <a:pt x="10185" y="3446"/>
                  </a:lnTo>
                  <a:lnTo>
                    <a:pt x="10166" y="3402"/>
                  </a:lnTo>
                  <a:lnTo>
                    <a:pt x="10185" y="3397"/>
                  </a:lnTo>
                  <a:lnTo>
                    <a:pt x="10166" y="3354"/>
                  </a:lnTo>
                  <a:lnTo>
                    <a:pt x="10185" y="3351"/>
                  </a:lnTo>
                  <a:lnTo>
                    <a:pt x="10166" y="3305"/>
                  </a:lnTo>
                  <a:lnTo>
                    <a:pt x="10185" y="3302"/>
                  </a:lnTo>
                  <a:lnTo>
                    <a:pt x="10166" y="3258"/>
                  </a:lnTo>
                  <a:lnTo>
                    <a:pt x="10185" y="3255"/>
                  </a:lnTo>
                  <a:lnTo>
                    <a:pt x="10166" y="3210"/>
                  </a:lnTo>
                  <a:lnTo>
                    <a:pt x="10185" y="3207"/>
                  </a:lnTo>
                  <a:lnTo>
                    <a:pt x="10166" y="3161"/>
                  </a:lnTo>
                  <a:lnTo>
                    <a:pt x="10185" y="3158"/>
                  </a:lnTo>
                  <a:lnTo>
                    <a:pt x="10166" y="3114"/>
                  </a:lnTo>
                  <a:lnTo>
                    <a:pt x="10185" y="3111"/>
                  </a:lnTo>
                  <a:lnTo>
                    <a:pt x="10166" y="3066"/>
                  </a:lnTo>
                  <a:lnTo>
                    <a:pt x="10185" y="3063"/>
                  </a:lnTo>
                  <a:lnTo>
                    <a:pt x="10166" y="3019"/>
                  </a:lnTo>
                  <a:lnTo>
                    <a:pt x="10185" y="3014"/>
                  </a:lnTo>
                  <a:lnTo>
                    <a:pt x="10166" y="2971"/>
                  </a:lnTo>
                  <a:lnTo>
                    <a:pt x="10185" y="2968"/>
                  </a:lnTo>
                  <a:lnTo>
                    <a:pt x="10166" y="2922"/>
                  </a:lnTo>
                  <a:lnTo>
                    <a:pt x="10185" y="2919"/>
                  </a:lnTo>
                  <a:lnTo>
                    <a:pt x="10166" y="2875"/>
                  </a:lnTo>
                  <a:lnTo>
                    <a:pt x="10185" y="2872"/>
                  </a:lnTo>
                  <a:lnTo>
                    <a:pt x="10166" y="2827"/>
                  </a:lnTo>
                  <a:lnTo>
                    <a:pt x="10185" y="2824"/>
                  </a:lnTo>
                  <a:lnTo>
                    <a:pt x="10166" y="2780"/>
                  </a:lnTo>
                  <a:lnTo>
                    <a:pt x="10185" y="2775"/>
                  </a:lnTo>
                  <a:lnTo>
                    <a:pt x="10166" y="2731"/>
                  </a:lnTo>
                  <a:lnTo>
                    <a:pt x="10185" y="2728"/>
                  </a:lnTo>
                  <a:lnTo>
                    <a:pt x="10166" y="2683"/>
                  </a:lnTo>
                  <a:lnTo>
                    <a:pt x="10185" y="2680"/>
                  </a:lnTo>
                  <a:lnTo>
                    <a:pt x="10166" y="2636"/>
                  </a:lnTo>
                  <a:lnTo>
                    <a:pt x="10185" y="2633"/>
                  </a:lnTo>
                  <a:lnTo>
                    <a:pt x="10166" y="2588"/>
                  </a:lnTo>
                  <a:lnTo>
                    <a:pt x="10185" y="2585"/>
                  </a:lnTo>
                  <a:lnTo>
                    <a:pt x="10166" y="2539"/>
                  </a:lnTo>
                  <a:lnTo>
                    <a:pt x="10185" y="2536"/>
                  </a:lnTo>
                  <a:lnTo>
                    <a:pt x="10166" y="2492"/>
                  </a:lnTo>
                  <a:lnTo>
                    <a:pt x="10185" y="2489"/>
                  </a:lnTo>
                  <a:lnTo>
                    <a:pt x="10166" y="2444"/>
                  </a:lnTo>
                  <a:lnTo>
                    <a:pt x="10185" y="2441"/>
                  </a:lnTo>
                  <a:lnTo>
                    <a:pt x="10166" y="2397"/>
                  </a:lnTo>
                  <a:lnTo>
                    <a:pt x="10185" y="2392"/>
                  </a:lnTo>
                  <a:lnTo>
                    <a:pt x="10166" y="2348"/>
                  </a:lnTo>
                  <a:lnTo>
                    <a:pt x="10185" y="2345"/>
                  </a:lnTo>
                  <a:lnTo>
                    <a:pt x="10166" y="2300"/>
                  </a:lnTo>
                  <a:lnTo>
                    <a:pt x="10185" y="2297"/>
                  </a:lnTo>
                  <a:lnTo>
                    <a:pt x="10166" y="2253"/>
                  </a:lnTo>
                  <a:lnTo>
                    <a:pt x="10185" y="2250"/>
                  </a:lnTo>
                  <a:lnTo>
                    <a:pt x="10166" y="2205"/>
                  </a:lnTo>
                  <a:lnTo>
                    <a:pt x="10185" y="2202"/>
                  </a:lnTo>
                  <a:lnTo>
                    <a:pt x="10166" y="2156"/>
                  </a:lnTo>
                  <a:lnTo>
                    <a:pt x="10185" y="2153"/>
                  </a:lnTo>
                  <a:lnTo>
                    <a:pt x="10166" y="2109"/>
                  </a:lnTo>
                  <a:lnTo>
                    <a:pt x="10185" y="2106"/>
                  </a:lnTo>
                  <a:lnTo>
                    <a:pt x="10166" y="2061"/>
                  </a:lnTo>
                  <a:lnTo>
                    <a:pt x="10185" y="2058"/>
                  </a:lnTo>
                  <a:lnTo>
                    <a:pt x="10166" y="2014"/>
                  </a:lnTo>
                  <a:lnTo>
                    <a:pt x="10185" y="2011"/>
                  </a:lnTo>
                  <a:lnTo>
                    <a:pt x="10166" y="1965"/>
                  </a:lnTo>
                  <a:lnTo>
                    <a:pt x="10185" y="1962"/>
                  </a:lnTo>
                  <a:lnTo>
                    <a:pt x="10166" y="1917"/>
                  </a:lnTo>
                  <a:lnTo>
                    <a:pt x="10185" y="1914"/>
                  </a:lnTo>
                  <a:lnTo>
                    <a:pt x="10166" y="1870"/>
                  </a:lnTo>
                  <a:lnTo>
                    <a:pt x="10185" y="1867"/>
                  </a:lnTo>
                  <a:lnTo>
                    <a:pt x="10166" y="1822"/>
                  </a:lnTo>
                  <a:lnTo>
                    <a:pt x="10185" y="1819"/>
                  </a:lnTo>
                  <a:lnTo>
                    <a:pt x="10166" y="1775"/>
                  </a:lnTo>
                  <a:lnTo>
                    <a:pt x="10185" y="1770"/>
                  </a:lnTo>
                  <a:lnTo>
                    <a:pt x="10166" y="1726"/>
                  </a:lnTo>
                  <a:lnTo>
                    <a:pt x="10185" y="1723"/>
                  </a:lnTo>
                  <a:lnTo>
                    <a:pt x="10166" y="1678"/>
                  </a:lnTo>
                  <a:lnTo>
                    <a:pt x="10185" y="1675"/>
                  </a:lnTo>
                  <a:lnTo>
                    <a:pt x="10166" y="1631"/>
                  </a:lnTo>
                  <a:lnTo>
                    <a:pt x="10185" y="1628"/>
                  </a:lnTo>
                  <a:lnTo>
                    <a:pt x="10166" y="1582"/>
                  </a:lnTo>
                  <a:lnTo>
                    <a:pt x="10185" y="1579"/>
                  </a:lnTo>
                  <a:lnTo>
                    <a:pt x="10166" y="1534"/>
                  </a:lnTo>
                  <a:lnTo>
                    <a:pt x="10185" y="1531"/>
                  </a:lnTo>
                  <a:lnTo>
                    <a:pt x="10166" y="1487"/>
                  </a:lnTo>
                  <a:lnTo>
                    <a:pt x="10185" y="1484"/>
                  </a:lnTo>
                  <a:lnTo>
                    <a:pt x="10166" y="1439"/>
                  </a:lnTo>
                  <a:lnTo>
                    <a:pt x="10185" y="1436"/>
                  </a:lnTo>
                  <a:lnTo>
                    <a:pt x="10166" y="1392"/>
                  </a:lnTo>
                  <a:lnTo>
                    <a:pt x="10185" y="1387"/>
                  </a:lnTo>
                  <a:lnTo>
                    <a:pt x="10166" y="1343"/>
                  </a:lnTo>
                  <a:lnTo>
                    <a:pt x="10185" y="1340"/>
                  </a:lnTo>
                  <a:lnTo>
                    <a:pt x="10166" y="1295"/>
                  </a:lnTo>
                  <a:lnTo>
                    <a:pt x="10185" y="1292"/>
                  </a:lnTo>
                  <a:lnTo>
                    <a:pt x="10166" y="1248"/>
                  </a:lnTo>
                  <a:lnTo>
                    <a:pt x="10185" y="1245"/>
                  </a:lnTo>
                  <a:lnTo>
                    <a:pt x="10166" y="1199"/>
                  </a:lnTo>
                  <a:lnTo>
                    <a:pt x="10185" y="1196"/>
                  </a:lnTo>
                  <a:lnTo>
                    <a:pt x="10166" y="1151"/>
                  </a:lnTo>
                  <a:lnTo>
                    <a:pt x="10185" y="1148"/>
                  </a:lnTo>
                  <a:lnTo>
                    <a:pt x="10166" y="1104"/>
                  </a:lnTo>
                  <a:lnTo>
                    <a:pt x="10185" y="1101"/>
                  </a:lnTo>
                  <a:lnTo>
                    <a:pt x="10166" y="1056"/>
                  </a:lnTo>
                  <a:lnTo>
                    <a:pt x="10185" y="1053"/>
                  </a:lnTo>
                  <a:lnTo>
                    <a:pt x="10166" y="1009"/>
                  </a:lnTo>
                  <a:lnTo>
                    <a:pt x="10185" y="1006"/>
                  </a:lnTo>
                  <a:lnTo>
                    <a:pt x="10166" y="960"/>
                  </a:lnTo>
                  <a:lnTo>
                    <a:pt x="10185" y="957"/>
                  </a:lnTo>
                  <a:lnTo>
                    <a:pt x="10166" y="912"/>
                  </a:lnTo>
                  <a:lnTo>
                    <a:pt x="10185" y="909"/>
                  </a:lnTo>
                  <a:lnTo>
                    <a:pt x="10166" y="865"/>
                  </a:lnTo>
                  <a:lnTo>
                    <a:pt x="10185" y="862"/>
                  </a:lnTo>
                  <a:lnTo>
                    <a:pt x="10166" y="816"/>
                  </a:lnTo>
                  <a:lnTo>
                    <a:pt x="10185" y="813"/>
                  </a:lnTo>
                  <a:lnTo>
                    <a:pt x="10166" y="769"/>
                  </a:lnTo>
                  <a:lnTo>
                    <a:pt x="10185" y="765"/>
                  </a:lnTo>
                  <a:lnTo>
                    <a:pt x="10166" y="721"/>
                  </a:lnTo>
                  <a:lnTo>
                    <a:pt x="10185" y="718"/>
                  </a:lnTo>
                  <a:lnTo>
                    <a:pt x="10166" y="673"/>
                  </a:lnTo>
                  <a:lnTo>
                    <a:pt x="10185" y="670"/>
                  </a:lnTo>
                  <a:lnTo>
                    <a:pt x="10166" y="626"/>
                  </a:lnTo>
                  <a:lnTo>
                    <a:pt x="10185" y="623"/>
                  </a:lnTo>
                  <a:lnTo>
                    <a:pt x="10166" y="577"/>
                  </a:lnTo>
                  <a:lnTo>
                    <a:pt x="10185" y="574"/>
                  </a:lnTo>
                  <a:lnTo>
                    <a:pt x="10166" y="529"/>
                  </a:lnTo>
                  <a:lnTo>
                    <a:pt x="10185" y="526"/>
                  </a:lnTo>
                  <a:lnTo>
                    <a:pt x="10166" y="482"/>
                  </a:lnTo>
                  <a:lnTo>
                    <a:pt x="10185" y="479"/>
                  </a:lnTo>
                  <a:lnTo>
                    <a:pt x="10166" y="433"/>
                  </a:lnTo>
                  <a:lnTo>
                    <a:pt x="10185" y="430"/>
                  </a:lnTo>
                  <a:lnTo>
                    <a:pt x="10166" y="386"/>
                  </a:lnTo>
                  <a:lnTo>
                    <a:pt x="10185" y="382"/>
                  </a:lnTo>
                  <a:lnTo>
                    <a:pt x="10166" y="338"/>
                  </a:lnTo>
                  <a:lnTo>
                    <a:pt x="10185" y="335"/>
                  </a:lnTo>
                  <a:lnTo>
                    <a:pt x="10166" y="290"/>
                  </a:lnTo>
                  <a:lnTo>
                    <a:pt x="10185" y="287"/>
                  </a:lnTo>
                  <a:lnTo>
                    <a:pt x="10166" y="243"/>
                  </a:lnTo>
                  <a:lnTo>
                    <a:pt x="10185" y="240"/>
                  </a:lnTo>
                  <a:lnTo>
                    <a:pt x="10166" y="194"/>
                  </a:lnTo>
                  <a:lnTo>
                    <a:pt x="10185" y="191"/>
                  </a:lnTo>
                  <a:lnTo>
                    <a:pt x="10166" y="147"/>
                  </a:lnTo>
                  <a:lnTo>
                    <a:pt x="10185" y="143"/>
                  </a:lnTo>
                  <a:lnTo>
                    <a:pt x="10166" y="99"/>
                  </a:lnTo>
                  <a:lnTo>
                    <a:pt x="10185" y="96"/>
                  </a:lnTo>
                  <a:lnTo>
                    <a:pt x="10166" y="50"/>
                  </a:lnTo>
                  <a:lnTo>
                    <a:pt x="10185" y="4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828;p52">
              <a:extLst>
                <a:ext uri="{FF2B5EF4-FFF2-40B4-BE49-F238E27FC236}">
                  <a16:creationId xmlns:a16="http://schemas.microsoft.com/office/drawing/2014/main" id="{F8533427-E2D4-4BBF-B061-060EB6D0E4EA}"/>
                </a:ext>
              </a:extLst>
            </p:cNvPr>
            <p:cNvSpPr/>
            <p:nvPr/>
          </p:nvSpPr>
          <p:spPr>
            <a:xfrm>
              <a:off x="1736225" y="3964125"/>
              <a:ext cx="54775" cy="137050"/>
            </a:xfrm>
            <a:custGeom>
              <a:avLst/>
              <a:gdLst/>
              <a:ahLst/>
              <a:cxnLst/>
              <a:rect l="l" t="t" r="r" b="b"/>
              <a:pathLst>
                <a:path w="2191" h="5482" extrusionOk="0">
                  <a:moveTo>
                    <a:pt x="1870" y="5482"/>
                  </a:moveTo>
                  <a:lnTo>
                    <a:pt x="2191" y="4789"/>
                  </a:lnTo>
                  <a:lnTo>
                    <a:pt x="2170" y="4786"/>
                  </a:lnTo>
                  <a:lnTo>
                    <a:pt x="2191" y="4742"/>
                  </a:lnTo>
                  <a:lnTo>
                    <a:pt x="2170" y="4739"/>
                  </a:lnTo>
                  <a:lnTo>
                    <a:pt x="2191" y="4693"/>
                  </a:lnTo>
                  <a:lnTo>
                    <a:pt x="2170" y="4690"/>
                  </a:lnTo>
                  <a:lnTo>
                    <a:pt x="2191" y="4646"/>
                  </a:lnTo>
                  <a:lnTo>
                    <a:pt x="2170" y="4643"/>
                  </a:lnTo>
                  <a:lnTo>
                    <a:pt x="2191" y="4598"/>
                  </a:lnTo>
                  <a:lnTo>
                    <a:pt x="2170" y="4595"/>
                  </a:lnTo>
                  <a:lnTo>
                    <a:pt x="2191" y="4549"/>
                  </a:lnTo>
                  <a:lnTo>
                    <a:pt x="2170" y="4546"/>
                  </a:lnTo>
                  <a:lnTo>
                    <a:pt x="2191" y="4503"/>
                  </a:lnTo>
                  <a:lnTo>
                    <a:pt x="2170" y="4500"/>
                  </a:lnTo>
                  <a:lnTo>
                    <a:pt x="2191" y="4454"/>
                  </a:lnTo>
                  <a:lnTo>
                    <a:pt x="2170" y="4451"/>
                  </a:lnTo>
                  <a:lnTo>
                    <a:pt x="2191" y="4407"/>
                  </a:lnTo>
                  <a:lnTo>
                    <a:pt x="2170" y="4403"/>
                  </a:lnTo>
                  <a:lnTo>
                    <a:pt x="2191" y="4359"/>
                  </a:lnTo>
                  <a:lnTo>
                    <a:pt x="2170" y="4356"/>
                  </a:lnTo>
                  <a:lnTo>
                    <a:pt x="2191" y="4310"/>
                  </a:lnTo>
                  <a:lnTo>
                    <a:pt x="2170" y="4307"/>
                  </a:lnTo>
                  <a:lnTo>
                    <a:pt x="2191" y="4263"/>
                  </a:lnTo>
                  <a:lnTo>
                    <a:pt x="2170" y="4260"/>
                  </a:lnTo>
                  <a:lnTo>
                    <a:pt x="2191" y="4215"/>
                  </a:lnTo>
                  <a:lnTo>
                    <a:pt x="2170" y="4212"/>
                  </a:lnTo>
                  <a:lnTo>
                    <a:pt x="2191" y="4166"/>
                  </a:lnTo>
                  <a:lnTo>
                    <a:pt x="2170" y="4163"/>
                  </a:lnTo>
                  <a:lnTo>
                    <a:pt x="2191" y="4120"/>
                  </a:lnTo>
                  <a:lnTo>
                    <a:pt x="2170" y="4117"/>
                  </a:lnTo>
                  <a:lnTo>
                    <a:pt x="2191" y="4071"/>
                  </a:lnTo>
                  <a:lnTo>
                    <a:pt x="2170" y="4068"/>
                  </a:lnTo>
                  <a:lnTo>
                    <a:pt x="2191" y="4024"/>
                  </a:lnTo>
                  <a:lnTo>
                    <a:pt x="2170" y="4020"/>
                  </a:lnTo>
                  <a:lnTo>
                    <a:pt x="2191" y="3976"/>
                  </a:lnTo>
                  <a:lnTo>
                    <a:pt x="2170" y="3973"/>
                  </a:lnTo>
                  <a:lnTo>
                    <a:pt x="2191" y="3927"/>
                  </a:lnTo>
                  <a:lnTo>
                    <a:pt x="2170" y="3924"/>
                  </a:lnTo>
                  <a:lnTo>
                    <a:pt x="2191" y="3880"/>
                  </a:lnTo>
                  <a:lnTo>
                    <a:pt x="2170" y="3877"/>
                  </a:lnTo>
                  <a:lnTo>
                    <a:pt x="2191" y="3832"/>
                  </a:lnTo>
                  <a:lnTo>
                    <a:pt x="2170" y="3829"/>
                  </a:lnTo>
                  <a:lnTo>
                    <a:pt x="2191" y="3785"/>
                  </a:lnTo>
                  <a:lnTo>
                    <a:pt x="2170" y="3780"/>
                  </a:lnTo>
                  <a:lnTo>
                    <a:pt x="2191" y="3737"/>
                  </a:lnTo>
                  <a:lnTo>
                    <a:pt x="2170" y="3734"/>
                  </a:lnTo>
                  <a:lnTo>
                    <a:pt x="2191" y="3688"/>
                  </a:lnTo>
                  <a:lnTo>
                    <a:pt x="2170" y="3685"/>
                  </a:lnTo>
                  <a:lnTo>
                    <a:pt x="2191" y="3641"/>
                  </a:lnTo>
                  <a:lnTo>
                    <a:pt x="2170" y="3638"/>
                  </a:lnTo>
                  <a:lnTo>
                    <a:pt x="2191" y="3593"/>
                  </a:lnTo>
                  <a:lnTo>
                    <a:pt x="2170" y="3590"/>
                  </a:lnTo>
                  <a:lnTo>
                    <a:pt x="2191" y="3544"/>
                  </a:lnTo>
                  <a:lnTo>
                    <a:pt x="2170" y="3541"/>
                  </a:lnTo>
                  <a:lnTo>
                    <a:pt x="2191" y="3497"/>
                  </a:lnTo>
                  <a:lnTo>
                    <a:pt x="2170" y="3494"/>
                  </a:lnTo>
                  <a:lnTo>
                    <a:pt x="2191" y="3449"/>
                  </a:lnTo>
                  <a:lnTo>
                    <a:pt x="2170" y="3446"/>
                  </a:lnTo>
                  <a:lnTo>
                    <a:pt x="2191" y="3402"/>
                  </a:lnTo>
                  <a:lnTo>
                    <a:pt x="2170" y="3397"/>
                  </a:lnTo>
                  <a:lnTo>
                    <a:pt x="2191" y="3354"/>
                  </a:lnTo>
                  <a:lnTo>
                    <a:pt x="2170" y="3351"/>
                  </a:lnTo>
                  <a:lnTo>
                    <a:pt x="2191" y="3305"/>
                  </a:lnTo>
                  <a:lnTo>
                    <a:pt x="2170" y="3302"/>
                  </a:lnTo>
                  <a:lnTo>
                    <a:pt x="2191" y="3258"/>
                  </a:lnTo>
                  <a:lnTo>
                    <a:pt x="2170" y="3255"/>
                  </a:lnTo>
                  <a:lnTo>
                    <a:pt x="2191" y="3210"/>
                  </a:lnTo>
                  <a:lnTo>
                    <a:pt x="2170" y="3207"/>
                  </a:lnTo>
                  <a:lnTo>
                    <a:pt x="2191" y="3161"/>
                  </a:lnTo>
                  <a:lnTo>
                    <a:pt x="2170" y="3158"/>
                  </a:lnTo>
                  <a:lnTo>
                    <a:pt x="2191" y="3114"/>
                  </a:lnTo>
                  <a:lnTo>
                    <a:pt x="2170" y="3111"/>
                  </a:lnTo>
                  <a:lnTo>
                    <a:pt x="2191" y="3066"/>
                  </a:lnTo>
                  <a:lnTo>
                    <a:pt x="2170" y="3063"/>
                  </a:lnTo>
                  <a:lnTo>
                    <a:pt x="2191" y="3019"/>
                  </a:lnTo>
                  <a:lnTo>
                    <a:pt x="2170" y="3016"/>
                  </a:lnTo>
                  <a:lnTo>
                    <a:pt x="2191" y="2971"/>
                  </a:lnTo>
                  <a:lnTo>
                    <a:pt x="2170" y="2968"/>
                  </a:lnTo>
                  <a:lnTo>
                    <a:pt x="2191" y="2922"/>
                  </a:lnTo>
                  <a:lnTo>
                    <a:pt x="2170" y="2919"/>
                  </a:lnTo>
                  <a:lnTo>
                    <a:pt x="2191" y="2875"/>
                  </a:lnTo>
                  <a:lnTo>
                    <a:pt x="2170" y="2872"/>
                  </a:lnTo>
                  <a:lnTo>
                    <a:pt x="2191" y="2827"/>
                  </a:lnTo>
                  <a:lnTo>
                    <a:pt x="2170" y="2824"/>
                  </a:lnTo>
                  <a:lnTo>
                    <a:pt x="2191" y="2780"/>
                  </a:lnTo>
                  <a:lnTo>
                    <a:pt x="2170" y="2775"/>
                  </a:lnTo>
                  <a:lnTo>
                    <a:pt x="2191" y="2731"/>
                  </a:lnTo>
                  <a:lnTo>
                    <a:pt x="2170" y="2728"/>
                  </a:lnTo>
                  <a:lnTo>
                    <a:pt x="2191" y="2683"/>
                  </a:lnTo>
                  <a:lnTo>
                    <a:pt x="2170" y="2680"/>
                  </a:lnTo>
                  <a:lnTo>
                    <a:pt x="2191" y="2636"/>
                  </a:lnTo>
                  <a:lnTo>
                    <a:pt x="2170" y="2633"/>
                  </a:lnTo>
                  <a:lnTo>
                    <a:pt x="2191" y="2588"/>
                  </a:lnTo>
                  <a:lnTo>
                    <a:pt x="2170" y="2585"/>
                  </a:lnTo>
                  <a:lnTo>
                    <a:pt x="2191" y="2539"/>
                  </a:lnTo>
                  <a:lnTo>
                    <a:pt x="2170" y="2536"/>
                  </a:lnTo>
                  <a:lnTo>
                    <a:pt x="2191" y="2492"/>
                  </a:lnTo>
                  <a:lnTo>
                    <a:pt x="2170" y="2489"/>
                  </a:lnTo>
                  <a:lnTo>
                    <a:pt x="2191" y="2444"/>
                  </a:lnTo>
                  <a:lnTo>
                    <a:pt x="2170" y="2441"/>
                  </a:lnTo>
                  <a:lnTo>
                    <a:pt x="2191" y="2397"/>
                  </a:lnTo>
                  <a:lnTo>
                    <a:pt x="2170" y="2392"/>
                  </a:lnTo>
                  <a:lnTo>
                    <a:pt x="2191" y="2348"/>
                  </a:lnTo>
                  <a:lnTo>
                    <a:pt x="2170" y="2345"/>
                  </a:lnTo>
                  <a:lnTo>
                    <a:pt x="2191" y="2300"/>
                  </a:lnTo>
                  <a:lnTo>
                    <a:pt x="2170" y="2297"/>
                  </a:lnTo>
                  <a:lnTo>
                    <a:pt x="2191" y="2253"/>
                  </a:lnTo>
                  <a:lnTo>
                    <a:pt x="2170" y="2250"/>
                  </a:lnTo>
                  <a:lnTo>
                    <a:pt x="2191" y="2205"/>
                  </a:lnTo>
                  <a:lnTo>
                    <a:pt x="2170" y="2202"/>
                  </a:lnTo>
                  <a:lnTo>
                    <a:pt x="2191" y="2158"/>
                  </a:lnTo>
                  <a:lnTo>
                    <a:pt x="2170" y="2153"/>
                  </a:lnTo>
                  <a:lnTo>
                    <a:pt x="2191" y="2109"/>
                  </a:lnTo>
                  <a:lnTo>
                    <a:pt x="2170" y="2106"/>
                  </a:lnTo>
                  <a:lnTo>
                    <a:pt x="2191" y="2061"/>
                  </a:lnTo>
                  <a:lnTo>
                    <a:pt x="2170" y="2058"/>
                  </a:lnTo>
                  <a:lnTo>
                    <a:pt x="2191" y="2014"/>
                  </a:lnTo>
                  <a:lnTo>
                    <a:pt x="2170" y="2011"/>
                  </a:lnTo>
                  <a:lnTo>
                    <a:pt x="2191" y="1965"/>
                  </a:lnTo>
                  <a:lnTo>
                    <a:pt x="2170" y="1962"/>
                  </a:lnTo>
                  <a:lnTo>
                    <a:pt x="2191" y="1917"/>
                  </a:lnTo>
                  <a:lnTo>
                    <a:pt x="2170" y="1914"/>
                  </a:lnTo>
                  <a:lnTo>
                    <a:pt x="2191" y="1870"/>
                  </a:lnTo>
                  <a:lnTo>
                    <a:pt x="2170" y="1867"/>
                  </a:lnTo>
                  <a:lnTo>
                    <a:pt x="2191" y="1822"/>
                  </a:lnTo>
                  <a:lnTo>
                    <a:pt x="2170" y="1819"/>
                  </a:lnTo>
                  <a:lnTo>
                    <a:pt x="2191" y="1775"/>
                  </a:lnTo>
                  <a:lnTo>
                    <a:pt x="2170" y="1770"/>
                  </a:lnTo>
                  <a:lnTo>
                    <a:pt x="2191" y="1726"/>
                  </a:lnTo>
                  <a:lnTo>
                    <a:pt x="2170" y="1723"/>
                  </a:lnTo>
                  <a:lnTo>
                    <a:pt x="2191" y="1678"/>
                  </a:lnTo>
                  <a:lnTo>
                    <a:pt x="2170" y="1675"/>
                  </a:lnTo>
                  <a:lnTo>
                    <a:pt x="2191" y="1631"/>
                  </a:lnTo>
                  <a:lnTo>
                    <a:pt x="2170" y="1628"/>
                  </a:lnTo>
                  <a:lnTo>
                    <a:pt x="2191" y="1582"/>
                  </a:lnTo>
                  <a:lnTo>
                    <a:pt x="2170" y="1579"/>
                  </a:lnTo>
                  <a:lnTo>
                    <a:pt x="2191" y="1534"/>
                  </a:lnTo>
                  <a:lnTo>
                    <a:pt x="2170" y="1531"/>
                  </a:lnTo>
                  <a:lnTo>
                    <a:pt x="2191" y="1487"/>
                  </a:lnTo>
                  <a:lnTo>
                    <a:pt x="2170" y="1484"/>
                  </a:lnTo>
                  <a:lnTo>
                    <a:pt x="2191" y="1439"/>
                  </a:lnTo>
                  <a:lnTo>
                    <a:pt x="2170" y="1436"/>
                  </a:lnTo>
                  <a:lnTo>
                    <a:pt x="2191" y="1392"/>
                  </a:lnTo>
                  <a:lnTo>
                    <a:pt x="2170" y="1389"/>
                  </a:lnTo>
                  <a:lnTo>
                    <a:pt x="2191" y="1343"/>
                  </a:lnTo>
                  <a:lnTo>
                    <a:pt x="2170" y="1340"/>
                  </a:lnTo>
                  <a:lnTo>
                    <a:pt x="2191" y="1295"/>
                  </a:lnTo>
                  <a:lnTo>
                    <a:pt x="2170" y="1292"/>
                  </a:lnTo>
                  <a:lnTo>
                    <a:pt x="2191" y="1248"/>
                  </a:lnTo>
                  <a:lnTo>
                    <a:pt x="2170" y="1245"/>
                  </a:lnTo>
                  <a:lnTo>
                    <a:pt x="2191" y="1199"/>
                  </a:lnTo>
                  <a:lnTo>
                    <a:pt x="2170" y="1196"/>
                  </a:lnTo>
                  <a:lnTo>
                    <a:pt x="2191" y="1152"/>
                  </a:lnTo>
                  <a:lnTo>
                    <a:pt x="2170" y="1148"/>
                  </a:lnTo>
                  <a:lnTo>
                    <a:pt x="2191" y="1104"/>
                  </a:lnTo>
                  <a:lnTo>
                    <a:pt x="2170" y="1101"/>
                  </a:lnTo>
                  <a:lnTo>
                    <a:pt x="2191" y="1056"/>
                  </a:lnTo>
                  <a:lnTo>
                    <a:pt x="2170" y="1053"/>
                  </a:lnTo>
                  <a:lnTo>
                    <a:pt x="2191" y="1009"/>
                  </a:lnTo>
                  <a:lnTo>
                    <a:pt x="2170" y="1006"/>
                  </a:lnTo>
                  <a:lnTo>
                    <a:pt x="2191" y="960"/>
                  </a:lnTo>
                  <a:lnTo>
                    <a:pt x="2170" y="957"/>
                  </a:lnTo>
                  <a:lnTo>
                    <a:pt x="2191" y="912"/>
                  </a:lnTo>
                  <a:lnTo>
                    <a:pt x="2170" y="909"/>
                  </a:lnTo>
                  <a:lnTo>
                    <a:pt x="2191" y="865"/>
                  </a:lnTo>
                  <a:lnTo>
                    <a:pt x="2170" y="862"/>
                  </a:lnTo>
                  <a:lnTo>
                    <a:pt x="2191" y="816"/>
                  </a:lnTo>
                  <a:lnTo>
                    <a:pt x="2170" y="813"/>
                  </a:lnTo>
                  <a:lnTo>
                    <a:pt x="2191" y="769"/>
                  </a:lnTo>
                  <a:lnTo>
                    <a:pt x="2170" y="765"/>
                  </a:lnTo>
                  <a:lnTo>
                    <a:pt x="2191" y="721"/>
                  </a:lnTo>
                  <a:lnTo>
                    <a:pt x="2170" y="718"/>
                  </a:lnTo>
                  <a:lnTo>
                    <a:pt x="2191" y="673"/>
                  </a:lnTo>
                  <a:lnTo>
                    <a:pt x="2170" y="670"/>
                  </a:lnTo>
                  <a:lnTo>
                    <a:pt x="2191" y="626"/>
                  </a:lnTo>
                  <a:lnTo>
                    <a:pt x="2170" y="623"/>
                  </a:lnTo>
                  <a:lnTo>
                    <a:pt x="2191" y="577"/>
                  </a:lnTo>
                  <a:lnTo>
                    <a:pt x="2170" y="574"/>
                  </a:lnTo>
                  <a:lnTo>
                    <a:pt x="2191" y="529"/>
                  </a:lnTo>
                  <a:lnTo>
                    <a:pt x="2170" y="526"/>
                  </a:lnTo>
                  <a:lnTo>
                    <a:pt x="2191" y="482"/>
                  </a:lnTo>
                  <a:lnTo>
                    <a:pt x="2170" y="479"/>
                  </a:lnTo>
                  <a:lnTo>
                    <a:pt x="2191" y="433"/>
                  </a:lnTo>
                  <a:lnTo>
                    <a:pt x="2170" y="430"/>
                  </a:lnTo>
                  <a:lnTo>
                    <a:pt x="2191" y="386"/>
                  </a:lnTo>
                  <a:lnTo>
                    <a:pt x="2170" y="382"/>
                  </a:lnTo>
                  <a:lnTo>
                    <a:pt x="2191" y="338"/>
                  </a:lnTo>
                  <a:lnTo>
                    <a:pt x="2170" y="335"/>
                  </a:lnTo>
                  <a:lnTo>
                    <a:pt x="2191" y="290"/>
                  </a:lnTo>
                  <a:lnTo>
                    <a:pt x="2170" y="287"/>
                  </a:lnTo>
                  <a:lnTo>
                    <a:pt x="2191" y="243"/>
                  </a:lnTo>
                  <a:lnTo>
                    <a:pt x="2170" y="240"/>
                  </a:lnTo>
                  <a:lnTo>
                    <a:pt x="2191" y="194"/>
                  </a:lnTo>
                  <a:lnTo>
                    <a:pt x="2170" y="191"/>
                  </a:lnTo>
                  <a:lnTo>
                    <a:pt x="2191" y="147"/>
                  </a:lnTo>
                  <a:lnTo>
                    <a:pt x="2170" y="143"/>
                  </a:lnTo>
                  <a:lnTo>
                    <a:pt x="2191" y="99"/>
                  </a:lnTo>
                  <a:lnTo>
                    <a:pt x="2170" y="96"/>
                  </a:lnTo>
                  <a:lnTo>
                    <a:pt x="2191" y="50"/>
                  </a:lnTo>
                  <a:lnTo>
                    <a:pt x="2170" y="47"/>
                  </a:lnTo>
                  <a:lnTo>
                    <a:pt x="2191" y="3"/>
                  </a:lnTo>
                  <a:lnTo>
                    <a:pt x="2170" y="0"/>
                  </a:lnTo>
                  <a:lnTo>
                    <a:pt x="0" y="4674"/>
                  </a:lnTo>
                  <a:cubicBezTo>
                    <a:pt x="647" y="4917"/>
                    <a:pt x="1269" y="5188"/>
                    <a:pt x="1871" y="548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829;p52">
              <a:extLst>
                <a:ext uri="{FF2B5EF4-FFF2-40B4-BE49-F238E27FC236}">
                  <a16:creationId xmlns:a16="http://schemas.microsoft.com/office/drawing/2014/main" id="{FD56CC91-CEF5-408B-891F-94C42957F887}"/>
                </a:ext>
              </a:extLst>
            </p:cNvPr>
            <p:cNvSpPr/>
            <p:nvPr/>
          </p:nvSpPr>
          <p:spPr>
            <a:xfrm>
              <a:off x="912000" y="4098975"/>
              <a:ext cx="149650" cy="179525"/>
            </a:xfrm>
            <a:custGeom>
              <a:avLst/>
              <a:gdLst/>
              <a:ahLst/>
              <a:cxnLst/>
              <a:rect l="l" t="t" r="r" b="b"/>
              <a:pathLst>
                <a:path w="5986" h="7181" extrusionOk="0">
                  <a:moveTo>
                    <a:pt x="4064" y="7180"/>
                  </a:moveTo>
                  <a:cubicBezTo>
                    <a:pt x="4309" y="5897"/>
                    <a:pt x="4948" y="4633"/>
                    <a:pt x="5985" y="3455"/>
                  </a:cubicBezTo>
                  <a:lnTo>
                    <a:pt x="1" y="0"/>
                  </a:lnTo>
                  <a:lnTo>
                    <a:pt x="42" y="24"/>
                  </a:lnTo>
                  <a:lnTo>
                    <a:pt x="1" y="49"/>
                  </a:lnTo>
                  <a:lnTo>
                    <a:pt x="42" y="71"/>
                  </a:lnTo>
                  <a:lnTo>
                    <a:pt x="1" y="96"/>
                  </a:lnTo>
                  <a:lnTo>
                    <a:pt x="42" y="120"/>
                  </a:lnTo>
                  <a:lnTo>
                    <a:pt x="1" y="144"/>
                  </a:lnTo>
                  <a:lnTo>
                    <a:pt x="42" y="168"/>
                  </a:lnTo>
                  <a:lnTo>
                    <a:pt x="1" y="191"/>
                  </a:lnTo>
                  <a:lnTo>
                    <a:pt x="42" y="215"/>
                  </a:lnTo>
                  <a:lnTo>
                    <a:pt x="1" y="239"/>
                  </a:lnTo>
                  <a:lnTo>
                    <a:pt x="42" y="264"/>
                  </a:lnTo>
                  <a:lnTo>
                    <a:pt x="1" y="288"/>
                  </a:lnTo>
                  <a:lnTo>
                    <a:pt x="42" y="312"/>
                  </a:lnTo>
                  <a:lnTo>
                    <a:pt x="1" y="335"/>
                  </a:lnTo>
                  <a:lnTo>
                    <a:pt x="42" y="359"/>
                  </a:lnTo>
                  <a:lnTo>
                    <a:pt x="1" y="383"/>
                  </a:lnTo>
                  <a:lnTo>
                    <a:pt x="42" y="407"/>
                  </a:lnTo>
                  <a:lnTo>
                    <a:pt x="1" y="432"/>
                  </a:lnTo>
                  <a:lnTo>
                    <a:pt x="42" y="456"/>
                  </a:lnTo>
                  <a:lnTo>
                    <a:pt x="1" y="480"/>
                  </a:lnTo>
                  <a:lnTo>
                    <a:pt x="42" y="503"/>
                  </a:lnTo>
                  <a:lnTo>
                    <a:pt x="1" y="527"/>
                  </a:lnTo>
                  <a:lnTo>
                    <a:pt x="42" y="550"/>
                  </a:lnTo>
                  <a:lnTo>
                    <a:pt x="1" y="574"/>
                  </a:lnTo>
                  <a:lnTo>
                    <a:pt x="42" y="598"/>
                  </a:lnTo>
                  <a:lnTo>
                    <a:pt x="1" y="622"/>
                  </a:lnTo>
                  <a:lnTo>
                    <a:pt x="42" y="647"/>
                  </a:lnTo>
                  <a:lnTo>
                    <a:pt x="1" y="669"/>
                  </a:lnTo>
                  <a:lnTo>
                    <a:pt x="42" y="694"/>
                  </a:lnTo>
                  <a:lnTo>
                    <a:pt x="1" y="718"/>
                  </a:lnTo>
                  <a:lnTo>
                    <a:pt x="42" y="742"/>
                  </a:lnTo>
                  <a:lnTo>
                    <a:pt x="1" y="766"/>
                  </a:lnTo>
                  <a:lnTo>
                    <a:pt x="42" y="789"/>
                  </a:lnTo>
                  <a:lnTo>
                    <a:pt x="1" y="813"/>
                  </a:lnTo>
                  <a:lnTo>
                    <a:pt x="42" y="837"/>
                  </a:lnTo>
                  <a:lnTo>
                    <a:pt x="1" y="862"/>
                  </a:lnTo>
                  <a:lnTo>
                    <a:pt x="42" y="886"/>
                  </a:lnTo>
                  <a:lnTo>
                    <a:pt x="1" y="910"/>
                  </a:lnTo>
                  <a:lnTo>
                    <a:pt x="42" y="933"/>
                  </a:lnTo>
                  <a:lnTo>
                    <a:pt x="1" y="957"/>
                  </a:lnTo>
                  <a:lnTo>
                    <a:pt x="42" y="981"/>
                  </a:lnTo>
                  <a:lnTo>
                    <a:pt x="1" y="1005"/>
                  </a:lnTo>
                  <a:lnTo>
                    <a:pt x="42" y="1030"/>
                  </a:lnTo>
                  <a:lnTo>
                    <a:pt x="1" y="1052"/>
                  </a:lnTo>
                  <a:lnTo>
                    <a:pt x="42" y="1077"/>
                  </a:lnTo>
                  <a:lnTo>
                    <a:pt x="1" y="1101"/>
                  </a:lnTo>
                  <a:lnTo>
                    <a:pt x="42" y="1125"/>
                  </a:lnTo>
                  <a:lnTo>
                    <a:pt x="1" y="1149"/>
                  </a:lnTo>
                  <a:lnTo>
                    <a:pt x="42" y="1173"/>
                  </a:lnTo>
                  <a:lnTo>
                    <a:pt x="1" y="1196"/>
                  </a:lnTo>
                  <a:lnTo>
                    <a:pt x="42" y="1220"/>
                  </a:lnTo>
                  <a:lnTo>
                    <a:pt x="1" y="1246"/>
                  </a:lnTo>
                  <a:lnTo>
                    <a:pt x="42" y="1269"/>
                  </a:lnTo>
                  <a:lnTo>
                    <a:pt x="1" y="1293"/>
                  </a:lnTo>
                  <a:lnTo>
                    <a:pt x="42" y="1317"/>
                  </a:lnTo>
                  <a:lnTo>
                    <a:pt x="1" y="1340"/>
                  </a:lnTo>
                  <a:lnTo>
                    <a:pt x="42" y="1364"/>
                  </a:lnTo>
                  <a:lnTo>
                    <a:pt x="1" y="1388"/>
                  </a:lnTo>
                  <a:lnTo>
                    <a:pt x="42" y="1411"/>
                  </a:lnTo>
                  <a:lnTo>
                    <a:pt x="1" y="1435"/>
                  </a:lnTo>
                  <a:lnTo>
                    <a:pt x="42" y="1460"/>
                  </a:lnTo>
                  <a:lnTo>
                    <a:pt x="1" y="1484"/>
                  </a:lnTo>
                  <a:lnTo>
                    <a:pt x="42" y="1508"/>
                  </a:lnTo>
                  <a:lnTo>
                    <a:pt x="1" y="1532"/>
                  </a:lnTo>
                  <a:lnTo>
                    <a:pt x="42" y="1556"/>
                  </a:lnTo>
                  <a:lnTo>
                    <a:pt x="1" y="1579"/>
                  </a:lnTo>
                  <a:lnTo>
                    <a:pt x="42" y="1603"/>
                  </a:lnTo>
                  <a:lnTo>
                    <a:pt x="1" y="1628"/>
                  </a:lnTo>
                  <a:lnTo>
                    <a:pt x="42" y="1652"/>
                  </a:lnTo>
                  <a:lnTo>
                    <a:pt x="1" y="1676"/>
                  </a:lnTo>
                  <a:lnTo>
                    <a:pt x="42" y="1699"/>
                  </a:lnTo>
                  <a:lnTo>
                    <a:pt x="1" y="1723"/>
                  </a:lnTo>
                  <a:lnTo>
                    <a:pt x="42" y="1747"/>
                  </a:lnTo>
                  <a:lnTo>
                    <a:pt x="1" y="1771"/>
                  </a:lnTo>
                  <a:lnTo>
                    <a:pt x="42" y="1796"/>
                  </a:lnTo>
                  <a:lnTo>
                    <a:pt x="1" y="1818"/>
                  </a:lnTo>
                  <a:lnTo>
                    <a:pt x="42" y="1843"/>
                  </a:lnTo>
                  <a:lnTo>
                    <a:pt x="1" y="1867"/>
                  </a:lnTo>
                  <a:lnTo>
                    <a:pt x="42" y="1891"/>
                  </a:lnTo>
                  <a:lnTo>
                    <a:pt x="1" y="1915"/>
                  </a:lnTo>
                  <a:lnTo>
                    <a:pt x="42" y="1938"/>
                  </a:lnTo>
                  <a:lnTo>
                    <a:pt x="1" y="1962"/>
                  </a:lnTo>
                  <a:lnTo>
                    <a:pt x="42" y="1986"/>
                  </a:lnTo>
                  <a:lnTo>
                    <a:pt x="1" y="2011"/>
                  </a:lnTo>
                  <a:lnTo>
                    <a:pt x="42" y="2035"/>
                  </a:lnTo>
                  <a:lnTo>
                    <a:pt x="1" y="2059"/>
                  </a:lnTo>
                  <a:lnTo>
                    <a:pt x="42" y="2083"/>
                  </a:lnTo>
                  <a:lnTo>
                    <a:pt x="1" y="2107"/>
                  </a:lnTo>
                  <a:lnTo>
                    <a:pt x="42" y="2130"/>
                  </a:lnTo>
                  <a:lnTo>
                    <a:pt x="1" y="2154"/>
                  </a:lnTo>
                  <a:lnTo>
                    <a:pt x="42" y="2177"/>
                  </a:lnTo>
                  <a:lnTo>
                    <a:pt x="1" y="2201"/>
                  </a:lnTo>
                  <a:lnTo>
                    <a:pt x="42" y="2226"/>
                  </a:lnTo>
                  <a:lnTo>
                    <a:pt x="1" y="2250"/>
                  </a:lnTo>
                  <a:lnTo>
                    <a:pt x="42" y="2274"/>
                  </a:lnTo>
                  <a:lnTo>
                    <a:pt x="1" y="2298"/>
                  </a:lnTo>
                  <a:lnTo>
                    <a:pt x="42" y="2321"/>
                  </a:lnTo>
                  <a:lnTo>
                    <a:pt x="1" y="2345"/>
                  </a:lnTo>
                  <a:lnTo>
                    <a:pt x="42" y="2369"/>
                  </a:lnTo>
                  <a:lnTo>
                    <a:pt x="1" y="2394"/>
                  </a:lnTo>
                  <a:lnTo>
                    <a:pt x="42" y="2418"/>
                  </a:lnTo>
                  <a:lnTo>
                    <a:pt x="1" y="2441"/>
                  </a:lnTo>
                  <a:lnTo>
                    <a:pt x="42" y="2465"/>
                  </a:lnTo>
                  <a:lnTo>
                    <a:pt x="1" y="2489"/>
                  </a:lnTo>
                  <a:lnTo>
                    <a:pt x="42" y="2513"/>
                  </a:lnTo>
                  <a:lnTo>
                    <a:pt x="1" y="2537"/>
                  </a:lnTo>
                  <a:lnTo>
                    <a:pt x="42" y="2562"/>
                  </a:lnTo>
                  <a:lnTo>
                    <a:pt x="1" y="2584"/>
                  </a:lnTo>
                  <a:lnTo>
                    <a:pt x="42" y="2609"/>
                  </a:lnTo>
                  <a:lnTo>
                    <a:pt x="1" y="2633"/>
                  </a:lnTo>
                  <a:lnTo>
                    <a:pt x="42" y="2657"/>
                  </a:lnTo>
                  <a:lnTo>
                    <a:pt x="1" y="2681"/>
                  </a:lnTo>
                  <a:lnTo>
                    <a:pt x="42" y="2704"/>
                  </a:lnTo>
                  <a:lnTo>
                    <a:pt x="1" y="2728"/>
                  </a:lnTo>
                  <a:lnTo>
                    <a:pt x="42" y="2752"/>
                  </a:lnTo>
                  <a:lnTo>
                    <a:pt x="1" y="2777"/>
                  </a:lnTo>
                  <a:lnTo>
                    <a:pt x="42" y="2801"/>
                  </a:lnTo>
                  <a:lnTo>
                    <a:pt x="1" y="2824"/>
                  </a:lnTo>
                  <a:lnTo>
                    <a:pt x="42" y="2848"/>
                  </a:lnTo>
                  <a:lnTo>
                    <a:pt x="1" y="2873"/>
                  </a:lnTo>
                  <a:lnTo>
                    <a:pt x="42" y="2896"/>
                  </a:lnTo>
                  <a:lnTo>
                    <a:pt x="1" y="2920"/>
                  </a:lnTo>
                  <a:lnTo>
                    <a:pt x="42" y="2945"/>
                  </a:lnTo>
                  <a:lnTo>
                    <a:pt x="1" y="2967"/>
                  </a:lnTo>
                  <a:lnTo>
                    <a:pt x="42" y="2992"/>
                  </a:lnTo>
                  <a:lnTo>
                    <a:pt x="1" y="3016"/>
                  </a:lnTo>
                  <a:lnTo>
                    <a:pt x="42" y="3038"/>
                  </a:lnTo>
                  <a:lnTo>
                    <a:pt x="1" y="3063"/>
                  </a:lnTo>
                  <a:lnTo>
                    <a:pt x="42" y="3087"/>
                  </a:lnTo>
                  <a:lnTo>
                    <a:pt x="1" y="3111"/>
                  </a:lnTo>
                  <a:lnTo>
                    <a:pt x="42" y="3135"/>
                  </a:lnTo>
                  <a:lnTo>
                    <a:pt x="1" y="3158"/>
                  </a:lnTo>
                  <a:lnTo>
                    <a:pt x="42" y="3182"/>
                  </a:lnTo>
                  <a:lnTo>
                    <a:pt x="1" y="3207"/>
                  </a:lnTo>
                  <a:lnTo>
                    <a:pt x="42" y="3231"/>
                  </a:lnTo>
                  <a:lnTo>
                    <a:pt x="1" y="3255"/>
                  </a:lnTo>
                  <a:lnTo>
                    <a:pt x="42" y="3279"/>
                  </a:lnTo>
                  <a:lnTo>
                    <a:pt x="1" y="3303"/>
                  </a:lnTo>
                  <a:lnTo>
                    <a:pt x="42" y="3326"/>
                  </a:lnTo>
                  <a:lnTo>
                    <a:pt x="1" y="3350"/>
                  </a:lnTo>
                  <a:lnTo>
                    <a:pt x="42" y="3375"/>
                  </a:lnTo>
                  <a:lnTo>
                    <a:pt x="1" y="3399"/>
                  </a:lnTo>
                  <a:lnTo>
                    <a:pt x="42" y="3423"/>
                  </a:lnTo>
                  <a:lnTo>
                    <a:pt x="1" y="3446"/>
                  </a:lnTo>
                  <a:lnTo>
                    <a:pt x="42" y="3470"/>
                  </a:lnTo>
                  <a:lnTo>
                    <a:pt x="1" y="3494"/>
                  </a:lnTo>
                  <a:lnTo>
                    <a:pt x="42" y="3518"/>
                  </a:lnTo>
                  <a:lnTo>
                    <a:pt x="1" y="3543"/>
                  </a:lnTo>
                  <a:lnTo>
                    <a:pt x="42" y="3565"/>
                  </a:lnTo>
                  <a:lnTo>
                    <a:pt x="1" y="3590"/>
                  </a:lnTo>
                  <a:lnTo>
                    <a:pt x="42" y="3614"/>
                  </a:lnTo>
                  <a:lnTo>
                    <a:pt x="1" y="3638"/>
                  </a:lnTo>
                  <a:lnTo>
                    <a:pt x="42" y="3662"/>
                  </a:lnTo>
                  <a:lnTo>
                    <a:pt x="1" y="3686"/>
                  </a:lnTo>
                  <a:lnTo>
                    <a:pt x="42" y="3711"/>
                  </a:lnTo>
                  <a:lnTo>
                    <a:pt x="1" y="3735"/>
                  </a:lnTo>
                  <a:lnTo>
                    <a:pt x="42" y="3758"/>
                  </a:lnTo>
                  <a:lnTo>
                    <a:pt x="1" y="3782"/>
                  </a:lnTo>
                  <a:lnTo>
                    <a:pt x="42" y="3804"/>
                  </a:lnTo>
                  <a:lnTo>
                    <a:pt x="1" y="3829"/>
                  </a:lnTo>
                  <a:lnTo>
                    <a:pt x="42" y="3853"/>
                  </a:lnTo>
                  <a:lnTo>
                    <a:pt x="1" y="3877"/>
                  </a:lnTo>
                  <a:lnTo>
                    <a:pt x="42" y="3901"/>
                  </a:lnTo>
                  <a:lnTo>
                    <a:pt x="1" y="3926"/>
                  </a:lnTo>
                  <a:lnTo>
                    <a:pt x="42" y="3948"/>
                  </a:lnTo>
                  <a:lnTo>
                    <a:pt x="1" y="3973"/>
                  </a:lnTo>
                  <a:lnTo>
                    <a:pt x="42" y="3997"/>
                  </a:lnTo>
                  <a:lnTo>
                    <a:pt x="1" y="4021"/>
                  </a:lnTo>
                  <a:lnTo>
                    <a:pt x="42" y="4045"/>
                  </a:lnTo>
                  <a:lnTo>
                    <a:pt x="1" y="4068"/>
                  </a:lnTo>
                  <a:lnTo>
                    <a:pt x="42" y="4092"/>
                  </a:lnTo>
                  <a:lnTo>
                    <a:pt x="1" y="4116"/>
                  </a:lnTo>
                  <a:lnTo>
                    <a:pt x="42" y="4141"/>
                  </a:lnTo>
                  <a:lnTo>
                    <a:pt x="1" y="4165"/>
                  </a:lnTo>
                  <a:lnTo>
                    <a:pt x="42" y="4189"/>
                  </a:lnTo>
                  <a:lnTo>
                    <a:pt x="1" y="4212"/>
                  </a:lnTo>
                  <a:lnTo>
                    <a:pt x="42" y="4236"/>
                  </a:lnTo>
                  <a:lnTo>
                    <a:pt x="1" y="4260"/>
                  </a:lnTo>
                  <a:lnTo>
                    <a:pt x="42" y="4284"/>
                  </a:lnTo>
                  <a:lnTo>
                    <a:pt x="1" y="4309"/>
                  </a:lnTo>
                  <a:lnTo>
                    <a:pt x="42" y="4331"/>
                  </a:lnTo>
                  <a:lnTo>
                    <a:pt x="1" y="4356"/>
                  </a:lnTo>
                  <a:lnTo>
                    <a:pt x="42" y="4380"/>
                  </a:lnTo>
                  <a:lnTo>
                    <a:pt x="1" y="4404"/>
                  </a:lnTo>
                  <a:lnTo>
                    <a:pt x="42" y="4428"/>
                  </a:lnTo>
                  <a:lnTo>
                    <a:pt x="1" y="4451"/>
                  </a:lnTo>
                  <a:lnTo>
                    <a:pt x="42" y="4475"/>
                  </a:lnTo>
                  <a:lnTo>
                    <a:pt x="1" y="4501"/>
                  </a:lnTo>
                  <a:lnTo>
                    <a:pt x="42" y="4524"/>
                  </a:lnTo>
                  <a:lnTo>
                    <a:pt x="1" y="4548"/>
                  </a:lnTo>
                  <a:lnTo>
                    <a:pt x="42" y="4572"/>
                  </a:lnTo>
                  <a:lnTo>
                    <a:pt x="1" y="4595"/>
                  </a:lnTo>
                  <a:lnTo>
                    <a:pt x="42" y="4619"/>
                  </a:lnTo>
                  <a:lnTo>
                    <a:pt x="1" y="4643"/>
                  </a:lnTo>
                  <a:lnTo>
                    <a:pt x="42" y="4666"/>
                  </a:lnTo>
                  <a:lnTo>
                    <a:pt x="1" y="4690"/>
                  </a:lnTo>
                  <a:lnTo>
                    <a:pt x="42" y="4714"/>
                  </a:lnTo>
                  <a:lnTo>
                    <a:pt x="1" y="4739"/>
                  </a:lnTo>
                  <a:lnTo>
                    <a:pt x="42" y="4763"/>
                  </a:lnTo>
                  <a:lnTo>
                    <a:pt x="1" y="4785"/>
                  </a:lnTo>
                  <a:lnTo>
                    <a:pt x="42" y="4810"/>
                  </a:lnTo>
                  <a:lnTo>
                    <a:pt x="1" y="483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830;p52">
              <a:extLst>
                <a:ext uri="{FF2B5EF4-FFF2-40B4-BE49-F238E27FC236}">
                  <a16:creationId xmlns:a16="http://schemas.microsoft.com/office/drawing/2014/main" id="{AF4A00FF-DDBE-4E92-B7C3-DAD89BF7BD22}"/>
                </a:ext>
              </a:extLst>
            </p:cNvPr>
            <p:cNvSpPr/>
            <p:nvPr/>
          </p:nvSpPr>
          <p:spPr>
            <a:xfrm>
              <a:off x="1024025" y="3001350"/>
              <a:ext cx="99375" cy="505325"/>
            </a:xfrm>
            <a:custGeom>
              <a:avLst/>
              <a:gdLst/>
              <a:ahLst/>
              <a:cxnLst/>
              <a:rect l="l" t="t" r="r" b="b"/>
              <a:pathLst>
                <a:path w="3975" h="20213" extrusionOk="0">
                  <a:moveTo>
                    <a:pt x="3975" y="17919"/>
                  </a:moveTo>
                  <a:lnTo>
                    <a:pt x="1" y="20212"/>
                  </a:lnTo>
                  <a:lnTo>
                    <a:pt x="1" y="2296"/>
                  </a:lnTo>
                  <a:lnTo>
                    <a:pt x="3975" y="1"/>
                  </a:lnTo>
                  <a:close/>
                </a:path>
              </a:pathLst>
            </a:custGeom>
            <a:gradFill>
              <a:gsLst>
                <a:gs pos="0">
                  <a:srgbClr val="FFFFFF">
                    <a:alpha val="11372"/>
                  </a:srgbClr>
                </a:gs>
                <a:gs pos="66000">
                  <a:srgbClr val="E354F7">
                    <a:alpha val="56862"/>
                  </a:srgbClr>
                </a:gs>
                <a:gs pos="100000">
                  <a:srgbClr val="10ECFF">
                    <a:alpha val="86274"/>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831;p52">
              <a:extLst>
                <a:ext uri="{FF2B5EF4-FFF2-40B4-BE49-F238E27FC236}">
                  <a16:creationId xmlns:a16="http://schemas.microsoft.com/office/drawing/2014/main" id="{12E1BC58-23BC-476F-9B46-DD5C7E1A6DC2}"/>
                </a:ext>
              </a:extLst>
            </p:cNvPr>
            <p:cNvSpPr/>
            <p:nvPr/>
          </p:nvSpPr>
          <p:spPr>
            <a:xfrm>
              <a:off x="1174725" y="2732050"/>
              <a:ext cx="99375" cy="687600"/>
            </a:xfrm>
            <a:custGeom>
              <a:avLst/>
              <a:gdLst/>
              <a:ahLst/>
              <a:cxnLst/>
              <a:rect l="l" t="t" r="r" b="b"/>
              <a:pathLst>
                <a:path w="3975" h="27504" extrusionOk="0">
                  <a:moveTo>
                    <a:pt x="3975" y="25210"/>
                  </a:moveTo>
                  <a:lnTo>
                    <a:pt x="1" y="27504"/>
                  </a:lnTo>
                  <a:lnTo>
                    <a:pt x="1" y="2294"/>
                  </a:lnTo>
                  <a:lnTo>
                    <a:pt x="3975" y="0"/>
                  </a:lnTo>
                  <a:close/>
                </a:path>
              </a:pathLst>
            </a:custGeom>
            <a:gradFill>
              <a:gsLst>
                <a:gs pos="0">
                  <a:srgbClr val="FFFFFF">
                    <a:alpha val="11372"/>
                  </a:srgbClr>
                </a:gs>
                <a:gs pos="66000">
                  <a:srgbClr val="E354F7">
                    <a:alpha val="56862"/>
                  </a:srgbClr>
                </a:gs>
                <a:gs pos="100000">
                  <a:srgbClr val="10ECFF">
                    <a:alpha val="86274"/>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832;p52">
              <a:extLst>
                <a:ext uri="{FF2B5EF4-FFF2-40B4-BE49-F238E27FC236}">
                  <a16:creationId xmlns:a16="http://schemas.microsoft.com/office/drawing/2014/main" id="{B9C7275B-1764-492F-AB17-1F8348D160B8}"/>
                </a:ext>
              </a:extLst>
            </p:cNvPr>
            <p:cNvSpPr/>
            <p:nvPr/>
          </p:nvSpPr>
          <p:spPr>
            <a:xfrm>
              <a:off x="1174725" y="2577900"/>
              <a:ext cx="99375" cy="162075"/>
            </a:xfrm>
            <a:custGeom>
              <a:avLst/>
              <a:gdLst/>
              <a:ahLst/>
              <a:cxnLst/>
              <a:rect l="l" t="t" r="r" b="b"/>
              <a:pathLst>
                <a:path w="3975" h="6483" extrusionOk="0">
                  <a:moveTo>
                    <a:pt x="3975" y="1"/>
                  </a:moveTo>
                  <a:lnTo>
                    <a:pt x="1" y="2294"/>
                  </a:lnTo>
                  <a:lnTo>
                    <a:pt x="1" y="6483"/>
                  </a:lnTo>
                  <a:lnTo>
                    <a:pt x="3975" y="4189"/>
                  </a:lnTo>
                  <a:lnTo>
                    <a:pt x="39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833;p52">
              <a:extLst>
                <a:ext uri="{FF2B5EF4-FFF2-40B4-BE49-F238E27FC236}">
                  <a16:creationId xmlns:a16="http://schemas.microsoft.com/office/drawing/2014/main" id="{30E2DA6E-DE9B-4CFF-B380-C1559A93FF97}"/>
                </a:ext>
              </a:extLst>
            </p:cNvPr>
            <p:cNvSpPr/>
            <p:nvPr/>
          </p:nvSpPr>
          <p:spPr>
            <a:xfrm>
              <a:off x="1174725" y="2500425"/>
              <a:ext cx="99375" cy="93350"/>
            </a:xfrm>
            <a:custGeom>
              <a:avLst/>
              <a:gdLst/>
              <a:ahLst/>
              <a:cxnLst/>
              <a:rect l="l" t="t" r="r" b="b"/>
              <a:pathLst>
                <a:path w="3975" h="3734" extrusionOk="0">
                  <a:moveTo>
                    <a:pt x="3975" y="1"/>
                  </a:moveTo>
                  <a:lnTo>
                    <a:pt x="1" y="2294"/>
                  </a:lnTo>
                  <a:lnTo>
                    <a:pt x="1" y="3734"/>
                  </a:lnTo>
                  <a:lnTo>
                    <a:pt x="3975" y="1440"/>
                  </a:lnTo>
                  <a:lnTo>
                    <a:pt x="39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834;p52">
              <a:extLst>
                <a:ext uri="{FF2B5EF4-FFF2-40B4-BE49-F238E27FC236}">
                  <a16:creationId xmlns:a16="http://schemas.microsoft.com/office/drawing/2014/main" id="{5B944145-43F6-4E83-8655-14BDCF1626E7}"/>
                </a:ext>
              </a:extLst>
            </p:cNvPr>
            <p:cNvSpPr/>
            <p:nvPr/>
          </p:nvSpPr>
          <p:spPr>
            <a:xfrm>
              <a:off x="1325475" y="2977475"/>
              <a:ext cx="99325" cy="355175"/>
            </a:xfrm>
            <a:custGeom>
              <a:avLst/>
              <a:gdLst/>
              <a:ahLst/>
              <a:cxnLst/>
              <a:rect l="l" t="t" r="r" b="b"/>
              <a:pathLst>
                <a:path w="3973" h="14207" extrusionOk="0">
                  <a:moveTo>
                    <a:pt x="3973" y="11913"/>
                  </a:moveTo>
                  <a:lnTo>
                    <a:pt x="1" y="14206"/>
                  </a:lnTo>
                  <a:lnTo>
                    <a:pt x="1" y="2294"/>
                  </a:lnTo>
                  <a:lnTo>
                    <a:pt x="3973" y="1"/>
                  </a:lnTo>
                  <a:close/>
                </a:path>
              </a:pathLst>
            </a:custGeom>
            <a:gradFill>
              <a:gsLst>
                <a:gs pos="0">
                  <a:srgbClr val="FFFFFF">
                    <a:alpha val="11372"/>
                  </a:srgbClr>
                </a:gs>
                <a:gs pos="66000">
                  <a:srgbClr val="E354F7">
                    <a:alpha val="56862"/>
                  </a:srgbClr>
                </a:gs>
                <a:gs pos="100000">
                  <a:srgbClr val="10ECFF">
                    <a:alpha val="86274"/>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835;p52">
              <a:extLst>
                <a:ext uri="{FF2B5EF4-FFF2-40B4-BE49-F238E27FC236}">
                  <a16:creationId xmlns:a16="http://schemas.microsoft.com/office/drawing/2014/main" id="{6FD58E36-DE1B-46E9-8721-7FAA4D970DCA}"/>
                </a:ext>
              </a:extLst>
            </p:cNvPr>
            <p:cNvSpPr/>
            <p:nvPr/>
          </p:nvSpPr>
          <p:spPr>
            <a:xfrm>
              <a:off x="1325475" y="2864700"/>
              <a:ext cx="99325" cy="120725"/>
            </a:xfrm>
            <a:custGeom>
              <a:avLst/>
              <a:gdLst/>
              <a:ahLst/>
              <a:cxnLst/>
              <a:rect l="l" t="t" r="r" b="b"/>
              <a:pathLst>
                <a:path w="3973" h="4829" extrusionOk="0">
                  <a:moveTo>
                    <a:pt x="3973" y="0"/>
                  </a:moveTo>
                  <a:lnTo>
                    <a:pt x="1" y="2295"/>
                  </a:lnTo>
                  <a:lnTo>
                    <a:pt x="1" y="4828"/>
                  </a:lnTo>
                  <a:lnTo>
                    <a:pt x="3973" y="2535"/>
                  </a:lnTo>
                  <a:lnTo>
                    <a:pt x="39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836;p52">
              <a:extLst>
                <a:ext uri="{FF2B5EF4-FFF2-40B4-BE49-F238E27FC236}">
                  <a16:creationId xmlns:a16="http://schemas.microsoft.com/office/drawing/2014/main" id="{08241F29-6605-4E72-8707-0C301B9336A7}"/>
                </a:ext>
              </a:extLst>
            </p:cNvPr>
            <p:cNvSpPr/>
            <p:nvPr/>
          </p:nvSpPr>
          <p:spPr>
            <a:xfrm>
              <a:off x="1325475" y="2783625"/>
              <a:ext cx="99325" cy="89050"/>
            </a:xfrm>
            <a:custGeom>
              <a:avLst/>
              <a:gdLst/>
              <a:ahLst/>
              <a:cxnLst/>
              <a:rect l="l" t="t" r="r" b="b"/>
              <a:pathLst>
                <a:path w="3973" h="3562" extrusionOk="0">
                  <a:moveTo>
                    <a:pt x="3973" y="1"/>
                  </a:moveTo>
                  <a:lnTo>
                    <a:pt x="1" y="2294"/>
                  </a:lnTo>
                  <a:lnTo>
                    <a:pt x="1" y="3561"/>
                  </a:lnTo>
                  <a:lnTo>
                    <a:pt x="3973" y="1268"/>
                  </a:lnTo>
                  <a:lnTo>
                    <a:pt x="39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837;p52">
              <a:extLst>
                <a:ext uri="{FF2B5EF4-FFF2-40B4-BE49-F238E27FC236}">
                  <a16:creationId xmlns:a16="http://schemas.microsoft.com/office/drawing/2014/main" id="{8B6ECA50-C620-4996-B448-FF5BBAF40CFE}"/>
                </a:ext>
              </a:extLst>
            </p:cNvPr>
            <p:cNvSpPr/>
            <p:nvPr/>
          </p:nvSpPr>
          <p:spPr>
            <a:xfrm>
              <a:off x="1018550" y="2897475"/>
              <a:ext cx="99375" cy="120700"/>
            </a:xfrm>
            <a:custGeom>
              <a:avLst/>
              <a:gdLst/>
              <a:ahLst/>
              <a:cxnLst/>
              <a:rect l="l" t="t" r="r" b="b"/>
              <a:pathLst>
                <a:path w="3975" h="4828" extrusionOk="0">
                  <a:moveTo>
                    <a:pt x="3974" y="0"/>
                  </a:moveTo>
                  <a:lnTo>
                    <a:pt x="0" y="2295"/>
                  </a:lnTo>
                  <a:lnTo>
                    <a:pt x="0" y="4828"/>
                  </a:lnTo>
                  <a:lnTo>
                    <a:pt x="3974" y="2535"/>
                  </a:lnTo>
                  <a:lnTo>
                    <a:pt x="39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838;p52">
              <a:extLst>
                <a:ext uri="{FF2B5EF4-FFF2-40B4-BE49-F238E27FC236}">
                  <a16:creationId xmlns:a16="http://schemas.microsoft.com/office/drawing/2014/main" id="{A4FEA9EC-B57F-4633-8D16-5962CEAD5908}"/>
                </a:ext>
              </a:extLst>
            </p:cNvPr>
            <p:cNvSpPr/>
            <p:nvPr/>
          </p:nvSpPr>
          <p:spPr>
            <a:xfrm>
              <a:off x="1018550" y="2816400"/>
              <a:ext cx="99375" cy="89050"/>
            </a:xfrm>
            <a:custGeom>
              <a:avLst/>
              <a:gdLst/>
              <a:ahLst/>
              <a:cxnLst/>
              <a:rect l="l" t="t" r="r" b="b"/>
              <a:pathLst>
                <a:path w="3975" h="3562" extrusionOk="0">
                  <a:moveTo>
                    <a:pt x="3974" y="1"/>
                  </a:moveTo>
                  <a:lnTo>
                    <a:pt x="0" y="2294"/>
                  </a:lnTo>
                  <a:lnTo>
                    <a:pt x="0" y="3561"/>
                  </a:lnTo>
                  <a:lnTo>
                    <a:pt x="3974" y="1268"/>
                  </a:lnTo>
                  <a:lnTo>
                    <a:pt x="39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839;p52">
              <a:extLst>
                <a:ext uri="{FF2B5EF4-FFF2-40B4-BE49-F238E27FC236}">
                  <a16:creationId xmlns:a16="http://schemas.microsoft.com/office/drawing/2014/main" id="{30CAA946-BC44-474B-8165-0C413464FCCC}"/>
                </a:ext>
              </a:extLst>
            </p:cNvPr>
            <p:cNvSpPr/>
            <p:nvPr/>
          </p:nvSpPr>
          <p:spPr>
            <a:xfrm>
              <a:off x="3664500" y="1475175"/>
              <a:ext cx="99375" cy="505325"/>
            </a:xfrm>
            <a:custGeom>
              <a:avLst/>
              <a:gdLst/>
              <a:ahLst/>
              <a:cxnLst/>
              <a:rect l="l" t="t" r="r" b="b"/>
              <a:pathLst>
                <a:path w="3975" h="20213" extrusionOk="0">
                  <a:moveTo>
                    <a:pt x="3975" y="17919"/>
                  </a:moveTo>
                  <a:lnTo>
                    <a:pt x="1" y="20212"/>
                  </a:lnTo>
                  <a:lnTo>
                    <a:pt x="1" y="2296"/>
                  </a:lnTo>
                  <a:lnTo>
                    <a:pt x="3975" y="1"/>
                  </a:lnTo>
                  <a:close/>
                </a:path>
              </a:pathLst>
            </a:custGeom>
            <a:gradFill>
              <a:gsLst>
                <a:gs pos="0">
                  <a:srgbClr val="FFFFFF">
                    <a:alpha val="11372"/>
                  </a:srgbClr>
                </a:gs>
                <a:gs pos="50000">
                  <a:srgbClr val="E354F7">
                    <a:alpha val="56862"/>
                  </a:srgbClr>
                </a:gs>
                <a:gs pos="100000">
                  <a:srgbClr val="10ECFF">
                    <a:alpha val="86274"/>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840;p52">
              <a:extLst>
                <a:ext uri="{FF2B5EF4-FFF2-40B4-BE49-F238E27FC236}">
                  <a16:creationId xmlns:a16="http://schemas.microsoft.com/office/drawing/2014/main" id="{CB3396C5-6A21-4B91-A6EF-0F5DACE5FADE}"/>
                </a:ext>
              </a:extLst>
            </p:cNvPr>
            <p:cNvSpPr/>
            <p:nvPr/>
          </p:nvSpPr>
          <p:spPr>
            <a:xfrm>
              <a:off x="3815250" y="1205875"/>
              <a:ext cx="99325" cy="687600"/>
            </a:xfrm>
            <a:custGeom>
              <a:avLst/>
              <a:gdLst/>
              <a:ahLst/>
              <a:cxnLst/>
              <a:rect l="l" t="t" r="r" b="b"/>
              <a:pathLst>
                <a:path w="3973" h="27504" extrusionOk="0">
                  <a:moveTo>
                    <a:pt x="3973" y="25210"/>
                  </a:moveTo>
                  <a:lnTo>
                    <a:pt x="0" y="27504"/>
                  </a:lnTo>
                  <a:lnTo>
                    <a:pt x="0" y="2294"/>
                  </a:lnTo>
                  <a:lnTo>
                    <a:pt x="3973" y="0"/>
                  </a:lnTo>
                  <a:close/>
                </a:path>
              </a:pathLst>
            </a:custGeom>
            <a:gradFill>
              <a:gsLst>
                <a:gs pos="0">
                  <a:srgbClr val="FFFFFF">
                    <a:alpha val="11372"/>
                  </a:srgbClr>
                </a:gs>
                <a:gs pos="50000">
                  <a:srgbClr val="E354F7">
                    <a:alpha val="56862"/>
                  </a:srgbClr>
                </a:gs>
                <a:gs pos="100000">
                  <a:srgbClr val="10ECFF">
                    <a:alpha val="86274"/>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841;p52">
              <a:extLst>
                <a:ext uri="{FF2B5EF4-FFF2-40B4-BE49-F238E27FC236}">
                  <a16:creationId xmlns:a16="http://schemas.microsoft.com/office/drawing/2014/main" id="{C00157AF-A1ED-4E7E-B540-8302C9060309}"/>
                </a:ext>
              </a:extLst>
            </p:cNvPr>
            <p:cNvSpPr/>
            <p:nvPr/>
          </p:nvSpPr>
          <p:spPr>
            <a:xfrm>
              <a:off x="3815250" y="1051725"/>
              <a:ext cx="99325" cy="162075"/>
            </a:xfrm>
            <a:custGeom>
              <a:avLst/>
              <a:gdLst/>
              <a:ahLst/>
              <a:cxnLst/>
              <a:rect l="l" t="t" r="r" b="b"/>
              <a:pathLst>
                <a:path w="3973" h="6483" extrusionOk="0">
                  <a:moveTo>
                    <a:pt x="3973" y="0"/>
                  </a:moveTo>
                  <a:lnTo>
                    <a:pt x="0" y="2294"/>
                  </a:lnTo>
                  <a:lnTo>
                    <a:pt x="0" y="6483"/>
                  </a:lnTo>
                  <a:lnTo>
                    <a:pt x="3973" y="4189"/>
                  </a:lnTo>
                  <a:lnTo>
                    <a:pt x="39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842;p52">
              <a:extLst>
                <a:ext uri="{FF2B5EF4-FFF2-40B4-BE49-F238E27FC236}">
                  <a16:creationId xmlns:a16="http://schemas.microsoft.com/office/drawing/2014/main" id="{DA2B0C74-DBB9-4FF4-A340-A1E847F7F825}"/>
                </a:ext>
              </a:extLst>
            </p:cNvPr>
            <p:cNvSpPr/>
            <p:nvPr/>
          </p:nvSpPr>
          <p:spPr>
            <a:xfrm>
              <a:off x="3815250" y="974250"/>
              <a:ext cx="99325" cy="93350"/>
            </a:xfrm>
            <a:custGeom>
              <a:avLst/>
              <a:gdLst/>
              <a:ahLst/>
              <a:cxnLst/>
              <a:rect l="l" t="t" r="r" b="b"/>
              <a:pathLst>
                <a:path w="3973" h="3734" extrusionOk="0">
                  <a:moveTo>
                    <a:pt x="3973" y="1"/>
                  </a:moveTo>
                  <a:lnTo>
                    <a:pt x="0" y="2294"/>
                  </a:lnTo>
                  <a:lnTo>
                    <a:pt x="0" y="3734"/>
                  </a:lnTo>
                  <a:lnTo>
                    <a:pt x="3973" y="1440"/>
                  </a:lnTo>
                  <a:lnTo>
                    <a:pt x="3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843;p52">
              <a:extLst>
                <a:ext uri="{FF2B5EF4-FFF2-40B4-BE49-F238E27FC236}">
                  <a16:creationId xmlns:a16="http://schemas.microsoft.com/office/drawing/2014/main" id="{A4693341-E094-4B62-98D8-92A1396BF12C}"/>
                </a:ext>
              </a:extLst>
            </p:cNvPr>
            <p:cNvSpPr/>
            <p:nvPr/>
          </p:nvSpPr>
          <p:spPr>
            <a:xfrm>
              <a:off x="3965950" y="1451300"/>
              <a:ext cx="99325" cy="355175"/>
            </a:xfrm>
            <a:custGeom>
              <a:avLst/>
              <a:gdLst/>
              <a:ahLst/>
              <a:cxnLst/>
              <a:rect l="l" t="t" r="r" b="b"/>
              <a:pathLst>
                <a:path w="3973" h="14207" extrusionOk="0">
                  <a:moveTo>
                    <a:pt x="3973" y="11913"/>
                  </a:moveTo>
                  <a:lnTo>
                    <a:pt x="1" y="14206"/>
                  </a:lnTo>
                  <a:lnTo>
                    <a:pt x="1" y="2294"/>
                  </a:lnTo>
                  <a:lnTo>
                    <a:pt x="3973" y="1"/>
                  </a:lnTo>
                  <a:close/>
                </a:path>
              </a:pathLst>
            </a:custGeom>
            <a:gradFill>
              <a:gsLst>
                <a:gs pos="0">
                  <a:srgbClr val="FFFFFF">
                    <a:alpha val="11372"/>
                  </a:srgbClr>
                </a:gs>
                <a:gs pos="50000">
                  <a:srgbClr val="E354F7">
                    <a:alpha val="56862"/>
                  </a:srgbClr>
                </a:gs>
                <a:gs pos="100000">
                  <a:srgbClr val="10ECFF">
                    <a:alpha val="86274"/>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844;p52">
              <a:extLst>
                <a:ext uri="{FF2B5EF4-FFF2-40B4-BE49-F238E27FC236}">
                  <a16:creationId xmlns:a16="http://schemas.microsoft.com/office/drawing/2014/main" id="{893E5C7D-0C2D-48B1-AB64-C03C2F3B30D4}"/>
                </a:ext>
              </a:extLst>
            </p:cNvPr>
            <p:cNvSpPr/>
            <p:nvPr/>
          </p:nvSpPr>
          <p:spPr>
            <a:xfrm>
              <a:off x="3965950" y="1338525"/>
              <a:ext cx="99325" cy="120700"/>
            </a:xfrm>
            <a:custGeom>
              <a:avLst/>
              <a:gdLst/>
              <a:ahLst/>
              <a:cxnLst/>
              <a:rect l="l" t="t" r="r" b="b"/>
              <a:pathLst>
                <a:path w="3973" h="4828" extrusionOk="0">
                  <a:moveTo>
                    <a:pt x="3973" y="0"/>
                  </a:moveTo>
                  <a:lnTo>
                    <a:pt x="1" y="2295"/>
                  </a:lnTo>
                  <a:lnTo>
                    <a:pt x="1" y="4828"/>
                  </a:lnTo>
                  <a:lnTo>
                    <a:pt x="3973" y="2535"/>
                  </a:lnTo>
                  <a:lnTo>
                    <a:pt x="39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845;p52">
              <a:extLst>
                <a:ext uri="{FF2B5EF4-FFF2-40B4-BE49-F238E27FC236}">
                  <a16:creationId xmlns:a16="http://schemas.microsoft.com/office/drawing/2014/main" id="{20A82D62-3505-4264-83EF-8D723E254B37}"/>
                </a:ext>
              </a:extLst>
            </p:cNvPr>
            <p:cNvSpPr/>
            <p:nvPr/>
          </p:nvSpPr>
          <p:spPr>
            <a:xfrm>
              <a:off x="3965950" y="1257450"/>
              <a:ext cx="99325" cy="89050"/>
            </a:xfrm>
            <a:custGeom>
              <a:avLst/>
              <a:gdLst/>
              <a:ahLst/>
              <a:cxnLst/>
              <a:rect l="l" t="t" r="r" b="b"/>
              <a:pathLst>
                <a:path w="3973" h="3562" extrusionOk="0">
                  <a:moveTo>
                    <a:pt x="3973" y="1"/>
                  </a:moveTo>
                  <a:lnTo>
                    <a:pt x="1" y="2294"/>
                  </a:lnTo>
                  <a:lnTo>
                    <a:pt x="1" y="3561"/>
                  </a:lnTo>
                  <a:lnTo>
                    <a:pt x="3973" y="1268"/>
                  </a:lnTo>
                  <a:lnTo>
                    <a:pt x="3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846;p52">
              <a:extLst>
                <a:ext uri="{FF2B5EF4-FFF2-40B4-BE49-F238E27FC236}">
                  <a16:creationId xmlns:a16="http://schemas.microsoft.com/office/drawing/2014/main" id="{6EBDF953-1AEB-403E-929B-DAC71BF5E6FB}"/>
                </a:ext>
              </a:extLst>
            </p:cNvPr>
            <p:cNvSpPr/>
            <p:nvPr/>
          </p:nvSpPr>
          <p:spPr>
            <a:xfrm>
              <a:off x="3659025" y="1371300"/>
              <a:ext cx="99375" cy="120700"/>
            </a:xfrm>
            <a:custGeom>
              <a:avLst/>
              <a:gdLst/>
              <a:ahLst/>
              <a:cxnLst/>
              <a:rect l="l" t="t" r="r" b="b"/>
              <a:pathLst>
                <a:path w="3975" h="4828" extrusionOk="0">
                  <a:moveTo>
                    <a:pt x="3974" y="0"/>
                  </a:moveTo>
                  <a:lnTo>
                    <a:pt x="0" y="2295"/>
                  </a:lnTo>
                  <a:lnTo>
                    <a:pt x="0" y="4828"/>
                  </a:lnTo>
                  <a:lnTo>
                    <a:pt x="3974" y="2535"/>
                  </a:lnTo>
                  <a:lnTo>
                    <a:pt x="39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847;p52">
              <a:extLst>
                <a:ext uri="{FF2B5EF4-FFF2-40B4-BE49-F238E27FC236}">
                  <a16:creationId xmlns:a16="http://schemas.microsoft.com/office/drawing/2014/main" id="{F51F735E-55F5-4A35-8AA2-B80421F81A0A}"/>
                </a:ext>
              </a:extLst>
            </p:cNvPr>
            <p:cNvSpPr/>
            <p:nvPr/>
          </p:nvSpPr>
          <p:spPr>
            <a:xfrm>
              <a:off x="3659025" y="1290225"/>
              <a:ext cx="99375" cy="89050"/>
            </a:xfrm>
            <a:custGeom>
              <a:avLst/>
              <a:gdLst/>
              <a:ahLst/>
              <a:cxnLst/>
              <a:rect l="l" t="t" r="r" b="b"/>
              <a:pathLst>
                <a:path w="3975" h="3562" extrusionOk="0">
                  <a:moveTo>
                    <a:pt x="3974" y="1"/>
                  </a:moveTo>
                  <a:lnTo>
                    <a:pt x="0" y="2294"/>
                  </a:lnTo>
                  <a:lnTo>
                    <a:pt x="0" y="3561"/>
                  </a:lnTo>
                  <a:lnTo>
                    <a:pt x="3974" y="1268"/>
                  </a:lnTo>
                  <a:lnTo>
                    <a:pt x="39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848;p52">
              <a:extLst>
                <a:ext uri="{FF2B5EF4-FFF2-40B4-BE49-F238E27FC236}">
                  <a16:creationId xmlns:a16="http://schemas.microsoft.com/office/drawing/2014/main" id="{9A78ED0F-ACC7-40A7-868B-2AB51B91A234}"/>
                </a:ext>
              </a:extLst>
            </p:cNvPr>
            <p:cNvSpPr/>
            <p:nvPr/>
          </p:nvSpPr>
          <p:spPr>
            <a:xfrm>
              <a:off x="4880000" y="2267575"/>
              <a:ext cx="802700" cy="317050"/>
            </a:xfrm>
            <a:custGeom>
              <a:avLst/>
              <a:gdLst/>
              <a:ahLst/>
              <a:cxnLst/>
              <a:rect l="l" t="t" r="r" b="b"/>
              <a:pathLst>
                <a:path w="32108" h="12682" extrusionOk="0">
                  <a:moveTo>
                    <a:pt x="12335" y="0"/>
                  </a:moveTo>
                  <a:lnTo>
                    <a:pt x="1" y="9098"/>
                  </a:lnTo>
                  <a:cubicBezTo>
                    <a:pt x="7930" y="12681"/>
                    <a:pt x="19369" y="12280"/>
                    <a:pt x="26487" y="8170"/>
                  </a:cubicBezTo>
                  <a:cubicBezTo>
                    <a:pt x="29481" y="6441"/>
                    <a:pt x="31451" y="4207"/>
                    <a:pt x="32108" y="1791"/>
                  </a:cubicBezTo>
                  <a:close/>
                </a:path>
              </a:pathLst>
            </a:custGeom>
            <a:gradFill>
              <a:gsLst>
                <a:gs pos="0">
                  <a:srgbClr val="AFCAE0"/>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849;p52">
              <a:extLst>
                <a:ext uri="{FF2B5EF4-FFF2-40B4-BE49-F238E27FC236}">
                  <a16:creationId xmlns:a16="http://schemas.microsoft.com/office/drawing/2014/main" id="{B5DE995A-0250-4B7A-AF65-E70034B1C3A2}"/>
                </a:ext>
              </a:extLst>
            </p:cNvPr>
            <p:cNvSpPr/>
            <p:nvPr/>
          </p:nvSpPr>
          <p:spPr>
            <a:xfrm>
              <a:off x="4640525" y="1980875"/>
              <a:ext cx="547875" cy="514175"/>
            </a:xfrm>
            <a:custGeom>
              <a:avLst/>
              <a:gdLst/>
              <a:ahLst/>
              <a:cxnLst/>
              <a:rect l="l" t="t" r="r" b="b"/>
              <a:pathLst>
                <a:path w="21915" h="20567" extrusionOk="0">
                  <a:moveTo>
                    <a:pt x="21914" y="11468"/>
                  </a:moveTo>
                  <a:lnTo>
                    <a:pt x="19462" y="1"/>
                  </a:lnTo>
                  <a:cubicBezTo>
                    <a:pt x="15037" y="317"/>
                    <a:pt x="10918" y="1477"/>
                    <a:pt x="7765" y="3298"/>
                  </a:cubicBezTo>
                  <a:cubicBezTo>
                    <a:pt x="0" y="7780"/>
                    <a:pt x="0" y="15156"/>
                    <a:pt x="7765" y="19638"/>
                  </a:cubicBezTo>
                  <a:cubicBezTo>
                    <a:pt x="8337" y="19968"/>
                    <a:pt x="8942" y="20279"/>
                    <a:pt x="9581" y="20566"/>
                  </a:cubicBez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850;p52">
              <a:extLst>
                <a:ext uri="{FF2B5EF4-FFF2-40B4-BE49-F238E27FC236}">
                  <a16:creationId xmlns:a16="http://schemas.microsoft.com/office/drawing/2014/main" id="{28AA8705-5C78-44D5-A8F8-2012052BBE90}"/>
                </a:ext>
              </a:extLst>
            </p:cNvPr>
            <p:cNvSpPr/>
            <p:nvPr/>
          </p:nvSpPr>
          <p:spPr>
            <a:xfrm>
              <a:off x="5127075" y="1969975"/>
              <a:ext cx="580375" cy="342375"/>
            </a:xfrm>
            <a:custGeom>
              <a:avLst/>
              <a:gdLst/>
              <a:ahLst/>
              <a:cxnLst/>
              <a:rect l="l" t="t" r="r" b="b"/>
              <a:pathLst>
                <a:path w="23215" h="13695" extrusionOk="0">
                  <a:moveTo>
                    <a:pt x="2452" y="11904"/>
                  </a:moveTo>
                  <a:lnTo>
                    <a:pt x="22223" y="13695"/>
                  </a:lnTo>
                  <a:cubicBezTo>
                    <a:pt x="23215" y="10050"/>
                    <a:pt x="21123" y="6344"/>
                    <a:pt x="16604" y="3734"/>
                  </a:cubicBezTo>
                  <a:cubicBezTo>
                    <a:pt x="12247" y="1219"/>
                    <a:pt x="6114" y="1"/>
                    <a:pt x="0" y="437"/>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851;p52">
              <a:extLst>
                <a:ext uri="{FF2B5EF4-FFF2-40B4-BE49-F238E27FC236}">
                  <a16:creationId xmlns:a16="http://schemas.microsoft.com/office/drawing/2014/main" id="{D98E45B6-998C-421F-8168-67C9244CC8FD}"/>
                </a:ext>
              </a:extLst>
            </p:cNvPr>
            <p:cNvSpPr/>
            <p:nvPr/>
          </p:nvSpPr>
          <p:spPr>
            <a:xfrm>
              <a:off x="4880000" y="2312325"/>
              <a:ext cx="802700" cy="434875"/>
            </a:xfrm>
            <a:custGeom>
              <a:avLst/>
              <a:gdLst/>
              <a:ahLst/>
              <a:cxnLst/>
              <a:rect l="l" t="t" r="r" b="b"/>
              <a:pathLst>
                <a:path w="32108" h="17395" extrusionOk="0">
                  <a:moveTo>
                    <a:pt x="26487" y="6380"/>
                  </a:moveTo>
                  <a:cubicBezTo>
                    <a:pt x="29481" y="4651"/>
                    <a:pt x="31451" y="2417"/>
                    <a:pt x="32108" y="1"/>
                  </a:cubicBezTo>
                  <a:lnTo>
                    <a:pt x="32108" y="6506"/>
                  </a:lnTo>
                  <a:cubicBezTo>
                    <a:pt x="31451" y="8920"/>
                    <a:pt x="29483" y="11155"/>
                    <a:pt x="26487" y="12884"/>
                  </a:cubicBezTo>
                  <a:cubicBezTo>
                    <a:pt x="19369" y="16995"/>
                    <a:pt x="7929" y="17395"/>
                    <a:pt x="1" y="13813"/>
                  </a:cubicBezTo>
                  <a:lnTo>
                    <a:pt x="1" y="7308"/>
                  </a:lnTo>
                  <a:cubicBezTo>
                    <a:pt x="7929" y="10891"/>
                    <a:pt x="19369" y="10490"/>
                    <a:pt x="26487" y="63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852;p52">
              <a:extLst>
                <a:ext uri="{FF2B5EF4-FFF2-40B4-BE49-F238E27FC236}">
                  <a16:creationId xmlns:a16="http://schemas.microsoft.com/office/drawing/2014/main" id="{61DDFFBB-3A91-444D-A400-930F227AD721}"/>
                </a:ext>
              </a:extLst>
            </p:cNvPr>
            <p:cNvSpPr/>
            <p:nvPr/>
          </p:nvSpPr>
          <p:spPr>
            <a:xfrm>
              <a:off x="4688550" y="2268900"/>
              <a:ext cx="191475" cy="388775"/>
            </a:xfrm>
            <a:custGeom>
              <a:avLst/>
              <a:gdLst/>
              <a:ahLst/>
              <a:cxnLst/>
              <a:rect l="l" t="t" r="r" b="b"/>
              <a:pathLst>
                <a:path w="7659" h="15551" extrusionOk="0">
                  <a:moveTo>
                    <a:pt x="5842" y="8117"/>
                  </a:moveTo>
                  <a:cubicBezTo>
                    <a:pt x="6414" y="8447"/>
                    <a:pt x="7020" y="8758"/>
                    <a:pt x="7659" y="9045"/>
                  </a:cubicBezTo>
                  <a:lnTo>
                    <a:pt x="7659" y="15550"/>
                  </a:lnTo>
                  <a:cubicBezTo>
                    <a:pt x="7021" y="15263"/>
                    <a:pt x="6416" y="14952"/>
                    <a:pt x="5842" y="14621"/>
                  </a:cubicBezTo>
                  <a:cubicBezTo>
                    <a:pt x="1938" y="12367"/>
                    <a:pt x="0" y="9381"/>
                    <a:pt x="23" y="6399"/>
                  </a:cubicBezTo>
                  <a:lnTo>
                    <a:pt x="23" y="104"/>
                  </a:lnTo>
                  <a:lnTo>
                    <a:pt x="23" y="0"/>
                  </a:lnTo>
                  <a:cubicBezTo>
                    <a:pt x="46" y="2947"/>
                    <a:pt x="1985" y="5890"/>
                    <a:pt x="5842" y="811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80279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A9FFBDC-8B70-473C-B9F2-546E7A2051F0}"/>
              </a:ext>
            </a:extLst>
          </p:cNvPr>
          <p:cNvSpPr>
            <a:spLocks noGrp="1"/>
          </p:cNvSpPr>
          <p:nvPr>
            <p:ph type="title"/>
          </p:nvPr>
        </p:nvSpPr>
        <p:spPr>
          <a:xfrm>
            <a:off x="109728" y="194034"/>
            <a:ext cx="4061518" cy="841800"/>
          </a:xfrm>
        </p:spPr>
        <p:txBody>
          <a:bodyPr/>
          <a:lstStyle/>
          <a:p>
            <a:r>
              <a:rPr lang="en-US" dirty="0"/>
              <a:t>One hot encoding</a:t>
            </a:r>
            <a:endParaRPr lang="ar-JO" dirty="0"/>
          </a:p>
        </p:txBody>
      </p:sp>
      <p:pic>
        <p:nvPicPr>
          <p:cNvPr id="5" name="صورة 4" descr="صورة تحتوي على نص&#10;&#10;تم إنشاء الوصف تلقائياً">
            <a:extLst>
              <a:ext uri="{FF2B5EF4-FFF2-40B4-BE49-F238E27FC236}">
                <a16:creationId xmlns:a16="http://schemas.microsoft.com/office/drawing/2014/main" id="{4720D244-666A-4494-B883-FB6A0D8F4F06}"/>
              </a:ext>
            </a:extLst>
          </p:cNvPr>
          <p:cNvPicPr>
            <a:picLocks noChangeAspect="1"/>
          </p:cNvPicPr>
          <p:nvPr/>
        </p:nvPicPr>
        <p:blipFill>
          <a:blip r:embed="rId2"/>
          <a:stretch>
            <a:fillRect/>
          </a:stretch>
        </p:blipFill>
        <p:spPr>
          <a:xfrm>
            <a:off x="229736" y="1323801"/>
            <a:ext cx="5563376" cy="2495898"/>
          </a:xfrm>
          <a:prstGeom prst="rect">
            <a:avLst/>
          </a:prstGeom>
        </p:spPr>
      </p:pic>
      <p:grpSp>
        <p:nvGrpSpPr>
          <p:cNvPr id="6" name="Google Shape;1660;p52">
            <a:extLst>
              <a:ext uri="{FF2B5EF4-FFF2-40B4-BE49-F238E27FC236}">
                <a16:creationId xmlns:a16="http://schemas.microsoft.com/office/drawing/2014/main" id="{2FD279DC-B3E1-4ECD-A824-88B963C79D3E}"/>
              </a:ext>
            </a:extLst>
          </p:cNvPr>
          <p:cNvGrpSpPr/>
          <p:nvPr/>
        </p:nvGrpSpPr>
        <p:grpSpPr>
          <a:xfrm>
            <a:off x="6873986" y="1937505"/>
            <a:ext cx="2161772" cy="2854689"/>
            <a:chOff x="6723331" y="2632490"/>
            <a:chExt cx="1275900" cy="1916685"/>
          </a:xfrm>
        </p:grpSpPr>
        <p:sp>
          <p:nvSpPr>
            <p:cNvPr id="7" name="Google Shape;1661;p52">
              <a:extLst>
                <a:ext uri="{FF2B5EF4-FFF2-40B4-BE49-F238E27FC236}">
                  <a16:creationId xmlns:a16="http://schemas.microsoft.com/office/drawing/2014/main" id="{A594F8C3-68C7-4478-8B86-B9C4D4A3B402}"/>
                </a:ext>
              </a:extLst>
            </p:cNvPr>
            <p:cNvSpPr/>
            <p:nvPr/>
          </p:nvSpPr>
          <p:spPr>
            <a:xfrm>
              <a:off x="6723331" y="4315527"/>
              <a:ext cx="1275900" cy="94781"/>
            </a:xfrm>
            <a:custGeom>
              <a:avLst/>
              <a:gdLst/>
              <a:ahLst/>
              <a:cxnLst/>
              <a:rect l="l" t="t" r="r" b="b"/>
              <a:pathLst>
                <a:path w="76287" h="5667" extrusionOk="0">
                  <a:moveTo>
                    <a:pt x="38143" y="1"/>
                  </a:moveTo>
                  <a:cubicBezTo>
                    <a:pt x="28028" y="1"/>
                    <a:pt x="18326" y="299"/>
                    <a:pt x="11172" y="830"/>
                  </a:cubicBezTo>
                  <a:cubicBezTo>
                    <a:pt x="4019" y="1362"/>
                    <a:pt x="1" y="2083"/>
                    <a:pt x="1" y="2833"/>
                  </a:cubicBezTo>
                  <a:cubicBezTo>
                    <a:pt x="1" y="3586"/>
                    <a:pt x="4019" y="4306"/>
                    <a:pt x="11172" y="4837"/>
                  </a:cubicBezTo>
                  <a:cubicBezTo>
                    <a:pt x="18326" y="5368"/>
                    <a:pt x="28028" y="5666"/>
                    <a:pt x="38143" y="5666"/>
                  </a:cubicBezTo>
                  <a:cubicBezTo>
                    <a:pt x="48260" y="5666"/>
                    <a:pt x="57962" y="5368"/>
                    <a:pt x="65115" y="4837"/>
                  </a:cubicBezTo>
                  <a:cubicBezTo>
                    <a:pt x="72268" y="4306"/>
                    <a:pt x="76286" y="3586"/>
                    <a:pt x="76286" y="2833"/>
                  </a:cubicBezTo>
                  <a:cubicBezTo>
                    <a:pt x="76286" y="2083"/>
                    <a:pt x="72268" y="1362"/>
                    <a:pt x="65115" y="830"/>
                  </a:cubicBezTo>
                  <a:cubicBezTo>
                    <a:pt x="57962" y="299"/>
                    <a:pt x="48260" y="1"/>
                    <a:pt x="38143" y="1"/>
                  </a:cubicBez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62;p52">
              <a:extLst>
                <a:ext uri="{FF2B5EF4-FFF2-40B4-BE49-F238E27FC236}">
                  <a16:creationId xmlns:a16="http://schemas.microsoft.com/office/drawing/2014/main" id="{4E72628A-A639-445E-8EA3-1EC671886171}"/>
                </a:ext>
              </a:extLst>
            </p:cNvPr>
            <p:cNvSpPr/>
            <p:nvPr/>
          </p:nvSpPr>
          <p:spPr>
            <a:xfrm>
              <a:off x="6983672" y="3340794"/>
              <a:ext cx="894654" cy="1034642"/>
            </a:xfrm>
            <a:custGeom>
              <a:avLst/>
              <a:gdLst/>
              <a:ahLst/>
              <a:cxnLst/>
              <a:rect l="l" t="t" r="r" b="b"/>
              <a:pathLst>
                <a:path w="53492" h="61862" extrusionOk="0">
                  <a:moveTo>
                    <a:pt x="124" y="1"/>
                  </a:moveTo>
                  <a:cubicBezTo>
                    <a:pt x="54" y="1"/>
                    <a:pt x="0" y="56"/>
                    <a:pt x="0" y="125"/>
                  </a:cubicBezTo>
                  <a:lnTo>
                    <a:pt x="0" y="61737"/>
                  </a:lnTo>
                  <a:cubicBezTo>
                    <a:pt x="0" y="61806"/>
                    <a:pt x="54" y="61861"/>
                    <a:pt x="124" y="61861"/>
                  </a:cubicBezTo>
                  <a:lnTo>
                    <a:pt x="53368" y="61861"/>
                  </a:lnTo>
                  <a:cubicBezTo>
                    <a:pt x="53436" y="61861"/>
                    <a:pt x="53492" y="61806"/>
                    <a:pt x="53492" y="61737"/>
                  </a:cubicBezTo>
                  <a:lnTo>
                    <a:pt x="53492" y="125"/>
                  </a:lnTo>
                  <a:cubicBezTo>
                    <a:pt x="53492" y="56"/>
                    <a:pt x="53436" y="1"/>
                    <a:pt x="53368" y="1"/>
                  </a:cubicBezTo>
                  <a:close/>
                </a:path>
              </a:pathLst>
            </a:custGeom>
            <a:gradFill>
              <a:gsLst>
                <a:gs pos="0">
                  <a:srgbClr val="FFFFFF">
                    <a:alpha val="23137"/>
                  </a:srgbClr>
                </a:gs>
                <a:gs pos="50000">
                  <a:srgbClr val="E354F7">
                    <a:alpha val="56862"/>
                  </a:srgbClr>
                </a:gs>
                <a:gs pos="100000">
                  <a:srgbClr val="10ECFF">
                    <a:alpha val="58823"/>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63;p52">
              <a:extLst>
                <a:ext uri="{FF2B5EF4-FFF2-40B4-BE49-F238E27FC236}">
                  <a16:creationId xmlns:a16="http://schemas.microsoft.com/office/drawing/2014/main" id="{28366DD9-D7DA-41C0-AE95-04F11C10C4C3}"/>
                </a:ext>
              </a:extLst>
            </p:cNvPr>
            <p:cNvSpPr/>
            <p:nvPr/>
          </p:nvSpPr>
          <p:spPr>
            <a:xfrm>
              <a:off x="7066428" y="3449088"/>
              <a:ext cx="756656" cy="212525"/>
            </a:xfrm>
            <a:custGeom>
              <a:avLst/>
              <a:gdLst/>
              <a:ahLst/>
              <a:cxnLst/>
              <a:rect l="l" t="t" r="r" b="b"/>
              <a:pathLst>
                <a:path w="45241" h="12707" extrusionOk="0">
                  <a:moveTo>
                    <a:pt x="31" y="1"/>
                  </a:moveTo>
                  <a:cubicBezTo>
                    <a:pt x="14" y="1"/>
                    <a:pt x="0" y="15"/>
                    <a:pt x="0" y="32"/>
                  </a:cubicBezTo>
                  <a:lnTo>
                    <a:pt x="0" y="12675"/>
                  </a:lnTo>
                  <a:cubicBezTo>
                    <a:pt x="0" y="12692"/>
                    <a:pt x="14" y="12706"/>
                    <a:pt x="31" y="12706"/>
                  </a:cubicBezTo>
                  <a:lnTo>
                    <a:pt x="45209" y="12706"/>
                  </a:lnTo>
                  <a:cubicBezTo>
                    <a:pt x="45226" y="12706"/>
                    <a:pt x="45240" y="12692"/>
                    <a:pt x="45240" y="12675"/>
                  </a:cubicBezTo>
                  <a:lnTo>
                    <a:pt x="45240" y="32"/>
                  </a:lnTo>
                  <a:cubicBezTo>
                    <a:pt x="45240" y="15"/>
                    <a:pt x="45226" y="1"/>
                    <a:pt x="45209" y="1"/>
                  </a:cubicBezTo>
                  <a:close/>
                </a:path>
              </a:pathLst>
            </a:custGeom>
            <a:solidFill>
              <a:srgbClr val="9090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64;p52">
              <a:extLst>
                <a:ext uri="{FF2B5EF4-FFF2-40B4-BE49-F238E27FC236}">
                  <a16:creationId xmlns:a16="http://schemas.microsoft.com/office/drawing/2014/main" id="{948EC407-B1AC-459E-916F-925D04160ACE}"/>
                </a:ext>
              </a:extLst>
            </p:cNvPr>
            <p:cNvSpPr/>
            <p:nvPr/>
          </p:nvSpPr>
          <p:spPr>
            <a:xfrm>
              <a:off x="7066428" y="3736976"/>
              <a:ext cx="194562" cy="134904"/>
            </a:xfrm>
            <a:custGeom>
              <a:avLst/>
              <a:gdLst/>
              <a:ahLst/>
              <a:cxnLst/>
              <a:rect l="l" t="t" r="r" b="b"/>
              <a:pathLst>
                <a:path w="11633" h="8066" extrusionOk="0">
                  <a:moveTo>
                    <a:pt x="31" y="0"/>
                  </a:moveTo>
                  <a:cubicBezTo>
                    <a:pt x="14" y="0"/>
                    <a:pt x="0" y="13"/>
                    <a:pt x="0" y="32"/>
                  </a:cubicBezTo>
                  <a:lnTo>
                    <a:pt x="0" y="8034"/>
                  </a:lnTo>
                  <a:cubicBezTo>
                    <a:pt x="0" y="8051"/>
                    <a:pt x="14" y="8065"/>
                    <a:pt x="31" y="8065"/>
                  </a:cubicBezTo>
                  <a:lnTo>
                    <a:pt x="11601" y="8065"/>
                  </a:lnTo>
                  <a:cubicBezTo>
                    <a:pt x="11618" y="8065"/>
                    <a:pt x="11633" y="8051"/>
                    <a:pt x="11633" y="8034"/>
                  </a:cubicBezTo>
                  <a:lnTo>
                    <a:pt x="11633" y="32"/>
                  </a:lnTo>
                  <a:cubicBezTo>
                    <a:pt x="11633" y="13"/>
                    <a:pt x="11618" y="0"/>
                    <a:pt x="11601" y="0"/>
                  </a:cubicBez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65;p52">
              <a:extLst>
                <a:ext uri="{FF2B5EF4-FFF2-40B4-BE49-F238E27FC236}">
                  <a16:creationId xmlns:a16="http://schemas.microsoft.com/office/drawing/2014/main" id="{64E86E37-E97D-40A9-BA03-3F2C41B8B0AC}"/>
                </a:ext>
              </a:extLst>
            </p:cNvPr>
            <p:cNvSpPr/>
            <p:nvPr/>
          </p:nvSpPr>
          <p:spPr>
            <a:xfrm>
              <a:off x="7347458" y="3736976"/>
              <a:ext cx="194562" cy="134904"/>
            </a:xfrm>
            <a:custGeom>
              <a:avLst/>
              <a:gdLst/>
              <a:ahLst/>
              <a:cxnLst/>
              <a:rect l="l" t="t" r="r" b="b"/>
              <a:pathLst>
                <a:path w="11633" h="8066" extrusionOk="0">
                  <a:moveTo>
                    <a:pt x="32" y="0"/>
                  </a:moveTo>
                  <a:cubicBezTo>
                    <a:pt x="14" y="0"/>
                    <a:pt x="0" y="13"/>
                    <a:pt x="0" y="32"/>
                  </a:cubicBezTo>
                  <a:lnTo>
                    <a:pt x="0" y="8034"/>
                  </a:lnTo>
                  <a:cubicBezTo>
                    <a:pt x="0" y="8051"/>
                    <a:pt x="14" y="8065"/>
                    <a:pt x="32" y="8065"/>
                  </a:cubicBezTo>
                  <a:lnTo>
                    <a:pt x="11601" y="8065"/>
                  </a:lnTo>
                  <a:cubicBezTo>
                    <a:pt x="11618" y="8065"/>
                    <a:pt x="11633" y="8051"/>
                    <a:pt x="11633" y="8034"/>
                  </a:cubicBezTo>
                  <a:lnTo>
                    <a:pt x="11633" y="32"/>
                  </a:lnTo>
                  <a:cubicBezTo>
                    <a:pt x="11633" y="13"/>
                    <a:pt x="11618" y="0"/>
                    <a:pt x="11601" y="0"/>
                  </a:cubicBezTo>
                  <a:close/>
                </a:path>
              </a:pathLst>
            </a:custGeom>
            <a:solidFill>
              <a:srgbClr val="9090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66;p52">
              <a:extLst>
                <a:ext uri="{FF2B5EF4-FFF2-40B4-BE49-F238E27FC236}">
                  <a16:creationId xmlns:a16="http://schemas.microsoft.com/office/drawing/2014/main" id="{96581AB0-FF60-4809-9A77-1B5995A2D056}"/>
                </a:ext>
              </a:extLst>
            </p:cNvPr>
            <p:cNvSpPr/>
            <p:nvPr/>
          </p:nvSpPr>
          <p:spPr>
            <a:xfrm>
              <a:off x="7628505" y="3736976"/>
              <a:ext cx="194579" cy="134904"/>
            </a:xfrm>
            <a:custGeom>
              <a:avLst/>
              <a:gdLst/>
              <a:ahLst/>
              <a:cxnLst/>
              <a:rect l="l" t="t" r="r" b="b"/>
              <a:pathLst>
                <a:path w="11634" h="8066" extrusionOk="0">
                  <a:moveTo>
                    <a:pt x="32" y="0"/>
                  </a:moveTo>
                  <a:cubicBezTo>
                    <a:pt x="13" y="0"/>
                    <a:pt x="1" y="13"/>
                    <a:pt x="1" y="32"/>
                  </a:cubicBezTo>
                  <a:lnTo>
                    <a:pt x="1" y="8034"/>
                  </a:lnTo>
                  <a:cubicBezTo>
                    <a:pt x="1" y="8051"/>
                    <a:pt x="13" y="8065"/>
                    <a:pt x="32" y="8065"/>
                  </a:cubicBezTo>
                  <a:lnTo>
                    <a:pt x="11602" y="8065"/>
                  </a:lnTo>
                  <a:cubicBezTo>
                    <a:pt x="11619" y="8065"/>
                    <a:pt x="11633" y="8051"/>
                    <a:pt x="11633" y="8034"/>
                  </a:cubicBezTo>
                  <a:lnTo>
                    <a:pt x="11633" y="32"/>
                  </a:lnTo>
                  <a:cubicBezTo>
                    <a:pt x="11633" y="13"/>
                    <a:pt x="11619" y="0"/>
                    <a:pt x="11602" y="0"/>
                  </a:cubicBez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67;p52">
              <a:extLst>
                <a:ext uri="{FF2B5EF4-FFF2-40B4-BE49-F238E27FC236}">
                  <a16:creationId xmlns:a16="http://schemas.microsoft.com/office/drawing/2014/main" id="{8CB04350-5013-4BB3-8FCB-4191C93E64D7}"/>
                </a:ext>
              </a:extLst>
            </p:cNvPr>
            <p:cNvSpPr/>
            <p:nvPr/>
          </p:nvSpPr>
          <p:spPr>
            <a:xfrm>
              <a:off x="7066428" y="3953815"/>
              <a:ext cx="194562" cy="134904"/>
            </a:xfrm>
            <a:custGeom>
              <a:avLst/>
              <a:gdLst/>
              <a:ahLst/>
              <a:cxnLst/>
              <a:rect l="l" t="t" r="r" b="b"/>
              <a:pathLst>
                <a:path w="11633" h="8066" extrusionOk="0">
                  <a:moveTo>
                    <a:pt x="31" y="1"/>
                  </a:moveTo>
                  <a:cubicBezTo>
                    <a:pt x="14" y="1"/>
                    <a:pt x="0" y="15"/>
                    <a:pt x="0" y="32"/>
                  </a:cubicBezTo>
                  <a:lnTo>
                    <a:pt x="0" y="8034"/>
                  </a:lnTo>
                  <a:cubicBezTo>
                    <a:pt x="0" y="8051"/>
                    <a:pt x="14" y="8066"/>
                    <a:pt x="31" y="8066"/>
                  </a:cubicBezTo>
                  <a:lnTo>
                    <a:pt x="11601" y="8066"/>
                  </a:lnTo>
                  <a:cubicBezTo>
                    <a:pt x="11618" y="8066"/>
                    <a:pt x="11633" y="8051"/>
                    <a:pt x="11633" y="8034"/>
                  </a:cubicBezTo>
                  <a:lnTo>
                    <a:pt x="11633" y="32"/>
                  </a:lnTo>
                  <a:cubicBezTo>
                    <a:pt x="11633" y="15"/>
                    <a:pt x="11618" y="1"/>
                    <a:pt x="11601" y="1"/>
                  </a:cubicBez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68;p52">
              <a:extLst>
                <a:ext uri="{FF2B5EF4-FFF2-40B4-BE49-F238E27FC236}">
                  <a16:creationId xmlns:a16="http://schemas.microsoft.com/office/drawing/2014/main" id="{7B7968EB-6C7E-4A3E-B83F-FC5A60F9568B}"/>
                </a:ext>
              </a:extLst>
            </p:cNvPr>
            <p:cNvSpPr/>
            <p:nvPr/>
          </p:nvSpPr>
          <p:spPr>
            <a:xfrm>
              <a:off x="7347458" y="3953815"/>
              <a:ext cx="194562" cy="134904"/>
            </a:xfrm>
            <a:custGeom>
              <a:avLst/>
              <a:gdLst/>
              <a:ahLst/>
              <a:cxnLst/>
              <a:rect l="l" t="t" r="r" b="b"/>
              <a:pathLst>
                <a:path w="11633" h="8066" extrusionOk="0">
                  <a:moveTo>
                    <a:pt x="32" y="1"/>
                  </a:moveTo>
                  <a:cubicBezTo>
                    <a:pt x="14" y="1"/>
                    <a:pt x="0" y="15"/>
                    <a:pt x="0" y="32"/>
                  </a:cubicBezTo>
                  <a:lnTo>
                    <a:pt x="0" y="8034"/>
                  </a:lnTo>
                  <a:cubicBezTo>
                    <a:pt x="0" y="8051"/>
                    <a:pt x="14" y="8066"/>
                    <a:pt x="32" y="8066"/>
                  </a:cubicBezTo>
                  <a:lnTo>
                    <a:pt x="11601" y="8066"/>
                  </a:lnTo>
                  <a:cubicBezTo>
                    <a:pt x="11618" y="8066"/>
                    <a:pt x="11633" y="8051"/>
                    <a:pt x="11633" y="8034"/>
                  </a:cubicBezTo>
                  <a:lnTo>
                    <a:pt x="11633" y="32"/>
                  </a:lnTo>
                  <a:cubicBezTo>
                    <a:pt x="11633" y="15"/>
                    <a:pt x="11618" y="1"/>
                    <a:pt x="11601" y="1"/>
                  </a:cubicBez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69;p52">
              <a:extLst>
                <a:ext uri="{FF2B5EF4-FFF2-40B4-BE49-F238E27FC236}">
                  <a16:creationId xmlns:a16="http://schemas.microsoft.com/office/drawing/2014/main" id="{1761B87F-B9B5-470B-BEE2-5DB3D6A57845}"/>
                </a:ext>
              </a:extLst>
            </p:cNvPr>
            <p:cNvSpPr/>
            <p:nvPr/>
          </p:nvSpPr>
          <p:spPr>
            <a:xfrm>
              <a:off x="7628505" y="3953815"/>
              <a:ext cx="194579" cy="351777"/>
            </a:xfrm>
            <a:custGeom>
              <a:avLst/>
              <a:gdLst/>
              <a:ahLst/>
              <a:cxnLst/>
              <a:rect l="l" t="t" r="r" b="b"/>
              <a:pathLst>
                <a:path w="11634" h="21033" extrusionOk="0">
                  <a:moveTo>
                    <a:pt x="32" y="1"/>
                  </a:moveTo>
                  <a:cubicBezTo>
                    <a:pt x="13" y="1"/>
                    <a:pt x="1" y="15"/>
                    <a:pt x="1" y="32"/>
                  </a:cubicBezTo>
                  <a:lnTo>
                    <a:pt x="1" y="21000"/>
                  </a:lnTo>
                  <a:cubicBezTo>
                    <a:pt x="1" y="21018"/>
                    <a:pt x="13" y="21032"/>
                    <a:pt x="32" y="21032"/>
                  </a:cubicBezTo>
                  <a:lnTo>
                    <a:pt x="11602" y="21032"/>
                  </a:lnTo>
                  <a:cubicBezTo>
                    <a:pt x="11619" y="21032"/>
                    <a:pt x="11633" y="21018"/>
                    <a:pt x="11633" y="21000"/>
                  </a:cubicBezTo>
                  <a:lnTo>
                    <a:pt x="11633" y="32"/>
                  </a:lnTo>
                  <a:cubicBezTo>
                    <a:pt x="11633" y="15"/>
                    <a:pt x="11619" y="1"/>
                    <a:pt x="11602" y="1"/>
                  </a:cubicBez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70;p52">
              <a:extLst>
                <a:ext uri="{FF2B5EF4-FFF2-40B4-BE49-F238E27FC236}">
                  <a16:creationId xmlns:a16="http://schemas.microsoft.com/office/drawing/2014/main" id="{EC269A3A-6072-469B-A00D-29315E9DEB87}"/>
                </a:ext>
              </a:extLst>
            </p:cNvPr>
            <p:cNvSpPr/>
            <p:nvPr/>
          </p:nvSpPr>
          <p:spPr>
            <a:xfrm>
              <a:off x="7052680" y="3435340"/>
              <a:ext cx="756656" cy="212525"/>
            </a:xfrm>
            <a:custGeom>
              <a:avLst/>
              <a:gdLst/>
              <a:ahLst/>
              <a:cxnLst/>
              <a:rect l="l" t="t" r="r" b="b"/>
              <a:pathLst>
                <a:path w="45241" h="12707" extrusionOk="0">
                  <a:moveTo>
                    <a:pt x="1406" y="1"/>
                  </a:moveTo>
                  <a:cubicBezTo>
                    <a:pt x="629" y="1"/>
                    <a:pt x="0" y="630"/>
                    <a:pt x="0" y="1406"/>
                  </a:cubicBezTo>
                  <a:lnTo>
                    <a:pt x="1406" y="12706"/>
                  </a:lnTo>
                  <a:lnTo>
                    <a:pt x="43834" y="12706"/>
                  </a:lnTo>
                  <a:cubicBezTo>
                    <a:pt x="44611" y="12706"/>
                    <a:pt x="45240" y="12078"/>
                    <a:pt x="45240" y="11302"/>
                  </a:cubicBezTo>
                  <a:lnTo>
                    <a:pt x="45240" y="1406"/>
                  </a:lnTo>
                  <a:cubicBezTo>
                    <a:pt x="45240" y="630"/>
                    <a:pt x="44611" y="1"/>
                    <a:pt x="438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71;p52">
              <a:extLst>
                <a:ext uri="{FF2B5EF4-FFF2-40B4-BE49-F238E27FC236}">
                  <a16:creationId xmlns:a16="http://schemas.microsoft.com/office/drawing/2014/main" id="{23DF327C-1B16-4C72-B153-66E74035AA4E}"/>
                </a:ext>
              </a:extLst>
            </p:cNvPr>
            <p:cNvSpPr/>
            <p:nvPr/>
          </p:nvSpPr>
          <p:spPr>
            <a:xfrm>
              <a:off x="7052680" y="3723228"/>
              <a:ext cx="194562" cy="134904"/>
            </a:xfrm>
            <a:custGeom>
              <a:avLst/>
              <a:gdLst/>
              <a:ahLst/>
              <a:cxnLst/>
              <a:rect l="l" t="t" r="r" b="b"/>
              <a:pathLst>
                <a:path w="11633" h="8066" extrusionOk="0">
                  <a:moveTo>
                    <a:pt x="31" y="0"/>
                  </a:moveTo>
                  <a:cubicBezTo>
                    <a:pt x="14" y="0"/>
                    <a:pt x="0" y="13"/>
                    <a:pt x="0" y="32"/>
                  </a:cubicBezTo>
                  <a:lnTo>
                    <a:pt x="0" y="8034"/>
                  </a:lnTo>
                  <a:cubicBezTo>
                    <a:pt x="0" y="8051"/>
                    <a:pt x="14" y="8065"/>
                    <a:pt x="31" y="8065"/>
                  </a:cubicBezTo>
                  <a:lnTo>
                    <a:pt x="11601" y="8065"/>
                  </a:lnTo>
                  <a:cubicBezTo>
                    <a:pt x="11618" y="8065"/>
                    <a:pt x="11633" y="8051"/>
                    <a:pt x="11633" y="8034"/>
                  </a:cubicBezTo>
                  <a:lnTo>
                    <a:pt x="11633" y="32"/>
                  </a:lnTo>
                  <a:cubicBezTo>
                    <a:pt x="11633" y="13"/>
                    <a:pt x="11618" y="0"/>
                    <a:pt x="11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72;p52">
              <a:extLst>
                <a:ext uri="{FF2B5EF4-FFF2-40B4-BE49-F238E27FC236}">
                  <a16:creationId xmlns:a16="http://schemas.microsoft.com/office/drawing/2014/main" id="{65648665-3CD6-4BB0-B5A8-81713ED90AB7}"/>
                </a:ext>
              </a:extLst>
            </p:cNvPr>
            <p:cNvSpPr/>
            <p:nvPr/>
          </p:nvSpPr>
          <p:spPr>
            <a:xfrm>
              <a:off x="7333710" y="3723228"/>
              <a:ext cx="194562" cy="134904"/>
            </a:xfrm>
            <a:custGeom>
              <a:avLst/>
              <a:gdLst/>
              <a:ahLst/>
              <a:cxnLst/>
              <a:rect l="l" t="t" r="r" b="b"/>
              <a:pathLst>
                <a:path w="11633" h="8066" extrusionOk="0">
                  <a:moveTo>
                    <a:pt x="31" y="0"/>
                  </a:moveTo>
                  <a:cubicBezTo>
                    <a:pt x="14" y="0"/>
                    <a:pt x="0" y="13"/>
                    <a:pt x="0" y="32"/>
                  </a:cubicBezTo>
                  <a:lnTo>
                    <a:pt x="0" y="8034"/>
                  </a:lnTo>
                  <a:cubicBezTo>
                    <a:pt x="0" y="8051"/>
                    <a:pt x="14" y="8065"/>
                    <a:pt x="31" y="8065"/>
                  </a:cubicBezTo>
                  <a:lnTo>
                    <a:pt x="11601" y="8065"/>
                  </a:lnTo>
                  <a:cubicBezTo>
                    <a:pt x="11620" y="8065"/>
                    <a:pt x="11633" y="8051"/>
                    <a:pt x="11633" y="8034"/>
                  </a:cubicBezTo>
                  <a:lnTo>
                    <a:pt x="11633" y="32"/>
                  </a:lnTo>
                  <a:cubicBezTo>
                    <a:pt x="11633" y="13"/>
                    <a:pt x="11620" y="0"/>
                    <a:pt x="116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73;p52">
              <a:extLst>
                <a:ext uri="{FF2B5EF4-FFF2-40B4-BE49-F238E27FC236}">
                  <a16:creationId xmlns:a16="http://schemas.microsoft.com/office/drawing/2014/main" id="{71CEFC95-A3FD-4E61-B4E7-12442EB79F20}"/>
                </a:ext>
              </a:extLst>
            </p:cNvPr>
            <p:cNvSpPr/>
            <p:nvPr/>
          </p:nvSpPr>
          <p:spPr>
            <a:xfrm>
              <a:off x="7614757" y="3723228"/>
              <a:ext cx="194579" cy="134904"/>
            </a:xfrm>
            <a:custGeom>
              <a:avLst/>
              <a:gdLst/>
              <a:ahLst/>
              <a:cxnLst/>
              <a:rect l="l" t="t" r="r" b="b"/>
              <a:pathLst>
                <a:path w="11634" h="8066" extrusionOk="0">
                  <a:moveTo>
                    <a:pt x="32" y="0"/>
                  </a:moveTo>
                  <a:cubicBezTo>
                    <a:pt x="15" y="0"/>
                    <a:pt x="1" y="13"/>
                    <a:pt x="1" y="32"/>
                  </a:cubicBezTo>
                  <a:lnTo>
                    <a:pt x="1" y="8034"/>
                  </a:lnTo>
                  <a:cubicBezTo>
                    <a:pt x="1" y="8051"/>
                    <a:pt x="15" y="8065"/>
                    <a:pt x="32" y="8065"/>
                  </a:cubicBezTo>
                  <a:lnTo>
                    <a:pt x="11602" y="8065"/>
                  </a:lnTo>
                  <a:cubicBezTo>
                    <a:pt x="11619" y="8065"/>
                    <a:pt x="11633" y="8051"/>
                    <a:pt x="11633" y="8034"/>
                  </a:cubicBezTo>
                  <a:lnTo>
                    <a:pt x="11633" y="32"/>
                  </a:lnTo>
                  <a:cubicBezTo>
                    <a:pt x="11633" y="13"/>
                    <a:pt x="11619" y="0"/>
                    <a:pt x="11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74;p52">
              <a:extLst>
                <a:ext uri="{FF2B5EF4-FFF2-40B4-BE49-F238E27FC236}">
                  <a16:creationId xmlns:a16="http://schemas.microsoft.com/office/drawing/2014/main" id="{8658EA8B-FC60-47A6-9E56-1AD8BBE31EC2}"/>
                </a:ext>
              </a:extLst>
            </p:cNvPr>
            <p:cNvSpPr/>
            <p:nvPr/>
          </p:nvSpPr>
          <p:spPr>
            <a:xfrm>
              <a:off x="7052680" y="3940067"/>
              <a:ext cx="194562" cy="134921"/>
            </a:xfrm>
            <a:custGeom>
              <a:avLst/>
              <a:gdLst/>
              <a:ahLst/>
              <a:cxnLst/>
              <a:rect l="l" t="t" r="r" b="b"/>
              <a:pathLst>
                <a:path w="11633" h="8067" extrusionOk="0">
                  <a:moveTo>
                    <a:pt x="31" y="1"/>
                  </a:moveTo>
                  <a:cubicBezTo>
                    <a:pt x="14" y="1"/>
                    <a:pt x="0" y="15"/>
                    <a:pt x="0" y="32"/>
                  </a:cubicBezTo>
                  <a:lnTo>
                    <a:pt x="0" y="8034"/>
                  </a:lnTo>
                  <a:cubicBezTo>
                    <a:pt x="0" y="8053"/>
                    <a:pt x="14" y="8067"/>
                    <a:pt x="31" y="8067"/>
                  </a:cubicBezTo>
                  <a:lnTo>
                    <a:pt x="11601" y="8067"/>
                  </a:lnTo>
                  <a:cubicBezTo>
                    <a:pt x="11618" y="8067"/>
                    <a:pt x="11633" y="8053"/>
                    <a:pt x="11633" y="8034"/>
                  </a:cubicBezTo>
                  <a:lnTo>
                    <a:pt x="11633" y="32"/>
                  </a:lnTo>
                  <a:cubicBezTo>
                    <a:pt x="11633" y="15"/>
                    <a:pt x="11618" y="1"/>
                    <a:pt x="116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75;p52">
              <a:extLst>
                <a:ext uri="{FF2B5EF4-FFF2-40B4-BE49-F238E27FC236}">
                  <a16:creationId xmlns:a16="http://schemas.microsoft.com/office/drawing/2014/main" id="{150E0CD9-C80B-444F-B0FF-B08D4F70D1BE}"/>
                </a:ext>
              </a:extLst>
            </p:cNvPr>
            <p:cNvSpPr/>
            <p:nvPr/>
          </p:nvSpPr>
          <p:spPr>
            <a:xfrm>
              <a:off x="7333710" y="3940067"/>
              <a:ext cx="194562" cy="134921"/>
            </a:xfrm>
            <a:custGeom>
              <a:avLst/>
              <a:gdLst/>
              <a:ahLst/>
              <a:cxnLst/>
              <a:rect l="l" t="t" r="r" b="b"/>
              <a:pathLst>
                <a:path w="11633" h="8067" extrusionOk="0">
                  <a:moveTo>
                    <a:pt x="31" y="1"/>
                  </a:moveTo>
                  <a:cubicBezTo>
                    <a:pt x="14" y="1"/>
                    <a:pt x="0" y="15"/>
                    <a:pt x="0" y="32"/>
                  </a:cubicBezTo>
                  <a:lnTo>
                    <a:pt x="0" y="8034"/>
                  </a:lnTo>
                  <a:cubicBezTo>
                    <a:pt x="0" y="8053"/>
                    <a:pt x="14" y="8067"/>
                    <a:pt x="31" y="8067"/>
                  </a:cubicBezTo>
                  <a:lnTo>
                    <a:pt x="11601" y="8067"/>
                  </a:lnTo>
                  <a:cubicBezTo>
                    <a:pt x="11620" y="8067"/>
                    <a:pt x="11633" y="8053"/>
                    <a:pt x="11633" y="8034"/>
                  </a:cubicBezTo>
                  <a:lnTo>
                    <a:pt x="11633" y="32"/>
                  </a:lnTo>
                  <a:cubicBezTo>
                    <a:pt x="11633" y="15"/>
                    <a:pt x="11620" y="1"/>
                    <a:pt x="116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76;p52">
              <a:extLst>
                <a:ext uri="{FF2B5EF4-FFF2-40B4-BE49-F238E27FC236}">
                  <a16:creationId xmlns:a16="http://schemas.microsoft.com/office/drawing/2014/main" id="{BCD721AA-B301-4C93-ACCA-2E2E2F7B4054}"/>
                </a:ext>
              </a:extLst>
            </p:cNvPr>
            <p:cNvSpPr/>
            <p:nvPr/>
          </p:nvSpPr>
          <p:spPr>
            <a:xfrm>
              <a:off x="7052680" y="4156924"/>
              <a:ext cx="194562" cy="134921"/>
            </a:xfrm>
            <a:custGeom>
              <a:avLst/>
              <a:gdLst/>
              <a:ahLst/>
              <a:cxnLst/>
              <a:rect l="l" t="t" r="r" b="b"/>
              <a:pathLst>
                <a:path w="11633" h="8067" extrusionOk="0">
                  <a:moveTo>
                    <a:pt x="31" y="0"/>
                  </a:moveTo>
                  <a:cubicBezTo>
                    <a:pt x="14" y="0"/>
                    <a:pt x="0" y="15"/>
                    <a:pt x="0" y="32"/>
                  </a:cubicBezTo>
                  <a:lnTo>
                    <a:pt x="0" y="8034"/>
                  </a:lnTo>
                  <a:cubicBezTo>
                    <a:pt x="0" y="8052"/>
                    <a:pt x="14" y="8066"/>
                    <a:pt x="31" y="8066"/>
                  </a:cubicBezTo>
                  <a:lnTo>
                    <a:pt x="11601" y="8066"/>
                  </a:lnTo>
                  <a:cubicBezTo>
                    <a:pt x="11618" y="8066"/>
                    <a:pt x="11633" y="8052"/>
                    <a:pt x="11633" y="8034"/>
                  </a:cubicBezTo>
                  <a:lnTo>
                    <a:pt x="11633" y="32"/>
                  </a:lnTo>
                  <a:cubicBezTo>
                    <a:pt x="11633" y="15"/>
                    <a:pt x="11618" y="0"/>
                    <a:pt x="11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77;p52">
              <a:extLst>
                <a:ext uri="{FF2B5EF4-FFF2-40B4-BE49-F238E27FC236}">
                  <a16:creationId xmlns:a16="http://schemas.microsoft.com/office/drawing/2014/main" id="{A5CA74DA-5EDB-44D1-87DF-4598BA5AF9E9}"/>
                </a:ext>
              </a:extLst>
            </p:cNvPr>
            <p:cNvSpPr/>
            <p:nvPr/>
          </p:nvSpPr>
          <p:spPr>
            <a:xfrm>
              <a:off x="7333710" y="4156924"/>
              <a:ext cx="194562" cy="134921"/>
            </a:xfrm>
            <a:custGeom>
              <a:avLst/>
              <a:gdLst/>
              <a:ahLst/>
              <a:cxnLst/>
              <a:rect l="l" t="t" r="r" b="b"/>
              <a:pathLst>
                <a:path w="11633" h="8067" extrusionOk="0">
                  <a:moveTo>
                    <a:pt x="31" y="0"/>
                  </a:moveTo>
                  <a:cubicBezTo>
                    <a:pt x="14" y="0"/>
                    <a:pt x="0" y="15"/>
                    <a:pt x="0" y="32"/>
                  </a:cubicBezTo>
                  <a:lnTo>
                    <a:pt x="0" y="8034"/>
                  </a:lnTo>
                  <a:cubicBezTo>
                    <a:pt x="0" y="8052"/>
                    <a:pt x="14" y="8066"/>
                    <a:pt x="31" y="8066"/>
                  </a:cubicBezTo>
                  <a:lnTo>
                    <a:pt x="11601" y="8066"/>
                  </a:lnTo>
                  <a:cubicBezTo>
                    <a:pt x="11620" y="8066"/>
                    <a:pt x="11633" y="8052"/>
                    <a:pt x="11633" y="8034"/>
                  </a:cubicBezTo>
                  <a:lnTo>
                    <a:pt x="11633" y="32"/>
                  </a:lnTo>
                  <a:cubicBezTo>
                    <a:pt x="11633" y="15"/>
                    <a:pt x="11620" y="0"/>
                    <a:pt x="11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78;p52">
              <a:extLst>
                <a:ext uri="{FF2B5EF4-FFF2-40B4-BE49-F238E27FC236}">
                  <a16:creationId xmlns:a16="http://schemas.microsoft.com/office/drawing/2014/main" id="{B49B164F-22D6-46D0-9D5F-9222128106B7}"/>
                </a:ext>
              </a:extLst>
            </p:cNvPr>
            <p:cNvSpPr/>
            <p:nvPr/>
          </p:nvSpPr>
          <p:spPr>
            <a:xfrm>
              <a:off x="7614757" y="3940067"/>
              <a:ext cx="194579" cy="351777"/>
            </a:xfrm>
            <a:custGeom>
              <a:avLst/>
              <a:gdLst/>
              <a:ahLst/>
              <a:cxnLst/>
              <a:rect l="l" t="t" r="r" b="b"/>
              <a:pathLst>
                <a:path w="11634" h="21033" extrusionOk="0">
                  <a:moveTo>
                    <a:pt x="32" y="1"/>
                  </a:moveTo>
                  <a:cubicBezTo>
                    <a:pt x="15" y="1"/>
                    <a:pt x="1" y="15"/>
                    <a:pt x="1" y="32"/>
                  </a:cubicBezTo>
                  <a:lnTo>
                    <a:pt x="1" y="21001"/>
                  </a:lnTo>
                  <a:cubicBezTo>
                    <a:pt x="1" y="21018"/>
                    <a:pt x="15" y="21032"/>
                    <a:pt x="32" y="21032"/>
                  </a:cubicBezTo>
                  <a:lnTo>
                    <a:pt x="11602" y="21032"/>
                  </a:lnTo>
                  <a:cubicBezTo>
                    <a:pt x="11619" y="21032"/>
                    <a:pt x="11633" y="21018"/>
                    <a:pt x="11633" y="21001"/>
                  </a:cubicBezTo>
                  <a:lnTo>
                    <a:pt x="11633" y="32"/>
                  </a:lnTo>
                  <a:cubicBezTo>
                    <a:pt x="11633" y="15"/>
                    <a:pt x="11619" y="1"/>
                    <a:pt x="116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79;p52">
              <a:extLst>
                <a:ext uri="{FF2B5EF4-FFF2-40B4-BE49-F238E27FC236}">
                  <a16:creationId xmlns:a16="http://schemas.microsoft.com/office/drawing/2014/main" id="{6787D4E5-3CB7-4CC6-AFCC-D1587C5AC664}"/>
                </a:ext>
              </a:extLst>
            </p:cNvPr>
            <p:cNvSpPr/>
            <p:nvPr/>
          </p:nvSpPr>
          <p:spPr>
            <a:xfrm>
              <a:off x="6984392" y="4468979"/>
              <a:ext cx="760419" cy="80196"/>
            </a:xfrm>
            <a:custGeom>
              <a:avLst/>
              <a:gdLst/>
              <a:ahLst/>
              <a:cxnLst/>
              <a:rect l="l" t="t" r="r" b="b"/>
              <a:pathLst>
                <a:path w="45466" h="4795" extrusionOk="0">
                  <a:moveTo>
                    <a:pt x="22733" y="1"/>
                  </a:moveTo>
                  <a:cubicBezTo>
                    <a:pt x="16703" y="1"/>
                    <a:pt x="10922" y="253"/>
                    <a:pt x="6658" y="703"/>
                  </a:cubicBezTo>
                  <a:cubicBezTo>
                    <a:pt x="2395" y="1152"/>
                    <a:pt x="0" y="1762"/>
                    <a:pt x="0" y="2397"/>
                  </a:cubicBezTo>
                  <a:cubicBezTo>
                    <a:pt x="0" y="3033"/>
                    <a:pt x="2395" y="3643"/>
                    <a:pt x="6658" y="4092"/>
                  </a:cubicBezTo>
                  <a:cubicBezTo>
                    <a:pt x="10922" y="4542"/>
                    <a:pt x="16703" y="4794"/>
                    <a:pt x="22733" y="4794"/>
                  </a:cubicBezTo>
                  <a:cubicBezTo>
                    <a:pt x="28762" y="4794"/>
                    <a:pt x="34544" y="4542"/>
                    <a:pt x="38807" y="4092"/>
                  </a:cubicBezTo>
                  <a:cubicBezTo>
                    <a:pt x="43071" y="3643"/>
                    <a:pt x="45466" y="3033"/>
                    <a:pt x="45466" y="2397"/>
                  </a:cubicBezTo>
                  <a:cubicBezTo>
                    <a:pt x="45466" y="1762"/>
                    <a:pt x="43071" y="1152"/>
                    <a:pt x="38807" y="703"/>
                  </a:cubicBezTo>
                  <a:cubicBezTo>
                    <a:pt x="34544" y="253"/>
                    <a:pt x="28762" y="1"/>
                    <a:pt x="22733" y="1"/>
                  </a:cubicBez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80;p52">
              <a:extLst>
                <a:ext uri="{FF2B5EF4-FFF2-40B4-BE49-F238E27FC236}">
                  <a16:creationId xmlns:a16="http://schemas.microsoft.com/office/drawing/2014/main" id="{49992F95-4408-4B2D-8C8C-9DD2EE18F6AE}"/>
                </a:ext>
              </a:extLst>
            </p:cNvPr>
            <p:cNvSpPr/>
            <p:nvPr/>
          </p:nvSpPr>
          <p:spPr>
            <a:xfrm>
              <a:off x="7054804" y="4441249"/>
              <a:ext cx="163152" cy="67837"/>
            </a:xfrm>
            <a:custGeom>
              <a:avLst/>
              <a:gdLst/>
              <a:ahLst/>
              <a:cxnLst/>
              <a:rect l="l" t="t" r="r" b="b"/>
              <a:pathLst>
                <a:path w="9755" h="4056" extrusionOk="0">
                  <a:moveTo>
                    <a:pt x="7503" y="0"/>
                  </a:moveTo>
                  <a:cubicBezTo>
                    <a:pt x="7001" y="0"/>
                    <a:pt x="6546" y="219"/>
                    <a:pt x="6322" y="654"/>
                  </a:cubicBezTo>
                  <a:cubicBezTo>
                    <a:pt x="6131" y="1026"/>
                    <a:pt x="5218" y="1886"/>
                    <a:pt x="3950" y="2451"/>
                  </a:cubicBezTo>
                  <a:cubicBezTo>
                    <a:pt x="2682" y="3016"/>
                    <a:pt x="0" y="3283"/>
                    <a:pt x="1491" y="3781"/>
                  </a:cubicBezTo>
                  <a:cubicBezTo>
                    <a:pt x="2108" y="3987"/>
                    <a:pt x="2768" y="4056"/>
                    <a:pt x="3391" y="4056"/>
                  </a:cubicBezTo>
                  <a:cubicBezTo>
                    <a:pt x="4274" y="4056"/>
                    <a:pt x="5085" y="3918"/>
                    <a:pt x="5602" y="3835"/>
                  </a:cubicBezTo>
                  <a:cubicBezTo>
                    <a:pt x="6484" y="3694"/>
                    <a:pt x="7336" y="3675"/>
                    <a:pt x="8374" y="3668"/>
                  </a:cubicBezTo>
                  <a:cubicBezTo>
                    <a:pt x="9745" y="3659"/>
                    <a:pt x="9755" y="3574"/>
                    <a:pt x="9569" y="2030"/>
                  </a:cubicBezTo>
                  <a:cubicBezTo>
                    <a:pt x="9408" y="674"/>
                    <a:pt x="8384" y="0"/>
                    <a:pt x="75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81;p52">
              <a:extLst>
                <a:ext uri="{FF2B5EF4-FFF2-40B4-BE49-F238E27FC236}">
                  <a16:creationId xmlns:a16="http://schemas.microsoft.com/office/drawing/2014/main" id="{8EA603D0-3E82-48AA-BC55-255237B3650D}"/>
                </a:ext>
              </a:extLst>
            </p:cNvPr>
            <p:cNvSpPr/>
            <p:nvPr/>
          </p:nvSpPr>
          <p:spPr>
            <a:xfrm>
              <a:off x="7506747" y="4421814"/>
              <a:ext cx="137998" cy="95767"/>
            </a:xfrm>
            <a:custGeom>
              <a:avLst/>
              <a:gdLst/>
              <a:ahLst/>
              <a:cxnLst/>
              <a:rect l="l" t="t" r="r" b="b"/>
              <a:pathLst>
                <a:path w="8251" h="5726" extrusionOk="0">
                  <a:moveTo>
                    <a:pt x="5353" y="0"/>
                  </a:moveTo>
                  <a:cubicBezTo>
                    <a:pt x="4749" y="0"/>
                    <a:pt x="4236" y="384"/>
                    <a:pt x="4119" y="1045"/>
                  </a:cubicBezTo>
                  <a:cubicBezTo>
                    <a:pt x="4044" y="1473"/>
                    <a:pt x="4652" y="2774"/>
                    <a:pt x="3563" y="3728"/>
                  </a:cubicBezTo>
                  <a:cubicBezTo>
                    <a:pt x="2474" y="4682"/>
                    <a:pt x="1" y="5685"/>
                    <a:pt x="1641" y="5723"/>
                  </a:cubicBezTo>
                  <a:cubicBezTo>
                    <a:pt x="1715" y="5725"/>
                    <a:pt x="1789" y="5726"/>
                    <a:pt x="1864" y="5726"/>
                  </a:cubicBezTo>
                  <a:cubicBezTo>
                    <a:pt x="3420" y="5726"/>
                    <a:pt x="4890" y="5362"/>
                    <a:pt x="5686" y="4970"/>
                  </a:cubicBezTo>
                  <a:cubicBezTo>
                    <a:pt x="6521" y="4557"/>
                    <a:pt x="5855" y="3910"/>
                    <a:pt x="6888" y="3583"/>
                  </a:cubicBezTo>
                  <a:cubicBezTo>
                    <a:pt x="8251" y="3153"/>
                    <a:pt x="7970" y="2151"/>
                    <a:pt x="7262" y="1532"/>
                  </a:cubicBezTo>
                  <a:cubicBezTo>
                    <a:pt x="6787" y="464"/>
                    <a:pt x="6015" y="0"/>
                    <a:pt x="53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82;p52">
              <a:extLst>
                <a:ext uri="{FF2B5EF4-FFF2-40B4-BE49-F238E27FC236}">
                  <a16:creationId xmlns:a16="http://schemas.microsoft.com/office/drawing/2014/main" id="{068B5104-3C04-4E18-8BE6-DFCD09CF35E6}"/>
                </a:ext>
              </a:extLst>
            </p:cNvPr>
            <p:cNvSpPr/>
            <p:nvPr/>
          </p:nvSpPr>
          <p:spPr>
            <a:xfrm>
              <a:off x="7155003" y="3422813"/>
              <a:ext cx="387920" cy="292788"/>
            </a:xfrm>
            <a:custGeom>
              <a:avLst/>
              <a:gdLst/>
              <a:ahLst/>
              <a:cxnLst/>
              <a:rect l="l" t="t" r="r" b="b"/>
              <a:pathLst>
                <a:path w="23194" h="17506" extrusionOk="0">
                  <a:moveTo>
                    <a:pt x="13932" y="0"/>
                  </a:moveTo>
                  <a:cubicBezTo>
                    <a:pt x="13932" y="0"/>
                    <a:pt x="8968" y="1977"/>
                    <a:pt x="4994" y="2215"/>
                  </a:cubicBezTo>
                  <a:cubicBezTo>
                    <a:pt x="4223" y="2262"/>
                    <a:pt x="3546" y="2279"/>
                    <a:pt x="2962" y="2279"/>
                  </a:cubicBezTo>
                  <a:cubicBezTo>
                    <a:pt x="1177" y="2279"/>
                    <a:pt x="274" y="2115"/>
                    <a:pt x="274" y="2115"/>
                  </a:cubicBezTo>
                  <a:cubicBezTo>
                    <a:pt x="274" y="2115"/>
                    <a:pt x="10" y="10643"/>
                    <a:pt x="0" y="15238"/>
                  </a:cubicBezTo>
                  <a:lnTo>
                    <a:pt x="19929" y="17506"/>
                  </a:lnTo>
                  <a:cubicBezTo>
                    <a:pt x="19929" y="17506"/>
                    <a:pt x="23194" y="7908"/>
                    <a:pt x="139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83;p52">
              <a:extLst>
                <a:ext uri="{FF2B5EF4-FFF2-40B4-BE49-F238E27FC236}">
                  <a16:creationId xmlns:a16="http://schemas.microsoft.com/office/drawing/2014/main" id="{87CD333B-7D7A-42F7-9472-50CF8294AAC8}"/>
                </a:ext>
              </a:extLst>
            </p:cNvPr>
            <p:cNvSpPr/>
            <p:nvPr/>
          </p:nvSpPr>
          <p:spPr>
            <a:xfrm>
              <a:off x="7140954" y="3930818"/>
              <a:ext cx="164390" cy="534999"/>
            </a:xfrm>
            <a:custGeom>
              <a:avLst/>
              <a:gdLst/>
              <a:ahLst/>
              <a:cxnLst/>
              <a:rect l="l" t="t" r="r" b="b"/>
              <a:pathLst>
                <a:path w="9829" h="31988" extrusionOk="0">
                  <a:moveTo>
                    <a:pt x="2463" y="0"/>
                  </a:moveTo>
                  <a:cubicBezTo>
                    <a:pt x="1113" y="0"/>
                    <a:pt x="1" y="933"/>
                    <a:pt x="89" y="3073"/>
                  </a:cubicBezTo>
                  <a:cubicBezTo>
                    <a:pt x="282" y="7661"/>
                    <a:pt x="1261" y="22171"/>
                    <a:pt x="1160" y="31044"/>
                  </a:cubicBezTo>
                  <a:cubicBezTo>
                    <a:pt x="1160" y="31044"/>
                    <a:pt x="1410" y="31622"/>
                    <a:pt x="1873" y="31834"/>
                  </a:cubicBezTo>
                  <a:cubicBezTo>
                    <a:pt x="2114" y="31943"/>
                    <a:pt x="2413" y="31988"/>
                    <a:pt x="2727" y="31988"/>
                  </a:cubicBezTo>
                  <a:cubicBezTo>
                    <a:pt x="3289" y="31988"/>
                    <a:pt x="3901" y="31846"/>
                    <a:pt x="4328" y="31680"/>
                  </a:cubicBezTo>
                  <a:cubicBezTo>
                    <a:pt x="4970" y="24445"/>
                    <a:pt x="9828" y="9179"/>
                    <a:pt x="6279" y="2550"/>
                  </a:cubicBezTo>
                  <a:cubicBezTo>
                    <a:pt x="5419" y="943"/>
                    <a:pt x="3820" y="0"/>
                    <a:pt x="24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84;p52">
              <a:extLst>
                <a:ext uri="{FF2B5EF4-FFF2-40B4-BE49-F238E27FC236}">
                  <a16:creationId xmlns:a16="http://schemas.microsoft.com/office/drawing/2014/main" id="{54E9B1EE-9869-461A-8A1B-483A73B88A13}"/>
                </a:ext>
              </a:extLst>
            </p:cNvPr>
            <p:cNvSpPr/>
            <p:nvPr/>
          </p:nvSpPr>
          <p:spPr>
            <a:xfrm>
              <a:off x="7138747" y="3542196"/>
              <a:ext cx="204062" cy="478787"/>
            </a:xfrm>
            <a:custGeom>
              <a:avLst/>
              <a:gdLst/>
              <a:ahLst/>
              <a:cxnLst/>
              <a:rect l="l" t="t" r="r" b="b"/>
              <a:pathLst>
                <a:path w="12201" h="28627" extrusionOk="0">
                  <a:moveTo>
                    <a:pt x="3625" y="1"/>
                  </a:moveTo>
                  <a:cubicBezTo>
                    <a:pt x="3135" y="1"/>
                    <a:pt x="2667" y="77"/>
                    <a:pt x="2238" y="239"/>
                  </a:cubicBezTo>
                  <a:cubicBezTo>
                    <a:pt x="1510" y="515"/>
                    <a:pt x="1258" y="2715"/>
                    <a:pt x="1148" y="4221"/>
                  </a:cubicBezTo>
                  <a:cubicBezTo>
                    <a:pt x="1039" y="5727"/>
                    <a:pt x="470" y="21348"/>
                    <a:pt x="256" y="24177"/>
                  </a:cubicBezTo>
                  <a:cubicBezTo>
                    <a:pt x="1" y="27555"/>
                    <a:pt x="1548" y="28627"/>
                    <a:pt x="3139" y="28627"/>
                  </a:cubicBezTo>
                  <a:cubicBezTo>
                    <a:pt x="4551" y="28627"/>
                    <a:pt x="5998" y="27783"/>
                    <a:pt x="6250" y="26959"/>
                  </a:cubicBezTo>
                  <a:cubicBezTo>
                    <a:pt x="7360" y="23325"/>
                    <a:pt x="10718" y="13058"/>
                    <a:pt x="11356" y="9279"/>
                  </a:cubicBezTo>
                  <a:cubicBezTo>
                    <a:pt x="12201" y="4291"/>
                    <a:pt x="7292" y="1"/>
                    <a:pt x="3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85;p52">
              <a:extLst>
                <a:ext uri="{FF2B5EF4-FFF2-40B4-BE49-F238E27FC236}">
                  <a16:creationId xmlns:a16="http://schemas.microsoft.com/office/drawing/2014/main" id="{9A092340-741E-476F-9559-368131914602}"/>
                </a:ext>
              </a:extLst>
            </p:cNvPr>
            <p:cNvSpPr/>
            <p:nvPr/>
          </p:nvSpPr>
          <p:spPr>
            <a:xfrm>
              <a:off x="7384855" y="3971677"/>
              <a:ext cx="246075" cy="483804"/>
            </a:xfrm>
            <a:custGeom>
              <a:avLst/>
              <a:gdLst/>
              <a:ahLst/>
              <a:cxnLst/>
              <a:rect l="l" t="t" r="r" b="b"/>
              <a:pathLst>
                <a:path w="14713" h="28927" extrusionOk="0">
                  <a:moveTo>
                    <a:pt x="3261" y="0"/>
                  </a:moveTo>
                  <a:cubicBezTo>
                    <a:pt x="1421" y="0"/>
                    <a:pt x="0" y="1229"/>
                    <a:pt x="882" y="3715"/>
                  </a:cubicBezTo>
                  <a:cubicBezTo>
                    <a:pt x="2418" y="8044"/>
                    <a:pt x="8747" y="20036"/>
                    <a:pt x="11265" y="28546"/>
                  </a:cubicBezTo>
                  <a:cubicBezTo>
                    <a:pt x="11265" y="28546"/>
                    <a:pt x="11496" y="28895"/>
                    <a:pt x="12004" y="28924"/>
                  </a:cubicBezTo>
                  <a:cubicBezTo>
                    <a:pt x="12030" y="28925"/>
                    <a:pt x="12058" y="28926"/>
                    <a:pt x="12088" y="28926"/>
                  </a:cubicBezTo>
                  <a:cubicBezTo>
                    <a:pt x="12627" y="28926"/>
                    <a:pt x="13897" y="28707"/>
                    <a:pt x="14713" y="28148"/>
                  </a:cubicBezTo>
                  <a:cubicBezTo>
                    <a:pt x="13194" y="21046"/>
                    <a:pt x="12954" y="7284"/>
                    <a:pt x="6758" y="1446"/>
                  </a:cubicBezTo>
                  <a:cubicBezTo>
                    <a:pt x="5737" y="484"/>
                    <a:pt x="4416" y="0"/>
                    <a:pt x="32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86;p52">
              <a:extLst>
                <a:ext uri="{FF2B5EF4-FFF2-40B4-BE49-F238E27FC236}">
                  <a16:creationId xmlns:a16="http://schemas.microsoft.com/office/drawing/2014/main" id="{7F31DCA3-6A2E-4772-A353-DA8C07FCCD6E}"/>
                </a:ext>
              </a:extLst>
            </p:cNvPr>
            <p:cNvSpPr/>
            <p:nvPr/>
          </p:nvSpPr>
          <p:spPr>
            <a:xfrm>
              <a:off x="7297534" y="3566531"/>
              <a:ext cx="206186" cy="492652"/>
            </a:xfrm>
            <a:custGeom>
              <a:avLst/>
              <a:gdLst/>
              <a:ahLst/>
              <a:cxnLst/>
              <a:rect l="l" t="t" r="r" b="b"/>
              <a:pathLst>
                <a:path w="12328" h="29456" extrusionOk="0">
                  <a:moveTo>
                    <a:pt x="3743" y="0"/>
                  </a:moveTo>
                  <a:cubicBezTo>
                    <a:pt x="2576" y="0"/>
                    <a:pt x="1498" y="350"/>
                    <a:pt x="700" y="1088"/>
                  </a:cubicBezTo>
                  <a:cubicBezTo>
                    <a:pt x="128" y="1616"/>
                    <a:pt x="1" y="4583"/>
                    <a:pt x="465" y="6018"/>
                  </a:cubicBezTo>
                  <a:cubicBezTo>
                    <a:pt x="929" y="7454"/>
                    <a:pt x="4629" y="23421"/>
                    <a:pt x="5494" y="26124"/>
                  </a:cubicBezTo>
                  <a:cubicBezTo>
                    <a:pt x="6291" y="28614"/>
                    <a:pt x="7589" y="29456"/>
                    <a:pt x="8835" y="29456"/>
                  </a:cubicBezTo>
                  <a:cubicBezTo>
                    <a:pt x="10637" y="29456"/>
                    <a:pt x="12328" y="27697"/>
                    <a:pt x="12231" y="26619"/>
                  </a:cubicBezTo>
                  <a:cubicBezTo>
                    <a:pt x="11896" y="22834"/>
                    <a:pt x="12070" y="10113"/>
                    <a:pt x="11242" y="6369"/>
                  </a:cubicBezTo>
                  <a:cubicBezTo>
                    <a:pt x="10352" y="2333"/>
                    <a:pt x="6753" y="0"/>
                    <a:pt x="37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87;p52">
              <a:extLst>
                <a:ext uri="{FF2B5EF4-FFF2-40B4-BE49-F238E27FC236}">
                  <a16:creationId xmlns:a16="http://schemas.microsoft.com/office/drawing/2014/main" id="{6F016353-680F-42E8-8A99-6CDF0691E7CB}"/>
                </a:ext>
              </a:extLst>
            </p:cNvPr>
            <p:cNvSpPr/>
            <p:nvPr/>
          </p:nvSpPr>
          <p:spPr>
            <a:xfrm>
              <a:off x="7075626" y="2706732"/>
              <a:ext cx="125237" cy="178171"/>
            </a:xfrm>
            <a:custGeom>
              <a:avLst/>
              <a:gdLst/>
              <a:ahLst/>
              <a:cxnLst/>
              <a:rect l="l" t="t" r="r" b="b"/>
              <a:pathLst>
                <a:path w="7488" h="10653" extrusionOk="0">
                  <a:moveTo>
                    <a:pt x="5606" y="0"/>
                  </a:moveTo>
                  <a:cubicBezTo>
                    <a:pt x="5572" y="0"/>
                    <a:pt x="5528" y="13"/>
                    <a:pt x="5474" y="41"/>
                  </a:cubicBezTo>
                  <a:cubicBezTo>
                    <a:pt x="5200" y="184"/>
                    <a:pt x="4145" y="862"/>
                    <a:pt x="3710" y="1487"/>
                  </a:cubicBezTo>
                  <a:cubicBezTo>
                    <a:pt x="3295" y="2084"/>
                    <a:pt x="3078" y="2747"/>
                    <a:pt x="2921" y="2998"/>
                  </a:cubicBezTo>
                  <a:cubicBezTo>
                    <a:pt x="1833" y="4741"/>
                    <a:pt x="1662" y="6071"/>
                    <a:pt x="489" y="7572"/>
                  </a:cubicBezTo>
                  <a:cubicBezTo>
                    <a:pt x="338" y="7765"/>
                    <a:pt x="169" y="7943"/>
                    <a:pt x="1" y="8122"/>
                  </a:cubicBezTo>
                  <a:lnTo>
                    <a:pt x="1391" y="10652"/>
                  </a:lnTo>
                  <a:cubicBezTo>
                    <a:pt x="2344" y="10181"/>
                    <a:pt x="2800" y="9025"/>
                    <a:pt x="3739" y="8526"/>
                  </a:cubicBezTo>
                  <a:cubicBezTo>
                    <a:pt x="4260" y="8249"/>
                    <a:pt x="4875" y="8205"/>
                    <a:pt x="5407" y="7952"/>
                  </a:cubicBezTo>
                  <a:cubicBezTo>
                    <a:pt x="6297" y="7528"/>
                    <a:pt x="6818" y="6603"/>
                    <a:pt x="7282" y="5733"/>
                  </a:cubicBezTo>
                  <a:cubicBezTo>
                    <a:pt x="7359" y="5587"/>
                    <a:pt x="7436" y="5442"/>
                    <a:pt x="7488" y="5285"/>
                  </a:cubicBezTo>
                  <a:cubicBezTo>
                    <a:pt x="7412" y="5259"/>
                    <a:pt x="7335" y="5248"/>
                    <a:pt x="7258" y="5248"/>
                  </a:cubicBezTo>
                  <a:cubicBezTo>
                    <a:pt x="6963" y="5248"/>
                    <a:pt x="6665" y="5416"/>
                    <a:pt x="6417" y="5597"/>
                  </a:cubicBezTo>
                  <a:cubicBezTo>
                    <a:pt x="6105" y="5826"/>
                    <a:pt x="5781" y="6094"/>
                    <a:pt x="5393" y="6101"/>
                  </a:cubicBezTo>
                  <a:cubicBezTo>
                    <a:pt x="5393" y="5793"/>
                    <a:pt x="5555" y="5513"/>
                    <a:pt x="5697" y="5240"/>
                  </a:cubicBezTo>
                  <a:cubicBezTo>
                    <a:pt x="6300" y="4069"/>
                    <a:pt x="6607" y="2767"/>
                    <a:pt x="6587" y="1449"/>
                  </a:cubicBezTo>
                  <a:cubicBezTo>
                    <a:pt x="6584" y="1286"/>
                    <a:pt x="6556" y="331"/>
                    <a:pt x="6394" y="314"/>
                  </a:cubicBezTo>
                  <a:cubicBezTo>
                    <a:pt x="6380" y="313"/>
                    <a:pt x="6366" y="312"/>
                    <a:pt x="6352" y="312"/>
                  </a:cubicBezTo>
                  <a:cubicBezTo>
                    <a:pt x="5949" y="312"/>
                    <a:pt x="5545" y="895"/>
                    <a:pt x="5545" y="895"/>
                  </a:cubicBezTo>
                  <a:cubicBezTo>
                    <a:pt x="5545" y="895"/>
                    <a:pt x="5895" y="0"/>
                    <a:pt x="5606" y="0"/>
                  </a:cubicBezTo>
                  <a:close/>
                </a:path>
              </a:pathLst>
            </a:custGeom>
            <a:solidFill>
              <a:srgbClr val="F2A1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88;p52">
              <a:extLst>
                <a:ext uri="{FF2B5EF4-FFF2-40B4-BE49-F238E27FC236}">
                  <a16:creationId xmlns:a16="http://schemas.microsoft.com/office/drawing/2014/main" id="{620EEC65-8A49-4664-8ED5-FDC51AA9B25A}"/>
                </a:ext>
              </a:extLst>
            </p:cNvPr>
            <p:cNvSpPr/>
            <p:nvPr/>
          </p:nvSpPr>
          <p:spPr>
            <a:xfrm>
              <a:off x="7114161" y="2710194"/>
              <a:ext cx="110720" cy="141310"/>
            </a:xfrm>
            <a:custGeom>
              <a:avLst/>
              <a:gdLst/>
              <a:ahLst/>
              <a:cxnLst/>
              <a:rect l="l" t="t" r="r" b="b"/>
              <a:pathLst>
                <a:path w="6620" h="8449" extrusionOk="0">
                  <a:moveTo>
                    <a:pt x="2885" y="0"/>
                  </a:moveTo>
                  <a:cubicBezTo>
                    <a:pt x="2881" y="0"/>
                    <a:pt x="2877" y="3"/>
                    <a:pt x="2875" y="7"/>
                  </a:cubicBezTo>
                  <a:lnTo>
                    <a:pt x="2" y="6876"/>
                  </a:lnTo>
                  <a:cubicBezTo>
                    <a:pt x="0" y="6882"/>
                    <a:pt x="3" y="6889"/>
                    <a:pt x="9" y="6890"/>
                  </a:cubicBezTo>
                  <a:lnTo>
                    <a:pt x="3729" y="8447"/>
                  </a:lnTo>
                  <a:cubicBezTo>
                    <a:pt x="3731" y="8448"/>
                    <a:pt x="3732" y="8448"/>
                    <a:pt x="3734" y="8448"/>
                  </a:cubicBezTo>
                  <a:cubicBezTo>
                    <a:pt x="3738" y="8448"/>
                    <a:pt x="3743" y="8445"/>
                    <a:pt x="3744" y="8440"/>
                  </a:cubicBezTo>
                  <a:lnTo>
                    <a:pt x="6617" y="1573"/>
                  </a:lnTo>
                  <a:cubicBezTo>
                    <a:pt x="6619" y="1567"/>
                    <a:pt x="6617" y="1560"/>
                    <a:pt x="6611" y="1557"/>
                  </a:cubicBezTo>
                  <a:lnTo>
                    <a:pt x="2890" y="1"/>
                  </a:lnTo>
                  <a:cubicBezTo>
                    <a:pt x="2889" y="1"/>
                    <a:pt x="2887" y="0"/>
                    <a:pt x="2885" y="0"/>
                  </a:cubicBezTo>
                  <a:close/>
                </a:path>
              </a:pathLst>
            </a:custGeom>
            <a:solidFill>
              <a:srgbClr val="5E5D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89;p52">
              <a:extLst>
                <a:ext uri="{FF2B5EF4-FFF2-40B4-BE49-F238E27FC236}">
                  <a16:creationId xmlns:a16="http://schemas.microsoft.com/office/drawing/2014/main" id="{989349E4-11BA-4816-8D36-9C4B0D2B2AC5}"/>
                </a:ext>
              </a:extLst>
            </p:cNvPr>
            <p:cNvSpPr/>
            <p:nvPr/>
          </p:nvSpPr>
          <p:spPr>
            <a:xfrm>
              <a:off x="7123393" y="2719209"/>
              <a:ext cx="95516" cy="124802"/>
            </a:xfrm>
            <a:custGeom>
              <a:avLst/>
              <a:gdLst/>
              <a:ahLst/>
              <a:cxnLst/>
              <a:rect l="l" t="t" r="r" b="b"/>
              <a:pathLst>
                <a:path w="5711" h="7462" extrusionOk="0">
                  <a:moveTo>
                    <a:pt x="2574" y="0"/>
                  </a:moveTo>
                  <a:lnTo>
                    <a:pt x="1" y="6150"/>
                  </a:lnTo>
                  <a:lnTo>
                    <a:pt x="3139" y="7461"/>
                  </a:lnTo>
                  <a:lnTo>
                    <a:pt x="5711" y="1312"/>
                  </a:lnTo>
                  <a:lnTo>
                    <a:pt x="2574" y="0"/>
                  </a:lnTo>
                  <a:close/>
                </a:path>
              </a:pathLst>
            </a:custGeom>
            <a:solidFill>
              <a:srgbClr val="B4B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90;p52">
              <a:extLst>
                <a:ext uri="{FF2B5EF4-FFF2-40B4-BE49-F238E27FC236}">
                  <a16:creationId xmlns:a16="http://schemas.microsoft.com/office/drawing/2014/main" id="{42891791-A9E3-4195-A6A8-BC31DD2D7AA9}"/>
                </a:ext>
              </a:extLst>
            </p:cNvPr>
            <p:cNvSpPr/>
            <p:nvPr/>
          </p:nvSpPr>
          <p:spPr>
            <a:xfrm>
              <a:off x="6864507" y="2832922"/>
              <a:ext cx="354503" cy="319631"/>
            </a:xfrm>
            <a:custGeom>
              <a:avLst/>
              <a:gdLst/>
              <a:ahLst/>
              <a:cxnLst/>
              <a:rect l="l" t="t" r="r" b="b"/>
              <a:pathLst>
                <a:path w="21196" h="19111" extrusionOk="0">
                  <a:moveTo>
                    <a:pt x="12733" y="1"/>
                  </a:moveTo>
                  <a:cubicBezTo>
                    <a:pt x="12647" y="1"/>
                    <a:pt x="12582" y="28"/>
                    <a:pt x="12547" y="87"/>
                  </a:cubicBezTo>
                  <a:cubicBezTo>
                    <a:pt x="12213" y="654"/>
                    <a:pt x="1" y="14942"/>
                    <a:pt x="385" y="17256"/>
                  </a:cubicBezTo>
                  <a:cubicBezTo>
                    <a:pt x="538" y="18188"/>
                    <a:pt x="1895" y="19111"/>
                    <a:pt x="3122" y="19111"/>
                  </a:cubicBezTo>
                  <a:cubicBezTo>
                    <a:pt x="3150" y="19111"/>
                    <a:pt x="3177" y="19111"/>
                    <a:pt x="3205" y="19110"/>
                  </a:cubicBezTo>
                  <a:cubicBezTo>
                    <a:pt x="6669" y="18991"/>
                    <a:pt x="10689" y="17731"/>
                    <a:pt x="14905" y="16352"/>
                  </a:cubicBezTo>
                  <a:cubicBezTo>
                    <a:pt x="15254" y="16238"/>
                    <a:pt x="15557" y="16192"/>
                    <a:pt x="15820" y="16192"/>
                  </a:cubicBezTo>
                  <a:cubicBezTo>
                    <a:pt x="16953" y="16192"/>
                    <a:pt x="17329" y="17053"/>
                    <a:pt x="17329" y="17053"/>
                  </a:cubicBezTo>
                  <a:lnTo>
                    <a:pt x="21195" y="6648"/>
                  </a:lnTo>
                  <a:lnTo>
                    <a:pt x="21195" y="6648"/>
                  </a:lnTo>
                  <a:cubicBezTo>
                    <a:pt x="21195" y="6648"/>
                    <a:pt x="18800" y="6771"/>
                    <a:pt x="16663" y="7413"/>
                  </a:cubicBezTo>
                  <a:cubicBezTo>
                    <a:pt x="13437" y="8382"/>
                    <a:pt x="12329" y="9875"/>
                    <a:pt x="11214" y="10493"/>
                  </a:cubicBezTo>
                  <a:cubicBezTo>
                    <a:pt x="13379" y="7742"/>
                    <a:pt x="15791" y="1913"/>
                    <a:pt x="15791" y="1913"/>
                  </a:cubicBezTo>
                  <a:cubicBezTo>
                    <a:pt x="15791" y="1913"/>
                    <a:pt x="13465" y="1"/>
                    <a:pt x="127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91;p52">
              <a:extLst>
                <a:ext uri="{FF2B5EF4-FFF2-40B4-BE49-F238E27FC236}">
                  <a16:creationId xmlns:a16="http://schemas.microsoft.com/office/drawing/2014/main" id="{C3D746E3-4790-479F-ABA2-309126C72EF9}"/>
                </a:ext>
              </a:extLst>
            </p:cNvPr>
            <p:cNvSpPr/>
            <p:nvPr/>
          </p:nvSpPr>
          <p:spPr>
            <a:xfrm>
              <a:off x="7016938" y="2983631"/>
              <a:ext cx="69241" cy="80497"/>
            </a:xfrm>
            <a:custGeom>
              <a:avLst/>
              <a:gdLst/>
              <a:ahLst/>
              <a:cxnLst/>
              <a:rect l="l" t="t" r="r" b="b"/>
              <a:pathLst>
                <a:path w="4140" h="4813" extrusionOk="0">
                  <a:moveTo>
                    <a:pt x="4139" y="0"/>
                  </a:moveTo>
                  <a:lnTo>
                    <a:pt x="4139" y="0"/>
                  </a:lnTo>
                  <a:cubicBezTo>
                    <a:pt x="3684" y="187"/>
                    <a:pt x="2100" y="1482"/>
                    <a:pt x="2100" y="1482"/>
                  </a:cubicBezTo>
                  <a:cubicBezTo>
                    <a:pt x="2100" y="1482"/>
                    <a:pt x="860" y="3982"/>
                    <a:pt x="273" y="4637"/>
                  </a:cubicBezTo>
                  <a:lnTo>
                    <a:pt x="273" y="4637"/>
                  </a:lnTo>
                  <a:cubicBezTo>
                    <a:pt x="692" y="4365"/>
                    <a:pt x="1535" y="3813"/>
                    <a:pt x="2087" y="3243"/>
                  </a:cubicBezTo>
                  <a:cubicBezTo>
                    <a:pt x="2953" y="2348"/>
                    <a:pt x="4139" y="0"/>
                    <a:pt x="4139" y="0"/>
                  </a:cubicBezTo>
                  <a:close/>
                  <a:moveTo>
                    <a:pt x="273" y="4637"/>
                  </a:moveTo>
                  <a:cubicBezTo>
                    <a:pt x="101" y="4748"/>
                    <a:pt x="1" y="4813"/>
                    <a:pt x="20" y="4813"/>
                  </a:cubicBezTo>
                  <a:cubicBezTo>
                    <a:pt x="28" y="4813"/>
                    <a:pt x="54" y="4803"/>
                    <a:pt x="101" y="4783"/>
                  </a:cubicBezTo>
                  <a:cubicBezTo>
                    <a:pt x="148" y="4762"/>
                    <a:pt x="206" y="4711"/>
                    <a:pt x="273" y="46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92;p52">
              <a:extLst>
                <a:ext uri="{FF2B5EF4-FFF2-40B4-BE49-F238E27FC236}">
                  <a16:creationId xmlns:a16="http://schemas.microsoft.com/office/drawing/2014/main" id="{E2928401-E9D5-4177-8FC3-AF86B1625263}"/>
                </a:ext>
              </a:extLst>
            </p:cNvPr>
            <p:cNvSpPr/>
            <p:nvPr/>
          </p:nvSpPr>
          <p:spPr>
            <a:xfrm>
              <a:off x="7100530" y="2757208"/>
              <a:ext cx="39354" cy="74527"/>
            </a:xfrm>
            <a:custGeom>
              <a:avLst/>
              <a:gdLst/>
              <a:ahLst/>
              <a:cxnLst/>
              <a:rect l="l" t="t" r="r" b="b"/>
              <a:pathLst>
                <a:path w="2353" h="4456" extrusionOk="0">
                  <a:moveTo>
                    <a:pt x="1927" y="0"/>
                  </a:moveTo>
                  <a:lnTo>
                    <a:pt x="0" y="4456"/>
                  </a:lnTo>
                  <a:cubicBezTo>
                    <a:pt x="451" y="4220"/>
                    <a:pt x="874" y="3931"/>
                    <a:pt x="1258" y="3595"/>
                  </a:cubicBezTo>
                  <a:cubicBezTo>
                    <a:pt x="1597" y="3300"/>
                    <a:pt x="1913" y="2959"/>
                    <a:pt x="2085" y="2544"/>
                  </a:cubicBezTo>
                  <a:cubicBezTo>
                    <a:pt x="2352" y="1903"/>
                    <a:pt x="2251" y="1175"/>
                    <a:pt x="2145" y="489"/>
                  </a:cubicBezTo>
                  <a:cubicBezTo>
                    <a:pt x="2117" y="307"/>
                    <a:pt x="2077" y="106"/>
                    <a:pt x="1927" y="0"/>
                  </a:cubicBezTo>
                  <a:close/>
                </a:path>
              </a:pathLst>
            </a:custGeom>
            <a:solidFill>
              <a:srgbClr val="F2A1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93;p52">
              <a:extLst>
                <a:ext uri="{FF2B5EF4-FFF2-40B4-BE49-F238E27FC236}">
                  <a16:creationId xmlns:a16="http://schemas.microsoft.com/office/drawing/2014/main" id="{CFFBA267-D677-4EB7-9FE2-92F75A1F9EA7}"/>
                </a:ext>
              </a:extLst>
            </p:cNvPr>
            <p:cNvSpPr/>
            <p:nvPr/>
          </p:nvSpPr>
          <p:spPr>
            <a:xfrm>
              <a:off x="7182549" y="2670941"/>
              <a:ext cx="68221" cy="133516"/>
            </a:xfrm>
            <a:custGeom>
              <a:avLst/>
              <a:gdLst/>
              <a:ahLst/>
              <a:cxnLst/>
              <a:rect l="l" t="t" r="r" b="b"/>
              <a:pathLst>
                <a:path w="4079" h="7983" extrusionOk="0">
                  <a:moveTo>
                    <a:pt x="2255" y="1"/>
                  </a:moveTo>
                  <a:cubicBezTo>
                    <a:pt x="1440" y="236"/>
                    <a:pt x="1008" y="1289"/>
                    <a:pt x="731" y="2010"/>
                  </a:cubicBezTo>
                  <a:cubicBezTo>
                    <a:pt x="397" y="2878"/>
                    <a:pt x="230" y="3801"/>
                    <a:pt x="121" y="4722"/>
                  </a:cubicBezTo>
                  <a:cubicBezTo>
                    <a:pt x="46" y="5361"/>
                    <a:pt x="0" y="6036"/>
                    <a:pt x="254" y="6628"/>
                  </a:cubicBezTo>
                  <a:cubicBezTo>
                    <a:pt x="384" y="6931"/>
                    <a:pt x="587" y="7196"/>
                    <a:pt x="786" y="7458"/>
                  </a:cubicBezTo>
                  <a:cubicBezTo>
                    <a:pt x="899" y="7606"/>
                    <a:pt x="1016" y="7757"/>
                    <a:pt x="1170" y="7861"/>
                  </a:cubicBezTo>
                  <a:cubicBezTo>
                    <a:pt x="1277" y="7935"/>
                    <a:pt x="1408" y="7983"/>
                    <a:pt x="1536" y="7983"/>
                  </a:cubicBezTo>
                  <a:cubicBezTo>
                    <a:pt x="1592" y="7983"/>
                    <a:pt x="1648" y="7973"/>
                    <a:pt x="1701" y="7953"/>
                  </a:cubicBezTo>
                  <a:cubicBezTo>
                    <a:pt x="1955" y="7854"/>
                    <a:pt x="2058" y="7556"/>
                    <a:pt x="2129" y="7293"/>
                  </a:cubicBezTo>
                  <a:cubicBezTo>
                    <a:pt x="2599" y="5581"/>
                    <a:pt x="3113" y="3851"/>
                    <a:pt x="4079" y="2360"/>
                  </a:cubicBezTo>
                  <a:lnTo>
                    <a:pt x="2255" y="1"/>
                  </a:lnTo>
                  <a:close/>
                </a:path>
              </a:pathLst>
            </a:custGeom>
            <a:solidFill>
              <a:srgbClr val="170D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94;p52">
              <a:extLst>
                <a:ext uri="{FF2B5EF4-FFF2-40B4-BE49-F238E27FC236}">
                  <a16:creationId xmlns:a16="http://schemas.microsoft.com/office/drawing/2014/main" id="{299127A7-BF3A-4356-80C6-2DED70791C06}"/>
                </a:ext>
              </a:extLst>
            </p:cNvPr>
            <p:cNvSpPr/>
            <p:nvPr/>
          </p:nvSpPr>
          <p:spPr>
            <a:xfrm>
              <a:off x="7177365" y="2751221"/>
              <a:ext cx="27747" cy="55962"/>
            </a:xfrm>
            <a:custGeom>
              <a:avLst/>
              <a:gdLst/>
              <a:ahLst/>
              <a:cxnLst/>
              <a:rect l="l" t="t" r="r" b="b"/>
              <a:pathLst>
                <a:path w="1659" h="3346" extrusionOk="0">
                  <a:moveTo>
                    <a:pt x="1106" y="1"/>
                  </a:moveTo>
                  <a:cubicBezTo>
                    <a:pt x="938" y="1"/>
                    <a:pt x="750" y="85"/>
                    <a:pt x="573" y="287"/>
                  </a:cubicBezTo>
                  <a:cubicBezTo>
                    <a:pt x="160" y="754"/>
                    <a:pt x="52" y="1641"/>
                    <a:pt x="27" y="2296"/>
                  </a:cubicBezTo>
                  <a:cubicBezTo>
                    <a:pt x="0" y="3081"/>
                    <a:pt x="608" y="3236"/>
                    <a:pt x="1109" y="3345"/>
                  </a:cubicBezTo>
                  <a:lnTo>
                    <a:pt x="1659" y="622"/>
                  </a:lnTo>
                  <a:cubicBezTo>
                    <a:pt x="1649" y="272"/>
                    <a:pt x="1408" y="1"/>
                    <a:pt x="1106" y="1"/>
                  </a:cubicBezTo>
                  <a:close/>
                </a:path>
              </a:pathLst>
            </a:custGeom>
            <a:solidFill>
              <a:srgbClr val="F2A1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95;p52">
              <a:extLst>
                <a:ext uri="{FF2B5EF4-FFF2-40B4-BE49-F238E27FC236}">
                  <a16:creationId xmlns:a16="http://schemas.microsoft.com/office/drawing/2014/main" id="{0309B6D5-331A-4725-A74A-731E0575BAEB}"/>
                </a:ext>
              </a:extLst>
            </p:cNvPr>
            <p:cNvSpPr/>
            <p:nvPr/>
          </p:nvSpPr>
          <p:spPr>
            <a:xfrm>
              <a:off x="7097135" y="2942153"/>
              <a:ext cx="372633" cy="543981"/>
            </a:xfrm>
            <a:custGeom>
              <a:avLst/>
              <a:gdLst/>
              <a:ahLst/>
              <a:cxnLst/>
              <a:rect l="l" t="t" r="r" b="b"/>
              <a:pathLst>
                <a:path w="22280" h="32525" extrusionOk="0">
                  <a:moveTo>
                    <a:pt x="9052" y="0"/>
                  </a:moveTo>
                  <a:cubicBezTo>
                    <a:pt x="4997" y="0"/>
                    <a:pt x="1981" y="1814"/>
                    <a:pt x="1007" y="2931"/>
                  </a:cubicBezTo>
                  <a:cubicBezTo>
                    <a:pt x="1" y="4086"/>
                    <a:pt x="1355" y="8013"/>
                    <a:pt x="1867" y="9389"/>
                  </a:cubicBezTo>
                  <a:cubicBezTo>
                    <a:pt x="2541" y="11200"/>
                    <a:pt x="2952" y="15196"/>
                    <a:pt x="3801" y="17645"/>
                  </a:cubicBezTo>
                  <a:cubicBezTo>
                    <a:pt x="4272" y="19002"/>
                    <a:pt x="3948" y="27292"/>
                    <a:pt x="3835" y="28570"/>
                  </a:cubicBezTo>
                  <a:cubicBezTo>
                    <a:pt x="3723" y="29847"/>
                    <a:pt x="2895" y="29801"/>
                    <a:pt x="3223" y="31020"/>
                  </a:cubicBezTo>
                  <a:cubicBezTo>
                    <a:pt x="3444" y="31841"/>
                    <a:pt x="7806" y="32524"/>
                    <a:pt x="10367" y="32524"/>
                  </a:cubicBezTo>
                  <a:cubicBezTo>
                    <a:pt x="13246" y="32524"/>
                    <a:pt x="19378" y="32087"/>
                    <a:pt x="20275" y="31049"/>
                  </a:cubicBezTo>
                  <a:cubicBezTo>
                    <a:pt x="20674" y="30585"/>
                    <a:pt x="19816" y="29901"/>
                    <a:pt x="19816" y="28304"/>
                  </a:cubicBezTo>
                  <a:cubicBezTo>
                    <a:pt x="19816" y="26706"/>
                    <a:pt x="21105" y="20088"/>
                    <a:pt x="21610" y="17417"/>
                  </a:cubicBezTo>
                  <a:cubicBezTo>
                    <a:pt x="22280" y="13864"/>
                    <a:pt x="21789" y="3561"/>
                    <a:pt x="21331" y="2554"/>
                  </a:cubicBezTo>
                  <a:cubicBezTo>
                    <a:pt x="20436" y="586"/>
                    <a:pt x="12423" y="100"/>
                    <a:pt x="9480" y="7"/>
                  </a:cubicBezTo>
                  <a:cubicBezTo>
                    <a:pt x="9336" y="2"/>
                    <a:pt x="9193" y="0"/>
                    <a:pt x="90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96;p52">
              <a:extLst>
                <a:ext uri="{FF2B5EF4-FFF2-40B4-BE49-F238E27FC236}">
                  <a16:creationId xmlns:a16="http://schemas.microsoft.com/office/drawing/2014/main" id="{1F91E3EE-40BA-4B17-A27B-2BB178A4A70C}"/>
                </a:ext>
              </a:extLst>
            </p:cNvPr>
            <p:cNvSpPr/>
            <p:nvPr/>
          </p:nvSpPr>
          <p:spPr>
            <a:xfrm>
              <a:off x="7237157" y="3129473"/>
              <a:ext cx="224935" cy="360925"/>
            </a:xfrm>
            <a:custGeom>
              <a:avLst/>
              <a:gdLst/>
              <a:ahLst/>
              <a:cxnLst/>
              <a:rect l="l" t="t" r="r" b="b"/>
              <a:pathLst>
                <a:path w="13449" h="21580" extrusionOk="0">
                  <a:moveTo>
                    <a:pt x="10936" y="0"/>
                  </a:moveTo>
                  <a:cubicBezTo>
                    <a:pt x="10782" y="0"/>
                    <a:pt x="11422" y="3805"/>
                    <a:pt x="10985" y="7257"/>
                  </a:cubicBezTo>
                  <a:cubicBezTo>
                    <a:pt x="10791" y="8797"/>
                    <a:pt x="10403" y="10320"/>
                    <a:pt x="9957" y="12433"/>
                  </a:cubicBezTo>
                  <a:cubicBezTo>
                    <a:pt x="9906" y="12680"/>
                    <a:pt x="254" y="20044"/>
                    <a:pt x="203" y="20287"/>
                  </a:cubicBezTo>
                  <a:cubicBezTo>
                    <a:pt x="1" y="21239"/>
                    <a:pt x="1336" y="21579"/>
                    <a:pt x="3172" y="21579"/>
                  </a:cubicBezTo>
                  <a:cubicBezTo>
                    <a:pt x="6491" y="21579"/>
                    <a:pt x="11448" y="20466"/>
                    <a:pt x="11903" y="19849"/>
                  </a:cubicBezTo>
                  <a:cubicBezTo>
                    <a:pt x="12265" y="19356"/>
                    <a:pt x="11444" y="18701"/>
                    <a:pt x="11444" y="17104"/>
                  </a:cubicBezTo>
                  <a:cubicBezTo>
                    <a:pt x="11444" y="15506"/>
                    <a:pt x="12735" y="8888"/>
                    <a:pt x="13238" y="6217"/>
                  </a:cubicBezTo>
                  <a:cubicBezTo>
                    <a:pt x="13328" y="5736"/>
                    <a:pt x="13398" y="5126"/>
                    <a:pt x="13448" y="4436"/>
                  </a:cubicBezTo>
                  <a:lnTo>
                    <a:pt x="13364" y="4036"/>
                  </a:lnTo>
                  <a:cubicBezTo>
                    <a:pt x="13364" y="4036"/>
                    <a:pt x="11290" y="702"/>
                    <a:pt x="10985" y="66"/>
                  </a:cubicBezTo>
                  <a:cubicBezTo>
                    <a:pt x="10964" y="22"/>
                    <a:pt x="10948" y="0"/>
                    <a:pt x="109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97;p52">
              <a:extLst>
                <a:ext uri="{FF2B5EF4-FFF2-40B4-BE49-F238E27FC236}">
                  <a16:creationId xmlns:a16="http://schemas.microsoft.com/office/drawing/2014/main" id="{6141F633-8135-4DC6-9384-2E4184A040A0}"/>
                </a:ext>
              </a:extLst>
            </p:cNvPr>
            <p:cNvSpPr/>
            <p:nvPr/>
          </p:nvSpPr>
          <p:spPr>
            <a:xfrm>
              <a:off x="7200713" y="2845349"/>
              <a:ext cx="112961" cy="146411"/>
            </a:xfrm>
            <a:custGeom>
              <a:avLst/>
              <a:gdLst/>
              <a:ahLst/>
              <a:cxnLst/>
              <a:rect l="l" t="t" r="r" b="b"/>
              <a:pathLst>
                <a:path w="6754" h="8754" extrusionOk="0">
                  <a:moveTo>
                    <a:pt x="6718" y="1"/>
                  </a:moveTo>
                  <a:lnTo>
                    <a:pt x="961" y="2110"/>
                  </a:lnTo>
                  <a:cubicBezTo>
                    <a:pt x="961" y="2110"/>
                    <a:pt x="933" y="5461"/>
                    <a:pt x="798" y="5597"/>
                  </a:cubicBezTo>
                  <a:cubicBezTo>
                    <a:pt x="662" y="5732"/>
                    <a:pt x="0" y="6045"/>
                    <a:pt x="0" y="6045"/>
                  </a:cubicBezTo>
                  <a:cubicBezTo>
                    <a:pt x="0" y="6045"/>
                    <a:pt x="439" y="8753"/>
                    <a:pt x="1126" y="8753"/>
                  </a:cubicBezTo>
                  <a:cubicBezTo>
                    <a:pt x="1151" y="8753"/>
                    <a:pt x="1177" y="8750"/>
                    <a:pt x="1203" y="8742"/>
                  </a:cubicBezTo>
                  <a:cubicBezTo>
                    <a:pt x="1932" y="8525"/>
                    <a:pt x="6753" y="6090"/>
                    <a:pt x="6753" y="6090"/>
                  </a:cubicBezTo>
                  <a:cubicBezTo>
                    <a:pt x="6753" y="6090"/>
                    <a:pt x="6070" y="5814"/>
                    <a:pt x="6070" y="5542"/>
                  </a:cubicBezTo>
                  <a:cubicBezTo>
                    <a:pt x="6070" y="5273"/>
                    <a:pt x="6718" y="1"/>
                    <a:pt x="6718"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98;p52">
              <a:extLst>
                <a:ext uri="{FF2B5EF4-FFF2-40B4-BE49-F238E27FC236}">
                  <a16:creationId xmlns:a16="http://schemas.microsoft.com/office/drawing/2014/main" id="{8976F16C-C1FF-493C-A6E4-FEB204493DEA}"/>
                </a:ext>
              </a:extLst>
            </p:cNvPr>
            <p:cNvSpPr/>
            <p:nvPr/>
          </p:nvSpPr>
          <p:spPr>
            <a:xfrm>
              <a:off x="7171110" y="2677012"/>
              <a:ext cx="193492" cy="217057"/>
            </a:xfrm>
            <a:custGeom>
              <a:avLst/>
              <a:gdLst/>
              <a:ahLst/>
              <a:cxnLst/>
              <a:rect l="l" t="t" r="r" b="b"/>
              <a:pathLst>
                <a:path w="11569" h="12978" extrusionOk="0">
                  <a:moveTo>
                    <a:pt x="6077" y="0"/>
                  </a:moveTo>
                  <a:cubicBezTo>
                    <a:pt x="5843" y="64"/>
                    <a:pt x="5481" y="64"/>
                    <a:pt x="5084" y="64"/>
                  </a:cubicBezTo>
                  <a:lnTo>
                    <a:pt x="5084" y="64"/>
                  </a:lnTo>
                  <a:cubicBezTo>
                    <a:pt x="4290" y="64"/>
                    <a:pt x="3354" y="64"/>
                    <a:pt x="3013" y="574"/>
                  </a:cubicBezTo>
                  <a:cubicBezTo>
                    <a:pt x="2502" y="1340"/>
                    <a:pt x="2056" y="3193"/>
                    <a:pt x="1863" y="3704"/>
                  </a:cubicBezTo>
                  <a:cubicBezTo>
                    <a:pt x="1482" y="4720"/>
                    <a:pt x="1234" y="5807"/>
                    <a:pt x="957" y="6855"/>
                  </a:cubicBezTo>
                  <a:cubicBezTo>
                    <a:pt x="596" y="8222"/>
                    <a:pt x="0" y="10724"/>
                    <a:pt x="1338" y="11867"/>
                  </a:cubicBezTo>
                  <a:cubicBezTo>
                    <a:pt x="1722" y="12195"/>
                    <a:pt x="1893" y="12304"/>
                    <a:pt x="2368" y="12389"/>
                  </a:cubicBezTo>
                  <a:cubicBezTo>
                    <a:pt x="3000" y="12505"/>
                    <a:pt x="3631" y="12633"/>
                    <a:pt x="4263" y="12747"/>
                  </a:cubicBezTo>
                  <a:cubicBezTo>
                    <a:pt x="4873" y="12857"/>
                    <a:pt x="5523" y="12977"/>
                    <a:pt x="6162" y="12977"/>
                  </a:cubicBezTo>
                  <a:cubicBezTo>
                    <a:pt x="6551" y="12977"/>
                    <a:pt x="6936" y="12932"/>
                    <a:pt x="7305" y="12813"/>
                  </a:cubicBezTo>
                  <a:cubicBezTo>
                    <a:pt x="8605" y="12389"/>
                    <a:pt x="9318" y="10601"/>
                    <a:pt x="9654" y="9387"/>
                  </a:cubicBezTo>
                  <a:lnTo>
                    <a:pt x="11569" y="2426"/>
                  </a:lnTo>
                  <a:lnTo>
                    <a:pt x="6077"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99;p52">
              <a:extLst>
                <a:ext uri="{FF2B5EF4-FFF2-40B4-BE49-F238E27FC236}">
                  <a16:creationId xmlns:a16="http://schemas.microsoft.com/office/drawing/2014/main" id="{856A9CF6-4564-49D5-A47C-943F044F1323}"/>
                </a:ext>
              </a:extLst>
            </p:cNvPr>
            <p:cNvSpPr/>
            <p:nvPr/>
          </p:nvSpPr>
          <p:spPr>
            <a:xfrm>
              <a:off x="7201164" y="3013419"/>
              <a:ext cx="63622" cy="396182"/>
            </a:xfrm>
            <a:custGeom>
              <a:avLst/>
              <a:gdLst/>
              <a:ahLst/>
              <a:cxnLst/>
              <a:rect l="l" t="t" r="r" b="b"/>
              <a:pathLst>
                <a:path w="3804" h="23688" extrusionOk="0">
                  <a:moveTo>
                    <a:pt x="814" y="0"/>
                  </a:moveTo>
                  <a:cubicBezTo>
                    <a:pt x="814" y="0"/>
                    <a:pt x="533" y="13078"/>
                    <a:pt x="0" y="21035"/>
                  </a:cubicBezTo>
                  <a:lnTo>
                    <a:pt x="1923" y="23688"/>
                  </a:lnTo>
                  <a:lnTo>
                    <a:pt x="3246" y="20365"/>
                  </a:lnTo>
                  <a:cubicBezTo>
                    <a:pt x="3246" y="20365"/>
                    <a:pt x="3804" y="10769"/>
                    <a:pt x="1994" y="92"/>
                  </a:cubicBezTo>
                  <a:lnTo>
                    <a:pt x="8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700;p52">
              <a:extLst>
                <a:ext uri="{FF2B5EF4-FFF2-40B4-BE49-F238E27FC236}">
                  <a16:creationId xmlns:a16="http://schemas.microsoft.com/office/drawing/2014/main" id="{CBDD7E80-F2D5-4BEA-85D0-56F5E477C1BB}"/>
                </a:ext>
              </a:extLst>
            </p:cNvPr>
            <p:cNvSpPr/>
            <p:nvPr/>
          </p:nvSpPr>
          <p:spPr>
            <a:xfrm>
              <a:off x="7207369" y="2980403"/>
              <a:ext cx="44121" cy="34554"/>
            </a:xfrm>
            <a:custGeom>
              <a:avLst/>
              <a:gdLst/>
              <a:ahLst/>
              <a:cxnLst/>
              <a:rect l="l" t="t" r="r" b="b"/>
              <a:pathLst>
                <a:path w="2638" h="2066" extrusionOk="0">
                  <a:moveTo>
                    <a:pt x="1215" y="1"/>
                  </a:moveTo>
                  <a:lnTo>
                    <a:pt x="1042" y="69"/>
                  </a:lnTo>
                  <a:cubicBezTo>
                    <a:pt x="642" y="225"/>
                    <a:pt x="290" y="479"/>
                    <a:pt x="15" y="808"/>
                  </a:cubicBezTo>
                  <a:lnTo>
                    <a:pt x="0" y="825"/>
                  </a:lnTo>
                  <a:lnTo>
                    <a:pt x="46" y="1005"/>
                  </a:lnTo>
                  <a:cubicBezTo>
                    <a:pt x="130" y="1345"/>
                    <a:pt x="264" y="1672"/>
                    <a:pt x="443" y="1974"/>
                  </a:cubicBezTo>
                  <a:lnTo>
                    <a:pt x="1623" y="2066"/>
                  </a:lnTo>
                  <a:cubicBezTo>
                    <a:pt x="1623" y="2066"/>
                    <a:pt x="2426" y="1645"/>
                    <a:pt x="2532" y="1192"/>
                  </a:cubicBezTo>
                  <a:cubicBezTo>
                    <a:pt x="2638" y="741"/>
                    <a:pt x="1215" y="1"/>
                    <a:pt x="12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701;p52">
              <a:extLst>
                <a:ext uri="{FF2B5EF4-FFF2-40B4-BE49-F238E27FC236}">
                  <a16:creationId xmlns:a16="http://schemas.microsoft.com/office/drawing/2014/main" id="{82E9DA0F-46C6-47ED-9FE4-E996740274A0}"/>
                </a:ext>
              </a:extLst>
            </p:cNvPr>
            <p:cNvSpPr/>
            <p:nvPr/>
          </p:nvSpPr>
          <p:spPr>
            <a:xfrm>
              <a:off x="7227673" y="2924408"/>
              <a:ext cx="98460" cy="106087"/>
            </a:xfrm>
            <a:custGeom>
              <a:avLst/>
              <a:gdLst/>
              <a:ahLst/>
              <a:cxnLst/>
              <a:rect l="l" t="t" r="r" b="b"/>
              <a:pathLst>
                <a:path w="5887" h="6343" extrusionOk="0">
                  <a:moveTo>
                    <a:pt x="4540" y="0"/>
                  </a:moveTo>
                  <a:cubicBezTo>
                    <a:pt x="4117" y="2616"/>
                    <a:pt x="1" y="3349"/>
                    <a:pt x="1" y="3349"/>
                  </a:cubicBezTo>
                  <a:cubicBezTo>
                    <a:pt x="1" y="3349"/>
                    <a:pt x="1690" y="4449"/>
                    <a:pt x="2397" y="6343"/>
                  </a:cubicBezTo>
                  <a:cubicBezTo>
                    <a:pt x="3907" y="5220"/>
                    <a:pt x="5280" y="2753"/>
                    <a:pt x="5886" y="1365"/>
                  </a:cubicBezTo>
                  <a:cubicBezTo>
                    <a:pt x="5294" y="469"/>
                    <a:pt x="4540" y="0"/>
                    <a:pt x="4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02;p52">
              <a:extLst>
                <a:ext uri="{FF2B5EF4-FFF2-40B4-BE49-F238E27FC236}">
                  <a16:creationId xmlns:a16="http://schemas.microsoft.com/office/drawing/2014/main" id="{4EA071AE-A6D6-407B-B0F8-74FFC843E6ED}"/>
                </a:ext>
              </a:extLst>
            </p:cNvPr>
            <p:cNvSpPr/>
            <p:nvPr/>
          </p:nvSpPr>
          <p:spPr>
            <a:xfrm>
              <a:off x="7183703" y="2927368"/>
              <a:ext cx="43987" cy="90365"/>
            </a:xfrm>
            <a:custGeom>
              <a:avLst/>
              <a:gdLst/>
              <a:ahLst/>
              <a:cxnLst/>
              <a:rect l="l" t="t" r="r" b="b"/>
              <a:pathLst>
                <a:path w="2630" h="5403" extrusionOk="0">
                  <a:moveTo>
                    <a:pt x="1903" y="0"/>
                  </a:moveTo>
                  <a:cubicBezTo>
                    <a:pt x="1568" y="26"/>
                    <a:pt x="602" y="1262"/>
                    <a:pt x="602" y="1262"/>
                  </a:cubicBezTo>
                  <a:cubicBezTo>
                    <a:pt x="1" y="3174"/>
                    <a:pt x="282" y="5402"/>
                    <a:pt x="282" y="5402"/>
                  </a:cubicBezTo>
                  <a:cubicBezTo>
                    <a:pt x="1157" y="3755"/>
                    <a:pt x="2630" y="3172"/>
                    <a:pt x="2630" y="3172"/>
                  </a:cubicBezTo>
                  <a:cubicBezTo>
                    <a:pt x="2630" y="3172"/>
                    <a:pt x="1765" y="1576"/>
                    <a:pt x="19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03;p52">
              <a:extLst>
                <a:ext uri="{FF2B5EF4-FFF2-40B4-BE49-F238E27FC236}">
                  <a16:creationId xmlns:a16="http://schemas.microsoft.com/office/drawing/2014/main" id="{710EC34F-9E51-45F9-86B3-9E58050E601B}"/>
                </a:ext>
              </a:extLst>
            </p:cNvPr>
            <p:cNvSpPr/>
            <p:nvPr/>
          </p:nvSpPr>
          <p:spPr>
            <a:xfrm>
              <a:off x="7181211" y="3468757"/>
              <a:ext cx="50041" cy="33885"/>
            </a:xfrm>
            <a:custGeom>
              <a:avLst/>
              <a:gdLst/>
              <a:ahLst/>
              <a:cxnLst/>
              <a:rect l="l" t="t" r="r" b="b"/>
              <a:pathLst>
                <a:path w="2992" h="2026" extrusionOk="0">
                  <a:moveTo>
                    <a:pt x="2964" y="1"/>
                  </a:moveTo>
                  <a:cubicBezTo>
                    <a:pt x="1501" y="220"/>
                    <a:pt x="962" y="764"/>
                    <a:pt x="139" y="1578"/>
                  </a:cubicBezTo>
                  <a:cubicBezTo>
                    <a:pt x="72" y="1645"/>
                    <a:pt x="0" y="1727"/>
                    <a:pt x="14" y="1822"/>
                  </a:cubicBezTo>
                  <a:cubicBezTo>
                    <a:pt x="34" y="1937"/>
                    <a:pt x="171" y="1990"/>
                    <a:pt x="287" y="2009"/>
                  </a:cubicBezTo>
                  <a:cubicBezTo>
                    <a:pt x="360" y="2020"/>
                    <a:pt x="427" y="2026"/>
                    <a:pt x="488" y="2026"/>
                  </a:cubicBezTo>
                  <a:cubicBezTo>
                    <a:pt x="996" y="2026"/>
                    <a:pt x="1146" y="1655"/>
                    <a:pt x="1711" y="1419"/>
                  </a:cubicBezTo>
                  <a:cubicBezTo>
                    <a:pt x="2139" y="1241"/>
                    <a:pt x="2566" y="1054"/>
                    <a:pt x="2991" y="868"/>
                  </a:cubicBezTo>
                  <a:lnTo>
                    <a:pt x="2964" y="1"/>
                  </a:lnTo>
                  <a:close/>
                </a:path>
              </a:pathLst>
            </a:custGeom>
            <a:solidFill>
              <a:srgbClr val="F2A1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04;p52">
              <a:extLst>
                <a:ext uri="{FF2B5EF4-FFF2-40B4-BE49-F238E27FC236}">
                  <a16:creationId xmlns:a16="http://schemas.microsoft.com/office/drawing/2014/main" id="{9D376DE1-0C6C-405C-99A0-BA76338DED7D}"/>
                </a:ext>
              </a:extLst>
            </p:cNvPr>
            <p:cNvSpPr/>
            <p:nvPr/>
          </p:nvSpPr>
          <p:spPr>
            <a:xfrm>
              <a:off x="6933798" y="3278928"/>
              <a:ext cx="302940" cy="319163"/>
            </a:xfrm>
            <a:custGeom>
              <a:avLst/>
              <a:gdLst/>
              <a:ahLst/>
              <a:cxnLst/>
              <a:rect l="l" t="t" r="r" b="b"/>
              <a:pathLst>
                <a:path w="18113" h="19083" extrusionOk="0">
                  <a:moveTo>
                    <a:pt x="11896" y="1"/>
                  </a:moveTo>
                  <a:cubicBezTo>
                    <a:pt x="11893" y="1"/>
                    <a:pt x="11890" y="1"/>
                    <a:pt x="11888" y="1"/>
                  </a:cubicBezTo>
                  <a:lnTo>
                    <a:pt x="1078" y="948"/>
                  </a:lnTo>
                  <a:cubicBezTo>
                    <a:pt x="643" y="951"/>
                    <a:pt x="1" y="1589"/>
                    <a:pt x="141" y="2034"/>
                  </a:cubicBezTo>
                  <a:lnTo>
                    <a:pt x="5709" y="18385"/>
                  </a:lnTo>
                  <a:cubicBezTo>
                    <a:pt x="5833" y="18780"/>
                    <a:pt x="6224" y="19083"/>
                    <a:pt x="6610" y="19083"/>
                  </a:cubicBezTo>
                  <a:cubicBezTo>
                    <a:pt x="6612" y="19083"/>
                    <a:pt x="6614" y="19083"/>
                    <a:pt x="6616" y="19083"/>
                  </a:cubicBezTo>
                  <a:lnTo>
                    <a:pt x="17425" y="18134"/>
                  </a:lnTo>
                  <a:cubicBezTo>
                    <a:pt x="17860" y="18131"/>
                    <a:pt x="18113" y="17747"/>
                    <a:pt x="17974" y="17300"/>
                  </a:cubicBezTo>
                  <a:lnTo>
                    <a:pt x="12794" y="699"/>
                  </a:lnTo>
                  <a:cubicBezTo>
                    <a:pt x="12670" y="303"/>
                    <a:pt x="12281" y="1"/>
                    <a:pt x="11896" y="1"/>
                  </a:cubicBezTo>
                  <a:close/>
                </a:path>
              </a:pathLst>
            </a:custGeom>
            <a:solidFill>
              <a:srgbClr val="E9E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05;p52">
              <a:extLst>
                <a:ext uri="{FF2B5EF4-FFF2-40B4-BE49-F238E27FC236}">
                  <a16:creationId xmlns:a16="http://schemas.microsoft.com/office/drawing/2014/main" id="{6457FB93-261C-41A4-96D6-91F1767E4C68}"/>
                </a:ext>
              </a:extLst>
            </p:cNvPr>
            <p:cNvSpPr/>
            <p:nvPr/>
          </p:nvSpPr>
          <p:spPr>
            <a:xfrm>
              <a:off x="6934384" y="3286170"/>
              <a:ext cx="295213" cy="314915"/>
            </a:xfrm>
            <a:custGeom>
              <a:avLst/>
              <a:gdLst/>
              <a:ahLst/>
              <a:cxnLst/>
              <a:rect l="l" t="t" r="r" b="b"/>
              <a:pathLst>
                <a:path w="17651" h="18829" extrusionOk="0">
                  <a:moveTo>
                    <a:pt x="11503" y="0"/>
                  </a:moveTo>
                  <a:cubicBezTo>
                    <a:pt x="11501" y="0"/>
                    <a:pt x="11499" y="0"/>
                    <a:pt x="11497" y="0"/>
                  </a:cubicBezTo>
                  <a:lnTo>
                    <a:pt x="688" y="949"/>
                  </a:lnTo>
                  <a:cubicBezTo>
                    <a:pt x="254" y="952"/>
                    <a:pt x="0" y="1336"/>
                    <a:pt x="140" y="1783"/>
                  </a:cubicBezTo>
                  <a:lnTo>
                    <a:pt x="5248" y="18129"/>
                  </a:lnTo>
                  <a:cubicBezTo>
                    <a:pt x="5372" y="18526"/>
                    <a:pt x="5764" y="18828"/>
                    <a:pt x="6151" y="18828"/>
                  </a:cubicBezTo>
                  <a:cubicBezTo>
                    <a:pt x="6152" y="18828"/>
                    <a:pt x="6153" y="18828"/>
                    <a:pt x="6154" y="18828"/>
                  </a:cubicBezTo>
                  <a:lnTo>
                    <a:pt x="16963" y="17879"/>
                  </a:lnTo>
                  <a:cubicBezTo>
                    <a:pt x="17398" y="17876"/>
                    <a:pt x="17651" y="17491"/>
                    <a:pt x="17513" y="17046"/>
                  </a:cubicBezTo>
                  <a:lnTo>
                    <a:pt x="12403" y="699"/>
                  </a:lnTo>
                  <a:cubicBezTo>
                    <a:pt x="12280" y="303"/>
                    <a:pt x="11889" y="0"/>
                    <a:pt x="11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06;p52">
              <a:extLst>
                <a:ext uri="{FF2B5EF4-FFF2-40B4-BE49-F238E27FC236}">
                  <a16:creationId xmlns:a16="http://schemas.microsoft.com/office/drawing/2014/main" id="{9A49B97F-781C-454C-ABCD-F6D9ED075A96}"/>
                </a:ext>
              </a:extLst>
            </p:cNvPr>
            <p:cNvSpPr/>
            <p:nvPr/>
          </p:nvSpPr>
          <p:spPr>
            <a:xfrm>
              <a:off x="6997420" y="3281604"/>
              <a:ext cx="90984" cy="31359"/>
            </a:xfrm>
            <a:custGeom>
              <a:avLst/>
              <a:gdLst/>
              <a:ahLst/>
              <a:cxnLst/>
              <a:rect l="l" t="t" r="r" b="b"/>
              <a:pathLst>
                <a:path w="5440" h="1875" extrusionOk="0">
                  <a:moveTo>
                    <a:pt x="5024" y="1"/>
                  </a:moveTo>
                  <a:lnTo>
                    <a:pt x="0" y="441"/>
                  </a:lnTo>
                  <a:lnTo>
                    <a:pt x="383" y="1874"/>
                  </a:lnTo>
                  <a:lnTo>
                    <a:pt x="5439" y="1428"/>
                  </a:lnTo>
                  <a:lnTo>
                    <a:pt x="50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07;p52">
              <a:extLst>
                <a:ext uri="{FF2B5EF4-FFF2-40B4-BE49-F238E27FC236}">
                  <a16:creationId xmlns:a16="http://schemas.microsoft.com/office/drawing/2014/main" id="{E9F8ED60-6CD3-4AE3-9BF7-27B7A1E005DB}"/>
                </a:ext>
              </a:extLst>
            </p:cNvPr>
            <p:cNvSpPr/>
            <p:nvPr/>
          </p:nvSpPr>
          <p:spPr>
            <a:xfrm>
              <a:off x="7009780" y="3243588"/>
              <a:ext cx="52483" cy="50259"/>
            </a:xfrm>
            <a:custGeom>
              <a:avLst/>
              <a:gdLst/>
              <a:ahLst/>
              <a:cxnLst/>
              <a:rect l="l" t="t" r="r" b="b"/>
              <a:pathLst>
                <a:path w="3138" h="3005" extrusionOk="0">
                  <a:moveTo>
                    <a:pt x="1270" y="574"/>
                  </a:moveTo>
                  <a:cubicBezTo>
                    <a:pt x="1626" y="574"/>
                    <a:pt x="1992" y="853"/>
                    <a:pt x="2107" y="1225"/>
                  </a:cubicBezTo>
                  <a:cubicBezTo>
                    <a:pt x="2230" y="1616"/>
                    <a:pt x="2026" y="1962"/>
                    <a:pt x="1652" y="1997"/>
                  </a:cubicBezTo>
                  <a:cubicBezTo>
                    <a:pt x="1632" y="1998"/>
                    <a:pt x="1611" y="1999"/>
                    <a:pt x="1591" y="1999"/>
                  </a:cubicBezTo>
                  <a:cubicBezTo>
                    <a:pt x="1235" y="1999"/>
                    <a:pt x="869" y="1720"/>
                    <a:pt x="753" y="1350"/>
                  </a:cubicBezTo>
                  <a:lnTo>
                    <a:pt x="754" y="1350"/>
                  </a:lnTo>
                  <a:cubicBezTo>
                    <a:pt x="631" y="958"/>
                    <a:pt x="835" y="612"/>
                    <a:pt x="1209" y="577"/>
                  </a:cubicBezTo>
                  <a:cubicBezTo>
                    <a:pt x="1229" y="575"/>
                    <a:pt x="1250" y="574"/>
                    <a:pt x="1270" y="574"/>
                  </a:cubicBezTo>
                  <a:close/>
                  <a:moveTo>
                    <a:pt x="1138" y="1"/>
                  </a:moveTo>
                  <a:cubicBezTo>
                    <a:pt x="1102" y="1"/>
                    <a:pt x="1066" y="2"/>
                    <a:pt x="1029" y="6"/>
                  </a:cubicBezTo>
                  <a:cubicBezTo>
                    <a:pt x="363" y="67"/>
                    <a:pt x="1" y="684"/>
                    <a:pt x="219" y="1383"/>
                  </a:cubicBezTo>
                  <a:lnTo>
                    <a:pt x="724" y="3004"/>
                  </a:lnTo>
                  <a:lnTo>
                    <a:pt x="3137" y="2780"/>
                  </a:lnTo>
                  <a:lnTo>
                    <a:pt x="2631" y="1159"/>
                  </a:lnTo>
                  <a:cubicBezTo>
                    <a:pt x="2426" y="498"/>
                    <a:pt x="1772" y="1"/>
                    <a:pt x="11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08;p52">
              <a:extLst>
                <a:ext uri="{FF2B5EF4-FFF2-40B4-BE49-F238E27FC236}">
                  <a16:creationId xmlns:a16="http://schemas.microsoft.com/office/drawing/2014/main" id="{7B7D2359-E997-4D82-8CE1-2A41D81CAD83}"/>
                </a:ext>
              </a:extLst>
            </p:cNvPr>
            <p:cNvSpPr/>
            <p:nvPr/>
          </p:nvSpPr>
          <p:spPr>
            <a:xfrm>
              <a:off x="7173585" y="3449372"/>
              <a:ext cx="149304" cy="107508"/>
            </a:xfrm>
            <a:custGeom>
              <a:avLst/>
              <a:gdLst/>
              <a:ahLst/>
              <a:cxnLst/>
              <a:rect l="l" t="t" r="r" b="b"/>
              <a:pathLst>
                <a:path w="8927" h="6428" extrusionOk="0">
                  <a:moveTo>
                    <a:pt x="7539" y="1"/>
                  </a:moveTo>
                  <a:cubicBezTo>
                    <a:pt x="6404" y="236"/>
                    <a:pt x="3382" y="1138"/>
                    <a:pt x="3065" y="1288"/>
                  </a:cubicBezTo>
                  <a:cubicBezTo>
                    <a:pt x="2687" y="1466"/>
                    <a:pt x="1435" y="2416"/>
                    <a:pt x="1138" y="2712"/>
                  </a:cubicBezTo>
                  <a:cubicBezTo>
                    <a:pt x="1" y="3853"/>
                    <a:pt x="583" y="4385"/>
                    <a:pt x="135" y="5932"/>
                  </a:cubicBezTo>
                  <a:cubicBezTo>
                    <a:pt x="114" y="6012"/>
                    <a:pt x="105" y="6095"/>
                    <a:pt x="107" y="6177"/>
                  </a:cubicBezTo>
                  <a:cubicBezTo>
                    <a:pt x="107" y="6290"/>
                    <a:pt x="213" y="6392"/>
                    <a:pt x="352" y="6392"/>
                  </a:cubicBezTo>
                  <a:cubicBezTo>
                    <a:pt x="412" y="6392"/>
                    <a:pt x="478" y="6373"/>
                    <a:pt x="545" y="6327"/>
                  </a:cubicBezTo>
                  <a:cubicBezTo>
                    <a:pt x="586" y="6398"/>
                    <a:pt x="657" y="6428"/>
                    <a:pt x="739" y="6428"/>
                  </a:cubicBezTo>
                  <a:cubicBezTo>
                    <a:pt x="888" y="6428"/>
                    <a:pt x="1074" y="6326"/>
                    <a:pt x="1184" y="6186"/>
                  </a:cubicBezTo>
                  <a:lnTo>
                    <a:pt x="1184" y="6186"/>
                  </a:lnTo>
                  <a:cubicBezTo>
                    <a:pt x="1182" y="6279"/>
                    <a:pt x="1261" y="6352"/>
                    <a:pt x="1402" y="6352"/>
                  </a:cubicBezTo>
                  <a:cubicBezTo>
                    <a:pt x="1493" y="6352"/>
                    <a:pt x="1609" y="6322"/>
                    <a:pt x="1746" y="6246"/>
                  </a:cubicBezTo>
                  <a:cubicBezTo>
                    <a:pt x="1933" y="6142"/>
                    <a:pt x="1900" y="6152"/>
                    <a:pt x="2334" y="5764"/>
                  </a:cubicBezTo>
                  <a:cubicBezTo>
                    <a:pt x="2645" y="5487"/>
                    <a:pt x="3006" y="5267"/>
                    <a:pt x="3566" y="5014"/>
                  </a:cubicBezTo>
                  <a:cubicBezTo>
                    <a:pt x="3941" y="4845"/>
                    <a:pt x="4421" y="4693"/>
                    <a:pt x="4766" y="4466"/>
                  </a:cubicBezTo>
                  <a:cubicBezTo>
                    <a:pt x="5224" y="4165"/>
                    <a:pt x="6043" y="4092"/>
                    <a:pt x="6447" y="2782"/>
                  </a:cubicBezTo>
                  <a:cubicBezTo>
                    <a:pt x="6536" y="2493"/>
                    <a:pt x="6821" y="2314"/>
                    <a:pt x="7078" y="2153"/>
                  </a:cubicBezTo>
                  <a:lnTo>
                    <a:pt x="8926" y="993"/>
                  </a:lnTo>
                  <a:lnTo>
                    <a:pt x="7539"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09;p52">
              <a:extLst>
                <a:ext uri="{FF2B5EF4-FFF2-40B4-BE49-F238E27FC236}">
                  <a16:creationId xmlns:a16="http://schemas.microsoft.com/office/drawing/2014/main" id="{6614BC08-1595-48EB-A853-F9123982A0A1}"/>
                </a:ext>
              </a:extLst>
            </p:cNvPr>
            <p:cNvSpPr/>
            <p:nvPr/>
          </p:nvSpPr>
          <p:spPr>
            <a:xfrm>
              <a:off x="7269252" y="2964515"/>
              <a:ext cx="276682" cy="534247"/>
            </a:xfrm>
            <a:custGeom>
              <a:avLst/>
              <a:gdLst/>
              <a:ahLst/>
              <a:cxnLst/>
              <a:rect l="l" t="t" r="r" b="b"/>
              <a:pathLst>
                <a:path w="16543" h="31943" extrusionOk="0">
                  <a:moveTo>
                    <a:pt x="9170" y="0"/>
                  </a:moveTo>
                  <a:lnTo>
                    <a:pt x="8786" y="7722"/>
                  </a:lnTo>
                  <a:cubicBezTo>
                    <a:pt x="9269" y="9436"/>
                    <a:pt x="11268" y="21317"/>
                    <a:pt x="11268" y="21317"/>
                  </a:cubicBezTo>
                  <a:lnTo>
                    <a:pt x="1" y="29477"/>
                  </a:lnTo>
                  <a:lnTo>
                    <a:pt x="938" y="31942"/>
                  </a:lnTo>
                  <a:cubicBezTo>
                    <a:pt x="938" y="31942"/>
                    <a:pt x="14419" y="27415"/>
                    <a:pt x="15481" y="24321"/>
                  </a:cubicBezTo>
                  <a:cubicBezTo>
                    <a:pt x="16543" y="21227"/>
                    <a:pt x="16494" y="7251"/>
                    <a:pt x="12749" y="2348"/>
                  </a:cubicBezTo>
                  <a:cubicBezTo>
                    <a:pt x="11558" y="788"/>
                    <a:pt x="9170" y="0"/>
                    <a:pt x="91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10;p52">
              <a:extLst>
                <a:ext uri="{FF2B5EF4-FFF2-40B4-BE49-F238E27FC236}">
                  <a16:creationId xmlns:a16="http://schemas.microsoft.com/office/drawing/2014/main" id="{EA8A141E-71A5-4DC7-BC8F-0CB2895E16B4}"/>
                </a:ext>
              </a:extLst>
            </p:cNvPr>
            <p:cNvSpPr/>
            <p:nvPr/>
          </p:nvSpPr>
          <p:spPr>
            <a:xfrm>
              <a:off x="7194591" y="3520905"/>
              <a:ext cx="28382" cy="28901"/>
            </a:xfrm>
            <a:custGeom>
              <a:avLst/>
              <a:gdLst/>
              <a:ahLst/>
              <a:cxnLst/>
              <a:rect l="l" t="t" r="r" b="b"/>
              <a:pathLst>
                <a:path w="1697" h="1728" extrusionOk="0">
                  <a:moveTo>
                    <a:pt x="1696" y="1"/>
                  </a:moveTo>
                  <a:lnTo>
                    <a:pt x="1357" y="184"/>
                  </a:lnTo>
                  <a:cubicBezTo>
                    <a:pt x="1170" y="301"/>
                    <a:pt x="886" y="469"/>
                    <a:pt x="687" y="713"/>
                  </a:cubicBezTo>
                  <a:cubicBezTo>
                    <a:pt x="276" y="1178"/>
                    <a:pt x="1" y="1728"/>
                    <a:pt x="1" y="1728"/>
                  </a:cubicBezTo>
                  <a:cubicBezTo>
                    <a:pt x="104" y="1649"/>
                    <a:pt x="199" y="1562"/>
                    <a:pt x="288" y="1469"/>
                  </a:cubicBezTo>
                  <a:cubicBezTo>
                    <a:pt x="452" y="1305"/>
                    <a:pt x="642" y="1067"/>
                    <a:pt x="830" y="834"/>
                  </a:cubicBezTo>
                  <a:cubicBezTo>
                    <a:pt x="1010" y="595"/>
                    <a:pt x="1238" y="416"/>
                    <a:pt x="1414" y="261"/>
                  </a:cubicBezTo>
                  <a:lnTo>
                    <a:pt x="1696" y="1"/>
                  </a:lnTo>
                  <a:close/>
                </a:path>
              </a:pathLst>
            </a:custGeom>
            <a:solidFill>
              <a:srgbClr val="F2A1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11;p52">
              <a:extLst>
                <a:ext uri="{FF2B5EF4-FFF2-40B4-BE49-F238E27FC236}">
                  <a16:creationId xmlns:a16="http://schemas.microsoft.com/office/drawing/2014/main" id="{E1140C95-8FF1-43F1-A168-1F4E5EC2311A}"/>
                </a:ext>
              </a:extLst>
            </p:cNvPr>
            <p:cNvSpPr/>
            <p:nvPr/>
          </p:nvSpPr>
          <p:spPr>
            <a:xfrm>
              <a:off x="7184673" y="3508428"/>
              <a:ext cx="27914" cy="42716"/>
            </a:xfrm>
            <a:custGeom>
              <a:avLst/>
              <a:gdLst/>
              <a:ahLst/>
              <a:cxnLst/>
              <a:rect l="l" t="t" r="r" b="b"/>
              <a:pathLst>
                <a:path w="1669" h="2554" extrusionOk="0">
                  <a:moveTo>
                    <a:pt x="1668" y="1"/>
                  </a:moveTo>
                  <a:cubicBezTo>
                    <a:pt x="1668" y="1"/>
                    <a:pt x="1489" y="85"/>
                    <a:pt x="1277" y="292"/>
                  </a:cubicBezTo>
                  <a:cubicBezTo>
                    <a:pt x="1075" y="506"/>
                    <a:pt x="811" y="781"/>
                    <a:pt x="627" y="1152"/>
                  </a:cubicBezTo>
                  <a:cubicBezTo>
                    <a:pt x="467" y="1496"/>
                    <a:pt x="298" y="1840"/>
                    <a:pt x="183" y="2106"/>
                  </a:cubicBezTo>
                  <a:cubicBezTo>
                    <a:pt x="64" y="2368"/>
                    <a:pt x="0" y="2554"/>
                    <a:pt x="0" y="2554"/>
                  </a:cubicBezTo>
                  <a:cubicBezTo>
                    <a:pt x="0" y="2554"/>
                    <a:pt x="501" y="1953"/>
                    <a:pt x="799" y="1228"/>
                  </a:cubicBezTo>
                  <a:cubicBezTo>
                    <a:pt x="832" y="1134"/>
                    <a:pt x="872" y="1072"/>
                    <a:pt x="923" y="987"/>
                  </a:cubicBezTo>
                  <a:lnTo>
                    <a:pt x="1073" y="758"/>
                  </a:lnTo>
                  <a:cubicBezTo>
                    <a:pt x="1169" y="607"/>
                    <a:pt x="1266" y="470"/>
                    <a:pt x="1353" y="357"/>
                  </a:cubicBezTo>
                  <a:cubicBezTo>
                    <a:pt x="1514" y="120"/>
                    <a:pt x="1668" y="1"/>
                    <a:pt x="1668" y="1"/>
                  </a:cubicBezTo>
                  <a:close/>
                </a:path>
              </a:pathLst>
            </a:custGeom>
            <a:solidFill>
              <a:srgbClr val="F2A1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12;p52">
              <a:extLst>
                <a:ext uri="{FF2B5EF4-FFF2-40B4-BE49-F238E27FC236}">
                  <a16:creationId xmlns:a16="http://schemas.microsoft.com/office/drawing/2014/main" id="{C59824FC-A585-4D2C-80EE-33111F82266E}"/>
                </a:ext>
              </a:extLst>
            </p:cNvPr>
            <p:cNvSpPr/>
            <p:nvPr/>
          </p:nvSpPr>
          <p:spPr>
            <a:xfrm>
              <a:off x="7178770" y="3498326"/>
              <a:ext cx="21876" cy="43987"/>
            </a:xfrm>
            <a:custGeom>
              <a:avLst/>
              <a:gdLst/>
              <a:ahLst/>
              <a:cxnLst/>
              <a:rect l="l" t="t" r="r" b="b"/>
              <a:pathLst>
                <a:path w="1308" h="2630" extrusionOk="0">
                  <a:moveTo>
                    <a:pt x="1308" y="1"/>
                  </a:moveTo>
                  <a:lnTo>
                    <a:pt x="1308" y="1"/>
                  </a:lnTo>
                  <a:cubicBezTo>
                    <a:pt x="1204" y="116"/>
                    <a:pt x="1092" y="226"/>
                    <a:pt x="975" y="328"/>
                  </a:cubicBezTo>
                  <a:cubicBezTo>
                    <a:pt x="855" y="438"/>
                    <a:pt x="741" y="553"/>
                    <a:pt x="636" y="677"/>
                  </a:cubicBezTo>
                  <a:cubicBezTo>
                    <a:pt x="517" y="836"/>
                    <a:pt x="447" y="997"/>
                    <a:pt x="363" y="1171"/>
                  </a:cubicBezTo>
                  <a:cubicBezTo>
                    <a:pt x="216" y="1485"/>
                    <a:pt x="110" y="1818"/>
                    <a:pt x="49" y="2160"/>
                  </a:cubicBezTo>
                  <a:cubicBezTo>
                    <a:pt x="19" y="2316"/>
                    <a:pt x="3" y="2473"/>
                    <a:pt x="1" y="2630"/>
                  </a:cubicBezTo>
                  <a:cubicBezTo>
                    <a:pt x="1" y="2630"/>
                    <a:pt x="72" y="2454"/>
                    <a:pt x="168" y="2193"/>
                  </a:cubicBezTo>
                  <a:cubicBezTo>
                    <a:pt x="267" y="1932"/>
                    <a:pt x="394" y="1586"/>
                    <a:pt x="534" y="1245"/>
                  </a:cubicBezTo>
                  <a:cubicBezTo>
                    <a:pt x="604" y="1081"/>
                    <a:pt x="674" y="893"/>
                    <a:pt x="748" y="759"/>
                  </a:cubicBezTo>
                  <a:cubicBezTo>
                    <a:pt x="840" y="619"/>
                    <a:pt x="952" y="496"/>
                    <a:pt x="1035" y="383"/>
                  </a:cubicBezTo>
                  <a:cubicBezTo>
                    <a:pt x="1134" y="262"/>
                    <a:pt x="1225" y="134"/>
                    <a:pt x="1308" y="1"/>
                  </a:cubicBezTo>
                  <a:close/>
                </a:path>
              </a:pathLst>
            </a:custGeom>
            <a:solidFill>
              <a:srgbClr val="F2A1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13;p52">
              <a:extLst>
                <a:ext uri="{FF2B5EF4-FFF2-40B4-BE49-F238E27FC236}">
                  <a16:creationId xmlns:a16="http://schemas.microsoft.com/office/drawing/2014/main" id="{6C110E3A-6AA2-4109-B3CE-88BE774FF606}"/>
                </a:ext>
              </a:extLst>
            </p:cNvPr>
            <p:cNvSpPr/>
            <p:nvPr/>
          </p:nvSpPr>
          <p:spPr>
            <a:xfrm>
              <a:off x="7189758" y="2632490"/>
              <a:ext cx="221891" cy="244954"/>
            </a:xfrm>
            <a:custGeom>
              <a:avLst/>
              <a:gdLst/>
              <a:ahLst/>
              <a:cxnLst/>
              <a:rect l="l" t="t" r="r" b="b"/>
              <a:pathLst>
                <a:path w="13267" h="14646" extrusionOk="0">
                  <a:moveTo>
                    <a:pt x="1359" y="1"/>
                  </a:moveTo>
                  <a:cubicBezTo>
                    <a:pt x="1135" y="233"/>
                    <a:pt x="959" y="507"/>
                    <a:pt x="843" y="808"/>
                  </a:cubicBezTo>
                  <a:cubicBezTo>
                    <a:pt x="725" y="606"/>
                    <a:pt x="629" y="390"/>
                    <a:pt x="561" y="165"/>
                  </a:cubicBezTo>
                  <a:cubicBezTo>
                    <a:pt x="226" y="726"/>
                    <a:pt x="0" y="1368"/>
                    <a:pt x="7" y="2021"/>
                  </a:cubicBezTo>
                  <a:cubicBezTo>
                    <a:pt x="14" y="2675"/>
                    <a:pt x="271" y="3340"/>
                    <a:pt x="771" y="3764"/>
                  </a:cubicBezTo>
                  <a:cubicBezTo>
                    <a:pt x="1080" y="4025"/>
                    <a:pt x="1463" y="4185"/>
                    <a:pt x="1848" y="4306"/>
                  </a:cubicBezTo>
                  <a:cubicBezTo>
                    <a:pt x="2767" y="4596"/>
                    <a:pt x="3735" y="4695"/>
                    <a:pt x="4678" y="4887"/>
                  </a:cubicBezTo>
                  <a:cubicBezTo>
                    <a:pt x="5623" y="5080"/>
                    <a:pt x="6576" y="5384"/>
                    <a:pt x="7307" y="6012"/>
                  </a:cubicBezTo>
                  <a:cubicBezTo>
                    <a:pt x="7531" y="6204"/>
                    <a:pt x="7735" y="6430"/>
                    <a:pt x="7848" y="6704"/>
                  </a:cubicBezTo>
                  <a:cubicBezTo>
                    <a:pt x="8069" y="7245"/>
                    <a:pt x="7896" y="7860"/>
                    <a:pt x="7722" y="8419"/>
                  </a:cubicBezTo>
                  <a:cubicBezTo>
                    <a:pt x="7545" y="8990"/>
                    <a:pt x="7368" y="9561"/>
                    <a:pt x="7190" y="10132"/>
                  </a:cubicBezTo>
                  <a:cubicBezTo>
                    <a:pt x="7111" y="10389"/>
                    <a:pt x="7030" y="10663"/>
                    <a:pt x="7093" y="10925"/>
                  </a:cubicBezTo>
                  <a:cubicBezTo>
                    <a:pt x="7149" y="11153"/>
                    <a:pt x="7357" y="11358"/>
                    <a:pt x="7582" y="11358"/>
                  </a:cubicBezTo>
                  <a:cubicBezTo>
                    <a:pt x="7616" y="11358"/>
                    <a:pt x="7651" y="11354"/>
                    <a:pt x="7685" y="11344"/>
                  </a:cubicBezTo>
                  <a:cubicBezTo>
                    <a:pt x="7945" y="11266"/>
                    <a:pt x="8038" y="10957"/>
                    <a:pt x="8189" y="10733"/>
                  </a:cubicBezTo>
                  <a:cubicBezTo>
                    <a:pt x="8297" y="10574"/>
                    <a:pt x="8413" y="10513"/>
                    <a:pt x="8538" y="10513"/>
                  </a:cubicBezTo>
                  <a:cubicBezTo>
                    <a:pt x="8746" y="10513"/>
                    <a:pt x="8981" y="10680"/>
                    <a:pt x="9256" y="10841"/>
                  </a:cubicBezTo>
                  <a:lnTo>
                    <a:pt x="8329" y="12879"/>
                  </a:lnTo>
                  <a:cubicBezTo>
                    <a:pt x="8128" y="13153"/>
                    <a:pt x="7403" y="13758"/>
                    <a:pt x="7410" y="14096"/>
                  </a:cubicBezTo>
                  <a:cubicBezTo>
                    <a:pt x="7418" y="14570"/>
                    <a:pt x="8334" y="14530"/>
                    <a:pt x="8801" y="14619"/>
                  </a:cubicBezTo>
                  <a:cubicBezTo>
                    <a:pt x="8895" y="14637"/>
                    <a:pt x="8997" y="14646"/>
                    <a:pt x="9103" y="14646"/>
                  </a:cubicBezTo>
                  <a:cubicBezTo>
                    <a:pt x="9521" y="14646"/>
                    <a:pt x="10000" y="14509"/>
                    <a:pt x="10301" y="14281"/>
                  </a:cubicBezTo>
                  <a:cubicBezTo>
                    <a:pt x="10678" y="13994"/>
                    <a:pt x="10828" y="13717"/>
                    <a:pt x="11099" y="13327"/>
                  </a:cubicBezTo>
                  <a:cubicBezTo>
                    <a:pt x="12172" y="11776"/>
                    <a:pt x="13267" y="9741"/>
                    <a:pt x="13124" y="7860"/>
                  </a:cubicBezTo>
                  <a:cubicBezTo>
                    <a:pt x="13008" y="6323"/>
                    <a:pt x="12606" y="5288"/>
                    <a:pt x="11680" y="4436"/>
                  </a:cubicBezTo>
                  <a:cubicBezTo>
                    <a:pt x="11595" y="4359"/>
                    <a:pt x="11506" y="4278"/>
                    <a:pt x="11476" y="4166"/>
                  </a:cubicBezTo>
                  <a:cubicBezTo>
                    <a:pt x="11507" y="2472"/>
                    <a:pt x="10642" y="2167"/>
                    <a:pt x="9598" y="1698"/>
                  </a:cubicBezTo>
                  <a:cubicBezTo>
                    <a:pt x="8089" y="1022"/>
                    <a:pt x="1634" y="1533"/>
                    <a:pt x="1359" y="1"/>
                  </a:cubicBezTo>
                  <a:close/>
                </a:path>
              </a:pathLst>
            </a:custGeom>
            <a:solidFill>
              <a:srgbClr val="3B2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14;p52">
              <a:extLst>
                <a:ext uri="{FF2B5EF4-FFF2-40B4-BE49-F238E27FC236}">
                  <a16:creationId xmlns:a16="http://schemas.microsoft.com/office/drawing/2014/main" id="{ADEED76F-9914-4B43-BAFB-5A8E99562B18}"/>
                </a:ext>
              </a:extLst>
            </p:cNvPr>
            <p:cNvSpPr/>
            <p:nvPr/>
          </p:nvSpPr>
          <p:spPr>
            <a:xfrm>
              <a:off x="7315045" y="2804072"/>
              <a:ext cx="39872" cy="51664"/>
            </a:xfrm>
            <a:custGeom>
              <a:avLst/>
              <a:gdLst/>
              <a:ahLst/>
              <a:cxnLst/>
              <a:rect l="l" t="t" r="r" b="b"/>
              <a:pathLst>
                <a:path w="2384" h="3089" extrusionOk="0">
                  <a:moveTo>
                    <a:pt x="1451" y="0"/>
                  </a:moveTo>
                  <a:cubicBezTo>
                    <a:pt x="1378" y="0"/>
                    <a:pt x="1300" y="11"/>
                    <a:pt x="1219" y="34"/>
                  </a:cubicBezTo>
                  <a:cubicBezTo>
                    <a:pt x="784" y="158"/>
                    <a:pt x="512" y="652"/>
                    <a:pt x="517" y="1104"/>
                  </a:cubicBezTo>
                  <a:lnTo>
                    <a:pt x="76" y="2359"/>
                  </a:lnTo>
                  <a:cubicBezTo>
                    <a:pt x="76" y="2359"/>
                    <a:pt x="0" y="2674"/>
                    <a:pt x="197" y="2923"/>
                  </a:cubicBezTo>
                  <a:cubicBezTo>
                    <a:pt x="295" y="3046"/>
                    <a:pt x="450" y="3089"/>
                    <a:pt x="609" y="3089"/>
                  </a:cubicBezTo>
                  <a:cubicBezTo>
                    <a:pt x="731" y="3089"/>
                    <a:pt x="856" y="3064"/>
                    <a:pt x="961" y="3030"/>
                  </a:cubicBezTo>
                  <a:cubicBezTo>
                    <a:pt x="1647" y="2808"/>
                    <a:pt x="2121" y="2141"/>
                    <a:pt x="2249" y="1450"/>
                  </a:cubicBezTo>
                  <a:cubicBezTo>
                    <a:pt x="2384" y="725"/>
                    <a:pt x="2052" y="0"/>
                    <a:pt x="1451"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15;p52">
              <a:extLst>
                <a:ext uri="{FF2B5EF4-FFF2-40B4-BE49-F238E27FC236}">
                  <a16:creationId xmlns:a16="http://schemas.microsoft.com/office/drawing/2014/main" id="{5BB703E7-8392-456D-A0F2-F9658FCB015A}"/>
                </a:ext>
              </a:extLst>
            </p:cNvPr>
            <p:cNvSpPr/>
            <p:nvPr/>
          </p:nvSpPr>
          <p:spPr>
            <a:xfrm>
              <a:off x="7216367" y="2885422"/>
              <a:ext cx="35106" cy="19334"/>
            </a:xfrm>
            <a:custGeom>
              <a:avLst/>
              <a:gdLst/>
              <a:ahLst/>
              <a:cxnLst/>
              <a:rect l="l" t="t" r="r" b="b"/>
              <a:pathLst>
                <a:path w="2099" h="1156" extrusionOk="0">
                  <a:moveTo>
                    <a:pt x="27" y="1"/>
                  </a:moveTo>
                  <a:lnTo>
                    <a:pt x="0" y="1156"/>
                  </a:lnTo>
                  <a:cubicBezTo>
                    <a:pt x="1407" y="1156"/>
                    <a:pt x="2098" y="382"/>
                    <a:pt x="2098" y="382"/>
                  </a:cubicBezTo>
                  <a:lnTo>
                    <a:pt x="27" y="1"/>
                  </a:lnTo>
                  <a:close/>
                </a:path>
              </a:pathLst>
            </a:custGeom>
            <a:solidFill>
              <a:srgbClr val="F2A1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33159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نص 1">
            <a:extLst>
              <a:ext uri="{FF2B5EF4-FFF2-40B4-BE49-F238E27FC236}">
                <a16:creationId xmlns:a16="http://schemas.microsoft.com/office/drawing/2014/main" id="{580CD2D6-DC1A-4D65-8165-0F5C9D4CF56A}"/>
              </a:ext>
            </a:extLst>
          </p:cNvPr>
          <p:cNvSpPr>
            <a:spLocks noGrp="1"/>
          </p:cNvSpPr>
          <p:nvPr>
            <p:ph type="body" idx="1"/>
          </p:nvPr>
        </p:nvSpPr>
        <p:spPr>
          <a:xfrm>
            <a:off x="260296" y="1362807"/>
            <a:ext cx="5540335" cy="2816100"/>
          </a:xfrm>
        </p:spPr>
        <p:txBody>
          <a:bodyPr/>
          <a:lstStyle/>
          <a:p>
            <a:pPr algn="l"/>
            <a:r>
              <a:rPr lang="en-US" sz="2000" b="0" i="0" dirty="0">
                <a:solidFill>
                  <a:schemeClr val="bg1"/>
                </a:solidFill>
                <a:effectLst/>
                <a:latin typeface="Roboto" panose="02000000000000000000" pitchFamily="2" charset="0"/>
              </a:rPr>
              <a:t>The Task for the AI</a:t>
            </a:r>
          </a:p>
          <a:p>
            <a:pPr algn="l"/>
            <a:endParaRPr lang="en-US" b="0" i="0" dirty="0">
              <a:solidFill>
                <a:srgbClr val="212121"/>
              </a:solidFill>
              <a:effectLst/>
              <a:latin typeface="Roboto" panose="02000000000000000000" pitchFamily="2" charset="0"/>
            </a:endParaRPr>
          </a:p>
          <a:p>
            <a:pPr algn="l"/>
            <a:r>
              <a:rPr lang="en-US" sz="1800" b="0" i="0" dirty="0">
                <a:solidFill>
                  <a:schemeClr val="bg1"/>
                </a:solidFill>
                <a:effectLst/>
                <a:latin typeface="Roboto" panose="02000000000000000000" pitchFamily="2" charset="0"/>
              </a:rPr>
              <a:t>Our goal is to construct and train an artificial neural network on thousands of images of handwritten digits and letters so that it may successfully identify others when presented. The data that will be do the project on it is the EMNIST database which contains 112,800 images for training and 10,000 test.</a:t>
            </a:r>
            <a:endParaRPr lang="ar-JO" dirty="0"/>
          </a:p>
        </p:txBody>
      </p:sp>
      <p:sp>
        <p:nvSpPr>
          <p:cNvPr id="3" name="عنوان 2">
            <a:extLst>
              <a:ext uri="{FF2B5EF4-FFF2-40B4-BE49-F238E27FC236}">
                <a16:creationId xmlns:a16="http://schemas.microsoft.com/office/drawing/2014/main" id="{3611BEDE-8FB7-4A75-875F-B5910C9DDA40}"/>
              </a:ext>
            </a:extLst>
          </p:cNvPr>
          <p:cNvSpPr>
            <a:spLocks noGrp="1"/>
          </p:cNvSpPr>
          <p:nvPr>
            <p:ph type="title"/>
          </p:nvPr>
        </p:nvSpPr>
        <p:spPr/>
        <p:txBody>
          <a:bodyPr/>
          <a:lstStyle/>
          <a:p>
            <a:r>
              <a:rPr lang="en-US" dirty="0"/>
              <a:t>Introduction</a:t>
            </a:r>
            <a:endParaRPr lang="ar-JO" dirty="0"/>
          </a:p>
        </p:txBody>
      </p:sp>
      <p:grpSp>
        <p:nvGrpSpPr>
          <p:cNvPr id="4" name="Google Shape;917;p39">
            <a:extLst>
              <a:ext uri="{FF2B5EF4-FFF2-40B4-BE49-F238E27FC236}">
                <a16:creationId xmlns:a16="http://schemas.microsoft.com/office/drawing/2014/main" id="{1E2D942D-6C57-4E4B-BAD8-B31201BAB34D}"/>
              </a:ext>
            </a:extLst>
          </p:cNvPr>
          <p:cNvGrpSpPr/>
          <p:nvPr/>
        </p:nvGrpSpPr>
        <p:grpSpPr>
          <a:xfrm>
            <a:off x="5288775" y="611304"/>
            <a:ext cx="4574553" cy="4472641"/>
            <a:chOff x="1141900" y="258850"/>
            <a:chExt cx="5336000" cy="5217125"/>
          </a:xfrm>
        </p:grpSpPr>
        <p:sp>
          <p:nvSpPr>
            <p:cNvPr id="5" name="Google Shape;918;p39">
              <a:extLst>
                <a:ext uri="{FF2B5EF4-FFF2-40B4-BE49-F238E27FC236}">
                  <a16:creationId xmlns:a16="http://schemas.microsoft.com/office/drawing/2014/main" id="{9662F7D1-BED8-4792-AA6A-E1F033D058AC}"/>
                </a:ext>
              </a:extLst>
            </p:cNvPr>
            <p:cNvSpPr/>
            <p:nvPr/>
          </p:nvSpPr>
          <p:spPr>
            <a:xfrm>
              <a:off x="1141900" y="4194400"/>
              <a:ext cx="5336000" cy="1281575"/>
            </a:xfrm>
            <a:custGeom>
              <a:avLst/>
              <a:gdLst/>
              <a:ahLst/>
              <a:cxnLst/>
              <a:rect l="l" t="t" r="r" b="b"/>
              <a:pathLst>
                <a:path w="213440" h="51263" extrusionOk="0">
                  <a:moveTo>
                    <a:pt x="56252" y="1"/>
                  </a:moveTo>
                  <a:lnTo>
                    <a:pt x="0" y="51262"/>
                  </a:lnTo>
                  <a:lnTo>
                    <a:pt x="213439" y="51262"/>
                  </a:lnTo>
                  <a:lnTo>
                    <a:pt x="134420" y="40"/>
                  </a:lnTo>
                  <a:close/>
                </a:path>
              </a:pathLst>
            </a:custGeom>
            <a:gradFill>
              <a:gsLst>
                <a:gs pos="0">
                  <a:srgbClr val="FFFFFF">
                    <a:alpha val="11372"/>
                    <a:alpha val="36160"/>
                  </a:srgbClr>
                </a:gs>
                <a:gs pos="66000">
                  <a:srgbClr val="E354F7">
                    <a:alpha val="16078"/>
                    <a:alpha val="36160"/>
                  </a:srgbClr>
                </a:gs>
                <a:gs pos="100000">
                  <a:srgbClr val="10ECFF">
                    <a:alpha val="25490"/>
                    <a:alpha val="361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19;p39">
              <a:extLst>
                <a:ext uri="{FF2B5EF4-FFF2-40B4-BE49-F238E27FC236}">
                  <a16:creationId xmlns:a16="http://schemas.microsoft.com/office/drawing/2014/main" id="{2969BAE5-7A95-4E26-B441-CECFE9050867}"/>
                </a:ext>
              </a:extLst>
            </p:cNvPr>
            <p:cNvSpPr/>
            <p:nvPr/>
          </p:nvSpPr>
          <p:spPr>
            <a:xfrm>
              <a:off x="2572500" y="258850"/>
              <a:ext cx="1933725" cy="3996200"/>
            </a:xfrm>
            <a:custGeom>
              <a:avLst/>
              <a:gdLst/>
              <a:ahLst/>
              <a:cxnLst/>
              <a:rect l="l" t="t" r="r" b="b"/>
              <a:pathLst>
                <a:path w="77349" h="159848" extrusionOk="0">
                  <a:moveTo>
                    <a:pt x="68508" y="159845"/>
                  </a:moveTo>
                  <a:lnTo>
                    <a:pt x="8762" y="159818"/>
                  </a:lnTo>
                  <a:cubicBezTo>
                    <a:pt x="3922" y="159814"/>
                    <a:pt x="0" y="155881"/>
                    <a:pt x="3" y="151031"/>
                  </a:cubicBezTo>
                  <a:lnTo>
                    <a:pt x="75" y="8779"/>
                  </a:lnTo>
                  <a:cubicBezTo>
                    <a:pt x="77" y="3929"/>
                    <a:pt x="4003" y="1"/>
                    <a:pt x="8841" y="2"/>
                  </a:cubicBezTo>
                  <a:lnTo>
                    <a:pt x="68587" y="33"/>
                  </a:lnTo>
                  <a:cubicBezTo>
                    <a:pt x="73427" y="35"/>
                    <a:pt x="77349" y="3968"/>
                    <a:pt x="77346" y="8819"/>
                  </a:cubicBezTo>
                  <a:lnTo>
                    <a:pt x="77274" y="151069"/>
                  </a:lnTo>
                  <a:cubicBezTo>
                    <a:pt x="77272" y="155920"/>
                    <a:pt x="73347" y="159848"/>
                    <a:pt x="68508" y="1598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20;p39">
              <a:extLst>
                <a:ext uri="{FF2B5EF4-FFF2-40B4-BE49-F238E27FC236}">
                  <a16:creationId xmlns:a16="http://schemas.microsoft.com/office/drawing/2014/main" id="{65C7F58B-581B-492A-B048-DAD93C9455F5}"/>
                </a:ext>
              </a:extLst>
            </p:cNvPr>
            <p:cNvSpPr/>
            <p:nvPr/>
          </p:nvSpPr>
          <p:spPr>
            <a:xfrm>
              <a:off x="2663200" y="694475"/>
              <a:ext cx="1755825" cy="3121800"/>
            </a:xfrm>
            <a:custGeom>
              <a:avLst/>
              <a:gdLst/>
              <a:ahLst/>
              <a:cxnLst/>
              <a:rect l="l" t="t" r="r" b="b"/>
              <a:pathLst>
                <a:path w="70233" h="124872" extrusionOk="0">
                  <a:moveTo>
                    <a:pt x="70171" y="124871"/>
                  </a:moveTo>
                  <a:lnTo>
                    <a:pt x="1" y="124837"/>
                  </a:lnTo>
                  <a:lnTo>
                    <a:pt x="62" y="0"/>
                  </a:lnTo>
                  <a:lnTo>
                    <a:pt x="70232" y="37"/>
                  </a:lnTo>
                  <a:close/>
                </a:path>
              </a:pathLst>
            </a:custGeom>
            <a:gradFill>
              <a:gsLst>
                <a:gs pos="0">
                  <a:srgbClr val="FFFFFF">
                    <a:alpha val="23137"/>
                  </a:srgbClr>
                </a:gs>
                <a:gs pos="50000">
                  <a:srgbClr val="E354F7">
                    <a:alpha val="56862"/>
                  </a:srgbClr>
                </a:gs>
                <a:gs pos="100000">
                  <a:srgbClr val="10ECFF">
                    <a:alpha val="58823"/>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21;p39">
              <a:extLst>
                <a:ext uri="{FF2B5EF4-FFF2-40B4-BE49-F238E27FC236}">
                  <a16:creationId xmlns:a16="http://schemas.microsoft.com/office/drawing/2014/main" id="{92F492DF-BE7D-4D9D-8C96-8ED4B7D513F9}"/>
                </a:ext>
              </a:extLst>
            </p:cNvPr>
            <p:cNvSpPr/>
            <p:nvPr/>
          </p:nvSpPr>
          <p:spPr>
            <a:xfrm>
              <a:off x="1732575" y="912950"/>
              <a:ext cx="1265775" cy="2044125"/>
            </a:xfrm>
            <a:custGeom>
              <a:avLst/>
              <a:gdLst/>
              <a:ahLst/>
              <a:cxnLst/>
              <a:rect l="l" t="t" r="r" b="b"/>
              <a:pathLst>
                <a:path w="50631" h="81765" extrusionOk="0">
                  <a:moveTo>
                    <a:pt x="1" y="0"/>
                  </a:moveTo>
                  <a:lnTo>
                    <a:pt x="1" y="81765"/>
                  </a:lnTo>
                  <a:lnTo>
                    <a:pt x="50630" y="81765"/>
                  </a:lnTo>
                  <a:lnTo>
                    <a:pt x="50630" y="0"/>
                  </a:lnTo>
                  <a:close/>
                </a:path>
              </a:pathLst>
            </a:cu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22;p39">
              <a:extLst>
                <a:ext uri="{FF2B5EF4-FFF2-40B4-BE49-F238E27FC236}">
                  <a16:creationId xmlns:a16="http://schemas.microsoft.com/office/drawing/2014/main" id="{03FFF9A6-138D-4F74-AA41-2ADD2E9645F3}"/>
                </a:ext>
              </a:extLst>
            </p:cNvPr>
            <p:cNvSpPr/>
            <p:nvPr/>
          </p:nvSpPr>
          <p:spPr>
            <a:xfrm>
              <a:off x="2002775" y="2100325"/>
              <a:ext cx="305125" cy="330500"/>
            </a:xfrm>
            <a:custGeom>
              <a:avLst/>
              <a:gdLst/>
              <a:ahLst/>
              <a:cxnLst/>
              <a:rect l="l" t="t" r="r" b="b"/>
              <a:pathLst>
                <a:path w="12205" h="13220" extrusionOk="0">
                  <a:moveTo>
                    <a:pt x="12204" y="0"/>
                  </a:moveTo>
                  <a:lnTo>
                    <a:pt x="12204" y="0"/>
                  </a:lnTo>
                  <a:cubicBezTo>
                    <a:pt x="5433" y="673"/>
                    <a:pt x="135" y="6316"/>
                    <a:pt x="0" y="13217"/>
                  </a:cubicBezTo>
                  <a:lnTo>
                    <a:pt x="3691" y="13220"/>
                  </a:lnTo>
                  <a:cubicBezTo>
                    <a:pt x="3820" y="8353"/>
                    <a:pt x="7476" y="4375"/>
                    <a:pt x="12203" y="3720"/>
                  </a:cubicBezTo>
                  <a:lnTo>
                    <a:pt x="12204" y="0"/>
                  </a:lnTo>
                  <a:close/>
                </a:path>
              </a:pathLst>
            </a:custGeom>
            <a:gradFill>
              <a:gsLst>
                <a:gs pos="0">
                  <a:srgbClr val="401EBB"/>
                </a:gs>
                <a:gs pos="100000">
                  <a:srgbClr val="02BCF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23;p39">
              <a:extLst>
                <a:ext uri="{FF2B5EF4-FFF2-40B4-BE49-F238E27FC236}">
                  <a16:creationId xmlns:a16="http://schemas.microsoft.com/office/drawing/2014/main" id="{E51968C8-0ACD-47F3-BA1A-64E2EC87D498}"/>
                </a:ext>
              </a:extLst>
            </p:cNvPr>
            <p:cNvSpPr/>
            <p:nvPr/>
          </p:nvSpPr>
          <p:spPr>
            <a:xfrm>
              <a:off x="2002700" y="2093500"/>
              <a:ext cx="676425" cy="676225"/>
            </a:xfrm>
            <a:custGeom>
              <a:avLst/>
              <a:gdLst/>
              <a:ahLst/>
              <a:cxnLst/>
              <a:rect l="l" t="t" r="r" b="b"/>
              <a:pathLst>
                <a:path w="27057" h="27049" extrusionOk="0">
                  <a:moveTo>
                    <a:pt x="14609" y="0"/>
                  </a:moveTo>
                  <a:lnTo>
                    <a:pt x="14609" y="3698"/>
                  </a:lnTo>
                  <a:cubicBezTo>
                    <a:pt x="19537" y="4261"/>
                    <a:pt x="23366" y="8433"/>
                    <a:pt x="23363" y="13502"/>
                  </a:cubicBezTo>
                  <a:cubicBezTo>
                    <a:pt x="23362" y="18951"/>
                    <a:pt x="18934" y="23367"/>
                    <a:pt x="13474" y="23367"/>
                  </a:cubicBezTo>
                  <a:cubicBezTo>
                    <a:pt x="13471" y="23367"/>
                    <a:pt x="13469" y="23367"/>
                    <a:pt x="13467" y="23367"/>
                  </a:cubicBezTo>
                  <a:cubicBezTo>
                    <a:pt x="8574" y="23364"/>
                    <a:pt x="4526" y="19815"/>
                    <a:pt x="3731" y="15161"/>
                  </a:cubicBezTo>
                  <a:lnTo>
                    <a:pt x="1" y="15160"/>
                  </a:lnTo>
                  <a:lnTo>
                    <a:pt x="1" y="15160"/>
                  </a:lnTo>
                  <a:cubicBezTo>
                    <a:pt x="824" y="21857"/>
                    <a:pt x="6529" y="27045"/>
                    <a:pt x="13465" y="27049"/>
                  </a:cubicBezTo>
                  <a:cubicBezTo>
                    <a:pt x="13468" y="27049"/>
                    <a:pt x="13470" y="27049"/>
                    <a:pt x="13473" y="27049"/>
                  </a:cubicBezTo>
                  <a:cubicBezTo>
                    <a:pt x="20969" y="27049"/>
                    <a:pt x="27050" y="20987"/>
                    <a:pt x="27053" y="13503"/>
                  </a:cubicBezTo>
                  <a:cubicBezTo>
                    <a:pt x="27057" y="6401"/>
                    <a:pt x="21580" y="579"/>
                    <a:pt x="14609" y="0"/>
                  </a:cubicBezTo>
                  <a:close/>
                </a:path>
              </a:pathLst>
            </a:custGeom>
            <a:gradFill>
              <a:gsLst>
                <a:gs pos="0">
                  <a:srgbClr val="401EBB"/>
                </a:gs>
                <a:gs pos="100000">
                  <a:srgbClr val="02BCF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24;p39">
              <a:extLst>
                <a:ext uri="{FF2B5EF4-FFF2-40B4-BE49-F238E27FC236}">
                  <a16:creationId xmlns:a16="http://schemas.microsoft.com/office/drawing/2014/main" id="{01466ED9-6092-4766-A312-DC2BB050ED9B}"/>
                </a:ext>
              </a:extLst>
            </p:cNvPr>
            <p:cNvSpPr/>
            <p:nvPr/>
          </p:nvSpPr>
          <p:spPr>
            <a:xfrm>
              <a:off x="1921300" y="2012975"/>
              <a:ext cx="839250" cy="837300"/>
            </a:xfrm>
            <a:custGeom>
              <a:avLst/>
              <a:gdLst/>
              <a:ahLst/>
              <a:cxnLst/>
              <a:rect l="l" t="t" r="r" b="b"/>
              <a:pathLst>
                <a:path w="33570" h="33492" extrusionOk="0">
                  <a:moveTo>
                    <a:pt x="16792" y="330"/>
                  </a:moveTo>
                  <a:cubicBezTo>
                    <a:pt x="25863" y="334"/>
                    <a:pt x="33241" y="7703"/>
                    <a:pt x="33237" y="16755"/>
                  </a:cubicBezTo>
                  <a:cubicBezTo>
                    <a:pt x="33235" y="21140"/>
                    <a:pt x="31520" y="25265"/>
                    <a:pt x="28412" y="28361"/>
                  </a:cubicBezTo>
                  <a:cubicBezTo>
                    <a:pt x="25305" y="31459"/>
                    <a:pt x="21176" y="33164"/>
                    <a:pt x="16784" y="33164"/>
                  </a:cubicBezTo>
                  <a:lnTo>
                    <a:pt x="16775" y="33164"/>
                  </a:lnTo>
                  <a:cubicBezTo>
                    <a:pt x="12380" y="33161"/>
                    <a:pt x="8250" y="31452"/>
                    <a:pt x="5145" y="28349"/>
                  </a:cubicBezTo>
                  <a:cubicBezTo>
                    <a:pt x="2038" y="25246"/>
                    <a:pt x="329" y="21123"/>
                    <a:pt x="330" y="16738"/>
                  </a:cubicBezTo>
                  <a:cubicBezTo>
                    <a:pt x="337" y="7690"/>
                    <a:pt x="7717" y="330"/>
                    <a:pt x="16785" y="330"/>
                  </a:cubicBezTo>
                  <a:close/>
                  <a:moveTo>
                    <a:pt x="16785" y="1"/>
                  </a:moveTo>
                  <a:cubicBezTo>
                    <a:pt x="7538" y="1"/>
                    <a:pt x="9" y="7508"/>
                    <a:pt x="2" y="16738"/>
                  </a:cubicBezTo>
                  <a:cubicBezTo>
                    <a:pt x="1" y="21212"/>
                    <a:pt x="1744" y="25417"/>
                    <a:pt x="4912" y="28582"/>
                  </a:cubicBezTo>
                  <a:cubicBezTo>
                    <a:pt x="8080" y="31746"/>
                    <a:pt x="12294" y="33490"/>
                    <a:pt x="16776" y="33492"/>
                  </a:cubicBezTo>
                  <a:lnTo>
                    <a:pt x="16785" y="33492"/>
                  </a:lnTo>
                  <a:cubicBezTo>
                    <a:pt x="21264" y="33492"/>
                    <a:pt x="25477" y="31753"/>
                    <a:pt x="28646" y="28594"/>
                  </a:cubicBezTo>
                  <a:cubicBezTo>
                    <a:pt x="31817" y="25432"/>
                    <a:pt x="33565" y="21229"/>
                    <a:pt x="33566" y="16755"/>
                  </a:cubicBezTo>
                  <a:cubicBezTo>
                    <a:pt x="33570" y="7521"/>
                    <a:pt x="26044" y="5"/>
                    <a:pt x="16793" y="1"/>
                  </a:cubicBezTo>
                  <a:close/>
                </a:path>
              </a:pathLst>
            </a:custGeom>
            <a:gradFill>
              <a:gsLst>
                <a:gs pos="0">
                  <a:srgbClr val="401EBB"/>
                </a:gs>
                <a:gs pos="100000">
                  <a:srgbClr val="02BCF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25;p39">
              <a:extLst>
                <a:ext uri="{FF2B5EF4-FFF2-40B4-BE49-F238E27FC236}">
                  <a16:creationId xmlns:a16="http://schemas.microsoft.com/office/drawing/2014/main" id="{98E0ACC3-921A-4352-9F71-B5A21F3ED1B3}"/>
                </a:ext>
              </a:extLst>
            </p:cNvPr>
            <p:cNvSpPr/>
            <p:nvPr/>
          </p:nvSpPr>
          <p:spPr>
            <a:xfrm>
              <a:off x="2002775" y="1184575"/>
              <a:ext cx="305125" cy="330525"/>
            </a:xfrm>
            <a:custGeom>
              <a:avLst/>
              <a:gdLst/>
              <a:ahLst/>
              <a:cxnLst/>
              <a:rect l="l" t="t" r="r" b="b"/>
              <a:pathLst>
                <a:path w="12205" h="13221" extrusionOk="0">
                  <a:moveTo>
                    <a:pt x="12204" y="0"/>
                  </a:moveTo>
                  <a:cubicBezTo>
                    <a:pt x="5433" y="676"/>
                    <a:pt x="135" y="6316"/>
                    <a:pt x="0" y="13219"/>
                  </a:cubicBezTo>
                  <a:lnTo>
                    <a:pt x="3691" y="13221"/>
                  </a:lnTo>
                  <a:cubicBezTo>
                    <a:pt x="3820" y="8353"/>
                    <a:pt x="7476" y="4374"/>
                    <a:pt x="12203" y="3721"/>
                  </a:cubicBezTo>
                  <a:lnTo>
                    <a:pt x="12204" y="0"/>
                  </a:ln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26;p39">
              <a:extLst>
                <a:ext uri="{FF2B5EF4-FFF2-40B4-BE49-F238E27FC236}">
                  <a16:creationId xmlns:a16="http://schemas.microsoft.com/office/drawing/2014/main" id="{092842BA-9001-4B61-B570-0704B3DFC444}"/>
                </a:ext>
              </a:extLst>
            </p:cNvPr>
            <p:cNvSpPr/>
            <p:nvPr/>
          </p:nvSpPr>
          <p:spPr>
            <a:xfrm>
              <a:off x="2002700" y="1177775"/>
              <a:ext cx="676425" cy="676325"/>
            </a:xfrm>
            <a:custGeom>
              <a:avLst/>
              <a:gdLst/>
              <a:ahLst/>
              <a:cxnLst/>
              <a:rect l="l" t="t" r="r" b="b"/>
              <a:pathLst>
                <a:path w="27057" h="27053" extrusionOk="0">
                  <a:moveTo>
                    <a:pt x="14609" y="3698"/>
                  </a:moveTo>
                  <a:cubicBezTo>
                    <a:pt x="19537" y="4261"/>
                    <a:pt x="23366" y="8434"/>
                    <a:pt x="23363" y="13502"/>
                  </a:cubicBezTo>
                  <a:cubicBezTo>
                    <a:pt x="23362" y="18954"/>
                    <a:pt x="18930" y="23370"/>
                    <a:pt x="13467" y="23367"/>
                  </a:cubicBezTo>
                  <a:cubicBezTo>
                    <a:pt x="8574" y="23366"/>
                    <a:pt x="4526" y="19816"/>
                    <a:pt x="3731" y="15161"/>
                  </a:cubicBezTo>
                  <a:lnTo>
                    <a:pt x="1" y="15159"/>
                  </a:lnTo>
                  <a:cubicBezTo>
                    <a:pt x="824" y="21858"/>
                    <a:pt x="6529" y="27046"/>
                    <a:pt x="13465" y="27049"/>
                  </a:cubicBezTo>
                  <a:cubicBezTo>
                    <a:pt x="20965" y="27053"/>
                    <a:pt x="27050" y="20988"/>
                    <a:pt x="27053" y="13504"/>
                  </a:cubicBezTo>
                  <a:cubicBezTo>
                    <a:pt x="27057" y="6404"/>
                    <a:pt x="21580" y="579"/>
                    <a:pt x="14609" y="1"/>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27;p39">
              <a:extLst>
                <a:ext uri="{FF2B5EF4-FFF2-40B4-BE49-F238E27FC236}">
                  <a16:creationId xmlns:a16="http://schemas.microsoft.com/office/drawing/2014/main" id="{93715B36-C71B-40DB-86FE-F19DD278DD5D}"/>
                </a:ext>
              </a:extLst>
            </p:cNvPr>
            <p:cNvSpPr/>
            <p:nvPr/>
          </p:nvSpPr>
          <p:spPr>
            <a:xfrm>
              <a:off x="1921250" y="1097225"/>
              <a:ext cx="839300" cy="837375"/>
            </a:xfrm>
            <a:custGeom>
              <a:avLst/>
              <a:gdLst/>
              <a:ahLst/>
              <a:cxnLst/>
              <a:rect l="l" t="t" r="r" b="b"/>
              <a:pathLst>
                <a:path w="33572" h="33495" extrusionOk="0">
                  <a:moveTo>
                    <a:pt x="16795" y="330"/>
                  </a:moveTo>
                  <a:cubicBezTo>
                    <a:pt x="25866" y="335"/>
                    <a:pt x="33245" y="7705"/>
                    <a:pt x="33240" y="16755"/>
                  </a:cubicBezTo>
                  <a:cubicBezTo>
                    <a:pt x="33236" y="25807"/>
                    <a:pt x="25856" y="33165"/>
                    <a:pt x="16786" y="33165"/>
                  </a:cubicBezTo>
                  <a:lnTo>
                    <a:pt x="16778" y="33165"/>
                  </a:lnTo>
                  <a:cubicBezTo>
                    <a:pt x="7706" y="33161"/>
                    <a:pt x="328" y="25792"/>
                    <a:pt x="332" y="16740"/>
                  </a:cubicBezTo>
                  <a:cubicBezTo>
                    <a:pt x="339" y="7689"/>
                    <a:pt x="7720" y="330"/>
                    <a:pt x="16787" y="330"/>
                  </a:cubicBezTo>
                  <a:close/>
                  <a:moveTo>
                    <a:pt x="16787" y="1"/>
                  </a:moveTo>
                  <a:cubicBezTo>
                    <a:pt x="7540" y="1"/>
                    <a:pt x="11" y="7509"/>
                    <a:pt x="4" y="16740"/>
                  </a:cubicBezTo>
                  <a:cubicBezTo>
                    <a:pt x="0" y="25973"/>
                    <a:pt x="7524" y="33489"/>
                    <a:pt x="16778" y="33494"/>
                  </a:cubicBezTo>
                  <a:lnTo>
                    <a:pt x="16786" y="33494"/>
                  </a:lnTo>
                  <a:cubicBezTo>
                    <a:pt x="26036" y="33494"/>
                    <a:pt x="33565" y="25988"/>
                    <a:pt x="33568" y="16755"/>
                  </a:cubicBezTo>
                  <a:cubicBezTo>
                    <a:pt x="33572" y="7522"/>
                    <a:pt x="26046" y="6"/>
                    <a:pt x="16795" y="1"/>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28;p39">
              <a:extLst>
                <a:ext uri="{FF2B5EF4-FFF2-40B4-BE49-F238E27FC236}">
                  <a16:creationId xmlns:a16="http://schemas.microsoft.com/office/drawing/2014/main" id="{2FD8C2C4-880A-429E-A275-A18ED545D3CD}"/>
                </a:ext>
              </a:extLst>
            </p:cNvPr>
            <p:cNvSpPr/>
            <p:nvPr/>
          </p:nvSpPr>
          <p:spPr>
            <a:xfrm>
              <a:off x="3180075" y="912950"/>
              <a:ext cx="1841075" cy="1043550"/>
            </a:xfrm>
            <a:custGeom>
              <a:avLst/>
              <a:gdLst/>
              <a:ahLst/>
              <a:cxnLst/>
              <a:rect l="l" t="t" r="r" b="b"/>
              <a:pathLst>
                <a:path w="73643" h="41742" extrusionOk="0">
                  <a:moveTo>
                    <a:pt x="1" y="0"/>
                  </a:moveTo>
                  <a:lnTo>
                    <a:pt x="1" y="41742"/>
                  </a:lnTo>
                  <a:lnTo>
                    <a:pt x="73643" y="41742"/>
                  </a:lnTo>
                  <a:lnTo>
                    <a:pt x="73643" y="0"/>
                  </a:lnTo>
                  <a:close/>
                </a:path>
              </a:pathLst>
            </a:custGeom>
            <a:solidFill>
              <a:srgbClr val="10ECFF">
                <a:alpha val="1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29;p39">
              <a:extLst>
                <a:ext uri="{FF2B5EF4-FFF2-40B4-BE49-F238E27FC236}">
                  <a16:creationId xmlns:a16="http://schemas.microsoft.com/office/drawing/2014/main" id="{BA95547F-EB40-4909-96F2-7FF4D105D4BE}"/>
                </a:ext>
              </a:extLst>
            </p:cNvPr>
            <p:cNvSpPr/>
            <p:nvPr/>
          </p:nvSpPr>
          <p:spPr>
            <a:xfrm>
              <a:off x="3318375" y="1791625"/>
              <a:ext cx="1535525" cy="8225"/>
            </a:xfrm>
            <a:custGeom>
              <a:avLst/>
              <a:gdLst/>
              <a:ahLst/>
              <a:cxnLst/>
              <a:rect l="l" t="t" r="r" b="b"/>
              <a:pathLst>
                <a:path w="61421" h="329" extrusionOk="0">
                  <a:moveTo>
                    <a:pt x="0" y="1"/>
                  </a:moveTo>
                  <a:lnTo>
                    <a:pt x="0" y="329"/>
                  </a:lnTo>
                  <a:lnTo>
                    <a:pt x="61420" y="329"/>
                  </a:lnTo>
                  <a:lnTo>
                    <a:pt x="614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0;p39">
              <a:extLst>
                <a:ext uri="{FF2B5EF4-FFF2-40B4-BE49-F238E27FC236}">
                  <a16:creationId xmlns:a16="http://schemas.microsoft.com/office/drawing/2014/main" id="{070BACDD-7215-45AC-8309-4D3AB76B015C}"/>
                </a:ext>
              </a:extLst>
            </p:cNvPr>
            <p:cNvSpPr/>
            <p:nvPr/>
          </p:nvSpPr>
          <p:spPr>
            <a:xfrm>
              <a:off x="3343275" y="1073750"/>
              <a:ext cx="8200" cy="16450"/>
            </a:xfrm>
            <a:custGeom>
              <a:avLst/>
              <a:gdLst/>
              <a:ahLst/>
              <a:cxnLst/>
              <a:rect l="l" t="t" r="r" b="b"/>
              <a:pathLst>
                <a:path w="328" h="658" extrusionOk="0">
                  <a:moveTo>
                    <a:pt x="0" y="0"/>
                  </a:moveTo>
                  <a:lnTo>
                    <a:pt x="0" y="658"/>
                  </a:lnTo>
                  <a:lnTo>
                    <a:pt x="328" y="658"/>
                  </a:lnTo>
                  <a:lnTo>
                    <a:pt x="3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1;p39">
              <a:extLst>
                <a:ext uri="{FF2B5EF4-FFF2-40B4-BE49-F238E27FC236}">
                  <a16:creationId xmlns:a16="http://schemas.microsoft.com/office/drawing/2014/main" id="{37059928-3DB6-470D-A8CC-54F9A9D9952C}"/>
                </a:ext>
              </a:extLst>
            </p:cNvPr>
            <p:cNvSpPr/>
            <p:nvPr/>
          </p:nvSpPr>
          <p:spPr>
            <a:xfrm>
              <a:off x="3343275" y="1124700"/>
              <a:ext cx="8250" cy="586825"/>
            </a:xfrm>
            <a:custGeom>
              <a:avLst/>
              <a:gdLst/>
              <a:ahLst/>
              <a:cxnLst/>
              <a:rect l="l" t="t" r="r" b="b"/>
              <a:pathLst>
                <a:path w="330" h="23473" extrusionOk="0">
                  <a:moveTo>
                    <a:pt x="0" y="0"/>
                  </a:moveTo>
                  <a:lnTo>
                    <a:pt x="0" y="1381"/>
                  </a:lnTo>
                  <a:lnTo>
                    <a:pt x="329" y="1381"/>
                  </a:lnTo>
                  <a:lnTo>
                    <a:pt x="329" y="0"/>
                  </a:lnTo>
                  <a:close/>
                  <a:moveTo>
                    <a:pt x="0" y="2762"/>
                  </a:moveTo>
                  <a:lnTo>
                    <a:pt x="0" y="4142"/>
                  </a:lnTo>
                  <a:lnTo>
                    <a:pt x="329" y="4142"/>
                  </a:lnTo>
                  <a:lnTo>
                    <a:pt x="329" y="2762"/>
                  </a:lnTo>
                  <a:close/>
                  <a:moveTo>
                    <a:pt x="0" y="5523"/>
                  </a:moveTo>
                  <a:lnTo>
                    <a:pt x="0" y="6904"/>
                  </a:lnTo>
                  <a:lnTo>
                    <a:pt x="329" y="6904"/>
                  </a:lnTo>
                  <a:lnTo>
                    <a:pt x="329" y="5523"/>
                  </a:lnTo>
                  <a:close/>
                  <a:moveTo>
                    <a:pt x="0" y="8285"/>
                  </a:moveTo>
                  <a:lnTo>
                    <a:pt x="0" y="9666"/>
                  </a:lnTo>
                  <a:lnTo>
                    <a:pt x="329" y="9666"/>
                  </a:lnTo>
                  <a:lnTo>
                    <a:pt x="329" y="8285"/>
                  </a:lnTo>
                  <a:close/>
                  <a:moveTo>
                    <a:pt x="0" y="11047"/>
                  </a:moveTo>
                  <a:lnTo>
                    <a:pt x="0" y="12428"/>
                  </a:lnTo>
                  <a:lnTo>
                    <a:pt x="329" y="12428"/>
                  </a:lnTo>
                  <a:lnTo>
                    <a:pt x="329" y="11047"/>
                  </a:lnTo>
                  <a:close/>
                  <a:moveTo>
                    <a:pt x="0" y="13809"/>
                  </a:moveTo>
                  <a:lnTo>
                    <a:pt x="0" y="15188"/>
                  </a:lnTo>
                  <a:lnTo>
                    <a:pt x="329" y="15188"/>
                  </a:lnTo>
                  <a:lnTo>
                    <a:pt x="329" y="13809"/>
                  </a:lnTo>
                  <a:close/>
                  <a:moveTo>
                    <a:pt x="0" y="16569"/>
                  </a:moveTo>
                  <a:lnTo>
                    <a:pt x="0" y="17950"/>
                  </a:lnTo>
                  <a:lnTo>
                    <a:pt x="329" y="17950"/>
                  </a:lnTo>
                  <a:lnTo>
                    <a:pt x="329" y="16569"/>
                  </a:lnTo>
                  <a:close/>
                  <a:moveTo>
                    <a:pt x="0" y="19331"/>
                  </a:moveTo>
                  <a:lnTo>
                    <a:pt x="0" y="20712"/>
                  </a:lnTo>
                  <a:lnTo>
                    <a:pt x="329" y="20712"/>
                  </a:lnTo>
                  <a:lnTo>
                    <a:pt x="329" y="19331"/>
                  </a:lnTo>
                  <a:close/>
                  <a:moveTo>
                    <a:pt x="0" y="22092"/>
                  </a:moveTo>
                  <a:lnTo>
                    <a:pt x="0" y="23473"/>
                  </a:lnTo>
                  <a:lnTo>
                    <a:pt x="329" y="23473"/>
                  </a:lnTo>
                  <a:lnTo>
                    <a:pt x="329" y="2209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2;p39">
              <a:extLst>
                <a:ext uri="{FF2B5EF4-FFF2-40B4-BE49-F238E27FC236}">
                  <a16:creationId xmlns:a16="http://schemas.microsoft.com/office/drawing/2014/main" id="{67D59996-5213-4909-A3F2-2011BCA5E722}"/>
                </a:ext>
              </a:extLst>
            </p:cNvPr>
            <p:cNvSpPr/>
            <p:nvPr/>
          </p:nvSpPr>
          <p:spPr>
            <a:xfrm>
              <a:off x="3343275" y="1746025"/>
              <a:ext cx="8200" cy="16475"/>
            </a:xfrm>
            <a:custGeom>
              <a:avLst/>
              <a:gdLst/>
              <a:ahLst/>
              <a:cxnLst/>
              <a:rect l="l" t="t" r="r" b="b"/>
              <a:pathLst>
                <a:path w="328" h="659" extrusionOk="0">
                  <a:moveTo>
                    <a:pt x="0" y="1"/>
                  </a:moveTo>
                  <a:lnTo>
                    <a:pt x="0" y="658"/>
                  </a:lnTo>
                  <a:lnTo>
                    <a:pt x="328" y="658"/>
                  </a:lnTo>
                  <a:lnTo>
                    <a:pt x="3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3;p39">
              <a:extLst>
                <a:ext uri="{FF2B5EF4-FFF2-40B4-BE49-F238E27FC236}">
                  <a16:creationId xmlns:a16="http://schemas.microsoft.com/office/drawing/2014/main" id="{72EFA87A-0483-4828-B983-26E9CDB2135A}"/>
                </a:ext>
              </a:extLst>
            </p:cNvPr>
            <p:cNvSpPr/>
            <p:nvPr/>
          </p:nvSpPr>
          <p:spPr>
            <a:xfrm>
              <a:off x="3650325" y="1073750"/>
              <a:ext cx="8225" cy="16450"/>
            </a:xfrm>
            <a:custGeom>
              <a:avLst/>
              <a:gdLst/>
              <a:ahLst/>
              <a:cxnLst/>
              <a:rect l="l" t="t" r="r" b="b"/>
              <a:pathLst>
                <a:path w="329" h="658" extrusionOk="0">
                  <a:moveTo>
                    <a:pt x="0" y="0"/>
                  </a:moveTo>
                  <a:lnTo>
                    <a:pt x="0" y="658"/>
                  </a:lnTo>
                  <a:lnTo>
                    <a:pt x="328" y="658"/>
                  </a:lnTo>
                  <a:lnTo>
                    <a:pt x="3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4;p39">
              <a:extLst>
                <a:ext uri="{FF2B5EF4-FFF2-40B4-BE49-F238E27FC236}">
                  <a16:creationId xmlns:a16="http://schemas.microsoft.com/office/drawing/2014/main" id="{F063BFAE-11E2-4B09-89F9-A0F79D42D479}"/>
                </a:ext>
              </a:extLst>
            </p:cNvPr>
            <p:cNvSpPr/>
            <p:nvPr/>
          </p:nvSpPr>
          <p:spPr>
            <a:xfrm>
              <a:off x="3650300" y="1124700"/>
              <a:ext cx="8250" cy="586825"/>
            </a:xfrm>
            <a:custGeom>
              <a:avLst/>
              <a:gdLst/>
              <a:ahLst/>
              <a:cxnLst/>
              <a:rect l="l" t="t" r="r" b="b"/>
              <a:pathLst>
                <a:path w="330" h="23473" extrusionOk="0">
                  <a:moveTo>
                    <a:pt x="0" y="0"/>
                  </a:moveTo>
                  <a:lnTo>
                    <a:pt x="0" y="1381"/>
                  </a:lnTo>
                  <a:lnTo>
                    <a:pt x="329" y="1381"/>
                  </a:lnTo>
                  <a:lnTo>
                    <a:pt x="329" y="0"/>
                  </a:lnTo>
                  <a:close/>
                  <a:moveTo>
                    <a:pt x="0" y="2762"/>
                  </a:moveTo>
                  <a:lnTo>
                    <a:pt x="0" y="4142"/>
                  </a:lnTo>
                  <a:lnTo>
                    <a:pt x="329" y="4142"/>
                  </a:lnTo>
                  <a:lnTo>
                    <a:pt x="329" y="2762"/>
                  </a:lnTo>
                  <a:close/>
                  <a:moveTo>
                    <a:pt x="0" y="5523"/>
                  </a:moveTo>
                  <a:lnTo>
                    <a:pt x="0" y="6904"/>
                  </a:lnTo>
                  <a:lnTo>
                    <a:pt x="329" y="6904"/>
                  </a:lnTo>
                  <a:lnTo>
                    <a:pt x="329" y="5523"/>
                  </a:lnTo>
                  <a:close/>
                  <a:moveTo>
                    <a:pt x="0" y="8285"/>
                  </a:moveTo>
                  <a:lnTo>
                    <a:pt x="0" y="9666"/>
                  </a:lnTo>
                  <a:lnTo>
                    <a:pt x="329" y="9666"/>
                  </a:lnTo>
                  <a:lnTo>
                    <a:pt x="329" y="8285"/>
                  </a:lnTo>
                  <a:close/>
                  <a:moveTo>
                    <a:pt x="0" y="11047"/>
                  </a:moveTo>
                  <a:lnTo>
                    <a:pt x="0" y="12428"/>
                  </a:lnTo>
                  <a:lnTo>
                    <a:pt x="329" y="12428"/>
                  </a:lnTo>
                  <a:lnTo>
                    <a:pt x="329" y="11047"/>
                  </a:lnTo>
                  <a:close/>
                  <a:moveTo>
                    <a:pt x="0" y="13809"/>
                  </a:moveTo>
                  <a:lnTo>
                    <a:pt x="0" y="15188"/>
                  </a:lnTo>
                  <a:lnTo>
                    <a:pt x="329" y="15188"/>
                  </a:lnTo>
                  <a:lnTo>
                    <a:pt x="329" y="13809"/>
                  </a:lnTo>
                  <a:close/>
                  <a:moveTo>
                    <a:pt x="0" y="16569"/>
                  </a:moveTo>
                  <a:lnTo>
                    <a:pt x="0" y="17950"/>
                  </a:lnTo>
                  <a:lnTo>
                    <a:pt x="329" y="17950"/>
                  </a:lnTo>
                  <a:lnTo>
                    <a:pt x="329" y="16569"/>
                  </a:lnTo>
                  <a:close/>
                  <a:moveTo>
                    <a:pt x="0" y="19331"/>
                  </a:moveTo>
                  <a:lnTo>
                    <a:pt x="0" y="20712"/>
                  </a:lnTo>
                  <a:lnTo>
                    <a:pt x="329" y="20712"/>
                  </a:lnTo>
                  <a:lnTo>
                    <a:pt x="329" y="19331"/>
                  </a:lnTo>
                  <a:close/>
                  <a:moveTo>
                    <a:pt x="0" y="22092"/>
                  </a:moveTo>
                  <a:lnTo>
                    <a:pt x="0" y="23473"/>
                  </a:lnTo>
                  <a:lnTo>
                    <a:pt x="329" y="23473"/>
                  </a:lnTo>
                  <a:lnTo>
                    <a:pt x="329" y="2209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35;p39">
              <a:extLst>
                <a:ext uri="{FF2B5EF4-FFF2-40B4-BE49-F238E27FC236}">
                  <a16:creationId xmlns:a16="http://schemas.microsoft.com/office/drawing/2014/main" id="{B8C15725-0B21-473F-81D1-34B484621262}"/>
                </a:ext>
              </a:extLst>
            </p:cNvPr>
            <p:cNvSpPr/>
            <p:nvPr/>
          </p:nvSpPr>
          <p:spPr>
            <a:xfrm>
              <a:off x="3650325" y="1746025"/>
              <a:ext cx="8225" cy="16475"/>
            </a:xfrm>
            <a:custGeom>
              <a:avLst/>
              <a:gdLst/>
              <a:ahLst/>
              <a:cxnLst/>
              <a:rect l="l" t="t" r="r" b="b"/>
              <a:pathLst>
                <a:path w="329" h="659" extrusionOk="0">
                  <a:moveTo>
                    <a:pt x="0" y="1"/>
                  </a:moveTo>
                  <a:lnTo>
                    <a:pt x="0" y="658"/>
                  </a:lnTo>
                  <a:lnTo>
                    <a:pt x="328" y="658"/>
                  </a:lnTo>
                  <a:lnTo>
                    <a:pt x="3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6;p39">
              <a:extLst>
                <a:ext uri="{FF2B5EF4-FFF2-40B4-BE49-F238E27FC236}">
                  <a16:creationId xmlns:a16="http://schemas.microsoft.com/office/drawing/2014/main" id="{DA1BB8DE-DFE7-4261-BE20-DA236160BA25}"/>
                </a:ext>
              </a:extLst>
            </p:cNvPr>
            <p:cNvSpPr/>
            <p:nvPr/>
          </p:nvSpPr>
          <p:spPr>
            <a:xfrm>
              <a:off x="3957450" y="1073750"/>
              <a:ext cx="8250" cy="16450"/>
            </a:xfrm>
            <a:custGeom>
              <a:avLst/>
              <a:gdLst/>
              <a:ahLst/>
              <a:cxnLst/>
              <a:rect l="l" t="t" r="r" b="b"/>
              <a:pathLst>
                <a:path w="330" h="658" extrusionOk="0">
                  <a:moveTo>
                    <a:pt x="0" y="0"/>
                  </a:moveTo>
                  <a:lnTo>
                    <a:pt x="0" y="658"/>
                  </a:lnTo>
                  <a:lnTo>
                    <a:pt x="330" y="658"/>
                  </a:lnTo>
                  <a:lnTo>
                    <a:pt x="3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7;p39">
              <a:extLst>
                <a:ext uri="{FF2B5EF4-FFF2-40B4-BE49-F238E27FC236}">
                  <a16:creationId xmlns:a16="http://schemas.microsoft.com/office/drawing/2014/main" id="{637B227D-83F9-491E-B3ED-36BC25612DCD}"/>
                </a:ext>
              </a:extLst>
            </p:cNvPr>
            <p:cNvSpPr/>
            <p:nvPr/>
          </p:nvSpPr>
          <p:spPr>
            <a:xfrm>
              <a:off x="3957450" y="1124700"/>
              <a:ext cx="8250" cy="586825"/>
            </a:xfrm>
            <a:custGeom>
              <a:avLst/>
              <a:gdLst/>
              <a:ahLst/>
              <a:cxnLst/>
              <a:rect l="l" t="t" r="r" b="b"/>
              <a:pathLst>
                <a:path w="330" h="23473" extrusionOk="0">
                  <a:moveTo>
                    <a:pt x="0" y="0"/>
                  </a:moveTo>
                  <a:lnTo>
                    <a:pt x="0" y="1381"/>
                  </a:lnTo>
                  <a:lnTo>
                    <a:pt x="330" y="1381"/>
                  </a:lnTo>
                  <a:lnTo>
                    <a:pt x="330" y="0"/>
                  </a:lnTo>
                  <a:close/>
                  <a:moveTo>
                    <a:pt x="0" y="2762"/>
                  </a:moveTo>
                  <a:lnTo>
                    <a:pt x="0" y="4142"/>
                  </a:lnTo>
                  <a:lnTo>
                    <a:pt x="330" y="4142"/>
                  </a:lnTo>
                  <a:lnTo>
                    <a:pt x="330" y="2762"/>
                  </a:lnTo>
                  <a:close/>
                  <a:moveTo>
                    <a:pt x="0" y="5523"/>
                  </a:moveTo>
                  <a:lnTo>
                    <a:pt x="0" y="6904"/>
                  </a:lnTo>
                  <a:lnTo>
                    <a:pt x="330" y="6904"/>
                  </a:lnTo>
                  <a:lnTo>
                    <a:pt x="330" y="5523"/>
                  </a:lnTo>
                  <a:close/>
                  <a:moveTo>
                    <a:pt x="0" y="8285"/>
                  </a:moveTo>
                  <a:lnTo>
                    <a:pt x="0" y="9666"/>
                  </a:lnTo>
                  <a:lnTo>
                    <a:pt x="330" y="9666"/>
                  </a:lnTo>
                  <a:lnTo>
                    <a:pt x="330" y="8285"/>
                  </a:lnTo>
                  <a:close/>
                  <a:moveTo>
                    <a:pt x="0" y="11047"/>
                  </a:moveTo>
                  <a:lnTo>
                    <a:pt x="0" y="12428"/>
                  </a:lnTo>
                  <a:lnTo>
                    <a:pt x="330" y="12428"/>
                  </a:lnTo>
                  <a:lnTo>
                    <a:pt x="330" y="11047"/>
                  </a:lnTo>
                  <a:close/>
                  <a:moveTo>
                    <a:pt x="0" y="13809"/>
                  </a:moveTo>
                  <a:lnTo>
                    <a:pt x="0" y="15188"/>
                  </a:lnTo>
                  <a:lnTo>
                    <a:pt x="330" y="15188"/>
                  </a:lnTo>
                  <a:lnTo>
                    <a:pt x="330" y="13809"/>
                  </a:lnTo>
                  <a:close/>
                  <a:moveTo>
                    <a:pt x="0" y="16569"/>
                  </a:moveTo>
                  <a:lnTo>
                    <a:pt x="0" y="17950"/>
                  </a:lnTo>
                  <a:lnTo>
                    <a:pt x="330" y="17950"/>
                  </a:lnTo>
                  <a:lnTo>
                    <a:pt x="330" y="16569"/>
                  </a:lnTo>
                  <a:close/>
                  <a:moveTo>
                    <a:pt x="0" y="19331"/>
                  </a:moveTo>
                  <a:lnTo>
                    <a:pt x="0" y="20712"/>
                  </a:lnTo>
                  <a:lnTo>
                    <a:pt x="330" y="20712"/>
                  </a:lnTo>
                  <a:lnTo>
                    <a:pt x="330" y="19331"/>
                  </a:lnTo>
                  <a:close/>
                  <a:moveTo>
                    <a:pt x="0" y="22092"/>
                  </a:moveTo>
                  <a:lnTo>
                    <a:pt x="0" y="23473"/>
                  </a:lnTo>
                  <a:lnTo>
                    <a:pt x="330" y="23473"/>
                  </a:lnTo>
                  <a:lnTo>
                    <a:pt x="330" y="2209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38;p39">
              <a:extLst>
                <a:ext uri="{FF2B5EF4-FFF2-40B4-BE49-F238E27FC236}">
                  <a16:creationId xmlns:a16="http://schemas.microsoft.com/office/drawing/2014/main" id="{58E86602-BA38-4FD0-9FFF-37D3060723FF}"/>
                </a:ext>
              </a:extLst>
            </p:cNvPr>
            <p:cNvSpPr/>
            <p:nvPr/>
          </p:nvSpPr>
          <p:spPr>
            <a:xfrm>
              <a:off x="3957450" y="1746025"/>
              <a:ext cx="8250" cy="16475"/>
            </a:xfrm>
            <a:custGeom>
              <a:avLst/>
              <a:gdLst/>
              <a:ahLst/>
              <a:cxnLst/>
              <a:rect l="l" t="t" r="r" b="b"/>
              <a:pathLst>
                <a:path w="330" h="659" extrusionOk="0">
                  <a:moveTo>
                    <a:pt x="0" y="1"/>
                  </a:moveTo>
                  <a:lnTo>
                    <a:pt x="0" y="658"/>
                  </a:lnTo>
                  <a:lnTo>
                    <a:pt x="330" y="658"/>
                  </a:lnTo>
                  <a:lnTo>
                    <a:pt x="3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39;p39">
              <a:extLst>
                <a:ext uri="{FF2B5EF4-FFF2-40B4-BE49-F238E27FC236}">
                  <a16:creationId xmlns:a16="http://schemas.microsoft.com/office/drawing/2014/main" id="{DB1D79B2-617B-469B-9931-D71E89CB1862}"/>
                </a:ext>
              </a:extLst>
            </p:cNvPr>
            <p:cNvSpPr/>
            <p:nvPr/>
          </p:nvSpPr>
          <p:spPr>
            <a:xfrm>
              <a:off x="4264525" y="1073750"/>
              <a:ext cx="8275" cy="16450"/>
            </a:xfrm>
            <a:custGeom>
              <a:avLst/>
              <a:gdLst/>
              <a:ahLst/>
              <a:cxnLst/>
              <a:rect l="l" t="t" r="r" b="b"/>
              <a:pathLst>
                <a:path w="331" h="658" extrusionOk="0">
                  <a:moveTo>
                    <a:pt x="1" y="0"/>
                  </a:moveTo>
                  <a:lnTo>
                    <a:pt x="1" y="658"/>
                  </a:lnTo>
                  <a:lnTo>
                    <a:pt x="330" y="658"/>
                  </a:lnTo>
                  <a:lnTo>
                    <a:pt x="3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40;p39">
              <a:extLst>
                <a:ext uri="{FF2B5EF4-FFF2-40B4-BE49-F238E27FC236}">
                  <a16:creationId xmlns:a16="http://schemas.microsoft.com/office/drawing/2014/main" id="{276FEF44-9415-4A70-BB4E-23EA6F3E901F}"/>
                </a:ext>
              </a:extLst>
            </p:cNvPr>
            <p:cNvSpPr/>
            <p:nvPr/>
          </p:nvSpPr>
          <p:spPr>
            <a:xfrm>
              <a:off x="4264525" y="1124700"/>
              <a:ext cx="8275" cy="586825"/>
            </a:xfrm>
            <a:custGeom>
              <a:avLst/>
              <a:gdLst/>
              <a:ahLst/>
              <a:cxnLst/>
              <a:rect l="l" t="t" r="r" b="b"/>
              <a:pathLst>
                <a:path w="331" h="23473" extrusionOk="0">
                  <a:moveTo>
                    <a:pt x="1" y="0"/>
                  </a:moveTo>
                  <a:lnTo>
                    <a:pt x="1" y="1381"/>
                  </a:lnTo>
                  <a:lnTo>
                    <a:pt x="330" y="1381"/>
                  </a:lnTo>
                  <a:lnTo>
                    <a:pt x="330" y="0"/>
                  </a:lnTo>
                  <a:close/>
                  <a:moveTo>
                    <a:pt x="1" y="2762"/>
                  </a:moveTo>
                  <a:lnTo>
                    <a:pt x="1" y="4142"/>
                  </a:lnTo>
                  <a:lnTo>
                    <a:pt x="330" y="4142"/>
                  </a:lnTo>
                  <a:lnTo>
                    <a:pt x="330" y="2762"/>
                  </a:lnTo>
                  <a:close/>
                  <a:moveTo>
                    <a:pt x="1" y="5523"/>
                  </a:moveTo>
                  <a:lnTo>
                    <a:pt x="1" y="6904"/>
                  </a:lnTo>
                  <a:lnTo>
                    <a:pt x="330" y="6904"/>
                  </a:lnTo>
                  <a:lnTo>
                    <a:pt x="330" y="5523"/>
                  </a:lnTo>
                  <a:close/>
                  <a:moveTo>
                    <a:pt x="1" y="8285"/>
                  </a:moveTo>
                  <a:lnTo>
                    <a:pt x="1" y="9666"/>
                  </a:lnTo>
                  <a:lnTo>
                    <a:pt x="330" y="9666"/>
                  </a:lnTo>
                  <a:lnTo>
                    <a:pt x="330" y="8285"/>
                  </a:lnTo>
                  <a:close/>
                  <a:moveTo>
                    <a:pt x="1" y="11047"/>
                  </a:moveTo>
                  <a:lnTo>
                    <a:pt x="1" y="12428"/>
                  </a:lnTo>
                  <a:lnTo>
                    <a:pt x="330" y="12428"/>
                  </a:lnTo>
                  <a:lnTo>
                    <a:pt x="330" y="11047"/>
                  </a:lnTo>
                  <a:close/>
                  <a:moveTo>
                    <a:pt x="1" y="13809"/>
                  </a:moveTo>
                  <a:lnTo>
                    <a:pt x="1" y="15188"/>
                  </a:lnTo>
                  <a:lnTo>
                    <a:pt x="330" y="15188"/>
                  </a:lnTo>
                  <a:lnTo>
                    <a:pt x="330" y="13809"/>
                  </a:lnTo>
                  <a:close/>
                  <a:moveTo>
                    <a:pt x="1" y="16569"/>
                  </a:moveTo>
                  <a:lnTo>
                    <a:pt x="1" y="17950"/>
                  </a:lnTo>
                  <a:lnTo>
                    <a:pt x="330" y="17950"/>
                  </a:lnTo>
                  <a:lnTo>
                    <a:pt x="330" y="16569"/>
                  </a:lnTo>
                  <a:close/>
                  <a:moveTo>
                    <a:pt x="1" y="19331"/>
                  </a:moveTo>
                  <a:lnTo>
                    <a:pt x="1" y="20712"/>
                  </a:lnTo>
                  <a:lnTo>
                    <a:pt x="330" y="20712"/>
                  </a:lnTo>
                  <a:lnTo>
                    <a:pt x="330" y="19331"/>
                  </a:lnTo>
                  <a:close/>
                  <a:moveTo>
                    <a:pt x="1" y="22092"/>
                  </a:moveTo>
                  <a:lnTo>
                    <a:pt x="1" y="23473"/>
                  </a:lnTo>
                  <a:lnTo>
                    <a:pt x="330" y="23473"/>
                  </a:lnTo>
                  <a:lnTo>
                    <a:pt x="330" y="2209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41;p39">
              <a:extLst>
                <a:ext uri="{FF2B5EF4-FFF2-40B4-BE49-F238E27FC236}">
                  <a16:creationId xmlns:a16="http://schemas.microsoft.com/office/drawing/2014/main" id="{F0D59346-9743-49EB-9B70-A0989F079E09}"/>
                </a:ext>
              </a:extLst>
            </p:cNvPr>
            <p:cNvSpPr/>
            <p:nvPr/>
          </p:nvSpPr>
          <p:spPr>
            <a:xfrm>
              <a:off x="4264525" y="1746025"/>
              <a:ext cx="8275" cy="16475"/>
            </a:xfrm>
            <a:custGeom>
              <a:avLst/>
              <a:gdLst/>
              <a:ahLst/>
              <a:cxnLst/>
              <a:rect l="l" t="t" r="r" b="b"/>
              <a:pathLst>
                <a:path w="331" h="659" extrusionOk="0">
                  <a:moveTo>
                    <a:pt x="1" y="1"/>
                  </a:moveTo>
                  <a:lnTo>
                    <a:pt x="1" y="658"/>
                  </a:lnTo>
                  <a:lnTo>
                    <a:pt x="330" y="658"/>
                  </a:lnTo>
                  <a:lnTo>
                    <a:pt x="33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42;p39">
              <a:extLst>
                <a:ext uri="{FF2B5EF4-FFF2-40B4-BE49-F238E27FC236}">
                  <a16:creationId xmlns:a16="http://schemas.microsoft.com/office/drawing/2014/main" id="{1390E092-5349-4F20-8D4C-1ADA2D036EBC}"/>
                </a:ext>
              </a:extLst>
            </p:cNvPr>
            <p:cNvSpPr/>
            <p:nvPr/>
          </p:nvSpPr>
          <p:spPr>
            <a:xfrm>
              <a:off x="4571625" y="1073750"/>
              <a:ext cx="8250" cy="16450"/>
            </a:xfrm>
            <a:custGeom>
              <a:avLst/>
              <a:gdLst/>
              <a:ahLst/>
              <a:cxnLst/>
              <a:rect l="l" t="t" r="r" b="b"/>
              <a:pathLst>
                <a:path w="330" h="658" extrusionOk="0">
                  <a:moveTo>
                    <a:pt x="1" y="0"/>
                  </a:moveTo>
                  <a:lnTo>
                    <a:pt x="1" y="658"/>
                  </a:lnTo>
                  <a:lnTo>
                    <a:pt x="330" y="658"/>
                  </a:lnTo>
                  <a:lnTo>
                    <a:pt x="3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43;p39">
              <a:extLst>
                <a:ext uri="{FF2B5EF4-FFF2-40B4-BE49-F238E27FC236}">
                  <a16:creationId xmlns:a16="http://schemas.microsoft.com/office/drawing/2014/main" id="{7C1D077D-C0CA-4028-8223-E6EC2B39F7DC}"/>
                </a:ext>
              </a:extLst>
            </p:cNvPr>
            <p:cNvSpPr/>
            <p:nvPr/>
          </p:nvSpPr>
          <p:spPr>
            <a:xfrm>
              <a:off x="4571625" y="1124700"/>
              <a:ext cx="8250" cy="586825"/>
            </a:xfrm>
            <a:custGeom>
              <a:avLst/>
              <a:gdLst/>
              <a:ahLst/>
              <a:cxnLst/>
              <a:rect l="l" t="t" r="r" b="b"/>
              <a:pathLst>
                <a:path w="330" h="23473" extrusionOk="0">
                  <a:moveTo>
                    <a:pt x="1" y="0"/>
                  </a:moveTo>
                  <a:lnTo>
                    <a:pt x="1" y="1381"/>
                  </a:lnTo>
                  <a:lnTo>
                    <a:pt x="330" y="1381"/>
                  </a:lnTo>
                  <a:lnTo>
                    <a:pt x="330" y="0"/>
                  </a:lnTo>
                  <a:close/>
                  <a:moveTo>
                    <a:pt x="1" y="2762"/>
                  </a:moveTo>
                  <a:lnTo>
                    <a:pt x="1" y="4142"/>
                  </a:lnTo>
                  <a:lnTo>
                    <a:pt x="330" y="4142"/>
                  </a:lnTo>
                  <a:lnTo>
                    <a:pt x="330" y="2762"/>
                  </a:lnTo>
                  <a:close/>
                  <a:moveTo>
                    <a:pt x="1" y="5523"/>
                  </a:moveTo>
                  <a:lnTo>
                    <a:pt x="1" y="6904"/>
                  </a:lnTo>
                  <a:lnTo>
                    <a:pt x="330" y="6904"/>
                  </a:lnTo>
                  <a:lnTo>
                    <a:pt x="330" y="5523"/>
                  </a:lnTo>
                  <a:close/>
                  <a:moveTo>
                    <a:pt x="1" y="8285"/>
                  </a:moveTo>
                  <a:lnTo>
                    <a:pt x="1" y="9666"/>
                  </a:lnTo>
                  <a:lnTo>
                    <a:pt x="330" y="9666"/>
                  </a:lnTo>
                  <a:lnTo>
                    <a:pt x="330" y="8285"/>
                  </a:lnTo>
                  <a:close/>
                  <a:moveTo>
                    <a:pt x="1" y="11047"/>
                  </a:moveTo>
                  <a:lnTo>
                    <a:pt x="1" y="12428"/>
                  </a:lnTo>
                  <a:lnTo>
                    <a:pt x="330" y="12428"/>
                  </a:lnTo>
                  <a:lnTo>
                    <a:pt x="330" y="11047"/>
                  </a:lnTo>
                  <a:close/>
                  <a:moveTo>
                    <a:pt x="1" y="13809"/>
                  </a:moveTo>
                  <a:lnTo>
                    <a:pt x="1" y="15188"/>
                  </a:lnTo>
                  <a:lnTo>
                    <a:pt x="330" y="15188"/>
                  </a:lnTo>
                  <a:lnTo>
                    <a:pt x="330" y="13809"/>
                  </a:lnTo>
                  <a:close/>
                  <a:moveTo>
                    <a:pt x="1" y="16569"/>
                  </a:moveTo>
                  <a:lnTo>
                    <a:pt x="1" y="17950"/>
                  </a:lnTo>
                  <a:lnTo>
                    <a:pt x="330" y="17950"/>
                  </a:lnTo>
                  <a:lnTo>
                    <a:pt x="330" y="16569"/>
                  </a:lnTo>
                  <a:close/>
                  <a:moveTo>
                    <a:pt x="1" y="19331"/>
                  </a:moveTo>
                  <a:lnTo>
                    <a:pt x="1" y="20712"/>
                  </a:lnTo>
                  <a:lnTo>
                    <a:pt x="330" y="20712"/>
                  </a:lnTo>
                  <a:lnTo>
                    <a:pt x="330" y="19331"/>
                  </a:lnTo>
                  <a:close/>
                  <a:moveTo>
                    <a:pt x="1" y="22092"/>
                  </a:moveTo>
                  <a:lnTo>
                    <a:pt x="1" y="23473"/>
                  </a:lnTo>
                  <a:lnTo>
                    <a:pt x="330" y="23473"/>
                  </a:lnTo>
                  <a:lnTo>
                    <a:pt x="330" y="2209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44;p39">
              <a:extLst>
                <a:ext uri="{FF2B5EF4-FFF2-40B4-BE49-F238E27FC236}">
                  <a16:creationId xmlns:a16="http://schemas.microsoft.com/office/drawing/2014/main" id="{A5D7ADB9-60EB-4320-B006-832B4ACF21F2}"/>
                </a:ext>
              </a:extLst>
            </p:cNvPr>
            <p:cNvSpPr/>
            <p:nvPr/>
          </p:nvSpPr>
          <p:spPr>
            <a:xfrm>
              <a:off x="4571625" y="1746025"/>
              <a:ext cx="8250" cy="16475"/>
            </a:xfrm>
            <a:custGeom>
              <a:avLst/>
              <a:gdLst/>
              <a:ahLst/>
              <a:cxnLst/>
              <a:rect l="l" t="t" r="r" b="b"/>
              <a:pathLst>
                <a:path w="330" h="659" extrusionOk="0">
                  <a:moveTo>
                    <a:pt x="1" y="1"/>
                  </a:moveTo>
                  <a:lnTo>
                    <a:pt x="1" y="658"/>
                  </a:lnTo>
                  <a:lnTo>
                    <a:pt x="330" y="658"/>
                  </a:lnTo>
                  <a:lnTo>
                    <a:pt x="3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45;p39">
              <a:extLst>
                <a:ext uri="{FF2B5EF4-FFF2-40B4-BE49-F238E27FC236}">
                  <a16:creationId xmlns:a16="http://schemas.microsoft.com/office/drawing/2014/main" id="{9BD9D2DB-5E16-46B5-8A73-5EFF05236C52}"/>
                </a:ext>
              </a:extLst>
            </p:cNvPr>
            <p:cNvSpPr/>
            <p:nvPr/>
          </p:nvSpPr>
          <p:spPr>
            <a:xfrm>
              <a:off x="4878750" y="1073750"/>
              <a:ext cx="8225" cy="16450"/>
            </a:xfrm>
            <a:custGeom>
              <a:avLst/>
              <a:gdLst/>
              <a:ahLst/>
              <a:cxnLst/>
              <a:rect l="l" t="t" r="r" b="b"/>
              <a:pathLst>
                <a:path w="329" h="658" extrusionOk="0">
                  <a:moveTo>
                    <a:pt x="1" y="0"/>
                  </a:moveTo>
                  <a:lnTo>
                    <a:pt x="1" y="658"/>
                  </a:lnTo>
                  <a:lnTo>
                    <a:pt x="329" y="658"/>
                  </a:lnTo>
                  <a:lnTo>
                    <a:pt x="3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46;p39">
              <a:extLst>
                <a:ext uri="{FF2B5EF4-FFF2-40B4-BE49-F238E27FC236}">
                  <a16:creationId xmlns:a16="http://schemas.microsoft.com/office/drawing/2014/main" id="{5D448F49-8619-4623-A9B9-923395D094BD}"/>
                </a:ext>
              </a:extLst>
            </p:cNvPr>
            <p:cNvSpPr/>
            <p:nvPr/>
          </p:nvSpPr>
          <p:spPr>
            <a:xfrm>
              <a:off x="4878750" y="1124700"/>
              <a:ext cx="8250" cy="586825"/>
            </a:xfrm>
            <a:custGeom>
              <a:avLst/>
              <a:gdLst/>
              <a:ahLst/>
              <a:cxnLst/>
              <a:rect l="l" t="t" r="r" b="b"/>
              <a:pathLst>
                <a:path w="330" h="23473" extrusionOk="0">
                  <a:moveTo>
                    <a:pt x="1" y="0"/>
                  </a:moveTo>
                  <a:lnTo>
                    <a:pt x="1" y="1381"/>
                  </a:lnTo>
                  <a:lnTo>
                    <a:pt x="330" y="1381"/>
                  </a:lnTo>
                  <a:lnTo>
                    <a:pt x="330" y="0"/>
                  </a:lnTo>
                  <a:close/>
                  <a:moveTo>
                    <a:pt x="1" y="2762"/>
                  </a:moveTo>
                  <a:lnTo>
                    <a:pt x="1" y="4142"/>
                  </a:lnTo>
                  <a:lnTo>
                    <a:pt x="330" y="4142"/>
                  </a:lnTo>
                  <a:lnTo>
                    <a:pt x="330" y="2762"/>
                  </a:lnTo>
                  <a:close/>
                  <a:moveTo>
                    <a:pt x="1" y="5523"/>
                  </a:moveTo>
                  <a:lnTo>
                    <a:pt x="1" y="6904"/>
                  </a:lnTo>
                  <a:lnTo>
                    <a:pt x="330" y="6904"/>
                  </a:lnTo>
                  <a:lnTo>
                    <a:pt x="330" y="5523"/>
                  </a:lnTo>
                  <a:close/>
                  <a:moveTo>
                    <a:pt x="1" y="8285"/>
                  </a:moveTo>
                  <a:lnTo>
                    <a:pt x="1" y="9666"/>
                  </a:lnTo>
                  <a:lnTo>
                    <a:pt x="330" y="9666"/>
                  </a:lnTo>
                  <a:lnTo>
                    <a:pt x="330" y="8285"/>
                  </a:lnTo>
                  <a:close/>
                  <a:moveTo>
                    <a:pt x="1" y="11047"/>
                  </a:moveTo>
                  <a:lnTo>
                    <a:pt x="1" y="12428"/>
                  </a:lnTo>
                  <a:lnTo>
                    <a:pt x="330" y="12428"/>
                  </a:lnTo>
                  <a:lnTo>
                    <a:pt x="330" y="11047"/>
                  </a:lnTo>
                  <a:close/>
                  <a:moveTo>
                    <a:pt x="1" y="13809"/>
                  </a:moveTo>
                  <a:lnTo>
                    <a:pt x="1" y="15188"/>
                  </a:lnTo>
                  <a:lnTo>
                    <a:pt x="330" y="15188"/>
                  </a:lnTo>
                  <a:lnTo>
                    <a:pt x="330" y="13809"/>
                  </a:lnTo>
                  <a:close/>
                  <a:moveTo>
                    <a:pt x="1" y="16569"/>
                  </a:moveTo>
                  <a:lnTo>
                    <a:pt x="1" y="17950"/>
                  </a:lnTo>
                  <a:lnTo>
                    <a:pt x="330" y="17950"/>
                  </a:lnTo>
                  <a:lnTo>
                    <a:pt x="330" y="16569"/>
                  </a:lnTo>
                  <a:close/>
                  <a:moveTo>
                    <a:pt x="1" y="19331"/>
                  </a:moveTo>
                  <a:lnTo>
                    <a:pt x="1" y="20712"/>
                  </a:lnTo>
                  <a:lnTo>
                    <a:pt x="330" y="20712"/>
                  </a:lnTo>
                  <a:lnTo>
                    <a:pt x="330" y="19331"/>
                  </a:lnTo>
                  <a:close/>
                  <a:moveTo>
                    <a:pt x="1" y="22092"/>
                  </a:moveTo>
                  <a:lnTo>
                    <a:pt x="1" y="23473"/>
                  </a:lnTo>
                  <a:lnTo>
                    <a:pt x="330" y="23473"/>
                  </a:lnTo>
                  <a:lnTo>
                    <a:pt x="330" y="2209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47;p39">
              <a:extLst>
                <a:ext uri="{FF2B5EF4-FFF2-40B4-BE49-F238E27FC236}">
                  <a16:creationId xmlns:a16="http://schemas.microsoft.com/office/drawing/2014/main" id="{2E77E879-F730-45B9-BC4F-39DF37CFA52D}"/>
                </a:ext>
              </a:extLst>
            </p:cNvPr>
            <p:cNvSpPr/>
            <p:nvPr/>
          </p:nvSpPr>
          <p:spPr>
            <a:xfrm>
              <a:off x="4878750" y="1746025"/>
              <a:ext cx="8225" cy="16475"/>
            </a:xfrm>
            <a:custGeom>
              <a:avLst/>
              <a:gdLst/>
              <a:ahLst/>
              <a:cxnLst/>
              <a:rect l="l" t="t" r="r" b="b"/>
              <a:pathLst>
                <a:path w="329" h="659" extrusionOk="0">
                  <a:moveTo>
                    <a:pt x="1" y="1"/>
                  </a:moveTo>
                  <a:lnTo>
                    <a:pt x="1" y="658"/>
                  </a:lnTo>
                  <a:lnTo>
                    <a:pt x="329" y="658"/>
                  </a:lnTo>
                  <a:lnTo>
                    <a:pt x="329"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48;p39">
              <a:extLst>
                <a:ext uri="{FF2B5EF4-FFF2-40B4-BE49-F238E27FC236}">
                  <a16:creationId xmlns:a16="http://schemas.microsoft.com/office/drawing/2014/main" id="{983051F2-8A44-4D81-BC9D-6DD60752F016}"/>
                </a:ext>
              </a:extLst>
            </p:cNvPr>
            <p:cNvSpPr/>
            <p:nvPr/>
          </p:nvSpPr>
          <p:spPr>
            <a:xfrm>
              <a:off x="3344350" y="1199075"/>
              <a:ext cx="1482275" cy="454450"/>
            </a:xfrm>
            <a:custGeom>
              <a:avLst/>
              <a:gdLst/>
              <a:ahLst/>
              <a:cxnLst/>
              <a:rect l="l" t="t" r="r" b="b"/>
              <a:pathLst>
                <a:path w="59291" h="18178" extrusionOk="0">
                  <a:moveTo>
                    <a:pt x="53808" y="0"/>
                  </a:moveTo>
                  <a:cubicBezTo>
                    <a:pt x="52947" y="0"/>
                    <a:pt x="52248" y="699"/>
                    <a:pt x="52248" y="1560"/>
                  </a:cubicBezTo>
                  <a:cubicBezTo>
                    <a:pt x="52248" y="1956"/>
                    <a:pt x="52401" y="2313"/>
                    <a:pt x="52644" y="2589"/>
                  </a:cubicBezTo>
                  <a:lnTo>
                    <a:pt x="40726" y="15153"/>
                  </a:lnTo>
                  <a:cubicBezTo>
                    <a:pt x="40465" y="14659"/>
                    <a:pt x="39951" y="14318"/>
                    <a:pt x="39352" y="14318"/>
                  </a:cubicBezTo>
                  <a:cubicBezTo>
                    <a:pt x="38850" y="14320"/>
                    <a:pt x="38380" y="14563"/>
                    <a:pt x="38088" y="14972"/>
                  </a:cubicBezTo>
                  <a:lnTo>
                    <a:pt x="33667" y="10299"/>
                  </a:lnTo>
                  <a:cubicBezTo>
                    <a:pt x="33910" y="10023"/>
                    <a:pt x="34063" y="9666"/>
                    <a:pt x="34063" y="9270"/>
                  </a:cubicBezTo>
                  <a:cubicBezTo>
                    <a:pt x="34064" y="8383"/>
                    <a:pt x="33338" y="7708"/>
                    <a:pt x="32506" y="7708"/>
                  </a:cubicBezTo>
                  <a:cubicBezTo>
                    <a:pt x="32358" y="7708"/>
                    <a:pt x="32206" y="7730"/>
                    <a:pt x="32055" y="7775"/>
                  </a:cubicBezTo>
                  <a:cubicBezTo>
                    <a:pt x="31053" y="8077"/>
                    <a:pt x="30627" y="9260"/>
                    <a:pt x="31204" y="10131"/>
                  </a:cubicBezTo>
                  <a:lnTo>
                    <a:pt x="24816" y="15228"/>
                  </a:lnTo>
                  <a:cubicBezTo>
                    <a:pt x="24586" y="14722"/>
                    <a:pt x="24102" y="14378"/>
                    <a:pt x="23550" y="14326"/>
                  </a:cubicBezTo>
                  <a:cubicBezTo>
                    <a:pt x="23500" y="14321"/>
                    <a:pt x="23450" y="14319"/>
                    <a:pt x="23400" y="14319"/>
                  </a:cubicBezTo>
                  <a:cubicBezTo>
                    <a:pt x="22901" y="14319"/>
                    <a:pt x="22428" y="14560"/>
                    <a:pt x="22136" y="14973"/>
                  </a:cubicBezTo>
                  <a:lnTo>
                    <a:pt x="14617" y="5127"/>
                  </a:lnTo>
                  <a:cubicBezTo>
                    <a:pt x="15085" y="4836"/>
                    <a:pt x="15363" y="4317"/>
                    <a:pt x="15349" y="3766"/>
                  </a:cubicBezTo>
                  <a:cubicBezTo>
                    <a:pt x="15334" y="3214"/>
                    <a:pt x="15030" y="2713"/>
                    <a:pt x="14547" y="2445"/>
                  </a:cubicBezTo>
                  <a:cubicBezTo>
                    <a:pt x="14312" y="2314"/>
                    <a:pt x="14052" y="2249"/>
                    <a:pt x="13792" y="2249"/>
                  </a:cubicBezTo>
                  <a:cubicBezTo>
                    <a:pt x="13519" y="2249"/>
                    <a:pt x="13245" y="2322"/>
                    <a:pt x="13001" y="2466"/>
                  </a:cubicBezTo>
                  <a:cubicBezTo>
                    <a:pt x="12527" y="2745"/>
                    <a:pt x="12235" y="3256"/>
                    <a:pt x="12235" y="3808"/>
                  </a:cubicBezTo>
                  <a:cubicBezTo>
                    <a:pt x="12235" y="4182"/>
                    <a:pt x="12373" y="4522"/>
                    <a:pt x="12593" y="4791"/>
                  </a:cubicBezTo>
                  <a:lnTo>
                    <a:pt x="2697" y="13924"/>
                  </a:lnTo>
                  <a:cubicBezTo>
                    <a:pt x="2417" y="13675"/>
                    <a:pt x="2055" y="13538"/>
                    <a:pt x="1682" y="13537"/>
                  </a:cubicBezTo>
                  <a:cubicBezTo>
                    <a:pt x="1051" y="13537"/>
                    <a:pt x="482" y="13917"/>
                    <a:pt x="242" y="14500"/>
                  </a:cubicBezTo>
                  <a:cubicBezTo>
                    <a:pt x="0" y="15083"/>
                    <a:pt x="135" y="15753"/>
                    <a:pt x="580" y="16198"/>
                  </a:cubicBezTo>
                  <a:cubicBezTo>
                    <a:pt x="878" y="16496"/>
                    <a:pt x="1276" y="16654"/>
                    <a:pt x="1682" y="16654"/>
                  </a:cubicBezTo>
                  <a:cubicBezTo>
                    <a:pt x="1883" y="16654"/>
                    <a:pt x="2086" y="16616"/>
                    <a:pt x="2279" y="16535"/>
                  </a:cubicBezTo>
                  <a:cubicBezTo>
                    <a:pt x="2861" y="16295"/>
                    <a:pt x="3240" y="15727"/>
                    <a:pt x="3240" y="15096"/>
                  </a:cubicBezTo>
                  <a:cubicBezTo>
                    <a:pt x="3240" y="14726"/>
                    <a:pt x="3104" y="14390"/>
                    <a:pt x="2889" y="14122"/>
                  </a:cubicBezTo>
                  <a:lnTo>
                    <a:pt x="12785" y="4989"/>
                  </a:lnTo>
                  <a:cubicBezTo>
                    <a:pt x="13060" y="5221"/>
                    <a:pt x="13409" y="5367"/>
                    <a:pt x="13795" y="5367"/>
                  </a:cubicBezTo>
                  <a:cubicBezTo>
                    <a:pt x="13991" y="5367"/>
                    <a:pt x="14186" y="5328"/>
                    <a:pt x="14368" y="5255"/>
                  </a:cubicBezTo>
                  <a:lnTo>
                    <a:pt x="21988" y="15230"/>
                  </a:lnTo>
                  <a:cubicBezTo>
                    <a:pt x="21894" y="15434"/>
                    <a:pt x="21845" y="15655"/>
                    <a:pt x="21845" y="15878"/>
                  </a:cubicBezTo>
                  <a:cubicBezTo>
                    <a:pt x="21829" y="16760"/>
                    <a:pt x="22543" y="17467"/>
                    <a:pt x="23401" y="17467"/>
                  </a:cubicBezTo>
                  <a:cubicBezTo>
                    <a:pt x="23464" y="17467"/>
                    <a:pt x="23528" y="17463"/>
                    <a:pt x="23593" y="17455"/>
                  </a:cubicBezTo>
                  <a:cubicBezTo>
                    <a:pt x="24533" y="17340"/>
                    <a:pt x="25155" y="16419"/>
                    <a:pt x="24910" y="15505"/>
                  </a:cubicBezTo>
                  <a:lnTo>
                    <a:pt x="31378" y="10344"/>
                  </a:lnTo>
                  <a:cubicBezTo>
                    <a:pt x="31680" y="10664"/>
                    <a:pt x="32089" y="10828"/>
                    <a:pt x="32500" y="10828"/>
                  </a:cubicBezTo>
                  <a:cubicBezTo>
                    <a:pt x="32840" y="10828"/>
                    <a:pt x="33182" y="10715"/>
                    <a:pt x="33466" y="10486"/>
                  </a:cubicBezTo>
                  <a:lnTo>
                    <a:pt x="37945" y="15220"/>
                  </a:lnTo>
                  <a:cubicBezTo>
                    <a:pt x="37463" y="16213"/>
                    <a:pt x="38134" y="17379"/>
                    <a:pt x="39235" y="17460"/>
                  </a:cubicBezTo>
                  <a:cubicBezTo>
                    <a:pt x="39274" y="17463"/>
                    <a:pt x="39312" y="17465"/>
                    <a:pt x="39350" y="17465"/>
                  </a:cubicBezTo>
                  <a:cubicBezTo>
                    <a:pt x="39825" y="17465"/>
                    <a:pt x="40278" y="17249"/>
                    <a:pt x="40576" y="16872"/>
                  </a:cubicBezTo>
                  <a:cubicBezTo>
                    <a:pt x="40897" y="16466"/>
                    <a:pt x="40997" y="15927"/>
                    <a:pt x="40841" y="15433"/>
                  </a:cubicBezTo>
                  <a:lnTo>
                    <a:pt x="52844" y="2777"/>
                  </a:lnTo>
                  <a:cubicBezTo>
                    <a:pt x="53110" y="2987"/>
                    <a:pt x="53442" y="3119"/>
                    <a:pt x="53808" y="3119"/>
                  </a:cubicBezTo>
                  <a:cubicBezTo>
                    <a:pt x="53892" y="3118"/>
                    <a:pt x="53974" y="3109"/>
                    <a:pt x="54056" y="3093"/>
                  </a:cubicBezTo>
                  <a:lnTo>
                    <a:pt x="57145" y="15190"/>
                  </a:lnTo>
                  <a:cubicBezTo>
                    <a:pt x="56394" y="15467"/>
                    <a:pt x="55979" y="16271"/>
                    <a:pt x="56191" y="17044"/>
                  </a:cubicBezTo>
                  <a:cubicBezTo>
                    <a:pt x="56377" y="17723"/>
                    <a:pt x="56994" y="18177"/>
                    <a:pt x="57676" y="18177"/>
                  </a:cubicBezTo>
                  <a:cubicBezTo>
                    <a:pt x="57769" y="18177"/>
                    <a:pt x="57863" y="18169"/>
                    <a:pt x="57957" y="18152"/>
                  </a:cubicBezTo>
                  <a:cubicBezTo>
                    <a:pt x="58745" y="18006"/>
                    <a:pt x="59290" y="17284"/>
                    <a:pt x="59213" y="16487"/>
                  </a:cubicBezTo>
                  <a:cubicBezTo>
                    <a:pt x="59137" y="15697"/>
                    <a:pt x="58472" y="15094"/>
                    <a:pt x="57679" y="15094"/>
                  </a:cubicBezTo>
                  <a:cubicBezTo>
                    <a:pt x="57673" y="15094"/>
                    <a:pt x="57667" y="15094"/>
                    <a:pt x="57661" y="15094"/>
                  </a:cubicBezTo>
                  <a:lnTo>
                    <a:pt x="57662" y="15096"/>
                  </a:lnTo>
                  <a:cubicBezTo>
                    <a:pt x="57579" y="15097"/>
                    <a:pt x="57495" y="15106"/>
                    <a:pt x="57414" y="15122"/>
                  </a:cubicBezTo>
                  <a:lnTo>
                    <a:pt x="54324" y="3025"/>
                  </a:lnTo>
                  <a:cubicBezTo>
                    <a:pt x="54930" y="2812"/>
                    <a:pt x="55368" y="2240"/>
                    <a:pt x="55368" y="1560"/>
                  </a:cubicBezTo>
                  <a:cubicBezTo>
                    <a:pt x="55368" y="699"/>
                    <a:pt x="54669" y="0"/>
                    <a:pt x="53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49;p39">
              <a:extLst>
                <a:ext uri="{FF2B5EF4-FFF2-40B4-BE49-F238E27FC236}">
                  <a16:creationId xmlns:a16="http://schemas.microsoft.com/office/drawing/2014/main" id="{251A1146-D8D2-4B08-AC13-D85B538AA3E6}"/>
                </a:ext>
              </a:extLst>
            </p:cNvPr>
            <p:cNvSpPr/>
            <p:nvPr/>
          </p:nvSpPr>
          <p:spPr>
            <a:xfrm>
              <a:off x="3441650" y="2091700"/>
              <a:ext cx="1458550" cy="679900"/>
            </a:xfrm>
            <a:custGeom>
              <a:avLst/>
              <a:gdLst/>
              <a:ahLst/>
              <a:cxnLst/>
              <a:rect l="l" t="t" r="r" b="b"/>
              <a:pathLst>
                <a:path w="58342" h="27196" extrusionOk="0">
                  <a:moveTo>
                    <a:pt x="0" y="1"/>
                  </a:moveTo>
                  <a:lnTo>
                    <a:pt x="0" y="27195"/>
                  </a:lnTo>
                  <a:lnTo>
                    <a:pt x="58342" y="27195"/>
                  </a:lnTo>
                  <a:lnTo>
                    <a:pt x="58342" y="1"/>
                  </a:lnTo>
                  <a:close/>
                </a:path>
              </a:pathLst>
            </a:cu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50;p39">
              <a:extLst>
                <a:ext uri="{FF2B5EF4-FFF2-40B4-BE49-F238E27FC236}">
                  <a16:creationId xmlns:a16="http://schemas.microsoft.com/office/drawing/2014/main" id="{CCDF40E1-3DB4-4D28-877D-E32EB47C720D}"/>
                </a:ext>
              </a:extLst>
            </p:cNvPr>
            <p:cNvSpPr/>
            <p:nvPr/>
          </p:nvSpPr>
          <p:spPr>
            <a:xfrm>
              <a:off x="3544850" y="2196750"/>
              <a:ext cx="1252300" cy="76000"/>
            </a:xfrm>
            <a:custGeom>
              <a:avLst/>
              <a:gdLst/>
              <a:ahLst/>
              <a:cxnLst/>
              <a:rect l="l" t="t" r="r" b="b"/>
              <a:pathLst>
                <a:path w="50092" h="3040" extrusionOk="0">
                  <a:moveTo>
                    <a:pt x="3" y="0"/>
                  </a:moveTo>
                  <a:lnTo>
                    <a:pt x="1" y="3014"/>
                  </a:lnTo>
                  <a:lnTo>
                    <a:pt x="50088" y="3039"/>
                  </a:lnTo>
                  <a:lnTo>
                    <a:pt x="50092" y="21"/>
                  </a:lnTo>
                  <a:lnTo>
                    <a:pt x="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51;p39">
              <a:extLst>
                <a:ext uri="{FF2B5EF4-FFF2-40B4-BE49-F238E27FC236}">
                  <a16:creationId xmlns:a16="http://schemas.microsoft.com/office/drawing/2014/main" id="{4D8E40A8-29D9-452A-8D66-319A9934073B}"/>
                </a:ext>
              </a:extLst>
            </p:cNvPr>
            <p:cNvSpPr/>
            <p:nvPr/>
          </p:nvSpPr>
          <p:spPr>
            <a:xfrm>
              <a:off x="3544800" y="2393575"/>
              <a:ext cx="1252200" cy="76050"/>
            </a:xfrm>
            <a:custGeom>
              <a:avLst/>
              <a:gdLst/>
              <a:ahLst/>
              <a:cxnLst/>
              <a:rect l="l" t="t" r="r" b="b"/>
              <a:pathLst>
                <a:path w="50088" h="3042" extrusionOk="0">
                  <a:moveTo>
                    <a:pt x="0" y="0"/>
                  </a:moveTo>
                  <a:lnTo>
                    <a:pt x="0" y="3017"/>
                  </a:lnTo>
                  <a:lnTo>
                    <a:pt x="50086" y="3042"/>
                  </a:lnTo>
                  <a:lnTo>
                    <a:pt x="50087" y="25"/>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52;p39">
              <a:extLst>
                <a:ext uri="{FF2B5EF4-FFF2-40B4-BE49-F238E27FC236}">
                  <a16:creationId xmlns:a16="http://schemas.microsoft.com/office/drawing/2014/main" id="{D817AE0B-E9A5-4983-9439-6A48904564C1}"/>
                </a:ext>
              </a:extLst>
            </p:cNvPr>
            <p:cNvSpPr/>
            <p:nvPr/>
          </p:nvSpPr>
          <p:spPr>
            <a:xfrm>
              <a:off x="3544700" y="2590450"/>
              <a:ext cx="1252200" cy="76100"/>
            </a:xfrm>
            <a:custGeom>
              <a:avLst/>
              <a:gdLst/>
              <a:ahLst/>
              <a:cxnLst/>
              <a:rect l="l" t="t" r="r" b="b"/>
              <a:pathLst>
                <a:path w="50088" h="3044" extrusionOk="0">
                  <a:moveTo>
                    <a:pt x="0" y="1"/>
                  </a:moveTo>
                  <a:lnTo>
                    <a:pt x="0" y="3019"/>
                  </a:lnTo>
                  <a:lnTo>
                    <a:pt x="50086" y="3044"/>
                  </a:lnTo>
                  <a:lnTo>
                    <a:pt x="50087" y="2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53;p39">
              <a:extLst>
                <a:ext uri="{FF2B5EF4-FFF2-40B4-BE49-F238E27FC236}">
                  <a16:creationId xmlns:a16="http://schemas.microsoft.com/office/drawing/2014/main" id="{8C6E21D6-C53C-494D-94E7-C55BD8414EF6}"/>
                </a:ext>
              </a:extLst>
            </p:cNvPr>
            <p:cNvSpPr/>
            <p:nvPr/>
          </p:nvSpPr>
          <p:spPr>
            <a:xfrm>
              <a:off x="2818500" y="3387800"/>
              <a:ext cx="630100" cy="49625"/>
            </a:xfrm>
            <a:custGeom>
              <a:avLst/>
              <a:gdLst/>
              <a:ahLst/>
              <a:cxnLst/>
              <a:rect l="l" t="t" r="r" b="b"/>
              <a:pathLst>
                <a:path w="25204" h="1985" extrusionOk="0">
                  <a:moveTo>
                    <a:pt x="1" y="1"/>
                  </a:moveTo>
                  <a:lnTo>
                    <a:pt x="1" y="1984"/>
                  </a:lnTo>
                  <a:lnTo>
                    <a:pt x="25203" y="1984"/>
                  </a:lnTo>
                  <a:lnTo>
                    <a:pt x="252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54;p39">
              <a:extLst>
                <a:ext uri="{FF2B5EF4-FFF2-40B4-BE49-F238E27FC236}">
                  <a16:creationId xmlns:a16="http://schemas.microsoft.com/office/drawing/2014/main" id="{79956A9F-B3FD-4255-9B7B-7AB18A7B9E40}"/>
                </a:ext>
              </a:extLst>
            </p:cNvPr>
            <p:cNvSpPr/>
            <p:nvPr/>
          </p:nvSpPr>
          <p:spPr>
            <a:xfrm>
              <a:off x="2818450" y="3517050"/>
              <a:ext cx="630075" cy="49950"/>
            </a:xfrm>
            <a:custGeom>
              <a:avLst/>
              <a:gdLst/>
              <a:ahLst/>
              <a:cxnLst/>
              <a:rect l="l" t="t" r="r" b="b"/>
              <a:pathLst>
                <a:path w="25203" h="1998" extrusionOk="0">
                  <a:moveTo>
                    <a:pt x="0" y="1"/>
                  </a:moveTo>
                  <a:lnTo>
                    <a:pt x="0" y="1987"/>
                  </a:lnTo>
                  <a:lnTo>
                    <a:pt x="25201" y="1997"/>
                  </a:lnTo>
                  <a:lnTo>
                    <a:pt x="25203" y="15"/>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55;p39">
              <a:extLst>
                <a:ext uri="{FF2B5EF4-FFF2-40B4-BE49-F238E27FC236}">
                  <a16:creationId xmlns:a16="http://schemas.microsoft.com/office/drawing/2014/main" id="{E1FAEFE7-8553-4B05-8C7A-009893431860}"/>
                </a:ext>
              </a:extLst>
            </p:cNvPr>
            <p:cNvSpPr/>
            <p:nvPr/>
          </p:nvSpPr>
          <p:spPr>
            <a:xfrm>
              <a:off x="2818375" y="3646500"/>
              <a:ext cx="630075" cy="49900"/>
            </a:xfrm>
            <a:custGeom>
              <a:avLst/>
              <a:gdLst/>
              <a:ahLst/>
              <a:cxnLst/>
              <a:rect l="l" t="t" r="r" b="b"/>
              <a:pathLst>
                <a:path w="25203" h="1996" extrusionOk="0">
                  <a:moveTo>
                    <a:pt x="2" y="0"/>
                  </a:moveTo>
                  <a:lnTo>
                    <a:pt x="1" y="1984"/>
                  </a:lnTo>
                  <a:lnTo>
                    <a:pt x="25202" y="1995"/>
                  </a:lnTo>
                  <a:lnTo>
                    <a:pt x="25203" y="12"/>
                  </a:lnTo>
                  <a:lnTo>
                    <a:pt x="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56;p39">
              <a:extLst>
                <a:ext uri="{FF2B5EF4-FFF2-40B4-BE49-F238E27FC236}">
                  <a16:creationId xmlns:a16="http://schemas.microsoft.com/office/drawing/2014/main" id="{E10D0DDA-140F-4EF0-B307-C9088985F4BE}"/>
                </a:ext>
              </a:extLst>
            </p:cNvPr>
            <p:cNvSpPr/>
            <p:nvPr/>
          </p:nvSpPr>
          <p:spPr>
            <a:xfrm>
              <a:off x="3540850" y="3387800"/>
              <a:ext cx="630075" cy="49625"/>
            </a:xfrm>
            <a:custGeom>
              <a:avLst/>
              <a:gdLst/>
              <a:ahLst/>
              <a:cxnLst/>
              <a:rect l="l" t="t" r="r" b="b"/>
              <a:pathLst>
                <a:path w="25203" h="1985" extrusionOk="0">
                  <a:moveTo>
                    <a:pt x="0" y="1"/>
                  </a:moveTo>
                  <a:lnTo>
                    <a:pt x="0" y="1984"/>
                  </a:lnTo>
                  <a:lnTo>
                    <a:pt x="25202" y="1984"/>
                  </a:lnTo>
                  <a:lnTo>
                    <a:pt x="252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57;p39">
              <a:extLst>
                <a:ext uri="{FF2B5EF4-FFF2-40B4-BE49-F238E27FC236}">
                  <a16:creationId xmlns:a16="http://schemas.microsoft.com/office/drawing/2014/main" id="{E9DF5901-4F36-430A-9F4A-47A362A8A3C2}"/>
                </a:ext>
              </a:extLst>
            </p:cNvPr>
            <p:cNvSpPr/>
            <p:nvPr/>
          </p:nvSpPr>
          <p:spPr>
            <a:xfrm>
              <a:off x="3540775" y="3517050"/>
              <a:ext cx="630075" cy="49950"/>
            </a:xfrm>
            <a:custGeom>
              <a:avLst/>
              <a:gdLst/>
              <a:ahLst/>
              <a:cxnLst/>
              <a:rect l="l" t="t" r="r" b="b"/>
              <a:pathLst>
                <a:path w="25203" h="1998" extrusionOk="0">
                  <a:moveTo>
                    <a:pt x="0" y="1"/>
                  </a:moveTo>
                  <a:lnTo>
                    <a:pt x="0" y="1987"/>
                  </a:lnTo>
                  <a:lnTo>
                    <a:pt x="25201" y="1997"/>
                  </a:lnTo>
                  <a:lnTo>
                    <a:pt x="25203" y="15"/>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58;p39">
              <a:extLst>
                <a:ext uri="{FF2B5EF4-FFF2-40B4-BE49-F238E27FC236}">
                  <a16:creationId xmlns:a16="http://schemas.microsoft.com/office/drawing/2014/main" id="{981F7DBF-92DA-49A8-A841-D8282D679F25}"/>
                </a:ext>
              </a:extLst>
            </p:cNvPr>
            <p:cNvSpPr/>
            <p:nvPr/>
          </p:nvSpPr>
          <p:spPr>
            <a:xfrm>
              <a:off x="3540700" y="3646625"/>
              <a:ext cx="630100" cy="49600"/>
            </a:xfrm>
            <a:custGeom>
              <a:avLst/>
              <a:gdLst/>
              <a:ahLst/>
              <a:cxnLst/>
              <a:rect l="l" t="t" r="r" b="b"/>
              <a:pathLst>
                <a:path w="25204" h="1984" extrusionOk="0">
                  <a:moveTo>
                    <a:pt x="1" y="1"/>
                  </a:moveTo>
                  <a:lnTo>
                    <a:pt x="1" y="1984"/>
                  </a:lnTo>
                  <a:lnTo>
                    <a:pt x="25203" y="1984"/>
                  </a:lnTo>
                  <a:lnTo>
                    <a:pt x="252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59;p39">
              <a:extLst>
                <a:ext uri="{FF2B5EF4-FFF2-40B4-BE49-F238E27FC236}">
                  <a16:creationId xmlns:a16="http://schemas.microsoft.com/office/drawing/2014/main" id="{A69A4A97-8353-4064-9D51-0386DAA8ECBB}"/>
                </a:ext>
              </a:extLst>
            </p:cNvPr>
            <p:cNvSpPr/>
            <p:nvPr/>
          </p:nvSpPr>
          <p:spPr>
            <a:xfrm>
              <a:off x="2998350" y="3001775"/>
              <a:ext cx="270300" cy="270300"/>
            </a:xfrm>
            <a:custGeom>
              <a:avLst/>
              <a:gdLst/>
              <a:ahLst/>
              <a:cxnLst/>
              <a:rect l="l" t="t" r="r" b="b"/>
              <a:pathLst>
                <a:path w="10812" h="10812" extrusionOk="0">
                  <a:moveTo>
                    <a:pt x="5405" y="0"/>
                  </a:moveTo>
                  <a:cubicBezTo>
                    <a:pt x="2419" y="0"/>
                    <a:pt x="0" y="2419"/>
                    <a:pt x="0" y="5405"/>
                  </a:cubicBezTo>
                  <a:cubicBezTo>
                    <a:pt x="0" y="8392"/>
                    <a:pt x="2420" y="10812"/>
                    <a:pt x="5405" y="10812"/>
                  </a:cubicBezTo>
                  <a:cubicBezTo>
                    <a:pt x="8391" y="10812"/>
                    <a:pt x="10812" y="8391"/>
                    <a:pt x="10812" y="5405"/>
                  </a:cubicBezTo>
                  <a:cubicBezTo>
                    <a:pt x="10812" y="2420"/>
                    <a:pt x="8392" y="0"/>
                    <a:pt x="54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960;p39">
              <a:extLst>
                <a:ext uri="{FF2B5EF4-FFF2-40B4-BE49-F238E27FC236}">
                  <a16:creationId xmlns:a16="http://schemas.microsoft.com/office/drawing/2014/main" id="{4F40C0A7-9EDE-4F50-A757-7EF41E8967CD}"/>
                </a:ext>
              </a:extLst>
            </p:cNvPr>
            <p:cNvSpPr/>
            <p:nvPr/>
          </p:nvSpPr>
          <p:spPr>
            <a:xfrm>
              <a:off x="3720675" y="3001750"/>
              <a:ext cx="270300" cy="270325"/>
            </a:xfrm>
            <a:custGeom>
              <a:avLst/>
              <a:gdLst/>
              <a:ahLst/>
              <a:cxnLst/>
              <a:rect l="l" t="t" r="r" b="b"/>
              <a:pathLst>
                <a:path w="10812" h="10813" extrusionOk="0">
                  <a:moveTo>
                    <a:pt x="5406" y="0"/>
                  </a:moveTo>
                  <a:cubicBezTo>
                    <a:pt x="2420" y="0"/>
                    <a:pt x="1" y="2421"/>
                    <a:pt x="1" y="5406"/>
                  </a:cubicBezTo>
                  <a:cubicBezTo>
                    <a:pt x="1" y="8392"/>
                    <a:pt x="2420" y="10813"/>
                    <a:pt x="5406" y="10813"/>
                  </a:cubicBezTo>
                  <a:cubicBezTo>
                    <a:pt x="8391" y="10813"/>
                    <a:pt x="10812" y="8392"/>
                    <a:pt x="10812" y="5406"/>
                  </a:cubicBezTo>
                  <a:cubicBezTo>
                    <a:pt x="10812" y="2421"/>
                    <a:pt x="8391" y="0"/>
                    <a:pt x="5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61;p39">
              <a:extLst>
                <a:ext uri="{FF2B5EF4-FFF2-40B4-BE49-F238E27FC236}">
                  <a16:creationId xmlns:a16="http://schemas.microsoft.com/office/drawing/2014/main" id="{7870CD4B-7B68-47D7-8127-411435FD6F31}"/>
                </a:ext>
              </a:extLst>
            </p:cNvPr>
            <p:cNvSpPr/>
            <p:nvPr/>
          </p:nvSpPr>
          <p:spPr>
            <a:xfrm>
              <a:off x="4338250" y="4892200"/>
              <a:ext cx="1688375" cy="583775"/>
            </a:xfrm>
            <a:custGeom>
              <a:avLst/>
              <a:gdLst/>
              <a:ahLst/>
              <a:cxnLst/>
              <a:rect l="l" t="t" r="r" b="b"/>
              <a:pathLst>
                <a:path w="67535" h="23351" extrusionOk="0">
                  <a:moveTo>
                    <a:pt x="672" y="2986"/>
                  </a:moveTo>
                  <a:lnTo>
                    <a:pt x="1" y="23350"/>
                  </a:lnTo>
                  <a:lnTo>
                    <a:pt x="67535" y="23350"/>
                  </a:lnTo>
                  <a:lnTo>
                    <a:pt x="34621" y="1572"/>
                  </a:lnTo>
                  <a:lnTo>
                    <a:pt x="19028" y="1"/>
                  </a:lnTo>
                  <a:lnTo>
                    <a:pt x="26104" y="8880"/>
                  </a:lnTo>
                  <a:lnTo>
                    <a:pt x="12062" y="3489"/>
                  </a:lnTo>
                  <a:close/>
                </a:path>
              </a:pathLst>
            </a:custGeom>
            <a:gradFill>
              <a:gsLst>
                <a:gs pos="0">
                  <a:srgbClr val="FFFFFF">
                    <a:alpha val="11372"/>
                  </a:srgbClr>
                </a:gs>
                <a:gs pos="66000">
                  <a:srgbClr val="E354F7">
                    <a:alpha val="16078"/>
                  </a:srgbClr>
                </a:gs>
                <a:gs pos="100000">
                  <a:srgbClr val="10ECFF">
                    <a:alpha val="254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62;p39">
              <a:extLst>
                <a:ext uri="{FF2B5EF4-FFF2-40B4-BE49-F238E27FC236}">
                  <a16:creationId xmlns:a16="http://schemas.microsoft.com/office/drawing/2014/main" id="{AB2E111D-3054-40F2-91C9-DB5A9EB461C4}"/>
                </a:ext>
              </a:extLst>
            </p:cNvPr>
            <p:cNvSpPr/>
            <p:nvPr/>
          </p:nvSpPr>
          <p:spPr>
            <a:xfrm>
              <a:off x="4577275" y="4776800"/>
              <a:ext cx="148850" cy="238475"/>
            </a:xfrm>
            <a:custGeom>
              <a:avLst/>
              <a:gdLst/>
              <a:ahLst/>
              <a:cxnLst/>
              <a:rect l="l" t="t" r="r" b="b"/>
              <a:pathLst>
                <a:path w="5954" h="9539" extrusionOk="0">
                  <a:moveTo>
                    <a:pt x="5467" y="914"/>
                  </a:moveTo>
                  <a:cubicBezTo>
                    <a:pt x="5506" y="725"/>
                    <a:pt x="5430" y="482"/>
                    <a:pt x="5212" y="435"/>
                  </a:cubicBezTo>
                  <a:cubicBezTo>
                    <a:pt x="4896" y="365"/>
                    <a:pt x="4575" y="333"/>
                    <a:pt x="4260" y="314"/>
                  </a:cubicBezTo>
                  <a:cubicBezTo>
                    <a:pt x="4240" y="287"/>
                    <a:pt x="4228" y="260"/>
                    <a:pt x="4209" y="232"/>
                  </a:cubicBezTo>
                  <a:cubicBezTo>
                    <a:pt x="4046" y="1"/>
                    <a:pt x="3663" y="82"/>
                    <a:pt x="3528" y="295"/>
                  </a:cubicBezTo>
                  <a:cubicBezTo>
                    <a:pt x="2491" y="305"/>
                    <a:pt x="1456" y="432"/>
                    <a:pt x="415" y="318"/>
                  </a:cubicBezTo>
                  <a:cubicBezTo>
                    <a:pt x="202" y="292"/>
                    <a:pt x="1" y="533"/>
                    <a:pt x="63" y="739"/>
                  </a:cubicBezTo>
                  <a:cubicBezTo>
                    <a:pt x="740" y="3003"/>
                    <a:pt x="494" y="5087"/>
                    <a:pt x="182" y="7383"/>
                  </a:cubicBezTo>
                  <a:cubicBezTo>
                    <a:pt x="164" y="7507"/>
                    <a:pt x="262" y="7588"/>
                    <a:pt x="365" y="7602"/>
                  </a:cubicBezTo>
                  <a:cubicBezTo>
                    <a:pt x="383" y="7679"/>
                    <a:pt x="407" y="7754"/>
                    <a:pt x="434" y="7828"/>
                  </a:cubicBezTo>
                  <a:cubicBezTo>
                    <a:pt x="559" y="8146"/>
                    <a:pt x="751" y="8433"/>
                    <a:pt x="1000" y="8666"/>
                  </a:cubicBezTo>
                  <a:cubicBezTo>
                    <a:pt x="1256" y="9116"/>
                    <a:pt x="1644" y="9408"/>
                    <a:pt x="2173" y="9306"/>
                  </a:cubicBezTo>
                  <a:cubicBezTo>
                    <a:pt x="2614" y="9434"/>
                    <a:pt x="3088" y="9494"/>
                    <a:pt x="3549" y="9510"/>
                  </a:cubicBezTo>
                  <a:cubicBezTo>
                    <a:pt x="4465" y="9538"/>
                    <a:pt x="5791" y="9127"/>
                    <a:pt x="5842" y="8020"/>
                  </a:cubicBezTo>
                  <a:cubicBezTo>
                    <a:pt x="5953" y="5620"/>
                    <a:pt x="4946" y="3373"/>
                    <a:pt x="5467" y="914"/>
                  </a:cubicBezTo>
                  <a:close/>
                </a:path>
              </a:pathLst>
            </a:custGeom>
            <a:solidFill>
              <a:srgbClr val="5F20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63;p39">
              <a:extLst>
                <a:ext uri="{FF2B5EF4-FFF2-40B4-BE49-F238E27FC236}">
                  <a16:creationId xmlns:a16="http://schemas.microsoft.com/office/drawing/2014/main" id="{0FBB4FD4-4FDD-4918-8B21-65309A924942}"/>
                </a:ext>
              </a:extLst>
            </p:cNvPr>
            <p:cNvSpPr/>
            <p:nvPr/>
          </p:nvSpPr>
          <p:spPr>
            <a:xfrm>
              <a:off x="4348150" y="4883800"/>
              <a:ext cx="406550" cy="233550"/>
            </a:xfrm>
            <a:custGeom>
              <a:avLst/>
              <a:gdLst/>
              <a:ahLst/>
              <a:cxnLst/>
              <a:rect l="l" t="t" r="r" b="b"/>
              <a:pathLst>
                <a:path w="16262" h="9342" extrusionOk="0">
                  <a:moveTo>
                    <a:pt x="15855" y="8144"/>
                  </a:moveTo>
                  <a:cubicBezTo>
                    <a:pt x="16261" y="6895"/>
                    <a:pt x="15195" y="4651"/>
                    <a:pt x="15268" y="3289"/>
                  </a:cubicBezTo>
                  <a:cubicBezTo>
                    <a:pt x="15198" y="3266"/>
                    <a:pt x="15122" y="3255"/>
                    <a:pt x="15050" y="3289"/>
                  </a:cubicBezTo>
                  <a:cubicBezTo>
                    <a:pt x="13599" y="5271"/>
                    <a:pt x="9504" y="5388"/>
                    <a:pt x="9505" y="2336"/>
                  </a:cubicBezTo>
                  <a:cubicBezTo>
                    <a:pt x="9271" y="2085"/>
                    <a:pt x="9006" y="1889"/>
                    <a:pt x="8616" y="1723"/>
                  </a:cubicBezTo>
                  <a:cubicBezTo>
                    <a:pt x="7309" y="1168"/>
                    <a:pt x="5680" y="810"/>
                    <a:pt x="4305" y="432"/>
                  </a:cubicBezTo>
                  <a:cubicBezTo>
                    <a:pt x="2742" y="1"/>
                    <a:pt x="1" y="522"/>
                    <a:pt x="103" y="1966"/>
                  </a:cubicBezTo>
                  <a:cubicBezTo>
                    <a:pt x="83" y="2509"/>
                    <a:pt x="291" y="3130"/>
                    <a:pt x="723" y="3620"/>
                  </a:cubicBezTo>
                  <a:cubicBezTo>
                    <a:pt x="2439" y="5577"/>
                    <a:pt x="4464" y="6672"/>
                    <a:pt x="6947" y="7374"/>
                  </a:cubicBezTo>
                  <a:cubicBezTo>
                    <a:pt x="9126" y="7994"/>
                    <a:pt x="12697" y="9341"/>
                    <a:pt x="14375" y="8971"/>
                  </a:cubicBezTo>
                  <a:cubicBezTo>
                    <a:pt x="14411" y="8964"/>
                    <a:pt x="15822" y="8167"/>
                    <a:pt x="15855" y="8144"/>
                  </a:cubicBezTo>
                  <a:close/>
                </a:path>
              </a:pathLst>
            </a:custGeom>
            <a:solidFill>
              <a:srgbClr val="7F0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64;p39">
              <a:extLst>
                <a:ext uri="{FF2B5EF4-FFF2-40B4-BE49-F238E27FC236}">
                  <a16:creationId xmlns:a16="http://schemas.microsoft.com/office/drawing/2014/main" id="{2AE656C8-BECA-4AD0-8FF8-4788737D851C}"/>
                </a:ext>
              </a:extLst>
            </p:cNvPr>
            <p:cNvSpPr/>
            <p:nvPr/>
          </p:nvSpPr>
          <p:spPr>
            <a:xfrm>
              <a:off x="4349025" y="4892200"/>
              <a:ext cx="59050" cy="102975"/>
            </a:xfrm>
            <a:custGeom>
              <a:avLst/>
              <a:gdLst/>
              <a:ahLst/>
              <a:cxnLst/>
              <a:rect l="l" t="t" r="r" b="b"/>
              <a:pathLst>
                <a:path w="2362" h="4119" extrusionOk="0">
                  <a:moveTo>
                    <a:pt x="2362" y="1"/>
                  </a:moveTo>
                  <a:lnTo>
                    <a:pt x="2362" y="1"/>
                  </a:lnTo>
                  <a:cubicBezTo>
                    <a:pt x="1132" y="150"/>
                    <a:pt x="1" y="698"/>
                    <a:pt x="68" y="1635"/>
                  </a:cubicBezTo>
                  <a:cubicBezTo>
                    <a:pt x="48" y="2176"/>
                    <a:pt x="256" y="2798"/>
                    <a:pt x="688" y="3287"/>
                  </a:cubicBezTo>
                  <a:cubicBezTo>
                    <a:pt x="951" y="3586"/>
                    <a:pt x="1221" y="3859"/>
                    <a:pt x="1498" y="4119"/>
                  </a:cubicBezTo>
                  <a:cubicBezTo>
                    <a:pt x="1118" y="3447"/>
                    <a:pt x="938" y="2713"/>
                    <a:pt x="961" y="2047"/>
                  </a:cubicBezTo>
                  <a:cubicBezTo>
                    <a:pt x="897" y="1154"/>
                    <a:pt x="1476" y="474"/>
                    <a:pt x="2362" y="1"/>
                  </a:cubicBezTo>
                  <a:close/>
                </a:path>
              </a:pathLst>
            </a:custGeom>
            <a:solidFill>
              <a:srgbClr val="F860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65;p39">
              <a:extLst>
                <a:ext uri="{FF2B5EF4-FFF2-40B4-BE49-F238E27FC236}">
                  <a16:creationId xmlns:a16="http://schemas.microsoft.com/office/drawing/2014/main" id="{86AF2F5D-E060-48EA-9F42-7D488407B424}"/>
                </a:ext>
              </a:extLst>
            </p:cNvPr>
            <p:cNvSpPr/>
            <p:nvPr/>
          </p:nvSpPr>
          <p:spPr>
            <a:xfrm>
              <a:off x="5011400" y="4670025"/>
              <a:ext cx="191525" cy="242575"/>
            </a:xfrm>
            <a:custGeom>
              <a:avLst/>
              <a:gdLst/>
              <a:ahLst/>
              <a:cxnLst/>
              <a:rect l="l" t="t" r="r" b="b"/>
              <a:pathLst>
                <a:path w="7661" h="9703" extrusionOk="0">
                  <a:moveTo>
                    <a:pt x="5399" y="550"/>
                  </a:moveTo>
                  <a:cubicBezTo>
                    <a:pt x="5392" y="354"/>
                    <a:pt x="5261" y="137"/>
                    <a:pt x="5039" y="143"/>
                  </a:cubicBezTo>
                  <a:cubicBezTo>
                    <a:pt x="4713" y="153"/>
                    <a:pt x="4395" y="200"/>
                    <a:pt x="4084" y="252"/>
                  </a:cubicBezTo>
                  <a:cubicBezTo>
                    <a:pt x="4060" y="235"/>
                    <a:pt x="4041" y="203"/>
                    <a:pt x="4018" y="184"/>
                  </a:cubicBezTo>
                  <a:cubicBezTo>
                    <a:pt x="3801" y="1"/>
                    <a:pt x="3447" y="172"/>
                    <a:pt x="3368" y="410"/>
                  </a:cubicBezTo>
                  <a:cubicBezTo>
                    <a:pt x="2368" y="667"/>
                    <a:pt x="1390" y="1034"/>
                    <a:pt x="352" y="1173"/>
                  </a:cubicBezTo>
                  <a:cubicBezTo>
                    <a:pt x="137" y="1196"/>
                    <a:pt x="0" y="1477"/>
                    <a:pt x="111" y="1667"/>
                  </a:cubicBezTo>
                  <a:cubicBezTo>
                    <a:pt x="1303" y="3705"/>
                    <a:pt x="1556" y="5781"/>
                    <a:pt x="1797" y="8092"/>
                  </a:cubicBezTo>
                  <a:cubicBezTo>
                    <a:pt x="1810" y="8215"/>
                    <a:pt x="1922" y="8271"/>
                    <a:pt x="2027" y="8259"/>
                  </a:cubicBezTo>
                  <a:cubicBezTo>
                    <a:pt x="2063" y="8330"/>
                    <a:pt x="2105" y="8398"/>
                    <a:pt x="2151" y="8463"/>
                  </a:cubicBezTo>
                  <a:cubicBezTo>
                    <a:pt x="2344" y="8744"/>
                    <a:pt x="2599" y="8975"/>
                    <a:pt x="2898" y="9140"/>
                  </a:cubicBezTo>
                  <a:cubicBezTo>
                    <a:pt x="3249" y="9515"/>
                    <a:pt x="3698" y="9703"/>
                    <a:pt x="4188" y="9485"/>
                  </a:cubicBezTo>
                  <a:cubicBezTo>
                    <a:pt x="4647" y="9504"/>
                    <a:pt x="5122" y="9450"/>
                    <a:pt x="5571" y="9354"/>
                  </a:cubicBezTo>
                  <a:cubicBezTo>
                    <a:pt x="6469" y="9165"/>
                    <a:pt x="7660" y="8450"/>
                    <a:pt x="7446" y="7362"/>
                  </a:cubicBezTo>
                  <a:cubicBezTo>
                    <a:pt x="6986" y="5005"/>
                    <a:pt x="5478" y="3061"/>
                    <a:pt x="5399" y="550"/>
                  </a:cubicBezTo>
                  <a:close/>
                </a:path>
              </a:pathLst>
            </a:custGeom>
            <a:solidFill>
              <a:srgbClr val="5F20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966;p39">
              <a:extLst>
                <a:ext uri="{FF2B5EF4-FFF2-40B4-BE49-F238E27FC236}">
                  <a16:creationId xmlns:a16="http://schemas.microsoft.com/office/drawing/2014/main" id="{460E3D3C-C5D5-4AC0-8862-14FBA3302517}"/>
                </a:ext>
              </a:extLst>
            </p:cNvPr>
            <p:cNvSpPr/>
            <p:nvPr/>
          </p:nvSpPr>
          <p:spPr>
            <a:xfrm>
              <a:off x="4803250" y="4834850"/>
              <a:ext cx="309325" cy="161375"/>
            </a:xfrm>
            <a:custGeom>
              <a:avLst/>
              <a:gdLst/>
              <a:ahLst/>
              <a:cxnLst/>
              <a:rect l="l" t="t" r="r" b="b"/>
              <a:pathLst>
                <a:path w="12373" h="6455" extrusionOk="0">
                  <a:moveTo>
                    <a:pt x="3371" y="0"/>
                  </a:moveTo>
                  <a:cubicBezTo>
                    <a:pt x="1825" y="0"/>
                    <a:pt x="1" y="261"/>
                    <a:pt x="248" y="2500"/>
                  </a:cubicBezTo>
                  <a:cubicBezTo>
                    <a:pt x="363" y="3034"/>
                    <a:pt x="2178" y="3991"/>
                    <a:pt x="2768" y="4264"/>
                  </a:cubicBezTo>
                  <a:cubicBezTo>
                    <a:pt x="5628" y="5586"/>
                    <a:pt x="9293" y="6455"/>
                    <a:pt x="11916" y="6455"/>
                  </a:cubicBezTo>
                  <a:cubicBezTo>
                    <a:pt x="12072" y="6455"/>
                    <a:pt x="12224" y="6452"/>
                    <a:pt x="12372" y="6445"/>
                  </a:cubicBezTo>
                  <a:cubicBezTo>
                    <a:pt x="9788" y="6357"/>
                    <a:pt x="6367" y="5513"/>
                    <a:pt x="3662" y="4264"/>
                  </a:cubicBezTo>
                  <a:cubicBezTo>
                    <a:pt x="3072" y="3992"/>
                    <a:pt x="1254" y="3036"/>
                    <a:pt x="1142" y="2500"/>
                  </a:cubicBezTo>
                  <a:cubicBezTo>
                    <a:pt x="916" y="454"/>
                    <a:pt x="2422" y="59"/>
                    <a:pt x="3863" y="7"/>
                  </a:cubicBezTo>
                  <a:cubicBezTo>
                    <a:pt x="3705" y="3"/>
                    <a:pt x="3540" y="0"/>
                    <a:pt x="3371" y="0"/>
                  </a:cubicBezTo>
                  <a:close/>
                </a:path>
              </a:pathLst>
            </a:custGeom>
            <a:solidFill>
              <a:srgbClr val="F860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67;p39">
              <a:extLst>
                <a:ext uri="{FF2B5EF4-FFF2-40B4-BE49-F238E27FC236}">
                  <a16:creationId xmlns:a16="http://schemas.microsoft.com/office/drawing/2014/main" id="{518DC212-16F9-4EFC-8F28-C466098D852B}"/>
                </a:ext>
              </a:extLst>
            </p:cNvPr>
            <p:cNvSpPr/>
            <p:nvPr/>
          </p:nvSpPr>
          <p:spPr>
            <a:xfrm>
              <a:off x="4820250" y="4830700"/>
              <a:ext cx="399400" cy="175175"/>
            </a:xfrm>
            <a:custGeom>
              <a:avLst/>
              <a:gdLst/>
              <a:ahLst/>
              <a:cxnLst/>
              <a:rect l="l" t="t" r="r" b="b"/>
              <a:pathLst>
                <a:path w="15976" h="7007" extrusionOk="0">
                  <a:moveTo>
                    <a:pt x="15875" y="4257"/>
                  </a:moveTo>
                  <a:cubicBezTo>
                    <a:pt x="15975" y="2948"/>
                    <a:pt x="15578" y="1706"/>
                    <a:pt x="15328" y="361"/>
                  </a:cubicBezTo>
                  <a:cubicBezTo>
                    <a:pt x="15258" y="356"/>
                    <a:pt x="15178" y="364"/>
                    <a:pt x="15115" y="415"/>
                  </a:cubicBezTo>
                  <a:cubicBezTo>
                    <a:pt x="14172" y="2689"/>
                    <a:pt x="10093" y="3156"/>
                    <a:pt x="9370" y="190"/>
                  </a:cubicBezTo>
                  <a:cubicBezTo>
                    <a:pt x="9086" y="1"/>
                    <a:pt x="8912" y="493"/>
                    <a:pt x="8497" y="421"/>
                  </a:cubicBezTo>
                  <a:cubicBezTo>
                    <a:pt x="7092" y="197"/>
                    <a:pt x="5427" y="236"/>
                    <a:pt x="4001" y="195"/>
                  </a:cubicBezTo>
                  <a:cubicBezTo>
                    <a:pt x="2380" y="150"/>
                    <a:pt x="1" y="147"/>
                    <a:pt x="282" y="2684"/>
                  </a:cubicBezTo>
                  <a:cubicBezTo>
                    <a:pt x="393" y="3219"/>
                    <a:pt x="2209" y="4174"/>
                    <a:pt x="2799" y="4448"/>
                  </a:cubicBezTo>
                  <a:cubicBezTo>
                    <a:pt x="6294" y="6063"/>
                    <a:pt x="10992" y="7006"/>
                    <a:pt x="13522" y="6508"/>
                  </a:cubicBezTo>
                  <a:cubicBezTo>
                    <a:pt x="15059" y="6205"/>
                    <a:pt x="15890" y="5119"/>
                    <a:pt x="15797" y="4351"/>
                  </a:cubicBezTo>
                  <a:cubicBezTo>
                    <a:pt x="15794" y="4311"/>
                    <a:pt x="15847" y="4292"/>
                    <a:pt x="15875" y="4257"/>
                  </a:cubicBezTo>
                  <a:close/>
                </a:path>
              </a:pathLst>
            </a:custGeom>
            <a:solidFill>
              <a:srgbClr val="7F0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968;p39">
              <a:extLst>
                <a:ext uri="{FF2B5EF4-FFF2-40B4-BE49-F238E27FC236}">
                  <a16:creationId xmlns:a16="http://schemas.microsoft.com/office/drawing/2014/main" id="{5CE6FC16-DDD6-420D-9A14-255D405F1FCD}"/>
                </a:ext>
              </a:extLst>
            </p:cNvPr>
            <p:cNvSpPr/>
            <p:nvPr/>
          </p:nvSpPr>
          <p:spPr>
            <a:xfrm>
              <a:off x="4667175" y="2893575"/>
              <a:ext cx="534275" cy="1901300"/>
            </a:xfrm>
            <a:custGeom>
              <a:avLst/>
              <a:gdLst/>
              <a:ahLst/>
              <a:cxnLst/>
              <a:rect l="l" t="t" r="r" b="b"/>
              <a:pathLst>
                <a:path w="21371" h="76052" extrusionOk="0">
                  <a:moveTo>
                    <a:pt x="14583" y="75764"/>
                  </a:moveTo>
                  <a:cubicBezTo>
                    <a:pt x="16564" y="75975"/>
                    <a:pt x="18542" y="76051"/>
                    <a:pt x="20425" y="75372"/>
                  </a:cubicBezTo>
                  <a:cubicBezTo>
                    <a:pt x="20649" y="75288"/>
                    <a:pt x="20873" y="75203"/>
                    <a:pt x="21096" y="75117"/>
                  </a:cubicBezTo>
                  <a:cubicBezTo>
                    <a:pt x="21057" y="70134"/>
                    <a:pt x="19967" y="65237"/>
                    <a:pt x="19409" y="60279"/>
                  </a:cubicBezTo>
                  <a:cubicBezTo>
                    <a:pt x="18597" y="53058"/>
                    <a:pt x="16070" y="45480"/>
                    <a:pt x="16809" y="38236"/>
                  </a:cubicBezTo>
                  <a:cubicBezTo>
                    <a:pt x="17480" y="31626"/>
                    <a:pt x="20120" y="25379"/>
                    <a:pt x="20762" y="18723"/>
                  </a:cubicBezTo>
                  <a:cubicBezTo>
                    <a:pt x="21370" y="12383"/>
                    <a:pt x="19545" y="7182"/>
                    <a:pt x="18671" y="1043"/>
                  </a:cubicBezTo>
                  <a:cubicBezTo>
                    <a:pt x="18556" y="216"/>
                    <a:pt x="17625" y="0"/>
                    <a:pt x="16971" y="259"/>
                  </a:cubicBezTo>
                  <a:cubicBezTo>
                    <a:pt x="13717" y="1547"/>
                    <a:pt x="2712" y="1062"/>
                    <a:pt x="2830" y="6188"/>
                  </a:cubicBezTo>
                  <a:cubicBezTo>
                    <a:pt x="1800" y="20435"/>
                    <a:pt x="0" y="35098"/>
                    <a:pt x="4660" y="48883"/>
                  </a:cubicBezTo>
                  <a:cubicBezTo>
                    <a:pt x="6987" y="55766"/>
                    <a:pt x="8528" y="62889"/>
                    <a:pt x="11186" y="69653"/>
                  </a:cubicBezTo>
                  <a:cubicBezTo>
                    <a:pt x="12252" y="72356"/>
                    <a:pt x="13170" y="74306"/>
                    <a:pt x="14583" y="75764"/>
                  </a:cubicBezTo>
                  <a:close/>
                </a:path>
              </a:pathLst>
            </a:custGeom>
            <a:gradFill>
              <a:gsLst>
                <a:gs pos="0">
                  <a:srgbClr val="401EBB"/>
                </a:gs>
                <a:gs pos="100000">
                  <a:srgbClr val="02BCFD"/>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969;p39">
              <a:extLst>
                <a:ext uri="{FF2B5EF4-FFF2-40B4-BE49-F238E27FC236}">
                  <a16:creationId xmlns:a16="http://schemas.microsoft.com/office/drawing/2014/main" id="{6E00FB61-BADA-4281-8D1B-44E46971EF7A}"/>
                </a:ext>
              </a:extLst>
            </p:cNvPr>
            <p:cNvSpPr/>
            <p:nvPr/>
          </p:nvSpPr>
          <p:spPr>
            <a:xfrm>
              <a:off x="4667200" y="2900100"/>
              <a:ext cx="451275" cy="1893900"/>
            </a:xfrm>
            <a:custGeom>
              <a:avLst/>
              <a:gdLst/>
              <a:ahLst/>
              <a:cxnLst/>
              <a:rect l="l" t="t" r="r" b="b"/>
              <a:pathLst>
                <a:path w="18051" h="75756" extrusionOk="0">
                  <a:moveTo>
                    <a:pt x="17524" y="0"/>
                  </a:moveTo>
                  <a:cubicBezTo>
                    <a:pt x="17335" y="0"/>
                    <a:pt x="17145" y="36"/>
                    <a:pt x="16973" y="105"/>
                  </a:cubicBezTo>
                  <a:cubicBezTo>
                    <a:pt x="13719" y="1390"/>
                    <a:pt x="2713" y="907"/>
                    <a:pt x="2830" y="6028"/>
                  </a:cubicBezTo>
                  <a:cubicBezTo>
                    <a:pt x="1802" y="20277"/>
                    <a:pt x="0" y="34943"/>
                    <a:pt x="4661" y="48727"/>
                  </a:cubicBezTo>
                  <a:cubicBezTo>
                    <a:pt x="6988" y="55611"/>
                    <a:pt x="8529" y="62732"/>
                    <a:pt x="11188" y="69498"/>
                  </a:cubicBezTo>
                  <a:cubicBezTo>
                    <a:pt x="12251" y="72200"/>
                    <a:pt x="13169" y="74149"/>
                    <a:pt x="14582" y="75608"/>
                  </a:cubicBezTo>
                  <a:cubicBezTo>
                    <a:pt x="15382" y="75694"/>
                    <a:pt x="16181" y="75756"/>
                    <a:pt x="16974" y="75756"/>
                  </a:cubicBezTo>
                  <a:cubicBezTo>
                    <a:pt x="17167" y="75756"/>
                    <a:pt x="17359" y="75752"/>
                    <a:pt x="17551" y="75744"/>
                  </a:cubicBezTo>
                  <a:cubicBezTo>
                    <a:pt x="16920" y="75726"/>
                    <a:pt x="16287" y="75676"/>
                    <a:pt x="15654" y="75608"/>
                  </a:cubicBezTo>
                  <a:cubicBezTo>
                    <a:pt x="14240" y="74149"/>
                    <a:pt x="13321" y="72200"/>
                    <a:pt x="12258" y="69498"/>
                  </a:cubicBezTo>
                  <a:cubicBezTo>
                    <a:pt x="9599" y="62732"/>
                    <a:pt x="8059" y="55611"/>
                    <a:pt x="5732" y="48727"/>
                  </a:cubicBezTo>
                  <a:cubicBezTo>
                    <a:pt x="1072" y="34943"/>
                    <a:pt x="2872" y="20277"/>
                    <a:pt x="3903" y="6028"/>
                  </a:cubicBezTo>
                  <a:cubicBezTo>
                    <a:pt x="3784" y="907"/>
                    <a:pt x="14790" y="1390"/>
                    <a:pt x="18043" y="105"/>
                  </a:cubicBezTo>
                  <a:cubicBezTo>
                    <a:pt x="18046" y="104"/>
                    <a:pt x="18048" y="102"/>
                    <a:pt x="18051" y="101"/>
                  </a:cubicBezTo>
                  <a:cubicBezTo>
                    <a:pt x="17887" y="33"/>
                    <a:pt x="17706" y="0"/>
                    <a:pt x="175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970;p39">
              <a:extLst>
                <a:ext uri="{FF2B5EF4-FFF2-40B4-BE49-F238E27FC236}">
                  <a16:creationId xmlns:a16="http://schemas.microsoft.com/office/drawing/2014/main" id="{1788671B-88DF-40A3-ADC3-A3D1F1DDE28F}"/>
                </a:ext>
              </a:extLst>
            </p:cNvPr>
            <p:cNvSpPr/>
            <p:nvPr/>
          </p:nvSpPr>
          <p:spPr>
            <a:xfrm>
              <a:off x="4416325" y="2921575"/>
              <a:ext cx="593325" cy="2001075"/>
            </a:xfrm>
            <a:custGeom>
              <a:avLst/>
              <a:gdLst/>
              <a:ahLst/>
              <a:cxnLst/>
              <a:rect l="l" t="t" r="r" b="b"/>
              <a:pathLst>
                <a:path w="23733" h="80043" extrusionOk="0">
                  <a:moveTo>
                    <a:pt x="22490" y="993"/>
                  </a:moveTo>
                  <a:cubicBezTo>
                    <a:pt x="22396" y="512"/>
                    <a:pt x="21884" y="6"/>
                    <a:pt x="21364" y="49"/>
                  </a:cubicBezTo>
                  <a:cubicBezTo>
                    <a:pt x="18010" y="317"/>
                    <a:pt x="14607" y="89"/>
                    <a:pt x="11245" y="183"/>
                  </a:cubicBezTo>
                  <a:cubicBezTo>
                    <a:pt x="9727" y="228"/>
                    <a:pt x="6878" y="1"/>
                    <a:pt x="5579" y="1238"/>
                  </a:cubicBezTo>
                  <a:cubicBezTo>
                    <a:pt x="4607" y="5725"/>
                    <a:pt x="3780" y="10239"/>
                    <a:pt x="3048" y="14775"/>
                  </a:cubicBezTo>
                  <a:cubicBezTo>
                    <a:pt x="3026" y="14983"/>
                    <a:pt x="3001" y="15196"/>
                    <a:pt x="2978" y="15406"/>
                  </a:cubicBezTo>
                  <a:cubicBezTo>
                    <a:pt x="2643" y="18146"/>
                    <a:pt x="2217" y="20871"/>
                    <a:pt x="1755" y="23591"/>
                  </a:cubicBezTo>
                  <a:cubicBezTo>
                    <a:pt x="1449" y="25905"/>
                    <a:pt x="1163" y="28223"/>
                    <a:pt x="894" y="30547"/>
                  </a:cubicBezTo>
                  <a:cubicBezTo>
                    <a:pt x="567" y="36268"/>
                    <a:pt x="123" y="41975"/>
                    <a:pt x="79" y="47704"/>
                  </a:cubicBezTo>
                  <a:cubicBezTo>
                    <a:pt x="0" y="56353"/>
                    <a:pt x="1673" y="64726"/>
                    <a:pt x="4279" y="72941"/>
                  </a:cubicBezTo>
                  <a:cubicBezTo>
                    <a:pt x="4849" y="74739"/>
                    <a:pt x="5335" y="77596"/>
                    <a:pt x="6466" y="79463"/>
                  </a:cubicBezTo>
                  <a:cubicBezTo>
                    <a:pt x="9062" y="80042"/>
                    <a:pt x="11607" y="79719"/>
                    <a:pt x="14091" y="78934"/>
                  </a:cubicBezTo>
                  <a:cubicBezTo>
                    <a:pt x="14619" y="72545"/>
                    <a:pt x="14518" y="66157"/>
                    <a:pt x="14181" y="59747"/>
                  </a:cubicBezTo>
                  <a:cubicBezTo>
                    <a:pt x="13779" y="52083"/>
                    <a:pt x="12550" y="44714"/>
                    <a:pt x="14578" y="37181"/>
                  </a:cubicBezTo>
                  <a:cubicBezTo>
                    <a:pt x="16227" y="31059"/>
                    <a:pt x="19180" y="25344"/>
                    <a:pt x="21293" y="19378"/>
                  </a:cubicBezTo>
                  <a:cubicBezTo>
                    <a:pt x="23420" y="13377"/>
                    <a:pt x="23733" y="7215"/>
                    <a:pt x="22490" y="993"/>
                  </a:cubicBezTo>
                  <a:close/>
                </a:path>
              </a:pathLst>
            </a:custGeom>
            <a:gradFill>
              <a:gsLst>
                <a:gs pos="0">
                  <a:srgbClr val="401EBB"/>
                </a:gs>
                <a:gs pos="100000">
                  <a:srgbClr val="02BCFD"/>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971;p39">
              <a:extLst>
                <a:ext uri="{FF2B5EF4-FFF2-40B4-BE49-F238E27FC236}">
                  <a16:creationId xmlns:a16="http://schemas.microsoft.com/office/drawing/2014/main" id="{22817DD5-DC63-480E-91C4-10665D68FDDF}"/>
                </a:ext>
              </a:extLst>
            </p:cNvPr>
            <p:cNvSpPr/>
            <p:nvPr/>
          </p:nvSpPr>
          <p:spPr>
            <a:xfrm>
              <a:off x="4399525" y="2928925"/>
              <a:ext cx="246375" cy="1980450"/>
            </a:xfrm>
            <a:custGeom>
              <a:avLst/>
              <a:gdLst/>
              <a:ahLst/>
              <a:cxnLst/>
              <a:rect l="l" t="t" r="r" b="b"/>
              <a:pathLst>
                <a:path w="9855" h="79218" extrusionOk="0">
                  <a:moveTo>
                    <a:pt x="7662" y="1"/>
                  </a:moveTo>
                  <a:lnTo>
                    <a:pt x="7662" y="1"/>
                  </a:lnTo>
                  <a:cubicBezTo>
                    <a:pt x="6845" y="141"/>
                    <a:pt x="6090" y="399"/>
                    <a:pt x="5578" y="888"/>
                  </a:cubicBezTo>
                  <a:cubicBezTo>
                    <a:pt x="4607" y="5373"/>
                    <a:pt x="3779" y="9886"/>
                    <a:pt x="3049" y="14423"/>
                  </a:cubicBezTo>
                  <a:cubicBezTo>
                    <a:pt x="3024" y="14631"/>
                    <a:pt x="2999" y="14845"/>
                    <a:pt x="2977" y="15054"/>
                  </a:cubicBezTo>
                  <a:cubicBezTo>
                    <a:pt x="2642" y="17794"/>
                    <a:pt x="2217" y="20518"/>
                    <a:pt x="1755" y="23240"/>
                  </a:cubicBezTo>
                  <a:cubicBezTo>
                    <a:pt x="1451" y="25553"/>
                    <a:pt x="1163" y="27872"/>
                    <a:pt x="894" y="30197"/>
                  </a:cubicBezTo>
                  <a:cubicBezTo>
                    <a:pt x="566" y="35915"/>
                    <a:pt x="122" y="41625"/>
                    <a:pt x="76" y="47351"/>
                  </a:cubicBezTo>
                  <a:cubicBezTo>
                    <a:pt x="1" y="56001"/>
                    <a:pt x="1670" y="64375"/>
                    <a:pt x="4278" y="72592"/>
                  </a:cubicBezTo>
                  <a:cubicBezTo>
                    <a:pt x="4849" y="74389"/>
                    <a:pt x="5016" y="76663"/>
                    <a:pt x="6149" y="78532"/>
                  </a:cubicBezTo>
                  <a:cubicBezTo>
                    <a:pt x="6344" y="78572"/>
                    <a:pt x="6849" y="79182"/>
                    <a:pt x="7040" y="79218"/>
                  </a:cubicBezTo>
                  <a:cubicBezTo>
                    <a:pt x="6746" y="78000"/>
                    <a:pt x="6507" y="76807"/>
                    <a:pt x="6246" y="75874"/>
                  </a:cubicBezTo>
                  <a:cubicBezTo>
                    <a:pt x="3726" y="66789"/>
                    <a:pt x="2141" y="57543"/>
                    <a:pt x="2307" y="48008"/>
                  </a:cubicBezTo>
                  <a:cubicBezTo>
                    <a:pt x="2339" y="46043"/>
                    <a:pt x="1885" y="39515"/>
                    <a:pt x="2665" y="26757"/>
                  </a:cubicBezTo>
                  <a:cubicBezTo>
                    <a:pt x="2957" y="24200"/>
                    <a:pt x="3503" y="20936"/>
                    <a:pt x="3868" y="17920"/>
                  </a:cubicBezTo>
                  <a:cubicBezTo>
                    <a:pt x="3893" y="17687"/>
                    <a:pt x="9854" y="772"/>
                    <a:pt x="7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972;p39">
              <a:extLst>
                <a:ext uri="{FF2B5EF4-FFF2-40B4-BE49-F238E27FC236}">
                  <a16:creationId xmlns:a16="http://schemas.microsoft.com/office/drawing/2014/main" id="{5B9684E6-BCDC-499E-BC38-15475879A00C}"/>
                </a:ext>
              </a:extLst>
            </p:cNvPr>
            <p:cNvSpPr/>
            <p:nvPr/>
          </p:nvSpPr>
          <p:spPr>
            <a:xfrm>
              <a:off x="4011250" y="1071500"/>
              <a:ext cx="589200" cy="1163800"/>
            </a:xfrm>
            <a:custGeom>
              <a:avLst/>
              <a:gdLst/>
              <a:ahLst/>
              <a:cxnLst/>
              <a:rect l="l" t="t" r="r" b="b"/>
              <a:pathLst>
                <a:path w="23568" h="46552" extrusionOk="0">
                  <a:moveTo>
                    <a:pt x="20465" y="38458"/>
                  </a:moveTo>
                  <a:cubicBezTo>
                    <a:pt x="18509" y="36704"/>
                    <a:pt x="16638" y="35221"/>
                    <a:pt x="14953" y="33147"/>
                  </a:cubicBezTo>
                  <a:cubicBezTo>
                    <a:pt x="14861" y="33034"/>
                    <a:pt x="14777" y="32911"/>
                    <a:pt x="14688" y="32796"/>
                  </a:cubicBezTo>
                  <a:cubicBezTo>
                    <a:pt x="13163" y="30464"/>
                    <a:pt x="11719" y="28075"/>
                    <a:pt x="10568" y="25453"/>
                  </a:cubicBezTo>
                  <a:cubicBezTo>
                    <a:pt x="8494" y="20740"/>
                    <a:pt x="4395" y="8724"/>
                    <a:pt x="4731" y="5693"/>
                  </a:cubicBezTo>
                  <a:cubicBezTo>
                    <a:pt x="4689" y="4655"/>
                    <a:pt x="4950" y="3790"/>
                    <a:pt x="5046" y="2669"/>
                  </a:cubicBezTo>
                  <a:cubicBezTo>
                    <a:pt x="5131" y="1708"/>
                    <a:pt x="5069" y="0"/>
                    <a:pt x="4425" y="580"/>
                  </a:cubicBezTo>
                  <a:cubicBezTo>
                    <a:pt x="4074" y="896"/>
                    <a:pt x="3678" y="3436"/>
                    <a:pt x="3056" y="4159"/>
                  </a:cubicBezTo>
                  <a:cubicBezTo>
                    <a:pt x="2625" y="4659"/>
                    <a:pt x="2582" y="4627"/>
                    <a:pt x="1926" y="4753"/>
                  </a:cubicBezTo>
                  <a:cubicBezTo>
                    <a:pt x="1439" y="4847"/>
                    <a:pt x="949" y="5052"/>
                    <a:pt x="623" y="5250"/>
                  </a:cubicBezTo>
                  <a:cubicBezTo>
                    <a:pt x="571" y="5357"/>
                    <a:pt x="216" y="6185"/>
                    <a:pt x="212" y="6313"/>
                  </a:cubicBezTo>
                  <a:cubicBezTo>
                    <a:pt x="153" y="8170"/>
                    <a:pt x="0" y="8694"/>
                    <a:pt x="1416" y="10014"/>
                  </a:cubicBezTo>
                  <a:cubicBezTo>
                    <a:pt x="2310" y="10848"/>
                    <a:pt x="2166" y="10218"/>
                    <a:pt x="2510" y="12646"/>
                  </a:cubicBezTo>
                  <a:cubicBezTo>
                    <a:pt x="3223" y="17693"/>
                    <a:pt x="4189" y="28180"/>
                    <a:pt x="6927" y="32552"/>
                  </a:cubicBezTo>
                  <a:cubicBezTo>
                    <a:pt x="8389" y="34884"/>
                    <a:pt x="11941" y="40487"/>
                    <a:pt x="14275" y="42431"/>
                  </a:cubicBezTo>
                  <a:cubicBezTo>
                    <a:pt x="14868" y="43125"/>
                    <a:pt x="15197" y="43271"/>
                    <a:pt x="15854" y="43819"/>
                  </a:cubicBezTo>
                  <a:cubicBezTo>
                    <a:pt x="16668" y="44865"/>
                    <a:pt x="17485" y="45063"/>
                    <a:pt x="18416" y="46036"/>
                  </a:cubicBezTo>
                  <a:cubicBezTo>
                    <a:pt x="18913" y="46552"/>
                    <a:pt x="19899" y="46528"/>
                    <a:pt x="20259" y="45848"/>
                  </a:cubicBezTo>
                  <a:cubicBezTo>
                    <a:pt x="21957" y="42635"/>
                    <a:pt x="23568" y="41242"/>
                    <a:pt x="20465" y="384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73;p39">
              <a:extLst>
                <a:ext uri="{FF2B5EF4-FFF2-40B4-BE49-F238E27FC236}">
                  <a16:creationId xmlns:a16="http://schemas.microsoft.com/office/drawing/2014/main" id="{CBC1633F-8CB4-4B46-B40B-6A521A42F8B6}"/>
                </a:ext>
              </a:extLst>
            </p:cNvPr>
            <p:cNvSpPr/>
            <p:nvPr/>
          </p:nvSpPr>
          <p:spPr>
            <a:xfrm>
              <a:off x="4011200" y="1083100"/>
              <a:ext cx="494600" cy="1148200"/>
            </a:xfrm>
            <a:custGeom>
              <a:avLst/>
              <a:gdLst/>
              <a:ahLst/>
              <a:cxnLst/>
              <a:rect l="l" t="t" r="r" b="b"/>
              <a:pathLst>
                <a:path w="19784" h="45928" extrusionOk="0">
                  <a:moveTo>
                    <a:pt x="4663" y="1"/>
                  </a:moveTo>
                  <a:cubicBezTo>
                    <a:pt x="4595" y="1"/>
                    <a:pt x="4517" y="37"/>
                    <a:pt x="4427" y="118"/>
                  </a:cubicBezTo>
                  <a:cubicBezTo>
                    <a:pt x="4076" y="434"/>
                    <a:pt x="3680" y="2974"/>
                    <a:pt x="3057" y="3696"/>
                  </a:cubicBezTo>
                  <a:cubicBezTo>
                    <a:pt x="2627" y="4198"/>
                    <a:pt x="2584" y="4165"/>
                    <a:pt x="1927" y="4292"/>
                  </a:cubicBezTo>
                  <a:cubicBezTo>
                    <a:pt x="1441" y="4386"/>
                    <a:pt x="949" y="4590"/>
                    <a:pt x="624" y="4788"/>
                  </a:cubicBezTo>
                  <a:cubicBezTo>
                    <a:pt x="572" y="4895"/>
                    <a:pt x="218" y="5722"/>
                    <a:pt x="214" y="5852"/>
                  </a:cubicBezTo>
                  <a:cubicBezTo>
                    <a:pt x="155" y="7708"/>
                    <a:pt x="1" y="8232"/>
                    <a:pt x="1418" y="9553"/>
                  </a:cubicBezTo>
                  <a:cubicBezTo>
                    <a:pt x="2312" y="10385"/>
                    <a:pt x="2168" y="9757"/>
                    <a:pt x="2511" y="12184"/>
                  </a:cubicBezTo>
                  <a:cubicBezTo>
                    <a:pt x="3225" y="17231"/>
                    <a:pt x="4189" y="27717"/>
                    <a:pt x="6929" y="32090"/>
                  </a:cubicBezTo>
                  <a:cubicBezTo>
                    <a:pt x="8390" y="34422"/>
                    <a:pt x="11942" y="40024"/>
                    <a:pt x="14277" y="41970"/>
                  </a:cubicBezTo>
                  <a:cubicBezTo>
                    <a:pt x="14869" y="42665"/>
                    <a:pt x="15199" y="42811"/>
                    <a:pt x="15856" y="43357"/>
                  </a:cubicBezTo>
                  <a:cubicBezTo>
                    <a:pt x="16669" y="44404"/>
                    <a:pt x="17486" y="44602"/>
                    <a:pt x="18418" y="45574"/>
                  </a:cubicBezTo>
                  <a:cubicBezTo>
                    <a:pt x="18643" y="45807"/>
                    <a:pt x="18965" y="45928"/>
                    <a:pt x="19286" y="45928"/>
                  </a:cubicBezTo>
                  <a:cubicBezTo>
                    <a:pt x="19457" y="45928"/>
                    <a:pt x="19629" y="45893"/>
                    <a:pt x="19784" y="45823"/>
                  </a:cubicBezTo>
                  <a:cubicBezTo>
                    <a:pt x="19645" y="45761"/>
                    <a:pt x="19516" y="45683"/>
                    <a:pt x="19411" y="45574"/>
                  </a:cubicBezTo>
                  <a:cubicBezTo>
                    <a:pt x="18480" y="44602"/>
                    <a:pt x="17663" y="44404"/>
                    <a:pt x="16848" y="43357"/>
                  </a:cubicBezTo>
                  <a:cubicBezTo>
                    <a:pt x="16193" y="42811"/>
                    <a:pt x="15862" y="42666"/>
                    <a:pt x="15270" y="41970"/>
                  </a:cubicBezTo>
                  <a:cubicBezTo>
                    <a:pt x="12934" y="40024"/>
                    <a:pt x="9383" y="34422"/>
                    <a:pt x="7922" y="32090"/>
                  </a:cubicBezTo>
                  <a:cubicBezTo>
                    <a:pt x="5182" y="27719"/>
                    <a:pt x="4219" y="17231"/>
                    <a:pt x="3504" y="12184"/>
                  </a:cubicBezTo>
                  <a:cubicBezTo>
                    <a:pt x="3163" y="9757"/>
                    <a:pt x="3304" y="10385"/>
                    <a:pt x="2413" y="9553"/>
                  </a:cubicBezTo>
                  <a:cubicBezTo>
                    <a:pt x="994" y="8232"/>
                    <a:pt x="1148" y="7708"/>
                    <a:pt x="1207" y="5852"/>
                  </a:cubicBezTo>
                  <a:cubicBezTo>
                    <a:pt x="1212" y="5722"/>
                    <a:pt x="1565" y="4895"/>
                    <a:pt x="1617" y="4788"/>
                  </a:cubicBezTo>
                  <a:cubicBezTo>
                    <a:pt x="1944" y="4590"/>
                    <a:pt x="2434" y="4386"/>
                    <a:pt x="2918" y="4292"/>
                  </a:cubicBezTo>
                  <a:cubicBezTo>
                    <a:pt x="3577" y="4164"/>
                    <a:pt x="3620" y="4198"/>
                    <a:pt x="4051" y="3696"/>
                  </a:cubicBezTo>
                  <a:cubicBezTo>
                    <a:pt x="4472" y="3209"/>
                    <a:pt x="4789" y="1889"/>
                    <a:pt x="5060" y="988"/>
                  </a:cubicBezTo>
                  <a:cubicBezTo>
                    <a:pt x="5017" y="449"/>
                    <a:pt x="4903" y="1"/>
                    <a:pt x="4663" y="1"/>
                  </a:cubicBezTo>
                  <a:close/>
                </a:path>
              </a:pathLst>
            </a:custGeom>
            <a:solidFill>
              <a:srgbClr val="261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74;p39">
              <a:extLst>
                <a:ext uri="{FF2B5EF4-FFF2-40B4-BE49-F238E27FC236}">
                  <a16:creationId xmlns:a16="http://schemas.microsoft.com/office/drawing/2014/main" id="{92BE99C2-F698-459A-82DA-6F4C297141A0}"/>
                </a:ext>
              </a:extLst>
            </p:cNvPr>
            <p:cNvSpPr/>
            <p:nvPr/>
          </p:nvSpPr>
          <p:spPr>
            <a:xfrm>
              <a:off x="4590125" y="1470550"/>
              <a:ext cx="364650" cy="597725"/>
            </a:xfrm>
            <a:custGeom>
              <a:avLst/>
              <a:gdLst/>
              <a:ahLst/>
              <a:cxnLst/>
              <a:rect l="l" t="t" r="r" b="b"/>
              <a:pathLst>
                <a:path w="14586" h="23909" extrusionOk="0">
                  <a:moveTo>
                    <a:pt x="11610" y="14112"/>
                  </a:moveTo>
                  <a:cubicBezTo>
                    <a:pt x="12940" y="11058"/>
                    <a:pt x="14586" y="7472"/>
                    <a:pt x="14191" y="4808"/>
                  </a:cubicBezTo>
                  <a:cubicBezTo>
                    <a:pt x="14203" y="4570"/>
                    <a:pt x="14208" y="4328"/>
                    <a:pt x="14181" y="4075"/>
                  </a:cubicBezTo>
                  <a:cubicBezTo>
                    <a:pt x="13995" y="1923"/>
                    <a:pt x="12003" y="318"/>
                    <a:pt x="10063" y="320"/>
                  </a:cubicBezTo>
                  <a:cubicBezTo>
                    <a:pt x="9041" y="1"/>
                    <a:pt x="7942" y="215"/>
                    <a:pt x="6874" y="738"/>
                  </a:cubicBezTo>
                  <a:cubicBezTo>
                    <a:pt x="6710" y="925"/>
                    <a:pt x="4498" y="675"/>
                    <a:pt x="4322" y="854"/>
                  </a:cubicBezTo>
                  <a:cubicBezTo>
                    <a:pt x="3124" y="2972"/>
                    <a:pt x="2532" y="4021"/>
                    <a:pt x="1246" y="6097"/>
                  </a:cubicBezTo>
                  <a:cubicBezTo>
                    <a:pt x="519" y="7400"/>
                    <a:pt x="0" y="10083"/>
                    <a:pt x="55" y="11130"/>
                  </a:cubicBezTo>
                  <a:cubicBezTo>
                    <a:pt x="82" y="11633"/>
                    <a:pt x="593" y="12644"/>
                    <a:pt x="898" y="13015"/>
                  </a:cubicBezTo>
                  <a:cubicBezTo>
                    <a:pt x="1819" y="14139"/>
                    <a:pt x="2441" y="14357"/>
                    <a:pt x="3883" y="14142"/>
                  </a:cubicBezTo>
                  <a:cubicBezTo>
                    <a:pt x="4323" y="14076"/>
                    <a:pt x="3610" y="20862"/>
                    <a:pt x="3916" y="21751"/>
                  </a:cubicBezTo>
                  <a:cubicBezTo>
                    <a:pt x="4656" y="23909"/>
                    <a:pt x="8939" y="23093"/>
                    <a:pt x="10673" y="22772"/>
                  </a:cubicBezTo>
                  <a:cubicBezTo>
                    <a:pt x="10789" y="22751"/>
                    <a:pt x="10901" y="22709"/>
                    <a:pt x="11006" y="22650"/>
                  </a:cubicBezTo>
                  <a:cubicBezTo>
                    <a:pt x="11096" y="22650"/>
                    <a:pt x="11182" y="22661"/>
                    <a:pt x="11276" y="22654"/>
                  </a:cubicBezTo>
                  <a:cubicBezTo>
                    <a:pt x="11921" y="22631"/>
                    <a:pt x="12597" y="22053"/>
                    <a:pt x="12375" y="21337"/>
                  </a:cubicBezTo>
                  <a:cubicBezTo>
                    <a:pt x="11697" y="19140"/>
                    <a:pt x="11543" y="16536"/>
                    <a:pt x="11610" y="14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75;p39">
              <a:extLst>
                <a:ext uri="{FF2B5EF4-FFF2-40B4-BE49-F238E27FC236}">
                  <a16:creationId xmlns:a16="http://schemas.microsoft.com/office/drawing/2014/main" id="{31DB25EE-E340-4797-8A88-208FC92273E6}"/>
                </a:ext>
              </a:extLst>
            </p:cNvPr>
            <p:cNvSpPr/>
            <p:nvPr/>
          </p:nvSpPr>
          <p:spPr>
            <a:xfrm>
              <a:off x="4589750" y="1490150"/>
              <a:ext cx="308200" cy="560225"/>
            </a:xfrm>
            <a:custGeom>
              <a:avLst/>
              <a:gdLst/>
              <a:ahLst/>
              <a:cxnLst/>
              <a:rect l="l" t="t" r="r" b="b"/>
              <a:pathLst>
                <a:path w="12328" h="22409" extrusionOk="0">
                  <a:moveTo>
                    <a:pt x="4939" y="1"/>
                  </a:moveTo>
                  <a:cubicBezTo>
                    <a:pt x="4622" y="1"/>
                    <a:pt x="4379" y="15"/>
                    <a:pt x="4324" y="70"/>
                  </a:cubicBezTo>
                  <a:cubicBezTo>
                    <a:pt x="3126" y="2188"/>
                    <a:pt x="2535" y="3236"/>
                    <a:pt x="1247" y="5312"/>
                  </a:cubicBezTo>
                  <a:cubicBezTo>
                    <a:pt x="521" y="6616"/>
                    <a:pt x="1" y="9299"/>
                    <a:pt x="56" y="10346"/>
                  </a:cubicBezTo>
                  <a:cubicBezTo>
                    <a:pt x="82" y="10849"/>
                    <a:pt x="594" y="11860"/>
                    <a:pt x="900" y="12231"/>
                  </a:cubicBezTo>
                  <a:cubicBezTo>
                    <a:pt x="1616" y="13106"/>
                    <a:pt x="2152" y="13432"/>
                    <a:pt x="3035" y="13432"/>
                  </a:cubicBezTo>
                  <a:cubicBezTo>
                    <a:pt x="3286" y="13432"/>
                    <a:pt x="3565" y="13406"/>
                    <a:pt x="3884" y="13358"/>
                  </a:cubicBezTo>
                  <a:cubicBezTo>
                    <a:pt x="3886" y="13358"/>
                    <a:pt x="3888" y="13358"/>
                    <a:pt x="3890" y="13358"/>
                  </a:cubicBezTo>
                  <a:cubicBezTo>
                    <a:pt x="4316" y="13358"/>
                    <a:pt x="3612" y="20082"/>
                    <a:pt x="3916" y="20967"/>
                  </a:cubicBezTo>
                  <a:cubicBezTo>
                    <a:pt x="4302" y="22092"/>
                    <a:pt x="5651" y="22409"/>
                    <a:pt x="7100" y="22409"/>
                  </a:cubicBezTo>
                  <a:cubicBezTo>
                    <a:pt x="8430" y="22409"/>
                    <a:pt x="9844" y="22142"/>
                    <a:pt x="10673" y="21988"/>
                  </a:cubicBezTo>
                  <a:cubicBezTo>
                    <a:pt x="10791" y="21966"/>
                    <a:pt x="10903" y="21925"/>
                    <a:pt x="11007" y="21866"/>
                  </a:cubicBezTo>
                  <a:cubicBezTo>
                    <a:pt x="11077" y="21866"/>
                    <a:pt x="11145" y="21872"/>
                    <a:pt x="11216" y="21872"/>
                  </a:cubicBezTo>
                  <a:cubicBezTo>
                    <a:pt x="11236" y="21872"/>
                    <a:pt x="11256" y="21871"/>
                    <a:pt x="11277" y="21870"/>
                  </a:cubicBezTo>
                  <a:cubicBezTo>
                    <a:pt x="11708" y="21855"/>
                    <a:pt x="12147" y="21587"/>
                    <a:pt x="12327" y="21200"/>
                  </a:cubicBezTo>
                  <a:lnTo>
                    <a:pt x="12327" y="21200"/>
                  </a:lnTo>
                  <a:cubicBezTo>
                    <a:pt x="12308" y="21203"/>
                    <a:pt x="12290" y="21209"/>
                    <a:pt x="12270" y="21209"/>
                  </a:cubicBezTo>
                  <a:cubicBezTo>
                    <a:pt x="12249" y="21210"/>
                    <a:pt x="12229" y="21211"/>
                    <a:pt x="12208" y="21211"/>
                  </a:cubicBezTo>
                  <a:cubicBezTo>
                    <a:pt x="12137" y="21211"/>
                    <a:pt x="12070" y="21205"/>
                    <a:pt x="12000" y="21205"/>
                  </a:cubicBezTo>
                  <a:cubicBezTo>
                    <a:pt x="11895" y="21264"/>
                    <a:pt x="11783" y="21306"/>
                    <a:pt x="11665" y="21327"/>
                  </a:cubicBezTo>
                  <a:cubicBezTo>
                    <a:pt x="10836" y="21481"/>
                    <a:pt x="9421" y="21748"/>
                    <a:pt x="8091" y="21748"/>
                  </a:cubicBezTo>
                  <a:cubicBezTo>
                    <a:pt x="6643" y="21748"/>
                    <a:pt x="5295" y="21431"/>
                    <a:pt x="4909" y="20306"/>
                  </a:cubicBezTo>
                  <a:cubicBezTo>
                    <a:pt x="4604" y="19421"/>
                    <a:pt x="5309" y="12696"/>
                    <a:pt x="4883" y="12696"/>
                  </a:cubicBezTo>
                  <a:cubicBezTo>
                    <a:pt x="4881" y="12696"/>
                    <a:pt x="4879" y="12696"/>
                    <a:pt x="4877" y="12696"/>
                  </a:cubicBezTo>
                  <a:cubicBezTo>
                    <a:pt x="4557" y="12744"/>
                    <a:pt x="4277" y="12770"/>
                    <a:pt x="4026" y="12770"/>
                  </a:cubicBezTo>
                  <a:cubicBezTo>
                    <a:pt x="3144" y="12770"/>
                    <a:pt x="2608" y="12444"/>
                    <a:pt x="1893" y="11569"/>
                  </a:cubicBezTo>
                  <a:cubicBezTo>
                    <a:pt x="1587" y="11198"/>
                    <a:pt x="1076" y="10188"/>
                    <a:pt x="1049" y="9683"/>
                  </a:cubicBezTo>
                  <a:cubicBezTo>
                    <a:pt x="992" y="8638"/>
                    <a:pt x="1512" y="5955"/>
                    <a:pt x="2240" y="4651"/>
                  </a:cubicBezTo>
                  <a:cubicBezTo>
                    <a:pt x="3400" y="2780"/>
                    <a:pt x="4000" y="1736"/>
                    <a:pt x="4982" y="1"/>
                  </a:cubicBezTo>
                  <a:cubicBezTo>
                    <a:pt x="4968" y="1"/>
                    <a:pt x="4953" y="1"/>
                    <a:pt x="4939" y="1"/>
                  </a:cubicBezTo>
                  <a:close/>
                </a:path>
              </a:pathLst>
            </a:custGeom>
            <a:solidFill>
              <a:srgbClr val="261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976;p39">
              <a:extLst>
                <a:ext uri="{FF2B5EF4-FFF2-40B4-BE49-F238E27FC236}">
                  <a16:creationId xmlns:a16="http://schemas.microsoft.com/office/drawing/2014/main" id="{5122983D-C0A0-46B1-A90D-4B7BC302FF2C}"/>
                </a:ext>
              </a:extLst>
            </p:cNvPr>
            <p:cNvSpPr/>
            <p:nvPr/>
          </p:nvSpPr>
          <p:spPr>
            <a:xfrm>
              <a:off x="4668400" y="1406450"/>
              <a:ext cx="404725" cy="425150"/>
            </a:xfrm>
            <a:custGeom>
              <a:avLst/>
              <a:gdLst/>
              <a:ahLst/>
              <a:cxnLst/>
              <a:rect l="l" t="t" r="r" b="b"/>
              <a:pathLst>
                <a:path w="16189" h="17006" extrusionOk="0">
                  <a:moveTo>
                    <a:pt x="15594" y="6876"/>
                  </a:moveTo>
                  <a:cubicBezTo>
                    <a:pt x="15300" y="4829"/>
                    <a:pt x="14112" y="2647"/>
                    <a:pt x="12052" y="1912"/>
                  </a:cubicBezTo>
                  <a:cubicBezTo>
                    <a:pt x="10724" y="1437"/>
                    <a:pt x="9413" y="1358"/>
                    <a:pt x="8013" y="1291"/>
                  </a:cubicBezTo>
                  <a:cubicBezTo>
                    <a:pt x="5824" y="1189"/>
                    <a:pt x="3254" y="0"/>
                    <a:pt x="2137" y="1035"/>
                  </a:cubicBezTo>
                  <a:cubicBezTo>
                    <a:pt x="971" y="2113"/>
                    <a:pt x="1" y="3789"/>
                    <a:pt x="1399" y="4670"/>
                  </a:cubicBezTo>
                  <a:cubicBezTo>
                    <a:pt x="2210" y="5182"/>
                    <a:pt x="3032" y="5346"/>
                    <a:pt x="3575" y="5277"/>
                  </a:cubicBezTo>
                  <a:cubicBezTo>
                    <a:pt x="5523" y="5025"/>
                    <a:pt x="7125" y="5297"/>
                    <a:pt x="7981" y="7095"/>
                  </a:cubicBezTo>
                  <a:cubicBezTo>
                    <a:pt x="8322" y="7808"/>
                    <a:pt x="8123" y="8635"/>
                    <a:pt x="7868" y="9398"/>
                  </a:cubicBezTo>
                  <a:cubicBezTo>
                    <a:pt x="7269" y="10026"/>
                    <a:pt x="6599" y="10667"/>
                    <a:pt x="6418" y="11541"/>
                  </a:cubicBezTo>
                  <a:cubicBezTo>
                    <a:pt x="6451" y="11531"/>
                    <a:pt x="6480" y="11516"/>
                    <a:pt x="6518" y="11513"/>
                  </a:cubicBezTo>
                  <a:cubicBezTo>
                    <a:pt x="7168" y="11466"/>
                    <a:pt x="7786" y="10993"/>
                    <a:pt x="8483" y="11042"/>
                  </a:cubicBezTo>
                  <a:cubicBezTo>
                    <a:pt x="9119" y="11086"/>
                    <a:pt x="9662" y="11592"/>
                    <a:pt x="9434" y="12284"/>
                  </a:cubicBezTo>
                  <a:cubicBezTo>
                    <a:pt x="9188" y="13026"/>
                    <a:pt x="8480" y="13355"/>
                    <a:pt x="7774" y="13691"/>
                  </a:cubicBezTo>
                  <a:cubicBezTo>
                    <a:pt x="7755" y="13741"/>
                    <a:pt x="7735" y="13794"/>
                    <a:pt x="7721" y="13840"/>
                  </a:cubicBezTo>
                  <a:cubicBezTo>
                    <a:pt x="7469" y="14570"/>
                    <a:pt x="7882" y="17006"/>
                    <a:pt x="8479" y="16675"/>
                  </a:cubicBezTo>
                  <a:cubicBezTo>
                    <a:pt x="13492" y="13898"/>
                    <a:pt x="16188" y="11004"/>
                    <a:pt x="15594" y="68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977;p39">
              <a:extLst>
                <a:ext uri="{FF2B5EF4-FFF2-40B4-BE49-F238E27FC236}">
                  <a16:creationId xmlns:a16="http://schemas.microsoft.com/office/drawing/2014/main" id="{78853C13-556A-4CD7-AB6C-00C0E65A8353}"/>
                </a:ext>
              </a:extLst>
            </p:cNvPr>
            <p:cNvSpPr/>
            <p:nvPr/>
          </p:nvSpPr>
          <p:spPr>
            <a:xfrm>
              <a:off x="4331750" y="1928400"/>
              <a:ext cx="821850" cy="1134575"/>
            </a:xfrm>
            <a:custGeom>
              <a:avLst/>
              <a:gdLst/>
              <a:ahLst/>
              <a:cxnLst/>
              <a:rect l="l" t="t" r="r" b="b"/>
              <a:pathLst>
                <a:path w="32874" h="45383" extrusionOk="0">
                  <a:moveTo>
                    <a:pt x="32718" y="40187"/>
                  </a:moveTo>
                  <a:cubicBezTo>
                    <a:pt x="30134" y="32221"/>
                    <a:pt x="30929" y="23959"/>
                    <a:pt x="31213" y="15745"/>
                  </a:cubicBezTo>
                  <a:cubicBezTo>
                    <a:pt x="31380" y="10980"/>
                    <a:pt x="29253" y="4208"/>
                    <a:pt x="24507" y="2215"/>
                  </a:cubicBezTo>
                  <a:cubicBezTo>
                    <a:pt x="24262" y="2114"/>
                    <a:pt x="24045" y="2102"/>
                    <a:pt x="23860" y="2155"/>
                  </a:cubicBezTo>
                  <a:cubicBezTo>
                    <a:pt x="22913" y="1926"/>
                    <a:pt x="20264" y="3505"/>
                    <a:pt x="19594" y="3673"/>
                  </a:cubicBezTo>
                  <a:cubicBezTo>
                    <a:pt x="18793" y="3874"/>
                    <a:pt x="17269" y="3929"/>
                    <a:pt x="16247" y="3636"/>
                  </a:cubicBezTo>
                  <a:cubicBezTo>
                    <a:pt x="15522" y="3428"/>
                    <a:pt x="14690" y="2349"/>
                    <a:pt x="14214" y="2066"/>
                  </a:cubicBezTo>
                  <a:cubicBezTo>
                    <a:pt x="12162" y="848"/>
                    <a:pt x="8452" y="2294"/>
                    <a:pt x="6567" y="536"/>
                  </a:cubicBezTo>
                  <a:cubicBezTo>
                    <a:pt x="5988" y="0"/>
                    <a:pt x="5173" y="212"/>
                    <a:pt x="4886" y="933"/>
                  </a:cubicBezTo>
                  <a:cubicBezTo>
                    <a:pt x="3965" y="3208"/>
                    <a:pt x="1058" y="6768"/>
                    <a:pt x="312" y="8108"/>
                  </a:cubicBezTo>
                  <a:cubicBezTo>
                    <a:pt x="1" y="8467"/>
                    <a:pt x="1174" y="8829"/>
                    <a:pt x="1592" y="9187"/>
                  </a:cubicBezTo>
                  <a:cubicBezTo>
                    <a:pt x="6235" y="13145"/>
                    <a:pt x="7946" y="18115"/>
                    <a:pt x="7976" y="24117"/>
                  </a:cubicBezTo>
                  <a:cubicBezTo>
                    <a:pt x="8006" y="30164"/>
                    <a:pt x="8462" y="36197"/>
                    <a:pt x="8324" y="42250"/>
                  </a:cubicBezTo>
                  <a:cubicBezTo>
                    <a:pt x="8313" y="42716"/>
                    <a:pt x="8607" y="43167"/>
                    <a:pt x="9068" y="43299"/>
                  </a:cubicBezTo>
                  <a:cubicBezTo>
                    <a:pt x="16344" y="45383"/>
                    <a:pt x="25484" y="45313"/>
                    <a:pt x="32160" y="41406"/>
                  </a:cubicBezTo>
                  <a:cubicBezTo>
                    <a:pt x="32553" y="41174"/>
                    <a:pt x="32873" y="40662"/>
                    <a:pt x="32718" y="40187"/>
                  </a:cubicBezTo>
                  <a:close/>
                </a:path>
              </a:pathLst>
            </a:custGeom>
            <a:gradFill>
              <a:gsLst>
                <a:gs pos="0">
                  <a:srgbClr val="401EBB"/>
                </a:gs>
                <a:gs pos="100000">
                  <a:srgbClr val="02BCFD"/>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978;p39">
              <a:extLst>
                <a:ext uri="{FF2B5EF4-FFF2-40B4-BE49-F238E27FC236}">
                  <a16:creationId xmlns:a16="http://schemas.microsoft.com/office/drawing/2014/main" id="{C5A3612C-9BE9-4BD8-8145-EA24AA654AE3}"/>
                </a:ext>
              </a:extLst>
            </p:cNvPr>
            <p:cNvSpPr/>
            <p:nvPr/>
          </p:nvSpPr>
          <p:spPr>
            <a:xfrm>
              <a:off x="4331750" y="2085925"/>
              <a:ext cx="335800" cy="946325"/>
            </a:xfrm>
            <a:custGeom>
              <a:avLst/>
              <a:gdLst/>
              <a:ahLst/>
              <a:cxnLst/>
              <a:rect l="l" t="t" r="r" b="b"/>
              <a:pathLst>
                <a:path w="13432" h="37853" extrusionOk="0">
                  <a:moveTo>
                    <a:pt x="1520" y="0"/>
                  </a:moveTo>
                  <a:cubicBezTo>
                    <a:pt x="458" y="1563"/>
                    <a:pt x="736" y="1060"/>
                    <a:pt x="312" y="1826"/>
                  </a:cubicBezTo>
                  <a:cubicBezTo>
                    <a:pt x="1" y="2185"/>
                    <a:pt x="1174" y="2547"/>
                    <a:pt x="1592" y="2906"/>
                  </a:cubicBezTo>
                  <a:cubicBezTo>
                    <a:pt x="6235" y="6862"/>
                    <a:pt x="7946" y="11833"/>
                    <a:pt x="7976" y="17835"/>
                  </a:cubicBezTo>
                  <a:cubicBezTo>
                    <a:pt x="8004" y="23884"/>
                    <a:pt x="8460" y="29916"/>
                    <a:pt x="8323" y="35968"/>
                  </a:cubicBezTo>
                  <a:cubicBezTo>
                    <a:pt x="8311" y="36435"/>
                    <a:pt x="8605" y="36885"/>
                    <a:pt x="9066" y="37019"/>
                  </a:cubicBezTo>
                  <a:cubicBezTo>
                    <a:pt x="9560" y="37160"/>
                    <a:pt x="12326" y="37728"/>
                    <a:pt x="12837" y="37852"/>
                  </a:cubicBezTo>
                  <a:cubicBezTo>
                    <a:pt x="13431" y="34311"/>
                    <a:pt x="9496" y="26231"/>
                    <a:pt x="9404" y="22851"/>
                  </a:cubicBezTo>
                  <a:cubicBezTo>
                    <a:pt x="9311" y="19471"/>
                    <a:pt x="11730" y="18705"/>
                    <a:pt x="11730" y="17787"/>
                  </a:cubicBezTo>
                  <a:cubicBezTo>
                    <a:pt x="11730" y="17787"/>
                    <a:pt x="8758" y="14523"/>
                    <a:pt x="8277" y="12227"/>
                  </a:cubicBezTo>
                  <a:cubicBezTo>
                    <a:pt x="7393" y="7996"/>
                    <a:pt x="7205" y="5570"/>
                    <a:pt x="4195" y="2399"/>
                  </a:cubicBezTo>
                  <a:cubicBezTo>
                    <a:pt x="3989" y="2181"/>
                    <a:pt x="1825" y="219"/>
                    <a:pt x="15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20148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4E83DC5-40A1-4A20-9E70-C072D7A0983D}"/>
              </a:ext>
            </a:extLst>
          </p:cNvPr>
          <p:cNvSpPr>
            <a:spLocks noGrp="1"/>
          </p:cNvSpPr>
          <p:nvPr>
            <p:ph type="title"/>
          </p:nvPr>
        </p:nvSpPr>
        <p:spPr>
          <a:xfrm>
            <a:off x="171250" y="133074"/>
            <a:ext cx="3231900" cy="841800"/>
          </a:xfrm>
        </p:spPr>
        <p:txBody>
          <a:bodyPr/>
          <a:lstStyle/>
          <a:p>
            <a:r>
              <a:rPr lang="en-US" dirty="0"/>
              <a:t>Info about data</a:t>
            </a:r>
            <a:endParaRPr lang="ar-JO" dirty="0"/>
          </a:p>
        </p:txBody>
      </p:sp>
      <p:sp>
        <p:nvSpPr>
          <p:cNvPr id="3" name="عنوان فرعي 2">
            <a:extLst>
              <a:ext uri="{FF2B5EF4-FFF2-40B4-BE49-F238E27FC236}">
                <a16:creationId xmlns:a16="http://schemas.microsoft.com/office/drawing/2014/main" id="{BB32F6B4-C668-4743-B03E-1FEC65D01732}"/>
              </a:ext>
            </a:extLst>
          </p:cNvPr>
          <p:cNvSpPr>
            <a:spLocks noGrp="1"/>
          </p:cNvSpPr>
          <p:nvPr>
            <p:ph type="subTitle" idx="1"/>
          </p:nvPr>
        </p:nvSpPr>
        <p:spPr/>
        <p:txBody>
          <a:bodyPr/>
          <a:lstStyle/>
          <a:p>
            <a:endParaRPr lang="ar-JO"/>
          </a:p>
        </p:txBody>
      </p:sp>
      <p:pic>
        <p:nvPicPr>
          <p:cNvPr id="5" name="صورة 4" descr="صورة تحتوي على نص&#10;&#10;تم إنشاء الوصف تلقائياً">
            <a:extLst>
              <a:ext uri="{FF2B5EF4-FFF2-40B4-BE49-F238E27FC236}">
                <a16:creationId xmlns:a16="http://schemas.microsoft.com/office/drawing/2014/main" id="{980693E5-8B5B-4DBD-BE96-2BB1BF0A711B}"/>
              </a:ext>
            </a:extLst>
          </p:cNvPr>
          <p:cNvPicPr>
            <a:picLocks noChangeAspect="1"/>
          </p:cNvPicPr>
          <p:nvPr/>
        </p:nvPicPr>
        <p:blipFill>
          <a:blip r:embed="rId2"/>
          <a:stretch>
            <a:fillRect/>
          </a:stretch>
        </p:blipFill>
        <p:spPr>
          <a:xfrm>
            <a:off x="4511040" y="582774"/>
            <a:ext cx="4064389" cy="4128792"/>
          </a:xfrm>
          <a:prstGeom prst="rect">
            <a:avLst/>
          </a:prstGeom>
        </p:spPr>
      </p:pic>
      <p:grpSp>
        <p:nvGrpSpPr>
          <p:cNvPr id="6" name="Google Shape;1284;p43">
            <a:extLst>
              <a:ext uri="{FF2B5EF4-FFF2-40B4-BE49-F238E27FC236}">
                <a16:creationId xmlns:a16="http://schemas.microsoft.com/office/drawing/2014/main" id="{20A49C1F-4CF9-4C94-A43D-2B2F5DDDA573}"/>
              </a:ext>
            </a:extLst>
          </p:cNvPr>
          <p:cNvGrpSpPr/>
          <p:nvPr/>
        </p:nvGrpSpPr>
        <p:grpSpPr>
          <a:xfrm rot="923037">
            <a:off x="758856" y="1253797"/>
            <a:ext cx="2935182" cy="3343747"/>
            <a:chOff x="5243062" y="3036439"/>
            <a:chExt cx="2073118" cy="2439205"/>
          </a:xfrm>
        </p:grpSpPr>
        <p:sp>
          <p:nvSpPr>
            <p:cNvPr id="7" name="Google Shape;1285;p43">
              <a:extLst>
                <a:ext uri="{FF2B5EF4-FFF2-40B4-BE49-F238E27FC236}">
                  <a16:creationId xmlns:a16="http://schemas.microsoft.com/office/drawing/2014/main" id="{4321FA4F-3280-4B4B-9128-D84B07D36F28}"/>
                </a:ext>
              </a:extLst>
            </p:cNvPr>
            <p:cNvSpPr/>
            <p:nvPr/>
          </p:nvSpPr>
          <p:spPr>
            <a:xfrm>
              <a:off x="6084591" y="3809137"/>
              <a:ext cx="407796" cy="198621"/>
            </a:xfrm>
            <a:custGeom>
              <a:avLst/>
              <a:gdLst/>
              <a:ahLst/>
              <a:cxnLst/>
              <a:rect l="l" t="t" r="r" b="b"/>
              <a:pathLst>
                <a:path w="27200" h="13248" extrusionOk="0">
                  <a:moveTo>
                    <a:pt x="11558" y="0"/>
                  </a:moveTo>
                  <a:cubicBezTo>
                    <a:pt x="3179" y="6493"/>
                    <a:pt x="1" y="11278"/>
                    <a:pt x="1" y="11278"/>
                  </a:cubicBezTo>
                  <a:cubicBezTo>
                    <a:pt x="1" y="11278"/>
                    <a:pt x="12900" y="13247"/>
                    <a:pt x="14494" y="13247"/>
                  </a:cubicBezTo>
                  <a:cubicBezTo>
                    <a:pt x="14593" y="13247"/>
                    <a:pt x="14649" y="13240"/>
                    <a:pt x="14655" y="13224"/>
                  </a:cubicBezTo>
                  <a:cubicBezTo>
                    <a:pt x="14755" y="12949"/>
                    <a:pt x="27199" y="3313"/>
                    <a:pt x="27199" y="3313"/>
                  </a:cubicBezTo>
                  <a:lnTo>
                    <a:pt x="11558" y="0"/>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86;p43">
              <a:extLst>
                <a:ext uri="{FF2B5EF4-FFF2-40B4-BE49-F238E27FC236}">
                  <a16:creationId xmlns:a16="http://schemas.microsoft.com/office/drawing/2014/main" id="{65AE4E6B-6F34-4E4F-9D49-C99D0A58E443}"/>
                </a:ext>
              </a:extLst>
            </p:cNvPr>
            <p:cNvSpPr/>
            <p:nvPr/>
          </p:nvSpPr>
          <p:spPr>
            <a:xfrm>
              <a:off x="6736180" y="4079617"/>
              <a:ext cx="245682" cy="1078650"/>
            </a:xfrm>
            <a:custGeom>
              <a:avLst/>
              <a:gdLst/>
              <a:ahLst/>
              <a:cxnLst/>
              <a:rect l="l" t="t" r="r" b="b"/>
              <a:pathLst>
                <a:path w="16387" h="71946" extrusionOk="0">
                  <a:moveTo>
                    <a:pt x="82" y="0"/>
                  </a:moveTo>
                  <a:cubicBezTo>
                    <a:pt x="37" y="0"/>
                    <a:pt x="0" y="36"/>
                    <a:pt x="0" y="82"/>
                  </a:cubicBezTo>
                  <a:lnTo>
                    <a:pt x="0" y="71810"/>
                  </a:lnTo>
                  <a:cubicBezTo>
                    <a:pt x="0" y="71884"/>
                    <a:pt x="62" y="71946"/>
                    <a:pt x="136" y="71946"/>
                  </a:cubicBezTo>
                  <a:lnTo>
                    <a:pt x="16250" y="71946"/>
                  </a:lnTo>
                  <a:cubicBezTo>
                    <a:pt x="16325" y="71946"/>
                    <a:pt x="16386" y="71884"/>
                    <a:pt x="16386" y="71810"/>
                  </a:cubicBezTo>
                  <a:lnTo>
                    <a:pt x="16386" y="82"/>
                  </a:lnTo>
                  <a:cubicBezTo>
                    <a:pt x="16386" y="38"/>
                    <a:pt x="16349" y="0"/>
                    <a:pt x="16305" y="0"/>
                  </a:cubicBezTo>
                  <a:close/>
                </a:path>
              </a:pathLst>
            </a:custGeom>
            <a:gradFill>
              <a:gsLst>
                <a:gs pos="0">
                  <a:srgbClr val="401EBB"/>
                </a:gs>
                <a:gs pos="100000">
                  <a:srgbClr val="02BCF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87;p43">
              <a:extLst>
                <a:ext uri="{FF2B5EF4-FFF2-40B4-BE49-F238E27FC236}">
                  <a16:creationId xmlns:a16="http://schemas.microsoft.com/office/drawing/2014/main" id="{7A032EEA-D815-455B-A20A-882FC916C81E}"/>
                </a:ext>
              </a:extLst>
            </p:cNvPr>
            <p:cNvSpPr/>
            <p:nvPr/>
          </p:nvSpPr>
          <p:spPr>
            <a:xfrm>
              <a:off x="6533331" y="3809122"/>
              <a:ext cx="647886" cy="706027"/>
            </a:xfrm>
            <a:custGeom>
              <a:avLst/>
              <a:gdLst/>
              <a:ahLst/>
              <a:cxnLst/>
              <a:rect l="l" t="t" r="r" b="b"/>
              <a:pathLst>
                <a:path w="43214" h="47092" extrusionOk="0">
                  <a:moveTo>
                    <a:pt x="16749" y="0"/>
                  </a:moveTo>
                  <a:cubicBezTo>
                    <a:pt x="16010" y="0"/>
                    <a:pt x="15263" y="58"/>
                    <a:pt x="14508" y="179"/>
                  </a:cubicBezTo>
                  <a:lnTo>
                    <a:pt x="0" y="4684"/>
                  </a:lnTo>
                  <a:cubicBezTo>
                    <a:pt x="8960" y="10156"/>
                    <a:pt x="14600" y="22448"/>
                    <a:pt x="18222" y="31339"/>
                  </a:cubicBezTo>
                  <a:cubicBezTo>
                    <a:pt x="20301" y="36443"/>
                    <a:pt x="21919" y="41729"/>
                    <a:pt x="22960" y="47091"/>
                  </a:cubicBezTo>
                  <a:lnTo>
                    <a:pt x="34963" y="35586"/>
                  </a:lnTo>
                  <a:cubicBezTo>
                    <a:pt x="43213" y="24414"/>
                    <a:pt x="31904" y="0"/>
                    <a:pt x="167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88;p43">
              <a:extLst>
                <a:ext uri="{FF2B5EF4-FFF2-40B4-BE49-F238E27FC236}">
                  <a16:creationId xmlns:a16="http://schemas.microsoft.com/office/drawing/2014/main" id="{44069040-3080-4432-9EB3-A9E3A177748F}"/>
                </a:ext>
              </a:extLst>
            </p:cNvPr>
            <p:cNvSpPr/>
            <p:nvPr/>
          </p:nvSpPr>
          <p:spPr>
            <a:xfrm>
              <a:off x="6620348" y="3838837"/>
              <a:ext cx="441904" cy="563778"/>
            </a:xfrm>
            <a:custGeom>
              <a:avLst/>
              <a:gdLst/>
              <a:ahLst/>
              <a:cxnLst/>
              <a:rect l="l" t="t" r="r" b="b"/>
              <a:pathLst>
                <a:path w="29475" h="37604" extrusionOk="0">
                  <a:moveTo>
                    <a:pt x="11290" y="1"/>
                  </a:moveTo>
                  <a:cubicBezTo>
                    <a:pt x="11120" y="1"/>
                    <a:pt x="10946" y="25"/>
                    <a:pt x="10774" y="75"/>
                  </a:cubicBezTo>
                  <a:lnTo>
                    <a:pt x="1404" y="2757"/>
                  </a:lnTo>
                  <a:cubicBezTo>
                    <a:pt x="560" y="2999"/>
                    <a:pt x="0" y="3798"/>
                    <a:pt x="61" y="4674"/>
                  </a:cubicBezTo>
                  <a:cubicBezTo>
                    <a:pt x="122" y="5549"/>
                    <a:pt x="787" y="6263"/>
                    <a:pt x="1656" y="6386"/>
                  </a:cubicBezTo>
                  <a:cubicBezTo>
                    <a:pt x="1742" y="6399"/>
                    <a:pt x="1830" y="6405"/>
                    <a:pt x="1917" y="6405"/>
                  </a:cubicBezTo>
                  <a:cubicBezTo>
                    <a:pt x="2090" y="6405"/>
                    <a:pt x="2262" y="6380"/>
                    <a:pt x="2429" y="6332"/>
                  </a:cubicBezTo>
                  <a:lnTo>
                    <a:pt x="11798" y="3652"/>
                  </a:lnTo>
                  <a:cubicBezTo>
                    <a:pt x="12786" y="3369"/>
                    <a:pt x="13357" y="2339"/>
                    <a:pt x="13074" y="1352"/>
                  </a:cubicBezTo>
                  <a:cubicBezTo>
                    <a:pt x="12841" y="536"/>
                    <a:pt x="12098" y="1"/>
                    <a:pt x="11290" y="1"/>
                  </a:cubicBezTo>
                  <a:close/>
                  <a:moveTo>
                    <a:pt x="21144" y="6508"/>
                  </a:moveTo>
                  <a:cubicBezTo>
                    <a:pt x="20871" y="6508"/>
                    <a:pt x="20593" y="6568"/>
                    <a:pt x="20330" y="6697"/>
                  </a:cubicBezTo>
                  <a:lnTo>
                    <a:pt x="7773" y="12402"/>
                  </a:lnTo>
                  <a:cubicBezTo>
                    <a:pt x="6869" y="12843"/>
                    <a:pt x="6479" y="13927"/>
                    <a:pt x="6896" y="14843"/>
                  </a:cubicBezTo>
                  <a:cubicBezTo>
                    <a:pt x="7207" y="15529"/>
                    <a:pt x="7883" y="15936"/>
                    <a:pt x="8592" y="15936"/>
                  </a:cubicBezTo>
                  <a:cubicBezTo>
                    <a:pt x="8833" y="15936"/>
                    <a:pt x="9077" y="15889"/>
                    <a:pt x="9313" y="15790"/>
                  </a:cubicBezTo>
                  <a:lnTo>
                    <a:pt x="21869" y="10084"/>
                  </a:lnTo>
                  <a:cubicBezTo>
                    <a:pt x="22834" y="9678"/>
                    <a:pt x="23273" y="8554"/>
                    <a:pt x="22841" y="7599"/>
                  </a:cubicBezTo>
                  <a:cubicBezTo>
                    <a:pt x="22528" y="6912"/>
                    <a:pt x="21851" y="6508"/>
                    <a:pt x="21144" y="6508"/>
                  </a:cubicBezTo>
                  <a:close/>
                  <a:moveTo>
                    <a:pt x="25914" y="16654"/>
                  </a:moveTo>
                  <a:cubicBezTo>
                    <a:pt x="25566" y="16654"/>
                    <a:pt x="25213" y="16752"/>
                    <a:pt x="24900" y="16957"/>
                  </a:cubicBezTo>
                  <a:lnTo>
                    <a:pt x="15893" y="22843"/>
                  </a:lnTo>
                  <a:cubicBezTo>
                    <a:pt x="15034" y="23404"/>
                    <a:pt x="14792" y="24556"/>
                    <a:pt x="15353" y="25417"/>
                  </a:cubicBezTo>
                  <a:cubicBezTo>
                    <a:pt x="15710" y="25963"/>
                    <a:pt x="16305" y="26259"/>
                    <a:pt x="16912" y="26259"/>
                  </a:cubicBezTo>
                  <a:cubicBezTo>
                    <a:pt x="17261" y="26259"/>
                    <a:pt x="17613" y="26161"/>
                    <a:pt x="17927" y="25957"/>
                  </a:cubicBezTo>
                  <a:lnTo>
                    <a:pt x="26933" y="20071"/>
                  </a:lnTo>
                  <a:cubicBezTo>
                    <a:pt x="27792" y="19510"/>
                    <a:pt x="28034" y="18357"/>
                    <a:pt x="27473" y="17496"/>
                  </a:cubicBezTo>
                  <a:cubicBezTo>
                    <a:pt x="27116" y="16951"/>
                    <a:pt x="26521" y="16654"/>
                    <a:pt x="25914" y="16654"/>
                  </a:cubicBezTo>
                  <a:close/>
                  <a:moveTo>
                    <a:pt x="27380" y="28650"/>
                  </a:moveTo>
                  <a:cubicBezTo>
                    <a:pt x="26975" y="28650"/>
                    <a:pt x="26567" y="28782"/>
                    <a:pt x="26224" y="29054"/>
                  </a:cubicBezTo>
                  <a:lnTo>
                    <a:pt x="19677" y="34281"/>
                  </a:lnTo>
                  <a:cubicBezTo>
                    <a:pt x="18865" y="34919"/>
                    <a:pt x="18728" y="36098"/>
                    <a:pt x="19373" y="36904"/>
                  </a:cubicBezTo>
                  <a:cubicBezTo>
                    <a:pt x="19741" y="37364"/>
                    <a:pt x="20282" y="37603"/>
                    <a:pt x="20828" y="37603"/>
                  </a:cubicBezTo>
                  <a:cubicBezTo>
                    <a:pt x="21240" y="37603"/>
                    <a:pt x="21654" y="37467"/>
                    <a:pt x="21999" y="37187"/>
                  </a:cubicBezTo>
                  <a:lnTo>
                    <a:pt x="28547" y="31960"/>
                  </a:lnTo>
                  <a:cubicBezTo>
                    <a:pt x="29345" y="31317"/>
                    <a:pt x="29474" y="30150"/>
                    <a:pt x="28834" y="29348"/>
                  </a:cubicBezTo>
                  <a:cubicBezTo>
                    <a:pt x="28467" y="28889"/>
                    <a:pt x="27926" y="28650"/>
                    <a:pt x="27380" y="28650"/>
                  </a:cubicBezTo>
                  <a:close/>
                </a:path>
              </a:pathLst>
            </a:custGeom>
            <a:gradFill>
              <a:gsLst>
                <a:gs pos="0">
                  <a:srgbClr val="401EBB"/>
                </a:gs>
                <a:gs pos="100000">
                  <a:srgbClr val="02BCF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89;p43">
              <a:extLst>
                <a:ext uri="{FF2B5EF4-FFF2-40B4-BE49-F238E27FC236}">
                  <a16:creationId xmlns:a16="http://schemas.microsoft.com/office/drawing/2014/main" id="{B356B716-F8DE-4D39-95D1-CC31E77149A6}"/>
                </a:ext>
              </a:extLst>
            </p:cNvPr>
            <p:cNvSpPr/>
            <p:nvPr/>
          </p:nvSpPr>
          <p:spPr>
            <a:xfrm>
              <a:off x="5498654" y="3836094"/>
              <a:ext cx="1479625" cy="1474692"/>
            </a:xfrm>
            <a:custGeom>
              <a:avLst/>
              <a:gdLst/>
              <a:ahLst/>
              <a:cxnLst/>
              <a:rect l="l" t="t" r="r" b="b"/>
              <a:pathLst>
                <a:path w="98691" h="98362" extrusionOk="0">
                  <a:moveTo>
                    <a:pt x="98690" y="34435"/>
                  </a:moveTo>
                  <a:cubicBezTo>
                    <a:pt x="98690" y="22735"/>
                    <a:pt x="90475" y="8509"/>
                    <a:pt x="80343" y="2659"/>
                  </a:cubicBezTo>
                  <a:cubicBezTo>
                    <a:pt x="75738" y="0"/>
                    <a:pt x="71755" y="269"/>
                    <a:pt x="68312" y="911"/>
                  </a:cubicBezTo>
                  <a:cubicBezTo>
                    <a:pt x="48494" y="4601"/>
                    <a:pt x="0" y="14030"/>
                    <a:pt x="0" y="14030"/>
                  </a:cubicBezTo>
                  <a:lnTo>
                    <a:pt x="49211" y="98361"/>
                  </a:lnTo>
                  <a:cubicBezTo>
                    <a:pt x="49211" y="98361"/>
                    <a:pt x="79256" y="62815"/>
                    <a:pt x="93225" y="46360"/>
                  </a:cubicBezTo>
                  <a:cubicBezTo>
                    <a:pt x="95728" y="43411"/>
                    <a:pt x="98690" y="40337"/>
                    <a:pt x="98690" y="34435"/>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90;p43">
              <a:extLst>
                <a:ext uri="{FF2B5EF4-FFF2-40B4-BE49-F238E27FC236}">
                  <a16:creationId xmlns:a16="http://schemas.microsoft.com/office/drawing/2014/main" id="{8F99A20F-E5A5-4A6A-8C6D-0F654595DC25}"/>
                </a:ext>
              </a:extLst>
            </p:cNvPr>
            <p:cNvSpPr/>
            <p:nvPr/>
          </p:nvSpPr>
          <p:spPr>
            <a:xfrm>
              <a:off x="5314366" y="3948702"/>
              <a:ext cx="1095937" cy="1497421"/>
            </a:xfrm>
            <a:custGeom>
              <a:avLst/>
              <a:gdLst/>
              <a:ahLst/>
              <a:cxnLst/>
              <a:rect l="l" t="t" r="r" b="b"/>
              <a:pathLst>
                <a:path w="73099" h="99878" extrusionOk="0">
                  <a:moveTo>
                    <a:pt x="22130" y="1"/>
                  </a:moveTo>
                  <a:cubicBezTo>
                    <a:pt x="19297" y="1"/>
                    <a:pt x="16615" y="563"/>
                    <a:pt x="14159" y="1703"/>
                  </a:cubicBezTo>
                  <a:cubicBezTo>
                    <a:pt x="6773" y="5132"/>
                    <a:pt x="2048" y="13502"/>
                    <a:pt x="1025" y="24971"/>
                  </a:cubicBezTo>
                  <a:cubicBezTo>
                    <a:pt x="1" y="36442"/>
                    <a:pt x="2763" y="50074"/>
                    <a:pt x="8702" y="62867"/>
                  </a:cubicBezTo>
                  <a:cubicBezTo>
                    <a:pt x="14639" y="75659"/>
                    <a:pt x="23268" y="86566"/>
                    <a:pt x="32690" y="93188"/>
                  </a:cubicBezTo>
                  <a:cubicBezTo>
                    <a:pt x="38981" y="97609"/>
                    <a:pt x="45280" y="99878"/>
                    <a:pt x="50971" y="99878"/>
                  </a:cubicBezTo>
                  <a:cubicBezTo>
                    <a:pt x="53804" y="99878"/>
                    <a:pt x="56485" y="99316"/>
                    <a:pt x="58940" y="98176"/>
                  </a:cubicBezTo>
                  <a:cubicBezTo>
                    <a:pt x="66326" y="94747"/>
                    <a:pt x="71051" y="86377"/>
                    <a:pt x="72075" y="74906"/>
                  </a:cubicBezTo>
                  <a:cubicBezTo>
                    <a:pt x="73098" y="63437"/>
                    <a:pt x="70338" y="49805"/>
                    <a:pt x="64399" y="37012"/>
                  </a:cubicBezTo>
                  <a:cubicBezTo>
                    <a:pt x="58460" y="24220"/>
                    <a:pt x="49831" y="13313"/>
                    <a:pt x="40410" y="6691"/>
                  </a:cubicBezTo>
                  <a:cubicBezTo>
                    <a:pt x="34120" y="2270"/>
                    <a:pt x="27820" y="1"/>
                    <a:pt x="221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91;p43">
              <a:extLst>
                <a:ext uri="{FF2B5EF4-FFF2-40B4-BE49-F238E27FC236}">
                  <a16:creationId xmlns:a16="http://schemas.microsoft.com/office/drawing/2014/main" id="{6D082A3D-69C1-457C-9BE5-421E11EA9AF5}"/>
                </a:ext>
              </a:extLst>
            </p:cNvPr>
            <p:cNvSpPr/>
            <p:nvPr/>
          </p:nvSpPr>
          <p:spPr>
            <a:xfrm>
              <a:off x="5243062" y="3978223"/>
              <a:ext cx="1095907" cy="1497421"/>
            </a:xfrm>
            <a:custGeom>
              <a:avLst/>
              <a:gdLst/>
              <a:ahLst/>
              <a:cxnLst/>
              <a:rect l="l" t="t" r="r" b="b"/>
              <a:pathLst>
                <a:path w="73097" h="99878" extrusionOk="0">
                  <a:moveTo>
                    <a:pt x="22128" y="1"/>
                  </a:moveTo>
                  <a:cubicBezTo>
                    <a:pt x="19295" y="1"/>
                    <a:pt x="16613" y="563"/>
                    <a:pt x="14158" y="1702"/>
                  </a:cubicBezTo>
                  <a:cubicBezTo>
                    <a:pt x="6771" y="5131"/>
                    <a:pt x="2048" y="13501"/>
                    <a:pt x="1024" y="24971"/>
                  </a:cubicBezTo>
                  <a:cubicBezTo>
                    <a:pt x="1" y="36442"/>
                    <a:pt x="2761" y="50074"/>
                    <a:pt x="8700" y="62866"/>
                  </a:cubicBezTo>
                  <a:cubicBezTo>
                    <a:pt x="14637" y="75659"/>
                    <a:pt x="23267" y="86566"/>
                    <a:pt x="32689" y="93188"/>
                  </a:cubicBezTo>
                  <a:cubicBezTo>
                    <a:pt x="38979" y="97609"/>
                    <a:pt x="45279" y="99878"/>
                    <a:pt x="50969" y="99878"/>
                  </a:cubicBezTo>
                  <a:cubicBezTo>
                    <a:pt x="53802" y="99878"/>
                    <a:pt x="56485" y="99315"/>
                    <a:pt x="58940" y="98176"/>
                  </a:cubicBezTo>
                  <a:cubicBezTo>
                    <a:pt x="66325" y="94747"/>
                    <a:pt x="71049" y="86377"/>
                    <a:pt x="72073" y="74906"/>
                  </a:cubicBezTo>
                  <a:cubicBezTo>
                    <a:pt x="73097" y="63436"/>
                    <a:pt x="70336" y="49805"/>
                    <a:pt x="64398" y="37012"/>
                  </a:cubicBezTo>
                  <a:cubicBezTo>
                    <a:pt x="58459" y="24219"/>
                    <a:pt x="49830" y="13312"/>
                    <a:pt x="40409" y="6690"/>
                  </a:cubicBezTo>
                  <a:cubicBezTo>
                    <a:pt x="34118" y="2270"/>
                    <a:pt x="27819" y="1"/>
                    <a:pt x="22128" y="1"/>
                  </a:cubicBez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92;p43">
              <a:extLst>
                <a:ext uri="{FF2B5EF4-FFF2-40B4-BE49-F238E27FC236}">
                  <a16:creationId xmlns:a16="http://schemas.microsoft.com/office/drawing/2014/main" id="{95619B57-C2CE-4B62-B4E6-F6BAF3531A87}"/>
                </a:ext>
              </a:extLst>
            </p:cNvPr>
            <p:cNvSpPr/>
            <p:nvPr/>
          </p:nvSpPr>
          <p:spPr>
            <a:xfrm>
              <a:off x="5288399" y="4060456"/>
              <a:ext cx="1005112" cy="1333193"/>
            </a:xfrm>
            <a:custGeom>
              <a:avLst/>
              <a:gdLst/>
              <a:ahLst/>
              <a:cxnLst/>
              <a:rect l="l" t="t" r="r" b="b"/>
              <a:pathLst>
                <a:path w="67041" h="88924" extrusionOk="0">
                  <a:moveTo>
                    <a:pt x="20711" y="1"/>
                  </a:moveTo>
                  <a:cubicBezTo>
                    <a:pt x="19596" y="1"/>
                    <a:pt x="18513" y="100"/>
                    <a:pt x="17468" y="295"/>
                  </a:cubicBezTo>
                  <a:cubicBezTo>
                    <a:pt x="9059" y="1840"/>
                    <a:pt x="3014" y="9560"/>
                    <a:pt x="1898" y="22226"/>
                  </a:cubicBezTo>
                  <a:cubicBezTo>
                    <a:pt x="1" y="43488"/>
                    <a:pt x="12611" y="70684"/>
                    <a:pt x="30079" y="82961"/>
                  </a:cubicBezTo>
                  <a:cubicBezTo>
                    <a:pt x="35831" y="87002"/>
                    <a:pt x="41390" y="88924"/>
                    <a:pt x="46328" y="88924"/>
                  </a:cubicBezTo>
                  <a:cubicBezTo>
                    <a:pt x="51641" y="88924"/>
                    <a:pt x="56236" y="86699"/>
                    <a:pt x="59581" y="82496"/>
                  </a:cubicBezTo>
                  <a:cubicBezTo>
                    <a:pt x="62558" y="78757"/>
                    <a:pt x="64548" y="73418"/>
                    <a:pt x="65143" y="66685"/>
                  </a:cubicBezTo>
                  <a:cubicBezTo>
                    <a:pt x="67040" y="45423"/>
                    <a:pt x="54428" y="18227"/>
                    <a:pt x="36962" y="5969"/>
                  </a:cubicBezTo>
                  <a:cubicBezTo>
                    <a:pt x="31212" y="1933"/>
                    <a:pt x="25646" y="1"/>
                    <a:pt x="207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93;p43">
              <a:extLst>
                <a:ext uri="{FF2B5EF4-FFF2-40B4-BE49-F238E27FC236}">
                  <a16:creationId xmlns:a16="http://schemas.microsoft.com/office/drawing/2014/main" id="{2C816D27-6CCA-4DAC-94E2-07918E4CC198}"/>
                </a:ext>
              </a:extLst>
            </p:cNvPr>
            <p:cNvSpPr/>
            <p:nvPr/>
          </p:nvSpPr>
          <p:spPr>
            <a:xfrm>
              <a:off x="5371233" y="4060456"/>
              <a:ext cx="922279" cy="1274273"/>
            </a:xfrm>
            <a:custGeom>
              <a:avLst/>
              <a:gdLst/>
              <a:ahLst/>
              <a:cxnLst/>
              <a:rect l="l" t="t" r="r" b="b"/>
              <a:pathLst>
                <a:path w="61516" h="84994" extrusionOk="0">
                  <a:moveTo>
                    <a:pt x="15186" y="1"/>
                  </a:moveTo>
                  <a:cubicBezTo>
                    <a:pt x="14071" y="1"/>
                    <a:pt x="12988" y="100"/>
                    <a:pt x="11943" y="295"/>
                  </a:cubicBezTo>
                  <a:cubicBezTo>
                    <a:pt x="6455" y="3513"/>
                    <a:pt x="2715" y="10210"/>
                    <a:pt x="1860" y="19827"/>
                  </a:cubicBezTo>
                  <a:cubicBezTo>
                    <a:pt x="1" y="40606"/>
                    <a:pt x="12334" y="67169"/>
                    <a:pt x="29390" y="79167"/>
                  </a:cubicBezTo>
                  <a:cubicBezTo>
                    <a:pt x="35016" y="83113"/>
                    <a:pt x="40449" y="84993"/>
                    <a:pt x="45273" y="84993"/>
                  </a:cubicBezTo>
                  <a:cubicBezTo>
                    <a:pt x="48519" y="84993"/>
                    <a:pt x="51489" y="84142"/>
                    <a:pt x="54056" y="82496"/>
                  </a:cubicBezTo>
                  <a:cubicBezTo>
                    <a:pt x="57033" y="78757"/>
                    <a:pt x="59023" y="73418"/>
                    <a:pt x="59618" y="66685"/>
                  </a:cubicBezTo>
                  <a:cubicBezTo>
                    <a:pt x="61515" y="45423"/>
                    <a:pt x="48903" y="18227"/>
                    <a:pt x="31436" y="5969"/>
                  </a:cubicBezTo>
                  <a:cubicBezTo>
                    <a:pt x="25685" y="1933"/>
                    <a:pt x="20121" y="1"/>
                    <a:pt x="15186" y="1"/>
                  </a:cubicBezTo>
                  <a:close/>
                </a:path>
              </a:pathLst>
            </a:custGeom>
            <a:solidFill>
              <a:srgbClr val="194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94;p43">
              <a:extLst>
                <a:ext uri="{FF2B5EF4-FFF2-40B4-BE49-F238E27FC236}">
                  <a16:creationId xmlns:a16="http://schemas.microsoft.com/office/drawing/2014/main" id="{CEA33EF0-234D-4CD8-84B5-3EE7EBDB380C}"/>
                </a:ext>
              </a:extLst>
            </p:cNvPr>
            <p:cNvSpPr/>
            <p:nvPr/>
          </p:nvSpPr>
          <p:spPr>
            <a:xfrm>
              <a:off x="5677784" y="4297773"/>
              <a:ext cx="572219" cy="668426"/>
            </a:xfrm>
            <a:custGeom>
              <a:avLst/>
              <a:gdLst/>
              <a:ahLst/>
              <a:cxnLst/>
              <a:rect l="l" t="t" r="r" b="b"/>
              <a:pathLst>
                <a:path w="38167" h="44584" extrusionOk="0">
                  <a:moveTo>
                    <a:pt x="21517" y="0"/>
                  </a:moveTo>
                  <a:lnTo>
                    <a:pt x="0" y="13048"/>
                  </a:lnTo>
                  <a:lnTo>
                    <a:pt x="14239" y="44583"/>
                  </a:lnTo>
                  <a:lnTo>
                    <a:pt x="38166" y="34915"/>
                  </a:lnTo>
                  <a:cubicBezTo>
                    <a:pt x="35724" y="22423"/>
                    <a:pt x="29652" y="9680"/>
                    <a:pt x="21517" y="0"/>
                  </a:cubicBezTo>
                  <a:close/>
                </a:path>
              </a:pathLst>
            </a:custGeom>
            <a:gradFill>
              <a:gsLst>
                <a:gs pos="0">
                  <a:srgbClr val="401EBB"/>
                </a:gs>
                <a:gs pos="100000">
                  <a:srgbClr val="02BCF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95;p43">
              <a:extLst>
                <a:ext uri="{FF2B5EF4-FFF2-40B4-BE49-F238E27FC236}">
                  <a16:creationId xmlns:a16="http://schemas.microsoft.com/office/drawing/2014/main" id="{0F718FED-1762-462C-9F44-32A2F6A7997B}"/>
                </a:ext>
              </a:extLst>
            </p:cNvPr>
            <p:cNvSpPr/>
            <p:nvPr/>
          </p:nvSpPr>
          <p:spPr>
            <a:xfrm>
              <a:off x="5606900" y="4482900"/>
              <a:ext cx="368156" cy="488321"/>
            </a:xfrm>
            <a:custGeom>
              <a:avLst/>
              <a:gdLst/>
              <a:ahLst/>
              <a:cxnLst/>
              <a:rect l="l" t="t" r="r" b="b"/>
              <a:pathLst>
                <a:path w="24556" h="32571" extrusionOk="0">
                  <a:moveTo>
                    <a:pt x="7588" y="1"/>
                  </a:moveTo>
                  <a:cubicBezTo>
                    <a:pt x="3903" y="1"/>
                    <a:pt x="1163" y="2921"/>
                    <a:pt x="697" y="8145"/>
                  </a:cubicBezTo>
                  <a:cubicBezTo>
                    <a:pt x="1" y="15932"/>
                    <a:pt x="4624" y="25890"/>
                    <a:pt x="11019" y="30386"/>
                  </a:cubicBezTo>
                  <a:cubicBezTo>
                    <a:pt x="13126" y="31866"/>
                    <a:pt x="15162" y="32570"/>
                    <a:pt x="16970" y="32570"/>
                  </a:cubicBezTo>
                  <a:cubicBezTo>
                    <a:pt x="20654" y="32570"/>
                    <a:pt x="23394" y="29650"/>
                    <a:pt x="23861" y="24427"/>
                  </a:cubicBezTo>
                  <a:cubicBezTo>
                    <a:pt x="24555" y="16638"/>
                    <a:pt x="19933" y="6682"/>
                    <a:pt x="13538" y="2184"/>
                  </a:cubicBezTo>
                  <a:cubicBezTo>
                    <a:pt x="11432" y="704"/>
                    <a:pt x="9396" y="1"/>
                    <a:pt x="75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96;p43">
              <a:extLst>
                <a:ext uri="{FF2B5EF4-FFF2-40B4-BE49-F238E27FC236}">
                  <a16:creationId xmlns:a16="http://schemas.microsoft.com/office/drawing/2014/main" id="{E172B2C1-A993-46A4-8930-CDA0F37AA079}"/>
                </a:ext>
              </a:extLst>
            </p:cNvPr>
            <p:cNvSpPr/>
            <p:nvPr/>
          </p:nvSpPr>
          <p:spPr>
            <a:xfrm>
              <a:off x="6416735" y="4344399"/>
              <a:ext cx="899445" cy="341499"/>
            </a:xfrm>
            <a:custGeom>
              <a:avLst/>
              <a:gdLst/>
              <a:ahLst/>
              <a:cxnLst/>
              <a:rect l="l" t="t" r="r" b="b"/>
              <a:pathLst>
                <a:path w="59993" h="22778" extrusionOk="0">
                  <a:moveTo>
                    <a:pt x="34851" y="0"/>
                  </a:moveTo>
                  <a:lnTo>
                    <a:pt x="0" y="20913"/>
                  </a:lnTo>
                  <a:lnTo>
                    <a:pt x="0" y="22778"/>
                  </a:lnTo>
                  <a:lnTo>
                    <a:pt x="56383" y="18382"/>
                  </a:lnTo>
                  <a:cubicBezTo>
                    <a:pt x="59162" y="18166"/>
                    <a:pt x="59993" y="14491"/>
                    <a:pt x="57579" y="13099"/>
                  </a:cubicBezTo>
                  <a:lnTo>
                    <a:pt x="348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97;p43">
              <a:extLst>
                <a:ext uri="{FF2B5EF4-FFF2-40B4-BE49-F238E27FC236}">
                  <a16:creationId xmlns:a16="http://schemas.microsoft.com/office/drawing/2014/main" id="{83D94043-9C21-414D-B726-B7266C4DE86B}"/>
                </a:ext>
              </a:extLst>
            </p:cNvPr>
            <p:cNvSpPr/>
            <p:nvPr/>
          </p:nvSpPr>
          <p:spPr>
            <a:xfrm>
              <a:off x="6416735" y="4316438"/>
              <a:ext cx="899445" cy="341514"/>
            </a:xfrm>
            <a:custGeom>
              <a:avLst/>
              <a:gdLst/>
              <a:ahLst/>
              <a:cxnLst/>
              <a:rect l="l" t="t" r="r" b="b"/>
              <a:pathLst>
                <a:path w="59993" h="22779" extrusionOk="0">
                  <a:moveTo>
                    <a:pt x="34851" y="1"/>
                  </a:moveTo>
                  <a:lnTo>
                    <a:pt x="0" y="22778"/>
                  </a:lnTo>
                  <a:lnTo>
                    <a:pt x="56383" y="18383"/>
                  </a:lnTo>
                  <a:cubicBezTo>
                    <a:pt x="59162" y="18167"/>
                    <a:pt x="59993" y="14492"/>
                    <a:pt x="57579" y="13100"/>
                  </a:cubicBezTo>
                  <a:lnTo>
                    <a:pt x="34851" y="1"/>
                  </a:lnTo>
                  <a:close/>
                </a:path>
              </a:pathLst>
            </a:custGeom>
            <a:gradFill>
              <a:gsLst>
                <a:gs pos="0">
                  <a:srgbClr val="401EBB"/>
                </a:gs>
                <a:gs pos="100000">
                  <a:srgbClr val="02BCF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98;p43">
              <a:extLst>
                <a:ext uri="{FF2B5EF4-FFF2-40B4-BE49-F238E27FC236}">
                  <a16:creationId xmlns:a16="http://schemas.microsoft.com/office/drawing/2014/main" id="{5EC4845B-5D5D-44DC-A7C0-BD560B96FB99}"/>
                </a:ext>
              </a:extLst>
            </p:cNvPr>
            <p:cNvSpPr/>
            <p:nvPr/>
          </p:nvSpPr>
          <p:spPr>
            <a:xfrm>
              <a:off x="5735176" y="3382196"/>
              <a:ext cx="120810" cy="96447"/>
            </a:xfrm>
            <a:custGeom>
              <a:avLst/>
              <a:gdLst/>
              <a:ahLst/>
              <a:cxnLst/>
              <a:rect l="l" t="t" r="r" b="b"/>
              <a:pathLst>
                <a:path w="8058" h="6433" extrusionOk="0">
                  <a:moveTo>
                    <a:pt x="505" y="1"/>
                  </a:moveTo>
                  <a:cubicBezTo>
                    <a:pt x="0" y="1"/>
                    <a:pt x="2503" y="1612"/>
                    <a:pt x="2939" y="2485"/>
                  </a:cubicBezTo>
                  <a:cubicBezTo>
                    <a:pt x="3751" y="4107"/>
                    <a:pt x="2100" y="4286"/>
                    <a:pt x="4675" y="5963"/>
                  </a:cubicBezTo>
                  <a:cubicBezTo>
                    <a:pt x="5205" y="6308"/>
                    <a:pt x="8057" y="6432"/>
                    <a:pt x="8057" y="6432"/>
                  </a:cubicBezTo>
                  <a:lnTo>
                    <a:pt x="7215" y="3167"/>
                  </a:lnTo>
                  <a:cubicBezTo>
                    <a:pt x="4562" y="1931"/>
                    <a:pt x="2939" y="391"/>
                    <a:pt x="569" y="7"/>
                  </a:cubicBezTo>
                  <a:cubicBezTo>
                    <a:pt x="544" y="3"/>
                    <a:pt x="522" y="1"/>
                    <a:pt x="5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99;p43">
              <a:extLst>
                <a:ext uri="{FF2B5EF4-FFF2-40B4-BE49-F238E27FC236}">
                  <a16:creationId xmlns:a16="http://schemas.microsoft.com/office/drawing/2014/main" id="{967D9C85-E6AC-4BD0-A3DF-F682A33E0880}"/>
                </a:ext>
              </a:extLst>
            </p:cNvPr>
            <p:cNvSpPr/>
            <p:nvPr/>
          </p:nvSpPr>
          <p:spPr>
            <a:xfrm>
              <a:off x="6159448" y="3961176"/>
              <a:ext cx="121529" cy="80555"/>
            </a:xfrm>
            <a:custGeom>
              <a:avLst/>
              <a:gdLst/>
              <a:ahLst/>
              <a:cxnLst/>
              <a:rect l="l" t="t" r="r" b="b"/>
              <a:pathLst>
                <a:path w="8106" h="5373" extrusionOk="0">
                  <a:moveTo>
                    <a:pt x="5269" y="0"/>
                  </a:moveTo>
                  <a:cubicBezTo>
                    <a:pt x="2763" y="1781"/>
                    <a:pt x="0" y="3058"/>
                    <a:pt x="0" y="3987"/>
                  </a:cubicBezTo>
                  <a:cubicBezTo>
                    <a:pt x="0" y="4634"/>
                    <a:pt x="1149" y="5372"/>
                    <a:pt x="2552" y="5372"/>
                  </a:cubicBezTo>
                  <a:cubicBezTo>
                    <a:pt x="3167" y="5372"/>
                    <a:pt x="3830" y="5230"/>
                    <a:pt x="4467" y="4877"/>
                  </a:cubicBezTo>
                  <a:cubicBezTo>
                    <a:pt x="6558" y="3715"/>
                    <a:pt x="8105" y="0"/>
                    <a:pt x="81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00;p43">
              <a:extLst>
                <a:ext uri="{FF2B5EF4-FFF2-40B4-BE49-F238E27FC236}">
                  <a16:creationId xmlns:a16="http://schemas.microsoft.com/office/drawing/2014/main" id="{70E5749C-E2F8-4F3E-9954-17CAF89FE85A}"/>
                </a:ext>
              </a:extLst>
            </p:cNvPr>
            <p:cNvSpPr/>
            <p:nvPr/>
          </p:nvSpPr>
          <p:spPr>
            <a:xfrm>
              <a:off x="6643976" y="4420276"/>
              <a:ext cx="142909" cy="181004"/>
            </a:xfrm>
            <a:custGeom>
              <a:avLst/>
              <a:gdLst/>
              <a:ahLst/>
              <a:cxnLst/>
              <a:rect l="l" t="t" r="r" b="b"/>
              <a:pathLst>
                <a:path w="9532" h="12073" extrusionOk="0">
                  <a:moveTo>
                    <a:pt x="6263" y="0"/>
                  </a:moveTo>
                  <a:lnTo>
                    <a:pt x="2452" y="2178"/>
                  </a:lnTo>
                  <a:lnTo>
                    <a:pt x="3814" y="4993"/>
                  </a:lnTo>
                  <a:lnTo>
                    <a:pt x="1" y="12073"/>
                  </a:lnTo>
                  <a:lnTo>
                    <a:pt x="9532" y="5355"/>
                  </a:lnTo>
                  <a:lnTo>
                    <a:pt x="6263" y="0"/>
                  </a:ln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01;p43">
              <a:extLst>
                <a:ext uri="{FF2B5EF4-FFF2-40B4-BE49-F238E27FC236}">
                  <a16:creationId xmlns:a16="http://schemas.microsoft.com/office/drawing/2014/main" id="{D0E7863F-F9AF-49E6-9DD9-DF40620DFE24}"/>
                </a:ext>
              </a:extLst>
            </p:cNvPr>
            <p:cNvSpPr/>
            <p:nvPr/>
          </p:nvSpPr>
          <p:spPr>
            <a:xfrm>
              <a:off x="6324411" y="3747653"/>
              <a:ext cx="441574" cy="739565"/>
            </a:xfrm>
            <a:custGeom>
              <a:avLst/>
              <a:gdLst/>
              <a:ahLst/>
              <a:cxnLst/>
              <a:rect l="l" t="t" r="r" b="b"/>
              <a:pathLst>
                <a:path w="29453" h="49329" extrusionOk="0">
                  <a:moveTo>
                    <a:pt x="9571" y="1"/>
                  </a:moveTo>
                  <a:cubicBezTo>
                    <a:pt x="6977" y="1"/>
                    <a:pt x="5038" y="2068"/>
                    <a:pt x="2692" y="6379"/>
                  </a:cubicBezTo>
                  <a:cubicBezTo>
                    <a:pt x="198" y="10963"/>
                    <a:pt x="0" y="25443"/>
                    <a:pt x="156" y="27539"/>
                  </a:cubicBezTo>
                  <a:cubicBezTo>
                    <a:pt x="517" y="32342"/>
                    <a:pt x="23584" y="49328"/>
                    <a:pt x="23584" y="49328"/>
                  </a:cubicBezTo>
                  <a:lnTo>
                    <a:pt x="29452" y="45493"/>
                  </a:lnTo>
                  <a:lnTo>
                    <a:pt x="10271" y="26005"/>
                  </a:lnTo>
                  <a:cubicBezTo>
                    <a:pt x="10271" y="26005"/>
                    <a:pt x="21216" y="4804"/>
                    <a:pt x="12803" y="854"/>
                  </a:cubicBezTo>
                  <a:cubicBezTo>
                    <a:pt x="11598" y="288"/>
                    <a:pt x="10539" y="1"/>
                    <a:pt x="9571" y="1"/>
                  </a:cubicBez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02;p43">
              <a:extLst>
                <a:ext uri="{FF2B5EF4-FFF2-40B4-BE49-F238E27FC236}">
                  <a16:creationId xmlns:a16="http://schemas.microsoft.com/office/drawing/2014/main" id="{01AD9259-1949-411E-A7D4-63E52DDD7EF8}"/>
                </a:ext>
              </a:extLst>
            </p:cNvPr>
            <p:cNvSpPr/>
            <p:nvPr/>
          </p:nvSpPr>
          <p:spPr>
            <a:xfrm>
              <a:off x="5832297" y="3334115"/>
              <a:ext cx="495517" cy="155577"/>
            </a:xfrm>
            <a:custGeom>
              <a:avLst/>
              <a:gdLst/>
              <a:ahLst/>
              <a:cxnLst/>
              <a:rect l="l" t="t" r="r" b="b"/>
              <a:pathLst>
                <a:path w="33051" h="10377" extrusionOk="0">
                  <a:moveTo>
                    <a:pt x="32953" y="1"/>
                  </a:moveTo>
                  <a:lnTo>
                    <a:pt x="32953" y="1"/>
                  </a:lnTo>
                  <a:cubicBezTo>
                    <a:pt x="28219" y="904"/>
                    <a:pt x="16506" y="6298"/>
                    <a:pt x="5770" y="6298"/>
                  </a:cubicBezTo>
                  <a:cubicBezTo>
                    <a:pt x="3797" y="6298"/>
                    <a:pt x="1857" y="6116"/>
                    <a:pt x="0" y="5691"/>
                  </a:cubicBezTo>
                  <a:lnTo>
                    <a:pt x="0" y="5691"/>
                  </a:lnTo>
                  <a:lnTo>
                    <a:pt x="328" y="9936"/>
                  </a:lnTo>
                  <a:cubicBezTo>
                    <a:pt x="3123" y="10229"/>
                    <a:pt x="5940" y="10376"/>
                    <a:pt x="8737" y="10376"/>
                  </a:cubicBezTo>
                  <a:cubicBezTo>
                    <a:pt x="16432" y="10376"/>
                    <a:pt x="23967" y="9261"/>
                    <a:pt x="30429" y="6996"/>
                  </a:cubicBezTo>
                  <a:cubicBezTo>
                    <a:pt x="32647" y="4620"/>
                    <a:pt x="33050" y="2216"/>
                    <a:pt x="32953" y="1"/>
                  </a:cubicBezTo>
                  <a:close/>
                </a:path>
              </a:pathLst>
            </a:custGeom>
            <a:gradFill>
              <a:gsLst>
                <a:gs pos="0">
                  <a:srgbClr val="401EBB"/>
                </a:gs>
                <a:gs pos="100000">
                  <a:srgbClr val="02BCF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03;p43">
              <a:extLst>
                <a:ext uri="{FF2B5EF4-FFF2-40B4-BE49-F238E27FC236}">
                  <a16:creationId xmlns:a16="http://schemas.microsoft.com/office/drawing/2014/main" id="{CA70C0FD-DC92-4747-A694-D82D0936E56C}"/>
                </a:ext>
              </a:extLst>
            </p:cNvPr>
            <p:cNvSpPr/>
            <p:nvPr/>
          </p:nvSpPr>
          <p:spPr>
            <a:xfrm>
              <a:off x="6238429" y="3325359"/>
              <a:ext cx="342714" cy="520195"/>
            </a:xfrm>
            <a:custGeom>
              <a:avLst/>
              <a:gdLst/>
              <a:ahLst/>
              <a:cxnLst/>
              <a:rect l="l" t="t" r="r" b="b"/>
              <a:pathLst>
                <a:path w="22859" h="34697" extrusionOk="0">
                  <a:moveTo>
                    <a:pt x="8037" y="0"/>
                  </a:moveTo>
                  <a:cubicBezTo>
                    <a:pt x="4394" y="0"/>
                    <a:pt x="2129" y="4898"/>
                    <a:pt x="2837" y="10110"/>
                  </a:cubicBezTo>
                  <a:cubicBezTo>
                    <a:pt x="4136" y="19686"/>
                    <a:pt x="1532" y="27801"/>
                    <a:pt x="1" y="33071"/>
                  </a:cubicBezTo>
                  <a:cubicBezTo>
                    <a:pt x="3436" y="34018"/>
                    <a:pt x="8799" y="34697"/>
                    <a:pt x="13792" y="34697"/>
                  </a:cubicBezTo>
                  <a:cubicBezTo>
                    <a:pt x="17246" y="34697"/>
                    <a:pt x="20522" y="34372"/>
                    <a:pt x="22859" y="33587"/>
                  </a:cubicBezTo>
                  <a:cubicBezTo>
                    <a:pt x="22139" y="26362"/>
                    <a:pt x="17876" y="5145"/>
                    <a:pt x="10799" y="863"/>
                  </a:cubicBezTo>
                  <a:cubicBezTo>
                    <a:pt x="9817" y="268"/>
                    <a:pt x="8889" y="0"/>
                    <a:pt x="8037" y="0"/>
                  </a:cubicBezTo>
                  <a:close/>
                </a:path>
              </a:pathLst>
            </a:custGeom>
            <a:gradFill>
              <a:gsLst>
                <a:gs pos="0">
                  <a:srgbClr val="401EBB"/>
                </a:gs>
                <a:gs pos="100000">
                  <a:srgbClr val="02BCFD"/>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04;p43">
              <a:extLst>
                <a:ext uri="{FF2B5EF4-FFF2-40B4-BE49-F238E27FC236}">
                  <a16:creationId xmlns:a16="http://schemas.microsoft.com/office/drawing/2014/main" id="{65BE6107-5741-4597-AF22-98CA96A41DF9}"/>
                </a:ext>
              </a:extLst>
            </p:cNvPr>
            <p:cNvSpPr/>
            <p:nvPr/>
          </p:nvSpPr>
          <p:spPr>
            <a:xfrm>
              <a:off x="6210183" y="3354370"/>
              <a:ext cx="312669" cy="638156"/>
            </a:xfrm>
            <a:custGeom>
              <a:avLst/>
              <a:gdLst/>
              <a:ahLst/>
              <a:cxnLst/>
              <a:rect l="l" t="t" r="r" b="b"/>
              <a:pathLst>
                <a:path w="20855" h="42565" extrusionOk="0">
                  <a:moveTo>
                    <a:pt x="13848" y="0"/>
                  </a:moveTo>
                  <a:cubicBezTo>
                    <a:pt x="12332" y="0"/>
                    <a:pt x="11785" y="6305"/>
                    <a:pt x="11721" y="7379"/>
                  </a:cubicBezTo>
                  <a:cubicBezTo>
                    <a:pt x="10929" y="20474"/>
                    <a:pt x="6803" y="29261"/>
                    <a:pt x="1" y="41094"/>
                  </a:cubicBezTo>
                  <a:lnTo>
                    <a:pt x="5224" y="42564"/>
                  </a:lnTo>
                  <a:cubicBezTo>
                    <a:pt x="13196" y="30333"/>
                    <a:pt x="20854" y="10168"/>
                    <a:pt x="14882" y="858"/>
                  </a:cubicBezTo>
                  <a:cubicBezTo>
                    <a:pt x="14496" y="255"/>
                    <a:pt x="14152" y="0"/>
                    <a:pt x="13848" y="0"/>
                  </a:cubicBezTo>
                  <a:close/>
                </a:path>
              </a:pathLst>
            </a:custGeom>
            <a:gradFill>
              <a:gsLst>
                <a:gs pos="0">
                  <a:srgbClr val="401EBB"/>
                </a:gs>
                <a:gs pos="100000">
                  <a:srgbClr val="02BCF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05;p43">
              <a:extLst>
                <a:ext uri="{FF2B5EF4-FFF2-40B4-BE49-F238E27FC236}">
                  <a16:creationId xmlns:a16="http://schemas.microsoft.com/office/drawing/2014/main" id="{27C5AB76-EF3A-42E5-8647-41FE1A496D5E}"/>
                </a:ext>
              </a:extLst>
            </p:cNvPr>
            <p:cNvSpPr/>
            <p:nvPr/>
          </p:nvSpPr>
          <p:spPr>
            <a:xfrm>
              <a:off x="6332072" y="3274969"/>
              <a:ext cx="48771" cy="74168"/>
            </a:xfrm>
            <a:custGeom>
              <a:avLst/>
              <a:gdLst/>
              <a:ahLst/>
              <a:cxnLst/>
              <a:rect l="l" t="t" r="r" b="b"/>
              <a:pathLst>
                <a:path w="3253" h="4947" extrusionOk="0">
                  <a:moveTo>
                    <a:pt x="1172" y="0"/>
                  </a:moveTo>
                  <a:cubicBezTo>
                    <a:pt x="907" y="0"/>
                    <a:pt x="634" y="113"/>
                    <a:pt x="390" y="387"/>
                  </a:cubicBezTo>
                  <a:cubicBezTo>
                    <a:pt x="0" y="822"/>
                    <a:pt x="16" y="4141"/>
                    <a:pt x="5" y="4708"/>
                  </a:cubicBezTo>
                  <a:cubicBezTo>
                    <a:pt x="1" y="4877"/>
                    <a:pt x="256" y="4947"/>
                    <a:pt x="624" y="4947"/>
                  </a:cubicBezTo>
                  <a:cubicBezTo>
                    <a:pt x="1567" y="4947"/>
                    <a:pt x="3252" y="4486"/>
                    <a:pt x="3250" y="4040"/>
                  </a:cubicBezTo>
                  <a:cubicBezTo>
                    <a:pt x="3249" y="3469"/>
                    <a:pt x="2765" y="1996"/>
                    <a:pt x="2360" y="924"/>
                  </a:cubicBezTo>
                  <a:cubicBezTo>
                    <a:pt x="2171" y="424"/>
                    <a:pt x="1686" y="0"/>
                    <a:pt x="11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06;p43">
              <a:extLst>
                <a:ext uri="{FF2B5EF4-FFF2-40B4-BE49-F238E27FC236}">
                  <a16:creationId xmlns:a16="http://schemas.microsoft.com/office/drawing/2014/main" id="{E40999D4-161D-402F-B1C9-BBD490046343}"/>
                </a:ext>
              </a:extLst>
            </p:cNvPr>
            <p:cNvSpPr/>
            <p:nvPr/>
          </p:nvSpPr>
          <p:spPr>
            <a:xfrm>
              <a:off x="6270768" y="3153545"/>
              <a:ext cx="131769" cy="145022"/>
            </a:xfrm>
            <a:custGeom>
              <a:avLst/>
              <a:gdLst/>
              <a:ahLst/>
              <a:cxnLst/>
              <a:rect l="l" t="t" r="r" b="b"/>
              <a:pathLst>
                <a:path w="8789" h="9673" extrusionOk="0">
                  <a:moveTo>
                    <a:pt x="3758" y="0"/>
                  </a:moveTo>
                  <a:cubicBezTo>
                    <a:pt x="587" y="0"/>
                    <a:pt x="0" y="5821"/>
                    <a:pt x="1793" y="8294"/>
                  </a:cubicBezTo>
                  <a:cubicBezTo>
                    <a:pt x="2448" y="9198"/>
                    <a:pt x="3564" y="9673"/>
                    <a:pt x="4682" y="9673"/>
                  </a:cubicBezTo>
                  <a:cubicBezTo>
                    <a:pt x="5286" y="9673"/>
                    <a:pt x="5891" y="9534"/>
                    <a:pt x="6423" y="9249"/>
                  </a:cubicBezTo>
                  <a:cubicBezTo>
                    <a:pt x="7938" y="8437"/>
                    <a:pt x="8788" y="6619"/>
                    <a:pt x="8622" y="4908"/>
                  </a:cubicBezTo>
                  <a:cubicBezTo>
                    <a:pt x="8456" y="3195"/>
                    <a:pt x="7365" y="1643"/>
                    <a:pt x="5908" y="731"/>
                  </a:cubicBezTo>
                  <a:cubicBezTo>
                    <a:pt x="5092" y="221"/>
                    <a:pt x="4376" y="0"/>
                    <a:pt x="37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07;p43">
              <a:extLst>
                <a:ext uri="{FF2B5EF4-FFF2-40B4-BE49-F238E27FC236}">
                  <a16:creationId xmlns:a16="http://schemas.microsoft.com/office/drawing/2014/main" id="{0EC16FDD-23D8-478E-9CD7-204E6015B13B}"/>
                </a:ext>
              </a:extLst>
            </p:cNvPr>
            <p:cNvSpPr/>
            <p:nvPr/>
          </p:nvSpPr>
          <p:spPr>
            <a:xfrm>
              <a:off x="6237604" y="3036439"/>
              <a:ext cx="625337" cy="317946"/>
            </a:xfrm>
            <a:custGeom>
              <a:avLst/>
              <a:gdLst/>
              <a:ahLst/>
              <a:cxnLst/>
              <a:rect l="l" t="t" r="r" b="b"/>
              <a:pathLst>
                <a:path w="41710" h="21207" extrusionOk="0">
                  <a:moveTo>
                    <a:pt x="33853" y="0"/>
                  </a:moveTo>
                  <a:cubicBezTo>
                    <a:pt x="33199" y="0"/>
                    <a:pt x="32545" y="61"/>
                    <a:pt x="31912" y="178"/>
                  </a:cubicBezTo>
                  <a:cubicBezTo>
                    <a:pt x="28844" y="745"/>
                    <a:pt x="26098" y="2373"/>
                    <a:pt x="23302" y="3755"/>
                  </a:cubicBezTo>
                  <a:cubicBezTo>
                    <a:pt x="20901" y="4940"/>
                    <a:pt x="18293" y="5978"/>
                    <a:pt x="15649" y="5978"/>
                  </a:cubicBezTo>
                  <a:cubicBezTo>
                    <a:pt x="15212" y="5978"/>
                    <a:pt x="14774" y="5950"/>
                    <a:pt x="14336" y="5889"/>
                  </a:cubicBezTo>
                  <a:cubicBezTo>
                    <a:pt x="12402" y="5620"/>
                    <a:pt x="10614" y="4740"/>
                    <a:pt x="8758" y="4131"/>
                  </a:cubicBezTo>
                  <a:cubicBezTo>
                    <a:pt x="7702" y="3785"/>
                    <a:pt x="6568" y="3532"/>
                    <a:pt x="5462" y="3532"/>
                  </a:cubicBezTo>
                  <a:cubicBezTo>
                    <a:pt x="4624" y="3532"/>
                    <a:pt x="3801" y="3677"/>
                    <a:pt x="3040" y="4037"/>
                  </a:cubicBezTo>
                  <a:cubicBezTo>
                    <a:pt x="0" y="5471"/>
                    <a:pt x="231" y="10497"/>
                    <a:pt x="2985" y="12156"/>
                  </a:cubicBezTo>
                  <a:cubicBezTo>
                    <a:pt x="3918" y="12717"/>
                    <a:pt x="5022" y="12854"/>
                    <a:pt x="6123" y="12854"/>
                  </a:cubicBezTo>
                  <a:cubicBezTo>
                    <a:pt x="6413" y="12854"/>
                    <a:pt x="6702" y="12844"/>
                    <a:pt x="6988" y="12830"/>
                  </a:cubicBezTo>
                  <a:cubicBezTo>
                    <a:pt x="7614" y="12800"/>
                    <a:pt x="8247" y="12755"/>
                    <a:pt x="8874" y="12755"/>
                  </a:cubicBezTo>
                  <a:cubicBezTo>
                    <a:pt x="9625" y="12755"/>
                    <a:pt x="10368" y="12820"/>
                    <a:pt x="11079" y="13052"/>
                  </a:cubicBezTo>
                  <a:cubicBezTo>
                    <a:pt x="13606" y="13878"/>
                    <a:pt x="14995" y="16516"/>
                    <a:pt x="16955" y="18311"/>
                  </a:cubicBezTo>
                  <a:cubicBezTo>
                    <a:pt x="19093" y="20270"/>
                    <a:pt x="22004" y="21207"/>
                    <a:pt x="24921" y="21207"/>
                  </a:cubicBezTo>
                  <a:cubicBezTo>
                    <a:pt x="25950" y="21207"/>
                    <a:pt x="26979" y="21090"/>
                    <a:pt x="27975" y="20861"/>
                  </a:cubicBezTo>
                  <a:cubicBezTo>
                    <a:pt x="31796" y="19981"/>
                    <a:pt x="35151" y="17604"/>
                    <a:pt x="37778" y="14693"/>
                  </a:cubicBezTo>
                  <a:cubicBezTo>
                    <a:pt x="39230" y="13084"/>
                    <a:pt x="40511" y="11258"/>
                    <a:pt x="41110" y="9177"/>
                  </a:cubicBezTo>
                  <a:cubicBezTo>
                    <a:pt x="41710" y="7093"/>
                    <a:pt x="41552" y="4718"/>
                    <a:pt x="40319" y="2936"/>
                  </a:cubicBezTo>
                  <a:cubicBezTo>
                    <a:pt x="38910" y="899"/>
                    <a:pt x="36374" y="0"/>
                    <a:pt x="338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49051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2B71794-0BBB-4C88-8764-A380692975D7}"/>
              </a:ext>
            </a:extLst>
          </p:cNvPr>
          <p:cNvSpPr>
            <a:spLocks noGrp="1"/>
          </p:cNvSpPr>
          <p:nvPr>
            <p:ph type="title"/>
          </p:nvPr>
        </p:nvSpPr>
        <p:spPr>
          <a:xfrm>
            <a:off x="304374" y="303762"/>
            <a:ext cx="3462954" cy="841800"/>
          </a:xfrm>
        </p:spPr>
        <p:txBody>
          <a:bodyPr/>
          <a:lstStyle/>
          <a:p>
            <a:r>
              <a:rPr lang="en-US" dirty="0"/>
              <a:t>Splitting the data</a:t>
            </a:r>
            <a:endParaRPr lang="ar-JO" dirty="0"/>
          </a:p>
        </p:txBody>
      </p:sp>
      <p:pic>
        <p:nvPicPr>
          <p:cNvPr id="5" name="صورة 4" descr="صورة تحتوي على نص&#10;&#10;تم إنشاء الوصف تلقائياً">
            <a:extLst>
              <a:ext uri="{FF2B5EF4-FFF2-40B4-BE49-F238E27FC236}">
                <a16:creationId xmlns:a16="http://schemas.microsoft.com/office/drawing/2014/main" id="{C32116DD-ADF3-4F44-AB9F-6C231F99FC16}"/>
              </a:ext>
            </a:extLst>
          </p:cNvPr>
          <p:cNvPicPr>
            <a:picLocks noChangeAspect="1"/>
          </p:cNvPicPr>
          <p:nvPr/>
        </p:nvPicPr>
        <p:blipFill>
          <a:blip r:embed="rId2"/>
          <a:stretch>
            <a:fillRect/>
          </a:stretch>
        </p:blipFill>
        <p:spPr>
          <a:xfrm>
            <a:off x="202885" y="1752485"/>
            <a:ext cx="6096851" cy="1638529"/>
          </a:xfrm>
          <a:prstGeom prst="rect">
            <a:avLst/>
          </a:prstGeom>
        </p:spPr>
      </p:pic>
      <p:grpSp>
        <p:nvGrpSpPr>
          <p:cNvPr id="6" name="Google Shape;1946;p52">
            <a:extLst>
              <a:ext uri="{FF2B5EF4-FFF2-40B4-BE49-F238E27FC236}">
                <a16:creationId xmlns:a16="http://schemas.microsoft.com/office/drawing/2014/main" id="{65FCF26A-1E9B-484F-8C48-02ACD8E04D9B}"/>
              </a:ext>
            </a:extLst>
          </p:cNvPr>
          <p:cNvGrpSpPr/>
          <p:nvPr/>
        </p:nvGrpSpPr>
        <p:grpSpPr>
          <a:xfrm>
            <a:off x="5863092" y="2450388"/>
            <a:ext cx="3189652" cy="2310323"/>
            <a:chOff x="4295674" y="2528435"/>
            <a:chExt cx="3189652" cy="2310323"/>
          </a:xfrm>
        </p:grpSpPr>
        <p:grpSp>
          <p:nvGrpSpPr>
            <p:cNvPr id="7" name="Google Shape;1947;p52">
              <a:extLst>
                <a:ext uri="{FF2B5EF4-FFF2-40B4-BE49-F238E27FC236}">
                  <a16:creationId xmlns:a16="http://schemas.microsoft.com/office/drawing/2014/main" id="{5654E4C5-AED8-418B-BDDE-47AE5DE4766F}"/>
                </a:ext>
              </a:extLst>
            </p:cNvPr>
            <p:cNvGrpSpPr/>
            <p:nvPr/>
          </p:nvGrpSpPr>
          <p:grpSpPr>
            <a:xfrm>
              <a:off x="4295674" y="2548959"/>
              <a:ext cx="3189652" cy="2289799"/>
              <a:chOff x="342525" y="498725"/>
              <a:chExt cx="6934025" cy="4977825"/>
            </a:xfrm>
          </p:grpSpPr>
          <p:sp>
            <p:nvSpPr>
              <p:cNvPr id="9" name="Google Shape;1948;p52">
                <a:extLst>
                  <a:ext uri="{FF2B5EF4-FFF2-40B4-BE49-F238E27FC236}">
                    <a16:creationId xmlns:a16="http://schemas.microsoft.com/office/drawing/2014/main" id="{7BC2252B-80A1-484A-A936-882703063B1E}"/>
                  </a:ext>
                </a:extLst>
              </p:cNvPr>
              <p:cNvSpPr/>
              <p:nvPr/>
            </p:nvSpPr>
            <p:spPr>
              <a:xfrm>
                <a:off x="5470400" y="4284775"/>
                <a:ext cx="1089125" cy="1191775"/>
              </a:xfrm>
              <a:custGeom>
                <a:avLst/>
                <a:gdLst/>
                <a:ahLst/>
                <a:cxnLst/>
                <a:rect l="l" t="t" r="r" b="b"/>
                <a:pathLst>
                  <a:path w="43565" h="47671" extrusionOk="0">
                    <a:moveTo>
                      <a:pt x="43564" y="47671"/>
                    </a:moveTo>
                    <a:lnTo>
                      <a:pt x="42462" y="24082"/>
                    </a:lnTo>
                    <a:lnTo>
                      <a:pt x="42489" y="24063"/>
                    </a:lnTo>
                    <a:lnTo>
                      <a:pt x="42461" y="24048"/>
                    </a:lnTo>
                    <a:lnTo>
                      <a:pt x="42461" y="24024"/>
                    </a:lnTo>
                    <a:lnTo>
                      <a:pt x="41656" y="23579"/>
                    </a:lnTo>
                    <a:lnTo>
                      <a:pt x="1052" y="1"/>
                    </a:lnTo>
                    <a:lnTo>
                      <a:pt x="0" y="571"/>
                    </a:lnTo>
                    <a:lnTo>
                      <a:pt x="41469" y="24816"/>
                    </a:lnTo>
                    <a:lnTo>
                      <a:pt x="41469" y="24816"/>
                    </a:lnTo>
                    <a:lnTo>
                      <a:pt x="42382" y="47045"/>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49;p52">
                <a:extLst>
                  <a:ext uri="{FF2B5EF4-FFF2-40B4-BE49-F238E27FC236}">
                    <a16:creationId xmlns:a16="http://schemas.microsoft.com/office/drawing/2014/main" id="{1A118DA6-E51A-4DD8-A6A6-AF9B32905D54}"/>
                  </a:ext>
                </a:extLst>
              </p:cNvPr>
              <p:cNvSpPr/>
              <p:nvPr/>
            </p:nvSpPr>
            <p:spPr>
              <a:xfrm>
                <a:off x="5380250" y="4328800"/>
                <a:ext cx="738825" cy="988975"/>
              </a:xfrm>
              <a:custGeom>
                <a:avLst/>
                <a:gdLst/>
                <a:ahLst/>
                <a:cxnLst/>
                <a:rect l="l" t="t" r="r" b="b"/>
                <a:pathLst>
                  <a:path w="29553" h="39559" extrusionOk="0">
                    <a:moveTo>
                      <a:pt x="29553" y="39559"/>
                    </a:moveTo>
                    <a:lnTo>
                      <a:pt x="28451" y="15970"/>
                    </a:lnTo>
                    <a:lnTo>
                      <a:pt x="28478" y="15951"/>
                    </a:lnTo>
                    <a:lnTo>
                      <a:pt x="28449" y="15934"/>
                    </a:lnTo>
                    <a:lnTo>
                      <a:pt x="28448" y="15912"/>
                    </a:lnTo>
                    <a:lnTo>
                      <a:pt x="27680" y="15488"/>
                    </a:lnTo>
                    <a:lnTo>
                      <a:pt x="1052" y="1"/>
                    </a:lnTo>
                    <a:lnTo>
                      <a:pt x="1" y="568"/>
                    </a:lnTo>
                    <a:lnTo>
                      <a:pt x="27458" y="16692"/>
                    </a:lnTo>
                    <a:lnTo>
                      <a:pt x="27458" y="16692"/>
                    </a:lnTo>
                    <a:lnTo>
                      <a:pt x="28371" y="38933"/>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50;p52">
                <a:extLst>
                  <a:ext uri="{FF2B5EF4-FFF2-40B4-BE49-F238E27FC236}">
                    <a16:creationId xmlns:a16="http://schemas.microsoft.com/office/drawing/2014/main" id="{79F846E2-1888-4B21-9F05-AE6252887880}"/>
                  </a:ext>
                </a:extLst>
              </p:cNvPr>
              <p:cNvSpPr/>
              <p:nvPr/>
            </p:nvSpPr>
            <p:spPr>
              <a:xfrm>
                <a:off x="4983000" y="4582250"/>
                <a:ext cx="329875" cy="384000"/>
              </a:xfrm>
              <a:custGeom>
                <a:avLst/>
                <a:gdLst/>
                <a:ahLst/>
                <a:cxnLst/>
                <a:rect l="l" t="t" r="r" b="b"/>
                <a:pathLst>
                  <a:path w="13195" h="15360" extrusionOk="0">
                    <a:moveTo>
                      <a:pt x="13194" y="15360"/>
                    </a:moveTo>
                    <a:lnTo>
                      <a:pt x="13007" y="7128"/>
                    </a:lnTo>
                    <a:lnTo>
                      <a:pt x="13034" y="7109"/>
                    </a:lnTo>
                    <a:lnTo>
                      <a:pt x="13006" y="7093"/>
                    </a:lnTo>
                    <a:lnTo>
                      <a:pt x="13004" y="7071"/>
                    </a:lnTo>
                    <a:lnTo>
                      <a:pt x="12236" y="6646"/>
                    </a:lnTo>
                    <a:lnTo>
                      <a:pt x="1052" y="1"/>
                    </a:lnTo>
                    <a:lnTo>
                      <a:pt x="1" y="569"/>
                    </a:lnTo>
                    <a:lnTo>
                      <a:pt x="12014" y="7850"/>
                    </a:lnTo>
                    <a:lnTo>
                      <a:pt x="12014" y="7850"/>
                    </a:lnTo>
                    <a:lnTo>
                      <a:pt x="12014" y="14734"/>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51;p52">
                <a:extLst>
                  <a:ext uri="{FF2B5EF4-FFF2-40B4-BE49-F238E27FC236}">
                    <a16:creationId xmlns:a16="http://schemas.microsoft.com/office/drawing/2014/main" id="{27F1E22C-AA20-4720-B902-576BA28B531A}"/>
                  </a:ext>
                </a:extLst>
              </p:cNvPr>
              <p:cNvSpPr/>
              <p:nvPr/>
            </p:nvSpPr>
            <p:spPr>
              <a:xfrm>
                <a:off x="5303650" y="4378450"/>
                <a:ext cx="726700" cy="636475"/>
              </a:xfrm>
              <a:custGeom>
                <a:avLst/>
                <a:gdLst/>
                <a:ahLst/>
                <a:cxnLst/>
                <a:rect l="l" t="t" r="r" b="b"/>
                <a:pathLst>
                  <a:path w="29068" h="25459" extrusionOk="0">
                    <a:moveTo>
                      <a:pt x="29068" y="25458"/>
                    </a:moveTo>
                    <a:lnTo>
                      <a:pt x="28452" y="15971"/>
                    </a:lnTo>
                    <a:lnTo>
                      <a:pt x="28477" y="15952"/>
                    </a:lnTo>
                    <a:lnTo>
                      <a:pt x="28449" y="15935"/>
                    </a:lnTo>
                    <a:lnTo>
                      <a:pt x="28449" y="15926"/>
                    </a:lnTo>
                    <a:lnTo>
                      <a:pt x="28190" y="15784"/>
                    </a:lnTo>
                    <a:lnTo>
                      <a:pt x="1053" y="0"/>
                    </a:lnTo>
                    <a:lnTo>
                      <a:pt x="0" y="571"/>
                    </a:lnTo>
                    <a:lnTo>
                      <a:pt x="27458" y="16724"/>
                    </a:lnTo>
                    <a:lnTo>
                      <a:pt x="27471" y="16713"/>
                    </a:lnTo>
                    <a:lnTo>
                      <a:pt x="27886" y="24835"/>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52;p52">
                <a:extLst>
                  <a:ext uri="{FF2B5EF4-FFF2-40B4-BE49-F238E27FC236}">
                    <a16:creationId xmlns:a16="http://schemas.microsoft.com/office/drawing/2014/main" id="{53731DF0-5AC0-41C1-835B-7F4158ADEF27}"/>
                  </a:ext>
                </a:extLst>
              </p:cNvPr>
              <p:cNvSpPr/>
              <p:nvPr/>
            </p:nvSpPr>
            <p:spPr>
              <a:xfrm>
                <a:off x="5088550" y="4486950"/>
                <a:ext cx="637175" cy="935375"/>
              </a:xfrm>
              <a:custGeom>
                <a:avLst/>
                <a:gdLst/>
                <a:ahLst/>
                <a:cxnLst/>
                <a:rect l="l" t="t" r="r" b="b"/>
                <a:pathLst>
                  <a:path w="25487" h="37415" extrusionOk="0">
                    <a:moveTo>
                      <a:pt x="24304" y="36790"/>
                    </a:moveTo>
                    <a:lnTo>
                      <a:pt x="25486" y="37414"/>
                    </a:lnTo>
                    <a:lnTo>
                      <a:pt x="24869" y="24782"/>
                    </a:lnTo>
                    <a:lnTo>
                      <a:pt x="24895" y="24761"/>
                    </a:lnTo>
                    <a:lnTo>
                      <a:pt x="24867" y="24745"/>
                    </a:lnTo>
                    <a:lnTo>
                      <a:pt x="24866" y="24737"/>
                    </a:lnTo>
                    <a:lnTo>
                      <a:pt x="24396" y="24477"/>
                    </a:lnTo>
                    <a:lnTo>
                      <a:pt x="13277" y="18144"/>
                    </a:lnTo>
                    <a:lnTo>
                      <a:pt x="12717" y="6680"/>
                    </a:lnTo>
                    <a:lnTo>
                      <a:pt x="12744" y="6659"/>
                    </a:lnTo>
                    <a:lnTo>
                      <a:pt x="12716" y="6643"/>
                    </a:lnTo>
                    <a:lnTo>
                      <a:pt x="12714" y="6636"/>
                    </a:lnTo>
                    <a:lnTo>
                      <a:pt x="12245" y="6376"/>
                    </a:lnTo>
                    <a:lnTo>
                      <a:pt x="1053" y="1"/>
                    </a:lnTo>
                    <a:lnTo>
                      <a:pt x="0" y="570"/>
                    </a:lnTo>
                    <a:lnTo>
                      <a:pt x="11721" y="7430"/>
                    </a:lnTo>
                    <a:lnTo>
                      <a:pt x="12153" y="18689"/>
                    </a:lnTo>
                    <a:lnTo>
                      <a:pt x="12462" y="18852"/>
                    </a:lnTo>
                    <a:lnTo>
                      <a:pt x="23872" y="25532"/>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53;p52">
                <a:extLst>
                  <a:ext uri="{FF2B5EF4-FFF2-40B4-BE49-F238E27FC236}">
                    <a16:creationId xmlns:a16="http://schemas.microsoft.com/office/drawing/2014/main" id="{A8DD7EF0-D3FE-4A66-96E0-A5EBDB3E6F31}"/>
                  </a:ext>
                </a:extLst>
              </p:cNvPr>
              <p:cNvSpPr/>
              <p:nvPr/>
            </p:nvSpPr>
            <p:spPr>
              <a:xfrm>
                <a:off x="5522925" y="4253000"/>
                <a:ext cx="1004150" cy="284475"/>
              </a:xfrm>
              <a:custGeom>
                <a:avLst/>
                <a:gdLst/>
                <a:ahLst/>
                <a:cxnLst/>
                <a:rect l="l" t="t" r="r" b="b"/>
                <a:pathLst>
                  <a:path w="40166" h="11379" extrusionOk="0">
                    <a:moveTo>
                      <a:pt x="40165" y="11378"/>
                    </a:moveTo>
                    <a:lnTo>
                      <a:pt x="39540" y="10195"/>
                    </a:lnTo>
                    <a:lnTo>
                      <a:pt x="17140" y="9276"/>
                    </a:lnTo>
                    <a:lnTo>
                      <a:pt x="1053" y="1"/>
                    </a:lnTo>
                    <a:lnTo>
                      <a:pt x="1" y="569"/>
                    </a:lnTo>
                    <a:lnTo>
                      <a:pt x="16562" y="10302"/>
                    </a:lnTo>
                    <a:lnTo>
                      <a:pt x="16595" y="10277"/>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54;p52">
                <a:extLst>
                  <a:ext uri="{FF2B5EF4-FFF2-40B4-BE49-F238E27FC236}">
                    <a16:creationId xmlns:a16="http://schemas.microsoft.com/office/drawing/2014/main" id="{54E3E40B-7C94-4F02-8CD9-72E4C09A6B23}"/>
                  </a:ext>
                </a:extLst>
              </p:cNvPr>
              <p:cNvSpPr/>
              <p:nvPr/>
            </p:nvSpPr>
            <p:spPr>
              <a:xfrm>
                <a:off x="5599550" y="4203325"/>
                <a:ext cx="1677000" cy="257125"/>
              </a:xfrm>
              <a:custGeom>
                <a:avLst/>
                <a:gdLst/>
                <a:ahLst/>
                <a:cxnLst/>
                <a:rect l="l" t="t" r="r" b="b"/>
                <a:pathLst>
                  <a:path w="67080" h="10285" extrusionOk="0">
                    <a:moveTo>
                      <a:pt x="67080" y="10284"/>
                    </a:moveTo>
                    <a:lnTo>
                      <a:pt x="66455" y="9102"/>
                    </a:lnTo>
                    <a:lnTo>
                      <a:pt x="17079" y="9240"/>
                    </a:lnTo>
                    <a:lnTo>
                      <a:pt x="1053" y="1"/>
                    </a:lnTo>
                    <a:lnTo>
                      <a:pt x="0" y="570"/>
                    </a:lnTo>
                    <a:lnTo>
                      <a:pt x="16559" y="10271"/>
                    </a:lnTo>
                    <a:lnTo>
                      <a:pt x="16596" y="10244"/>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55;p52">
                <a:extLst>
                  <a:ext uri="{FF2B5EF4-FFF2-40B4-BE49-F238E27FC236}">
                    <a16:creationId xmlns:a16="http://schemas.microsoft.com/office/drawing/2014/main" id="{F15556EE-CE6A-40F0-B91E-F114F9BF1DB0}"/>
                  </a:ext>
                </a:extLst>
              </p:cNvPr>
              <p:cNvSpPr/>
              <p:nvPr/>
            </p:nvSpPr>
            <p:spPr>
              <a:xfrm>
                <a:off x="5725700" y="4142975"/>
                <a:ext cx="345900" cy="128050"/>
              </a:xfrm>
              <a:custGeom>
                <a:avLst/>
                <a:gdLst/>
                <a:ahLst/>
                <a:cxnLst/>
                <a:rect l="l" t="t" r="r" b="b"/>
                <a:pathLst>
                  <a:path w="13836" h="5122" extrusionOk="0">
                    <a:moveTo>
                      <a:pt x="13836" y="5122"/>
                    </a:moveTo>
                    <a:lnTo>
                      <a:pt x="13212" y="3938"/>
                    </a:lnTo>
                    <a:lnTo>
                      <a:pt x="7323" y="3682"/>
                    </a:lnTo>
                    <a:lnTo>
                      <a:pt x="1053" y="0"/>
                    </a:lnTo>
                    <a:lnTo>
                      <a:pt x="0" y="571"/>
                    </a:lnTo>
                    <a:lnTo>
                      <a:pt x="6803" y="4712"/>
                    </a:lnTo>
                    <a:lnTo>
                      <a:pt x="6840" y="4685"/>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56;p52">
                <a:extLst>
                  <a:ext uri="{FF2B5EF4-FFF2-40B4-BE49-F238E27FC236}">
                    <a16:creationId xmlns:a16="http://schemas.microsoft.com/office/drawing/2014/main" id="{3ECB2D1A-F0F2-4DAA-9AB3-7F25FEF88039}"/>
                  </a:ext>
                </a:extLst>
              </p:cNvPr>
              <p:cNvSpPr/>
              <p:nvPr/>
            </p:nvSpPr>
            <p:spPr>
              <a:xfrm>
                <a:off x="2847100" y="4386025"/>
                <a:ext cx="767150" cy="1000400"/>
              </a:xfrm>
              <a:custGeom>
                <a:avLst/>
                <a:gdLst/>
                <a:ahLst/>
                <a:cxnLst/>
                <a:rect l="l" t="t" r="r" b="b"/>
                <a:pathLst>
                  <a:path w="30686" h="40016" extrusionOk="0">
                    <a:moveTo>
                      <a:pt x="0" y="40015"/>
                    </a:moveTo>
                    <a:lnTo>
                      <a:pt x="1089" y="16713"/>
                    </a:lnTo>
                    <a:lnTo>
                      <a:pt x="1063" y="16694"/>
                    </a:lnTo>
                    <a:lnTo>
                      <a:pt x="1090" y="16678"/>
                    </a:lnTo>
                    <a:lnTo>
                      <a:pt x="1092" y="16655"/>
                    </a:lnTo>
                    <a:lnTo>
                      <a:pt x="1886" y="16216"/>
                    </a:lnTo>
                    <a:lnTo>
                      <a:pt x="29647" y="0"/>
                    </a:lnTo>
                    <a:lnTo>
                      <a:pt x="30685" y="563"/>
                    </a:lnTo>
                    <a:lnTo>
                      <a:pt x="2070" y="17438"/>
                    </a:lnTo>
                    <a:lnTo>
                      <a:pt x="2070" y="17438"/>
                    </a:lnTo>
                    <a:lnTo>
                      <a:pt x="1167" y="39399"/>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57;p52">
                <a:extLst>
                  <a:ext uri="{FF2B5EF4-FFF2-40B4-BE49-F238E27FC236}">
                    <a16:creationId xmlns:a16="http://schemas.microsoft.com/office/drawing/2014/main" id="{5F83FB93-2179-42C0-9AAB-AF5D82E4443A}"/>
                  </a:ext>
                </a:extLst>
              </p:cNvPr>
              <p:cNvSpPr/>
              <p:nvPr/>
            </p:nvSpPr>
            <p:spPr>
              <a:xfrm>
                <a:off x="3318125" y="4456100"/>
                <a:ext cx="445475" cy="812625"/>
              </a:xfrm>
              <a:custGeom>
                <a:avLst/>
                <a:gdLst/>
                <a:ahLst/>
                <a:cxnLst/>
                <a:rect l="l" t="t" r="r" b="b"/>
                <a:pathLst>
                  <a:path w="17819" h="32505" extrusionOk="0">
                    <a:moveTo>
                      <a:pt x="0" y="32505"/>
                    </a:moveTo>
                    <a:lnTo>
                      <a:pt x="1089" y="9202"/>
                    </a:lnTo>
                    <a:lnTo>
                      <a:pt x="1063" y="9182"/>
                    </a:lnTo>
                    <a:lnTo>
                      <a:pt x="1092" y="9166"/>
                    </a:lnTo>
                    <a:lnTo>
                      <a:pt x="1092" y="9144"/>
                    </a:lnTo>
                    <a:lnTo>
                      <a:pt x="1852" y="8725"/>
                    </a:lnTo>
                    <a:lnTo>
                      <a:pt x="16779" y="1"/>
                    </a:lnTo>
                    <a:lnTo>
                      <a:pt x="17818" y="564"/>
                    </a:lnTo>
                    <a:lnTo>
                      <a:pt x="2072" y="9914"/>
                    </a:lnTo>
                    <a:lnTo>
                      <a:pt x="2072" y="9914"/>
                    </a:lnTo>
                    <a:lnTo>
                      <a:pt x="1169" y="31887"/>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58;p52">
                <a:extLst>
                  <a:ext uri="{FF2B5EF4-FFF2-40B4-BE49-F238E27FC236}">
                    <a16:creationId xmlns:a16="http://schemas.microsoft.com/office/drawing/2014/main" id="{714FFA29-B34A-4B79-BB90-F1D9230802FB}"/>
                  </a:ext>
                </a:extLst>
              </p:cNvPr>
              <p:cNvSpPr/>
              <p:nvPr/>
            </p:nvSpPr>
            <p:spPr>
              <a:xfrm>
                <a:off x="2959175" y="4428050"/>
                <a:ext cx="717950" cy="628775"/>
              </a:xfrm>
              <a:custGeom>
                <a:avLst/>
                <a:gdLst/>
                <a:ahLst/>
                <a:cxnLst/>
                <a:rect l="l" t="t" r="r" b="b"/>
                <a:pathLst>
                  <a:path w="28718" h="25151" extrusionOk="0">
                    <a:moveTo>
                      <a:pt x="0" y="25151"/>
                    </a:moveTo>
                    <a:lnTo>
                      <a:pt x="611" y="15776"/>
                    </a:lnTo>
                    <a:lnTo>
                      <a:pt x="584" y="15759"/>
                    </a:lnTo>
                    <a:lnTo>
                      <a:pt x="612" y="15741"/>
                    </a:lnTo>
                    <a:lnTo>
                      <a:pt x="612" y="15733"/>
                    </a:lnTo>
                    <a:lnTo>
                      <a:pt x="869" y="15594"/>
                    </a:lnTo>
                    <a:lnTo>
                      <a:pt x="27678" y="0"/>
                    </a:lnTo>
                    <a:lnTo>
                      <a:pt x="28718" y="563"/>
                    </a:lnTo>
                    <a:lnTo>
                      <a:pt x="1591" y="16520"/>
                    </a:lnTo>
                    <a:lnTo>
                      <a:pt x="1579" y="16511"/>
                    </a:lnTo>
                    <a:lnTo>
                      <a:pt x="1169" y="24533"/>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59;p52">
                <a:extLst>
                  <a:ext uri="{FF2B5EF4-FFF2-40B4-BE49-F238E27FC236}">
                    <a16:creationId xmlns:a16="http://schemas.microsoft.com/office/drawing/2014/main" id="{B72659D8-04E8-4EA8-BC89-B1C12A844F58}"/>
                  </a:ext>
                </a:extLst>
              </p:cNvPr>
              <p:cNvSpPr/>
              <p:nvPr/>
            </p:nvSpPr>
            <p:spPr>
              <a:xfrm>
                <a:off x="3923900" y="4700525"/>
                <a:ext cx="285700" cy="373600"/>
              </a:xfrm>
              <a:custGeom>
                <a:avLst/>
                <a:gdLst/>
                <a:ahLst/>
                <a:cxnLst/>
                <a:rect l="l" t="t" r="r" b="b"/>
                <a:pathLst>
                  <a:path w="11428" h="14944" extrusionOk="0">
                    <a:moveTo>
                      <a:pt x="1" y="14944"/>
                    </a:moveTo>
                    <a:lnTo>
                      <a:pt x="609" y="5571"/>
                    </a:lnTo>
                    <a:lnTo>
                      <a:pt x="584" y="5552"/>
                    </a:lnTo>
                    <a:lnTo>
                      <a:pt x="612" y="5535"/>
                    </a:lnTo>
                    <a:lnTo>
                      <a:pt x="612" y="5528"/>
                    </a:lnTo>
                    <a:lnTo>
                      <a:pt x="868" y="5387"/>
                    </a:lnTo>
                    <a:lnTo>
                      <a:pt x="10388" y="1"/>
                    </a:lnTo>
                    <a:lnTo>
                      <a:pt x="11427" y="564"/>
                    </a:lnTo>
                    <a:lnTo>
                      <a:pt x="1591" y="6315"/>
                    </a:lnTo>
                    <a:lnTo>
                      <a:pt x="1579" y="6304"/>
                    </a:lnTo>
                    <a:lnTo>
                      <a:pt x="1169" y="14326"/>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60;p52">
                <a:extLst>
                  <a:ext uri="{FF2B5EF4-FFF2-40B4-BE49-F238E27FC236}">
                    <a16:creationId xmlns:a16="http://schemas.microsoft.com/office/drawing/2014/main" id="{F33DF815-EE31-476E-A445-16ED2EB6DC43}"/>
                  </a:ext>
                </a:extLst>
              </p:cNvPr>
              <p:cNvSpPr/>
              <p:nvPr/>
            </p:nvSpPr>
            <p:spPr>
              <a:xfrm>
                <a:off x="342525" y="4345000"/>
                <a:ext cx="3203925" cy="570425"/>
              </a:xfrm>
              <a:custGeom>
                <a:avLst/>
                <a:gdLst/>
                <a:ahLst/>
                <a:cxnLst/>
                <a:rect l="l" t="t" r="r" b="b"/>
                <a:pathLst>
                  <a:path w="128157" h="22817" extrusionOk="0">
                    <a:moveTo>
                      <a:pt x="0" y="22817"/>
                    </a:moveTo>
                    <a:lnTo>
                      <a:pt x="618" y="21649"/>
                    </a:lnTo>
                    <a:lnTo>
                      <a:pt x="90295" y="21739"/>
                    </a:lnTo>
                    <a:lnTo>
                      <a:pt x="127117" y="0"/>
                    </a:lnTo>
                    <a:lnTo>
                      <a:pt x="128157" y="562"/>
                    </a:lnTo>
                    <a:lnTo>
                      <a:pt x="90867" y="22753"/>
                    </a:lnTo>
                    <a:lnTo>
                      <a:pt x="90834" y="22729"/>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61;p52">
                <a:extLst>
                  <a:ext uri="{FF2B5EF4-FFF2-40B4-BE49-F238E27FC236}">
                    <a16:creationId xmlns:a16="http://schemas.microsoft.com/office/drawing/2014/main" id="{00E36EA9-DB4D-44C2-BDD0-C1B8908FF635}"/>
                  </a:ext>
                </a:extLst>
              </p:cNvPr>
              <p:cNvSpPr/>
              <p:nvPr/>
            </p:nvSpPr>
            <p:spPr>
              <a:xfrm>
                <a:off x="2491000" y="4316000"/>
                <a:ext cx="1000650" cy="256300"/>
              </a:xfrm>
              <a:custGeom>
                <a:avLst/>
                <a:gdLst/>
                <a:ahLst/>
                <a:cxnLst/>
                <a:rect l="l" t="t" r="r" b="b"/>
                <a:pathLst>
                  <a:path w="40026" h="10252" extrusionOk="0">
                    <a:moveTo>
                      <a:pt x="1" y="10251"/>
                    </a:moveTo>
                    <a:lnTo>
                      <a:pt x="618" y="9083"/>
                    </a:lnTo>
                    <a:lnTo>
                      <a:pt x="23154" y="9129"/>
                    </a:lnTo>
                    <a:lnTo>
                      <a:pt x="38986" y="1"/>
                    </a:lnTo>
                    <a:lnTo>
                      <a:pt x="40026" y="562"/>
                    </a:lnTo>
                    <a:lnTo>
                      <a:pt x="23666" y="10146"/>
                    </a:lnTo>
                    <a:lnTo>
                      <a:pt x="23631" y="10121"/>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62;p52">
                <a:extLst>
                  <a:ext uri="{FF2B5EF4-FFF2-40B4-BE49-F238E27FC236}">
                    <a16:creationId xmlns:a16="http://schemas.microsoft.com/office/drawing/2014/main" id="{23058011-68DA-42F6-8984-1EBAAA734A28}"/>
                  </a:ext>
                </a:extLst>
              </p:cNvPr>
              <p:cNvSpPr/>
              <p:nvPr/>
            </p:nvSpPr>
            <p:spPr>
              <a:xfrm>
                <a:off x="1113900" y="4130900"/>
                <a:ext cx="2116825" cy="139575"/>
              </a:xfrm>
              <a:custGeom>
                <a:avLst/>
                <a:gdLst/>
                <a:ahLst/>
                <a:cxnLst/>
                <a:rect l="l" t="t" r="r" b="b"/>
                <a:pathLst>
                  <a:path w="84673" h="5583" extrusionOk="0">
                    <a:moveTo>
                      <a:pt x="1" y="5535"/>
                    </a:moveTo>
                    <a:lnTo>
                      <a:pt x="618" y="4368"/>
                    </a:lnTo>
                    <a:lnTo>
                      <a:pt x="75979" y="4564"/>
                    </a:lnTo>
                    <a:lnTo>
                      <a:pt x="83631" y="1"/>
                    </a:lnTo>
                    <a:lnTo>
                      <a:pt x="84672" y="562"/>
                    </a:lnTo>
                    <a:lnTo>
                      <a:pt x="76492" y="5583"/>
                    </a:lnTo>
                    <a:lnTo>
                      <a:pt x="76455" y="5556"/>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63;p52">
                <a:extLst>
                  <a:ext uri="{FF2B5EF4-FFF2-40B4-BE49-F238E27FC236}">
                    <a16:creationId xmlns:a16="http://schemas.microsoft.com/office/drawing/2014/main" id="{AC2F7027-E115-45D4-AB43-E62F428D7778}"/>
                  </a:ext>
                </a:extLst>
              </p:cNvPr>
              <p:cNvSpPr/>
              <p:nvPr/>
            </p:nvSpPr>
            <p:spPr>
              <a:xfrm>
                <a:off x="3101400" y="2565150"/>
                <a:ext cx="2735325" cy="2310900"/>
              </a:xfrm>
              <a:custGeom>
                <a:avLst/>
                <a:gdLst/>
                <a:ahLst/>
                <a:cxnLst/>
                <a:rect l="l" t="t" r="r" b="b"/>
                <a:pathLst>
                  <a:path w="109413" h="92436" extrusionOk="0">
                    <a:moveTo>
                      <a:pt x="109412" y="32200"/>
                    </a:moveTo>
                    <a:lnTo>
                      <a:pt x="109412" y="60225"/>
                    </a:lnTo>
                    <a:cubicBezTo>
                      <a:pt x="109412" y="61144"/>
                      <a:pt x="108817" y="62075"/>
                      <a:pt x="107614" y="62772"/>
                    </a:cubicBezTo>
                    <a:lnTo>
                      <a:pt x="59073" y="91039"/>
                    </a:lnTo>
                    <a:cubicBezTo>
                      <a:pt x="56667" y="92435"/>
                      <a:pt x="52747" y="92435"/>
                      <a:pt x="50341" y="91039"/>
                    </a:cubicBezTo>
                    <a:lnTo>
                      <a:pt x="1800" y="62772"/>
                    </a:lnTo>
                    <a:cubicBezTo>
                      <a:pt x="597" y="62075"/>
                      <a:pt x="0" y="61144"/>
                      <a:pt x="0" y="60225"/>
                    </a:cubicBezTo>
                    <a:lnTo>
                      <a:pt x="0" y="32200"/>
                    </a:lnTo>
                    <a:cubicBezTo>
                      <a:pt x="0" y="31279"/>
                      <a:pt x="597" y="30360"/>
                      <a:pt x="1800" y="29663"/>
                    </a:cubicBezTo>
                    <a:lnTo>
                      <a:pt x="50341" y="1396"/>
                    </a:lnTo>
                    <a:cubicBezTo>
                      <a:pt x="52747" y="0"/>
                      <a:pt x="56667" y="0"/>
                      <a:pt x="59073" y="1396"/>
                    </a:cubicBezTo>
                    <a:lnTo>
                      <a:pt x="107614" y="29662"/>
                    </a:lnTo>
                    <a:cubicBezTo>
                      <a:pt x="108817" y="30360"/>
                      <a:pt x="109412" y="31279"/>
                      <a:pt x="109412" y="32200"/>
                    </a:cubicBez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64;p52">
                <a:extLst>
                  <a:ext uri="{FF2B5EF4-FFF2-40B4-BE49-F238E27FC236}">
                    <a16:creationId xmlns:a16="http://schemas.microsoft.com/office/drawing/2014/main" id="{EE48F14E-CEAE-4485-AA13-CE062B73F91B}"/>
                  </a:ext>
                </a:extLst>
              </p:cNvPr>
              <p:cNvSpPr/>
              <p:nvPr/>
            </p:nvSpPr>
            <p:spPr>
              <a:xfrm>
                <a:off x="3086425" y="2565100"/>
                <a:ext cx="2765250" cy="1610375"/>
              </a:xfrm>
              <a:custGeom>
                <a:avLst/>
                <a:gdLst/>
                <a:ahLst/>
                <a:cxnLst/>
                <a:rect l="l" t="t" r="r" b="b"/>
                <a:pathLst>
                  <a:path w="110610" h="64415" extrusionOk="0">
                    <a:moveTo>
                      <a:pt x="108209" y="34751"/>
                    </a:moveTo>
                    <a:cubicBezTo>
                      <a:pt x="110610" y="33351"/>
                      <a:pt x="110610" y="31063"/>
                      <a:pt x="108209" y="29665"/>
                    </a:cubicBezTo>
                    <a:lnTo>
                      <a:pt x="59672" y="1401"/>
                    </a:lnTo>
                    <a:cubicBezTo>
                      <a:pt x="57271" y="1"/>
                      <a:pt x="53340" y="1"/>
                      <a:pt x="50939" y="1401"/>
                    </a:cubicBezTo>
                    <a:lnTo>
                      <a:pt x="2402" y="29664"/>
                    </a:lnTo>
                    <a:cubicBezTo>
                      <a:pt x="1" y="31063"/>
                      <a:pt x="1" y="33351"/>
                      <a:pt x="2402" y="34750"/>
                    </a:cubicBezTo>
                    <a:lnTo>
                      <a:pt x="50939" y="63016"/>
                    </a:lnTo>
                    <a:cubicBezTo>
                      <a:pt x="53340" y="64415"/>
                      <a:pt x="57271" y="64415"/>
                      <a:pt x="59673" y="63016"/>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65;p52">
                <a:extLst>
                  <a:ext uri="{FF2B5EF4-FFF2-40B4-BE49-F238E27FC236}">
                    <a16:creationId xmlns:a16="http://schemas.microsoft.com/office/drawing/2014/main" id="{7BA97DEB-6969-4A8C-8B2E-73C85DB98FFC}"/>
                  </a:ext>
                </a:extLst>
              </p:cNvPr>
              <p:cNvSpPr/>
              <p:nvPr/>
            </p:nvSpPr>
            <p:spPr>
              <a:xfrm>
                <a:off x="4288075" y="1654750"/>
                <a:ext cx="1657575" cy="1011600"/>
              </a:xfrm>
              <a:custGeom>
                <a:avLst/>
                <a:gdLst/>
                <a:ahLst/>
                <a:cxnLst/>
                <a:rect l="l" t="t" r="r" b="b"/>
                <a:pathLst>
                  <a:path w="66303" h="40464" extrusionOk="0">
                    <a:moveTo>
                      <a:pt x="1" y="22991"/>
                    </a:moveTo>
                    <a:lnTo>
                      <a:pt x="1" y="24508"/>
                    </a:lnTo>
                    <a:cubicBezTo>
                      <a:pt x="1" y="24964"/>
                      <a:pt x="296" y="25426"/>
                      <a:pt x="892" y="25772"/>
                    </a:cubicBezTo>
                    <a:lnTo>
                      <a:pt x="24938" y="39775"/>
                    </a:lnTo>
                    <a:cubicBezTo>
                      <a:pt x="26130" y="40464"/>
                      <a:pt x="28071" y="40464"/>
                      <a:pt x="29263" y="39775"/>
                    </a:cubicBezTo>
                    <a:lnTo>
                      <a:pt x="65411" y="18729"/>
                    </a:lnTo>
                    <a:cubicBezTo>
                      <a:pt x="66007" y="18384"/>
                      <a:pt x="66302" y="17922"/>
                      <a:pt x="66302" y="17467"/>
                    </a:cubicBezTo>
                    <a:lnTo>
                      <a:pt x="66302" y="15950"/>
                    </a:lnTo>
                    <a:cubicBezTo>
                      <a:pt x="66302" y="15495"/>
                      <a:pt x="66007" y="15039"/>
                      <a:pt x="65411" y="14691"/>
                    </a:cubicBezTo>
                    <a:lnTo>
                      <a:pt x="41365" y="691"/>
                    </a:lnTo>
                    <a:cubicBezTo>
                      <a:pt x="40176" y="1"/>
                      <a:pt x="38232" y="1"/>
                      <a:pt x="37041" y="691"/>
                    </a:cubicBezTo>
                    <a:lnTo>
                      <a:pt x="890" y="21736"/>
                    </a:lnTo>
                    <a:cubicBezTo>
                      <a:pt x="296" y="22080"/>
                      <a:pt x="1" y="22536"/>
                      <a:pt x="1" y="2299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66;p52">
                <a:extLst>
                  <a:ext uri="{FF2B5EF4-FFF2-40B4-BE49-F238E27FC236}">
                    <a16:creationId xmlns:a16="http://schemas.microsoft.com/office/drawing/2014/main" id="{7346ABCE-E16C-4E13-92C7-BE33416C7207}"/>
                  </a:ext>
                </a:extLst>
              </p:cNvPr>
              <p:cNvSpPr/>
              <p:nvPr/>
            </p:nvSpPr>
            <p:spPr>
              <a:xfrm>
                <a:off x="4280650" y="1654675"/>
                <a:ext cx="1672425" cy="973825"/>
              </a:xfrm>
              <a:custGeom>
                <a:avLst/>
                <a:gdLst/>
                <a:ahLst/>
                <a:cxnLst/>
                <a:rect l="l" t="t" r="r" b="b"/>
                <a:pathLst>
                  <a:path w="66897" h="38953" extrusionOk="0">
                    <a:moveTo>
                      <a:pt x="1190" y="24257"/>
                    </a:moveTo>
                    <a:cubicBezTo>
                      <a:pt x="1" y="23565"/>
                      <a:pt x="1" y="22432"/>
                      <a:pt x="1190" y="21739"/>
                    </a:cubicBezTo>
                    <a:lnTo>
                      <a:pt x="37337" y="696"/>
                    </a:lnTo>
                    <a:cubicBezTo>
                      <a:pt x="38526" y="1"/>
                      <a:pt x="40475" y="1"/>
                      <a:pt x="41664" y="696"/>
                    </a:cubicBezTo>
                    <a:lnTo>
                      <a:pt x="65707" y="14696"/>
                    </a:lnTo>
                    <a:cubicBezTo>
                      <a:pt x="66896" y="15391"/>
                      <a:pt x="66896" y="16524"/>
                      <a:pt x="65707" y="17217"/>
                    </a:cubicBezTo>
                    <a:lnTo>
                      <a:pt x="29560" y="38259"/>
                    </a:lnTo>
                    <a:cubicBezTo>
                      <a:pt x="28369" y="38952"/>
                      <a:pt x="26422" y="38952"/>
                      <a:pt x="25233" y="3825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67;p52">
                <a:extLst>
                  <a:ext uri="{FF2B5EF4-FFF2-40B4-BE49-F238E27FC236}">
                    <a16:creationId xmlns:a16="http://schemas.microsoft.com/office/drawing/2014/main" id="{B9313A6C-72A4-417D-B31E-3BA0F9C134A5}"/>
                  </a:ext>
                </a:extLst>
              </p:cNvPr>
              <p:cNvSpPr/>
              <p:nvPr/>
            </p:nvSpPr>
            <p:spPr>
              <a:xfrm>
                <a:off x="4212975" y="829300"/>
                <a:ext cx="1053000" cy="1384150"/>
              </a:xfrm>
              <a:custGeom>
                <a:avLst/>
                <a:gdLst/>
                <a:ahLst/>
                <a:cxnLst/>
                <a:rect l="l" t="t" r="r" b="b"/>
                <a:pathLst>
                  <a:path w="42120" h="55366" extrusionOk="0">
                    <a:moveTo>
                      <a:pt x="2280" y="55141"/>
                    </a:moveTo>
                    <a:lnTo>
                      <a:pt x="963" y="54392"/>
                    </a:lnTo>
                    <a:cubicBezTo>
                      <a:pt x="567" y="54167"/>
                      <a:pt x="313" y="53682"/>
                      <a:pt x="307" y="52994"/>
                    </a:cubicBezTo>
                    <a:lnTo>
                      <a:pt x="14" y="25169"/>
                    </a:lnTo>
                    <a:cubicBezTo>
                      <a:pt x="1" y="23793"/>
                      <a:pt x="962" y="22101"/>
                      <a:pt x="2150" y="21409"/>
                    </a:cubicBezTo>
                    <a:lnTo>
                      <a:pt x="38308" y="376"/>
                    </a:lnTo>
                    <a:cubicBezTo>
                      <a:pt x="38903" y="31"/>
                      <a:pt x="39450" y="1"/>
                      <a:pt x="39845" y="228"/>
                    </a:cubicBezTo>
                    <a:lnTo>
                      <a:pt x="41163" y="976"/>
                    </a:lnTo>
                    <a:cubicBezTo>
                      <a:pt x="41560" y="1201"/>
                      <a:pt x="41809" y="1683"/>
                      <a:pt x="41815" y="2372"/>
                    </a:cubicBezTo>
                    <a:lnTo>
                      <a:pt x="42108" y="30197"/>
                    </a:lnTo>
                    <a:cubicBezTo>
                      <a:pt x="42120" y="31574"/>
                      <a:pt x="41161" y="33262"/>
                      <a:pt x="39971" y="33956"/>
                    </a:cubicBezTo>
                    <a:lnTo>
                      <a:pt x="3813" y="54987"/>
                    </a:lnTo>
                    <a:cubicBezTo>
                      <a:pt x="3219" y="55334"/>
                      <a:pt x="2677" y="55366"/>
                      <a:pt x="2280" y="5514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68;p52">
                <a:extLst>
                  <a:ext uri="{FF2B5EF4-FFF2-40B4-BE49-F238E27FC236}">
                    <a16:creationId xmlns:a16="http://schemas.microsoft.com/office/drawing/2014/main" id="{72724503-1345-4CA2-B076-33998B651C0C}"/>
                  </a:ext>
                </a:extLst>
              </p:cNvPr>
              <p:cNvSpPr/>
              <p:nvPr/>
            </p:nvSpPr>
            <p:spPr>
              <a:xfrm>
                <a:off x="4245875" y="840225"/>
                <a:ext cx="1020175" cy="1381050"/>
              </a:xfrm>
              <a:custGeom>
                <a:avLst/>
                <a:gdLst/>
                <a:ahLst/>
                <a:cxnLst/>
                <a:rect l="l" t="t" r="r" b="b"/>
                <a:pathLst>
                  <a:path w="40807" h="55242" extrusionOk="0">
                    <a:moveTo>
                      <a:pt x="309" y="53304"/>
                    </a:moveTo>
                    <a:cubicBezTo>
                      <a:pt x="324" y="54681"/>
                      <a:pt x="1309" y="55242"/>
                      <a:pt x="2500" y="54548"/>
                    </a:cubicBezTo>
                    <a:lnTo>
                      <a:pt x="38654" y="33519"/>
                    </a:lnTo>
                    <a:cubicBezTo>
                      <a:pt x="39845" y="32828"/>
                      <a:pt x="40807" y="31135"/>
                      <a:pt x="40792" y="29757"/>
                    </a:cubicBezTo>
                    <a:lnTo>
                      <a:pt x="40499" y="1937"/>
                    </a:lnTo>
                    <a:cubicBezTo>
                      <a:pt x="40483" y="560"/>
                      <a:pt x="39499" y="0"/>
                      <a:pt x="38309" y="692"/>
                    </a:cubicBezTo>
                    <a:lnTo>
                      <a:pt x="2154" y="21721"/>
                    </a:lnTo>
                    <a:cubicBezTo>
                      <a:pt x="963" y="22413"/>
                      <a:pt x="0" y="24106"/>
                      <a:pt x="17" y="2548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69;p52">
                <a:extLst>
                  <a:ext uri="{FF2B5EF4-FFF2-40B4-BE49-F238E27FC236}">
                    <a16:creationId xmlns:a16="http://schemas.microsoft.com/office/drawing/2014/main" id="{AF630311-A6D7-4A62-9363-0C5466DC60E8}"/>
                  </a:ext>
                </a:extLst>
              </p:cNvPr>
              <p:cNvSpPr/>
              <p:nvPr/>
            </p:nvSpPr>
            <p:spPr>
              <a:xfrm>
                <a:off x="4308700" y="934225"/>
                <a:ext cx="894550" cy="1193100"/>
              </a:xfrm>
              <a:custGeom>
                <a:avLst/>
                <a:gdLst/>
                <a:ahLst/>
                <a:cxnLst/>
                <a:rect l="l" t="t" r="r" b="b"/>
                <a:pathLst>
                  <a:path w="35782" h="47724" extrusionOk="0">
                    <a:moveTo>
                      <a:pt x="34883" y="27597"/>
                    </a:moveTo>
                    <a:cubicBezTo>
                      <a:pt x="35297" y="27356"/>
                      <a:pt x="35781" y="26504"/>
                      <a:pt x="35775" y="26024"/>
                    </a:cubicBezTo>
                    <a:lnTo>
                      <a:pt x="35502" y="0"/>
                    </a:lnTo>
                    <a:lnTo>
                      <a:pt x="898" y="20124"/>
                    </a:lnTo>
                    <a:cubicBezTo>
                      <a:pt x="484" y="20368"/>
                      <a:pt x="0" y="21219"/>
                      <a:pt x="6" y="21695"/>
                    </a:cubicBezTo>
                    <a:lnTo>
                      <a:pt x="279" y="4772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70;p52">
                <a:extLst>
                  <a:ext uri="{FF2B5EF4-FFF2-40B4-BE49-F238E27FC236}">
                    <a16:creationId xmlns:a16="http://schemas.microsoft.com/office/drawing/2014/main" id="{7215BBAE-7540-4DCE-B804-0E17A5D3A7F7}"/>
                  </a:ext>
                </a:extLst>
              </p:cNvPr>
              <p:cNvSpPr/>
              <p:nvPr/>
            </p:nvSpPr>
            <p:spPr>
              <a:xfrm>
                <a:off x="5266950" y="1745750"/>
                <a:ext cx="92500" cy="54100"/>
              </a:xfrm>
              <a:custGeom>
                <a:avLst/>
                <a:gdLst/>
                <a:ahLst/>
                <a:cxnLst/>
                <a:rect l="l" t="t" r="r" b="b"/>
                <a:pathLst>
                  <a:path w="3700" h="2164" extrusionOk="0">
                    <a:moveTo>
                      <a:pt x="1" y="977"/>
                    </a:moveTo>
                    <a:lnTo>
                      <a:pt x="2019" y="2164"/>
                    </a:lnTo>
                    <a:lnTo>
                      <a:pt x="3700" y="1187"/>
                    </a:lnTo>
                    <a:lnTo>
                      <a:pt x="1679"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71;p52">
                <a:extLst>
                  <a:ext uri="{FF2B5EF4-FFF2-40B4-BE49-F238E27FC236}">
                    <a16:creationId xmlns:a16="http://schemas.microsoft.com/office/drawing/2014/main" id="{1E4FF66E-B176-4AEA-A055-0C51ECC7CECF}"/>
                  </a:ext>
                </a:extLst>
              </p:cNvPr>
              <p:cNvSpPr/>
              <p:nvPr/>
            </p:nvSpPr>
            <p:spPr>
              <a:xfrm>
                <a:off x="5204150" y="1777550"/>
                <a:ext cx="100625" cy="58850"/>
              </a:xfrm>
              <a:custGeom>
                <a:avLst/>
                <a:gdLst/>
                <a:ahLst/>
                <a:cxnLst/>
                <a:rect l="l" t="t" r="r" b="b"/>
                <a:pathLst>
                  <a:path w="4025" h="2354" extrusionOk="0">
                    <a:moveTo>
                      <a:pt x="0" y="1167"/>
                    </a:moveTo>
                    <a:lnTo>
                      <a:pt x="2023" y="2353"/>
                    </a:lnTo>
                    <a:lnTo>
                      <a:pt x="4025" y="1186"/>
                    </a:lnTo>
                    <a:lnTo>
                      <a:pt x="2002"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72;p52">
                <a:extLst>
                  <a:ext uri="{FF2B5EF4-FFF2-40B4-BE49-F238E27FC236}">
                    <a16:creationId xmlns:a16="http://schemas.microsoft.com/office/drawing/2014/main" id="{A42C205B-5FB7-40E1-A862-8C2A66048F34}"/>
                  </a:ext>
                </a:extLst>
              </p:cNvPr>
              <p:cNvSpPr/>
              <p:nvPr/>
            </p:nvSpPr>
            <p:spPr>
              <a:xfrm>
                <a:off x="5141525" y="1814050"/>
                <a:ext cx="100550" cy="58900"/>
              </a:xfrm>
              <a:custGeom>
                <a:avLst/>
                <a:gdLst/>
                <a:ahLst/>
                <a:cxnLst/>
                <a:rect l="l" t="t" r="r" b="b"/>
                <a:pathLst>
                  <a:path w="4022" h="2356" extrusionOk="0">
                    <a:moveTo>
                      <a:pt x="0" y="1163"/>
                    </a:moveTo>
                    <a:lnTo>
                      <a:pt x="2018" y="2356"/>
                    </a:lnTo>
                    <a:lnTo>
                      <a:pt x="4021" y="1187"/>
                    </a:lnTo>
                    <a:lnTo>
                      <a:pt x="1999"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73;p52">
                <a:extLst>
                  <a:ext uri="{FF2B5EF4-FFF2-40B4-BE49-F238E27FC236}">
                    <a16:creationId xmlns:a16="http://schemas.microsoft.com/office/drawing/2014/main" id="{978A54AD-1C65-4441-97A9-C4A87771293A}"/>
                  </a:ext>
                </a:extLst>
              </p:cNvPr>
              <p:cNvSpPr/>
              <p:nvPr/>
            </p:nvSpPr>
            <p:spPr>
              <a:xfrm>
                <a:off x="5078850" y="1850625"/>
                <a:ext cx="100525" cy="58750"/>
              </a:xfrm>
              <a:custGeom>
                <a:avLst/>
                <a:gdLst/>
                <a:ahLst/>
                <a:cxnLst/>
                <a:rect l="l" t="t" r="r" b="b"/>
                <a:pathLst>
                  <a:path w="4021" h="2350" extrusionOk="0">
                    <a:moveTo>
                      <a:pt x="1" y="1163"/>
                    </a:moveTo>
                    <a:lnTo>
                      <a:pt x="2019" y="2349"/>
                    </a:lnTo>
                    <a:lnTo>
                      <a:pt x="4020" y="1182"/>
                    </a:lnTo>
                    <a:lnTo>
                      <a:pt x="1998"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74;p52">
                <a:extLst>
                  <a:ext uri="{FF2B5EF4-FFF2-40B4-BE49-F238E27FC236}">
                    <a16:creationId xmlns:a16="http://schemas.microsoft.com/office/drawing/2014/main" id="{D87765BE-DB75-4353-835D-F4D4784C693D}"/>
                  </a:ext>
                </a:extLst>
              </p:cNvPr>
              <p:cNvSpPr/>
              <p:nvPr/>
            </p:nvSpPr>
            <p:spPr>
              <a:xfrm>
                <a:off x="5016050" y="1887025"/>
                <a:ext cx="100625" cy="58875"/>
              </a:xfrm>
              <a:custGeom>
                <a:avLst/>
                <a:gdLst/>
                <a:ahLst/>
                <a:cxnLst/>
                <a:rect l="l" t="t" r="r" b="b"/>
                <a:pathLst>
                  <a:path w="4025" h="2355" extrusionOk="0">
                    <a:moveTo>
                      <a:pt x="0" y="1168"/>
                    </a:moveTo>
                    <a:lnTo>
                      <a:pt x="2023" y="2355"/>
                    </a:lnTo>
                    <a:lnTo>
                      <a:pt x="4024" y="1187"/>
                    </a:lnTo>
                    <a:lnTo>
                      <a:pt x="2003"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75;p52">
                <a:extLst>
                  <a:ext uri="{FF2B5EF4-FFF2-40B4-BE49-F238E27FC236}">
                    <a16:creationId xmlns:a16="http://schemas.microsoft.com/office/drawing/2014/main" id="{D10A8D75-1716-4F32-BC8F-CDDAD2E3B9AB}"/>
                  </a:ext>
                </a:extLst>
              </p:cNvPr>
              <p:cNvSpPr/>
              <p:nvPr/>
            </p:nvSpPr>
            <p:spPr>
              <a:xfrm>
                <a:off x="4953450" y="1923600"/>
                <a:ext cx="100525" cy="58825"/>
              </a:xfrm>
              <a:custGeom>
                <a:avLst/>
                <a:gdLst/>
                <a:ahLst/>
                <a:cxnLst/>
                <a:rect l="l" t="t" r="r" b="b"/>
                <a:pathLst>
                  <a:path w="4021" h="2353" extrusionOk="0">
                    <a:moveTo>
                      <a:pt x="1" y="1168"/>
                    </a:moveTo>
                    <a:lnTo>
                      <a:pt x="2019" y="2353"/>
                    </a:lnTo>
                    <a:lnTo>
                      <a:pt x="4020" y="1187"/>
                    </a:lnTo>
                    <a:lnTo>
                      <a:pt x="1998"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76;p52">
                <a:extLst>
                  <a:ext uri="{FF2B5EF4-FFF2-40B4-BE49-F238E27FC236}">
                    <a16:creationId xmlns:a16="http://schemas.microsoft.com/office/drawing/2014/main" id="{9A989FEB-707D-4529-AD49-287B4A79C1EC}"/>
                  </a:ext>
                </a:extLst>
              </p:cNvPr>
              <p:cNvSpPr/>
              <p:nvPr/>
            </p:nvSpPr>
            <p:spPr>
              <a:xfrm>
                <a:off x="4890700" y="1960125"/>
                <a:ext cx="100575" cy="58725"/>
              </a:xfrm>
              <a:custGeom>
                <a:avLst/>
                <a:gdLst/>
                <a:ahLst/>
                <a:cxnLst/>
                <a:rect l="l" t="t" r="r" b="b"/>
                <a:pathLst>
                  <a:path w="4023" h="2349" extrusionOk="0">
                    <a:moveTo>
                      <a:pt x="1" y="1164"/>
                    </a:moveTo>
                    <a:lnTo>
                      <a:pt x="2019" y="2349"/>
                    </a:lnTo>
                    <a:lnTo>
                      <a:pt x="4022" y="1184"/>
                    </a:lnTo>
                    <a:lnTo>
                      <a:pt x="2000"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77;p52">
                <a:extLst>
                  <a:ext uri="{FF2B5EF4-FFF2-40B4-BE49-F238E27FC236}">
                    <a16:creationId xmlns:a16="http://schemas.microsoft.com/office/drawing/2014/main" id="{0ACA744D-8B46-43D9-A1E4-3B37527ADC69}"/>
                  </a:ext>
                </a:extLst>
              </p:cNvPr>
              <p:cNvSpPr/>
              <p:nvPr/>
            </p:nvSpPr>
            <p:spPr>
              <a:xfrm>
                <a:off x="4827900" y="1996525"/>
                <a:ext cx="100625" cy="58900"/>
              </a:xfrm>
              <a:custGeom>
                <a:avLst/>
                <a:gdLst/>
                <a:ahLst/>
                <a:cxnLst/>
                <a:rect l="l" t="t" r="r" b="b"/>
                <a:pathLst>
                  <a:path w="4025" h="2356" extrusionOk="0">
                    <a:moveTo>
                      <a:pt x="0" y="1169"/>
                    </a:moveTo>
                    <a:lnTo>
                      <a:pt x="2023" y="2355"/>
                    </a:lnTo>
                    <a:lnTo>
                      <a:pt x="4025" y="1188"/>
                    </a:lnTo>
                    <a:lnTo>
                      <a:pt x="2004"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78;p52">
                <a:extLst>
                  <a:ext uri="{FF2B5EF4-FFF2-40B4-BE49-F238E27FC236}">
                    <a16:creationId xmlns:a16="http://schemas.microsoft.com/office/drawing/2014/main" id="{5FD9E302-0DBF-4A00-AC5A-45A16F430E12}"/>
                  </a:ext>
                </a:extLst>
              </p:cNvPr>
              <p:cNvSpPr/>
              <p:nvPr/>
            </p:nvSpPr>
            <p:spPr>
              <a:xfrm>
                <a:off x="4765200" y="2033075"/>
                <a:ext cx="100675" cy="58875"/>
              </a:xfrm>
              <a:custGeom>
                <a:avLst/>
                <a:gdLst/>
                <a:ahLst/>
                <a:cxnLst/>
                <a:rect l="l" t="t" r="r" b="b"/>
                <a:pathLst>
                  <a:path w="4027" h="2355" extrusionOk="0">
                    <a:moveTo>
                      <a:pt x="0" y="1168"/>
                    </a:moveTo>
                    <a:lnTo>
                      <a:pt x="2023" y="2354"/>
                    </a:lnTo>
                    <a:lnTo>
                      <a:pt x="4026" y="1189"/>
                    </a:lnTo>
                    <a:lnTo>
                      <a:pt x="2002"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79;p52">
                <a:extLst>
                  <a:ext uri="{FF2B5EF4-FFF2-40B4-BE49-F238E27FC236}">
                    <a16:creationId xmlns:a16="http://schemas.microsoft.com/office/drawing/2014/main" id="{43AADFBF-4234-4CD3-B309-3D3F5D6A7B6A}"/>
                  </a:ext>
                </a:extLst>
              </p:cNvPr>
              <p:cNvSpPr/>
              <p:nvPr/>
            </p:nvSpPr>
            <p:spPr>
              <a:xfrm>
                <a:off x="4702500" y="2069650"/>
                <a:ext cx="100625" cy="58750"/>
              </a:xfrm>
              <a:custGeom>
                <a:avLst/>
                <a:gdLst/>
                <a:ahLst/>
                <a:cxnLst/>
                <a:rect l="l" t="t" r="r" b="b"/>
                <a:pathLst>
                  <a:path w="4025" h="2350" extrusionOk="0">
                    <a:moveTo>
                      <a:pt x="0" y="1166"/>
                    </a:moveTo>
                    <a:lnTo>
                      <a:pt x="2023" y="2350"/>
                    </a:lnTo>
                    <a:lnTo>
                      <a:pt x="4024" y="1182"/>
                    </a:lnTo>
                    <a:lnTo>
                      <a:pt x="2003"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980;p52">
                <a:extLst>
                  <a:ext uri="{FF2B5EF4-FFF2-40B4-BE49-F238E27FC236}">
                    <a16:creationId xmlns:a16="http://schemas.microsoft.com/office/drawing/2014/main" id="{72B36B3B-0563-4EA5-9BC0-67FC03ADEBEB}"/>
                  </a:ext>
                </a:extLst>
              </p:cNvPr>
              <p:cNvSpPr/>
              <p:nvPr/>
            </p:nvSpPr>
            <p:spPr>
              <a:xfrm>
                <a:off x="4639800" y="2106075"/>
                <a:ext cx="100650" cy="58900"/>
              </a:xfrm>
              <a:custGeom>
                <a:avLst/>
                <a:gdLst/>
                <a:ahLst/>
                <a:cxnLst/>
                <a:rect l="l" t="t" r="r" b="b"/>
                <a:pathLst>
                  <a:path w="4026" h="2356" extrusionOk="0">
                    <a:moveTo>
                      <a:pt x="0" y="1169"/>
                    </a:moveTo>
                    <a:lnTo>
                      <a:pt x="2023" y="2355"/>
                    </a:lnTo>
                    <a:lnTo>
                      <a:pt x="4026" y="1188"/>
                    </a:lnTo>
                    <a:lnTo>
                      <a:pt x="2002"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981;p52">
                <a:extLst>
                  <a:ext uri="{FF2B5EF4-FFF2-40B4-BE49-F238E27FC236}">
                    <a16:creationId xmlns:a16="http://schemas.microsoft.com/office/drawing/2014/main" id="{9603EA2A-334A-4D6D-A0A5-880F1845011F}"/>
                  </a:ext>
                </a:extLst>
              </p:cNvPr>
              <p:cNvSpPr/>
              <p:nvPr/>
            </p:nvSpPr>
            <p:spPr>
              <a:xfrm>
                <a:off x="4577100" y="2142625"/>
                <a:ext cx="100625" cy="58875"/>
              </a:xfrm>
              <a:custGeom>
                <a:avLst/>
                <a:gdLst/>
                <a:ahLst/>
                <a:cxnLst/>
                <a:rect l="l" t="t" r="r" b="b"/>
                <a:pathLst>
                  <a:path w="4025" h="2355" extrusionOk="0">
                    <a:moveTo>
                      <a:pt x="0" y="1167"/>
                    </a:moveTo>
                    <a:lnTo>
                      <a:pt x="2023" y="2354"/>
                    </a:lnTo>
                    <a:lnTo>
                      <a:pt x="4024" y="1187"/>
                    </a:lnTo>
                    <a:lnTo>
                      <a:pt x="2002"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982;p52">
                <a:extLst>
                  <a:ext uri="{FF2B5EF4-FFF2-40B4-BE49-F238E27FC236}">
                    <a16:creationId xmlns:a16="http://schemas.microsoft.com/office/drawing/2014/main" id="{F9BF9599-E84C-4244-B6E1-D68485C7203D}"/>
                  </a:ext>
                </a:extLst>
              </p:cNvPr>
              <p:cNvSpPr/>
              <p:nvPr/>
            </p:nvSpPr>
            <p:spPr>
              <a:xfrm>
                <a:off x="4453050" y="2179175"/>
                <a:ext cx="174625" cy="94500"/>
              </a:xfrm>
              <a:custGeom>
                <a:avLst/>
                <a:gdLst/>
                <a:ahLst/>
                <a:cxnLst/>
                <a:rect l="l" t="t" r="r" b="b"/>
                <a:pathLst>
                  <a:path w="6985" h="3780" extrusionOk="0">
                    <a:moveTo>
                      <a:pt x="1" y="2593"/>
                    </a:moveTo>
                    <a:lnTo>
                      <a:pt x="2034" y="3779"/>
                    </a:lnTo>
                    <a:lnTo>
                      <a:pt x="6985" y="892"/>
                    </a:lnTo>
                    <a:lnTo>
                      <a:pt x="6478" y="1181"/>
                    </a:lnTo>
                    <a:lnTo>
                      <a:pt x="4451" y="0"/>
                    </a:lnTo>
                    <a:lnTo>
                      <a:pt x="2454" y="1166"/>
                    </a:lnTo>
                    <a:lnTo>
                      <a:pt x="4477" y="2348"/>
                    </a:lnTo>
                    <a:lnTo>
                      <a:pt x="3970" y="2643"/>
                    </a:lnTo>
                    <a:lnTo>
                      <a:pt x="1948" y="1463"/>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983;p52">
                <a:extLst>
                  <a:ext uri="{FF2B5EF4-FFF2-40B4-BE49-F238E27FC236}">
                    <a16:creationId xmlns:a16="http://schemas.microsoft.com/office/drawing/2014/main" id="{0B051CDA-2747-47C4-9B4B-7261641960E4}"/>
                  </a:ext>
                </a:extLst>
              </p:cNvPr>
              <p:cNvSpPr/>
              <p:nvPr/>
            </p:nvSpPr>
            <p:spPr>
              <a:xfrm>
                <a:off x="5331400" y="1804075"/>
                <a:ext cx="124100" cy="73325"/>
              </a:xfrm>
              <a:custGeom>
                <a:avLst/>
                <a:gdLst/>
                <a:ahLst/>
                <a:cxnLst/>
                <a:rect l="l" t="t" r="r" b="b"/>
                <a:pathLst>
                  <a:path w="4964" h="2933" extrusionOk="0">
                    <a:moveTo>
                      <a:pt x="1" y="1745"/>
                    </a:moveTo>
                    <a:lnTo>
                      <a:pt x="2022" y="2933"/>
                    </a:lnTo>
                    <a:lnTo>
                      <a:pt x="4963" y="1193"/>
                    </a:lnTo>
                    <a:lnTo>
                      <a:pt x="2939"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984;p52">
                <a:extLst>
                  <a:ext uri="{FF2B5EF4-FFF2-40B4-BE49-F238E27FC236}">
                    <a16:creationId xmlns:a16="http://schemas.microsoft.com/office/drawing/2014/main" id="{CC6452B9-A916-4068-B613-CBA4DAF79DA7}"/>
                  </a:ext>
                </a:extLst>
              </p:cNvPr>
              <p:cNvSpPr/>
              <p:nvPr/>
            </p:nvSpPr>
            <p:spPr>
              <a:xfrm>
                <a:off x="5242675" y="1869400"/>
                <a:ext cx="100625" cy="58750"/>
              </a:xfrm>
              <a:custGeom>
                <a:avLst/>
                <a:gdLst/>
                <a:ahLst/>
                <a:cxnLst/>
                <a:rect l="l" t="t" r="r" b="b"/>
                <a:pathLst>
                  <a:path w="4025" h="2350" extrusionOk="0">
                    <a:moveTo>
                      <a:pt x="1" y="1162"/>
                    </a:moveTo>
                    <a:lnTo>
                      <a:pt x="2023" y="2350"/>
                    </a:lnTo>
                    <a:lnTo>
                      <a:pt x="4025" y="1181"/>
                    </a:lnTo>
                    <a:lnTo>
                      <a:pt x="2004"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985;p52">
                <a:extLst>
                  <a:ext uri="{FF2B5EF4-FFF2-40B4-BE49-F238E27FC236}">
                    <a16:creationId xmlns:a16="http://schemas.microsoft.com/office/drawing/2014/main" id="{F4DE6D21-91E5-43B6-AD66-46C3744CD718}"/>
                  </a:ext>
                </a:extLst>
              </p:cNvPr>
              <p:cNvSpPr/>
              <p:nvPr/>
            </p:nvSpPr>
            <p:spPr>
              <a:xfrm>
                <a:off x="5179975" y="1905825"/>
                <a:ext cx="100625" cy="58850"/>
              </a:xfrm>
              <a:custGeom>
                <a:avLst/>
                <a:gdLst/>
                <a:ahLst/>
                <a:cxnLst/>
                <a:rect l="l" t="t" r="r" b="b"/>
                <a:pathLst>
                  <a:path w="4025" h="2354" extrusionOk="0">
                    <a:moveTo>
                      <a:pt x="1" y="1166"/>
                    </a:moveTo>
                    <a:lnTo>
                      <a:pt x="2023" y="2354"/>
                    </a:lnTo>
                    <a:lnTo>
                      <a:pt x="4025" y="1187"/>
                    </a:lnTo>
                    <a:lnTo>
                      <a:pt x="2004"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986;p52">
                <a:extLst>
                  <a:ext uri="{FF2B5EF4-FFF2-40B4-BE49-F238E27FC236}">
                    <a16:creationId xmlns:a16="http://schemas.microsoft.com/office/drawing/2014/main" id="{4067B9C9-222A-4198-8026-78AE2B5600FE}"/>
                  </a:ext>
                </a:extLst>
              </p:cNvPr>
              <p:cNvSpPr/>
              <p:nvPr/>
            </p:nvSpPr>
            <p:spPr>
              <a:xfrm>
                <a:off x="5117250" y="1942400"/>
                <a:ext cx="100700" cy="58825"/>
              </a:xfrm>
              <a:custGeom>
                <a:avLst/>
                <a:gdLst/>
                <a:ahLst/>
                <a:cxnLst/>
                <a:rect l="l" t="t" r="r" b="b"/>
                <a:pathLst>
                  <a:path w="4028" h="2353" extrusionOk="0">
                    <a:moveTo>
                      <a:pt x="0" y="1166"/>
                    </a:moveTo>
                    <a:lnTo>
                      <a:pt x="2024" y="2352"/>
                    </a:lnTo>
                    <a:lnTo>
                      <a:pt x="4027" y="1185"/>
                    </a:lnTo>
                    <a:lnTo>
                      <a:pt x="2003"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987;p52">
                <a:extLst>
                  <a:ext uri="{FF2B5EF4-FFF2-40B4-BE49-F238E27FC236}">
                    <a16:creationId xmlns:a16="http://schemas.microsoft.com/office/drawing/2014/main" id="{81412596-6DB9-4B75-AB12-B3B33590B095}"/>
                  </a:ext>
                </a:extLst>
              </p:cNvPr>
              <p:cNvSpPr/>
              <p:nvPr/>
            </p:nvSpPr>
            <p:spPr>
              <a:xfrm>
                <a:off x="5054575" y="1978925"/>
                <a:ext cx="100625" cy="58700"/>
              </a:xfrm>
              <a:custGeom>
                <a:avLst/>
                <a:gdLst/>
                <a:ahLst/>
                <a:cxnLst/>
                <a:rect l="l" t="t" r="r" b="b"/>
                <a:pathLst>
                  <a:path w="4025" h="2348" extrusionOk="0">
                    <a:moveTo>
                      <a:pt x="1" y="1163"/>
                    </a:moveTo>
                    <a:lnTo>
                      <a:pt x="2023" y="2348"/>
                    </a:lnTo>
                    <a:lnTo>
                      <a:pt x="4025" y="1182"/>
                    </a:lnTo>
                    <a:lnTo>
                      <a:pt x="2002"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988;p52">
                <a:extLst>
                  <a:ext uri="{FF2B5EF4-FFF2-40B4-BE49-F238E27FC236}">
                    <a16:creationId xmlns:a16="http://schemas.microsoft.com/office/drawing/2014/main" id="{2D7C1CDD-E5B8-41AE-85E5-974EB1B88468}"/>
                  </a:ext>
                </a:extLst>
              </p:cNvPr>
              <p:cNvSpPr/>
              <p:nvPr/>
            </p:nvSpPr>
            <p:spPr>
              <a:xfrm>
                <a:off x="4991875" y="2015300"/>
                <a:ext cx="100625" cy="58875"/>
              </a:xfrm>
              <a:custGeom>
                <a:avLst/>
                <a:gdLst/>
                <a:ahLst/>
                <a:cxnLst/>
                <a:rect l="l" t="t" r="r" b="b"/>
                <a:pathLst>
                  <a:path w="4025" h="2355" extrusionOk="0">
                    <a:moveTo>
                      <a:pt x="0" y="1169"/>
                    </a:moveTo>
                    <a:lnTo>
                      <a:pt x="2023" y="2354"/>
                    </a:lnTo>
                    <a:lnTo>
                      <a:pt x="4025" y="1188"/>
                    </a:lnTo>
                    <a:lnTo>
                      <a:pt x="2002"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989;p52">
                <a:extLst>
                  <a:ext uri="{FF2B5EF4-FFF2-40B4-BE49-F238E27FC236}">
                    <a16:creationId xmlns:a16="http://schemas.microsoft.com/office/drawing/2014/main" id="{69D68089-83B2-4356-8E0E-32AA8AE1FC5A}"/>
                  </a:ext>
                </a:extLst>
              </p:cNvPr>
              <p:cNvSpPr/>
              <p:nvPr/>
            </p:nvSpPr>
            <p:spPr>
              <a:xfrm>
                <a:off x="4929125" y="2051875"/>
                <a:ext cx="100675" cy="58850"/>
              </a:xfrm>
              <a:custGeom>
                <a:avLst/>
                <a:gdLst/>
                <a:ahLst/>
                <a:cxnLst/>
                <a:rect l="l" t="t" r="r" b="b"/>
                <a:pathLst>
                  <a:path w="4027" h="2354" extrusionOk="0">
                    <a:moveTo>
                      <a:pt x="1" y="1167"/>
                    </a:moveTo>
                    <a:lnTo>
                      <a:pt x="2025" y="2354"/>
                    </a:lnTo>
                    <a:lnTo>
                      <a:pt x="4027" y="1188"/>
                    </a:lnTo>
                    <a:lnTo>
                      <a:pt x="2004"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90;p52">
                <a:extLst>
                  <a:ext uri="{FF2B5EF4-FFF2-40B4-BE49-F238E27FC236}">
                    <a16:creationId xmlns:a16="http://schemas.microsoft.com/office/drawing/2014/main" id="{58331BD5-2BD0-4E36-B607-4011619BB839}"/>
                  </a:ext>
                </a:extLst>
              </p:cNvPr>
              <p:cNvSpPr/>
              <p:nvPr/>
            </p:nvSpPr>
            <p:spPr>
              <a:xfrm>
                <a:off x="4866425" y="2088425"/>
                <a:ext cx="100675" cy="58750"/>
              </a:xfrm>
              <a:custGeom>
                <a:avLst/>
                <a:gdLst/>
                <a:ahLst/>
                <a:cxnLst/>
                <a:rect l="l" t="t" r="r" b="b"/>
                <a:pathLst>
                  <a:path w="4027" h="2350" extrusionOk="0">
                    <a:moveTo>
                      <a:pt x="1" y="1164"/>
                    </a:moveTo>
                    <a:lnTo>
                      <a:pt x="2025" y="2350"/>
                    </a:lnTo>
                    <a:lnTo>
                      <a:pt x="4026" y="1183"/>
                    </a:lnTo>
                    <a:lnTo>
                      <a:pt x="2004"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991;p52">
                <a:extLst>
                  <a:ext uri="{FF2B5EF4-FFF2-40B4-BE49-F238E27FC236}">
                    <a16:creationId xmlns:a16="http://schemas.microsoft.com/office/drawing/2014/main" id="{4554F41C-4C68-4FE7-936A-B814F8A90EDF}"/>
                  </a:ext>
                </a:extLst>
              </p:cNvPr>
              <p:cNvSpPr/>
              <p:nvPr/>
            </p:nvSpPr>
            <p:spPr>
              <a:xfrm>
                <a:off x="4803775" y="2124850"/>
                <a:ext cx="100625" cy="58825"/>
              </a:xfrm>
              <a:custGeom>
                <a:avLst/>
                <a:gdLst/>
                <a:ahLst/>
                <a:cxnLst/>
                <a:rect l="l" t="t" r="r" b="b"/>
                <a:pathLst>
                  <a:path w="4025" h="2353" extrusionOk="0">
                    <a:moveTo>
                      <a:pt x="0" y="1168"/>
                    </a:moveTo>
                    <a:lnTo>
                      <a:pt x="2023" y="2353"/>
                    </a:lnTo>
                    <a:lnTo>
                      <a:pt x="4024" y="1187"/>
                    </a:lnTo>
                    <a:lnTo>
                      <a:pt x="2002"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992;p52">
                <a:extLst>
                  <a:ext uri="{FF2B5EF4-FFF2-40B4-BE49-F238E27FC236}">
                    <a16:creationId xmlns:a16="http://schemas.microsoft.com/office/drawing/2014/main" id="{4EC853CE-F260-4800-9BED-5F14C4F119B6}"/>
                  </a:ext>
                </a:extLst>
              </p:cNvPr>
              <p:cNvSpPr/>
              <p:nvPr/>
            </p:nvSpPr>
            <p:spPr>
              <a:xfrm>
                <a:off x="4741175" y="2161450"/>
                <a:ext cx="100525" cy="58525"/>
              </a:xfrm>
              <a:custGeom>
                <a:avLst/>
                <a:gdLst/>
                <a:ahLst/>
                <a:cxnLst/>
                <a:rect l="l" t="t" r="r" b="b"/>
                <a:pathLst>
                  <a:path w="4021" h="2341" extrusionOk="0">
                    <a:moveTo>
                      <a:pt x="1" y="1160"/>
                    </a:moveTo>
                    <a:lnTo>
                      <a:pt x="2038" y="2341"/>
                    </a:lnTo>
                    <a:lnTo>
                      <a:pt x="4020" y="1184"/>
                    </a:lnTo>
                    <a:lnTo>
                      <a:pt x="1998"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993;p52">
                <a:extLst>
                  <a:ext uri="{FF2B5EF4-FFF2-40B4-BE49-F238E27FC236}">
                    <a16:creationId xmlns:a16="http://schemas.microsoft.com/office/drawing/2014/main" id="{88E27EC5-2875-4027-9978-2717CB62FD56}"/>
                  </a:ext>
                </a:extLst>
              </p:cNvPr>
              <p:cNvSpPr/>
              <p:nvPr/>
            </p:nvSpPr>
            <p:spPr>
              <a:xfrm>
                <a:off x="4678325" y="2197825"/>
                <a:ext cx="101200" cy="59000"/>
              </a:xfrm>
              <a:custGeom>
                <a:avLst/>
                <a:gdLst/>
                <a:ahLst/>
                <a:cxnLst/>
                <a:rect l="l" t="t" r="r" b="b"/>
                <a:pathLst>
                  <a:path w="4048" h="2360" extrusionOk="0">
                    <a:moveTo>
                      <a:pt x="1" y="1167"/>
                    </a:moveTo>
                    <a:lnTo>
                      <a:pt x="2029" y="2359"/>
                    </a:lnTo>
                    <a:lnTo>
                      <a:pt x="4047" y="1181"/>
                    </a:lnTo>
                    <a:lnTo>
                      <a:pt x="2008"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994;p52">
                <a:extLst>
                  <a:ext uri="{FF2B5EF4-FFF2-40B4-BE49-F238E27FC236}">
                    <a16:creationId xmlns:a16="http://schemas.microsoft.com/office/drawing/2014/main" id="{F5C054B1-1C24-4516-BA1C-4AB967678AA5}"/>
                  </a:ext>
                </a:extLst>
              </p:cNvPr>
              <p:cNvSpPr/>
              <p:nvPr/>
            </p:nvSpPr>
            <p:spPr>
              <a:xfrm>
                <a:off x="4638800" y="2234375"/>
                <a:ext cx="77600" cy="45300"/>
              </a:xfrm>
              <a:custGeom>
                <a:avLst/>
                <a:gdLst/>
                <a:ahLst/>
                <a:cxnLst/>
                <a:rect l="l" t="t" r="r" b="b"/>
                <a:pathLst>
                  <a:path w="3104" h="1812" extrusionOk="0">
                    <a:moveTo>
                      <a:pt x="0" y="625"/>
                    </a:moveTo>
                    <a:lnTo>
                      <a:pt x="2032" y="1812"/>
                    </a:lnTo>
                    <a:lnTo>
                      <a:pt x="3104" y="1191"/>
                    </a:lnTo>
                    <a:lnTo>
                      <a:pt x="1077"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995;p52">
                <a:extLst>
                  <a:ext uri="{FF2B5EF4-FFF2-40B4-BE49-F238E27FC236}">
                    <a16:creationId xmlns:a16="http://schemas.microsoft.com/office/drawing/2014/main" id="{17E1E468-0DD0-4694-9F9A-20C0FCAA9215}"/>
                  </a:ext>
                </a:extLst>
              </p:cNvPr>
              <p:cNvSpPr/>
              <p:nvPr/>
            </p:nvSpPr>
            <p:spPr>
              <a:xfrm>
                <a:off x="4549075" y="2257375"/>
                <a:ext cx="127900" cy="74625"/>
              </a:xfrm>
              <a:custGeom>
                <a:avLst/>
                <a:gdLst/>
                <a:ahLst/>
                <a:cxnLst/>
                <a:rect l="l" t="t" r="r" b="b"/>
                <a:pathLst>
                  <a:path w="5116" h="2985" extrusionOk="0">
                    <a:moveTo>
                      <a:pt x="0" y="1798"/>
                    </a:moveTo>
                    <a:lnTo>
                      <a:pt x="2027" y="2984"/>
                    </a:lnTo>
                    <a:lnTo>
                      <a:pt x="5116" y="1187"/>
                    </a:lnTo>
                    <a:lnTo>
                      <a:pt x="3083"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996;p52">
                <a:extLst>
                  <a:ext uri="{FF2B5EF4-FFF2-40B4-BE49-F238E27FC236}">
                    <a16:creationId xmlns:a16="http://schemas.microsoft.com/office/drawing/2014/main" id="{873020D0-6EBC-47D7-9E47-B8E5BE845073}"/>
                  </a:ext>
                </a:extLst>
              </p:cNvPr>
              <p:cNvSpPr/>
              <p:nvPr/>
            </p:nvSpPr>
            <p:spPr>
              <a:xfrm>
                <a:off x="5412600" y="1862500"/>
                <a:ext cx="138850" cy="81425"/>
              </a:xfrm>
              <a:custGeom>
                <a:avLst/>
                <a:gdLst/>
                <a:ahLst/>
                <a:cxnLst/>
                <a:rect l="l" t="t" r="r" b="b"/>
                <a:pathLst>
                  <a:path w="5554" h="3257" extrusionOk="0">
                    <a:moveTo>
                      <a:pt x="0" y="2063"/>
                    </a:moveTo>
                    <a:lnTo>
                      <a:pt x="2008" y="3257"/>
                    </a:lnTo>
                    <a:lnTo>
                      <a:pt x="5554" y="1187"/>
                    </a:lnTo>
                    <a:lnTo>
                      <a:pt x="3527"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997;p52">
                <a:extLst>
                  <a:ext uri="{FF2B5EF4-FFF2-40B4-BE49-F238E27FC236}">
                    <a16:creationId xmlns:a16="http://schemas.microsoft.com/office/drawing/2014/main" id="{D418E7BC-E258-4B64-BB3A-7D19EFC40B6B}"/>
                  </a:ext>
                </a:extLst>
              </p:cNvPr>
              <p:cNvSpPr/>
              <p:nvPr/>
            </p:nvSpPr>
            <p:spPr>
              <a:xfrm>
                <a:off x="5337050" y="1928975"/>
                <a:ext cx="100675" cy="58625"/>
              </a:xfrm>
              <a:custGeom>
                <a:avLst/>
                <a:gdLst/>
                <a:ahLst/>
                <a:cxnLst/>
                <a:rect l="l" t="t" r="r" b="b"/>
                <a:pathLst>
                  <a:path w="4027" h="2345" extrusionOk="0">
                    <a:moveTo>
                      <a:pt x="0" y="1156"/>
                    </a:moveTo>
                    <a:lnTo>
                      <a:pt x="2023" y="2344"/>
                    </a:lnTo>
                    <a:lnTo>
                      <a:pt x="4026" y="1177"/>
                    </a:lnTo>
                    <a:lnTo>
                      <a:pt x="1987"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998;p52">
                <a:extLst>
                  <a:ext uri="{FF2B5EF4-FFF2-40B4-BE49-F238E27FC236}">
                    <a16:creationId xmlns:a16="http://schemas.microsoft.com/office/drawing/2014/main" id="{37A45CEB-EE00-4CF7-BAD3-CD12F4235E09}"/>
                  </a:ext>
                </a:extLst>
              </p:cNvPr>
              <p:cNvSpPr/>
              <p:nvPr/>
            </p:nvSpPr>
            <p:spPr>
              <a:xfrm>
                <a:off x="5274350" y="1965250"/>
                <a:ext cx="100625" cy="58825"/>
              </a:xfrm>
              <a:custGeom>
                <a:avLst/>
                <a:gdLst/>
                <a:ahLst/>
                <a:cxnLst/>
                <a:rect l="l" t="t" r="r" b="b"/>
                <a:pathLst>
                  <a:path w="4025" h="2353" extrusionOk="0">
                    <a:moveTo>
                      <a:pt x="0" y="1168"/>
                    </a:moveTo>
                    <a:lnTo>
                      <a:pt x="2023" y="2353"/>
                    </a:lnTo>
                    <a:lnTo>
                      <a:pt x="4025" y="1187"/>
                    </a:lnTo>
                    <a:lnTo>
                      <a:pt x="2004"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999;p52">
                <a:extLst>
                  <a:ext uri="{FF2B5EF4-FFF2-40B4-BE49-F238E27FC236}">
                    <a16:creationId xmlns:a16="http://schemas.microsoft.com/office/drawing/2014/main" id="{FF316DFA-F164-4AB0-B236-0F28B0C63914}"/>
                  </a:ext>
                </a:extLst>
              </p:cNvPr>
              <p:cNvSpPr/>
              <p:nvPr/>
            </p:nvSpPr>
            <p:spPr>
              <a:xfrm>
                <a:off x="5211650" y="2001775"/>
                <a:ext cx="100650" cy="58875"/>
              </a:xfrm>
              <a:custGeom>
                <a:avLst/>
                <a:gdLst/>
                <a:ahLst/>
                <a:cxnLst/>
                <a:rect l="l" t="t" r="r" b="b"/>
                <a:pathLst>
                  <a:path w="4026" h="2355" extrusionOk="0">
                    <a:moveTo>
                      <a:pt x="0" y="1168"/>
                    </a:moveTo>
                    <a:lnTo>
                      <a:pt x="2023" y="2355"/>
                    </a:lnTo>
                    <a:lnTo>
                      <a:pt x="4026" y="1189"/>
                    </a:lnTo>
                    <a:lnTo>
                      <a:pt x="2003"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000;p52">
                <a:extLst>
                  <a:ext uri="{FF2B5EF4-FFF2-40B4-BE49-F238E27FC236}">
                    <a16:creationId xmlns:a16="http://schemas.microsoft.com/office/drawing/2014/main" id="{B1580852-27A6-43E3-8C00-42E6D0BE21EA}"/>
                  </a:ext>
                </a:extLst>
              </p:cNvPr>
              <p:cNvSpPr/>
              <p:nvPr/>
            </p:nvSpPr>
            <p:spPr>
              <a:xfrm>
                <a:off x="5148950" y="2038350"/>
                <a:ext cx="100625" cy="58725"/>
              </a:xfrm>
              <a:custGeom>
                <a:avLst/>
                <a:gdLst/>
                <a:ahLst/>
                <a:cxnLst/>
                <a:rect l="l" t="t" r="r" b="b"/>
                <a:pathLst>
                  <a:path w="4025" h="2349" extrusionOk="0">
                    <a:moveTo>
                      <a:pt x="0" y="1163"/>
                    </a:moveTo>
                    <a:lnTo>
                      <a:pt x="2023" y="2348"/>
                    </a:lnTo>
                    <a:lnTo>
                      <a:pt x="4024" y="1183"/>
                    </a:lnTo>
                    <a:lnTo>
                      <a:pt x="2002"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001;p52">
                <a:extLst>
                  <a:ext uri="{FF2B5EF4-FFF2-40B4-BE49-F238E27FC236}">
                    <a16:creationId xmlns:a16="http://schemas.microsoft.com/office/drawing/2014/main" id="{7A731814-CCA6-4672-B0B4-C69E993FABC4}"/>
                  </a:ext>
                </a:extLst>
              </p:cNvPr>
              <p:cNvSpPr/>
              <p:nvPr/>
            </p:nvSpPr>
            <p:spPr>
              <a:xfrm>
                <a:off x="5086250" y="2074775"/>
                <a:ext cx="100625" cy="58850"/>
              </a:xfrm>
              <a:custGeom>
                <a:avLst/>
                <a:gdLst/>
                <a:ahLst/>
                <a:cxnLst/>
                <a:rect l="l" t="t" r="r" b="b"/>
                <a:pathLst>
                  <a:path w="4025" h="2354" extrusionOk="0">
                    <a:moveTo>
                      <a:pt x="0" y="1169"/>
                    </a:moveTo>
                    <a:lnTo>
                      <a:pt x="2023" y="2354"/>
                    </a:lnTo>
                    <a:lnTo>
                      <a:pt x="4024" y="1188"/>
                    </a:lnTo>
                    <a:lnTo>
                      <a:pt x="2002"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002;p52">
                <a:extLst>
                  <a:ext uri="{FF2B5EF4-FFF2-40B4-BE49-F238E27FC236}">
                    <a16:creationId xmlns:a16="http://schemas.microsoft.com/office/drawing/2014/main" id="{403695F0-1D02-49F6-ACA8-92BBF6FB1D88}"/>
                  </a:ext>
                </a:extLst>
              </p:cNvPr>
              <p:cNvSpPr/>
              <p:nvPr/>
            </p:nvSpPr>
            <p:spPr>
              <a:xfrm>
                <a:off x="5023800" y="2111300"/>
                <a:ext cx="100375" cy="59275"/>
              </a:xfrm>
              <a:custGeom>
                <a:avLst/>
                <a:gdLst/>
                <a:ahLst/>
                <a:cxnLst/>
                <a:rect l="l" t="t" r="r" b="b"/>
                <a:pathLst>
                  <a:path w="4015" h="2371" extrusionOk="0">
                    <a:moveTo>
                      <a:pt x="0" y="1163"/>
                    </a:moveTo>
                    <a:lnTo>
                      <a:pt x="1983" y="2371"/>
                    </a:lnTo>
                    <a:lnTo>
                      <a:pt x="2013" y="2353"/>
                    </a:lnTo>
                    <a:lnTo>
                      <a:pt x="4014" y="1188"/>
                    </a:lnTo>
                    <a:lnTo>
                      <a:pt x="1992"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003;p52">
                <a:extLst>
                  <a:ext uri="{FF2B5EF4-FFF2-40B4-BE49-F238E27FC236}">
                    <a16:creationId xmlns:a16="http://schemas.microsoft.com/office/drawing/2014/main" id="{B44392D3-D167-46DA-86B4-61A8895A968D}"/>
                  </a:ext>
                </a:extLst>
              </p:cNvPr>
              <p:cNvSpPr/>
              <p:nvPr/>
            </p:nvSpPr>
            <p:spPr>
              <a:xfrm>
                <a:off x="4960700" y="2147750"/>
                <a:ext cx="99875" cy="58875"/>
              </a:xfrm>
              <a:custGeom>
                <a:avLst/>
                <a:gdLst/>
                <a:ahLst/>
                <a:cxnLst/>
                <a:rect l="l" t="t" r="r" b="b"/>
                <a:pathLst>
                  <a:path w="3995" h="2355" extrusionOk="0">
                    <a:moveTo>
                      <a:pt x="0" y="1168"/>
                    </a:moveTo>
                    <a:lnTo>
                      <a:pt x="2029" y="2354"/>
                    </a:lnTo>
                    <a:lnTo>
                      <a:pt x="3995" y="1207"/>
                    </a:lnTo>
                    <a:lnTo>
                      <a:pt x="2008"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004;p52">
                <a:extLst>
                  <a:ext uri="{FF2B5EF4-FFF2-40B4-BE49-F238E27FC236}">
                    <a16:creationId xmlns:a16="http://schemas.microsoft.com/office/drawing/2014/main" id="{567F344C-2DBC-4C4C-B2E1-A08AD7AAE7D6}"/>
                  </a:ext>
                </a:extLst>
              </p:cNvPr>
              <p:cNvSpPr/>
              <p:nvPr/>
            </p:nvSpPr>
            <p:spPr>
              <a:xfrm>
                <a:off x="4898000" y="2184325"/>
                <a:ext cx="100775" cy="58825"/>
              </a:xfrm>
              <a:custGeom>
                <a:avLst/>
                <a:gdLst/>
                <a:ahLst/>
                <a:cxnLst/>
                <a:rect l="l" t="t" r="r" b="b"/>
                <a:pathLst>
                  <a:path w="4031" h="2353" extrusionOk="0">
                    <a:moveTo>
                      <a:pt x="0" y="1166"/>
                    </a:moveTo>
                    <a:lnTo>
                      <a:pt x="2027" y="2353"/>
                    </a:lnTo>
                    <a:lnTo>
                      <a:pt x="4030" y="1185"/>
                    </a:lnTo>
                    <a:lnTo>
                      <a:pt x="2008"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005;p52">
                <a:extLst>
                  <a:ext uri="{FF2B5EF4-FFF2-40B4-BE49-F238E27FC236}">
                    <a16:creationId xmlns:a16="http://schemas.microsoft.com/office/drawing/2014/main" id="{0152A466-B56E-40B1-AF2F-A29A2316705E}"/>
                  </a:ext>
                </a:extLst>
              </p:cNvPr>
              <p:cNvSpPr/>
              <p:nvPr/>
            </p:nvSpPr>
            <p:spPr>
              <a:xfrm>
                <a:off x="4835275" y="2220850"/>
                <a:ext cx="100800" cy="58825"/>
              </a:xfrm>
              <a:custGeom>
                <a:avLst/>
                <a:gdLst/>
                <a:ahLst/>
                <a:cxnLst/>
                <a:rect l="l" t="t" r="r" b="b"/>
                <a:pathLst>
                  <a:path w="4032" h="2353" extrusionOk="0">
                    <a:moveTo>
                      <a:pt x="1" y="1166"/>
                    </a:moveTo>
                    <a:lnTo>
                      <a:pt x="2028" y="2353"/>
                    </a:lnTo>
                    <a:lnTo>
                      <a:pt x="4031" y="1189"/>
                    </a:lnTo>
                    <a:lnTo>
                      <a:pt x="2009"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006;p52">
                <a:extLst>
                  <a:ext uri="{FF2B5EF4-FFF2-40B4-BE49-F238E27FC236}">
                    <a16:creationId xmlns:a16="http://schemas.microsoft.com/office/drawing/2014/main" id="{56AC7A51-20B3-4C30-8423-D1266AD1BE3C}"/>
                  </a:ext>
                </a:extLst>
              </p:cNvPr>
              <p:cNvSpPr/>
              <p:nvPr/>
            </p:nvSpPr>
            <p:spPr>
              <a:xfrm>
                <a:off x="4772575" y="2257375"/>
                <a:ext cx="100775" cy="58725"/>
              </a:xfrm>
              <a:custGeom>
                <a:avLst/>
                <a:gdLst/>
                <a:ahLst/>
                <a:cxnLst/>
                <a:rect l="l" t="t" r="r" b="b"/>
                <a:pathLst>
                  <a:path w="4031" h="2349" extrusionOk="0">
                    <a:moveTo>
                      <a:pt x="1" y="1162"/>
                    </a:moveTo>
                    <a:lnTo>
                      <a:pt x="2023" y="2349"/>
                    </a:lnTo>
                    <a:lnTo>
                      <a:pt x="4031" y="1183"/>
                    </a:lnTo>
                    <a:lnTo>
                      <a:pt x="2004"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007;p52">
                <a:extLst>
                  <a:ext uri="{FF2B5EF4-FFF2-40B4-BE49-F238E27FC236}">
                    <a16:creationId xmlns:a16="http://schemas.microsoft.com/office/drawing/2014/main" id="{C7F7259A-7C0A-491A-AC4E-F22F7BBD0FE2}"/>
                  </a:ext>
                </a:extLst>
              </p:cNvPr>
              <p:cNvSpPr/>
              <p:nvPr/>
            </p:nvSpPr>
            <p:spPr>
              <a:xfrm>
                <a:off x="4709875" y="2298025"/>
                <a:ext cx="93925" cy="54650"/>
              </a:xfrm>
              <a:custGeom>
                <a:avLst/>
                <a:gdLst/>
                <a:ahLst/>
                <a:cxnLst/>
                <a:rect l="l" t="t" r="r" b="b"/>
                <a:pathLst>
                  <a:path w="3757" h="2186" extrusionOk="0">
                    <a:moveTo>
                      <a:pt x="1" y="999"/>
                    </a:moveTo>
                    <a:lnTo>
                      <a:pt x="2023" y="2185"/>
                    </a:lnTo>
                    <a:lnTo>
                      <a:pt x="3756" y="1186"/>
                    </a:lnTo>
                    <a:lnTo>
                      <a:pt x="1734"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008;p52">
                <a:extLst>
                  <a:ext uri="{FF2B5EF4-FFF2-40B4-BE49-F238E27FC236}">
                    <a16:creationId xmlns:a16="http://schemas.microsoft.com/office/drawing/2014/main" id="{3FC1AE37-3CCC-4442-ABE2-E55CC49A202F}"/>
                  </a:ext>
                </a:extLst>
              </p:cNvPr>
              <p:cNvSpPr/>
              <p:nvPr/>
            </p:nvSpPr>
            <p:spPr>
              <a:xfrm>
                <a:off x="4644925" y="2330375"/>
                <a:ext cx="102875" cy="60075"/>
              </a:xfrm>
              <a:custGeom>
                <a:avLst/>
                <a:gdLst/>
                <a:ahLst/>
                <a:cxnLst/>
                <a:rect l="l" t="t" r="r" b="b"/>
                <a:pathLst>
                  <a:path w="4115" h="2403" extrusionOk="0">
                    <a:moveTo>
                      <a:pt x="0" y="1216"/>
                    </a:moveTo>
                    <a:lnTo>
                      <a:pt x="2033" y="2403"/>
                    </a:lnTo>
                    <a:lnTo>
                      <a:pt x="4115" y="1187"/>
                    </a:lnTo>
                    <a:lnTo>
                      <a:pt x="2092"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009;p52">
                <a:extLst>
                  <a:ext uri="{FF2B5EF4-FFF2-40B4-BE49-F238E27FC236}">
                    <a16:creationId xmlns:a16="http://schemas.microsoft.com/office/drawing/2014/main" id="{BD05F06F-4993-4802-9A4F-9E5180173F6E}"/>
                  </a:ext>
                </a:extLst>
              </p:cNvPr>
              <p:cNvSpPr/>
              <p:nvPr/>
            </p:nvSpPr>
            <p:spPr>
              <a:xfrm>
                <a:off x="5556550" y="1920975"/>
                <a:ext cx="90775" cy="53100"/>
              </a:xfrm>
              <a:custGeom>
                <a:avLst/>
                <a:gdLst/>
                <a:ahLst/>
                <a:cxnLst/>
                <a:rect l="l" t="t" r="r" b="b"/>
                <a:pathLst>
                  <a:path w="3631" h="2124" extrusionOk="0">
                    <a:moveTo>
                      <a:pt x="1" y="937"/>
                    </a:moveTo>
                    <a:lnTo>
                      <a:pt x="2025" y="2124"/>
                    </a:lnTo>
                    <a:lnTo>
                      <a:pt x="3630" y="1188"/>
                    </a:lnTo>
                    <a:lnTo>
                      <a:pt x="1609"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010;p52">
                <a:extLst>
                  <a:ext uri="{FF2B5EF4-FFF2-40B4-BE49-F238E27FC236}">
                    <a16:creationId xmlns:a16="http://schemas.microsoft.com/office/drawing/2014/main" id="{CB3292A7-2F7F-4760-8463-B110E2B2524B}"/>
                  </a:ext>
                </a:extLst>
              </p:cNvPr>
              <p:cNvSpPr/>
              <p:nvPr/>
            </p:nvSpPr>
            <p:spPr>
              <a:xfrm>
                <a:off x="5493850" y="1951750"/>
                <a:ext cx="100675" cy="58850"/>
              </a:xfrm>
              <a:custGeom>
                <a:avLst/>
                <a:gdLst/>
                <a:ahLst/>
                <a:cxnLst/>
                <a:rect l="l" t="t" r="r" b="b"/>
                <a:pathLst>
                  <a:path w="4027" h="2354" extrusionOk="0">
                    <a:moveTo>
                      <a:pt x="1" y="1169"/>
                    </a:moveTo>
                    <a:lnTo>
                      <a:pt x="2023" y="2354"/>
                    </a:lnTo>
                    <a:lnTo>
                      <a:pt x="4027" y="1188"/>
                    </a:lnTo>
                    <a:lnTo>
                      <a:pt x="2003"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011;p52">
                <a:extLst>
                  <a:ext uri="{FF2B5EF4-FFF2-40B4-BE49-F238E27FC236}">
                    <a16:creationId xmlns:a16="http://schemas.microsoft.com/office/drawing/2014/main" id="{1EB77F53-2C51-4A8B-950E-6E4D3DE6DDAE}"/>
                  </a:ext>
                </a:extLst>
              </p:cNvPr>
              <p:cNvSpPr/>
              <p:nvPr/>
            </p:nvSpPr>
            <p:spPr>
              <a:xfrm>
                <a:off x="5431150" y="1988300"/>
                <a:ext cx="100675" cy="58725"/>
              </a:xfrm>
              <a:custGeom>
                <a:avLst/>
                <a:gdLst/>
                <a:ahLst/>
                <a:cxnLst/>
                <a:rect l="l" t="t" r="r" b="b"/>
                <a:pathLst>
                  <a:path w="4027" h="2349" extrusionOk="0">
                    <a:moveTo>
                      <a:pt x="1" y="1162"/>
                    </a:moveTo>
                    <a:lnTo>
                      <a:pt x="2023" y="2349"/>
                    </a:lnTo>
                    <a:lnTo>
                      <a:pt x="4026" y="1181"/>
                    </a:lnTo>
                    <a:lnTo>
                      <a:pt x="2004"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012;p52">
                <a:extLst>
                  <a:ext uri="{FF2B5EF4-FFF2-40B4-BE49-F238E27FC236}">
                    <a16:creationId xmlns:a16="http://schemas.microsoft.com/office/drawing/2014/main" id="{54AA414D-20BA-49BF-BF5E-FC110439D412}"/>
                  </a:ext>
                </a:extLst>
              </p:cNvPr>
              <p:cNvSpPr/>
              <p:nvPr/>
            </p:nvSpPr>
            <p:spPr>
              <a:xfrm>
                <a:off x="5368450" y="2024700"/>
                <a:ext cx="100675" cy="58850"/>
              </a:xfrm>
              <a:custGeom>
                <a:avLst/>
                <a:gdLst/>
                <a:ahLst/>
                <a:cxnLst/>
                <a:rect l="l" t="t" r="r" b="b"/>
                <a:pathLst>
                  <a:path w="4027" h="2354" extrusionOk="0">
                    <a:moveTo>
                      <a:pt x="1" y="1167"/>
                    </a:moveTo>
                    <a:lnTo>
                      <a:pt x="2023" y="2354"/>
                    </a:lnTo>
                    <a:lnTo>
                      <a:pt x="4026" y="1188"/>
                    </a:lnTo>
                    <a:lnTo>
                      <a:pt x="2004"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013;p52">
                <a:extLst>
                  <a:ext uri="{FF2B5EF4-FFF2-40B4-BE49-F238E27FC236}">
                    <a16:creationId xmlns:a16="http://schemas.microsoft.com/office/drawing/2014/main" id="{76846F80-50F8-4ACE-996B-3C55C0FEEAF7}"/>
                  </a:ext>
                </a:extLst>
              </p:cNvPr>
              <p:cNvSpPr/>
              <p:nvPr/>
            </p:nvSpPr>
            <p:spPr>
              <a:xfrm>
                <a:off x="5116950" y="2068750"/>
                <a:ext cx="276800" cy="160750"/>
              </a:xfrm>
              <a:custGeom>
                <a:avLst/>
                <a:gdLst/>
                <a:ahLst/>
                <a:cxnLst/>
                <a:rect l="l" t="t" r="r" b="b"/>
                <a:pathLst>
                  <a:path w="11072" h="6430" extrusionOk="0">
                    <a:moveTo>
                      <a:pt x="0" y="5243"/>
                    </a:moveTo>
                    <a:lnTo>
                      <a:pt x="2023" y="6429"/>
                    </a:lnTo>
                    <a:lnTo>
                      <a:pt x="11072" y="1186"/>
                    </a:lnTo>
                    <a:lnTo>
                      <a:pt x="9049"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014;p52">
                <a:extLst>
                  <a:ext uri="{FF2B5EF4-FFF2-40B4-BE49-F238E27FC236}">
                    <a16:creationId xmlns:a16="http://schemas.microsoft.com/office/drawing/2014/main" id="{2449D2B3-DDF8-4095-9FF6-02E4B6848E1B}"/>
                  </a:ext>
                </a:extLst>
              </p:cNvPr>
              <p:cNvSpPr/>
              <p:nvPr/>
            </p:nvSpPr>
            <p:spPr>
              <a:xfrm>
                <a:off x="5056175" y="2213725"/>
                <a:ext cx="88525" cy="50025"/>
              </a:xfrm>
              <a:custGeom>
                <a:avLst/>
                <a:gdLst/>
                <a:ahLst/>
                <a:cxnLst/>
                <a:rect l="l" t="t" r="r" b="b"/>
                <a:pathLst>
                  <a:path w="3541" h="2001" extrusionOk="0">
                    <a:moveTo>
                      <a:pt x="0" y="813"/>
                    </a:moveTo>
                    <a:lnTo>
                      <a:pt x="2027" y="2001"/>
                    </a:lnTo>
                    <a:lnTo>
                      <a:pt x="3540" y="1185"/>
                    </a:lnTo>
                    <a:lnTo>
                      <a:pt x="1518"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015;p52">
                <a:extLst>
                  <a:ext uri="{FF2B5EF4-FFF2-40B4-BE49-F238E27FC236}">
                    <a16:creationId xmlns:a16="http://schemas.microsoft.com/office/drawing/2014/main" id="{BB87AD7F-51E1-4A1D-B4C9-55C5DCFF2F07}"/>
                  </a:ext>
                </a:extLst>
              </p:cNvPr>
              <p:cNvSpPr/>
              <p:nvPr/>
            </p:nvSpPr>
            <p:spPr>
              <a:xfrm>
                <a:off x="5010000" y="2239700"/>
                <a:ext cx="88000" cy="51825"/>
              </a:xfrm>
              <a:custGeom>
                <a:avLst/>
                <a:gdLst/>
                <a:ahLst/>
                <a:cxnLst/>
                <a:rect l="l" t="t" r="r" b="b"/>
                <a:pathLst>
                  <a:path w="3520" h="2073" extrusionOk="0">
                    <a:moveTo>
                      <a:pt x="0" y="886"/>
                    </a:moveTo>
                    <a:lnTo>
                      <a:pt x="2029" y="2072"/>
                    </a:lnTo>
                    <a:lnTo>
                      <a:pt x="3519" y="1180"/>
                    </a:lnTo>
                    <a:lnTo>
                      <a:pt x="1497"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016;p52">
                <a:extLst>
                  <a:ext uri="{FF2B5EF4-FFF2-40B4-BE49-F238E27FC236}">
                    <a16:creationId xmlns:a16="http://schemas.microsoft.com/office/drawing/2014/main" id="{15EF9501-844B-47E0-8843-A4E448FCED1B}"/>
                  </a:ext>
                </a:extLst>
              </p:cNvPr>
              <p:cNvSpPr/>
              <p:nvPr/>
            </p:nvSpPr>
            <p:spPr>
              <a:xfrm>
                <a:off x="4970225" y="2267525"/>
                <a:ext cx="82300" cy="47975"/>
              </a:xfrm>
              <a:custGeom>
                <a:avLst/>
                <a:gdLst/>
                <a:ahLst/>
                <a:cxnLst/>
                <a:rect l="l" t="t" r="r" b="b"/>
                <a:pathLst>
                  <a:path w="3292" h="1919" extrusionOk="0">
                    <a:moveTo>
                      <a:pt x="1" y="732"/>
                    </a:moveTo>
                    <a:lnTo>
                      <a:pt x="2026" y="1919"/>
                    </a:lnTo>
                    <a:lnTo>
                      <a:pt x="3291" y="1187"/>
                    </a:lnTo>
                    <a:lnTo>
                      <a:pt x="1269"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017;p52">
                <a:extLst>
                  <a:ext uri="{FF2B5EF4-FFF2-40B4-BE49-F238E27FC236}">
                    <a16:creationId xmlns:a16="http://schemas.microsoft.com/office/drawing/2014/main" id="{7F0B3729-2433-432C-937A-0AA021416B9D}"/>
                  </a:ext>
                </a:extLst>
              </p:cNvPr>
              <p:cNvSpPr/>
              <p:nvPr/>
            </p:nvSpPr>
            <p:spPr>
              <a:xfrm>
                <a:off x="4929400" y="2291675"/>
                <a:ext cx="80625" cy="47600"/>
              </a:xfrm>
              <a:custGeom>
                <a:avLst/>
                <a:gdLst/>
                <a:ahLst/>
                <a:cxnLst/>
                <a:rect l="l" t="t" r="r" b="b"/>
                <a:pathLst>
                  <a:path w="3225" h="1904" extrusionOk="0">
                    <a:moveTo>
                      <a:pt x="0" y="712"/>
                    </a:moveTo>
                    <a:lnTo>
                      <a:pt x="2029" y="1903"/>
                    </a:lnTo>
                    <a:lnTo>
                      <a:pt x="3224" y="1189"/>
                    </a:lnTo>
                    <a:lnTo>
                      <a:pt x="1202"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018;p52">
                <a:extLst>
                  <a:ext uri="{FF2B5EF4-FFF2-40B4-BE49-F238E27FC236}">
                    <a16:creationId xmlns:a16="http://schemas.microsoft.com/office/drawing/2014/main" id="{F9850994-B887-4281-8173-0C02526A45FE}"/>
                  </a:ext>
                </a:extLst>
              </p:cNvPr>
              <p:cNvSpPr/>
              <p:nvPr/>
            </p:nvSpPr>
            <p:spPr>
              <a:xfrm>
                <a:off x="4892050" y="2330375"/>
                <a:ext cx="75425" cy="45300"/>
              </a:xfrm>
              <a:custGeom>
                <a:avLst/>
                <a:gdLst/>
                <a:ahLst/>
                <a:cxnLst/>
                <a:rect l="l" t="t" r="r" b="b"/>
                <a:pathLst>
                  <a:path w="3017" h="1812" extrusionOk="0">
                    <a:moveTo>
                      <a:pt x="0" y="1161"/>
                    </a:moveTo>
                    <a:lnTo>
                      <a:pt x="1019" y="1812"/>
                    </a:lnTo>
                    <a:lnTo>
                      <a:pt x="3016" y="646"/>
                    </a:lnTo>
                    <a:lnTo>
                      <a:pt x="2002"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019;p52">
                <a:extLst>
                  <a:ext uri="{FF2B5EF4-FFF2-40B4-BE49-F238E27FC236}">
                    <a16:creationId xmlns:a16="http://schemas.microsoft.com/office/drawing/2014/main" id="{70C2169B-30AB-4BFC-912D-B96874D76FC6}"/>
                  </a:ext>
                </a:extLst>
              </p:cNvPr>
              <p:cNvSpPr/>
              <p:nvPr/>
            </p:nvSpPr>
            <p:spPr>
              <a:xfrm>
                <a:off x="4860300" y="2309325"/>
                <a:ext cx="75425" cy="45350"/>
              </a:xfrm>
              <a:custGeom>
                <a:avLst/>
                <a:gdLst/>
                <a:ahLst/>
                <a:cxnLst/>
                <a:rect l="l" t="t" r="r" b="b"/>
                <a:pathLst>
                  <a:path w="3017" h="1814" extrusionOk="0">
                    <a:moveTo>
                      <a:pt x="1" y="1161"/>
                    </a:moveTo>
                    <a:lnTo>
                      <a:pt x="1019" y="1813"/>
                    </a:lnTo>
                    <a:lnTo>
                      <a:pt x="3017" y="646"/>
                    </a:lnTo>
                    <a:lnTo>
                      <a:pt x="2003"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020;p52">
                <a:extLst>
                  <a:ext uri="{FF2B5EF4-FFF2-40B4-BE49-F238E27FC236}">
                    <a16:creationId xmlns:a16="http://schemas.microsoft.com/office/drawing/2014/main" id="{6BB8E96E-1602-4551-AA4E-1162F85813DF}"/>
                  </a:ext>
                </a:extLst>
              </p:cNvPr>
              <p:cNvSpPr/>
              <p:nvPr/>
            </p:nvSpPr>
            <p:spPr>
              <a:xfrm>
                <a:off x="4829000" y="2353275"/>
                <a:ext cx="75875" cy="42875"/>
              </a:xfrm>
              <a:custGeom>
                <a:avLst/>
                <a:gdLst/>
                <a:ahLst/>
                <a:cxnLst/>
                <a:rect l="l" t="t" r="r" b="b"/>
                <a:pathLst>
                  <a:path w="3035" h="1715" extrusionOk="0">
                    <a:moveTo>
                      <a:pt x="1" y="528"/>
                    </a:moveTo>
                    <a:lnTo>
                      <a:pt x="2034" y="1714"/>
                    </a:lnTo>
                    <a:lnTo>
                      <a:pt x="3035" y="1187"/>
                    </a:lnTo>
                    <a:lnTo>
                      <a:pt x="1003"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021;p52">
                <a:extLst>
                  <a:ext uri="{FF2B5EF4-FFF2-40B4-BE49-F238E27FC236}">
                    <a16:creationId xmlns:a16="http://schemas.microsoft.com/office/drawing/2014/main" id="{E96BCA12-FB4B-4FE6-ABBC-7A3FF0DEE0E6}"/>
                  </a:ext>
                </a:extLst>
              </p:cNvPr>
              <p:cNvSpPr/>
              <p:nvPr/>
            </p:nvSpPr>
            <p:spPr>
              <a:xfrm>
                <a:off x="4740925" y="2396125"/>
                <a:ext cx="90125" cy="52775"/>
              </a:xfrm>
              <a:custGeom>
                <a:avLst/>
                <a:gdLst/>
                <a:ahLst/>
                <a:cxnLst/>
                <a:rect l="l" t="t" r="r" b="b"/>
                <a:pathLst>
                  <a:path w="3605" h="2111" extrusionOk="0">
                    <a:moveTo>
                      <a:pt x="0" y="919"/>
                    </a:moveTo>
                    <a:lnTo>
                      <a:pt x="2033" y="2110"/>
                    </a:lnTo>
                    <a:lnTo>
                      <a:pt x="3604" y="1187"/>
                    </a:lnTo>
                    <a:lnTo>
                      <a:pt x="1567"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022;p52">
                <a:extLst>
                  <a:ext uri="{FF2B5EF4-FFF2-40B4-BE49-F238E27FC236}">
                    <a16:creationId xmlns:a16="http://schemas.microsoft.com/office/drawing/2014/main" id="{9281A210-23AB-4CFA-BC28-9B26C1350431}"/>
                  </a:ext>
                </a:extLst>
              </p:cNvPr>
              <p:cNvSpPr/>
              <p:nvPr/>
            </p:nvSpPr>
            <p:spPr>
              <a:xfrm>
                <a:off x="4787500" y="2369200"/>
                <a:ext cx="88450" cy="51025"/>
              </a:xfrm>
              <a:custGeom>
                <a:avLst/>
                <a:gdLst/>
                <a:ahLst/>
                <a:cxnLst/>
                <a:rect l="l" t="t" r="r" b="b"/>
                <a:pathLst>
                  <a:path w="3538" h="2041" extrusionOk="0">
                    <a:moveTo>
                      <a:pt x="1" y="850"/>
                    </a:moveTo>
                    <a:lnTo>
                      <a:pt x="2032" y="2041"/>
                    </a:lnTo>
                    <a:lnTo>
                      <a:pt x="3538" y="1187"/>
                    </a:lnTo>
                    <a:lnTo>
                      <a:pt x="1501"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023;p52">
                <a:extLst>
                  <a:ext uri="{FF2B5EF4-FFF2-40B4-BE49-F238E27FC236}">
                    <a16:creationId xmlns:a16="http://schemas.microsoft.com/office/drawing/2014/main" id="{657DCB32-31CA-4285-9A06-32CB7E600508}"/>
                  </a:ext>
                </a:extLst>
              </p:cNvPr>
              <p:cNvSpPr/>
              <p:nvPr/>
            </p:nvSpPr>
            <p:spPr>
              <a:xfrm>
                <a:off x="5218850" y="2144600"/>
                <a:ext cx="305700" cy="178625"/>
              </a:xfrm>
              <a:custGeom>
                <a:avLst/>
                <a:gdLst/>
                <a:ahLst/>
                <a:cxnLst/>
                <a:rect l="l" t="t" r="r" b="b"/>
                <a:pathLst>
                  <a:path w="12228" h="7145" extrusionOk="0">
                    <a:moveTo>
                      <a:pt x="0" y="5097"/>
                    </a:moveTo>
                    <a:lnTo>
                      <a:pt x="3483" y="7145"/>
                    </a:lnTo>
                    <a:lnTo>
                      <a:pt x="12227" y="2048"/>
                    </a:lnTo>
                    <a:lnTo>
                      <a:pt x="8750"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024;p52">
                <a:extLst>
                  <a:ext uri="{FF2B5EF4-FFF2-40B4-BE49-F238E27FC236}">
                    <a16:creationId xmlns:a16="http://schemas.microsoft.com/office/drawing/2014/main" id="{A7B176AA-B9DF-44D9-80EE-877C43823675}"/>
                  </a:ext>
                </a:extLst>
              </p:cNvPr>
              <p:cNvSpPr/>
              <p:nvPr/>
            </p:nvSpPr>
            <p:spPr>
              <a:xfrm>
                <a:off x="5305800" y="2195875"/>
                <a:ext cx="250075" cy="145800"/>
              </a:xfrm>
              <a:custGeom>
                <a:avLst/>
                <a:gdLst/>
                <a:ahLst/>
                <a:cxnLst/>
                <a:rect l="l" t="t" r="r" b="b"/>
                <a:pathLst>
                  <a:path w="10003" h="5832" extrusionOk="0">
                    <a:moveTo>
                      <a:pt x="0" y="5095"/>
                    </a:moveTo>
                    <a:lnTo>
                      <a:pt x="1261" y="5832"/>
                    </a:lnTo>
                    <a:lnTo>
                      <a:pt x="10003" y="737"/>
                    </a:lnTo>
                    <a:lnTo>
                      <a:pt x="8749"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025;p52">
                <a:extLst>
                  <a:ext uri="{FF2B5EF4-FFF2-40B4-BE49-F238E27FC236}">
                    <a16:creationId xmlns:a16="http://schemas.microsoft.com/office/drawing/2014/main" id="{37E89926-B5F9-4D7C-946C-7CB1099E10E9}"/>
                  </a:ext>
                </a:extLst>
              </p:cNvPr>
              <p:cNvSpPr/>
              <p:nvPr/>
            </p:nvSpPr>
            <p:spPr>
              <a:xfrm>
                <a:off x="4581200" y="1217100"/>
                <a:ext cx="622075" cy="407600"/>
              </a:xfrm>
              <a:custGeom>
                <a:avLst/>
                <a:gdLst/>
                <a:ahLst/>
                <a:cxnLst/>
                <a:rect l="l" t="t" r="r" b="b"/>
                <a:pathLst>
                  <a:path w="24883" h="16304" extrusionOk="0">
                    <a:moveTo>
                      <a:pt x="1" y="2996"/>
                    </a:moveTo>
                    <a:lnTo>
                      <a:pt x="23946" y="16304"/>
                    </a:lnTo>
                    <a:lnTo>
                      <a:pt x="23981" y="16283"/>
                    </a:lnTo>
                    <a:cubicBezTo>
                      <a:pt x="24397" y="16042"/>
                      <a:pt x="24883" y="15192"/>
                      <a:pt x="24878" y="14710"/>
                    </a:cubicBezTo>
                    <a:lnTo>
                      <a:pt x="24838" y="10957"/>
                    </a:lnTo>
                    <a:lnTo>
                      <a:pt x="5143" y="1"/>
                    </a:ln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026;p52">
                <a:extLst>
                  <a:ext uri="{FF2B5EF4-FFF2-40B4-BE49-F238E27FC236}">
                    <a16:creationId xmlns:a16="http://schemas.microsoft.com/office/drawing/2014/main" id="{E12B3390-E214-4697-9229-3D258ADC0328}"/>
                  </a:ext>
                </a:extLst>
              </p:cNvPr>
              <p:cNvSpPr/>
              <p:nvPr/>
            </p:nvSpPr>
            <p:spPr>
              <a:xfrm>
                <a:off x="4308725" y="1437275"/>
                <a:ext cx="621225" cy="407425"/>
              </a:xfrm>
              <a:custGeom>
                <a:avLst/>
                <a:gdLst/>
                <a:ahLst/>
                <a:cxnLst/>
                <a:rect l="l" t="t" r="r" b="b"/>
                <a:pathLst>
                  <a:path w="24849" h="16297" extrusionOk="0">
                    <a:moveTo>
                      <a:pt x="6" y="1573"/>
                    </a:moveTo>
                    <a:lnTo>
                      <a:pt x="47" y="5367"/>
                    </a:lnTo>
                    <a:lnTo>
                      <a:pt x="19706" y="16297"/>
                    </a:lnTo>
                    <a:lnTo>
                      <a:pt x="19712" y="16297"/>
                    </a:lnTo>
                    <a:lnTo>
                      <a:pt x="24848" y="13307"/>
                    </a:lnTo>
                    <a:lnTo>
                      <a:pt x="906" y="1"/>
                    </a:lnTo>
                    <a:lnTo>
                      <a:pt x="897" y="5"/>
                    </a:lnTo>
                    <a:cubicBezTo>
                      <a:pt x="483" y="246"/>
                      <a:pt x="0" y="1097"/>
                      <a:pt x="6" y="1573"/>
                    </a:cubicBez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027;p52">
                <a:extLst>
                  <a:ext uri="{FF2B5EF4-FFF2-40B4-BE49-F238E27FC236}">
                    <a16:creationId xmlns:a16="http://schemas.microsoft.com/office/drawing/2014/main" id="{8DBC04D7-9CEA-40D9-BBC2-64DF09C28630}"/>
                  </a:ext>
                </a:extLst>
              </p:cNvPr>
              <p:cNvSpPr/>
              <p:nvPr/>
            </p:nvSpPr>
            <p:spPr>
              <a:xfrm>
                <a:off x="4514025" y="1313625"/>
                <a:ext cx="628550" cy="350175"/>
              </a:xfrm>
              <a:custGeom>
                <a:avLst/>
                <a:gdLst/>
                <a:ahLst/>
                <a:cxnLst/>
                <a:rect l="l" t="t" r="r" b="b"/>
                <a:pathLst>
                  <a:path w="25142" h="14007" extrusionOk="0">
                    <a:moveTo>
                      <a:pt x="0" y="695"/>
                    </a:moveTo>
                    <a:lnTo>
                      <a:pt x="23941" y="14006"/>
                    </a:lnTo>
                    <a:lnTo>
                      <a:pt x="25142" y="13312"/>
                    </a:lnTo>
                    <a:lnTo>
                      <a:pt x="1197" y="0"/>
                    </a:ln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028;p52">
                <a:extLst>
                  <a:ext uri="{FF2B5EF4-FFF2-40B4-BE49-F238E27FC236}">
                    <a16:creationId xmlns:a16="http://schemas.microsoft.com/office/drawing/2014/main" id="{35B85AD9-2E98-450E-8522-4F147EEAB4C5}"/>
                  </a:ext>
                </a:extLst>
              </p:cNvPr>
              <p:cNvSpPr/>
              <p:nvPr/>
            </p:nvSpPr>
            <p:spPr>
              <a:xfrm>
                <a:off x="3567150" y="498725"/>
                <a:ext cx="326925" cy="727050"/>
              </a:xfrm>
              <a:custGeom>
                <a:avLst/>
                <a:gdLst/>
                <a:ahLst/>
                <a:cxnLst/>
                <a:rect l="l" t="t" r="r" b="b"/>
                <a:pathLst>
                  <a:path w="13077" h="29082" extrusionOk="0">
                    <a:moveTo>
                      <a:pt x="11072" y="28909"/>
                    </a:moveTo>
                    <a:lnTo>
                      <a:pt x="12074" y="28339"/>
                    </a:lnTo>
                    <a:cubicBezTo>
                      <a:pt x="12376" y="28168"/>
                      <a:pt x="12569" y="27799"/>
                      <a:pt x="12573" y="27276"/>
                    </a:cubicBezTo>
                    <a:lnTo>
                      <a:pt x="13066" y="8070"/>
                    </a:lnTo>
                    <a:cubicBezTo>
                      <a:pt x="13077" y="7021"/>
                      <a:pt x="12348" y="5740"/>
                      <a:pt x="11443" y="5211"/>
                    </a:cubicBezTo>
                    <a:lnTo>
                      <a:pt x="3169" y="287"/>
                    </a:lnTo>
                    <a:cubicBezTo>
                      <a:pt x="2718" y="23"/>
                      <a:pt x="2302" y="0"/>
                      <a:pt x="2002" y="173"/>
                    </a:cubicBezTo>
                    <a:lnTo>
                      <a:pt x="1000" y="741"/>
                    </a:lnTo>
                    <a:cubicBezTo>
                      <a:pt x="698" y="914"/>
                      <a:pt x="508" y="1279"/>
                      <a:pt x="502" y="1803"/>
                    </a:cubicBezTo>
                    <a:lnTo>
                      <a:pt x="9" y="21009"/>
                    </a:lnTo>
                    <a:cubicBezTo>
                      <a:pt x="0" y="22055"/>
                      <a:pt x="729" y="23339"/>
                      <a:pt x="1634" y="23868"/>
                    </a:cubicBezTo>
                    <a:lnTo>
                      <a:pt x="9906" y="28793"/>
                    </a:lnTo>
                    <a:cubicBezTo>
                      <a:pt x="10359" y="29056"/>
                      <a:pt x="10771" y="29082"/>
                      <a:pt x="11072" y="2890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029;p52">
                <a:extLst>
                  <a:ext uri="{FF2B5EF4-FFF2-40B4-BE49-F238E27FC236}">
                    <a16:creationId xmlns:a16="http://schemas.microsoft.com/office/drawing/2014/main" id="{5E5707A3-01F4-415C-B495-509CE237336A}"/>
                  </a:ext>
                </a:extLst>
              </p:cNvPr>
              <p:cNvSpPr/>
              <p:nvPr/>
            </p:nvSpPr>
            <p:spPr>
              <a:xfrm>
                <a:off x="3567025" y="507075"/>
                <a:ext cx="301775" cy="724575"/>
              </a:xfrm>
              <a:custGeom>
                <a:avLst/>
                <a:gdLst/>
                <a:ahLst/>
                <a:cxnLst/>
                <a:rect l="l" t="t" r="r" b="b"/>
                <a:pathLst>
                  <a:path w="12071" h="28983" extrusionOk="0">
                    <a:moveTo>
                      <a:pt x="12070" y="8309"/>
                    </a:moveTo>
                    <a:lnTo>
                      <a:pt x="12036" y="11406"/>
                    </a:lnTo>
                    <a:lnTo>
                      <a:pt x="12036" y="11414"/>
                    </a:lnTo>
                    <a:lnTo>
                      <a:pt x="11574" y="27512"/>
                    </a:lnTo>
                    <a:cubicBezTo>
                      <a:pt x="11564" y="28559"/>
                      <a:pt x="10814" y="28982"/>
                      <a:pt x="9908" y="28457"/>
                    </a:cubicBezTo>
                    <a:lnTo>
                      <a:pt x="4313" y="25089"/>
                    </a:lnTo>
                    <a:lnTo>
                      <a:pt x="1637" y="23531"/>
                    </a:lnTo>
                    <a:cubicBezTo>
                      <a:pt x="736" y="23007"/>
                      <a:pt x="1" y="21721"/>
                      <a:pt x="13" y="20672"/>
                    </a:cubicBezTo>
                    <a:lnTo>
                      <a:pt x="47" y="17594"/>
                    </a:lnTo>
                    <a:lnTo>
                      <a:pt x="507" y="1474"/>
                    </a:lnTo>
                    <a:cubicBezTo>
                      <a:pt x="519" y="422"/>
                      <a:pt x="1269" y="0"/>
                      <a:pt x="2170" y="526"/>
                    </a:cubicBezTo>
                    <a:lnTo>
                      <a:pt x="4344" y="1790"/>
                    </a:lnTo>
                    <a:lnTo>
                      <a:pt x="4344" y="2296"/>
                    </a:lnTo>
                    <a:lnTo>
                      <a:pt x="8477" y="4816"/>
                    </a:lnTo>
                    <a:lnTo>
                      <a:pt x="8477" y="4305"/>
                    </a:lnTo>
                    <a:lnTo>
                      <a:pt x="8599" y="4374"/>
                    </a:lnTo>
                    <a:lnTo>
                      <a:pt x="10444" y="5447"/>
                    </a:lnTo>
                    <a:cubicBezTo>
                      <a:pt x="10483" y="5468"/>
                      <a:pt x="10525" y="5496"/>
                      <a:pt x="10563" y="5523"/>
                    </a:cubicBezTo>
                    <a:lnTo>
                      <a:pt x="10612" y="5553"/>
                    </a:lnTo>
                    <a:cubicBezTo>
                      <a:pt x="11365" y="6081"/>
                      <a:pt x="11966" y="7121"/>
                      <a:pt x="12059" y="8044"/>
                    </a:cubicBezTo>
                    <a:cubicBezTo>
                      <a:pt x="12066" y="8132"/>
                      <a:pt x="12070" y="8221"/>
                      <a:pt x="12070" y="83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030;p52">
                <a:extLst>
                  <a:ext uri="{FF2B5EF4-FFF2-40B4-BE49-F238E27FC236}">
                    <a16:creationId xmlns:a16="http://schemas.microsoft.com/office/drawing/2014/main" id="{FE0B67F2-CC79-4B0F-BDDB-748E961800B5}"/>
                  </a:ext>
                </a:extLst>
              </p:cNvPr>
              <p:cNvSpPr/>
              <p:nvPr/>
            </p:nvSpPr>
            <p:spPr>
              <a:xfrm>
                <a:off x="3622050" y="859600"/>
                <a:ext cx="243975" cy="277850"/>
              </a:xfrm>
              <a:custGeom>
                <a:avLst/>
                <a:gdLst/>
                <a:ahLst/>
                <a:cxnLst/>
                <a:rect l="l" t="t" r="r" b="b"/>
                <a:pathLst>
                  <a:path w="9759" h="11114" extrusionOk="0">
                    <a:moveTo>
                      <a:pt x="9758" y="1"/>
                    </a:moveTo>
                    <a:lnTo>
                      <a:pt x="9648" y="3787"/>
                    </a:lnTo>
                    <a:lnTo>
                      <a:pt x="2321" y="11114"/>
                    </a:lnTo>
                    <a:lnTo>
                      <a:pt x="2112" y="10988"/>
                    </a:lnTo>
                    <a:lnTo>
                      <a:pt x="0" y="9758"/>
                    </a:ln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031;p52">
                <a:extLst>
                  <a:ext uri="{FF2B5EF4-FFF2-40B4-BE49-F238E27FC236}">
                    <a16:creationId xmlns:a16="http://schemas.microsoft.com/office/drawing/2014/main" id="{EEF35E24-1B81-4C7C-912D-93124BFAF89F}"/>
                  </a:ext>
                </a:extLst>
              </p:cNvPr>
              <p:cNvSpPr/>
              <p:nvPr/>
            </p:nvSpPr>
            <p:spPr>
              <a:xfrm>
                <a:off x="3567325" y="630850"/>
                <a:ext cx="301475" cy="405450"/>
              </a:xfrm>
              <a:custGeom>
                <a:avLst/>
                <a:gdLst/>
                <a:ahLst/>
                <a:cxnLst/>
                <a:rect l="l" t="t" r="r" b="b"/>
                <a:pathLst>
                  <a:path w="12059" h="16218" extrusionOk="0">
                    <a:moveTo>
                      <a:pt x="12058" y="3358"/>
                    </a:moveTo>
                    <a:lnTo>
                      <a:pt x="12047" y="4222"/>
                    </a:lnTo>
                    <a:lnTo>
                      <a:pt x="50" y="16217"/>
                    </a:lnTo>
                    <a:cubicBezTo>
                      <a:pt x="17" y="16054"/>
                      <a:pt x="1" y="15888"/>
                      <a:pt x="1" y="15721"/>
                    </a:cubicBezTo>
                    <a:lnTo>
                      <a:pt x="35" y="12643"/>
                    </a:lnTo>
                    <a:lnTo>
                      <a:pt x="125" y="9458"/>
                    </a:lnTo>
                    <a:lnTo>
                      <a:pt x="9584" y="0"/>
                    </a:lnTo>
                    <a:lnTo>
                      <a:pt x="10432" y="496"/>
                    </a:lnTo>
                    <a:cubicBezTo>
                      <a:pt x="10471" y="517"/>
                      <a:pt x="10513" y="545"/>
                      <a:pt x="10551" y="572"/>
                    </a:cubicBezTo>
                    <a:lnTo>
                      <a:pt x="10600" y="602"/>
                    </a:lnTo>
                    <a:cubicBezTo>
                      <a:pt x="11353" y="1130"/>
                      <a:pt x="11954" y="2170"/>
                      <a:pt x="12047" y="3093"/>
                    </a:cubicBezTo>
                    <a:cubicBezTo>
                      <a:pt x="12054" y="3181"/>
                      <a:pt x="12058" y="3270"/>
                      <a:pt x="12058" y="3358"/>
                    </a:cubicBez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032;p52">
                <a:extLst>
                  <a:ext uri="{FF2B5EF4-FFF2-40B4-BE49-F238E27FC236}">
                    <a16:creationId xmlns:a16="http://schemas.microsoft.com/office/drawing/2014/main" id="{D09DD938-73D1-4948-8E9D-9B0DCB5ACB57}"/>
                  </a:ext>
                </a:extLst>
              </p:cNvPr>
              <p:cNvSpPr/>
              <p:nvPr/>
            </p:nvSpPr>
            <p:spPr>
              <a:xfrm>
                <a:off x="3688550" y="968225"/>
                <a:ext cx="174300" cy="180675"/>
              </a:xfrm>
              <a:custGeom>
                <a:avLst/>
                <a:gdLst/>
                <a:ahLst/>
                <a:cxnLst/>
                <a:rect l="l" t="t" r="r" b="b"/>
                <a:pathLst>
                  <a:path w="6972" h="7227" extrusionOk="0">
                    <a:moveTo>
                      <a:pt x="6972" y="0"/>
                    </a:moveTo>
                    <a:lnTo>
                      <a:pt x="6954" y="694"/>
                    </a:lnTo>
                    <a:lnTo>
                      <a:pt x="419" y="7226"/>
                    </a:lnTo>
                    <a:lnTo>
                      <a:pt x="0" y="6974"/>
                    </a:lnTo>
                    <a:close/>
                  </a:path>
                </a:pathLst>
              </a:custGeom>
              <a:gradFill>
                <a:gsLst>
                  <a:gs pos="0">
                    <a:srgbClr val="FFFFFF">
                      <a:alpha val="0"/>
                    </a:srgbClr>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033;p52">
                <a:extLst>
                  <a:ext uri="{FF2B5EF4-FFF2-40B4-BE49-F238E27FC236}">
                    <a16:creationId xmlns:a16="http://schemas.microsoft.com/office/drawing/2014/main" id="{6BC745A7-C937-49E1-986E-5FB62136D0B4}"/>
                  </a:ext>
                </a:extLst>
              </p:cNvPr>
              <p:cNvSpPr/>
              <p:nvPr/>
            </p:nvSpPr>
            <p:spPr>
              <a:xfrm>
                <a:off x="3571300" y="614700"/>
                <a:ext cx="217350" cy="222825"/>
              </a:xfrm>
              <a:custGeom>
                <a:avLst/>
                <a:gdLst/>
                <a:ahLst/>
                <a:cxnLst/>
                <a:rect l="l" t="t" r="r" b="b"/>
                <a:pathLst>
                  <a:path w="8694" h="8913" extrusionOk="0">
                    <a:moveTo>
                      <a:pt x="8693" y="220"/>
                    </a:moveTo>
                    <a:lnTo>
                      <a:pt x="1" y="8913"/>
                    </a:lnTo>
                    <a:lnTo>
                      <a:pt x="20" y="8224"/>
                    </a:lnTo>
                    <a:lnTo>
                      <a:pt x="7952" y="293"/>
                    </a:lnTo>
                    <a:lnTo>
                      <a:pt x="8306" y="510"/>
                    </a:lnTo>
                    <a:lnTo>
                      <a:pt x="8306" y="0"/>
                    </a:lnTo>
                    <a:lnTo>
                      <a:pt x="8428" y="69"/>
                    </a:lnTo>
                    <a:close/>
                  </a:path>
                </a:pathLst>
              </a:custGeom>
              <a:gradFill>
                <a:gsLst>
                  <a:gs pos="0">
                    <a:srgbClr val="FFFFFF">
                      <a:alpha val="0"/>
                    </a:srgbClr>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034;p52">
                <a:extLst>
                  <a:ext uri="{FF2B5EF4-FFF2-40B4-BE49-F238E27FC236}">
                    <a16:creationId xmlns:a16="http://schemas.microsoft.com/office/drawing/2014/main" id="{606B7C83-835E-4FB5-B9F2-C59A5830AFFD}"/>
                  </a:ext>
                </a:extLst>
              </p:cNvPr>
              <p:cNvSpPr/>
              <p:nvPr/>
            </p:nvSpPr>
            <p:spPr>
              <a:xfrm>
                <a:off x="3340625" y="2248925"/>
                <a:ext cx="867825" cy="1065025"/>
              </a:xfrm>
              <a:custGeom>
                <a:avLst/>
                <a:gdLst/>
                <a:ahLst/>
                <a:cxnLst/>
                <a:rect l="l" t="t" r="r" b="b"/>
                <a:pathLst>
                  <a:path w="34713" h="42601" extrusionOk="0">
                    <a:moveTo>
                      <a:pt x="32237" y="16896"/>
                    </a:moveTo>
                    <a:lnTo>
                      <a:pt x="4146" y="435"/>
                    </a:lnTo>
                    <a:cubicBezTo>
                      <a:pt x="3462" y="33"/>
                      <a:pt x="2832" y="0"/>
                      <a:pt x="2376" y="260"/>
                    </a:cubicBezTo>
                    <a:lnTo>
                      <a:pt x="858" y="1123"/>
                    </a:lnTo>
                    <a:cubicBezTo>
                      <a:pt x="400" y="1383"/>
                      <a:pt x="113" y="1937"/>
                      <a:pt x="106" y="2731"/>
                    </a:cubicBezTo>
                    <a:lnTo>
                      <a:pt x="0" y="7176"/>
                    </a:lnTo>
                    <a:lnTo>
                      <a:pt x="0" y="23015"/>
                    </a:lnTo>
                    <a:cubicBezTo>
                      <a:pt x="425" y="24123"/>
                      <a:pt x="1212" y="25167"/>
                      <a:pt x="2127" y="25702"/>
                    </a:cubicBezTo>
                    <a:lnTo>
                      <a:pt x="30214" y="42164"/>
                    </a:lnTo>
                    <a:cubicBezTo>
                      <a:pt x="30900" y="42563"/>
                      <a:pt x="31525" y="42600"/>
                      <a:pt x="31981" y="42341"/>
                    </a:cubicBezTo>
                    <a:lnTo>
                      <a:pt x="33500" y="41476"/>
                    </a:lnTo>
                    <a:cubicBezTo>
                      <a:pt x="33956" y="41216"/>
                      <a:pt x="34250" y="40660"/>
                      <a:pt x="34256" y="39867"/>
                    </a:cubicBezTo>
                    <a:lnTo>
                      <a:pt x="34699" y="21229"/>
                    </a:lnTo>
                    <a:cubicBezTo>
                      <a:pt x="34712" y="19640"/>
                      <a:pt x="33606" y="17696"/>
                      <a:pt x="32237" y="1689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035;p52">
                <a:extLst>
                  <a:ext uri="{FF2B5EF4-FFF2-40B4-BE49-F238E27FC236}">
                    <a16:creationId xmlns:a16="http://schemas.microsoft.com/office/drawing/2014/main" id="{95BD83FD-BC0E-40E7-B3FF-378EAE7655F1}"/>
                  </a:ext>
                </a:extLst>
              </p:cNvPr>
              <p:cNvSpPr/>
              <p:nvPr/>
            </p:nvSpPr>
            <p:spPr>
              <a:xfrm>
                <a:off x="3340575" y="2261475"/>
                <a:ext cx="829475" cy="1061450"/>
              </a:xfrm>
              <a:custGeom>
                <a:avLst/>
                <a:gdLst/>
                <a:ahLst/>
                <a:cxnLst/>
                <a:rect l="l" t="t" r="r" b="b"/>
                <a:pathLst>
                  <a:path w="33179" h="42458" extrusionOk="0">
                    <a:moveTo>
                      <a:pt x="33161" y="21195"/>
                    </a:moveTo>
                    <a:cubicBezTo>
                      <a:pt x="33023" y="19793"/>
                      <a:pt x="32111" y="18219"/>
                      <a:pt x="30969" y="17417"/>
                    </a:cubicBezTo>
                    <a:lnTo>
                      <a:pt x="30895" y="17370"/>
                    </a:lnTo>
                    <a:cubicBezTo>
                      <a:pt x="30837" y="17331"/>
                      <a:pt x="30773" y="17291"/>
                      <a:pt x="30715" y="17255"/>
                    </a:cubicBezTo>
                    <a:lnTo>
                      <a:pt x="27918" y="15629"/>
                    </a:lnTo>
                    <a:lnTo>
                      <a:pt x="15909" y="8530"/>
                    </a:lnTo>
                    <a:lnTo>
                      <a:pt x="5980" y="2747"/>
                    </a:lnTo>
                    <a:lnTo>
                      <a:pt x="2629" y="796"/>
                    </a:lnTo>
                    <a:cubicBezTo>
                      <a:pt x="1261" y="0"/>
                      <a:pt x="125" y="642"/>
                      <a:pt x="109" y="2234"/>
                    </a:cubicBezTo>
                    <a:lnTo>
                      <a:pt x="1" y="6042"/>
                    </a:lnTo>
                    <a:lnTo>
                      <a:pt x="1" y="22522"/>
                    </a:lnTo>
                    <a:cubicBezTo>
                      <a:pt x="217" y="23923"/>
                      <a:pt x="1217" y="24670"/>
                      <a:pt x="2127" y="25200"/>
                    </a:cubicBezTo>
                    <a:lnTo>
                      <a:pt x="6182" y="27558"/>
                    </a:lnTo>
                    <a:lnTo>
                      <a:pt x="30213" y="41662"/>
                    </a:lnTo>
                    <a:cubicBezTo>
                      <a:pt x="31587" y="42458"/>
                      <a:pt x="32723" y="41812"/>
                      <a:pt x="32739" y="40226"/>
                    </a:cubicBezTo>
                    <a:lnTo>
                      <a:pt x="33127" y="26302"/>
                    </a:lnTo>
                    <a:lnTo>
                      <a:pt x="33127" y="26288"/>
                    </a:lnTo>
                    <a:lnTo>
                      <a:pt x="33179" y="21591"/>
                    </a:lnTo>
                    <a:cubicBezTo>
                      <a:pt x="33179" y="21461"/>
                      <a:pt x="33174" y="21327"/>
                      <a:pt x="33161" y="21195"/>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036;p52">
                <a:extLst>
                  <a:ext uri="{FF2B5EF4-FFF2-40B4-BE49-F238E27FC236}">
                    <a16:creationId xmlns:a16="http://schemas.microsoft.com/office/drawing/2014/main" id="{A0A36989-0FA6-4EDD-A5E9-D785F760D7D8}"/>
                  </a:ext>
                </a:extLst>
              </p:cNvPr>
              <p:cNvSpPr/>
              <p:nvPr/>
            </p:nvSpPr>
            <p:spPr>
              <a:xfrm>
                <a:off x="3369425" y="2301675"/>
                <a:ext cx="771775" cy="981050"/>
              </a:xfrm>
              <a:custGeom>
                <a:avLst/>
                <a:gdLst/>
                <a:ahLst/>
                <a:cxnLst/>
                <a:rect l="l" t="t" r="r" b="b"/>
                <a:pathLst>
                  <a:path w="30871" h="39242" extrusionOk="0">
                    <a:moveTo>
                      <a:pt x="30176" y="39242"/>
                    </a:moveTo>
                    <a:cubicBezTo>
                      <a:pt x="30109" y="39242"/>
                      <a:pt x="29927" y="39222"/>
                      <a:pt x="29637" y="39056"/>
                    </a:cubicBezTo>
                    <a:lnTo>
                      <a:pt x="5612" y="24955"/>
                    </a:lnTo>
                    <a:lnTo>
                      <a:pt x="1552" y="22594"/>
                    </a:lnTo>
                    <a:cubicBezTo>
                      <a:pt x="735" y="22117"/>
                      <a:pt x="156" y="21629"/>
                      <a:pt x="0" y="20816"/>
                    </a:cubicBezTo>
                    <a:lnTo>
                      <a:pt x="0" y="4434"/>
                    </a:lnTo>
                    <a:lnTo>
                      <a:pt x="107" y="658"/>
                    </a:lnTo>
                    <a:cubicBezTo>
                      <a:pt x="109" y="530"/>
                      <a:pt x="127" y="0"/>
                      <a:pt x="360" y="0"/>
                    </a:cubicBezTo>
                    <a:cubicBezTo>
                      <a:pt x="425" y="0"/>
                      <a:pt x="608" y="20"/>
                      <a:pt x="894" y="186"/>
                    </a:cubicBezTo>
                    <a:lnTo>
                      <a:pt x="14176" y="7920"/>
                    </a:lnTo>
                    <a:lnTo>
                      <a:pt x="26177" y="15013"/>
                    </a:lnTo>
                    <a:lnTo>
                      <a:pt x="28982" y="16644"/>
                    </a:lnTo>
                    <a:cubicBezTo>
                      <a:pt x="29001" y="16656"/>
                      <a:pt x="29178" y="16771"/>
                      <a:pt x="29178" y="16771"/>
                    </a:cubicBezTo>
                    <a:cubicBezTo>
                      <a:pt x="30035" y="17386"/>
                      <a:pt x="30754" y="18639"/>
                      <a:pt x="30859" y="19700"/>
                    </a:cubicBezTo>
                    <a:cubicBezTo>
                      <a:pt x="30866" y="19786"/>
                      <a:pt x="30871" y="19885"/>
                      <a:pt x="30871" y="19985"/>
                    </a:cubicBezTo>
                    <a:lnTo>
                      <a:pt x="30819" y="24667"/>
                    </a:lnTo>
                    <a:lnTo>
                      <a:pt x="30433" y="38585"/>
                    </a:lnTo>
                    <a:cubicBezTo>
                      <a:pt x="30431" y="38713"/>
                      <a:pt x="30414" y="39242"/>
                      <a:pt x="30176" y="3924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037;p52">
                <a:extLst>
                  <a:ext uri="{FF2B5EF4-FFF2-40B4-BE49-F238E27FC236}">
                    <a16:creationId xmlns:a16="http://schemas.microsoft.com/office/drawing/2014/main" id="{383A3E69-2DB6-46F6-85ED-022EA7DD6AC9}"/>
                  </a:ext>
                </a:extLst>
              </p:cNvPr>
              <p:cNvSpPr/>
              <p:nvPr/>
            </p:nvSpPr>
            <p:spPr>
              <a:xfrm>
                <a:off x="3369425" y="2449100"/>
                <a:ext cx="403675" cy="427450"/>
              </a:xfrm>
              <a:custGeom>
                <a:avLst/>
                <a:gdLst/>
                <a:ahLst/>
                <a:cxnLst/>
                <a:rect l="l" t="t" r="r" b="b"/>
                <a:pathLst>
                  <a:path w="16147" h="17098" extrusionOk="0">
                    <a:moveTo>
                      <a:pt x="16146" y="3188"/>
                    </a:moveTo>
                    <a:lnTo>
                      <a:pt x="2240" y="17098"/>
                    </a:lnTo>
                    <a:lnTo>
                      <a:pt x="1552" y="16694"/>
                    </a:lnTo>
                    <a:cubicBezTo>
                      <a:pt x="734" y="16220"/>
                      <a:pt x="156" y="15732"/>
                      <a:pt x="0" y="14916"/>
                    </a:cubicBezTo>
                    <a:lnTo>
                      <a:pt x="0" y="10693"/>
                    </a:lnTo>
                    <a:lnTo>
                      <a:pt x="10696" y="0"/>
                    </a:lnTo>
                    <a:lnTo>
                      <a:pt x="14174" y="2024"/>
                    </a:ln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038;p52">
                <a:extLst>
                  <a:ext uri="{FF2B5EF4-FFF2-40B4-BE49-F238E27FC236}">
                    <a16:creationId xmlns:a16="http://schemas.microsoft.com/office/drawing/2014/main" id="{7D2F5C78-6777-48ED-9856-E19EDBC872D1}"/>
                  </a:ext>
                </a:extLst>
              </p:cNvPr>
              <p:cNvSpPr/>
              <p:nvPr/>
            </p:nvSpPr>
            <p:spPr>
              <a:xfrm>
                <a:off x="3506850" y="2576725"/>
                <a:ext cx="626500" cy="520500"/>
              </a:xfrm>
              <a:custGeom>
                <a:avLst/>
                <a:gdLst/>
                <a:ahLst/>
                <a:cxnLst/>
                <a:rect l="l" t="t" r="r" b="b"/>
                <a:pathLst>
                  <a:path w="25060" h="20820" extrusionOk="0">
                    <a:moveTo>
                      <a:pt x="25059" y="7575"/>
                    </a:moveTo>
                    <a:lnTo>
                      <a:pt x="11809" y="20819"/>
                    </a:lnTo>
                    <a:lnTo>
                      <a:pt x="117" y="13954"/>
                    </a:lnTo>
                    <a:lnTo>
                      <a:pt x="1" y="13885"/>
                    </a:lnTo>
                    <a:lnTo>
                      <a:pt x="13886" y="0"/>
                    </a:lnTo>
                    <a:lnTo>
                      <a:pt x="20680" y="4010"/>
                    </a:lnTo>
                    <a:lnTo>
                      <a:pt x="23485" y="5643"/>
                    </a:lnTo>
                    <a:lnTo>
                      <a:pt x="23680" y="5768"/>
                    </a:lnTo>
                    <a:cubicBezTo>
                      <a:pt x="24245" y="6173"/>
                      <a:pt x="24749" y="6853"/>
                      <a:pt x="25059" y="7575"/>
                    </a:cubicBez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039;p52">
                <a:extLst>
                  <a:ext uri="{FF2B5EF4-FFF2-40B4-BE49-F238E27FC236}">
                    <a16:creationId xmlns:a16="http://schemas.microsoft.com/office/drawing/2014/main" id="{F6615391-EE6B-44A0-92C3-3C944E0AD04A}"/>
                  </a:ext>
                </a:extLst>
              </p:cNvPr>
              <p:cNvSpPr/>
              <p:nvPr/>
            </p:nvSpPr>
            <p:spPr>
              <a:xfrm>
                <a:off x="3002000" y="979350"/>
                <a:ext cx="353275" cy="475550"/>
              </a:xfrm>
              <a:custGeom>
                <a:avLst/>
                <a:gdLst/>
                <a:ahLst/>
                <a:cxnLst/>
                <a:rect l="l" t="t" r="r" b="b"/>
                <a:pathLst>
                  <a:path w="14131" h="19022" extrusionOk="0">
                    <a:moveTo>
                      <a:pt x="11754" y="4889"/>
                    </a:moveTo>
                    <a:lnTo>
                      <a:pt x="13374" y="11396"/>
                    </a:lnTo>
                    <a:cubicBezTo>
                      <a:pt x="14130" y="14433"/>
                      <a:pt x="12281" y="17509"/>
                      <a:pt x="9245" y="18264"/>
                    </a:cubicBezTo>
                    <a:cubicBezTo>
                      <a:pt x="6208" y="19022"/>
                      <a:pt x="3133" y="17171"/>
                      <a:pt x="2378" y="14135"/>
                    </a:cubicBezTo>
                    <a:lnTo>
                      <a:pt x="757" y="7626"/>
                    </a:lnTo>
                    <a:cubicBezTo>
                      <a:pt x="1" y="4589"/>
                      <a:pt x="1851" y="1514"/>
                      <a:pt x="4886" y="758"/>
                    </a:cubicBezTo>
                    <a:cubicBezTo>
                      <a:pt x="7923" y="1"/>
                      <a:pt x="10998" y="1851"/>
                      <a:pt x="11754" y="4889"/>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040;p52">
                <a:extLst>
                  <a:ext uri="{FF2B5EF4-FFF2-40B4-BE49-F238E27FC236}">
                    <a16:creationId xmlns:a16="http://schemas.microsoft.com/office/drawing/2014/main" id="{AA04F06D-D73D-4324-B097-2FBBEECF8670}"/>
                  </a:ext>
                </a:extLst>
              </p:cNvPr>
              <p:cNvSpPr/>
              <p:nvPr/>
            </p:nvSpPr>
            <p:spPr>
              <a:xfrm>
                <a:off x="5331100" y="1039950"/>
                <a:ext cx="162525" cy="218575"/>
              </a:xfrm>
              <a:custGeom>
                <a:avLst/>
                <a:gdLst/>
                <a:ahLst/>
                <a:cxnLst/>
                <a:rect l="l" t="t" r="r" b="b"/>
                <a:pathLst>
                  <a:path w="6501" h="8743" extrusionOk="0">
                    <a:moveTo>
                      <a:pt x="1097" y="2223"/>
                    </a:moveTo>
                    <a:lnTo>
                      <a:pt x="350" y="5226"/>
                    </a:lnTo>
                    <a:cubicBezTo>
                      <a:pt x="1" y="6628"/>
                      <a:pt x="853" y="8046"/>
                      <a:pt x="2255" y="8393"/>
                    </a:cubicBezTo>
                    <a:cubicBezTo>
                      <a:pt x="3655" y="8742"/>
                      <a:pt x="5073" y="7890"/>
                      <a:pt x="5422" y="6488"/>
                    </a:cubicBezTo>
                    <a:lnTo>
                      <a:pt x="6171" y="3486"/>
                    </a:lnTo>
                    <a:cubicBezTo>
                      <a:pt x="6500" y="2091"/>
                      <a:pt x="5647" y="692"/>
                      <a:pt x="4257" y="346"/>
                    </a:cubicBezTo>
                    <a:cubicBezTo>
                      <a:pt x="2868" y="0"/>
                      <a:pt x="1459" y="838"/>
                      <a:pt x="1097" y="2223"/>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041;p52">
                <a:extLst>
                  <a:ext uri="{FF2B5EF4-FFF2-40B4-BE49-F238E27FC236}">
                    <a16:creationId xmlns:a16="http://schemas.microsoft.com/office/drawing/2014/main" id="{8EC92547-04AC-4FDE-9137-D92B521EEF5A}"/>
                  </a:ext>
                </a:extLst>
              </p:cNvPr>
              <p:cNvSpPr/>
              <p:nvPr/>
            </p:nvSpPr>
            <p:spPr>
              <a:xfrm>
                <a:off x="5789575" y="862575"/>
                <a:ext cx="162850" cy="219150"/>
              </a:xfrm>
              <a:custGeom>
                <a:avLst/>
                <a:gdLst/>
                <a:ahLst/>
                <a:cxnLst/>
                <a:rect l="l" t="t" r="r" b="b"/>
                <a:pathLst>
                  <a:path w="6514" h="8766" extrusionOk="0">
                    <a:moveTo>
                      <a:pt x="1092" y="2254"/>
                    </a:moveTo>
                    <a:lnTo>
                      <a:pt x="344" y="5257"/>
                    </a:lnTo>
                    <a:cubicBezTo>
                      <a:pt x="1" y="6656"/>
                      <a:pt x="853" y="8070"/>
                      <a:pt x="2251" y="8418"/>
                    </a:cubicBezTo>
                    <a:cubicBezTo>
                      <a:pt x="3649" y="8766"/>
                      <a:pt x="5065" y="7918"/>
                      <a:pt x="5418" y="6521"/>
                    </a:cubicBezTo>
                    <a:lnTo>
                      <a:pt x="6165" y="3518"/>
                    </a:lnTo>
                    <a:cubicBezTo>
                      <a:pt x="6514" y="2116"/>
                      <a:pt x="5660" y="698"/>
                      <a:pt x="4260" y="349"/>
                    </a:cubicBezTo>
                    <a:cubicBezTo>
                      <a:pt x="2858" y="0"/>
                      <a:pt x="1440" y="854"/>
                      <a:pt x="1092" y="2256"/>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042;p52">
                <a:extLst>
                  <a:ext uri="{FF2B5EF4-FFF2-40B4-BE49-F238E27FC236}">
                    <a16:creationId xmlns:a16="http://schemas.microsoft.com/office/drawing/2014/main" id="{7EA07192-85B9-439E-BD30-F92E14F73CF9}"/>
                  </a:ext>
                </a:extLst>
              </p:cNvPr>
              <p:cNvSpPr/>
              <p:nvPr/>
            </p:nvSpPr>
            <p:spPr>
              <a:xfrm>
                <a:off x="3812050" y="1986850"/>
                <a:ext cx="163550" cy="220375"/>
              </a:xfrm>
              <a:custGeom>
                <a:avLst/>
                <a:gdLst/>
                <a:ahLst/>
                <a:cxnLst/>
                <a:rect l="l" t="t" r="r" b="b"/>
                <a:pathLst>
                  <a:path w="6542" h="8815" extrusionOk="0">
                    <a:moveTo>
                      <a:pt x="5434" y="2276"/>
                    </a:moveTo>
                    <a:lnTo>
                      <a:pt x="6181" y="5278"/>
                    </a:lnTo>
                    <a:cubicBezTo>
                      <a:pt x="6542" y="6683"/>
                      <a:pt x="5689" y="8113"/>
                      <a:pt x="4280" y="8464"/>
                    </a:cubicBezTo>
                    <a:cubicBezTo>
                      <a:pt x="2872" y="8814"/>
                      <a:pt x="1448" y="7951"/>
                      <a:pt x="1108" y="6541"/>
                    </a:cubicBezTo>
                    <a:lnTo>
                      <a:pt x="361" y="3538"/>
                    </a:lnTo>
                    <a:cubicBezTo>
                      <a:pt x="0" y="2132"/>
                      <a:pt x="853" y="702"/>
                      <a:pt x="2262" y="351"/>
                    </a:cubicBezTo>
                    <a:cubicBezTo>
                      <a:pt x="3670" y="1"/>
                      <a:pt x="5094" y="865"/>
                      <a:pt x="5434" y="2276"/>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043;p52">
                <a:extLst>
                  <a:ext uri="{FF2B5EF4-FFF2-40B4-BE49-F238E27FC236}">
                    <a16:creationId xmlns:a16="http://schemas.microsoft.com/office/drawing/2014/main" id="{DCD03AB2-FDB0-4475-90AA-5F13F6A3A7E8}"/>
                  </a:ext>
                </a:extLst>
              </p:cNvPr>
              <p:cNvSpPr/>
              <p:nvPr/>
            </p:nvSpPr>
            <p:spPr>
              <a:xfrm>
                <a:off x="3581575" y="1259275"/>
                <a:ext cx="81700" cy="110050"/>
              </a:xfrm>
              <a:custGeom>
                <a:avLst/>
                <a:gdLst/>
                <a:ahLst/>
                <a:cxnLst/>
                <a:rect l="l" t="t" r="r" b="b"/>
                <a:pathLst>
                  <a:path w="3268" h="4402" extrusionOk="0">
                    <a:moveTo>
                      <a:pt x="2701" y="1107"/>
                    </a:moveTo>
                    <a:lnTo>
                      <a:pt x="3073" y="2610"/>
                    </a:lnTo>
                    <a:cubicBezTo>
                      <a:pt x="3268" y="3316"/>
                      <a:pt x="2842" y="4045"/>
                      <a:pt x="2129" y="4224"/>
                    </a:cubicBezTo>
                    <a:cubicBezTo>
                      <a:pt x="1418" y="4402"/>
                      <a:pt x="697" y="3958"/>
                      <a:pt x="538" y="3241"/>
                    </a:cubicBezTo>
                    <a:lnTo>
                      <a:pt x="164" y="1739"/>
                    </a:lnTo>
                    <a:cubicBezTo>
                      <a:pt x="1" y="1043"/>
                      <a:pt x="427" y="346"/>
                      <a:pt x="1121" y="173"/>
                    </a:cubicBezTo>
                    <a:cubicBezTo>
                      <a:pt x="1814" y="0"/>
                      <a:pt x="2518" y="418"/>
                      <a:pt x="2701" y="1108"/>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044;p52">
                <a:extLst>
                  <a:ext uri="{FF2B5EF4-FFF2-40B4-BE49-F238E27FC236}">
                    <a16:creationId xmlns:a16="http://schemas.microsoft.com/office/drawing/2014/main" id="{DBB1F0F3-C24B-47E9-A7EC-D80BFBA06ED0}"/>
                  </a:ext>
                </a:extLst>
              </p:cNvPr>
              <p:cNvSpPr/>
              <p:nvPr/>
            </p:nvSpPr>
            <p:spPr>
              <a:xfrm>
                <a:off x="3136425" y="1510225"/>
                <a:ext cx="580425" cy="1728925"/>
              </a:xfrm>
              <a:custGeom>
                <a:avLst/>
                <a:gdLst/>
                <a:ahLst/>
                <a:cxnLst/>
                <a:rect l="l" t="t" r="r" b="b"/>
                <a:pathLst>
                  <a:path w="23217" h="69157" extrusionOk="0">
                    <a:moveTo>
                      <a:pt x="11720" y="5087"/>
                    </a:moveTo>
                    <a:lnTo>
                      <a:pt x="22626" y="61935"/>
                    </a:lnTo>
                    <a:cubicBezTo>
                      <a:pt x="23217" y="65007"/>
                      <a:pt x="21203" y="67977"/>
                      <a:pt x="18129" y="68567"/>
                    </a:cubicBezTo>
                    <a:cubicBezTo>
                      <a:pt x="15055" y="69156"/>
                      <a:pt x="12087" y="67143"/>
                      <a:pt x="11497" y="64069"/>
                    </a:cubicBezTo>
                    <a:lnTo>
                      <a:pt x="590" y="7222"/>
                    </a:lnTo>
                    <a:cubicBezTo>
                      <a:pt x="1" y="4150"/>
                      <a:pt x="2015" y="1180"/>
                      <a:pt x="5087" y="590"/>
                    </a:cubicBezTo>
                    <a:cubicBezTo>
                      <a:pt x="8161" y="1"/>
                      <a:pt x="11131" y="2014"/>
                      <a:pt x="11720" y="5087"/>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045;p52">
                <a:extLst>
                  <a:ext uri="{FF2B5EF4-FFF2-40B4-BE49-F238E27FC236}">
                    <a16:creationId xmlns:a16="http://schemas.microsoft.com/office/drawing/2014/main" id="{1BE80AE4-52D5-41B3-8FC1-FE76917BAA43}"/>
                  </a:ext>
                </a:extLst>
              </p:cNvPr>
              <p:cNvSpPr/>
              <p:nvPr/>
            </p:nvSpPr>
            <p:spPr>
              <a:xfrm>
                <a:off x="4812150" y="2570775"/>
                <a:ext cx="282350" cy="840700"/>
              </a:xfrm>
              <a:custGeom>
                <a:avLst/>
                <a:gdLst/>
                <a:ahLst/>
                <a:cxnLst/>
                <a:rect l="l" t="t" r="r" b="b"/>
                <a:pathLst>
                  <a:path w="11294" h="33628" extrusionOk="0">
                    <a:moveTo>
                      <a:pt x="5598" y="2473"/>
                    </a:moveTo>
                    <a:lnTo>
                      <a:pt x="298" y="30101"/>
                    </a:lnTo>
                    <a:cubicBezTo>
                      <a:pt x="1" y="31599"/>
                      <a:pt x="981" y="33051"/>
                      <a:pt x="2481" y="33339"/>
                    </a:cubicBezTo>
                    <a:cubicBezTo>
                      <a:pt x="3979" y="33627"/>
                      <a:pt x="5427" y="32640"/>
                      <a:pt x="5706" y="31139"/>
                    </a:cubicBezTo>
                    <a:lnTo>
                      <a:pt x="11007" y="3513"/>
                    </a:lnTo>
                    <a:cubicBezTo>
                      <a:pt x="11294" y="2019"/>
                      <a:pt x="10315" y="575"/>
                      <a:pt x="8821" y="289"/>
                    </a:cubicBezTo>
                    <a:cubicBezTo>
                      <a:pt x="7329" y="1"/>
                      <a:pt x="5884" y="979"/>
                      <a:pt x="5598" y="2473"/>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046;p52">
                <a:extLst>
                  <a:ext uri="{FF2B5EF4-FFF2-40B4-BE49-F238E27FC236}">
                    <a16:creationId xmlns:a16="http://schemas.microsoft.com/office/drawing/2014/main" id="{D67F8F47-4F23-4118-ACDB-A54DEAC822A1}"/>
                  </a:ext>
                </a:extLst>
              </p:cNvPr>
              <p:cNvSpPr/>
              <p:nvPr/>
            </p:nvSpPr>
            <p:spPr>
              <a:xfrm>
                <a:off x="5191450" y="1349400"/>
                <a:ext cx="659900" cy="1965650"/>
              </a:xfrm>
              <a:custGeom>
                <a:avLst/>
                <a:gdLst/>
                <a:ahLst/>
                <a:cxnLst/>
                <a:rect l="l" t="t" r="r" b="b"/>
                <a:pathLst>
                  <a:path w="26396" h="78626" extrusionOk="0">
                    <a:moveTo>
                      <a:pt x="13071" y="5783"/>
                    </a:moveTo>
                    <a:lnTo>
                      <a:pt x="672" y="70416"/>
                    </a:lnTo>
                    <a:cubicBezTo>
                      <a:pt x="0" y="73908"/>
                      <a:pt x="2290" y="77285"/>
                      <a:pt x="5784" y="77955"/>
                    </a:cubicBezTo>
                    <a:cubicBezTo>
                      <a:pt x="9278" y="78626"/>
                      <a:pt x="12655" y="76336"/>
                      <a:pt x="13325" y="72842"/>
                    </a:cubicBezTo>
                    <a:lnTo>
                      <a:pt x="25724" y="8211"/>
                    </a:lnTo>
                    <a:cubicBezTo>
                      <a:pt x="26395" y="4719"/>
                      <a:pt x="24106" y="1340"/>
                      <a:pt x="20612" y="671"/>
                    </a:cubicBezTo>
                    <a:cubicBezTo>
                      <a:pt x="17119" y="1"/>
                      <a:pt x="13741" y="2289"/>
                      <a:pt x="13071" y="5783"/>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2047;p52">
              <a:extLst>
                <a:ext uri="{FF2B5EF4-FFF2-40B4-BE49-F238E27FC236}">
                  <a16:creationId xmlns:a16="http://schemas.microsoft.com/office/drawing/2014/main" id="{5A5CCEC0-CB6D-4A5C-9695-F47A3BED21B3}"/>
                </a:ext>
              </a:extLst>
            </p:cNvPr>
            <p:cNvSpPr/>
            <p:nvPr/>
          </p:nvSpPr>
          <p:spPr>
            <a:xfrm>
              <a:off x="5439544" y="2528435"/>
              <a:ext cx="1514044" cy="1714443"/>
            </a:xfrm>
            <a:custGeom>
              <a:avLst/>
              <a:gdLst/>
              <a:ahLst/>
              <a:cxnLst/>
              <a:rect l="l" t="t" r="r" b="b"/>
              <a:pathLst>
                <a:path w="131656" h="149082" extrusionOk="0">
                  <a:moveTo>
                    <a:pt x="131656" y="31068"/>
                  </a:moveTo>
                  <a:lnTo>
                    <a:pt x="111475" y="122205"/>
                  </a:lnTo>
                  <a:cubicBezTo>
                    <a:pt x="111475" y="122973"/>
                    <a:pt x="110979" y="123750"/>
                    <a:pt x="109975" y="124329"/>
                  </a:cubicBezTo>
                  <a:lnTo>
                    <a:pt x="69471" y="147917"/>
                  </a:lnTo>
                  <a:cubicBezTo>
                    <a:pt x="67463" y="149082"/>
                    <a:pt x="64192" y="149082"/>
                    <a:pt x="62185" y="147917"/>
                  </a:cubicBezTo>
                  <a:lnTo>
                    <a:pt x="21681" y="124329"/>
                  </a:lnTo>
                  <a:cubicBezTo>
                    <a:pt x="20677" y="123750"/>
                    <a:pt x="20179" y="122973"/>
                    <a:pt x="20179" y="122205"/>
                  </a:cubicBezTo>
                  <a:lnTo>
                    <a:pt x="0" y="31068"/>
                  </a:lnTo>
                  <a:cubicBezTo>
                    <a:pt x="0" y="30302"/>
                    <a:pt x="496" y="29533"/>
                    <a:pt x="1500" y="28951"/>
                  </a:cubicBezTo>
                  <a:lnTo>
                    <a:pt x="42005" y="5364"/>
                  </a:lnTo>
                  <a:cubicBezTo>
                    <a:pt x="51136" y="0"/>
                    <a:pt x="80159" y="0"/>
                    <a:pt x="89649" y="5364"/>
                  </a:cubicBezTo>
                  <a:lnTo>
                    <a:pt x="130156" y="28951"/>
                  </a:lnTo>
                  <a:cubicBezTo>
                    <a:pt x="131158" y="29533"/>
                    <a:pt x="131656" y="30302"/>
                    <a:pt x="131656" y="31068"/>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77624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42"/>
          <p:cNvSpPr txBox="1">
            <a:spLocks noGrp="1"/>
          </p:cNvSpPr>
          <p:nvPr>
            <p:ph type="title" idx="2"/>
          </p:nvPr>
        </p:nvSpPr>
        <p:spPr>
          <a:xfrm>
            <a:off x="418155" y="217142"/>
            <a:ext cx="3540300" cy="123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04.Bulid and train the model ?</a:t>
            </a:r>
            <a:endParaRPr dirty="0"/>
          </a:p>
        </p:txBody>
      </p:sp>
      <p:grpSp>
        <p:nvGrpSpPr>
          <p:cNvPr id="1163" name="Google Shape;1163;p42"/>
          <p:cNvGrpSpPr/>
          <p:nvPr/>
        </p:nvGrpSpPr>
        <p:grpSpPr>
          <a:xfrm>
            <a:off x="3316984" y="4940"/>
            <a:ext cx="4414384" cy="5181606"/>
            <a:chOff x="4786191" y="1531266"/>
            <a:chExt cx="2301076" cy="2701004"/>
          </a:xfrm>
        </p:grpSpPr>
        <p:sp>
          <p:nvSpPr>
            <p:cNvPr id="1164" name="Google Shape;1164;p42"/>
            <p:cNvSpPr/>
            <p:nvPr/>
          </p:nvSpPr>
          <p:spPr>
            <a:xfrm>
              <a:off x="5601334" y="3956642"/>
              <a:ext cx="663799" cy="178573"/>
            </a:xfrm>
            <a:custGeom>
              <a:avLst/>
              <a:gdLst/>
              <a:ahLst/>
              <a:cxnLst/>
              <a:rect l="l" t="t" r="r" b="b"/>
              <a:pathLst>
                <a:path w="39689" h="10677" extrusionOk="0">
                  <a:moveTo>
                    <a:pt x="0" y="0"/>
                  </a:moveTo>
                  <a:lnTo>
                    <a:pt x="0" y="10677"/>
                  </a:lnTo>
                  <a:lnTo>
                    <a:pt x="39689" y="10677"/>
                  </a:lnTo>
                  <a:lnTo>
                    <a:pt x="39689" y="0"/>
                  </a:lnTo>
                  <a:close/>
                </a:path>
              </a:pathLst>
            </a:custGeom>
            <a:solidFill>
              <a:srgbClr val="4A41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2"/>
            <p:cNvSpPr/>
            <p:nvPr/>
          </p:nvSpPr>
          <p:spPr>
            <a:xfrm>
              <a:off x="4786191" y="2359454"/>
              <a:ext cx="2301076" cy="1655491"/>
            </a:xfrm>
            <a:custGeom>
              <a:avLst/>
              <a:gdLst/>
              <a:ahLst/>
              <a:cxnLst/>
              <a:rect l="l" t="t" r="r" b="b"/>
              <a:pathLst>
                <a:path w="137583" h="98983" extrusionOk="0">
                  <a:moveTo>
                    <a:pt x="169" y="1"/>
                  </a:moveTo>
                  <a:cubicBezTo>
                    <a:pt x="76" y="1"/>
                    <a:pt x="1" y="75"/>
                    <a:pt x="1" y="168"/>
                  </a:cubicBezTo>
                  <a:lnTo>
                    <a:pt x="1" y="98815"/>
                  </a:lnTo>
                  <a:cubicBezTo>
                    <a:pt x="1" y="98908"/>
                    <a:pt x="76" y="98982"/>
                    <a:pt x="169" y="98982"/>
                  </a:cubicBezTo>
                  <a:lnTo>
                    <a:pt x="137416" y="98982"/>
                  </a:lnTo>
                  <a:cubicBezTo>
                    <a:pt x="137509" y="98982"/>
                    <a:pt x="137583" y="98908"/>
                    <a:pt x="137583" y="98815"/>
                  </a:cubicBezTo>
                  <a:lnTo>
                    <a:pt x="137583" y="168"/>
                  </a:lnTo>
                  <a:cubicBezTo>
                    <a:pt x="137583" y="75"/>
                    <a:pt x="137509" y="1"/>
                    <a:pt x="137416" y="1"/>
                  </a:cubicBezTo>
                  <a:close/>
                </a:path>
              </a:pathLst>
            </a:custGeom>
            <a:gradFill>
              <a:gsLst>
                <a:gs pos="0">
                  <a:srgbClr val="401EBB"/>
                </a:gs>
                <a:gs pos="100000">
                  <a:srgbClr val="02BCFD"/>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2"/>
            <p:cNvSpPr/>
            <p:nvPr/>
          </p:nvSpPr>
          <p:spPr>
            <a:xfrm>
              <a:off x="4850466" y="2419815"/>
              <a:ext cx="2165536" cy="1436276"/>
            </a:xfrm>
            <a:custGeom>
              <a:avLst/>
              <a:gdLst/>
              <a:ahLst/>
              <a:cxnLst/>
              <a:rect l="l" t="t" r="r" b="b"/>
              <a:pathLst>
                <a:path w="129479" h="85876" extrusionOk="0">
                  <a:moveTo>
                    <a:pt x="104" y="1"/>
                  </a:moveTo>
                  <a:cubicBezTo>
                    <a:pt x="46" y="1"/>
                    <a:pt x="1" y="47"/>
                    <a:pt x="1" y="104"/>
                  </a:cubicBezTo>
                  <a:lnTo>
                    <a:pt x="1" y="85773"/>
                  </a:lnTo>
                  <a:cubicBezTo>
                    <a:pt x="1" y="85830"/>
                    <a:pt x="46" y="85876"/>
                    <a:pt x="104" y="85876"/>
                  </a:cubicBezTo>
                  <a:lnTo>
                    <a:pt x="129376" y="85876"/>
                  </a:lnTo>
                  <a:cubicBezTo>
                    <a:pt x="129433" y="85876"/>
                    <a:pt x="129479" y="85830"/>
                    <a:pt x="129479" y="85773"/>
                  </a:cubicBezTo>
                  <a:lnTo>
                    <a:pt x="129479" y="104"/>
                  </a:lnTo>
                  <a:cubicBezTo>
                    <a:pt x="129479" y="47"/>
                    <a:pt x="129433" y="1"/>
                    <a:pt x="129376" y="1"/>
                  </a:cubicBezTo>
                  <a:close/>
                </a:path>
              </a:pathLst>
            </a:custGeom>
            <a:gradFill>
              <a:gsLst>
                <a:gs pos="0">
                  <a:srgbClr val="FFFFFF">
                    <a:alpha val="23137"/>
                  </a:srgbClr>
                </a:gs>
                <a:gs pos="50000">
                  <a:srgbClr val="E354F7">
                    <a:alpha val="56862"/>
                  </a:srgbClr>
                </a:gs>
                <a:gs pos="100000">
                  <a:srgbClr val="10ECFF">
                    <a:alpha val="58823"/>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2"/>
            <p:cNvSpPr/>
            <p:nvPr/>
          </p:nvSpPr>
          <p:spPr>
            <a:xfrm>
              <a:off x="5316023" y="4119660"/>
              <a:ext cx="1234422" cy="112609"/>
            </a:xfrm>
            <a:custGeom>
              <a:avLst/>
              <a:gdLst/>
              <a:ahLst/>
              <a:cxnLst/>
              <a:rect l="l" t="t" r="r" b="b"/>
              <a:pathLst>
                <a:path w="73807" h="6733" extrusionOk="0">
                  <a:moveTo>
                    <a:pt x="132" y="1"/>
                  </a:moveTo>
                  <a:cubicBezTo>
                    <a:pt x="59" y="1"/>
                    <a:pt x="1" y="59"/>
                    <a:pt x="1" y="132"/>
                  </a:cubicBezTo>
                  <a:lnTo>
                    <a:pt x="1" y="6732"/>
                  </a:lnTo>
                  <a:lnTo>
                    <a:pt x="73806" y="6732"/>
                  </a:lnTo>
                  <a:lnTo>
                    <a:pt x="73806" y="132"/>
                  </a:lnTo>
                  <a:cubicBezTo>
                    <a:pt x="73806" y="59"/>
                    <a:pt x="73748" y="1"/>
                    <a:pt x="73677" y="1"/>
                  </a:cubicBezTo>
                  <a:close/>
                </a:path>
              </a:pathLst>
            </a:custGeom>
            <a:solidFill>
              <a:srgbClr val="5851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2"/>
            <p:cNvSpPr/>
            <p:nvPr/>
          </p:nvSpPr>
          <p:spPr>
            <a:xfrm>
              <a:off x="5367636" y="2519028"/>
              <a:ext cx="1515235" cy="1018486"/>
            </a:xfrm>
            <a:custGeom>
              <a:avLst/>
              <a:gdLst/>
              <a:ahLst/>
              <a:cxnLst/>
              <a:rect l="l" t="t" r="r" b="b"/>
              <a:pathLst>
                <a:path w="90597" h="60896" extrusionOk="0">
                  <a:moveTo>
                    <a:pt x="3969" y="0"/>
                  </a:moveTo>
                  <a:cubicBezTo>
                    <a:pt x="1770" y="0"/>
                    <a:pt x="0" y="1770"/>
                    <a:pt x="0" y="3970"/>
                  </a:cubicBezTo>
                  <a:lnTo>
                    <a:pt x="0" y="56927"/>
                  </a:lnTo>
                  <a:cubicBezTo>
                    <a:pt x="0" y="59126"/>
                    <a:pt x="1770" y="60896"/>
                    <a:pt x="3969" y="60896"/>
                  </a:cubicBezTo>
                  <a:lnTo>
                    <a:pt x="86626" y="60896"/>
                  </a:lnTo>
                  <a:cubicBezTo>
                    <a:pt x="88825" y="60896"/>
                    <a:pt x="90596" y="59126"/>
                    <a:pt x="90596" y="56927"/>
                  </a:cubicBezTo>
                  <a:lnTo>
                    <a:pt x="90596" y="3970"/>
                  </a:lnTo>
                  <a:cubicBezTo>
                    <a:pt x="90596" y="1770"/>
                    <a:pt x="88825" y="0"/>
                    <a:pt x="866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2"/>
            <p:cNvSpPr/>
            <p:nvPr/>
          </p:nvSpPr>
          <p:spPr>
            <a:xfrm>
              <a:off x="5511638" y="3263039"/>
              <a:ext cx="66014" cy="165711"/>
            </a:xfrm>
            <a:custGeom>
              <a:avLst/>
              <a:gdLst/>
              <a:ahLst/>
              <a:cxnLst/>
              <a:rect l="l" t="t" r="r" b="b"/>
              <a:pathLst>
                <a:path w="3947" h="9908" extrusionOk="0">
                  <a:moveTo>
                    <a:pt x="0" y="0"/>
                  </a:moveTo>
                  <a:lnTo>
                    <a:pt x="0" y="9907"/>
                  </a:lnTo>
                  <a:lnTo>
                    <a:pt x="3946" y="9907"/>
                  </a:lnTo>
                  <a:lnTo>
                    <a:pt x="3946" y="0"/>
                  </a:lnTo>
                  <a:close/>
                </a:path>
              </a:pathLst>
            </a:custGeom>
            <a:solidFill>
              <a:srgbClr val="FCA7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2"/>
            <p:cNvSpPr/>
            <p:nvPr/>
          </p:nvSpPr>
          <p:spPr>
            <a:xfrm>
              <a:off x="5660357" y="3117548"/>
              <a:ext cx="66014" cy="311202"/>
            </a:xfrm>
            <a:custGeom>
              <a:avLst/>
              <a:gdLst/>
              <a:ahLst/>
              <a:cxnLst/>
              <a:rect l="l" t="t" r="r" b="b"/>
              <a:pathLst>
                <a:path w="3947" h="18607" extrusionOk="0">
                  <a:moveTo>
                    <a:pt x="1" y="1"/>
                  </a:moveTo>
                  <a:lnTo>
                    <a:pt x="1" y="18606"/>
                  </a:lnTo>
                  <a:lnTo>
                    <a:pt x="3947" y="18606"/>
                  </a:lnTo>
                  <a:lnTo>
                    <a:pt x="3947" y="1"/>
                  </a:lnTo>
                  <a:close/>
                </a:path>
              </a:pathLst>
            </a:custGeom>
            <a:solidFill>
              <a:srgbClr val="B1A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2"/>
            <p:cNvSpPr/>
            <p:nvPr/>
          </p:nvSpPr>
          <p:spPr>
            <a:xfrm>
              <a:off x="5809092" y="3149727"/>
              <a:ext cx="66014" cy="279023"/>
            </a:xfrm>
            <a:custGeom>
              <a:avLst/>
              <a:gdLst/>
              <a:ahLst/>
              <a:cxnLst/>
              <a:rect l="l" t="t" r="r" b="b"/>
              <a:pathLst>
                <a:path w="3947" h="16683" extrusionOk="0">
                  <a:moveTo>
                    <a:pt x="0" y="1"/>
                  </a:moveTo>
                  <a:lnTo>
                    <a:pt x="0" y="16682"/>
                  </a:lnTo>
                  <a:lnTo>
                    <a:pt x="3946" y="16682"/>
                  </a:lnTo>
                  <a:lnTo>
                    <a:pt x="3946" y="1"/>
                  </a:lnTo>
                  <a:close/>
                </a:path>
              </a:pathLst>
            </a:custGeom>
            <a:solidFill>
              <a:srgbClr val="FCA7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2"/>
            <p:cNvSpPr/>
            <p:nvPr/>
          </p:nvSpPr>
          <p:spPr>
            <a:xfrm>
              <a:off x="5957811" y="2992211"/>
              <a:ext cx="66014" cy="436539"/>
            </a:xfrm>
            <a:custGeom>
              <a:avLst/>
              <a:gdLst/>
              <a:ahLst/>
              <a:cxnLst/>
              <a:rect l="l" t="t" r="r" b="b"/>
              <a:pathLst>
                <a:path w="3947" h="26101" extrusionOk="0">
                  <a:moveTo>
                    <a:pt x="1" y="1"/>
                  </a:moveTo>
                  <a:lnTo>
                    <a:pt x="1" y="26100"/>
                  </a:lnTo>
                  <a:lnTo>
                    <a:pt x="3947" y="26100"/>
                  </a:lnTo>
                  <a:lnTo>
                    <a:pt x="3947" y="1"/>
                  </a:lnTo>
                  <a:close/>
                </a:path>
              </a:pathLst>
            </a:custGeom>
            <a:solidFill>
              <a:srgbClr val="B1A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2"/>
            <p:cNvSpPr/>
            <p:nvPr/>
          </p:nvSpPr>
          <p:spPr>
            <a:xfrm>
              <a:off x="5660357" y="3117548"/>
              <a:ext cx="30306" cy="311202"/>
            </a:xfrm>
            <a:custGeom>
              <a:avLst/>
              <a:gdLst/>
              <a:ahLst/>
              <a:cxnLst/>
              <a:rect l="l" t="t" r="r" b="b"/>
              <a:pathLst>
                <a:path w="1812" h="18607" extrusionOk="0">
                  <a:moveTo>
                    <a:pt x="1" y="1"/>
                  </a:moveTo>
                  <a:lnTo>
                    <a:pt x="1" y="18606"/>
                  </a:lnTo>
                  <a:lnTo>
                    <a:pt x="1812" y="18606"/>
                  </a:lnTo>
                  <a:lnTo>
                    <a:pt x="181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2"/>
            <p:cNvSpPr/>
            <p:nvPr/>
          </p:nvSpPr>
          <p:spPr>
            <a:xfrm>
              <a:off x="5511638" y="3263039"/>
              <a:ext cx="30306" cy="165711"/>
            </a:xfrm>
            <a:custGeom>
              <a:avLst/>
              <a:gdLst/>
              <a:ahLst/>
              <a:cxnLst/>
              <a:rect l="l" t="t" r="r" b="b"/>
              <a:pathLst>
                <a:path w="1812" h="9908" extrusionOk="0">
                  <a:moveTo>
                    <a:pt x="0" y="0"/>
                  </a:moveTo>
                  <a:lnTo>
                    <a:pt x="0" y="9907"/>
                  </a:lnTo>
                  <a:lnTo>
                    <a:pt x="1811" y="9907"/>
                  </a:lnTo>
                  <a:lnTo>
                    <a:pt x="181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2"/>
            <p:cNvSpPr/>
            <p:nvPr/>
          </p:nvSpPr>
          <p:spPr>
            <a:xfrm>
              <a:off x="5957811" y="2992211"/>
              <a:ext cx="30306" cy="436539"/>
            </a:xfrm>
            <a:custGeom>
              <a:avLst/>
              <a:gdLst/>
              <a:ahLst/>
              <a:cxnLst/>
              <a:rect l="l" t="t" r="r" b="b"/>
              <a:pathLst>
                <a:path w="1812" h="26101" extrusionOk="0">
                  <a:moveTo>
                    <a:pt x="1" y="1"/>
                  </a:moveTo>
                  <a:lnTo>
                    <a:pt x="1" y="26100"/>
                  </a:lnTo>
                  <a:lnTo>
                    <a:pt x="1812" y="26100"/>
                  </a:lnTo>
                  <a:lnTo>
                    <a:pt x="181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2"/>
            <p:cNvSpPr/>
            <p:nvPr/>
          </p:nvSpPr>
          <p:spPr>
            <a:xfrm>
              <a:off x="5809092" y="3149727"/>
              <a:ext cx="30306" cy="279023"/>
            </a:xfrm>
            <a:custGeom>
              <a:avLst/>
              <a:gdLst/>
              <a:ahLst/>
              <a:cxnLst/>
              <a:rect l="l" t="t" r="r" b="b"/>
              <a:pathLst>
                <a:path w="1812" h="16683" extrusionOk="0">
                  <a:moveTo>
                    <a:pt x="0" y="1"/>
                  </a:moveTo>
                  <a:lnTo>
                    <a:pt x="0" y="16682"/>
                  </a:lnTo>
                  <a:lnTo>
                    <a:pt x="1811" y="16682"/>
                  </a:lnTo>
                  <a:lnTo>
                    <a:pt x="181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2"/>
            <p:cNvSpPr/>
            <p:nvPr/>
          </p:nvSpPr>
          <p:spPr>
            <a:xfrm>
              <a:off x="5468019" y="2845332"/>
              <a:ext cx="590744" cy="629027"/>
            </a:xfrm>
            <a:custGeom>
              <a:avLst/>
              <a:gdLst/>
              <a:ahLst/>
              <a:cxnLst/>
              <a:rect l="l" t="t" r="r" b="b"/>
              <a:pathLst>
                <a:path w="35321" h="37610" extrusionOk="0">
                  <a:moveTo>
                    <a:pt x="1" y="0"/>
                  </a:moveTo>
                  <a:lnTo>
                    <a:pt x="1" y="37610"/>
                  </a:lnTo>
                  <a:lnTo>
                    <a:pt x="35321" y="37610"/>
                  </a:lnTo>
                  <a:lnTo>
                    <a:pt x="35321" y="37070"/>
                  </a:lnTo>
                  <a:lnTo>
                    <a:pt x="540" y="37070"/>
                  </a:lnTo>
                  <a:lnTo>
                    <a:pt x="540" y="0"/>
                  </a:lnTo>
                  <a:close/>
                </a:path>
              </a:pathLst>
            </a:custGeom>
            <a:solidFill>
              <a:srgbClr val="D5D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2"/>
            <p:cNvSpPr/>
            <p:nvPr/>
          </p:nvSpPr>
          <p:spPr>
            <a:xfrm>
              <a:off x="5522694" y="2898518"/>
              <a:ext cx="459369" cy="286917"/>
            </a:xfrm>
            <a:custGeom>
              <a:avLst/>
              <a:gdLst/>
              <a:ahLst/>
              <a:cxnLst/>
              <a:rect l="l" t="t" r="r" b="b"/>
              <a:pathLst>
                <a:path w="27466" h="17155" extrusionOk="0">
                  <a:moveTo>
                    <a:pt x="27064" y="0"/>
                  </a:moveTo>
                  <a:lnTo>
                    <a:pt x="17798" y="10317"/>
                  </a:lnTo>
                  <a:lnTo>
                    <a:pt x="9239" y="8457"/>
                  </a:lnTo>
                  <a:lnTo>
                    <a:pt x="0" y="16755"/>
                  </a:lnTo>
                  <a:lnTo>
                    <a:pt x="360" y="17154"/>
                  </a:lnTo>
                  <a:lnTo>
                    <a:pt x="9395" y="9042"/>
                  </a:lnTo>
                  <a:lnTo>
                    <a:pt x="17989" y="10910"/>
                  </a:lnTo>
                  <a:lnTo>
                    <a:pt x="27465" y="361"/>
                  </a:lnTo>
                  <a:lnTo>
                    <a:pt x="27064" y="0"/>
                  </a:lnTo>
                  <a:close/>
                </a:path>
              </a:pathLst>
            </a:custGeom>
            <a:solidFill>
              <a:srgbClr val="D5D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2"/>
            <p:cNvSpPr/>
            <p:nvPr/>
          </p:nvSpPr>
          <p:spPr>
            <a:xfrm>
              <a:off x="5950469" y="2873012"/>
              <a:ext cx="56430" cy="57049"/>
            </a:xfrm>
            <a:custGeom>
              <a:avLst/>
              <a:gdLst/>
              <a:ahLst/>
              <a:cxnLst/>
              <a:rect l="l" t="t" r="r" b="b"/>
              <a:pathLst>
                <a:path w="3374" h="3411" extrusionOk="0">
                  <a:moveTo>
                    <a:pt x="3374" y="1"/>
                  </a:moveTo>
                  <a:lnTo>
                    <a:pt x="0" y="904"/>
                  </a:lnTo>
                  <a:lnTo>
                    <a:pt x="2613" y="3410"/>
                  </a:lnTo>
                  <a:lnTo>
                    <a:pt x="3374" y="1"/>
                  </a:lnTo>
                  <a:close/>
                </a:path>
              </a:pathLst>
            </a:custGeom>
            <a:solidFill>
              <a:srgbClr val="D5D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6114675" y="3251265"/>
              <a:ext cx="45341" cy="45341"/>
            </a:xfrm>
            <a:custGeom>
              <a:avLst/>
              <a:gdLst/>
              <a:ahLst/>
              <a:cxnLst/>
              <a:rect l="l" t="t" r="r" b="b"/>
              <a:pathLst>
                <a:path w="2711" h="2711" extrusionOk="0">
                  <a:moveTo>
                    <a:pt x="1" y="1"/>
                  </a:moveTo>
                  <a:lnTo>
                    <a:pt x="1" y="2711"/>
                  </a:lnTo>
                  <a:lnTo>
                    <a:pt x="2711" y="2711"/>
                  </a:lnTo>
                  <a:lnTo>
                    <a:pt x="2711" y="1"/>
                  </a:lnTo>
                  <a:close/>
                </a:path>
              </a:pathLst>
            </a:custGeom>
            <a:solidFill>
              <a:srgbClr val="B1A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2"/>
            <p:cNvSpPr/>
            <p:nvPr/>
          </p:nvSpPr>
          <p:spPr>
            <a:xfrm>
              <a:off x="6114675" y="3330675"/>
              <a:ext cx="45341" cy="45341"/>
            </a:xfrm>
            <a:custGeom>
              <a:avLst/>
              <a:gdLst/>
              <a:ahLst/>
              <a:cxnLst/>
              <a:rect l="l" t="t" r="r" b="b"/>
              <a:pathLst>
                <a:path w="2711" h="2711" extrusionOk="0">
                  <a:moveTo>
                    <a:pt x="1" y="1"/>
                  </a:moveTo>
                  <a:lnTo>
                    <a:pt x="1" y="2711"/>
                  </a:lnTo>
                  <a:lnTo>
                    <a:pt x="2711" y="2711"/>
                  </a:lnTo>
                  <a:lnTo>
                    <a:pt x="2711" y="1"/>
                  </a:lnTo>
                  <a:close/>
                </a:path>
              </a:pathLst>
            </a:custGeom>
            <a:solidFill>
              <a:srgbClr val="FCA7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2"/>
            <p:cNvSpPr/>
            <p:nvPr/>
          </p:nvSpPr>
          <p:spPr>
            <a:xfrm>
              <a:off x="6172493" y="3350243"/>
              <a:ext cx="143701" cy="25773"/>
            </a:xfrm>
            <a:custGeom>
              <a:avLst/>
              <a:gdLst/>
              <a:ahLst/>
              <a:cxnLst/>
              <a:rect l="l" t="t" r="r" b="b"/>
              <a:pathLst>
                <a:path w="8592" h="1541" extrusionOk="0">
                  <a:moveTo>
                    <a:pt x="0" y="1"/>
                  </a:moveTo>
                  <a:lnTo>
                    <a:pt x="0" y="1541"/>
                  </a:lnTo>
                  <a:lnTo>
                    <a:pt x="8592" y="1541"/>
                  </a:lnTo>
                  <a:lnTo>
                    <a:pt x="859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2"/>
            <p:cNvSpPr/>
            <p:nvPr/>
          </p:nvSpPr>
          <p:spPr>
            <a:xfrm>
              <a:off x="6172493" y="3270833"/>
              <a:ext cx="143701" cy="25773"/>
            </a:xfrm>
            <a:custGeom>
              <a:avLst/>
              <a:gdLst/>
              <a:ahLst/>
              <a:cxnLst/>
              <a:rect l="l" t="t" r="r" b="b"/>
              <a:pathLst>
                <a:path w="8592" h="1541" extrusionOk="0">
                  <a:moveTo>
                    <a:pt x="0" y="1"/>
                  </a:moveTo>
                  <a:lnTo>
                    <a:pt x="0" y="1541"/>
                  </a:lnTo>
                  <a:lnTo>
                    <a:pt x="8592" y="1541"/>
                  </a:lnTo>
                  <a:lnTo>
                    <a:pt x="859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2"/>
            <p:cNvSpPr/>
            <p:nvPr/>
          </p:nvSpPr>
          <p:spPr>
            <a:xfrm>
              <a:off x="6381238" y="3251265"/>
              <a:ext cx="45358" cy="45341"/>
            </a:xfrm>
            <a:custGeom>
              <a:avLst/>
              <a:gdLst/>
              <a:ahLst/>
              <a:cxnLst/>
              <a:rect l="l" t="t" r="r" b="b"/>
              <a:pathLst>
                <a:path w="2712" h="2711" extrusionOk="0">
                  <a:moveTo>
                    <a:pt x="1" y="1"/>
                  </a:moveTo>
                  <a:lnTo>
                    <a:pt x="1" y="2711"/>
                  </a:lnTo>
                  <a:lnTo>
                    <a:pt x="2711" y="2711"/>
                  </a:lnTo>
                  <a:lnTo>
                    <a:pt x="2711" y="1"/>
                  </a:lnTo>
                  <a:close/>
                </a:path>
              </a:pathLst>
            </a:custGeom>
            <a:solidFill>
              <a:srgbClr val="B1A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2"/>
            <p:cNvSpPr/>
            <p:nvPr/>
          </p:nvSpPr>
          <p:spPr>
            <a:xfrm>
              <a:off x="6381238" y="3330675"/>
              <a:ext cx="45358" cy="45341"/>
            </a:xfrm>
            <a:custGeom>
              <a:avLst/>
              <a:gdLst/>
              <a:ahLst/>
              <a:cxnLst/>
              <a:rect l="l" t="t" r="r" b="b"/>
              <a:pathLst>
                <a:path w="2712" h="2711" extrusionOk="0">
                  <a:moveTo>
                    <a:pt x="1" y="1"/>
                  </a:moveTo>
                  <a:lnTo>
                    <a:pt x="1" y="2711"/>
                  </a:lnTo>
                  <a:lnTo>
                    <a:pt x="2711" y="2711"/>
                  </a:lnTo>
                  <a:lnTo>
                    <a:pt x="2711" y="1"/>
                  </a:lnTo>
                  <a:close/>
                </a:path>
              </a:pathLst>
            </a:custGeom>
            <a:solidFill>
              <a:srgbClr val="FCA7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2"/>
            <p:cNvSpPr/>
            <p:nvPr/>
          </p:nvSpPr>
          <p:spPr>
            <a:xfrm>
              <a:off x="6439056" y="3350243"/>
              <a:ext cx="143701" cy="25773"/>
            </a:xfrm>
            <a:custGeom>
              <a:avLst/>
              <a:gdLst/>
              <a:ahLst/>
              <a:cxnLst/>
              <a:rect l="l" t="t" r="r" b="b"/>
              <a:pathLst>
                <a:path w="8592" h="1541" extrusionOk="0">
                  <a:moveTo>
                    <a:pt x="0" y="1"/>
                  </a:moveTo>
                  <a:lnTo>
                    <a:pt x="0" y="1541"/>
                  </a:lnTo>
                  <a:lnTo>
                    <a:pt x="8592" y="1541"/>
                  </a:lnTo>
                  <a:lnTo>
                    <a:pt x="85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2"/>
            <p:cNvSpPr/>
            <p:nvPr/>
          </p:nvSpPr>
          <p:spPr>
            <a:xfrm>
              <a:off x="6439056" y="3270833"/>
              <a:ext cx="143701" cy="25773"/>
            </a:xfrm>
            <a:custGeom>
              <a:avLst/>
              <a:gdLst/>
              <a:ahLst/>
              <a:cxnLst/>
              <a:rect l="l" t="t" r="r" b="b"/>
              <a:pathLst>
                <a:path w="8592" h="1541" extrusionOk="0">
                  <a:moveTo>
                    <a:pt x="0" y="1"/>
                  </a:moveTo>
                  <a:lnTo>
                    <a:pt x="0" y="1541"/>
                  </a:lnTo>
                  <a:lnTo>
                    <a:pt x="8592" y="1541"/>
                  </a:lnTo>
                  <a:lnTo>
                    <a:pt x="85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2"/>
            <p:cNvSpPr/>
            <p:nvPr/>
          </p:nvSpPr>
          <p:spPr>
            <a:xfrm>
              <a:off x="6621292" y="3251265"/>
              <a:ext cx="45341" cy="45341"/>
            </a:xfrm>
            <a:custGeom>
              <a:avLst/>
              <a:gdLst/>
              <a:ahLst/>
              <a:cxnLst/>
              <a:rect l="l" t="t" r="r" b="b"/>
              <a:pathLst>
                <a:path w="2711" h="2711" extrusionOk="0">
                  <a:moveTo>
                    <a:pt x="1" y="1"/>
                  </a:moveTo>
                  <a:lnTo>
                    <a:pt x="1" y="2711"/>
                  </a:lnTo>
                  <a:lnTo>
                    <a:pt x="2711" y="2711"/>
                  </a:lnTo>
                  <a:lnTo>
                    <a:pt x="27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2"/>
            <p:cNvSpPr/>
            <p:nvPr/>
          </p:nvSpPr>
          <p:spPr>
            <a:xfrm>
              <a:off x="6621292" y="3330675"/>
              <a:ext cx="45341" cy="45341"/>
            </a:xfrm>
            <a:custGeom>
              <a:avLst/>
              <a:gdLst/>
              <a:ahLst/>
              <a:cxnLst/>
              <a:rect l="l" t="t" r="r" b="b"/>
              <a:pathLst>
                <a:path w="2711" h="2711" extrusionOk="0">
                  <a:moveTo>
                    <a:pt x="1" y="1"/>
                  </a:moveTo>
                  <a:lnTo>
                    <a:pt x="1" y="2711"/>
                  </a:lnTo>
                  <a:lnTo>
                    <a:pt x="2711" y="2711"/>
                  </a:lnTo>
                  <a:lnTo>
                    <a:pt x="27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2"/>
            <p:cNvSpPr/>
            <p:nvPr/>
          </p:nvSpPr>
          <p:spPr>
            <a:xfrm>
              <a:off x="6679110" y="3350243"/>
              <a:ext cx="94546" cy="25773"/>
            </a:xfrm>
            <a:custGeom>
              <a:avLst/>
              <a:gdLst/>
              <a:ahLst/>
              <a:cxnLst/>
              <a:rect l="l" t="t" r="r" b="b"/>
              <a:pathLst>
                <a:path w="5653" h="1541" extrusionOk="0">
                  <a:moveTo>
                    <a:pt x="0" y="1"/>
                  </a:moveTo>
                  <a:lnTo>
                    <a:pt x="0" y="1541"/>
                  </a:lnTo>
                  <a:lnTo>
                    <a:pt x="5653" y="1541"/>
                  </a:lnTo>
                  <a:lnTo>
                    <a:pt x="56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2"/>
            <p:cNvSpPr/>
            <p:nvPr/>
          </p:nvSpPr>
          <p:spPr>
            <a:xfrm>
              <a:off x="6679110" y="3270833"/>
              <a:ext cx="94546" cy="25773"/>
            </a:xfrm>
            <a:custGeom>
              <a:avLst/>
              <a:gdLst/>
              <a:ahLst/>
              <a:cxnLst/>
              <a:rect l="l" t="t" r="r" b="b"/>
              <a:pathLst>
                <a:path w="5653" h="1541" extrusionOk="0">
                  <a:moveTo>
                    <a:pt x="0" y="1"/>
                  </a:moveTo>
                  <a:lnTo>
                    <a:pt x="0" y="1541"/>
                  </a:lnTo>
                  <a:lnTo>
                    <a:pt x="5653" y="1541"/>
                  </a:lnTo>
                  <a:lnTo>
                    <a:pt x="56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2"/>
            <p:cNvSpPr/>
            <p:nvPr/>
          </p:nvSpPr>
          <p:spPr>
            <a:xfrm>
              <a:off x="6123154" y="2818188"/>
              <a:ext cx="650502" cy="11841"/>
            </a:xfrm>
            <a:custGeom>
              <a:avLst/>
              <a:gdLst/>
              <a:ahLst/>
              <a:cxnLst/>
              <a:rect l="l" t="t" r="r" b="b"/>
              <a:pathLst>
                <a:path w="38894" h="708" extrusionOk="0">
                  <a:moveTo>
                    <a:pt x="0" y="1"/>
                  </a:moveTo>
                  <a:lnTo>
                    <a:pt x="0" y="707"/>
                  </a:lnTo>
                  <a:lnTo>
                    <a:pt x="38894" y="707"/>
                  </a:lnTo>
                  <a:lnTo>
                    <a:pt x="388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2"/>
            <p:cNvSpPr/>
            <p:nvPr/>
          </p:nvSpPr>
          <p:spPr>
            <a:xfrm>
              <a:off x="5468019" y="2673048"/>
              <a:ext cx="1305637" cy="27078"/>
            </a:xfrm>
            <a:custGeom>
              <a:avLst/>
              <a:gdLst/>
              <a:ahLst/>
              <a:cxnLst/>
              <a:rect l="l" t="t" r="r" b="b"/>
              <a:pathLst>
                <a:path w="78065" h="1619" extrusionOk="0">
                  <a:moveTo>
                    <a:pt x="1" y="0"/>
                  </a:moveTo>
                  <a:lnTo>
                    <a:pt x="1" y="1619"/>
                  </a:lnTo>
                  <a:lnTo>
                    <a:pt x="78065" y="1619"/>
                  </a:lnTo>
                  <a:lnTo>
                    <a:pt x="780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2"/>
            <p:cNvSpPr/>
            <p:nvPr/>
          </p:nvSpPr>
          <p:spPr>
            <a:xfrm>
              <a:off x="6121214" y="2854966"/>
              <a:ext cx="652442" cy="11841"/>
            </a:xfrm>
            <a:custGeom>
              <a:avLst/>
              <a:gdLst/>
              <a:ahLst/>
              <a:cxnLst/>
              <a:rect l="l" t="t" r="r" b="b"/>
              <a:pathLst>
                <a:path w="39010" h="708" extrusionOk="0">
                  <a:moveTo>
                    <a:pt x="1" y="1"/>
                  </a:moveTo>
                  <a:lnTo>
                    <a:pt x="1" y="707"/>
                  </a:lnTo>
                  <a:lnTo>
                    <a:pt x="39010" y="707"/>
                  </a:lnTo>
                  <a:lnTo>
                    <a:pt x="390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2"/>
            <p:cNvSpPr/>
            <p:nvPr/>
          </p:nvSpPr>
          <p:spPr>
            <a:xfrm>
              <a:off x="6121214" y="2781409"/>
              <a:ext cx="652442" cy="11825"/>
            </a:xfrm>
            <a:custGeom>
              <a:avLst/>
              <a:gdLst/>
              <a:ahLst/>
              <a:cxnLst/>
              <a:rect l="l" t="t" r="r" b="b"/>
              <a:pathLst>
                <a:path w="39010" h="707" extrusionOk="0">
                  <a:moveTo>
                    <a:pt x="1" y="1"/>
                  </a:moveTo>
                  <a:lnTo>
                    <a:pt x="1" y="707"/>
                  </a:lnTo>
                  <a:lnTo>
                    <a:pt x="39010" y="707"/>
                  </a:lnTo>
                  <a:lnTo>
                    <a:pt x="390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2"/>
            <p:cNvSpPr/>
            <p:nvPr/>
          </p:nvSpPr>
          <p:spPr>
            <a:xfrm>
              <a:off x="6121214" y="2891761"/>
              <a:ext cx="652442" cy="11825"/>
            </a:xfrm>
            <a:custGeom>
              <a:avLst/>
              <a:gdLst/>
              <a:ahLst/>
              <a:cxnLst/>
              <a:rect l="l" t="t" r="r" b="b"/>
              <a:pathLst>
                <a:path w="39010" h="707" extrusionOk="0">
                  <a:moveTo>
                    <a:pt x="1" y="0"/>
                  </a:moveTo>
                  <a:lnTo>
                    <a:pt x="1" y="707"/>
                  </a:lnTo>
                  <a:lnTo>
                    <a:pt x="39010" y="707"/>
                  </a:lnTo>
                  <a:lnTo>
                    <a:pt x="390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2"/>
            <p:cNvSpPr/>
            <p:nvPr/>
          </p:nvSpPr>
          <p:spPr>
            <a:xfrm>
              <a:off x="6121214" y="2928539"/>
              <a:ext cx="652442" cy="11825"/>
            </a:xfrm>
            <a:custGeom>
              <a:avLst/>
              <a:gdLst/>
              <a:ahLst/>
              <a:cxnLst/>
              <a:rect l="l" t="t" r="r" b="b"/>
              <a:pathLst>
                <a:path w="39010" h="707" extrusionOk="0">
                  <a:moveTo>
                    <a:pt x="1" y="0"/>
                  </a:moveTo>
                  <a:lnTo>
                    <a:pt x="1" y="707"/>
                  </a:lnTo>
                  <a:lnTo>
                    <a:pt x="39010" y="707"/>
                  </a:lnTo>
                  <a:lnTo>
                    <a:pt x="390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2"/>
            <p:cNvSpPr/>
            <p:nvPr/>
          </p:nvSpPr>
          <p:spPr>
            <a:xfrm>
              <a:off x="6121214" y="2965301"/>
              <a:ext cx="652442" cy="11858"/>
            </a:xfrm>
            <a:custGeom>
              <a:avLst/>
              <a:gdLst/>
              <a:ahLst/>
              <a:cxnLst/>
              <a:rect l="l" t="t" r="r" b="b"/>
              <a:pathLst>
                <a:path w="39010" h="709" extrusionOk="0">
                  <a:moveTo>
                    <a:pt x="1" y="0"/>
                  </a:moveTo>
                  <a:lnTo>
                    <a:pt x="1" y="708"/>
                  </a:lnTo>
                  <a:lnTo>
                    <a:pt x="39010" y="708"/>
                  </a:lnTo>
                  <a:lnTo>
                    <a:pt x="390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2"/>
            <p:cNvSpPr/>
            <p:nvPr/>
          </p:nvSpPr>
          <p:spPr>
            <a:xfrm>
              <a:off x="6121214" y="3002079"/>
              <a:ext cx="652442" cy="11858"/>
            </a:xfrm>
            <a:custGeom>
              <a:avLst/>
              <a:gdLst/>
              <a:ahLst/>
              <a:cxnLst/>
              <a:rect l="l" t="t" r="r" b="b"/>
              <a:pathLst>
                <a:path w="39010" h="709" extrusionOk="0">
                  <a:moveTo>
                    <a:pt x="1" y="0"/>
                  </a:moveTo>
                  <a:lnTo>
                    <a:pt x="1" y="708"/>
                  </a:lnTo>
                  <a:lnTo>
                    <a:pt x="39010" y="708"/>
                  </a:lnTo>
                  <a:lnTo>
                    <a:pt x="390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2"/>
            <p:cNvSpPr/>
            <p:nvPr/>
          </p:nvSpPr>
          <p:spPr>
            <a:xfrm>
              <a:off x="6121214" y="3038857"/>
              <a:ext cx="652442" cy="11858"/>
            </a:xfrm>
            <a:custGeom>
              <a:avLst/>
              <a:gdLst/>
              <a:ahLst/>
              <a:cxnLst/>
              <a:rect l="l" t="t" r="r" b="b"/>
              <a:pathLst>
                <a:path w="39010" h="709" extrusionOk="0">
                  <a:moveTo>
                    <a:pt x="1" y="1"/>
                  </a:moveTo>
                  <a:lnTo>
                    <a:pt x="1" y="708"/>
                  </a:lnTo>
                  <a:lnTo>
                    <a:pt x="39010" y="708"/>
                  </a:lnTo>
                  <a:lnTo>
                    <a:pt x="390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2"/>
            <p:cNvSpPr/>
            <p:nvPr/>
          </p:nvSpPr>
          <p:spPr>
            <a:xfrm>
              <a:off x="6121214" y="3075636"/>
              <a:ext cx="652442" cy="11858"/>
            </a:xfrm>
            <a:custGeom>
              <a:avLst/>
              <a:gdLst/>
              <a:ahLst/>
              <a:cxnLst/>
              <a:rect l="l" t="t" r="r" b="b"/>
              <a:pathLst>
                <a:path w="39010" h="709" extrusionOk="0">
                  <a:moveTo>
                    <a:pt x="1" y="1"/>
                  </a:moveTo>
                  <a:lnTo>
                    <a:pt x="1" y="709"/>
                  </a:lnTo>
                  <a:lnTo>
                    <a:pt x="39010" y="709"/>
                  </a:lnTo>
                  <a:lnTo>
                    <a:pt x="390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2"/>
            <p:cNvSpPr/>
            <p:nvPr/>
          </p:nvSpPr>
          <p:spPr>
            <a:xfrm>
              <a:off x="6201076" y="3112431"/>
              <a:ext cx="572580" cy="11825"/>
            </a:xfrm>
            <a:custGeom>
              <a:avLst/>
              <a:gdLst/>
              <a:ahLst/>
              <a:cxnLst/>
              <a:rect l="l" t="t" r="r" b="b"/>
              <a:pathLst>
                <a:path w="34235" h="707" extrusionOk="0">
                  <a:moveTo>
                    <a:pt x="1" y="0"/>
                  </a:moveTo>
                  <a:lnTo>
                    <a:pt x="1" y="706"/>
                  </a:lnTo>
                  <a:lnTo>
                    <a:pt x="34235" y="706"/>
                  </a:lnTo>
                  <a:lnTo>
                    <a:pt x="342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2"/>
            <p:cNvSpPr/>
            <p:nvPr/>
          </p:nvSpPr>
          <p:spPr>
            <a:xfrm>
              <a:off x="5367636" y="2519028"/>
              <a:ext cx="1515235" cy="124501"/>
            </a:xfrm>
            <a:custGeom>
              <a:avLst/>
              <a:gdLst/>
              <a:ahLst/>
              <a:cxnLst/>
              <a:rect l="l" t="t" r="r" b="b"/>
              <a:pathLst>
                <a:path w="90597" h="7444" extrusionOk="0">
                  <a:moveTo>
                    <a:pt x="3969" y="0"/>
                  </a:moveTo>
                  <a:cubicBezTo>
                    <a:pt x="1777" y="0"/>
                    <a:pt x="0" y="1777"/>
                    <a:pt x="0" y="3969"/>
                  </a:cubicBezTo>
                  <a:lnTo>
                    <a:pt x="0" y="7444"/>
                  </a:lnTo>
                  <a:lnTo>
                    <a:pt x="90596" y="7444"/>
                  </a:lnTo>
                  <a:lnTo>
                    <a:pt x="90596" y="3970"/>
                  </a:lnTo>
                  <a:cubicBezTo>
                    <a:pt x="90596" y="1777"/>
                    <a:pt x="88819" y="0"/>
                    <a:pt x="86626" y="0"/>
                  </a:cubicBez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2"/>
            <p:cNvSpPr/>
            <p:nvPr/>
          </p:nvSpPr>
          <p:spPr>
            <a:xfrm>
              <a:off x="6648169" y="2564419"/>
              <a:ext cx="39805" cy="38300"/>
            </a:xfrm>
            <a:custGeom>
              <a:avLst/>
              <a:gdLst/>
              <a:ahLst/>
              <a:cxnLst/>
              <a:rect l="l" t="t" r="r" b="b"/>
              <a:pathLst>
                <a:path w="2380" h="2290" extrusionOk="0">
                  <a:moveTo>
                    <a:pt x="1231" y="0"/>
                  </a:moveTo>
                  <a:cubicBezTo>
                    <a:pt x="770" y="0"/>
                    <a:pt x="354" y="280"/>
                    <a:pt x="177" y="707"/>
                  </a:cubicBezTo>
                  <a:cubicBezTo>
                    <a:pt x="0" y="1134"/>
                    <a:pt x="98" y="1626"/>
                    <a:pt x="426" y="1954"/>
                  </a:cubicBezTo>
                  <a:cubicBezTo>
                    <a:pt x="645" y="2173"/>
                    <a:pt x="938" y="2289"/>
                    <a:pt x="1236" y="2289"/>
                  </a:cubicBezTo>
                  <a:cubicBezTo>
                    <a:pt x="1383" y="2289"/>
                    <a:pt x="1532" y="2261"/>
                    <a:pt x="1673" y="2203"/>
                  </a:cubicBezTo>
                  <a:cubicBezTo>
                    <a:pt x="2101" y="2024"/>
                    <a:pt x="2380" y="1607"/>
                    <a:pt x="2380" y="1145"/>
                  </a:cubicBezTo>
                  <a:cubicBezTo>
                    <a:pt x="2380" y="513"/>
                    <a:pt x="1867" y="0"/>
                    <a:pt x="1235" y="0"/>
                  </a:cubicBezTo>
                  <a:cubicBezTo>
                    <a:pt x="1234" y="0"/>
                    <a:pt x="1233" y="0"/>
                    <a:pt x="1231" y="0"/>
                  </a:cubicBezTo>
                  <a:close/>
                </a:path>
              </a:pathLst>
            </a:custGeom>
            <a:solidFill>
              <a:srgbClr val="CF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2"/>
            <p:cNvSpPr/>
            <p:nvPr/>
          </p:nvSpPr>
          <p:spPr>
            <a:xfrm>
              <a:off x="6727696" y="2564402"/>
              <a:ext cx="38300" cy="38300"/>
            </a:xfrm>
            <a:custGeom>
              <a:avLst/>
              <a:gdLst/>
              <a:ahLst/>
              <a:cxnLst/>
              <a:rect l="l" t="t" r="r" b="b"/>
              <a:pathLst>
                <a:path w="2290" h="2290" extrusionOk="0">
                  <a:moveTo>
                    <a:pt x="1145" y="0"/>
                  </a:moveTo>
                  <a:cubicBezTo>
                    <a:pt x="513" y="0"/>
                    <a:pt x="1" y="514"/>
                    <a:pt x="1" y="1145"/>
                  </a:cubicBezTo>
                  <a:cubicBezTo>
                    <a:pt x="1" y="1777"/>
                    <a:pt x="513" y="2289"/>
                    <a:pt x="1145" y="2289"/>
                  </a:cubicBezTo>
                  <a:cubicBezTo>
                    <a:pt x="1777" y="2289"/>
                    <a:pt x="2290" y="1777"/>
                    <a:pt x="2290" y="1145"/>
                  </a:cubicBezTo>
                  <a:cubicBezTo>
                    <a:pt x="2290" y="514"/>
                    <a:pt x="1777" y="0"/>
                    <a:pt x="1145" y="0"/>
                  </a:cubicBezTo>
                  <a:close/>
                </a:path>
              </a:pathLst>
            </a:custGeom>
            <a:solidFill>
              <a:srgbClr val="CF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2"/>
            <p:cNvSpPr/>
            <p:nvPr/>
          </p:nvSpPr>
          <p:spPr>
            <a:xfrm>
              <a:off x="6805718" y="2564402"/>
              <a:ext cx="38317" cy="38300"/>
            </a:xfrm>
            <a:custGeom>
              <a:avLst/>
              <a:gdLst/>
              <a:ahLst/>
              <a:cxnLst/>
              <a:rect l="l" t="t" r="r" b="b"/>
              <a:pathLst>
                <a:path w="2291" h="2290" extrusionOk="0">
                  <a:moveTo>
                    <a:pt x="1146" y="0"/>
                  </a:moveTo>
                  <a:cubicBezTo>
                    <a:pt x="513" y="0"/>
                    <a:pt x="1" y="514"/>
                    <a:pt x="1" y="1145"/>
                  </a:cubicBezTo>
                  <a:cubicBezTo>
                    <a:pt x="1" y="1777"/>
                    <a:pt x="513" y="2289"/>
                    <a:pt x="1146" y="2289"/>
                  </a:cubicBezTo>
                  <a:cubicBezTo>
                    <a:pt x="1778" y="2289"/>
                    <a:pt x="2290" y="1777"/>
                    <a:pt x="2290" y="1145"/>
                  </a:cubicBezTo>
                  <a:cubicBezTo>
                    <a:pt x="2290" y="514"/>
                    <a:pt x="1778" y="0"/>
                    <a:pt x="11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2"/>
            <p:cNvSpPr/>
            <p:nvPr/>
          </p:nvSpPr>
          <p:spPr>
            <a:xfrm>
              <a:off x="4965115" y="2744313"/>
              <a:ext cx="1515252" cy="1018502"/>
            </a:xfrm>
            <a:custGeom>
              <a:avLst/>
              <a:gdLst/>
              <a:ahLst/>
              <a:cxnLst/>
              <a:rect l="l" t="t" r="r" b="b"/>
              <a:pathLst>
                <a:path w="90598" h="60897" extrusionOk="0">
                  <a:moveTo>
                    <a:pt x="3971" y="1"/>
                  </a:moveTo>
                  <a:cubicBezTo>
                    <a:pt x="1771" y="1"/>
                    <a:pt x="0" y="1770"/>
                    <a:pt x="0" y="3970"/>
                  </a:cubicBezTo>
                  <a:lnTo>
                    <a:pt x="0" y="56928"/>
                  </a:lnTo>
                  <a:cubicBezTo>
                    <a:pt x="0" y="59127"/>
                    <a:pt x="1771" y="60896"/>
                    <a:pt x="3971" y="60896"/>
                  </a:cubicBezTo>
                  <a:lnTo>
                    <a:pt x="86627" y="60896"/>
                  </a:lnTo>
                  <a:cubicBezTo>
                    <a:pt x="88826" y="60896"/>
                    <a:pt x="90597" y="59127"/>
                    <a:pt x="90597" y="56928"/>
                  </a:cubicBezTo>
                  <a:lnTo>
                    <a:pt x="90597" y="3970"/>
                  </a:lnTo>
                  <a:cubicBezTo>
                    <a:pt x="90597" y="1770"/>
                    <a:pt x="88826" y="1"/>
                    <a:pt x="86627" y="1"/>
                  </a:cubicBezTo>
                  <a:close/>
                </a:path>
              </a:pathLst>
            </a:custGeom>
            <a:gradFill>
              <a:gsLst>
                <a:gs pos="0">
                  <a:srgbClr val="FFFFFF">
                    <a:alpha val="11372"/>
                  </a:srgbClr>
                </a:gs>
                <a:gs pos="66000">
                  <a:srgbClr val="E354F7">
                    <a:alpha val="16078"/>
                  </a:srgbClr>
                </a:gs>
                <a:gs pos="100000">
                  <a:srgbClr val="10ECFF">
                    <a:alpha val="254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2"/>
            <p:cNvSpPr/>
            <p:nvPr/>
          </p:nvSpPr>
          <p:spPr>
            <a:xfrm>
              <a:off x="4995856" y="2704642"/>
              <a:ext cx="1515252" cy="1018502"/>
            </a:xfrm>
            <a:custGeom>
              <a:avLst/>
              <a:gdLst/>
              <a:ahLst/>
              <a:cxnLst/>
              <a:rect l="l" t="t" r="r" b="b"/>
              <a:pathLst>
                <a:path w="90598" h="60897" extrusionOk="0">
                  <a:moveTo>
                    <a:pt x="3971" y="1"/>
                  </a:moveTo>
                  <a:cubicBezTo>
                    <a:pt x="1772" y="1"/>
                    <a:pt x="0" y="1771"/>
                    <a:pt x="0" y="3970"/>
                  </a:cubicBezTo>
                  <a:lnTo>
                    <a:pt x="0" y="56928"/>
                  </a:lnTo>
                  <a:cubicBezTo>
                    <a:pt x="0" y="59127"/>
                    <a:pt x="1772" y="60897"/>
                    <a:pt x="3971" y="60897"/>
                  </a:cubicBezTo>
                  <a:lnTo>
                    <a:pt x="86627" y="60897"/>
                  </a:lnTo>
                  <a:cubicBezTo>
                    <a:pt x="88826" y="60897"/>
                    <a:pt x="90597" y="59127"/>
                    <a:pt x="90597" y="56928"/>
                  </a:cubicBezTo>
                  <a:lnTo>
                    <a:pt x="90597" y="3970"/>
                  </a:lnTo>
                  <a:cubicBezTo>
                    <a:pt x="90597" y="1771"/>
                    <a:pt x="88826" y="1"/>
                    <a:pt x="866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2"/>
            <p:cNvSpPr/>
            <p:nvPr/>
          </p:nvSpPr>
          <p:spPr>
            <a:xfrm>
              <a:off x="5139858" y="3448637"/>
              <a:ext cx="66014" cy="165745"/>
            </a:xfrm>
            <a:custGeom>
              <a:avLst/>
              <a:gdLst/>
              <a:ahLst/>
              <a:cxnLst/>
              <a:rect l="l" t="t" r="r" b="b"/>
              <a:pathLst>
                <a:path w="3947" h="9910" extrusionOk="0">
                  <a:moveTo>
                    <a:pt x="0" y="1"/>
                  </a:moveTo>
                  <a:lnTo>
                    <a:pt x="0" y="9909"/>
                  </a:lnTo>
                  <a:lnTo>
                    <a:pt x="3946" y="9909"/>
                  </a:lnTo>
                  <a:lnTo>
                    <a:pt x="3946" y="1"/>
                  </a:ln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2"/>
            <p:cNvSpPr/>
            <p:nvPr/>
          </p:nvSpPr>
          <p:spPr>
            <a:xfrm>
              <a:off x="5288577" y="3303179"/>
              <a:ext cx="66047" cy="311202"/>
            </a:xfrm>
            <a:custGeom>
              <a:avLst/>
              <a:gdLst/>
              <a:ahLst/>
              <a:cxnLst/>
              <a:rect l="l" t="t" r="r" b="b"/>
              <a:pathLst>
                <a:path w="3949" h="18607" extrusionOk="0">
                  <a:moveTo>
                    <a:pt x="1" y="1"/>
                  </a:moveTo>
                  <a:lnTo>
                    <a:pt x="1" y="18606"/>
                  </a:lnTo>
                  <a:lnTo>
                    <a:pt x="3948" y="18606"/>
                  </a:lnTo>
                  <a:lnTo>
                    <a:pt x="3948" y="1"/>
                  </a:ln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2"/>
            <p:cNvSpPr/>
            <p:nvPr/>
          </p:nvSpPr>
          <p:spPr>
            <a:xfrm>
              <a:off x="5437329" y="3335358"/>
              <a:ext cx="66014" cy="279023"/>
            </a:xfrm>
            <a:custGeom>
              <a:avLst/>
              <a:gdLst/>
              <a:ahLst/>
              <a:cxnLst/>
              <a:rect l="l" t="t" r="r" b="b"/>
              <a:pathLst>
                <a:path w="3947" h="16683" extrusionOk="0">
                  <a:moveTo>
                    <a:pt x="1" y="0"/>
                  </a:moveTo>
                  <a:lnTo>
                    <a:pt x="1" y="16682"/>
                  </a:lnTo>
                  <a:lnTo>
                    <a:pt x="3947" y="16682"/>
                  </a:lnTo>
                  <a:lnTo>
                    <a:pt x="3947" y="0"/>
                  </a:ln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2"/>
            <p:cNvSpPr/>
            <p:nvPr/>
          </p:nvSpPr>
          <p:spPr>
            <a:xfrm>
              <a:off x="5586065" y="3177842"/>
              <a:ext cx="66014" cy="436539"/>
            </a:xfrm>
            <a:custGeom>
              <a:avLst/>
              <a:gdLst/>
              <a:ahLst/>
              <a:cxnLst/>
              <a:rect l="l" t="t" r="r" b="b"/>
              <a:pathLst>
                <a:path w="3947" h="26101" extrusionOk="0">
                  <a:moveTo>
                    <a:pt x="0" y="1"/>
                  </a:moveTo>
                  <a:lnTo>
                    <a:pt x="0" y="26100"/>
                  </a:lnTo>
                  <a:lnTo>
                    <a:pt x="3946" y="26100"/>
                  </a:lnTo>
                  <a:lnTo>
                    <a:pt x="3946" y="1"/>
                  </a:ln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2"/>
            <p:cNvSpPr/>
            <p:nvPr/>
          </p:nvSpPr>
          <p:spPr>
            <a:xfrm>
              <a:off x="5096273" y="3087142"/>
              <a:ext cx="590710" cy="572848"/>
            </a:xfrm>
            <a:custGeom>
              <a:avLst/>
              <a:gdLst/>
              <a:ahLst/>
              <a:cxnLst/>
              <a:rect l="l" t="t" r="r" b="b"/>
              <a:pathLst>
                <a:path w="35319" h="34251" extrusionOk="0">
                  <a:moveTo>
                    <a:pt x="0" y="1"/>
                  </a:moveTo>
                  <a:lnTo>
                    <a:pt x="0" y="34250"/>
                  </a:lnTo>
                  <a:lnTo>
                    <a:pt x="35319" y="34250"/>
                  </a:lnTo>
                  <a:lnTo>
                    <a:pt x="35319" y="33711"/>
                  </a:lnTo>
                  <a:lnTo>
                    <a:pt x="540" y="33711"/>
                  </a:lnTo>
                  <a:lnTo>
                    <a:pt x="5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2"/>
            <p:cNvSpPr/>
            <p:nvPr/>
          </p:nvSpPr>
          <p:spPr>
            <a:xfrm>
              <a:off x="5150930" y="3084132"/>
              <a:ext cx="459369" cy="286917"/>
            </a:xfrm>
            <a:custGeom>
              <a:avLst/>
              <a:gdLst/>
              <a:ahLst/>
              <a:cxnLst/>
              <a:rect l="l" t="t" r="r" b="b"/>
              <a:pathLst>
                <a:path w="27466" h="17155" extrusionOk="0">
                  <a:moveTo>
                    <a:pt x="27065" y="1"/>
                  </a:moveTo>
                  <a:lnTo>
                    <a:pt x="17797" y="10318"/>
                  </a:lnTo>
                  <a:lnTo>
                    <a:pt x="9240" y="8458"/>
                  </a:lnTo>
                  <a:lnTo>
                    <a:pt x="1" y="16755"/>
                  </a:lnTo>
                  <a:lnTo>
                    <a:pt x="360" y="17155"/>
                  </a:lnTo>
                  <a:lnTo>
                    <a:pt x="9395" y="9043"/>
                  </a:lnTo>
                  <a:lnTo>
                    <a:pt x="17989" y="10910"/>
                  </a:lnTo>
                  <a:lnTo>
                    <a:pt x="27466" y="362"/>
                  </a:lnTo>
                  <a:lnTo>
                    <a:pt x="2706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2"/>
            <p:cNvSpPr/>
            <p:nvPr/>
          </p:nvSpPr>
          <p:spPr>
            <a:xfrm>
              <a:off x="5578706" y="3058643"/>
              <a:ext cx="56447" cy="57049"/>
            </a:xfrm>
            <a:custGeom>
              <a:avLst/>
              <a:gdLst/>
              <a:ahLst/>
              <a:cxnLst/>
              <a:rect l="l" t="t" r="r" b="b"/>
              <a:pathLst>
                <a:path w="3375" h="3411" extrusionOk="0">
                  <a:moveTo>
                    <a:pt x="3374" y="1"/>
                  </a:moveTo>
                  <a:lnTo>
                    <a:pt x="1" y="904"/>
                  </a:lnTo>
                  <a:lnTo>
                    <a:pt x="2614" y="3410"/>
                  </a:lnTo>
                  <a:lnTo>
                    <a:pt x="33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2"/>
            <p:cNvSpPr/>
            <p:nvPr/>
          </p:nvSpPr>
          <p:spPr>
            <a:xfrm>
              <a:off x="5742928" y="3436896"/>
              <a:ext cx="45341" cy="45341"/>
            </a:xfrm>
            <a:custGeom>
              <a:avLst/>
              <a:gdLst/>
              <a:ahLst/>
              <a:cxnLst/>
              <a:rect l="l" t="t" r="r" b="b"/>
              <a:pathLst>
                <a:path w="2711" h="2711" extrusionOk="0">
                  <a:moveTo>
                    <a:pt x="0" y="0"/>
                  </a:moveTo>
                  <a:lnTo>
                    <a:pt x="0" y="2711"/>
                  </a:lnTo>
                  <a:lnTo>
                    <a:pt x="2710" y="2711"/>
                  </a:lnTo>
                  <a:lnTo>
                    <a:pt x="2710" y="0"/>
                  </a:ln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2"/>
            <p:cNvSpPr/>
            <p:nvPr/>
          </p:nvSpPr>
          <p:spPr>
            <a:xfrm>
              <a:off x="5742928" y="3516306"/>
              <a:ext cx="45341" cy="45341"/>
            </a:xfrm>
            <a:custGeom>
              <a:avLst/>
              <a:gdLst/>
              <a:ahLst/>
              <a:cxnLst/>
              <a:rect l="l" t="t" r="r" b="b"/>
              <a:pathLst>
                <a:path w="2711" h="2711" extrusionOk="0">
                  <a:moveTo>
                    <a:pt x="0" y="1"/>
                  </a:moveTo>
                  <a:lnTo>
                    <a:pt x="0" y="2711"/>
                  </a:lnTo>
                  <a:lnTo>
                    <a:pt x="2710" y="2711"/>
                  </a:lnTo>
                  <a:lnTo>
                    <a:pt x="2710" y="1"/>
                  </a:ln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2"/>
            <p:cNvSpPr/>
            <p:nvPr/>
          </p:nvSpPr>
          <p:spPr>
            <a:xfrm>
              <a:off x="5800730" y="3535874"/>
              <a:ext cx="143684" cy="25773"/>
            </a:xfrm>
            <a:custGeom>
              <a:avLst/>
              <a:gdLst/>
              <a:ahLst/>
              <a:cxnLst/>
              <a:rect l="l" t="t" r="r" b="b"/>
              <a:pathLst>
                <a:path w="8591" h="1541" extrusionOk="0">
                  <a:moveTo>
                    <a:pt x="1" y="1"/>
                  </a:moveTo>
                  <a:lnTo>
                    <a:pt x="1" y="1541"/>
                  </a:lnTo>
                  <a:lnTo>
                    <a:pt x="8591" y="1541"/>
                  </a:lnTo>
                  <a:lnTo>
                    <a:pt x="85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2"/>
            <p:cNvSpPr/>
            <p:nvPr/>
          </p:nvSpPr>
          <p:spPr>
            <a:xfrm>
              <a:off x="5800730" y="3456464"/>
              <a:ext cx="143684" cy="25773"/>
            </a:xfrm>
            <a:custGeom>
              <a:avLst/>
              <a:gdLst/>
              <a:ahLst/>
              <a:cxnLst/>
              <a:rect l="l" t="t" r="r" b="b"/>
              <a:pathLst>
                <a:path w="8591" h="1541" extrusionOk="0">
                  <a:moveTo>
                    <a:pt x="1" y="1"/>
                  </a:moveTo>
                  <a:lnTo>
                    <a:pt x="1" y="1541"/>
                  </a:lnTo>
                  <a:lnTo>
                    <a:pt x="8591" y="1541"/>
                  </a:lnTo>
                  <a:lnTo>
                    <a:pt x="85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2"/>
            <p:cNvSpPr/>
            <p:nvPr/>
          </p:nvSpPr>
          <p:spPr>
            <a:xfrm>
              <a:off x="6009491" y="3436896"/>
              <a:ext cx="45341" cy="45341"/>
            </a:xfrm>
            <a:custGeom>
              <a:avLst/>
              <a:gdLst/>
              <a:ahLst/>
              <a:cxnLst/>
              <a:rect l="l" t="t" r="r" b="b"/>
              <a:pathLst>
                <a:path w="2711" h="2711" extrusionOk="0">
                  <a:moveTo>
                    <a:pt x="0" y="0"/>
                  </a:moveTo>
                  <a:lnTo>
                    <a:pt x="0" y="2711"/>
                  </a:lnTo>
                  <a:lnTo>
                    <a:pt x="2710" y="2711"/>
                  </a:lnTo>
                  <a:lnTo>
                    <a:pt x="2710" y="0"/>
                  </a:ln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2"/>
            <p:cNvSpPr/>
            <p:nvPr/>
          </p:nvSpPr>
          <p:spPr>
            <a:xfrm>
              <a:off x="6009491" y="3516306"/>
              <a:ext cx="45341" cy="45341"/>
            </a:xfrm>
            <a:custGeom>
              <a:avLst/>
              <a:gdLst/>
              <a:ahLst/>
              <a:cxnLst/>
              <a:rect l="l" t="t" r="r" b="b"/>
              <a:pathLst>
                <a:path w="2711" h="2711" extrusionOk="0">
                  <a:moveTo>
                    <a:pt x="0" y="1"/>
                  </a:moveTo>
                  <a:lnTo>
                    <a:pt x="0" y="2711"/>
                  </a:lnTo>
                  <a:lnTo>
                    <a:pt x="2710" y="2711"/>
                  </a:lnTo>
                  <a:lnTo>
                    <a:pt x="2710" y="1"/>
                  </a:ln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2"/>
            <p:cNvSpPr/>
            <p:nvPr/>
          </p:nvSpPr>
          <p:spPr>
            <a:xfrm>
              <a:off x="6067293" y="3535874"/>
              <a:ext cx="143718" cy="25773"/>
            </a:xfrm>
            <a:custGeom>
              <a:avLst/>
              <a:gdLst/>
              <a:ahLst/>
              <a:cxnLst/>
              <a:rect l="l" t="t" r="r" b="b"/>
              <a:pathLst>
                <a:path w="8593" h="1541" extrusionOk="0">
                  <a:moveTo>
                    <a:pt x="1" y="1"/>
                  </a:moveTo>
                  <a:lnTo>
                    <a:pt x="1" y="1541"/>
                  </a:lnTo>
                  <a:lnTo>
                    <a:pt x="8592" y="1541"/>
                  </a:lnTo>
                  <a:lnTo>
                    <a:pt x="859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2"/>
            <p:cNvSpPr/>
            <p:nvPr/>
          </p:nvSpPr>
          <p:spPr>
            <a:xfrm>
              <a:off x="6067293" y="3456464"/>
              <a:ext cx="143718" cy="25773"/>
            </a:xfrm>
            <a:custGeom>
              <a:avLst/>
              <a:gdLst/>
              <a:ahLst/>
              <a:cxnLst/>
              <a:rect l="l" t="t" r="r" b="b"/>
              <a:pathLst>
                <a:path w="8593" h="1541" extrusionOk="0">
                  <a:moveTo>
                    <a:pt x="1" y="1"/>
                  </a:moveTo>
                  <a:lnTo>
                    <a:pt x="1" y="1541"/>
                  </a:lnTo>
                  <a:lnTo>
                    <a:pt x="8592" y="1541"/>
                  </a:lnTo>
                  <a:lnTo>
                    <a:pt x="859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2"/>
            <p:cNvSpPr/>
            <p:nvPr/>
          </p:nvSpPr>
          <p:spPr>
            <a:xfrm>
              <a:off x="6249512" y="3436896"/>
              <a:ext cx="45341" cy="45341"/>
            </a:xfrm>
            <a:custGeom>
              <a:avLst/>
              <a:gdLst/>
              <a:ahLst/>
              <a:cxnLst/>
              <a:rect l="l" t="t" r="r" b="b"/>
              <a:pathLst>
                <a:path w="2711" h="2711" extrusionOk="0">
                  <a:moveTo>
                    <a:pt x="1" y="0"/>
                  </a:moveTo>
                  <a:lnTo>
                    <a:pt x="1" y="2711"/>
                  </a:lnTo>
                  <a:lnTo>
                    <a:pt x="2711" y="2711"/>
                  </a:lnTo>
                  <a:lnTo>
                    <a:pt x="2711" y="0"/>
                  </a:ln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2"/>
            <p:cNvSpPr/>
            <p:nvPr/>
          </p:nvSpPr>
          <p:spPr>
            <a:xfrm>
              <a:off x="6249512" y="3516306"/>
              <a:ext cx="45341" cy="45341"/>
            </a:xfrm>
            <a:custGeom>
              <a:avLst/>
              <a:gdLst/>
              <a:ahLst/>
              <a:cxnLst/>
              <a:rect l="l" t="t" r="r" b="b"/>
              <a:pathLst>
                <a:path w="2711" h="2711" extrusionOk="0">
                  <a:moveTo>
                    <a:pt x="1" y="1"/>
                  </a:moveTo>
                  <a:lnTo>
                    <a:pt x="1" y="2711"/>
                  </a:lnTo>
                  <a:lnTo>
                    <a:pt x="2711" y="2711"/>
                  </a:lnTo>
                  <a:lnTo>
                    <a:pt x="2711" y="1"/>
                  </a:ln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2"/>
            <p:cNvSpPr/>
            <p:nvPr/>
          </p:nvSpPr>
          <p:spPr>
            <a:xfrm>
              <a:off x="6307347" y="3535874"/>
              <a:ext cx="94563" cy="25773"/>
            </a:xfrm>
            <a:custGeom>
              <a:avLst/>
              <a:gdLst/>
              <a:ahLst/>
              <a:cxnLst/>
              <a:rect l="l" t="t" r="r" b="b"/>
              <a:pathLst>
                <a:path w="5654" h="1541" extrusionOk="0">
                  <a:moveTo>
                    <a:pt x="1" y="1"/>
                  </a:moveTo>
                  <a:lnTo>
                    <a:pt x="1" y="1541"/>
                  </a:lnTo>
                  <a:lnTo>
                    <a:pt x="5653" y="1541"/>
                  </a:lnTo>
                  <a:lnTo>
                    <a:pt x="56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2"/>
            <p:cNvSpPr/>
            <p:nvPr/>
          </p:nvSpPr>
          <p:spPr>
            <a:xfrm>
              <a:off x="6307347" y="3456464"/>
              <a:ext cx="94563" cy="25773"/>
            </a:xfrm>
            <a:custGeom>
              <a:avLst/>
              <a:gdLst/>
              <a:ahLst/>
              <a:cxnLst/>
              <a:rect l="l" t="t" r="r" b="b"/>
              <a:pathLst>
                <a:path w="5654" h="1541" extrusionOk="0">
                  <a:moveTo>
                    <a:pt x="1" y="1"/>
                  </a:moveTo>
                  <a:lnTo>
                    <a:pt x="1" y="1541"/>
                  </a:lnTo>
                  <a:lnTo>
                    <a:pt x="5653" y="1541"/>
                  </a:lnTo>
                  <a:lnTo>
                    <a:pt x="56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2"/>
            <p:cNvSpPr/>
            <p:nvPr/>
          </p:nvSpPr>
          <p:spPr>
            <a:xfrm>
              <a:off x="5751391" y="3003818"/>
              <a:ext cx="650519" cy="11825"/>
            </a:xfrm>
            <a:custGeom>
              <a:avLst/>
              <a:gdLst/>
              <a:ahLst/>
              <a:cxnLst/>
              <a:rect l="l" t="t" r="r" b="b"/>
              <a:pathLst>
                <a:path w="38895" h="707" extrusionOk="0">
                  <a:moveTo>
                    <a:pt x="1" y="1"/>
                  </a:moveTo>
                  <a:lnTo>
                    <a:pt x="1" y="707"/>
                  </a:lnTo>
                  <a:lnTo>
                    <a:pt x="38894" y="707"/>
                  </a:lnTo>
                  <a:lnTo>
                    <a:pt x="388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2"/>
            <p:cNvSpPr/>
            <p:nvPr/>
          </p:nvSpPr>
          <p:spPr>
            <a:xfrm>
              <a:off x="5096273" y="2858645"/>
              <a:ext cx="1305637" cy="27111"/>
            </a:xfrm>
            <a:custGeom>
              <a:avLst/>
              <a:gdLst/>
              <a:ahLst/>
              <a:cxnLst/>
              <a:rect l="l" t="t" r="r" b="b"/>
              <a:pathLst>
                <a:path w="78065" h="1621" extrusionOk="0">
                  <a:moveTo>
                    <a:pt x="0" y="1"/>
                  </a:moveTo>
                  <a:lnTo>
                    <a:pt x="0" y="1621"/>
                  </a:lnTo>
                  <a:lnTo>
                    <a:pt x="78064" y="1621"/>
                  </a:lnTo>
                  <a:lnTo>
                    <a:pt x="780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2"/>
            <p:cNvSpPr/>
            <p:nvPr/>
          </p:nvSpPr>
          <p:spPr>
            <a:xfrm>
              <a:off x="5749434" y="3040597"/>
              <a:ext cx="652476" cy="11841"/>
            </a:xfrm>
            <a:custGeom>
              <a:avLst/>
              <a:gdLst/>
              <a:ahLst/>
              <a:cxnLst/>
              <a:rect l="l" t="t" r="r" b="b"/>
              <a:pathLst>
                <a:path w="39012" h="708" extrusionOk="0">
                  <a:moveTo>
                    <a:pt x="1" y="1"/>
                  </a:moveTo>
                  <a:lnTo>
                    <a:pt x="1" y="707"/>
                  </a:lnTo>
                  <a:lnTo>
                    <a:pt x="39011" y="707"/>
                  </a:lnTo>
                  <a:lnTo>
                    <a:pt x="390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2"/>
            <p:cNvSpPr/>
            <p:nvPr/>
          </p:nvSpPr>
          <p:spPr>
            <a:xfrm>
              <a:off x="5749434" y="2967040"/>
              <a:ext cx="652476" cy="11858"/>
            </a:xfrm>
            <a:custGeom>
              <a:avLst/>
              <a:gdLst/>
              <a:ahLst/>
              <a:cxnLst/>
              <a:rect l="l" t="t" r="r" b="b"/>
              <a:pathLst>
                <a:path w="39012" h="709" extrusionOk="0">
                  <a:moveTo>
                    <a:pt x="1" y="0"/>
                  </a:moveTo>
                  <a:lnTo>
                    <a:pt x="1" y="708"/>
                  </a:lnTo>
                  <a:lnTo>
                    <a:pt x="39011" y="708"/>
                  </a:lnTo>
                  <a:lnTo>
                    <a:pt x="390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2"/>
            <p:cNvSpPr/>
            <p:nvPr/>
          </p:nvSpPr>
          <p:spPr>
            <a:xfrm>
              <a:off x="5749434" y="3077375"/>
              <a:ext cx="652476" cy="11841"/>
            </a:xfrm>
            <a:custGeom>
              <a:avLst/>
              <a:gdLst/>
              <a:ahLst/>
              <a:cxnLst/>
              <a:rect l="l" t="t" r="r" b="b"/>
              <a:pathLst>
                <a:path w="39012" h="708" extrusionOk="0">
                  <a:moveTo>
                    <a:pt x="1" y="1"/>
                  </a:moveTo>
                  <a:lnTo>
                    <a:pt x="1" y="707"/>
                  </a:lnTo>
                  <a:lnTo>
                    <a:pt x="39011" y="707"/>
                  </a:lnTo>
                  <a:lnTo>
                    <a:pt x="390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2"/>
            <p:cNvSpPr/>
            <p:nvPr/>
          </p:nvSpPr>
          <p:spPr>
            <a:xfrm>
              <a:off x="5749434" y="3114170"/>
              <a:ext cx="652476" cy="11825"/>
            </a:xfrm>
            <a:custGeom>
              <a:avLst/>
              <a:gdLst/>
              <a:ahLst/>
              <a:cxnLst/>
              <a:rect l="l" t="t" r="r" b="b"/>
              <a:pathLst>
                <a:path w="39012" h="707" extrusionOk="0">
                  <a:moveTo>
                    <a:pt x="1" y="0"/>
                  </a:moveTo>
                  <a:lnTo>
                    <a:pt x="1" y="707"/>
                  </a:lnTo>
                  <a:lnTo>
                    <a:pt x="39011" y="707"/>
                  </a:lnTo>
                  <a:lnTo>
                    <a:pt x="390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2"/>
            <p:cNvSpPr/>
            <p:nvPr/>
          </p:nvSpPr>
          <p:spPr>
            <a:xfrm>
              <a:off x="5749434" y="3150915"/>
              <a:ext cx="652476" cy="11858"/>
            </a:xfrm>
            <a:custGeom>
              <a:avLst/>
              <a:gdLst/>
              <a:ahLst/>
              <a:cxnLst/>
              <a:rect l="l" t="t" r="r" b="b"/>
              <a:pathLst>
                <a:path w="39012" h="709" extrusionOk="0">
                  <a:moveTo>
                    <a:pt x="1" y="1"/>
                  </a:moveTo>
                  <a:lnTo>
                    <a:pt x="1" y="709"/>
                  </a:lnTo>
                  <a:lnTo>
                    <a:pt x="39011" y="709"/>
                  </a:lnTo>
                  <a:lnTo>
                    <a:pt x="390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2"/>
            <p:cNvSpPr/>
            <p:nvPr/>
          </p:nvSpPr>
          <p:spPr>
            <a:xfrm>
              <a:off x="5749434" y="3187710"/>
              <a:ext cx="652476" cy="11858"/>
            </a:xfrm>
            <a:custGeom>
              <a:avLst/>
              <a:gdLst/>
              <a:ahLst/>
              <a:cxnLst/>
              <a:rect l="l" t="t" r="r" b="b"/>
              <a:pathLst>
                <a:path w="39012" h="709" extrusionOk="0">
                  <a:moveTo>
                    <a:pt x="1" y="0"/>
                  </a:moveTo>
                  <a:lnTo>
                    <a:pt x="1" y="708"/>
                  </a:lnTo>
                  <a:lnTo>
                    <a:pt x="39011" y="708"/>
                  </a:lnTo>
                  <a:lnTo>
                    <a:pt x="390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2"/>
            <p:cNvSpPr/>
            <p:nvPr/>
          </p:nvSpPr>
          <p:spPr>
            <a:xfrm>
              <a:off x="5749434" y="3224488"/>
              <a:ext cx="652476" cy="11825"/>
            </a:xfrm>
            <a:custGeom>
              <a:avLst/>
              <a:gdLst/>
              <a:ahLst/>
              <a:cxnLst/>
              <a:rect l="l" t="t" r="r" b="b"/>
              <a:pathLst>
                <a:path w="39012" h="707" extrusionOk="0">
                  <a:moveTo>
                    <a:pt x="1" y="0"/>
                  </a:moveTo>
                  <a:lnTo>
                    <a:pt x="1" y="707"/>
                  </a:lnTo>
                  <a:lnTo>
                    <a:pt x="39011" y="707"/>
                  </a:lnTo>
                  <a:lnTo>
                    <a:pt x="390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2"/>
            <p:cNvSpPr/>
            <p:nvPr/>
          </p:nvSpPr>
          <p:spPr>
            <a:xfrm>
              <a:off x="5749434" y="3261266"/>
              <a:ext cx="652476" cy="11841"/>
            </a:xfrm>
            <a:custGeom>
              <a:avLst/>
              <a:gdLst/>
              <a:ahLst/>
              <a:cxnLst/>
              <a:rect l="l" t="t" r="r" b="b"/>
              <a:pathLst>
                <a:path w="39012" h="708" extrusionOk="0">
                  <a:moveTo>
                    <a:pt x="1" y="1"/>
                  </a:moveTo>
                  <a:lnTo>
                    <a:pt x="1" y="707"/>
                  </a:lnTo>
                  <a:lnTo>
                    <a:pt x="39011" y="707"/>
                  </a:lnTo>
                  <a:lnTo>
                    <a:pt x="390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2"/>
            <p:cNvSpPr/>
            <p:nvPr/>
          </p:nvSpPr>
          <p:spPr>
            <a:xfrm>
              <a:off x="5829330" y="3298045"/>
              <a:ext cx="572580" cy="11841"/>
            </a:xfrm>
            <a:custGeom>
              <a:avLst/>
              <a:gdLst/>
              <a:ahLst/>
              <a:cxnLst/>
              <a:rect l="l" t="t" r="r" b="b"/>
              <a:pathLst>
                <a:path w="34235" h="708" extrusionOk="0">
                  <a:moveTo>
                    <a:pt x="0" y="1"/>
                  </a:moveTo>
                  <a:lnTo>
                    <a:pt x="0" y="707"/>
                  </a:lnTo>
                  <a:lnTo>
                    <a:pt x="34234" y="707"/>
                  </a:lnTo>
                  <a:lnTo>
                    <a:pt x="342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2"/>
            <p:cNvSpPr/>
            <p:nvPr/>
          </p:nvSpPr>
          <p:spPr>
            <a:xfrm>
              <a:off x="4995856" y="2704642"/>
              <a:ext cx="1515252" cy="124518"/>
            </a:xfrm>
            <a:custGeom>
              <a:avLst/>
              <a:gdLst/>
              <a:ahLst/>
              <a:cxnLst/>
              <a:rect l="l" t="t" r="r" b="b"/>
              <a:pathLst>
                <a:path w="90598" h="7445" extrusionOk="0">
                  <a:moveTo>
                    <a:pt x="3971" y="1"/>
                  </a:moveTo>
                  <a:cubicBezTo>
                    <a:pt x="1779" y="1"/>
                    <a:pt x="0" y="1778"/>
                    <a:pt x="0" y="3970"/>
                  </a:cubicBezTo>
                  <a:lnTo>
                    <a:pt x="0" y="7445"/>
                  </a:lnTo>
                  <a:lnTo>
                    <a:pt x="90597" y="7445"/>
                  </a:lnTo>
                  <a:lnTo>
                    <a:pt x="90597" y="3970"/>
                  </a:lnTo>
                  <a:cubicBezTo>
                    <a:pt x="90597" y="1778"/>
                    <a:pt x="88819" y="1"/>
                    <a:pt x="86627" y="1"/>
                  </a:cubicBezTo>
                  <a:close/>
                </a:path>
              </a:pathLst>
            </a:custGeom>
            <a:gradFill>
              <a:gsLst>
                <a:gs pos="0">
                  <a:srgbClr val="401EBB"/>
                </a:gs>
                <a:gs pos="100000">
                  <a:srgbClr val="02BCFD"/>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2"/>
            <p:cNvSpPr/>
            <p:nvPr/>
          </p:nvSpPr>
          <p:spPr>
            <a:xfrm>
              <a:off x="6276406" y="2750017"/>
              <a:ext cx="39806" cy="38317"/>
            </a:xfrm>
            <a:custGeom>
              <a:avLst/>
              <a:gdLst/>
              <a:ahLst/>
              <a:cxnLst/>
              <a:rect l="l" t="t" r="r" b="b"/>
              <a:pathLst>
                <a:path w="2380" h="2291" extrusionOk="0">
                  <a:moveTo>
                    <a:pt x="1235" y="1"/>
                  </a:moveTo>
                  <a:cubicBezTo>
                    <a:pt x="772" y="1"/>
                    <a:pt x="355" y="281"/>
                    <a:pt x="178" y="707"/>
                  </a:cubicBezTo>
                  <a:cubicBezTo>
                    <a:pt x="1" y="1135"/>
                    <a:pt x="98" y="1628"/>
                    <a:pt x="426" y="1955"/>
                  </a:cubicBezTo>
                  <a:cubicBezTo>
                    <a:pt x="645" y="2174"/>
                    <a:pt x="937" y="2290"/>
                    <a:pt x="1235" y="2290"/>
                  </a:cubicBezTo>
                  <a:cubicBezTo>
                    <a:pt x="1383" y="2290"/>
                    <a:pt x="1532" y="2262"/>
                    <a:pt x="1674" y="2203"/>
                  </a:cubicBezTo>
                  <a:cubicBezTo>
                    <a:pt x="2100" y="2026"/>
                    <a:pt x="2380" y="1609"/>
                    <a:pt x="2380" y="1145"/>
                  </a:cubicBezTo>
                  <a:cubicBezTo>
                    <a:pt x="2380" y="513"/>
                    <a:pt x="1868" y="1"/>
                    <a:pt x="1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2"/>
            <p:cNvSpPr/>
            <p:nvPr/>
          </p:nvSpPr>
          <p:spPr>
            <a:xfrm>
              <a:off x="6354444" y="2750017"/>
              <a:ext cx="39806" cy="38334"/>
            </a:xfrm>
            <a:custGeom>
              <a:avLst/>
              <a:gdLst/>
              <a:ahLst/>
              <a:cxnLst/>
              <a:rect l="l" t="t" r="r" b="b"/>
              <a:pathLst>
                <a:path w="2380" h="2292" extrusionOk="0">
                  <a:moveTo>
                    <a:pt x="1235" y="1"/>
                  </a:moveTo>
                  <a:cubicBezTo>
                    <a:pt x="771" y="1"/>
                    <a:pt x="354" y="281"/>
                    <a:pt x="177" y="709"/>
                  </a:cubicBezTo>
                  <a:cubicBezTo>
                    <a:pt x="0" y="1135"/>
                    <a:pt x="97" y="1628"/>
                    <a:pt x="426" y="1956"/>
                  </a:cubicBezTo>
                  <a:cubicBezTo>
                    <a:pt x="644" y="2175"/>
                    <a:pt x="937" y="2291"/>
                    <a:pt x="1235" y="2291"/>
                  </a:cubicBezTo>
                  <a:cubicBezTo>
                    <a:pt x="1383" y="2291"/>
                    <a:pt x="1531" y="2263"/>
                    <a:pt x="1673" y="2204"/>
                  </a:cubicBezTo>
                  <a:cubicBezTo>
                    <a:pt x="2101" y="2026"/>
                    <a:pt x="2379" y="1609"/>
                    <a:pt x="2379" y="1145"/>
                  </a:cubicBezTo>
                  <a:cubicBezTo>
                    <a:pt x="2379" y="513"/>
                    <a:pt x="1867" y="1"/>
                    <a:pt x="1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2"/>
            <p:cNvSpPr/>
            <p:nvPr/>
          </p:nvSpPr>
          <p:spPr>
            <a:xfrm>
              <a:off x="6432467" y="2750017"/>
              <a:ext cx="39806" cy="38317"/>
            </a:xfrm>
            <a:custGeom>
              <a:avLst/>
              <a:gdLst/>
              <a:ahLst/>
              <a:cxnLst/>
              <a:rect l="l" t="t" r="r" b="b"/>
              <a:pathLst>
                <a:path w="2380" h="2291" extrusionOk="0">
                  <a:moveTo>
                    <a:pt x="1235" y="1"/>
                  </a:moveTo>
                  <a:cubicBezTo>
                    <a:pt x="771" y="1"/>
                    <a:pt x="354" y="281"/>
                    <a:pt x="177" y="707"/>
                  </a:cubicBezTo>
                  <a:cubicBezTo>
                    <a:pt x="1" y="1135"/>
                    <a:pt x="98" y="1628"/>
                    <a:pt x="426" y="1955"/>
                  </a:cubicBezTo>
                  <a:cubicBezTo>
                    <a:pt x="644" y="2174"/>
                    <a:pt x="937" y="2290"/>
                    <a:pt x="1235" y="2290"/>
                  </a:cubicBezTo>
                  <a:cubicBezTo>
                    <a:pt x="1382" y="2290"/>
                    <a:pt x="1531" y="2262"/>
                    <a:pt x="1673" y="2203"/>
                  </a:cubicBezTo>
                  <a:cubicBezTo>
                    <a:pt x="2100" y="2026"/>
                    <a:pt x="2380" y="1609"/>
                    <a:pt x="2380" y="1145"/>
                  </a:cubicBezTo>
                  <a:cubicBezTo>
                    <a:pt x="2380" y="513"/>
                    <a:pt x="1867" y="1"/>
                    <a:pt x="1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2"/>
            <p:cNvSpPr/>
            <p:nvPr/>
          </p:nvSpPr>
          <p:spPr>
            <a:xfrm>
              <a:off x="6522029" y="2360625"/>
              <a:ext cx="482416" cy="530199"/>
            </a:xfrm>
            <a:custGeom>
              <a:avLst/>
              <a:gdLst/>
              <a:ahLst/>
              <a:cxnLst/>
              <a:rect l="l" t="t" r="r" b="b"/>
              <a:pathLst>
                <a:path w="28844" h="31701" extrusionOk="0">
                  <a:moveTo>
                    <a:pt x="25965" y="1"/>
                  </a:moveTo>
                  <a:cubicBezTo>
                    <a:pt x="25961" y="1"/>
                    <a:pt x="25957" y="1"/>
                    <a:pt x="25954" y="1"/>
                  </a:cubicBezTo>
                  <a:lnTo>
                    <a:pt x="4738" y="1"/>
                  </a:lnTo>
                  <a:cubicBezTo>
                    <a:pt x="4884" y="6879"/>
                    <a:pt x="5001" y="13760"/>
                    <a:pt x="5089" y="20640"/>
                  </a:cubicBezTo>
                  <a:cubicBezTo>
                    <a:pt x="5102" y="21693"/>
                    <a:pt x="5089" y="22779"/>
                    <a:pt x="4705" y="23750"/>
                  </a:cubicBezTo>
                  <a:cubicBezTo>
                    <a:pt x="4688" y="23750"/>
                    <a:pt x="4673" y="23748"/>
                    <a:pt x="4673" y="23748"/>
                  </a:cubicBezTo>
                  <a:cubicBezTo>
                    <a:pt x="4655" y="23747"/>
                    <a:pt x="4638" y="23747"/>
                    <a:pt x="4623" y="23747"/>
                  </a:cubicBezTo>
                  <a:cubicBezTo>
                    <a:pt x="4406" y="23747"/>
                    <a:pt x="4509" y="23853"/>
                    <a:pt x="4420" y="24325"/>
                  </a:cubicBezTo>
                  <a:cubicBezTo>
                    <a:pt x="4419" y="24332"/>
                    <a:pt x="4414" y="24340"/>
                    <a:pt x="4413" y="24348"/>
                  </a:cubicBezTo>
                  <a:cubicBezTo>
                    <a:pt x="3555" y="25749"/>
                    <a:pt x="1880" y="26514"/>
                    <a:pt x="251" y="26875"/>
                  </a:cubicBezTo>
                  <a:cubicBezTo>
                    <a:pt x="237" y="26952"/>
                    <a:pt x="247" y="27031"/>
                    <a:pt x="277" y="27103"/>
                  </a:cubicBezTo>
                  <a:cubicBezTo>
                    <a:pt x="87" y="27272"/>
                    <a:pt x="0" y="27481"/>
                    <a:pt x="113" y="27744"/>
                  </a:cubicBezTo>
                  <a:cubicBezTo>
                    <a:pt x="191" y="27926"/>
                    <a:pt x="974" y="28159"/>
                    <a:pt x="2120" y="28159"/>
                  </a:cubicBezTo>
                  <a:cubicBezTo>
                    <a:pt x="2419" y="28159"/>
                    <a:pt x="2744" y="28144"/>
                    <a:pt x="3087" y="28107"/>
                  </a:cubicBezTo>
                  <a:cubicBezTo>
                    <a:pt x="3561" y="28055"/>
                    <a:pt x="4493" y="27797"/>
                    <a:pt x="4925" y="27597"/>
                  </a:cubicBezTo>
                  <a:cubicBezTo>
                    <a:pt x="5185" y="27477"/>
                    <a:pt x="5419" y="27299"/>
                    <a:pt x="5602" y="27136"/>
                  </a:cubicBezTo>
                  <a:cubicBezTo>
                    <a:pt x="5817" y="27110"/>
                    <a:pt x="6028" y="27066"/>
                    <a:pt x="6222" y="26986"/>
                  </a:cubicBezTo>
                  <a:lnTo>
                    <a:pt x="6289" y="27049"/>
                  </a:lnTo>
                  <a:lnTo>
                    <a:pt x="8188" y="26223"/>
                  </a:lnTo>
                  <a:cubicBezTo>
                    <a:pt x="8188" y="26223"/>
                    <a:pt x="7981" y="25025"/>
                    <a:pt x="7817" y="24402"/>
                  </a:cubicBezTo>
                  <a:cubicBezTo>
                    <a:pt x="7789" y="24298"/>
                    <a:pt x="7747" y="24199"/>
                    <a:pt x="7691" y="24108"/>
                  </a:cubicBezTo>
                  <a:cubicBezTo>
                    <a:pt x="9272" y="19799"/>
                    <a:pt x="10534" y="15374"/>
                    <a:pt x="11416" y="10868"/>
                  </a:cubicBezTo>
                  <a:lnTo>
                    <a:pt x="11416" y="10868"/>
                  </a:lnTo>
                  <a:cubicBezTo>
                    <a:pt x="11070" y="16457"/>
                    <a:pt x="9062" y="27810"/>
                    <a:pt x="8914" y="28199"/>
                  </a:cubicBezTo>
                  <a:cubicBezTo>
                    <a:pt x="8661" y="28860"/>
                    <a:pt x="7792" y="29786"/>
                    <a:pt x="6501" y="29895"/>
                  </a:cubicBezTo>
                  <a:cubicBezTo>
                    <a:pt x="6051" y="29932"/>
                    <a:pt x="3842" y="29805"/>
                    <a:pt x="4080" y="30821"/>
                  </a:cubicBezTo>
                  <a:cubicBezTo>
                    <a:pt x="4137" y="31064"/>
                    <a:pt x="5285" y="31583"/>
                    <a:pt x="6947" y="31694"/>
                  </a:cubicBezTo>
                  <a:cubicBezTo>
                    <a:pt x="7011" y="31699"/>
                    <a:pt x="7083" y="31701"/>
                    <a:pt x="7161" y="31701"/>
                  </a:cubicBezTo>
                  <a:cubicBezTo>
                    <a:pt x="7670" y="31701"/>
                    <a:pt x="8446" y="31617"/>
                    <a:pt x="8844" y="31510"/>
                  </a:cubicBezTo>
                  <a:cubicBezTo>
                    <a:pt x="9465" y="31346"/>
                    <a:pt x="10027" y="30867"/>
                    <a:pt x="10027" y="30867"/>
                  </a:cubicBezTo>
                  <a:lnTo>
                    <a:pt x="10284" y="31208"/>
                  </a:lnTo>
                  <a:lnTo>
                    <a:pt x="12296" y="30723"/>
                  </a:lnTo>
                  <a:cubicBezTo>
                    <a:pt x="12296" y="30723"/>
                    <a:pt x="12293" y="30199"/>
                    <a:pt x="12281" y="29568"/>
                  </a:cubicBezTo>
                  <a:cubicBezTo>
                    <a:pt x="12268" y="28939"/>
                    <a:pt x="11850" y="28341"/>
                    <a:pt x="11850" y="28341"/>
                  </a:cubicBezTo>
                  <a:lnTo>
                    <a:pt x="11877" y="27196"/>
                  </a:lnTo>
                  <a:lnTo>
                    <a:pt x="12993" y="27065"/>
                  </a:lnTo>
                  <a:cubicBezTo>
                    <a:pt x="12993" y="27065"/>
                    <a:pt x="15233" y="19818"/>
                    <a:pt x="16298" y="17352"/>
                  </a:cubicBezTo>
                  <a:cubicBezTo>
                    <a:pt x="16736" y="16337"/>
                    <a:pt x="17223" y="15334"/>
                    <a:pt x="17501" y="14263"/>
                  </a:cubicBezTo>
                  <a:cubicBezTo>
                    <a:pt x="17829" y="13008"/>
                    <a:pt x="17861" y="11695"/>
                    <a:pt x="17963" y="10400"/>
                  </a:cubicBezTo>
                  <a:cubicBezTo>
                    <a:pt x="18153" y="8037"/>
                    <a:pt x="18587" y="5699"/>
                    <a:pt x="19259" y="3426"/>
                  </a:cubicBezTo>
                  <a:cubicBezTo>
                    <a:pt x="19302" y="3280"/>
                    <a:pt x="19349" y="3132"/>
                    <a:pt x="19450" y="3019"/>
                  </a:cubicBezTo>
                  <a:cubicBezTo>
                    <a:pt x="19626" y="2821"/>
                    <a:pt x="19919" y="2786"/>
                    <a:pt x="20183" y="2762"/>
                  </a:cubicBezTo>
                  <a:cubicBezTo>
                    <a:pt x="20894" y="2697"/>
                    <a:pt x="21509" y="2678"/>
                    <a:pt x="22059" y="2678"/>
                  </a:cubicBezTo>
                  <a:cubicBezTo>
                    <a:pt x="22805" y="2678"/>
                    <a:pt x="23431" y="2713"/>
                    <a:pt x="24017" y="2713"/>
                  </a:cubicBezTo>
                  <a:cubicBezTo>
                    <a:pt x="24734" y="2713"/>
                    <a:pt x="25390" y="2661"/>
                    <a:pt x="26127" y="2432"/>
                  </a:cubicBezTo>
                  <a:cubicBezTo>
                    <a:pt x="28478" y="1703"/>
                    <a:pt x="28730" y="636"/>
                    <a:pt x="28844" y="584"/>
                  </a:cubicBezTo>
                  <a:cubicBezTo>
                    <a:pt x="27932" y="199"/>
                    <a:pt x="26954" y="1"/>
                    <a:pt x="259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2"/>
            <p:cNvSpPr/>
            <p:nvPr/>
          </p:nvSpPr>
          <p:spPr>
            <a:xfrm>
              <a:off x="6252154" y="1825643"/>
              <a:ext cx="163671" cy="131659"/>
            </a:xfrm>
            <a:custGeom>
              <a:avLst/>
              <a:gdLst/>
              <a:ahLst/>
              <a:cxnLst/>
              <a:rect l="l" t="t" r="r" b="b"/>
              <a:pathLst>
                <a:path w="9786" h="7872" extrusionOk="0">
                  <a:moveTo>
                    <a:pt x="2825" y="1"/>
                  </a:moveTo>
                  <a:cubicBezTo>
                    <a:pt x="2024" y="1"/>
                    <a:pt x="0" y="214"/>
                    <a:pt x="291" y="532"/>
                  </a:cubicBezTo>
                  <a:cubicBezTo>
                    <a:pt x="620" y="895"/>
                    <a:pt x="2334" y="762"/>
                    <a:pt x="2664" y="960"/>
                  </a:cubicBezTo>
                  <a:lnTo>
                    <a:pt x="2994" y="1159"/>
                  </a:lnTo>
                  <a:cubicBezTo>
                    <a:pt x="2994" y="1159"/>
                    <a:pt x="2664" y="1605"/>
                    <a:pt x="2797" y="1877"/>
                  </a:cubicBezTo>
                  <a:cubicBezTo>
                    <a:pt x="2929" y="2148"/>
                    <a:pt x="2230" y="2563"/>
                    <a:pt x="2494" y="3025"/>
                  </a:cubicBezTo>
                  <a:cubicBezTo>
                    <a:pt x="2758" y="3486"/>
                    <a:pt x="2387" y="3455"/>
                    <a:pt x="2624" y="3936"/>
                  </a:cubicBezTo>
                  <a:cubicBezTo>
                    <a:pt x="2947" y="4594"/>
                    <a:pt x="3686" y="5012"/>
                    <a:pt x="4081" y="5012"/>
                  </a:cubicBezTo>
                  <a:cubicBezTo>
                    <a:pt x="4163" y="5012"/>
                    <a:pt x="4230" y="4994"/>
                    <a:pt x="4275" y="4956"/>
                  </a:cubicBezTo>
                  <a:cubicBezTo>
                    <a:pt x="4467" y="5413"/>
                    <a:pt x="5181" y="6325"/>
                    <a:pt x="5869" y="6325"/>
                  </a:cubicBezTo>
                  <a:cubicBezTo>
                    <a:pt x="5893" y="6325"/>
                    <a:pt x="5916" y="6324"/>
                    <a:pt x="5939" y="6322"/>
                  </a:cubicBezTo>
                  <a:cubicBezTo>
                    <a:pt x="5953" y="6321"/>
                    <a:pt x="5968" y="6320"/>
                    <a:pt x="5983" y="6320"/>
                  </a:cubicBezTo>
                  <a:cubicBezTo>
                    <a:pt x="6717" y="6320"/>
                    <a:pt x="8373" y="7872"/>
                    <a:pt x="8373" y="7872"/>
                  </a:cubicBezTo>
                  <a:lnTo>
                    <a:pt x="9785" y="6324"/>
                  </a:lnTo>
                  <a:cubicBezTo>
                    <a:pt x="9785" y="6324"/>
                    <a:pt x="7940" y="5022"/>
                    <a:pt x="7873" y="4474"/>
                  </a:cubicBezTo>
                  <a:cubicBezTo>
                    <a:pt x="7807" y="3927"/>
                    <a:pt x="6520" y="1710"/>
                    <a:pt x="6109" y="1269"/>
                  </a:cubicBezTo>
                  <a:cubicBezTo>
                    <a:pt x="5698" y="828"/>
                    <a:pt x="3533" y="78"/>
                    <a:pt x="3072" y="13"/>
                  </a:cubicBezTo>
                  <a:cubicBezTo>
                    <a:pt x="3017" y="5"/>
                    <a:pt x="2932" y="1"/>
                    <a:pt x="28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2"/>
            <p:cNvSpPr/>
            <p:nvPr/>
          </p:nvSpPr>
          <p:spPr>
            <a:xfrm>
              <a:off x="6755410" y="1776387"/>
              <a:ext cx="161831" cy="148819"/>
            </a:xfrm>
            <a:custGeom>
              <a:avLst/>
              <a:gdLst/>
              <a:ahLst/>
              <a:cxnLst/>
              <a:rect l="l" t="t" r="r" b="b"/>
              <a:pathLst>
                <a:path w="9676" h="8898" extrusionOk="0">
                  <a:moveTo>
                    <a:pt x="7846" y="1"/>
                  </a:moveTo>
                  <a:lnTo>
                    <a:pt x="3120" y="2034"/>
                  </a:lnTo>
                  <a:cubicBezTo>
                    <a:pt x="3152" y="2598"/>
                    <a:pt x="3182" y="3162"/>
                    <a:pt x="3213" y="3724"/>
                  </a:cubicBezTo>
                  <a:cubicBezTo>
                    <a:pt x="3244" y="4288"/>
                    <a:pt x="2178" y="4245"/>
                    <a:pt x="1089" y="4449"/>
                  </a:cubicBezTo>
                  <a:cubicBezTo>
                    <a:pt x="1" y="4653"/>
                    <a:pt x="4846" y="8601"/>
                    <a:pt x="5212" y="8886"/>
                  </a:cubicBezTo>
                  <a:cubicBezTo>
                    <a:pt x="5222" y="8894"/>
                    <a:pt x="5235" y="8897"/>
                    <a:pt x="5250" y="8897"/>
                  </a:cubicBezTo>
                  <a:cubicBezTo>
                    <a:pt x="5795" y="8897"/>
                    <a:pt x="9675" y="3990"/>
                    <a:pt x="9675" y="3990"/>
                  </a:cubicBezTo>
                  <a:lnTo>
                    <a:pt x="9675" y="3990"/>
                  </a:lnTo>
                  <a:cubicBezTo>
                    <a:pt x="9675" y="3990"/>
                    <a:pt x="9610" y="3992"/>
                    <a:pt x="9506" y="3992"/>
                  </a:cubicBezTo>
                  <a:cubicBezTo>
                    <a:pt x="9174" y="3992"/>
                    <a:pt x="8445" y="3963"/>
                    <a:pt x="8175" y="3720"/>
                  </a:cubicBezTo>
                  <a:cubicBezTo>
                    <a:pt x="7820" y="3400"/>
                    <a:pt x="7908" y="1241"/>
                    <a:pt x="78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2"/>
            <p:cNvSpPr/>
            <p:nvPr/>
          </p:nvSpPr>
          <p:spPr>
            <a:xfrm>
              <a:off x="6720471" y="1840762"/>
              <a:ext cx="299344" cy="414144"/>
            </a:xfrm>
            <a:custGeom>
              <a:avLst/>
              <a:gdLst/>
              <a:ahLst/>
              <a:cxnLst/>
              <a:rect l="l" t="t" r="r" b="b"/>
              <a:pathLst>
                <a:path w="17898" h="24762" extrusionOk="0">
                  <a:moveTo>
                    <a:pt x="10777" y="1"/>
                  </a:moveTo>
                  <a:cubicBezTo>
                    <a:pt x="10777" y="1"/>
                    <a:pt x="9960" y="1841"/>
                    <a:pt x="7341" y="1841"/>
                  </a:cubicBezTo>
                  <a:cubicBezTo>
                    <a:pt x="7317" y="1841"/>
                    <a:pt x="7293" y="1841"/>
                    <a:pt x="7269" y="1840"/>
                  </a:cubicBezTo>
                  <a:cubicBezTo>
                    <a:pt x="5268" y="1815"/>
                    <a:pt x="4774" y="346"/>
                    <a:pt x="4774" y="346"/>
                  </a:cubicBezTo>
                  <a:lnTo>
                    <a:pt x="0" y="4184"/>
                  </a:lnTo>
                  <a:cubicBezTo>
                    <a:pt x="728" y="8120"/>
                    <a:pt x="698" y="8729"/>
                    <a:pt x="1386" y="11919"/>
                  </a:cubicBezTo>
                  <a:cubicBezTo>
                    <a:pt x="1694" y="13354"/>
                    <a:pt x="1853" y="13911"/>
                    <a:pt x="2208" y="15422"/>
                  </a:cubicBezTo>
                  <a:cubicBezTo>
                    <a:pt x="2589" y="17039"/>
                    <a:pt x="2932" y="21812"/>
                    <a:pt x="3026" y="23837"/>
                  </a:cubicBezTo>
                  <a:cubicBezTo>
                    <a:pt x="3026" y="23837"/>
                    <a:pt x="2937" y="24761"/>
                    <a:pt x="4671" y="24761"/>
                  </a:cubicBezTo>
                  <a:cubicBezTo>
                    <a:pt x="4705" y="24761"/>
                    <a:pt x="4739" y="24761"/>
                    <a:pt x="4774" y="24760"/>
                  </a:cubicBezTo>
                  <a:cubicBezTo>
                    <a:pt x="6614" y="24721"/>
                    <a:pt x="14606" y="23814"/>
                    <a:pt x="14606" y="23814"/>
                  </a:cubicBezTo>
                  <a:lnTo>
                    <a:pt x="17119" y="23501"/>
                  </a:lnTo>
                  <a:lnTo>
                    <a:pt x="17898" y="14840"/>
                  </a:lnTo>
                  <a:lnTo>
                    <a:pt x="17287" y="4323"/>
                  </a:lnTo>
                  <a:lnTo>
                    <a:pt x="10777" y="1"/>
                  </a:lnTo>
                  <a:close/>
                </a:path>
              </a:pathLst>
            </a:custGeom>
            <a:gradFill>
              <a:gsLst>
                <a:gs pos="0">
                  <a:srgbClr val="401EBB"/>
                </a:gs>
                <a:gs pos="100000">
                  <a:srgbClr val="02BCFD"/>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2"/>
            <p:cNvSpPr/>
            <p:nvPr/>
          </p:nvSpPr>
          <p:spPr>
            <a:xfrm>
              <a:off x="6748536" y="1640932"/>
              <a:ext cx="167049" cy="173907"/>
            </a:xfrm>
            <a:custGeom>
              <a:avLst/>
              <a:gdLst/>
              <a:ahLst/>
              <a:cxnLst/>
              <a:rect l="l" t="t" r="r" b="b"/>
              <a:pathLst>
                <a:path w="9988" h="10398" extrusionOk="0">
                  <a:moveTo>
                    <a:pt x="4393" y="0"/>
                  </a:moveTo>
                  <a:cubicBezTo>
                    <a:pt x="3085" y="0"/>
                    <a:pt x="1779" y="102"/>
                    <a:pt x="486" y="306"/>
                  </a:cubicBezTo>
                  <a:cubicBezTo>
                    <a:pt x="380" y="323"/>
                    <a:pt x="267" y="345"/>
                    <a:pt x="192" y="420"/>
                  </a:cubicBezTo>
                  <a:cubicBezTo>
                    <a:pt x="132" y="482"/>
                    <a:pt x="105" y="567"/>
                    <a:pt x="88" y="652"/>
                  </a:cubicBezTo>
                  <a:cubicBezTo>
                    <a:pt x="43" y="858"/>
                    <a:pt x="36" y="1071"/>
                    <a:pt x="32" y="1282"/>
                  </a:cubicBezTo>
                  <a:cubicBezTo>
                    <a:pt x="1" y="2819"/>
                    <a:pt x="73" y="4358"/>
                    <a:pt x="247" y="5886"/>
                  </a:cubicBezTo>
                  <a:cubicBezTo>
                    <a:pt x="337" y="6667"/>
                    <a:pt x="453" y="7443"/>
                    <a:pt x="596" y="8215"/>
                  </a:cubicBezTo>
                  <a:cubicBezTo>
                    <a:pt x="707" y="8819"/>
                    <a:pt x="717" y="9553"/>
                    <a:pt x="1219" y="9988"/>
                  </a:cubicBezTo>
                  <a:cubicBezTo>
                    <a:pt x="1628" y="10344"/>
                    <a:pt x="2217" y="10397"/>
                    <a:pt x="2759" y="10397"/>
                  </a:cubicBezTo>
                  <a:cubicBezTo>
                    <a:pt x="2886" y="10397"/>
                    <a:pt x="3011" y="10394"/>
                    <a:pt x="3130" y="10392"/>
                  </a:cubicBezTo>
                  <a:lnTo>
                    <a:pt x="5578" y="10333"/>
                  </a:lnTo>
                  <a:cubicBezTo>
                    <a:pt x="6738" y="10306"/>
                    <a:pt x="7360" y="9911"/>
                    <a:pt x="7783" y="8815"/>
                  </a:cubicBezTo>
                  <a:cubicBezTo>
                    <a:pt x="8012" y="8215"/>
                    <a:pt x="8201" y="7602"/>
                    <a:pt x="8346" y="6977"/>
                  </a:cubicBezTo>
                  <a:lnTo>
                    <a:pt x="9843" y="4129"/>
                  </a:lnTo>
                  <a:cubicBezTo>
                    <a:pt x="9988" y="4028"/>
                    <a:pt x="9943" y="3806"/>
                    <a:pt x="9883" y="3640"/>
                  </a:cubicBezTo>
                  <a:cubicBezTo>
                    <a:pt x="9512" y="2604"/>
                    <a:pt x="9099" y="1511"/>
                    <a:pt x="8228" y="837"/>
                  </a:cubicBezTo>
                  <a:cubicBezTo>
                    <a:pt x="7363" y="169"/>
                    <a:pt x="6204" y="42"/>
                    <a:pt x="5113" y="11"/>
                  </a:cubicBezTo>
                  <a:cubicBezTo>
                    <a:pt x="4873" y="4"/>
                    <a:pt x="4633" y="0"/>
                    <a:pt x="4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2"/>
            <p:cNvSpPr/>
            <p:nvPr/>
          </p:nvSpPr>
          <p:spPr>
            <a:xfrm>
              <a:off x="6588277" y="2697299"/>
              <a:ext cx="45308" cy="58287"/>
            </a:xfrm>
            <a:custGeom>
              <a:avLst/>
              <a:gdLst/>
              <a:ahLst/>
              <a:cxnLst/>
              <a:rect l="l" t="t" r="r" b="b"/>
              <a:pathLst>
                <a:path w="2709" h="3485" extrusionOk="0">
                  <a:moveTo>
                    <a:pt x="2029" y="0"/>
                  </a:moveTo>
                  <a:lnTo>
                    <a:pt x="1" y="1112"/>
                  </a:lnTo>
                  <a:cubicBezTo>
                    <a:pt x="1" y="1112"/>
                    <a:pt x="266" y="2702"/>
                    <a:pt x="477" y="3246"/>
                  </a:cubicBezTo>
                  <a:cubicBezTo>
                    <a:pt x="545" y="3418"/>
                    <a:pt x="770" y="3485"/>
                    <a:pt x="1051" y="3485"/>
                  </a:cubicBezTo>
                  <a:cubicBezTo>
                    <a:pt x="1654" y="3485"/>
                    <a:pt x="2510" y="3176"/>
                    <a:pt x="2591" y="2936"/>
                  </a:cubicBezTo>
                  <a:cubicBezTo>
                    <a:pt x="2708" y="2585"/>
                    <a:pt x="2029" y="0"/>
                    <a:pt x="20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2"/>
            <p:cNvSpPr/>
            <p:nvPr/>
          </p:nvSpPr>
          <p:spPr>
            <a:xfrm>
              <a:off x="6514553" y="2743293"/>
              <a:ext cx="133282" cy="69660"/>
            </a:xfrm>
            <a:custGeom>
              <a:avLst/>
              <a:gdLst/>
              <a:ahLst/>
              <a:cxnLst/>
              <a:rect l="l" t="t" r="r" b="b"/>
              <a:pathLst>
                <a:path w="7969" h="4165" extrusionOk="0">
                  <a:moveTo>
                    <a:pt x="7010" y="0"/>
                  </a:moveTo>
                  <a:cubicBezTo>
                    <a:pt x="6871" y="244"/>
                    <a:pt x="6631" y="411"/>
                    <a:pt x="6380" y="526"/>
                  </a:cubicBezTo>
                  <a:cubicBezTo>
                    <a:pt x="6245" y="587"/>
                    <a:pt x="6105" y="615"/>
                    <a:pt x="5967" y="615"/>
                  </a:cubicBezTo>
                  <a:cubicBezTo>
                    <a:pt x="5651" y="615"/>
                    <a:pt x="5342" y="468"/>
                    <a:pt x="5112" y="232"/>
                  </a:cubicBezTo>
                  <a:cubicBezTo>
                    <a:pt x="4921" y="33"/>
                    <a:pt x="4715" y="23"/>
                    <a:pt x="4674" y="23"/>
                  </a:cubicBezTo>
                  <a:cubicBezTo>
                    <a:pt x="4670" y="23"/>
                    <a:pt x="4667" y="23"/>
                    <a:pt x="4667" y="23"/>
                  </a:cubicBezTo>
                  <a:cubicBezTo>
                    <a:pt x="4648" y="22"/>
                    <a:pt x="4631" y="22"/>
                    <a:pt x="4616" y="22"/>
                  </a:cubicBezTo>
                  <a:cubicBezTo>
                    <a:pt x="4419" y="22"/>
                    <a:pt x="4514" y="125"/>
                    <a:pt x="4429" y="564"/>
                  </a:cubicBezTo>
                  <a:cubicBezTo>
                    <a:pt x="4303" y="1215"/>
                    <a:pt x="3651" y="2214"/>
                    <a:pt x="2474" y="2524"/>
                  </a:cubicBezTo>
                  <a:cubicBezTo>
                    <a:pt x="2064" y="2631"/>
                    <a:pt x="0" y="2873"/>
                    <a:pt x="386" y="3774"/>
                  </a:cubicBezTo>
                  <a:cubicBezTo>
                    <a:pt x="459" y="3945"/>
                    <a:pt x="1195" y="4164"/>
                    <a:pt x="2273" y="4164"/>
                  </a:cubicBezTo>
                  <a:cubicBezTo>
                    <a:pt x="2553" y="4164"/>
                    <a:pt x="2857" y="4149"/>
                    <a:pt x="3179" y="4115"/>
                  </a:cubicBezTo>
                  <a:cubicBezTo>
                    <a:pt x="3624" y="4066"/>
                    <a:pt x="4499" y="3824"/>
                    <a:pt x="4904" y="3637"/>
                  </a:cubicBezTo>
                  <a:cubicBezTo>
                    <a:pt x="5451" y="3383"/>
                    <a:pt x="5893" y="2848"/>
                    <a:pt x="5893" y="2848"/>
                  </a:cubicBezTo>
                  <a:lnTo>
                    <a:pt x="6186" y="3123"/>
                  </a:lnTo>
                  <a:lnTo>
                    <a:pt x="7968" y="2347"/>
                  </a:lnTo>
                  <a:cubicBezTo>
                    <a:pt x="7968" y="2347"/>
                    <a:pt x="7774" y="1222"/>
                    <a:pt x="7618" y="635"/>
                  </a:cubicBezTo>
                  <a:cubicBezTo>
                    <a:pt x="7464" y="49"/>
                    <a:pt x="7012" y="0"/>
                    <a:pt x="7010" y="0"/>
                  </a:cubicBez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2"/>
            <p:cNvSpPr/>
            <p:nvPr/>
          </p:nvSpPr>
          <p:spPr>
            <a:xfrm>
              <a:off x="6460080" y="2229116"/>
              <a:ext cx="280829" cy="500981"/>
            </a:xfrm>
            <a:custGeom>
              <a:avLst/>
              <a:gdLst/>
              <a:ahLst/>
              <a:cxnLst/>
              <a:rect l="l" t="t" r="r" b="b"/>
              <a:pathLst>
                <a:path w="16791" h="29954" extrusionOk="0">
                  <a:moveTo>
                    <a:pt x="16791" y="0"/>
                  </a:moveTo>
                  <a:cubicBezTo>
                    <a:pt x="9734" y="951"/>
                    <a:pt x="103" y="1883"/>
                    <a:pt x="46" y="5740"/>
                  </a:cubicBezTo>
                  <a:cubicBezTo>
                    <a:pt x="1" y="8771"/>
                    <a:pt x="4873" y="22741"/>
                    <a:pt x="7664" y="29633"/>
                  </a:cubicBezTo>
                  <a:cubicBezTo>
                    <a:pt x="8180" y="29869"/>
                    <a:pt x="8597" y="29954"/>
                    <a:pt x="8932" y="29954"/>
                  </a:cubicBezTo>
                  <a:cubicBezTo>
                    <a:pt x="9809" y="29954"/>
                    <a:pt x="10115" y="29366"/>
                    <a:pt x="10115" y="29366"/>
                  </a:cubicBezTo>
                  <a:cubicBezTo>
                    <a:pt x="9807" y="25005"/>
                    <a:pt x="9384" y="17955"/>
                    <a:pt x="8171" y="12706"/>
                  </a:cubicBezTo>
                  <a:cubicBezTo>
                    <a:pt x="7803" y="11118"/>
                    <a:pt x="6838" y="9670"/>
                    <a:pt x="6444" y="8543"/>
                  </a:cubicBezTo>
                  <a:lnTo>
                    <a:pt x="6444" y="8543"/>
                  </a:lnTo>
                  <a:cubicBezTo>
                    <a:pt x="7654" y="8702"/>
                    <a:pt x="8989" y="8786"/>
                    <a:pt x="10340" y="8786"/>
                  </a:cubicBezTo>
                  <a:cubicBezTo>
                    <a:pt x="12134" y="8786"/>
                    <a:pt x="13955" y="8639"/>
                    <a:pt x="15544" y="8326"/>
                  </a:cubicBezTo>
                  <a:lnTo>
                    <a:pt x="16791" y="0"/>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2"/>
            <p:cNvSpPr/>
            <p:nvPr/>
          </p:nvSpPr>
          <p:spPr>
            <a:xfrm>
              <a:off x="6478511" y="2227009"/>
              <a:ext cx="484389" cy="148986"/>
            </a:xfrm>
            <a:custGeom>
              <a:avLst/>
              <a:gdLst/>
              <a:ahLst/>
              <a:cxnLst/>
              <a:rect l="l" t="t" r="r" b="b"/>
              <a:pathLst>
                <a:path w="28962" h="8908" extrusionOk="0">
                  <a:moveTo>
                    <a:pt x="17453" y="1"/>
                  </a:moveTo>
                  <a:cubicBezTo>
                    <a:pt x="13294" y="265"/>
                    <a:pt x="4365" y="686"/>
                    <a:pt x="0" y="3902"/>
                  </a:cubicBezTo>
                  <a:cubicBezTo>
                    <a:pt x="0" y="3902"/>
                    <a:pt x="1164" y="3827"/>
                    <a:pt x="2524" y="3827"/>
                  </a:cubicBezTo>
                  <a:cubicBezTo>
                    <a:pt x="3498" y="3827"/>
                    <a:pt x="4572" y="3866"/>
                    <a:pt x="5391" y="3998"/>
                  </a:cubicBezTo>
                  <a:cubicBezTo>
                    <a:pt x="6217" y="4131"/>
                    <a:pt x="7049" y="4332"/>
                    <a:pt x="7764" y="4766"/>
                  </a:cubicBezTo>
                  <a:cubicBezTo>
                    <a:pt x="8479" y="5201"/>
                    <a:pt x="9071" y="5897"/>
                    <a:pt x="9214" y="6721"/>
                  </a:cubicBezTo>
                  <a:cubicBezTo>
                    <a:pt x="9288" y="7146"/>
                    <a:pt x="9243" y="7584"/>
                    <a:pt x="9328" y="8005"/>
                  </a:cubicBezTo>
                  <a:cubicBezTo>
                    <a:pt x="9392" y="8324"/>
                    <a:pt x="9532" y="8619"/>
                    <a:pt x="9682" y="8907"/>
                  </a:cubicBezTo>
                  <a:cubicBezTo>
                    <a:pt x="9711" y="8907"/>
                    <a:pt x="9740" y="8907"/>
                    <a:pt x="9768" y="8907"/>
                  </a:cubicBezTo>
                  <a:cubicBezTo>
                    <a:pt x="11337" y="8907"/>
                    <a:pt x="12903" y="8755"/>
                    <a:pt x="14442" y="8452"/>
                  </a:cubicBezTo>
                  <a:cubicBezTo>
                    <a:pt x="14442" y="8452"/>
                    <a:pt x="28961" y="2348"/>
                    <a:pt x="26743" y="728"/>
                  </a:cubicBezTo>
                  <a:cubicBezTo>
                    <a:pt x="26699" y="696"/>
                    <a:pt x="26498" y="684"/>
                    <a:pt x="26185" y="684"/>
                  </a:cubicBezTo>
                  <a:cubicBezTo>
                    <a:pt x="25340" y="684"/>
                    <a:pt x="23676" y="770"/>
                    <a:pt x="22020" y="770"/>
                  </a:cubicBezTo>
                  <a:cubicBezTo>
                    <a:pt x="19920" y="770"/>
                    <a:pt x="17835" y="631"/>
                    <a:pt x="174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2"/>
            <p:cNvSpPr/>
            <p:nvPr/>
          </p:nvSpPr>
          <p:spPr>
            <a:xfrm>
              <a:off x="6665028" y="2764801"/>
              <a:ext cx="40558" cy="55142"/>
            </a:xfrm>
            <a:custGeom>
              <a:avLst/>
              <a:gdLst/>
              <a:ahLst/>
              <a:cxnLst/>
              <a:rect l="l" t="t" r="r" b="b"/>
              <a:pathLst>
                <a:path w="2425" h="3297" extrusionOk="0">
                  <a:moveTo>
                    <a:pt x="2205" y="0"/>
                  </a:moveTo>
                  <a:lnTo>
                    <a:pt x="14" y="745"/>
                  </a:lnTo>
                  <a:cubicBezTo>
                    <a:pt x="14" y="745"/>
                    <a:pt x="0" y="2356"/>
                    <a:pt x="114" y="2927"/>
                  </a:cubicBezTo>
                  <a:cubicBezTo>
                    <a:pt x="168" y="3195"/>
                    <a:pt x="598" y="3297"/>
                    <a:pt x="1060" y="3297"/>
                  </a:cubicBezTo>
                  <a:cubicBezTo>
                    <a:pt x="1587" y="3297"/>
                    <a:pt x="2155" y="3164"/>
                    <a:pt x="2249" y="2990"/>
                  </a:cubicBezTo>
                  <a:cubicBezTo>
                    <a:pt x="2425" y="2665"/>
                    <a:pt x="2205" y="0"/>
                    <a:pt x="2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2"/>
            <p:cNvSpPr/>
            <p:nvPr/>
          </p:nvSpPr>
          <p:spPr>
            <a:xfrm>
              <a:off x="6579563" y="2805092"/>
              <a:ext cx="132847" cy="63455"/>
            </a:xfrm>
            <a:custGeom>
              <a:avLst/>
              <a:gdLst/>
              <a:ahLst/>
              <a:cxnLst/>
              <a:rect l="l" t="t" r="r" b="b"/>
              <a:pathLst>
                <a:path w="7943" h="3794" extrusionOk="0">
                  <a:moveTo>
                    <a:pt x="4989" y="0"/>
                  </a:moveTo>
                  <a:cubicBezTo>
                    <a:pt x="4861" y="0"/>
                    <a:pt x="4906" y="134"/>
                    <a:pt x="4763" y="508"/>
                  </a:cubicBezTo>
                  <a:cubicBezTo>
                    <a:pt x="4526" y="1128"/>
                    <a:pt x="3710" y="1997"/>
                    <a:pt x="2497" y="2098"/>
                  </a:cubicBezTo>
                  <a:cubicBezTo>
                    <a:pt x="2076" y="2134"/>
                    <a:pt x="1" y="2014"/>
                    <a:pt x="224" y="2969"/>
                  </a:cubicBezTo>
                  <a:cubicBezTo>
                    <a:pt x="278" y="3197"/>
                    <a:pt x="1355" y="3684"/>
                    <a:pt x="2917" y="3788"/>
                  </a:cubicBezTo>
                  <a:cubicBezTo>
                    <a:pt x="2977" y="3792"/>
                    <a:pt x="3045" y="3794"/>
                    <a:pt x="3120" y="3794"/>
                  </a:cubicBezTo>
                  <a:cubicBezTo>
                    <a:pt x="3597" y="3794"/>
                    <a:pt x="4325" y="3715"/>
                    <a:pt x="4698" y="3615"/>
                  </a:cubicBezTo>
                  <a:cubicBezTo>
                    <a:pt x="5281" y="3462"/>
                    <a:pt x="5809" y="3010"/>
                    <a:pt x="5809" y="3010"/>
                  </a:cubicBezTo>
                  <a:lnTo>
                    <a:pt x="6049" y="3331"/>
                  </a:lnTo>
                  <a:lnTo>
                    <a:pt x="7939" y="2876"/>
                  </a:lnTo>
                  <a:cubicBezTo>
                    <a:pt x="7939" y="2876"/>
                    <a:pt x="7943" y="1736"/>
                    <a:pt x="7893" y="1131"/>
                  </a:cubicBezTo>
                  <a:cubicBezTo>
                    <a:pt x="7842" y="527"/>
                    <a:pt x="7403" y="400"/>
                    <a:pt x="7403" y="400"/>
                  </a:cubicBezTo>
                  <a:cubicBezTo>
                    <a:pt x="7222" y="617"/>
                    <a:pt x="6958" y="740"/>
                    <a:pt x="6690" y="809"/>
                  </a:cubicBezTo>
                  <a:cubicBezTo>
                    <a:pt x="6607" y="831"/>
                    <a:pt x="6525" y="841"/>
                    <a:pt x="6443" y="841"/>
                  </a:cubicBezTo>
                  <a:cubicBezTo>
                    <a:pt x="6064" y="841"/>
                    <a:pt x="5713" y="622"/>
                    <a:pt x="5494" y="300"/>
                  </a:cubicBezTo>
                  <a:cubicBezTo>
                    <a:pt x="5321" y="45"/>
                    <a:pt x="5091" y="16"/>
                    <a:pt x="5091" y="16"/>
                  </a:cubicBezTo>
                  <a:cubicBezTo>
                    <a:pt x="5048" y="6"/>
                    <a:pt x="5015" y="0"/>
                    <a:pt x="4989" y="0"/>
                  </a:cubicBez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2"/>
            <p:cNvSpPr/>
            <p:nvPr/>
          </p:nvSpPr>
          <p:spPr>
            <a:xfrm>
              <a:off x="6622111" y="2233816"/>
              <a:ext cx="402654" cy="557946"/>
            </a:xfrm>
            <a:custGeom>
              <a:avLst/>
              <a:gdLst/>
              <a:ahLst/>
              <a:cxnLst/>
              <a:rect l="l" t="t" r="r" b="b"/>
              <a:pathLst>
                <a:path w="24075" h="33360" extrusionOk="0">
                  <a:moveTo>
                    <a:pt x="23000" y="0"/>
                  </a:moveTo>
                  <a:cubicBezTo>
                    <a:pt x="23000" y="0"/>
                    <a:pt x="19609" y="336"/>
                    <a:pt x="15153" y="336"/>
                  </a:cubicBezTo>
                  <a:cubicBezTo>
                    <a:pt x="14510" y="336"/>
                    <a:pt x="13844" y="329"/>
                    <a:pt x="13162" y="313"/>
                  </a:cubicBezTo>
                  <a:cubicBezTo>
                    <a:pt x="11905" y="313"/>
                    <a:pt x="2403" y="2097"/>
                    <a:pt x="1494" y="3707"/>
                  </a:cubicBezTo>
                  <a:cubicBezTo>
                    <a:pt x="0" y="6355"/>
                    <a:pt x="2470" y="21835"/>
                    <a:pt x="2241" y="32919"/>
                  </a:cubicBezTo>
                  <a:cubicBezTo>
                    <a:pt x="2241" y="32919"/>
                    <a:pt x="2768" y="33359"/>
                    <a:pt x="3740" y="33359"/>
                  </a:cubicBezTo>
                  <a:cubicBezTo>
                    <a:pt x="4196" y="33359"/>
                    <a:pt x="4751" y="33262"/>
                    <a:pt x="5395" y="32976"/>
                  </a:cubicBezTo>
                  <a:cubicBezTo>
                    <a:pt x="5896" y="27531"/>
                    <a:pt x="9112" y="14688"/>
                    <a:pt x="6893" y="8692"/>
                  </a:cubicBezTo>
                  <a:lnTo>
                    <a:pt x="6893" y="8692"/>
                  </a:lnTo>
                  <a:cubicBezTo>
                    <a:pt x="9786" y="9076"/>
                    <a:pt x="12370" y="9459"/>
                    <a:pt x="14906" y="9459"/>
                  </a:cubicBezTo>
                  <a:cubicBezTo>
                    <a:pt x="16963" y="9459"/>
                    <a:pt x="18988" y="9207"/>
                    <a:pt x="21120" y="8500"/>
                  </a:cubicBezTo>
                  <a:cubicBezTo>
                    <a:pt x="22236" y="8131"/>
                    <a:pt x="23070" y="7343"/>
                    <a:pt x="23571" y="5901"/>
                  </a:cubicBezTo>
                  <a:cubicBezTo>
                    <a:pt x="24074" y="4456"/>
                    <a:pt x="23812" y="1293"/>
                    <a:pt x="23000" y="0"/>
                  </a:cubicBez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2"/>
            <p:cNvSpPr/>
            <p:nvPr/>
          </p:nvSpPr>
          <p:spPr>
            <a:xfrm>
              <a:off x="6358760" y="1846549"/>
              <a:ext cx="441573" cy="240506"/>
            </a:xfrm>
            <a:custGeom>
              <a:avLst/>
              <a:gdLst/>
              <a:ahLst/>
              <a:cxnLst/>
              <a:rect l="l" t="t" r="r" b="b"/>
              <a:pathLst>
                <a:path w="26402" h="14380" extrusionOk="0">
                  <a:moveTo>
                    <a:pt x="26401" y="0"/>
                  </a:moveTo>
                  <a:cubicBezTo>
                    <a:pt x="26401" y="0"/>
                    <a:pt x="25259" y="63"/>
                    <a:pt x="25035" y="81"/>
                  </a:cubicBezTo>
                  <a:cubicBezTo>
                    <a:pt x="24083" y="157"/>
                    <a:pt x="23114" y="281"/>
                    <a:pt x="22214" y="615"/>
                  </a:cubicBezTo>
                  <a:cubicBezTo>
                    <a:pt x="20918" y="1095"/>
                    <a:pt x="20005" y="2299"/>
                    <a:pt x="18951" y="3241"/>
                  </a:cubicBezTo>
                  <a:cubicBezTo>
                    <a:pt x="17937" y="4147"/>
                    <a:pt x="12676" y="9159"/>
                    <a:pt x="11696" y="9345"/>
                  </a:cubicBezTo>
                  <a:cubicBezTo>
                    <a:pt x="11681" y="9348"/>
                    <a:pt x="11664" y="9349"/>
                    <a:pt x="11645" y="9349"/>
                  </a:cubicBezTo>
                  <a:cubicBezTo>
                    <a:pt x="10452" y="9349"/>
                    <a:pt x="2103" y="3626"/>
                    <a:pt x="2103" y="3626"/>
                  </a:cubicBezTo>
                  <a:lnTo>
                    <a:pt x="1" y="5730"/>
                  </a:lnTo>
                  <a:cubicBezTo>
                    <a:pt x="1" y="5730"/>
                    <a:pt x="9345" y="14364"/>
                    <a:pt x="12131" y="14380"/>
                  </a:cubicBezTo>
                  <a:cubicBezTo>
                    <a:pt x="12132" y="14380"/>
                    <a:pt x="12134" y="14380"/>
                    <a:pt x="12135" y="14380"/>
                  </a:cubicBezTo>
                  <a:cubicBezTo>
                    <a:pt x="13496" y="14380"/>
                    <a:pt x="20946" y="10458"/>
                    <a:pt x="23330" y="8934"/>
                  </a:cubicBezTo>
                  <a:lnTo>
                    <a:pt x="26401" y="0"/>
                  </a:lnTo>
                  <a:close/>
                </a:path>
              </a:pathLst>
            </a:custGeom>
            <a:gradFill>
              <a:gsLst>
                <a:gs pos="0">
                  <a:srgbClr val="401EBB"/>
                </a:gs>
                <a:gs pos="100000">
                  <a:srgbClr val="02BCFD"/>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2"/>
            <p:cNvSpPr/>
            <p:nvPr/>
          </p:nvSpPr>
          <p:spPr>
            <a:xfrm>
              <a:off x="6358760" y="1935542"/>
              <a:ext cx="377567" cy="151512"/>
            </a:xfrm>
            <a:custGeom>
              <a:avLst/>
              <a:gdLst/>
              <a:ahLst/>
              <a:cxnLst/>
              <a:rect l="l" t="t" r="r" b="b"/>
              <a:pathLst>
                <a:path w="22575" h="9059" extrusionOk="0">
                  <a:moveTo>
                    <a:pt x="409" y="1"/>
                  </a:moveTo>
                  <a:lnTo>
                    <a:pt x="1" y="409"/>
                  </a:lnTo>
                  <a:cubicBezTo>
                    <a:pt x="1" y="409"/>
                    <a:pt x="9345" y="9043"/>
                    <a:pt x="12131" y="9059"/>
                  </a:cubicBezTo>
                  <a:cubicBezTo>
                    <a:pt x="12132" y="9059"/>
                    <a:pt x="12134" y="9059"/>
                    <a:pt x="12135" y="9059"/>
                  </a:cubicBezTo>
                  <a:cubicBezTo>
                    <a:pt x="13270" y="9059"/>
                    <a:pt x="18628" y="6337"/>
                    <a:pt x="21761" y="4546"/>
                  </a:cubicBezTo>
                  <a:lnTo>
                    <a:pt x="22575" y="4075"/>
                  </a:lnTo>
                  <a:lnTo>
                    <a:pt x="22087" y="1173"/>
                  </a:lnTo>
                  <a:cubicBezTo>
                    <a:pt x="22087" y="1173"/>
                    <a:pt x="14193" y="7285"/>
                    <a:pt x="12153" y="7401"/>
                  </a:cubicBezTo>
                  <a:cubicBezTo>
                    <a:pt x="12137" y="7401"/>
                    <a:pt x="12121" y="7402"/>
                    <a:pt x="12105" y="7402"/>
                  </a:cubicBezTo>
                  <a:cubicBezTo>
                    <a:pt x="10093" y="7402"/>
                    <a:pt x="1421" y="780"/>
                    <a:pt x="4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2"/>
            <p:cNvSpPr/>
            <p:nvPr/>
          </p:nvSpPr>
          <p:spPr>
            <a:xfrm>
              <a:off x="6345497" y="2034153"/>
              <a:ext cx="424330" cy="228564"/>
            </a:xfrm>
            <a:custGeom>
              <a:avLst/>
              <a:gdLst/>
              <a:ahLst/>
              <a:cxnLst/>
              <a:rect l="l" t="t" r="r" b="b"/>
              <a:pathLst>
                <a:path w="25371" h="13666" extrusionOk="0">
                  <a:moveTo>
                    <a:pt x="1230" y="0"/>
                  </a:moveTo>
                  <a:cubicBezTo>
                    <a:pt x="512" y="0"/>
                    <a:pt x="0" y="694"/>
                    <a:pt x="210" y="1379"/>
                  </a:cubicBezTo>
                  <a:lnTo>
                    <a:pt x="3979" y="13665"/>
                  </a:lnTo>
                  <a:lnTo>
                    <a:pt x="25370" y="13665"/>
                  </a:lnTo>
                  <a:lnTo>
                    <a:pt x="21534" y="1162"/>
                  </a:lnTo>
                  <a:cubicBezTo>
                    <a:pt x="21323" y="471"/>
                    <a:pt x="20685" y="0"/>
                    <a:pt x="199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2"/>
            <p:cNvSpPr/>
            <p:nvPr/>
          </p:nvSpPr>
          <p:spPr>
            <a:xfrm>
              <a:off x="6335612" y="2034153"/>
              <a:ext cx="424330" cy="228564"/>
            </a:xfrm>
            <a:custGeom>
              <a:avLst/>
              <a:gdLst/>
              <a:ahLst/>
              <a:cxnLst/>
              <a:rect l="l" t="t" r="r" b="b"/>
              <a:pathLst>
                <a:path w="25371" h="13666" extrusionOk="0">
                  <a:moveTo>
                    <a:pt x="1230" y="0"/>
                  </a:moveTo>
                  <a:cubicBezTo>
                    <a:pt x="513" y="0"/>
                    <a:pt x="0" y="694"/>
                    <a:pt x="211" y="1379"/>
                  </a:cubicBezTo>
                  <a:lnTo>
                    <a:pt x="3886" y="13357"/>
                  </a:lnTo>
                  <a:cubicBezTo>
                    <a:pt x="3942" y="13541"/>
                    <a:pt x="4110" y="13665"/>
                    <a:pt x="4302" y="13665"/>
                  </a:cubicBezTo>
                  <a:lnTo>
                    <a:pt x="25370" y="13665"/>
                  </a:lnTo>
                  <a:lnTo>
                    <a:pt x="21534" y="1162"/>
                  </a:lnTo>
                  <a:cubicBezTo>
                    <a:pt x="21323" y="471"/>
                    <a:pt x="20685" y="0"/>
                    <a:pt x="19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2"/>
            <p:cNvSpPr/>
            <p:nvPr/>
          </p:nvSpPr>
          <p:spPr>
            <a:xfrm>
              <a:off x="6726241" y="1840762"/>
              <a:ext cx="316738" cy="424380"/>
            </a:xfrm>
            <a:custGeom>
              <a:avLst/>
              <a:gdLst/>
              <a:ahLst/>
              <a:cxnLst/>
              <a:rect l="l" t="t" r="r" b="b"/>
              <a:pathLst>
                <a:path w="18938" h="25374" extrusionOk="0">
                  <a:moveTo>
                    <a:pt x="10430" y="1"/>
                  </a:moveTo>
                  <a:lnTo>
                    <a:pt x="13838" y="6374"/>
                  </a:lnTo>
                  <a:cubicBezTo>
                    <a:pt x="12773" y="11188"/>
                    <a:pt x="12585" y="14954"/>
                    <a:pt x="12284" y="18396"/>
                  </a:cubicBezTo>
                  <a:cubicBezTo>
                    <a:pt x="8546" y="19846"/>
                    <a:pt x="7024" y="22007"/>
                    <a:pt x="3367" y="23635"/>
                  </a:cubicBezTo>
                  <a:cubicBezTo>
                    <a:pt x="3367" y="23635"/>
                    <a:pt x="2733" y="23530"/>
                    <a:pt x="2027" y="23530"/>
                  </a:cubicBezTo>
                  <a:cubicBezTo>
                    <a:pt x="1227" y="23530"/>
                    <a:pt x="336" y="23666"/>
                    <a:pt x="175" y="24245"/>
                  </a:cubicBezTo>
                  <a:cubicBezTo>
                    <a:pt x="1" y="24873"/>
                    <a:pt x="3557" y="25374"/>
                    <a:pt x="3557" y="25374"/>
                  </a:cubicBezTo>
                  <a:cubicBezTo>
                    <a:pt x="3568" y="25374"/>
                    <a:pt x="3579" y="25374"/>
                    <a:pt x="3589" y="25374"/>
                  </a:cubicBezTo>
                  <a:cubicBezTo>
                    <a:pt x="7003" y="25374"/>
                    <a:pt x="15888" y="22911"/>
                    <a:pt x="16491" y="22745"/>
                  </a:cubicBezTo>
                  <a:cubicBezTo>
                    <a:pt x="17096" y="22579"/>
                    <a:pt x="18857" y="11217"/>
                    <a:pt x="18927" y="5048"/>
                  </a:cubicBezTo>
                  <a:cubicBezTo>
                    <a:pt x="18937" y="4174"/>
                    <a:pt x="18907" y="3223"/>
                    <a:pt x="18359" y="2540"/>
                  </a:cubicBezTo>
                  <a:cubicBezTo>
                    <a:pt x="18071" y="2180"/>
                    <a:pt x="17666" y="1933"/>
                    <a:pt x="17256" y="1723"/>
                  </a:cubicBezTo>
                  <a:cubicBezTo>
                    <a:pt x="14870" y="504"/>
                    <a:pt x="13103" y="172"/>
                    <a:pt x="10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2"/>
            <p:cNvSpPr/>
            <p:nvPr/>
          </p:nvSpPr>
          <p:spPr>
            <a:xfrm>
              <a:off x="6690684" y="2239051"/>
              <a:ext cx="105769" cy="31627"/>
            </a:xfrm>
            <a:custGeom>
              <a:avLst/>
              <a:gdLst/>
              <a:ahLst/>
              <a:cxnLst/>
              <a:rect l="l" t="t" r="r" b="b"/>
              <a:pathLst>
                <a:path w="6324" h="1891" extrusionOk="0">
                  <a:moveTo>
                    <a:pt x="4368" y="1"/>
                  </a:moveTo>
                  <a:cubicBezTo>
                    <a:pt x="4317" y="1"/>
                    <a:pt x="4267" y="1"/>
                    <a:pt x="4217" y="3"/>
                  </a:cubicBezTo>
                  <a:cubicBezTo>
                    <a:pt x="3739" y="14"/>
                    <a:pt x="3263" y="53"/>
                    <a:pt x="2789" y="117"/>
                  </a:cubicBezTo>
                  <a:cubicBezTo>
                    <a:pt x="2572" y="145"/>
                    <a:pt x="2325" y="195"/>
                    <a:pt x="2301" y="431"/>
                  </a:cubicBezTo>
                  <a:cubicBezTo>
                    <a:pt x="2292" y="522"/>
                    <a:pt x="2450" y="542"/>
                    <a:pt x="2680" y="542"/>
                  </a:cubicBezTo>
                  <a:cubicBezTo>
                    <a:pt x="2857" y="542"/>
                    <a:pt x="3077" y="530"/>
                    <a:pt x="3296" y="530"/>
                  </a:cubicBezTo>
                  <a:cubicBezTo>
                    <a:pt x="3518" y="530"/>
                    <a:pt x="3738" y="543"/>
                    <a:pt x="3911" y="592"/>
                  </a:cubicBezTo>
                  <a:cubicBezTo>
                    <a:pt x="3110" y="661"/>
                    <a:pt x="2307" y="695"/>
                    <a:pt x="1505" y="695"/>
                  </a:cubicBezTo>
                  <a:cubicBezTo>
                    <a:pt x="1204" y="695"/>
                    <a:pt x="903" y="690"/>
                    <a:pt x="602" y="681"/>
                  </a:cubicBezTo>
                  <a:cubicBezTo>
                    <a:pt x="569" y="680"/>
                    <a:pt x="535" y="679"/>
                    <a:pt x="501" y="679"/>
                  </a:cubicBezTo>
                  <a:cubicBezTo>
                    <a:pt x="406" y="679"/>
                    <a:pt x="310" y="686"/>
                    <a:pt x="221" y="721"/>
                  </a:cubicBezTo>
                  <a:cubicBezTo>
                    <a:pt x="103" y="768"/>
                    <a:pt x="0" y="880"/>
                    <a:pt x="7" y="1010"/>
                  </a:cubicBezTo>
                  <a:cubicBezTo>
                    <a:pt x="14" y="1110"/>
                    <a:pt x="84" y="1194"/>
                    <a:pt x="159" y="1261"/>
                  </a:cubicBezTo>
                  <a:cubicBezTo>
                    <a:pt x="467" y="1538"/>
                    <a:pt x="889" y="1648"/>
                    <a:pt x="1297" y="1720"/>
                  </a:cubicBezTo>
                  <a:cubicBezTo>
                    <a:pt x="1920" y="1829"/>
                    <a:pt x="2554" y="1890"/>
                    <a:pt x="3185" y="1890"/>
                  </a:cubicBezTo>
                  <a:cubicBezTo>
                    <a:pt x="4265" y="1890"/>
                    <a:pt x="5335" y="1710"/>
                    <a:pt x="6324" y="1276"/>
                  </a:cubicBezTo>
                  <a:lnTo>
                    <a:pt x="5997" y="566"/>
                  </a:lnTo>
                  <a:cubicBezTo>
                    <a:pt x="5627" y="99"/>
                    <a:pt x="4974" y="1"/>
                    <a:pt x="4368" y="1"/>
                  </a:cubicBezTo>
                  <a:close/>
                </a:path>
              </a:pathLst>
            </a:custGeom>
            <a:solidFill>
              <a:srgbClr val="FFB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2"/>
            <p:cNvSpPr/>
            <p:nvPr/>
          </p:nvSpPr>
          <p:spPr>
            <a:xfrm>
              <a:off x="6780046" y="1840762"/>
              <a:ext cx="262934" cy="424397"/>
            </a:xfrm>
            <a:custGeom>
              <a:avLst/>
              <a:gdLst/>
              <a:ahLst/>
              <a:cxnLst/>
              <a:rect l="l" t="t" r="r" b="b"/>
              <a:pathLst>
                <a:path w="15721" h="25375" extrusionOk="0">
                  <a:moveTo>
                    <a:pt x="7213" y="1"/>
                  </a:moveTo>
                  <a:lnTo>
                    <a:pt x="10388" y="6283"/>
                  </a:lnTo>
                  <a:cubicBezTo>
                    <a:pt x="10300" y="11429"/>
                    <a:pt x="9935" y="13784"/>
                    <a:pt x="10036" y="18929"/>
                  </a:cubicBezTo>
                  <a:cubicBezTo>
                    <a:pt x="7451" y="19481"/>
                    <a:pt x="3876" y="22405"/>
                    <a:pt x="219" y="24034"/>
                  </a:cubicBezTo>
                  <a:cubicBezTo>
                    <a:pt x="219" y="24034"/>
                    <a:pt x="0" y="24760"/>
                    <a:pt x="340" y="25372"/>
                  </a:cubicBezTo>
                  <a:cubicBezTo>
                    <a:pt x="345" y="25374"/>
                    <a:pt x="353" y="25375"/>
                    <a:pt x="364" y="25375"/>
                  </a:cubicBezTo>
                  <a:cubicBezTo>
                    <a:pt x="1023" y="25375"/>
                    <a:pt x="12692" y="22523"/>
                    <a:pt x="13635" y="21655"/>
                  </a:cubicBezTo>
                  <a:cubicBezTo>
                    <a:pt x="14499" y="20860"/>
                    <a:pt x="15640" y="11215"/>
                    <a:pt x="15710" y="5048"/>
                  </a:cubicBezTo>
                  <a:cubicBezTo>
                    <a:pt x="15720" y="4172"/>
                    <a:pt x="15690" y="3222"/>
                    <a:pt x="15142" y="2538"/>
                  </a:cubicBezTo>
                  <a:cubicBezTo>
                    <a:pt x="14854" y="2179"/>
                    <a:pt x="14449" y="1932"/>
                    <a:pt x="14039" y="1723"/>
                  </a:cubicBezTo>
                  <a:cubicBezTo>
                    <a:pt x="11653" y="503"/>
                    <a:pt x="9888" y="171"/>
                    <a:pt x="7213" y="1"/>
                  </a:cubicBezTo>
                  <a:close/>
                </a:path>
              </a:pathLst>
            </a:custGeom>
            <a:gradFill>
              <a:gsLst>
                <a:gs pos="0">
                  <a:srgbClr val="401EBB"/>
                </a:gs>
                <a:gs pos="100000">
                  <a:srgbClr val="02BCFD"/>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2"/>
            <p:cNvSpPr/>
            <p:nvPr/>
          </p:nvSpPr>
          <p:spPr>
            <a:xfrm>
              <a:off x="6480735" y="2112175"/>
              <a:ext cx="115888" cy="79695"/>
            </a:xfrm>
            <a:custGeom>
              <a:avLst/>
              <a:gdLst/>
              <a:ahLst/>
              <a:cxnLst/>
              <a:rect l="l" t="t" r="r" b="b"/>
              <a:pathLst>
                <a:path w="6929" h="4765" extrusionOk="0">
                  <a:moveTo>
                    <a:pt x="3327" y="793"/>
                  </a:moveTo>
                  <a:cubicBezTo>
                    <a:pt x="4770" y="794"/>
                    <a:pt x="6041" y="1533"/>
                    <a:pt x="6103" y="2411"/>
                  </a:cubicBezTo>
                  <a:cubicBezTo>
                    <a:pt x="6123" y="2691"/>
                    <a:pt x="6017" y="2956"/>
                    <a:pt x="5789" y="3200"/>
                  </a:cubicBezTo>
                  <a:cubicBezTo>
                    <a:pt x="5345" y="3677"/>
                    <a:pt x="4507" y="3972"/>
                    <a:pt x="3604" y="3972"/>
                  </a:cubicBezTo>
                  <a:cubicBezTo>
                    <a:pt x="2159" y="3972"/>
                    <a:pt x="889" y="3232"/>
                    <a:pt x="828" y="2355"/>
                  </a:cubicBezTo>
                  <a:cubicBezTo>
                    <a:pt x="808" y="2076"/>
                    <a:pt x="914" y="1809"/>
                    <a:pt x="1142" y="1565"/>
                  </a:cubicBezTo>
                  <a:cubicBezTo>
                    <a:pt x="1586" y="1090"/>
                    <a:pt x="2422" y="793"/>
                    <a:pt x="3327" y="793"/>
                  </a:cubicBezTo>
                  <a:close/>
                  <a:moveTo>
                    <a:pt x="3325" y="1"/>
                  </a:moveTo>
                  <a:cubicBezTo>
                    <a:pt x="2192" y="1"/>
                    <a:pt x="1159" y="383"/>
                    <a:pt x="561" y="1024"/>
                  </a:cubicBezTo>
                  <a:cubicBezTo>
                    <a:pt x="183" y="1429"/>
                    <a:pt x="0" y="1909"/>
                    <a:pt x="36" y="2410"/>
                  </a:cubicBezTo>
                  <a:cubicBezTo>
                    <a:pt x="129" y="3730"/>
                    <a:pt x="1696" y="4764"/>
                    <a:pt x="3604" y="4764"/>
                  </a:cubicBezTo>
                  <a:cubicBezTo>
                    <a:pt x="4738" y="4764"/>
                    <a:pt x="5770" y="4382"/>
                    <a:pt x="6368" y="3741"/>
                  </a:cubicBezTo>
                  <a:cubicBezTo>
                    <a:pt x="6746" y="3336"/>
                    <a:pt x="6929" y="2856"/>
                    <a:pt x="6893" y="2355"/>
                  </a:cubicBezTo>
                  <a:cubicBezTo>
                    <a:pt x="6800" y="1035"/>
                    <a:pt x="5235" y="1"/>
                    <a:pt x="33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2"/>
            <p:cNvSpPr/>
            <p:nvPr/>
          </p:nvSpPr>
          <p:spPr>
            <a:xfrm>
              <a:off x="6505906" y="2133500"/>
              <a:ext cx="65278" cy="36979"/>
            </a:xfrm>
            <a:custGeom>
              <a:avLst/>
              <a:gdLst/>
              <a:ahLst/>
              <a:cxnLst/>
              <a:rect l="l" t="t" r="r" b="b"/>
              <a:pathLst>
                <a:path w="3903" h="2211" extrusionOk="0">
                  <a:moveTo>
                    <a:pt x="1862" y="0"/>
                  </a:moveTo>
                  <a:cubicBezTo>
                    <a:pt x="857" y="0"/>
                    <a:pt x="47" y="447"/>
                    <a:pt x="25" y="1030"/>
                  </a:cubicBezTo>
                  <a:cubicBezTo>
                    <a:pt x="1" y="1638"/>
                    <a:pt x="844" y="2166"/>
                    <a:pt x="1909" y="2208"/>
                  </a:cubicBezTo>
                  <a:cubicBezTo>
                    <a:pt x="1954" y="2210"/>
                    <a:pt x="1998" y="2210"/>
                    <a:pt x="2042" y="2210"/>
                  </a:cubicBezTo>
                  <a:cubicBezTo>
                    <a:pt x="3046" y="2210"/>
                    <a:pt x="3856" y="1764"/>
                    <a:pt x="3880" y="1180"/>
                  </a:cubicBezTo>
                  <a:cubicBezTo>
                    <a:pt x="3903" y="571"/>
                    <a:pt x="3059" y="44"/>
                    <a:pt x="1995" y="3"/>
                  </a:cubicBezTo>
                  <a:cubicBezTo>
                    <a:pt x="1950" y="1"/>
                    <a:pt x="1906" y="0"/>
                    <a:pt x="1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2"/>
            <p:cNvSpPr/>
            <p:nvPr/>
          </p:nvSpPr>
          <p:spPr>
            <a:xfrm>
              <a:off x="6730523" y="1699252"/>
              <a:ext cx="105970" cy="47951"/>
            </a:xfrm>
            <a:custGeom>
              <a:avLst/>
              <a:gdLst/>
              <a:ahLst/>
              <a:cxnLst/>
              <a:rect l="l" t="t" r="r" b="b"/>
              <a:pathLst>
                <a:path w="6336" h="2867" extrusionOk="0">
                  <a:moveTo>
                    <a:pt x="4979" y="353"/>
                  </a:moveTo>
                  <a:cubicBezTo>
                    <a:pt x="5086" y="353"/>
                    <a:pt x="5162" y="366"/>
                    <a:pt x="5192" y="397"/>
                  </a:cubicBezTo>
                  <a:cubicBezTo>
                    <a:pt x="5296" y="508"/>
                    <a:pt x="5382" y="884"/>
                    <a:pt x="5303" y="1403"/>
                  </a:cubicBezTo>
                  <a:cubicBezTo>
                    <a:pt x="5215" y="2000"/>
                    <a:pt x="4995" y="2287"/>
                    <a:pt x="4400" y="2358"/>
                  </a:cubicBezTo>
                  <a:cubicBezTo>
                    <a:pt x="4297" y="2370"/>
                    <a:pt x="4203" y="2376"/>
                    <a:pt x="4119" y="2376"/>
                  </a:cubicBezTo>
                  <a:cubicBezTo>
                    <a:pt x="3519" y="2376"/>
                    <a:pt x="3380" y="2076"/>
                    <a:pt x="3270" y="1724"/>
                  </a:cubicBezTo>
                  <a:cubicBezTo>
                    <a:pt x="3145" y="1323"/>
                    <a:pt x="3103" y="988"/>
                    <a:pt x="3113" y="895"/>
                  </a:cubicBezTo>
                  <a:cubicBezTo>
                    <a:pt x="3138" y="644"/>
                    <a:pt x="3315" y="610"/>
                    <a:pt x="3846" y="510"/>
                  </a:cubicBezTo>
                  <a:cubicBezTo>
                    <a:pt x="4229" y="438"/>
                    <a:pt x="4704" y="353"/>
                    <a:pt x="4979" y="353"/>
                  </a:cubicBezTo>
                  <a:close/>
                  <a:moveTo>
                    <a:pt x="1754" y="805"/>
                  </a:moveTo>
                  <a:cubicBezTo>
                    <a:pt x="1997" y="805"/>
                    <a:pt x="2103" y="849"/>
                    <a:pt x="2164" y="1015"/>
                  </a:cubicBezTo>
                  <a:cubicBezTo>
                    <a:pt x="2196" y="1102"/>
                    <a:pt x="2238" y="1437"/>
                    <a:pt x="2216" y="1857"/>
                  </a:cubicBezTo>
                  <a:cubicBezTo>
                    <a:pt x="2195" y="2277"/>
                    <a:pt x="1985" y="2662"/>
                    <a:pt x="1519" y="2720"/>
                  </a:cubicBezTo>
                  <a:cubicBezTo>
                    <a:pt x="1477" y="2726"/>
                    <a:pt x="1438" y="2728"/>
                    <a:pt x="1401" y="2728"/>
                  </a:cubicBezTo>
                  <a:cubicBezTo>
                    <a:pt x="1047" y="2728"/>
                    <a:pt x="863" y="2492"/>
                    <a:pt x="651" y="1988"/>
                  </a:cubicBezTo>
                  <a:cubicBezTo>
                    <a:pt x="447" y="1504"/>
                    <a:pt x="437" y="1119"/>
                    <a:pt x="510" y="986"/>
                  </a:cubicBezTo>
                  <a:cubicBezTo>
                    <a:pt x="584" y="854"/>
                    <a:pt x="818" y="858"/>
                    <a:pt x="1357" y="824"/>
                  </a:cubicBezTo>
                  <a:cubicBezTo>
                    <a:pt x="1520" y="813"/>
                    <a:pt x="1650" y="805"/>
                    <a:pt x="1754" y="805"/>
                  </a:cubicBezTo>
                  <a:close/>
                  <a:moveTo>
                    <a:pt x="5097" y="1"/>
                  </a:moveTo>
                  <a:cubicBezTo>
                    <a:pt x="4989" y="1"/>
                    <a:pt x="4875" y="9"/>
                    <a:pt x="4760" y="23"/>
                  </a:cubicBezTo>
                  <a:cubicBezTo>
                    <a:pt x="4330" y="77"/>
                    <a:pt x="3185" y="221"/>
                    <a:pt x="2951" y="404"/>
                  </a:cubicBezTo>
                  <a:cubicBezTo>
                    <a:pt x="2716" y="587"/>
                    <a:pt x="2730" y="720"/>
                    <a:pt x="2603" y="732"/>
                  </a:cubicBezTo>
                  <a:cubicBezTo>
                    <a:pt x="2597" y="733"/>
                    <a:pt x="2591" y="733"/>
                    <a:pt x="2585" y="733"/>
                  </a:cubicBezTo>
                  <a:cubicBezTo>
                    <a:pt x="2480" y="733"/>
                    <a:pt x="2458" y="612"/>
                    <a:pt x="2199" y="498"/>
                  </a:cubicBezTo>
                  <a:cubicBezTo>
                    <a:pt x="2097" y="454"/>
                    <a:pt x="1940" y="438"/>
                    <a:pt x="1762" y="438"/>
                  </a:cubicBezTo>
                  <a:cubicBezTo>
                    <a:pt x="1464" y="438"/>
                    <a:pt x="1105" y="483"/>
                    <a:pt x="836" y="517"/>
                  </a:cubicBezTo>
                  <a:cubicBezTo>
                    <a:pt x="407" y="570"/>
                    <a:pt x="0" y="665"/>
                    <a:pt x="9" y="862"/>
                  </a:cubicBezTo>
                  <a:cubicBezTo>
                    <a:pt x="17" y="1058"/>
                    <a:pt x="93" y="1400"/>
                    <a:pt x="180" y="1455"/>
                  </a:cubicBezTo>
                  <a:cubicBezTo>
                    <a:pt x="267" y="1509"/>
                    <a:pt x="267" y="1500"/>
                    <a:pt x="605" y="2275"/>
                  </a:cubicBezTo>
                  <a:cubicBezTo>
                    <a:pt x="761" y="2635"/>
                    <a:pt x="987" y="2867"/>
                    <a:pt x="1376" y="2867"/>
                  </a:cubicBezTo>
                  <a:cubicBezTo>
                    <a:pt x="1456" y="2867"/>
                    <a:pt x="1543" y="2857"/>
                    <a:pt x="1638" y="2836"/>
                  </a:cubicBezTo>
                  <a:cubicBezTo>
                    <a:pt x="2343" y="2683"/>
                    <a:pt x="2389" y="1878"/>
                    <a:pt x="2443" y="1543"/>
                  </a:cubicBezTo>
                  <a:cubicBezTo>
                    <a:pt x="2498" y="1206"/>
                    <a:pt x="2549" y="1156"/>
                    <a:pt x="2656" y="1143"/>
                  </a:cubicBezTo>
                  <a:cubicBezTo>
                    <a:pt x="2668" y="1142"/>
                    <a:pt x="2680" y="1141"/>
                    <a:pt x="2692" y="1141"/>
                  </a:cubicBezTo>
                  <a:cubicBezTo>
                    <a:pt x="2781" y="1141"/>
                    <a:pt x="2852" y="1199"/>
                    <a:pt x="2973" y="1476"/>
                  </a:cubicBezTo>
                  <a:cubicBezTo>
                    <a:pt x="3108" y="1787"/>
                    <a:pt x="3207" y="2508"/>
                    <a:pt x="3930" y="2548"/>
                  </a:cubicBezTo>
                  <a:cubicBezTo>
                    <a:pt x="3999" y="2552"/>
                    <a:pt x="4064" y="2554"/>
                    <a:pt x="4127" y="2554"/>
                  </a:cubicBezTo>
                  <a:cubicBezTo>
                    <a:pt x="4936" y="2554"/>
                    <a:pt x="5297" y="2233"/>
                    <a:pt x="5419" y="1670"/>
                  </a:cubicBezTo>
                  <a:cubicBezTo>
                    <a:pt x="5597" y="847"/>
                    <a:pt x="5556" y="844"/>
                    <a:pt x="5627" y="769"/>
                  </a:cubicBezTo>
                  <a:cubicBezTo>
                    <a:pt x="5632" y="764"/>
                    <a:pt x="5653" y="762"/>
                    <a:pt x="5685" y="762"/>
                  </a:cubicBezTo>
                  <a:cubicBezTo>
                    <a:pt x="5856" y="762"/>
                    <a:pt x="6335" y="829"/>
                    <a:pt x="6335" y="829"/>
                  </a:cubicBezTo>
                  <a:lnTo>
                    <a:pt x="6319" y="583"/>
                  </a:lnTo>
                  <a:cubicBezTo>
                    <a:pt x="6319" y="583"/>
                    <a:pt x="5666" y="249"/>
                    <a:pt x="5656" y="200"/>
                  </a:cubicBezTo>
                  <a:cubicBezTo>
                    <a:pt x="5627" y="59"/>
                    <a:pt x="5390" y="1"/>
                    <a:pt x="50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2"/>
            <p:cNvSpPr/>
            <p:nvPr/>
          </p:nvSpPr>
          <p:spPr>
            <a:xfrm>
              <a:off x="6713146" y="1604990"/>
              <a:ext cx="210367" cy="185681"/>
            </a:xfrm>
            <a:custGeom>
              <a:avLst/>
              <a:gdLst/>
              <a:ahLst/>
              <a:cxnLst/>
              <a:rect l="l" t="t" r="r" b="b"/>
              <a:pathLst>
                <a:path w="12578" h="11102" extrusionOk="0">
                  <a:moveTo>
                    <a:pt x="7376" y="0"/>
                  </a:moveTo>
                  <a:cubicBezTo>
                    <a:pt x="6807" y="0"/>
                    <a:pt x="6244" y="72"/>
                    <a:pt x="5729" y="216"/>
                  </a:cubicBezTo>
                  <a:cubicBezTo>
                    <a:pt x="4922" y="443"/>
                    <a:pt x="4615" y="866"/>
                    <a:pt x="4202" y="866"/>
                  </a:cubicBezTo>
                  <a:cubicBezTo>
                    <a:pt x="4197" y="866"/>
                    <a:pt x="4191" y="866"/>
                    <a:pt x="4186" y="865"/>
                  </a:cubicBezTo>
                  <a:cubicBezTo>
                    <a:pt x="3863" y="855"/>
                    <a:pt x="3460" y="638"/>
                    <a:pt x="3041" y="487"/>
                  </a:cubicBezTo>
                  <a:cubicBezTo>
                    <a:pt x="2555" y="313"/>
                    <a:pt x="2156" y="237"/>
                    <a:pt x="1828" y="237"/>
                  </a:cubicBezTo>
                  <a:cubicBezTo>
                    <a:pt x="0" y="237"/>
                    <a:pt x="430" y="2600"/>
                    <a:pt x="719" y="3330"/>
                  </a:cubicBezTo>
                  <a:cubicBezTo>
                    <a:pt x="871" y="3710"/>
                    <a:pt x="1596" y="3986"/>
                    <a:pt x="1693" y="4145"/>
                  </a:cubicBezTo>
                  <a:cubicBezTo>
                    <a:pt x="1788" y="4303"/>
                    <a:pt x="1778" y="5077"/>
                    <a:pt x="1840" y="5418"/>
                  </a:cubicBezTo>
                  <a:cubicBezTo>
                    <a:pt x="1901" y="5759"/>
                    <a:pt x="2238" y="5890"/>
                    <a:pt x="2238" y="5890"/>
                  </a:cubicBezTo>
                  <a:cubicBezTo>
                    <a:pt x="2238" y="5890"/>
                    <a:pt x="2255" y="4881"/>
                    <a:pt x="2272" y="4744"/>
                  </a:cubicBezTo>
                  <a:cubicBezTo>
                    <a:pt x="2314" y="4386"/>
                    <a:pt x="2432" y="4014"/>
                    <a:pt x="2745" y="3801"/>
                  </a:cubicBezTo>
                  <a:cubicBezTo>
                    <a:pt x="3070" y="3578"/>
                    <a:pt x="3517" y="3544"/>
                    <a:pt x="3895" y="3477"/>
                  </a:cubicBezTo>
                  <a:cubicBezTo>
                    <a:pt x="3929" y="3471"/>
                    <a:pt x="3975" y="3468"/>
                    <a:pt x="4029" y="3468"/>
                  </a:cubicBezTo>
                  <a:cubicBezTo>
                    <a:pt x="4598" y="3468"/>
                    <a:pt x="6138" y="3770"/>
                    <a:pt x="6250" y="3867"/>
                  </a:cubicBezTo>
                  <a:cubicBezTo>
                    <a:pt x="6846" y="4380"/>
                    <a:pt x="7000" y="5549"/>
                    <a:pt x="7169" y="6237"/>
                  </a:cubicBezTo>
                  <a:cubicBezTo>
                    <a:pt x="7245" y="6555"/>
                    <a:pt x="7325" y="6769"/>
                    <a:pt x="7454" y="6769"/>
                  </a:cubicBezTo>
                  <a:cubicBezTo>
                    <a:pt x="7456" y="6769"/>
                    <a:pt x="7457" y="6769"/>
                    <a:pt x="7458" y="6769"/>
                  </a:cubicBezTo>
                  <a:cubicBezTo>
                    <a:pt x="7522" y="6162"/>
                    <a:pt x="7681" y="5934"/>
                    <a:pt x="7935" y="5934"/>
                  </a:cubicBezTo>
                  <a:cubicBezTo>
                    <a:pt x="8078" y="5934"/>
                    <a:pt x="8250" y="6005"/>
                    <a:pt x="8453" y="6121"/>
                  </a:cubicBezTo>
                  <a:cubicBezTo>
                    <a:pt x="8754" y="6294"/>
                    <a:pt x="8924" y="6894"/>
                    <a:pt x="8934" y="7402"/>
                  </a:cubicBezTo>
                  <a:cubicBezTo>
                    <a:pt x="8947" y="8004"/>
                    <a:pt x="8610" y="8666"/>
                    <a:pt x="7979" y="8800"/>
                  </a:cubicBezTo>
                  <a:cubicBezTo>
                    <a:pt x="7754" y="8849"/>
                    <a:pt x="8436" y="10140"/>
                    <a:pt x="8750" y="10463"/>
                  </a:cubicBezTo>
                  <a:cubicBezTo>
                    <a:pt x="8854" y="10570"/>
                    <a:pt x="8957" y="10680"/>
                    <a:pt x="9084" y="10755"/>
                  </a:cubicBezTo>
                  <a:cubicBezTo>
                    <a:pt x="9202" y="10825"/>
                    <a:pt x="9336" y="10862"/>
                    <a:pt x="9469" y="10898"/>
                  </a:cubicBezTo>
                  <a:lnTo>
                    <a:pt x="9927" y="11022"/>
                  </a:lnTo>
                  <a:cubicBezTo>
                    <a:pt x="10072" y="11061"/>
                    <a:pt x="10221" y="11101"/>
                    <a:pt x="10369" y="11101"/>
                  </a:cubicBezTo>
                  <a:cubicBezTo>
                    <a:pt x="10432" y="11101"/>
                    <a:pt x="10494" y="11094"/>
                    <a:pt x="10555" y="11076"/>
                  </a:cubicBezTo>
                  <a:cubicBezTo>
                    <a:pt x="10892" y="10981"/>
                    <a:pt x="11070" y="10623"/>
                    <a:pt x="11223" y="10307"/>
                  </a:cubicBezTo>
                  <a:cubicBezTo>
                    <a:pt x="11473" y="9789"/>
                    <a:pt x="11760" y="9287"/>
                    <a:pt x="11964" y="8747"/>
                  </a:cubicBezTo>
                  <a:cubicBezTo>
                    <a:pt x="12446" y="7480"/>
                    <a:pt x="12577" y="5940"/>
                    <a:pt x="12412" y="4522"/>
                  </a:cubicBezTo>
                  <a:cubicBezTo>
                    <a:pt x="12363" y="4094"/>
                    <a:pt x="12285" y="3670"/>
                    <a:pt x="12178" y="3253"/>
                  </a:cubicBezTo>
                  <a:cubicBezTo>
                    <a:pt x="11888" y="2147"/>
                    <a:pt x="11212" y="1209"/>
                    <a:pt x="10201" y="663"/>
                  </a:cubicBezTo>
                  <a:cubicBezTo>
                    <a:pt x="9382" y="219"/>
                    <a:pt x="8369" y="0"/>
                    <a:pt x="73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6" name="Google Shape;1266;p42"/>
            <p:cNvGrpSpPr/>
            <p:nvPr/>
          </p:nvGrpSpPr>
          <p:grpSpPr>
            <a:xfrm>
              <a:off x="6097716" y="2133533"/>
              <a:ext cx="159289" cy="134268"/>
              <a:chOff x="6097716" y="2133533"/>
              <a:chExt cx="159289" cy="134268"/>
            </a:xfrm>
          </p:grpSpPr>
          <p:sp>
            <p:nvSpPr>
              <p:cNvPr id="1267" name="Google Shape;1267;p42"/>
              <p:cNvSpPr/>
              <p:nvPr/>
            </p:nvSpPr>
            <p:spPr>
              <a:xfrm>
                <a:off x="6210576" y="2155577"/>
                <a:ext cx="46429" cy="36594"/>
              </a:xfrm>
              <a:custGeom>
                <a:avLst/>
                <a:gdLst/>
                <a:ahLst/>
                <a:cxnLst/>
                <a:rect l="l" t="t" r="r" b="b"/>
                <a:pathLst>
                  <a:path w="2776" h="2188" extrusionOk="0">
                    <a:moveTo>
                      <a:pt x="2775" y="0"/>
                    </a:moveTo>
                    <a:lnTo>
                      <a:pt x="1" y="544"/>
                    </a:lnTo>
                    <a:lnTo>
                      <a:pt x="750" y="2188"/>
                    </a:lnTo>
                    <a:lnTo>
                      <a:pt x="2775" y="0"/>
                    </a:lnTo>
                    <a:close/>
                  </a:path>
                </a:pathLst>
              </a:custGeom>
              <a:gradFill>
                <a:gsLst>
                  <a:gs pos="0">
                    <a:srgbClr val="401EBB"/>
                  </a:gs>
                  <a:gs pos="100000">
                    <a:srgbClr val="02BCF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2"/>
              <p:cNvSpPr/>
              <p:nvPr/>
            </p:nvSpPr>
            <p:spPr>
              <a:xfrm>
                <a:off x="6097716" y="2133533"/>
                <a:ext cx="142246" cy="134268"/>
              </a:xfrm>
              <a:custGeom>
                <a:avLst/>
                <a:gdLst/>
                <a:ahLst/>
                <a:cxnLst/>
                <a:rect l="l" t="t" r="r" b="b"/>
                <a:pathLst>
                  <a:path w="8505" h="8028" extrusionOk="0">
                    <a:moveTo>
                      <a:pt x="4253" y="1"/>
                    </a:moveTo>
                    <a:cubicBezTo>
                      <a:pt x="1905" y="1"/>
                      <a:pt x="0" y="1798"/>
                      <a:pt x="0" y="4014"/>
                    </a:cubicBezTo>
                    <a:cubicBezTo>
                      <a:pt x="0" y="6230"/>
                      <a:pt x="1904" y="8027"/>
                      <a:pt x="4253" y="8027"/>
                    </a:cubicBezTo>
                    <a:cubicBezTo>
                      <a:pt x="6601" y="8027"/>
                      <a:pt x="8504" y="6230"/>
                      <a:pt x="8504" y="4014"/>
                    </a:cubicBezTo>
                    <a:cubicBezTo>
                      <a:pt x="8504" y="1799"/>
                      <a:pt x="6601" y="1"/>
                      <a:pt x="4253" y="1"/>
                    </a:cubicBezTo>
                    <a:close/>
                  </a:path>
                </a:pathLst>
              </a:custGeom>
              <a:gradFill>
                <a:gsLst>
                  <a:gs pos="0">
                    <a:srgbClr val="401EBB"/>
                  </a:gs>
                  <a:gs pos="100000">
                    <a:srgbClr val="02BCF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2"/>
              <p:cNvSpPr/>
              <p:nvPr/>
            </p:nvSpPr>
            <p:spPr>
              <a:xfrm>
                <a:off x="6154681" y="2155593"/>
                <a:ext cx="54373" cy="77420"/>
              </a:xfrm>
              <a:custGeom>
                <a:avLst/>
                <a:gdLst/>
                <a:ahLst/>
                <a:cxnLst/>
                <a:rect l="l" t="t" r="r" b="b"/>
                <a:pathLst>
                  <a:path w="3251" h="4629" extrusionOk="0">
                    <a:moveTo>
                      <a:pt x="1186" y="1"/>
                    </a:moveTo>
                    <a:cubicBezTo>
                      <a:pt x="1144" y="1"/>
                      <a:pt x="1102" y="12"/>
                      <a:pt x="1062" y="38"/>
                    </a:cubicBezTo>
                    <a:cubicBezTo>
                      <a:pt x="895" y="146"/>
                      <a:pt x="943" y="416"/>
                      <a:pt x="950" y="586"/>
                    </a:cubicBezTo>
                    <a:cubicBezTo>
                      <a:pt x="985" y="1294"/>
                      <a:pt x="600" y="2006"/>
                      <a:pt x="1" y="2340"/>
                    </a:cubicBezTo>
                    <a:cubicBezTo>
                      <a:pt x="1" y="2340"/>
                      <a:pt x="41" y="3847"/>
                      <a:pt x="32" y="4616"/>
                    </a:cubicBezTo>
                    <a:cubicBezTo>
                      <a:pt x="397" y="4623"/>
                      <a:pt x="764" y="4629"/>
                      <a:pt x="1126" y="4629"/>
                    </a:cubicBezTo>
                    <a:cubicBezTo>
                      <a:pt x="1594" y="4629"/>
                      <a:pt x="2052" y="4619"/>
                      <a:pt x="2487" y="4587"/>
                    </a:cubicBezTo>
                    <a:cubicBezTo>
                      <a:pt x="2731" y="4570"/>
                      <a:pt x="2940" y="4165"/>
                      <a:pt x="2645" y="4038"/>
                    </a:cubicBezTo>
                    <a:cubicBezTo>
                      <a:pt x="2769" y="3971"/>
                      <a:pt x="2895" y="3907"/>
                      <a:pt x="2949" y="3761"/>
                    </a:cubicBezTo>
                    <a:cubicBezTo>
                      <a:pt x="3002" y="3623"/>
                      <a:pt x="2939" y="3436"/>
                      <a:pt x="2802" y="3400"/>
                    </a:cubicBezTo>
                    <a:lnTo>
                      <a:pt x="2802" y="3400"/>
                    </a:lnTo>
                    <a:cubicBezTo>
                      <a:pt x="2823" y="3405"/>
                      <a:pt x="2842" y="3408"/>
                      <a:pt x="2861" y="3408"/>
                    </a:cubicBezTo>
                    <a:cubicBezTo>
                      <a:pt x="3106" y="3408"/>
                      <a:pt x="3190" y="2982"/>
                      <a:pt x="2980" y="2838"/>
                    </a:cubicBezTo>
                    <a:cubicBezTo>
                      <a:pt x="3100" y="2731"/>
                      <a:pt x="3200" y="2591"/>
                      <a:pt x="3224" y="2428"/>
                    </a:cubicBezTo>
                    <a:cubicBezTo>
                      <a:pt x="3250" y="2265"/>
                      <a:pt x="3186" y="2081"/>
                      <a:pt x="3049" y="2003"/>
                    </a:cubicBezTo>
                    <a:cubicBezTo>
                      <a:pt x="2958" y="1951"/>
                      <a:pt x="2849" y="1950"/>
                      <a:pt x="2746" y="1950"/>
                    </a:cubicBezTo>
                    <a:lnTo>
                      <a:pt x="1702" y="1941"/>
                    </a:lnTo>
                    <a:cubicBezTo>
                      <a:pt x="1796" y="1372"/>
                      <a:pt x="1824" y="753"/>
                      <a:pt x="1548" y="252"/>
                    </a:cubicBezTo>
                    <a:cubicBezTo>
                      <a:pt x="1483" y="135"/>
                      <a:pt x="1334" y="1"/>
                      <a:pt x="1186" y="1"/>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2"/>
              <p:cNvSpPr/>
              <p:nvPr/>
            </p:nvSpPr>
            <p:spPr>
              <a:xfrm>
                <a:off x="6128975" y="2194713"/>
                <a:ext cx="21157" cy="38066"/>
              </a:xfrm>
              <a:custGeom>
                <a:avLst/>
                <a:gdLst/>
                <a:ahLst/>
                <a:cxnLst/>
                <a:rect l="l" t="t" r="r" b="b"/>
                <a:pathLst>
                  <a:path w="1265" h="2276" extrusionOk="0">
                    <a:moveTo>
                      <a:pt x="1" y="1"/>
                    </a:moveTo>
                    <a:lnTo>
                      <a:pt x="1" y="2275"/>
                    </a:lnTo>
                    <a:lnTo>
                      <a:pt x="1265" y="2275"/>
                    </a:lnTo>
                    <a:lnTo>
                      <a:pt x="1265"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1" name="Google Shape;1271;p42"/>
            <p:cNvGrpSpPr/>
            <p:nvPr/>
          </p:nvGrpSpPr>
          <p:grpSpPr>
            <a:xfrm>
              <a:off x="6367306" y="1531266"/>
              <a:ext cx="209915" cy="213946"/>
              <a:chOff x="6367306" y="1531266"/>
              <a:chExt cx="209915" cy="213946"/>
            </a:xfrm>
          </p:grpSpPr>
          <p:sp>
            <p:nvSpPr>
              <p:cNvPr id="1272" name="Google Shape;1272;p42"/>
              <p:cNvSpPr/>
              <p:nvPr/>
            </p:nvSpPr>
            <p:spPr>
              <a:xfrm>
                <a:off x="6367306" y="1531266"/>
                <a:ext cx="209915" cy="213946"/>
              </a:xfrm>
              <a:custGeom>
                <a:avLst/>
                <a:gdLst/>
                <a:ahLst/>
                <a:cxnLst/>
                <a:rect l="l" t="t" r="r" b="b"/>
                <a:pathLst>
                  <a:path w="12551" h="12792" extrusionOk="0">
                    <a:moveTo>
                      <a:pt x="6276" y="0"/>
                    </a:moveTo>
                    <a:cubicBezTo>
                      <a:pt x="2810" y="0"/>
                      <a:pt x="0" y="2809"/>
                      <a:pt x="0" y="6274"/>
                    </a:cubicBezTo>
                    <a:cubicBezTo>
                      <a:pt x="0" y="9740"/>
                      <a:pt x="2810" y="12549"/>
                      <a:pt x="6276" y="12549"/>
                    </a:cubicBezTo>
                    <a:cubicBezTo>
                      <a:pt x="6278" y="12549"/>
                      <a:pt x="6280" y="12549"/>
                      <a:pt x="6283" y="12549"/>
                    </a:cubicBezTo>
                    <a:cubicBezTo>
                      <a:pt x="7518" y="12549"/>
                      <a:pt x="8725" y="12182"/>
                      <a:pt x="9752" y="11496"/>
                    </a:cubicBezTo>
                    <a:lnTo>
                      <a:pt x="12181" y="12791"/>
                    </a:lnTo>
                    <a:lnTo>
                      <a:pt x="11178" y="10184"/>
                    </a:lnTo>
                    <a:cubicBezTo>
                      <a:pt x="12067" y="9075"/>
                      <a:pt x="12551" y="7695"/>
                      <a:pt x="12549" y="6274"/>
                    </a:cubicBezTo>
                    <a:cubicBezTo>
                      <a:pt x="12549" y="2809"/>
                      <a:pt x="9741" y="0"/>
                      <a:pt x="6276" y="0"/>
                    </a:cubicBez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2"/>
              <p:cNvSpPr/>
              <p:nvPr/>
            </p:nvSpPr>
            <p:spPr>
              <a:xfrm>
                <a:off x="6417715" y="1600206"/>
                <a:ext cx="105953" cy="76316"/>
              </a:xfrm>
              <a:custGeom>
                <a:avLst/>
                <a:gdLst/>
                <a:ahLst/>
                <a:cxnLst/>
                <a:rect l="l" t="t" r="r" b="b"/>
                <a:pathLst>
                  <a:path w="6335" h="4563" extrusionOk="0">
                    <a:moveTo>
                      <a:pt x="1686" y="1"/>
                    </a:moveTo>
                    <a:cubicBezTo>
                      <a:pt x="1300" y="1"/>
                      <a:pt x="913" y="147"/>
                      <a:pt x="616" y="439"/>
                    </a:cubicBezTo>
                    <a:cubicBezTo>
                      <a:pt x="11" y="1031"/>
                      <a:pt x="1" y="2000"/>
                      <a:pt x="593" y="2606"/>
                    </a:cubicBezTo>
                    <a:lnTo>
                      <a:pt x="2060" y="4103"/>
                    </a:lnTo>
                    <a:cubicBezTo>
                      <a:pt x="2360" y="4409"/>
                      <a:pt x="2757" y="4563"/>
                      <a:pt x="3154" y="4563"/>
                    </a:cubicBezTo>
                    <a:cubicBezTo>
                      <a:pt x="3541" y="4563"/>
                      <a:pt x="3927" y="4417"/>
                      <a:pt x="4225" y="4125"/>
                    </a:cubicBezTo>
                    <a:cubicBezTo>
                      <a:pt x="4229" y="4123"/>
                      <a:pt x="4231" y="4118"/>
                      <a:pt x="4233" y="4116"/>
                    </a:cubicBezTo>
                    <a:lnTo>
                      <a:pt x="5725" y="2647"/>
                    </a:lnTo>
                    <a:cubicBezTo>
                      <a:pt x="6327" y="2053"/>
                      <a:pt x="6334" y="1084"/>
                      <a:pt x="5740" y="481"/>
                    </a:cubicBezTo>
                    <a:cubicBezTo>
                      <a:pt x="5441" y="177"/>
                      <a:pt x="5045" y="24"/>
                      <a:pt x="4649" y="24"/>
                    </a:cubicBezTo>
                    <a:cubicBezTo>
                      <a:pt x="4261" y="24"/>
                      <a:pt x="3872" y="171"/>
                      <a:pt x="3574" y="465"/>
                    </a:cubicBezTo>
                    <a:lnTo>
                      <a:pt x="3172" y="860"/>
                    </a:lnTo>
                    <a:lnTo>
                      <a:pt x="2782" y="462"/>
                    </a:lnTo>
                    <a:cubicBezTo>
                      <a:pt x="2482" y="155"/>
                      <a:pt x="2084" y="1"/>
                      <a:pt x="16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22CA646-D30B-4DEF-AD22-5A2D8B863754}"/>
              </a:ext>
            </a:extLst>
          </p:cNvPr>
          <p:cNvSpPr>
            <a:spLocks noGrp="1"/>
          </p:cNvSpPr>
          <p:nvPr>
            <p:ph type="title"/>
          </p:nvPr>
        </p:nvSpPr>
        <p:spPr>
          <a:xfrm>
            <a:off x="480478" y="336457"/>
            <a:ext cx="3231900" cy="841800"/>
          </a:xfrm>
        </p:spPr>
        <p:txBody>
          <a:bodyPr/>
          <a:lstStyle/>
          <a:p>
            <a:r>
              <a:rPr lang="en-US" dirty="0"/>
              <a:t>Build CNN model:</a:t>
            </a:r>
            <a:endParaRPr lang="ar-JO" dirty="0"/>
          </a:p>
        </p:txBody>
      </p:sp>
      <p:pic>
        <p:nvPicPr>
          <p:cNvPr id="5" name="Picture 4">
            <a:extLst>
              <a:ext uri="{FF2B5EF4-FFF2-40B4-BE49-F238E27FC236}">
                <a16:creationId xmlns:a16="http://schemas.microsoft.com/office/drawing/2014/main" id="{D1A94A6F-6071-473E-8195-065D4115267F}"/>
              </a:ext>
            </a:extLst>
          </p:cNvPr>
          <p:cNvPicPr>
            <a:picLocks noChangeAspect="1"/>
          </p:cNvPicPr>
          <p:nvPr/>
        </p:nvPicPr>
        <p:blipFill>
          <a:blip r:embed="rId2"/>
          <a:stretch>
            <a:fillRect/>
          </a:stretch>
        </p:blipFill>
        <p:spPr>
          <a:xfrm>
            <a:off x="550128" y="1057930"/>
            <a:ext cx="6400800" cy="3305914"/>
          </a:xfrm>
          <a:prstGeom prst="rect">
            <a:avLst/>
          </a:prstGeom>
        </p:spPr>
      </p:pic>
      <p:pic>
        <p:nvPicPr>
          <p:cNvPr id="7" name="Picture 6">
            <a:extLst>
              <a:ext uri="{FF2B5EF4-FFF2-40B4-BE49-F238E27FC236}">
                <a16:creationId xmlns:a16="http://schemas.microsoft.com/office/drawing/2014/main" id="{23A635F7-DCC7-41FD-B9A0-BC10A2C03F28}"/>
              </a:ext>
            </a:extLst>
          </p:cNvPr>
          <p:cNvPicPr>
            <a:picLocks noChangeAspect="1"/>
          </p:cNvPicPr>
          <p:nvPr/>
        </p:nvPicPr>
        <p:blipFill>
          <a:blip r:embed="rId3"/>
          <a:stretch>
            <a:fillRect/>
          </a:stretch>
        </p:blipFill>
        <p:spPr>
          <a:xfrm>
            <a:off x="267629" y="4412643"/>
            <a:ext cx="6757640" cy="672674"/>
          </a:xfrm>
          <a:prstGeom prst="rect">
            <a:avLst/>
          </a:prstGeom>
        </p:spPr>
      </p:pic>
      <p:grpSp>
        <p:nvGrpSpPr>
          <p:cNvPr id="6" name="Google Shape;1660;p52">
            <a:extLst>
              <a:ext uri="{FF2B5EF4-FFF2-40B4-BE49-F238E27FC236}">
                <a16:creationId xmlns:a16="http://schemas.microsoft.com/office/drawing/2014/main" id="{626AA47F-7F14-446D-9844-E5B6FB0C9C89}"/>
              </a:ext>
            </a:extLst>
          </p:cNvPr>
          <p:cNvGrpSpPr/>
          <p:nvPr/>
        </p:nvGrpSpPr>
        <p:grpSpPr>
          <a:xfrm>
            <a:off x="7215217" y="2158391"/>
            <a:ext cx="1736245" cy="2608225"/>
            <a:chOff x="6723331" y="2632490"/>
            <a:chExt cx="1275900" cy="1916685"/>
          </a:xfrm>
        </p:grpSpPr>
        <p:sp>
          <p:nvSpPr>
            <p:cNvPr id="8" name="Google Shape;1661;p52">
              <a:extLst>
                <a:ext uri="{FF2B5EF4-FFF2-40B4-BE49-F238E27FC236}">
                  <a16:creationId xmlns:a16="http://schemas.microsoft.com/office/drawing/2014/main" id="{DBC7DB8E-3701-4135-B230-F4DA0DC8FA4C}"/>
                </a:ext>
              </a:extLst>
            </p:cNvPr>
            <p:cNvSpPr/>
            <p:nvPr/>
          </p:nvSpPr>
          <p:spPr>
            <a:xfrm>
              <a:off x="6723331" y="4315527"/>
              <a:ext cx="1275900" cy="94781"/>
            </a:xfrm>
            <a:custGeom>
              <a:avLst/>
              <a:gdLst/>
              <a:ahLst/>
              <a:cxnLst/>
              <a:rect l="l" t="t" r="r" b="b"/>
              <a:pathLst>
                <a:path w="76287" h="5667" extrusionOk="0">
                  <a:moveTo>
                    <a:pt x="38143" y="1"/>
                  </a:moveTo>
                  <a:cubicBezTo>
                    <a:pt x="28028" y="1"/>
                    <a:pt x="18326" y="299"/>
                    <a:pt x="11172" y="830"/>
                  </a:cubicBezTo>
                  <a:cubicBezTo>
                    <a:pt x="4019" y="1362"/>
                    <a:pt x="1" y="2083"/>
                    <a:pt x="1" y="2833"/>
                  </a:cubicBezTo>
                  <a:cubicBezTo>
                    <a:pt x="1" y="3586"/>
                    <a:pt x="4019" y="4306"/>
                    <a:pt x="11172" y="4837"/>
                  </a:cubicBezTo>
                  <a:cubicBezTo>
                    <a:pt x="18326" y="5368"/>
                    <a:pt x="28028" y="5666"/>
                    <a:pt x="38143" y="5666"/>
                  </a:cubicBezTo>
                  <a:cubicBezTo>
                    <a:pt x="48260" y="5666"/>
                    <a:pt x="57962" y="5368"/>
                    <a:pt x="65115" y="4837"/>
                  </a:cubicBezTo>
                  <a:cubicBezTo>
                    <a:pt x="72268" y="4306"/>
                    <a:pt x="76286" y="3586"/>
                    <a:pt x="76286" y="2833"/>
                  </a:cubicBezTo>
                  <a:cubicBezTo>
                    <a:pt x="76286" y="2083"/>
                    <a:pt x="72268" y="1362"/>
                    <a:pt x="65115" y="830"/>
                  </a:cubicBezTo>
                  <a:cubicBezTo>
                    <a:pt x="57962" y="299"/>
                    <a:pt x="48260" y="1"/>
                    <a:pt x="38143" y="1"/>
                  </a:cubicBez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62;p52">
              <a:extLst>
                <a:ext uri="{FF2B5EF4-FFF2-40B4-BE49-F238E27FC236}">
                  <a16:creationId xmlns:a16="http://schemas.microsoft.com/office/drawing/2014/main" id="{E37E1577-6D8D-4968-944B-E5B677341A25}"/>
                </a:ext>
              </a:extLst>
            </p:cNvPr>
            <p:cNvSpPr/>
            <p:nvPr/>
          </p:nvSpPr>
          <p:spPr>
            <a:xfrm>
              <a:off x="6983672" y="3340794"/>
              <a:ext cx="894654" cy="1034642"/>
            </a:xfrm>
            <a:custGeom>
              <a:avLst/>
              <a:gdLst/>
              <a:ahLst/>
              <a:cxnLst/>
              <a:rect l="l" t="t" r="r" b="b"/>
              <a:pathLst>
                <a:path w="53492" h="61862" extrusionOk="0">
                  <a:moveTo>
                    <a:pt x="124" y="1"/>
                  </a:moveTo>
                  <a:cubicBezTo>
                    <a:pt x="54" y="1"/>
                    <a:pt x="0" y="56"/>
                    <a:pt x="0" y="125"/>
                  </a:cubicBezTo>
                  <a:lnTo>
                    <a:pt x="0" y="61737"/>
                  </a:lnTo>
                  <a:cubicBezTo>
                    <a:pt x="0" y="61806"/>
                    <a:pt x="54" y="61861"/>
                    <a:pt x="124" y="61861"/>
                  </a:cubicBezTo>
                  <a:lnTo>
                    <a:pt x="53368" y="61861"/>
                  </a:lnTo>
                  <a:cubicBezTo>
                    <a:pt x="53436" y="61861"/>
                    <a:pt x="53492" y="61806"/>
                    <a:pt x="53492" y="61737"/>
                  </a:cubicBezTo>
                  <a:lnTo>
                    <a:pt x="53492" y="125"/>
                  </a:lnTo>
                  <a:cubicBezTo>
                    <a:pt x="53492" y="56"/>
                    <a:pt x="53436" y="1"/>
                    <a:pt x="53368" y="1"/>
                  </a:cubicBezTo>
                  <a:close/>
                </a:path>
              </a:pathLst>
            </a:custGeom>
            <a:gradFill>
              <a:gsLst>
                <a:gs pos="0">
                  <a:srgbClr val="FFFFFF">
                    <a:alpha val="23137"/>
                  </a:srgbClr>
                </a:gs>
                <a:gs pos="50000">
                  <a:srgbClr val="E354F7">
                    <a:alpha val="56862"/>
                  </a:srgbClr>
                </a:gs>
                <a:gs pos="100000">
                  <a:srgbClr val="10ECFF">
                    <a:alpha val="58823"/>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63;p52">
              <a:extLst>
                <a:ext uri="{FF2B5EF4-FFF2-40B4-BE49-F238E27FC236}">
                  <a16:creationId xmlns:a16="http://schemas.microsoft.com/office/drawing/2014/main" id="{C24DECE9-1ADA-44E1-8E9C-F39D5908A3B0}"/>
                </a:ext>
              </a:extLst>
            </p:cNvPr>
            <p:cNvSpPr/>
            <p:nvPr/>
          </p:nvSpPr>
          <p:spPr>
            <a:xfrm>
              <a:off x="7066428" y="3449088"/>
              <a:ext cx="756656" cy="212525"/>
            </a:xfrm>
            <a:custGeom>
              <a:avLst/>
              <a:gdLst/>
              <a:ahLst/>
              <a:cxnLst/>
              <a:rect l="l" t="t" r="r" b="b"/>
              <a:pathLst>
                <a:path w="45241" h="12707" extrusionOk="0">
                  <a:moveTo>
                    <a:pt x="31" y="1"/>
                  </a:moveTo>
                  <a:cubicBezTo>
                    <a:pt x="14" y="1"/>
                    <a:pt x="0" y="15"/>
                    <a:pt x="0" y="32"/>
                  </a:cubicBezTo>
                  <a:lnTo>
                    <a:pt x="0" y="12675"/>
                  </a:lnTo>
                  <a:cubicBezTo>
                    <a:pt x="0" y="12692"/>
                    <a:pt x="14" y="12706"/>
                    <a:pt x="31" y="12706"/>
                  </a:cubicBezTo>
                  <a:lnTo>
                    <a:pt x="45209" y="12706"/>
                  </a:lnTo>
                  <a:cubicBezTo>
                    <a:pt x="45226" y="12706"/>
                    <a:pt x="45240" y="12692"/>
                    <a:pt x="45240" y="12675"/>
                  </a:cubicBezTo>
                  <a:lnTo>
                    <a:pt x="45240" y="32"/>
                  </a:lnTo>
                  <a:cubicBezTo>
                    <a:pt x="45240" y="15"/>
                    <a:pt x="45226" y="1"/>
                    <a:pt x="45209" y="1"/>
                  </a:cubicBezTo>
                  <a:close/>
                </a:path>
              </a:pathLst>
            </a:custGeom>
            <a:solidFill>
              <a:srgbClr val="9090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64;p52">
              <a:extLst>
                <a:ext uri="{FF2B5EF4-FFF2-40B4-BE49-F238E27FC236}">
                  <a16:creationId xmlns:a16="http://schemas.microsoft.com/office/drawing/2014/main" id="{4625A95E-C031-4406-BA59-E35EAE16D99A}"/>
                </a:ext>
              </a:extLst>
            </p:cNvPr>
            <p:cNvSpPr/>
            <p:nvPr/>
          </p:nvSpPr>
          <p:spPr>
            <a:xfrm>
              <a:off x="7066428" y="3736976"/>
              <a:ext cx="194562" cy="134904"/>
            </a:xfrm>
            <a:custGeom>
              <a:avLst/>
              <a:gdLst/>
              <a:ahLst/>
              <a:cxnLst/>
              <a:rect l="l" t="t" r="r" b="b"/>
              <a:pathLst>
                <a:path w="11633" h="8066" extrusionOk="0">
                  <a:moveTo>
                    <a:pt x="31" y="0"/>
                  </a:moveTo>
                  <a:cubicBezTo>
                    <a:pt x="14" y="0"/>
                    <a:pt x="0" y="13"/>
                    <a:pt x="0" y="32"/>
                  </a:cubicBezTo>
                  <a:lnTo>
                    <a:pt x="0" y="8034"/>
                  </a:lnTo>
                  <a:cubicBezTo>
                    <a:pt x="0" y="8051"/>
                    <a:pt x="14" y="8065"/>
                    <a:pt x="31" y="8065"/>
                  </a:cubicBezTo>
                  <a:lnTo>
                    <a:pt x="11601" y="8065"/>
                  </a:lnTo>
                  <a:cubicBezTo>
                    <a:pt x="11618" y="8065"/>
                    <a:pt x="11633" y="8051"/>
                    <a:pt x="11633" y="8034"/>
                  </a:cubicBezTo>
                  <a:lnTo>
                    <a:pt x="11633" y="32"/>
                  </a:lnTo>
                  <a:cubicBezTo>
                    <a:pt x="11633" y="13"/>
                    <a:pt x="11618" y="0"/>
                    <a:pt x="11601" y="0"/>
                  </a:cubicBez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65;p52">
              <a:extLst>
                <a:ext uri="{FF2B5EF4-FFF2-40B4-BE49-F238E27FC236}">
                  <a16:creationId xmlns:a16="http://schemas.microsoft.com/office/drawing/2014/main" id="{90B264D5-3CC9-4B27-80F8-93B35C3D8D15}"/>
                </a:ext>
              </a:extLst>
            </p:cNvPr>
            <p:cNvSpPr/>
            <p:nvPr/>
          </p:nvSpPr>
          <p:spPr>
            <a:xfrm>
              <a:off x="7347458" y="3736976"/>
              <a:ext cx="194562" cy="134904"/>
            </a:xfrm>
            <a:custGeom>
              <a:avLst/>
              <a:gdLst/>
              <a:ahLst/>
              <a:cxnLst/>
              <a:rect l="l" t="t" r="r" b="b"/>
              <a:pathLst>
                <a:path w="11633" h="8066" extrusionOk="0">
                  <a:moveTo>
                    <a:pt x="32" y="0"/>
                  </a:moveTo>
                  <a:cubicBezTo>
                    <a:pt x="14" y="0"/>
                    <a:pt x="0" y="13"/>
                    <a:pt x="0" y="32"/>
                  </a:cubicBezTo>
                  <a:lnTo>
                    <a:pt x="0" y="8034"/>
                  </a:lnTo>
                  <a:cubicBezTo>
                    <a:pt x="0" y="8051"/>
                    <a:pt x="14" y="8065"/>
                    <a:pt x="32" y="8065"/>
                  </a:cubicBezTo>
                  <a:lnTo>
                    <a:pt x="11601" y="8065"/>
                  </a:lnTo>
                  <a:cubicBezTo>
                    <a:pt x="11618" y="8065"/>
                    <a:pt x="11633" y="8051"/>
                    <a:pt x="11633" y="8034"/>
                  </a:cubicBezTo>
                  <a:lnTo>
                    <a:pt x="11633" y="32"/>
                  </a:lnTo>
                  <a:cubicBezTo>
                    <a:pt x="11633" y="13"/>
                    <a:pt x="11618" y="0"/>
                    <a:pt x="11601" y="0"/>
                  </a:cubicBezTo>
                  <a:close/>
                </a:path>
              </a:pathLst>
            </a:custGeom>
            <a:solidFill>
              <a:srgbClr val="9090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66;p52">
              <a:extLst>
                <a:ext uri="{FF2B5EF4-FFF2-40B4-BE49-F238E27FC236}">
                  <a16:creationId xmlns:a16="http://schemas.microsoft.com/office/drawing/2014/main" id="{75F5EED0-4DDB-4D17-ADFB-8BA275915C32}"/>
                </a:ext>
              </a:extLst>
            </p:cNvPr>
            <p:cNvSpPr/>
            <p:nvPr/>
          </p:nvSpPr>
          <p:spPr>
            <a:xfrm>
              <a:off x="7628505" y="3736976"/>
              <a:ext cx="194579" cy="134904"/>
            </a:xfrm>
            <a:custGeom>
              <a:avLst/>
              <a:gdLst/>
              <a:ahLst/>
              <a:cxnLst/>
              <a:rect l="l" t="t" r="r" b="b"/>
              <a:pathLst>
                <a:path w="11634" h="8066" extrusionOk="0">
                  <a:moveTo>
                    <a:pt x="32" y="0"/>
                  </a:moveTo>
                  <a:cubicBezTo>
                    <a:pt x="13" y="0"/>
                    <a:pt x="1" y="13"/>
                    <a:pt x="1" y="32"/>
                  </a:cubicBezTo>
                  <a:lnTo>
                    <a:pt x="1" y="8034"/>
                  </a:lnTo>
                  <a:cubicBezTo>
                    <a:pt x="1" y="8051"/>
                    <a:pt x="13" y="8065"/>
                    <a:pt x="32" y="8065"/>
                  </a:cubicBezTo>
                  <a:lnTo>
                    <a:pt x="11602" y="8065"/>
                  </a:lnTo>
                  <a:cubicBezTo>
                    <a:pt x="11619" y="8065"/>
                    <a:pt x="11633" y="8051"/>
                    <a:pt x="11633" y="8034"/>
                  </a:cubicBezTo>
                  <a:lnTo>
                    <a:pt x="11633" y="32"/>
                  </a:lnTo>
                  <a:cubicBezTo>
                    <a:pt x="11633" y="13"/>
                    <a:pt x="11619" y="0"/>
                    <a:pt x="11602" y="0"/>
                  </a:cubicBez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67;p52">
              <a:extLst>
                <a:ext uri="{FF2B5EF4-FFF2-40B4-BE49-F238E27FC236}">
                  <a16:creationId xmlns:a16="http://schemas.microsoft.com/office/drawing/2014/main" id="{54B29308-088E-4365-B8CE-DB1FB4300C88}"/>
                </a:ext>
              </a:extLst>
            </p:cNvPr>
            <p:cNvSpPr/>
            <p:nvPr/>
          </p:nvSpPr>
          <p:spPr>
            <a:xfrm>
              <a:off x="7066428" y="3953815"/>
              <a:ext cx="194562" cy="134904"/>
            </a:xfrm>
            <a:custGeom>
              <a:avLst/>
              <a:gdLst/>
              <a:ahLst/>
              <a:cxnLst/>
              <a:rect l="l" t="t" r="r" b="b"/>
              <a:pathLst>
                <a:path w="11633" h="8066" extrusionOk="0">
                  <a:moveTo>
                    <a:pt x="31" y="1"/>
                  </a:moveTo>
                  <a:cubicBezTo>
                    <a:pt x="14" y="1"/>
                    <a:pt x="0" y="15"/>
                    <a:pt x="0" y="32"/>
                  </a:cubicBezTo>
                  <a:lnTo>
                    <a:pt x="0" y="8034"/>
                  </a:lnTo>
                  <a:cubicBezTo>
                    <a:pt x="0" y="8051"/>
                    <a:pt x="14" y="8066"/>
                    <a:pt x="31" y="8066"/>
                  </a:cubicBezTo>
                  <a:lnTo>
                    <a:pt x="11601" y="8066"/>
                  </a:lnTo>
                  <a:cubicBezTo>
                    <a:pt x="11618" y="8066"/>
                    <a:pt x="11633" y="8051"/>
                    <a:pt x="11633" y="8034"/>
                  </a:cubicBezTo>
                  <a:lnTo>
                    <a:pt x="11633" y="32"/>
                  </a:lnTo>
                  <a:cubicBezTo>
                    <a:pt x="11633" y="15"/>
                    <a:pt x="11618" y="1"/>
                    <a:pt x="11601" y="1"/>
                  </a:cubicBez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68;p52">
              <a:extLst>
                <a:ext uri="{FF2B5EF4-FFF2-40B4-BE49-F238E27FC236}">
                  <a16:creationId xmlns:a16="http://schemas.microsoft.com/office/drawing/2014/main" id="{121FCA88-4069-4F6A-AC0A-9AE644ADD7E9}"/>
                </a:ext>
              </a:extLst>
            </p:cNvPr>
            <p:cNvSpPr/>
            <p:nvPr/>
          </p:nvSpPr>
          <p:spPr>
            <a:xfrm>
              <a:off x="7347458" y="3953815"/>
              <a:ext cx="194562" cy="134904"/>
            </a:xfrm>
            <a:custGeom>
              <a:avLst/>
              <a:gdLst/>
              <a:ahLst/>
              <a:cxnLst/>
              <a:rect l="l" t="t" r="r" b="b"/>
              <a:pathLst>
                <a:path w="11633" h="8066" extrusionOk="0">
                  <a:moveTo>
                    <a:pt x="32" y="1"/>
                  </a:moveTo>
                  <a:cubicBezTo>
                    <a:pt x="14" y="1"/>
                    <a:pt x="0" y="15"/>
                    <a:pt x="0" y="32"/>
                  </a:cubicBezTo>
                  <a:lnTo>
                    <a:pt x="0" y="8034"/>
                  </a:lnTo>
                  <a:cubicBezTo>
                    <a:pt x="0" y="8051"/>
                    <a:pt x="14" y="8066"/>
                    <a:pt x="32" y="8066"/>
                  </a:cubicBezTo>
                  <a:lnTo>
                    <a:pt x="11601" y="8066"/>
                  </a:lnTo>
                  <a:cubicBezTo>
                    <a:pt x="11618" y="8066"/>
                    <a:pt x="11633" y="8051"/>
                    <a:pt x="11633" y="8034"/>
                  </a:cubicBezTo>
                  <a:lnTo>
                    <a:pt x="11633" y="32"/>
                  </a:lnTo>
                  <a:cubicBezTo>
                    <a:pt x="11633" y="15"/>
                    <a:pt x="11618" y="1"/>
                    <a:pt x="11601" y="1"/>
                  </a:cubicBez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69;p52">
              <a:extLst>
                <a:ext uri="{FF2B5EF4-FFF2-40B4-BE49-F238E27FC236}">
                  <a16:creationId xmlns:a16="http://schemas.microsoft.com/office/drawing/2014/main" id="{D6B11473-B762-4D5D-9FD6-22F53B429611}"/>
                </a:ext>
              </a:extLst>
            </p:cNvPr>
            <p:cNvSpPr/>
            <p:nvPr/>
          </p:nvSpPr>
          <p:spPr>
            <a:xfrm>
              <a:off x="7628505" y="3953815"/>
              <a:ext cx="194579" cy="351777"/>
            </a:xfrm>
            <a:custGeom>
              <a:avLst/>
              <a:gdLst/>
              <a:ahLst/>
              <a:cxnLst/>
              <a:rect l="l" t="t" r="r" b="b"/>
              <a:pathLst>
                <a:path w="11634" h="21033" extrusionOk="0">
                  <a:moveTo>
                    <a:pt x="32" y="1"/>
                  </a:moveTo>
                  <a:cubicBezTo>
                    <a:pt x="13" y="1"/>
                    <a:pt x="1" y="15"/>
                    <a:pt x="1" y="32"/>
                  </a:cubicBezTo>
                  <a:lnTo>
                    <a:pt x="1" y="21000"/>
                  </a:lnTo>
                  <a:cubicBezTo>
                    <a:pt x="1" y="21018"/>
                    <a:pt x="13" y="21032"/>
                    <a:pt x="32" y="21032"/>
                  </a:cubicBezTo>
                  <a:lnTo>
                    <a:pt x="11602" y="21032"/>
                  </a:lnTo>
                  <a:cubicBezTo>
                    <a:pt x="11619" y="21032"/>
                    <a:pt x="11633" y="21018"/>
                    <a:pt x="11633" y="21000"/>
                  </a:cubicBezTo>
                  <a:lnTo>
                    <a:pt x="11633" y="32"/>
                  </a:lnTo>
                  <a:cubicBezTo>
                    <a:pt x="11633" y="15"/>
                    <a:pt x="11619" y="1"/>
                    <a:pt x="11602" y="1"/>
                  </a:cubicBez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70;p52">
              <a:extLst>
                <a:ext uri="{FF2B5EF4-FFF2-40B4-BE49-F238E27FC236}">
                  <a16:creationId xmlns:a16="http://schemas.microsoft.com/office/drawing/2014/main" id="{93A6701E-B1FE-455F-B09B-0B0C19B2E35A}"/>
                </a:ext>
              </a:extLst>
            </p:cNvPr>
            <p:cNvSpPr/>
            <p:nvPr/>
          </p:nvSpPr>
          <p:spPr>
            <a:xfrm>
              <a:off x="7052680" y="3435340"/>
              <a:ext cx="756656" cy="212525"/>
            </a:xfrm>
            <a:custGeom>
              <a:avLst/>
              <a:gdLst/>
              <a:ahLst/>
              <a:cxnLst/>
              <a:rect l="l" t="t" r="r" b="b"/>
              <a:pathLst>
                <a:path w="45241" h="12707" extrusionOk="0">
                  <a:moveTo>
                    <a:pt x="1406" y="1"/>
                  </a:moveTo>
                  <a:cubicBezTo>
                    <a:pt x="629" y="1"/>
                    <a:pt x="0" y="630"/>
                    <a:pt x="0" y="1406"/>
                  </a:cubicBezTo>
                  <a:lnTo>
                    <a:pt x="1406" y="12706"/>
                  </a:lnTo>
                  <a:lnTo>
                    <a:pt x="43834" y="12706"/>
                  </a:lnTo>
                  <a:cubicBezTo>
                    <a:pt x="44611" y="12706"/>
                    <a:pt x="45240" y="12078"/>
                    <a:pt x="45240" y="11302"/>
                  </a:cubicBezTo>
                  <a:lnTo>
                    <a:pt x="45240" y="1406"/>
                  </a:lnTo>
                  <a:cubicBezTo>
                    <a:pt x="45240" y="630"/>
                    <a:pt x="44611" y="1"/>
                    <a:pt x="438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71;p52">
              <a:extLst>
                <a:ext uri="{FF2B5EF4-FFF2-40B4-BE49-F238E27FC236}">
                  <a16:creationId xmlns:a16="http://schemas.microsoft.com/office/drawing/2014/main" id="{25452921-691B-40A7-A1E0-EA4C731CFCB0}"/>
                </a:ext>
              </a:extLst>
            </p:cNvPr>
            <p:cNvSpPr/>
            <p:nvPr/>
          </p:nvSpPr>
          <p:spPr>
            <a:xfrm>
              <a:off x="7052680" y="3723228"/>
              <a:ext cx="194562" cy="134904"/>
            </a:xfrm>
            <a:custGeom>
              <a:avLst/>
              <a:gdLst/>
              <a:ahLst/>
              <a:cxnLst/>
              <a:rect l="l" t="t" r="r" b="b"/>
              <a:pathLst>
                <a:path w="11633" h="8066" extrusionOk="0">
                  <a:moveTo>
                    <a:pt x="31" y="0"/>
                  </a:moveTo>
                  <a:cubicBezTo>
                    <a:pt x="14" y="0"/>
                    <a:pt x="0" y="13"/>
                    <a:pt x="0" y="32"/>
                  </a:cubicBezTo>
                  <a:lnTo>
                    <a:pt x="0" y="8034"/>
                  </a:lnTo>
                  <a:cubicBezTo>
                    <a:pt x="0" y="8051"/>
                    <a:pt x="14" y="8065"/>
                    <a:pt x="31" y="8065"/>
                  </a:cubicBezTo>
                  <a:lnTo>
                    <a:pt x="11601" y="8065"/>
                  </a:lnTo>
                  <a:cubicBezTo>
                    <a:pt x="11618" y="8065"/>
                    <a:pt x="11633" y="8051"/>
                    <a:pt x="11633" y="8034"/>
                  </a:cubicBezTo>
                  <a:lnTo>
                    <a:pt x="11633" y="32"/>
                  </a:lnTo>
                  <a:cubicBezTo>
                    <a:pt x="11633" y="13"/>
                    <a:pt x="11618" y="0"/>
                    <a:pt x="11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72;p52">
              <a:extLst>
                <a:ext uri="{FF2B5EF4-FFF2-40B4-BE49-F238E27FC236}">
                  <a16:creationId xmlns:a16="http://schemas.microsoft.com/office/drawing/2014/main" id="{135A3B4F-70C3-4F7C-BD53-C775297847CC}"/>
                </a:ext>
              </a:extLst>
            </p:cNvPr>
            <p:cNvSpPr/>
            <p:nvPr/>
          </p:nvSpPr>
          <p:spPr>
            <a:xfrm>
              <a:off x="7333710" y="3723228"/>
              <a:ext cx="194562" cy="134904"/>
            </a:xfrm>
            <a:custGeom>
              <a:avLst/>
              <a:gdLst/>
              <a:ahLst/>
              <a:cxnLst/>
              <a:rect l="l" t="t" r="r" b="b"/>
              <a:pathLst>
                <a:path w="11633" h="8066" extrusionOk="0">
                  <a:moveTo>
                    <a:pt x="31" y="0"/>
                  </a:moveTo>
                  <a:cubicBezTo>
                    <a:pt x="14" y="0"/>
                    <a:pt x="0" y="13"/>
                    <a:pt x="0" y="32"/>
                  </a:cubicBezTo>
                  <a:lnTo>
                    <a:pt x="0" y="8034"/>
                  </a:lnTo>
                  <a:cubicBezTo>
                    <a:pt x="0" y="8051"/>
                    <a:pt x="14" y="8065"/>
                    <a:pt x="31" y="8065"/>
                  </a:cubicBezTo>
                  <a:lnTo>
                    <a:pt x="11601" y="8065"/>
                  </a:lnTo>
                  <a:cubicBezTo>
                    <a:pt x="11620" y="8065"/>
                    <a:pt x="11633" y="8051"/>
                    <a:pt x="11633" y="8034"/>
                  </a:cubicBezTo>
                  <a:lnTo>
                    <a:pt x="11633" y="32"/>
                  </a:lnTo>
                  <a:cubicBezTo>
                    <a:pt x="11633" y="13"/>
                    <a:pt x="11620" y="0"/>
                    <a:pt x="116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73;p52">
              <a:extLst>
                <a:ext uri="{FF2B5EF4-FFF2-40B4-BE49-F238E27FC236}">
                  <a16:creationId xmlns:a16="http://schemas.microsoft.com/office/drawing/2014/main" id="{99662C96-0AAA-4F4B-9010-BC63894A508C}"/>
                </a:ext>
              </a:extLst>
            </p:cNvPr>
            <p:cNvSpPr/>
            <p:nvPr/>
          </p:nvSpPr>
          <p:spPr>
            <a:xfrm>
              <a:off x="7614757" y="3723228"/>
              <a:ext cx="194579" cy="134904"/>
            </a:xfrm>
            <a:custGeom>
              <a:avLst/>
              <a:gdLst/>
              <a:ahLst/>
              <a:cxnLst/>
              <a:rect l="l" t="t" r="r" b="b"/>
              <a:pathLst>
                <a:path w="11634" h="8066" extrusionOk="0">
                  <a:moveTo>
                    <a:pt x="32" y="0"/>
                  </a:moveTo>
                  <a:cubicBezTo>
                    <a:pt x="15" y="0"/>
                    <a:pt x="1" y="13"/>
                    <a:pt x="1" y="32"/>
                  </a:cubicBezTo>
                  <a:lnTo>
                    <a:pt x="1" y="8034"/>
                  </a:lnTo>
                  <a:cubicBezTo>
                    <a:pt x="1" y="8051"/>
                    <a:pt x="15" y="8065"/>
                    <a:pt x="32" y="8065"/>
                  </a:cubicBezTo>
                  <a:lnTo>
                    <a:pt x="11602" y="8065"/>
                  </a:lnTo>
                  <a:cubicBezTo>
                    <a:pt x="11619" y="8065"/>
                    <a:pt x="11633" y="8051"/>
                    <a:pt x="11633" y="8034"/>
                  </a:cubicBezTo>
                  <a:lnTo>
                    <a:pt x="11633" y="32"/>
                  </a:lnTo>
                  <a:cubicBezTo>
                    <a:pt x="11633" y="13"/>
                    <a:pt x="11619" y="0"/>
                    <a:pt x="11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74;p52">
              <a:extLst>
                <a:ext uri="{FF2B5EF4-FFF2-40B4-BE49-F238E27FC236}">
                  <a16:creationId xmlns:a16="http://schemas.microsoft.com/office/drawing/2014/main" id="{701D1A1C-D3F1-415D-A229-85B7B4AF6A0E}"/>
                </a:ext>
              </a:extLst>
            </p:cNvPr>
            <p:cNvSpPr/>
            <p:nvPr/>
          </p:nvSpPr>
          <p:spPr>
            <a:xfrm>
              <a:off x="7052680" y="3940067"/>
              <a:ext cx="194562" cy="134921"/>
            </a:xfrm>
            <a:custGeom>
              <a:avLst/>
              <a:gdLst/>
              <a:ahLst/>
              <a:cxnLst/>
              <a:rect l="l" t="t" r="r" b="b"/>
              <a:pathLst>
                <a:path w="11633" h="8067" extrusionOk="0">
                  <a:moveTo>
                    <a:pt x="31" y="1"/>
                  </a:moveTo>
                  <a:cubicBezTo>
                    <a:pt x="14" y="1"/>
                    <a:pt x="0" y="15"/>
                    <a:pt x="0" y="32"/>
                  </a:cubicBezTo>
                  <a:lnTo>
                    <a:pt x="0" y="8034"/>
                  </a:lnTo>
                  <a:cubicBezTo>
                    <a:pt x="0" y="8053"/>
                    <a:pt x="14" y="8067"/>
                    <a:pt x="31" y="8067"/>
                  </a:cubicBezTo>
                  <a:lnTo>
                    <a:pt x="11601" y="8067"/>
                  </a:lnTo>
                  <a:cubicBezTo>
                    <a:pt x="11618" y="8067"/>
                    <a:pt x="11633" y="8053"/>
                    <a:pt x="11633" y="8034"/>
                  </a:cubicBezTo>
                  <a:lnTo>
                    <a:pt x="11633" y="32"/>
                  </a:lnTo>
                  <a:cubicBezTo>
                    <a:pt x="11633" y="15"/>
                    <a:pt x="11618" y="1"/>
                    <a:pt x="116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75;p52">
              <a:extLst>
                <a:ext uri="{FF2B5EF4-FFF2-40B4-BE49-F238E27FC236}">
                  <a16:creationId xmlns:a16="http://schemas.microsoft.com/office/drawing/2014/main" id="{E65D2E8F-80C0-4134-A490-9FE32BFAA992}"/>
                </a:ext>
              </a:extLst>
            </p:cNvPr>
            <p:cNvSpPr/>
            <p:nvPr/>
          </p:nvSpPr>
          <p:spPr>
            <a:xfrm>
              <a:off x="7333710" y="3940067"/>
              <a:ext cx="194562" cy="134921"/>
            </a:xfrm>
            <a:custGeom>
              <a:avLst/>
              <a:gdLst/>
              <a:ahLst/>
              <a:cxnLst/>
              <a:rect l="l" t="t" r="r" b="b"/>
              <a:pathLst>
                <a:path w="11633" h="8067" extrusionOk="0">
                  <a:moveTo>
                    <a:pt x="31" y="1"/>
                  </a:moveTo>
                  <a:cubicBezTo>
                    <a:pt x="14" y="1"/>
                    <a:pt x="0" y="15"/>
                    <a:pt x="0" y="32"/>
                  </a:cubicBezTo>
                  <a:lnTo>
                    <a:pt x="0" y="8034"/>
                  </a:lnTo>
                  <a:cubicBezTo>
                    <a:pt x="0" y="8053"/>
                    <a:pt x="14" y="8067"/>
                    <a:pt x="31" y="8067"/>
                  </a:cubicBezTo>
                  <a:lnTo>
                    <a:pt x="11601" y="8067"/>
                  </a:lnTo>
                  <a:cubicBezTo>
                    <a:pt x="11620" y="8067"/>
                    <a:pt x="11633" y="8053"/>
                    <a:pt x="11633" y="8034"/>
                  </a:cubicBezTo>
                  <a:lnTo>
                    <a:pt x="11633" y="32"/>
                  </a:lnTo>
                  <a:cubicBezTo>
                    <a:pt x="11633" y="15"/>
                    <a:pt x="11620" y="1"/>
                    <a:pt x="116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76;p52">
              <a:extLst>
                <a:ext uri="{FF2B5EF4-FFF2-40B4-BE49-F238E27FC236}">
                  <a16:creationId xmlns:a16="http://schemas.microsoft.com/office/drawing/2014/main" id="{7574974E-9598-4E9F-97F6-6D8268510727}"/>
                </a:ext>
              </a:extLst>
            </p:cNvPr>
            <p:cNvSpPr/>
            <p:nvPr/>
          </p:nvSpPr>
          <p:spPr>
            <a:xfrm>
              <a:off x="7052680" y="4156924"/>
              <a:ext cx="194562" cy="134921"/>
            </a:xfrm>
            <a:custGeom>
              <a:avLst/>
              <a:gdLst/>
              <a:ahLst/>
              <a:cxnLst/>
              <a:rect l="l" t="t" r="r" b="b"/>
              <a:pathLst>
                <a:path w="11633" h="8067" extrusionOk="0">
                  <a:moveTo>
                    <a:pt x="31" y="0"/>
                  </a:moveTo>
                  <a:cubicBezTo>
                    <a:pt x="14" y="0"/>
                    <a:pt x="0" y="15"/>
                    <a:pt x="0" y="32"/>
                  </a:cubicBezTo>
                  <a:lnTo>
                    <a:pt x="0" y="8034"/>
                  </a:lnTo>
                  <a:cubicBezTo>
                    <a:pt x="0" y="8052"/>
                    <a:pt x="14" y="8066"/>
                    <a:pt x="31" y="8066"/>
                  </a:cubicBezTo>
                  <a:lnTo>
                    <a:pt x="11601" y="8066"/>
                  </a:lnTo>
                  <a:cubicBezTo>
                    <a:pt x="11618" y="8066"/>
                    <a:pt x="11633" y="8052"/>
                    <a:pt x="11633" y="8034"/>
                  </a:cubicBezTo>
                  <a:lnTo>
                    <a:pt x="11633" y="32"/>
                  </a:lnTo>
                  <a:cubicBezTo>
                    <a:pt x="11633" y="15"/>
                    <a:pt x="11618" y="0"/>
                    <a:pt x="11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77;p52">
              <a:extLst>
                <a:ext uri="{FF2B5EF4-FFF2-40B4-BE49-F238E27FC236}">
                  <a16:creationId xmlns:a16="http://schemas.microsoft.com/office/drawing/2014/main" id="{B99DAEEA-3D10-420D-A700-28BA44BD78DB}"/>
                </a:ext>
              </a:extLst>
            </p:cNvPr>
            <p:cNvSpPr/>
            <p:nvPr/>
          </p:nvSpPr>
          <p:spPr>
            <a:xfrm>
              <a:off x="7333710" y="4156924"/>
              <a:ext cx="194562" cy="134921"/>
            </a:xfrm>
            <a:custGeom>
              <a:avLst/>
              <a:gdLst/>
              <a:ahLst/>
              <a:cxnLst/>
              <a:rect l="l" t="t" r="r" b="b"/>
              <a:pathLst>
                <a:path w="11633" h="8067" extrusionOk="0">
                  <a:moveTo>
                    <a:pt x="31" y="0"/>
                  </a:moveTo>
                  <a:cubicBezTo>
                    <a:pt x="14" y="0"/>
                    <a:pt x="0" y="15"/>
                    <a:pt x="0" y="32"/>
                  </a:cubicBezTo>
                  <a:lnTo>
                    <a:pt x="0" y="8034"/>
                  </a:lnTo>
                  <a:cubicBezTo>
                    <a:pt x="0" y="8052"/>
                    <a:pt x="14" y="8066"/>
                    <a:pt x="31" y="8066"/>
                  </a:cubicBezTo>
                  <a:lnTo>
                    <a:pt x="11601" y="8066"/>
                  </a:lnTo>
                  <a:cubicBezTo>
                    <a:pt x="11620" y="8066"/>
                    <a:pt x="11633" y="8052"/>
                    <a:pt x="11633" y="8034"/>
                  </a:cubicBezTo>
                  <a:lnTo>
                    <a:pt x="11633" y="32"/>
                  </a:lnTo>
                  <a:cubicBezTo>
                    <a:pt x="11633" y="15"/>
                    <a:pt x="11620" y="0"/>
                    <a:pt x="11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78;p52">
              <a:extLst>
                <a:ext uri="{FF2B5EF4-FFF2-40B4-BE49-F238E27FC236}">
                  <a16:creationId xmlns:a16="http://schemas.microsoft.com/office/drawing/2014/main" id="{591DCBF1-899E-40A5-B092-3C8D2C120158}"/>
                </a:ext>
              </a:extLst>
            </p:cNvPr>
            <p:cNvSpPr/>
            <p:nvPr/>
          </p:nvSpPr>
          <p:spPr>
            <a:xfrm>
              <a:off x="7614757" y="3940067"/>
              <a:ext cx="194579" cy="351777"/>
            </a:xfrm>
            <a:custGeom>
              <a:avLst/>
              <a:gdLst/>
              <a:ahLst/>
              <a:cxnLst/>
              <a:rect l="l" t="t" r="r" b="b"/>
              <a:pathLst>
                <a:path w="11634" h="21033" extrusionOk="0">
                  <a:moveTo>
                    <a:pt x="32" y="1"/>
                  </a:moveTo>
                  <a:cubicBezTo>
                    <a:pt x="15" y="1"/>
                    <a:pt x="1" y="15"/>
                    <a:pt x="1" y="32"/>
                  </a:cubicBezTo>
                  <a:lnTo>
                    <a:pt x="1" y="21001"/>
                  </a:lnTo>
                  <a:cubicBezTo>
                    <a:pt x="1" y="21018"/>
                    <a:pt x="15" y="21032"/>
                    <a:pt x="32" y="21032"/>
                  </a:cubicBezTo>
                  <a:lnTo>
                    <a:pt x="11602" y="21032"/>
                  </a:lnTo>
                  <a:cubicBezTo>
                    <a:pt x="11619" y="21032"/>
                    <a:pt x="11633" y="21018"/>
                    <a:pt x="11633" y="21001"/>
                  </a:cubicBezTo>
                  <a:lnTo>
                    <a:pt x="11633" y="32"/>
                  </a:lnTo>
                  <a:cubicBezTo>
                    <a:pt x="11633" y="15"/>
                    <a:pt x="11619" y="1"/>
                    <a:pt x="116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79;p52">
              <a:extLst>
                <a:ext uri="{FF2B5EF4-FFF2-40B4-BE49-F238E27FC236}">
                  <a16:creationId xmlns:a16="http://schemas.microsoft.com/office/drawing/2014/main" id="{B9B8DA3E-2496-4B7C-8BCA-B65D3C7677D4}"/>
                </a:ext>
              </a:extLst>
            </p:cNvPr>
            <p:cNvSpPr/>
            <p:nvPr/>
          </p:nvSpPr>
          <p:spPr>
            <a:xfrm>
              <a:off x="6984392" y="4468979"/>
              <a:ext cx="760419" cy="80196"/>
            </a:xfrm>
            <a:custGeom>
              <a:avLst/>
              <a:gdLst/>
              <a:ahLst/>
              <a:cxnLst/>
              <a:rect l="l" t="t" r="r" b="b"/>
              <a:pathLst>
                <a:path w="45466" h="4795" extrusionOk="0">
                  <a:moveTo>
                    <a:pt x="22733" y="1"/>
                  </a:moveTo>
                  <a:cubicBezTo>
                    <a:pt x="16703" y="1"/>
                    <a:pt x="10922" y="253"/>
                    <a:pt x="6658" y="703"/>
                  </a:cubicBezTo>
                  <a:cubicBezTo>
                    <a:pt x="2395" y="1152"/>
                    <a:pt x="0" y="1762"/>
                    <a:pt x="0" y="2397"/>
                  </a:cubicBezTo>
                  <a:cubicBezTo>
                    <a:pt x="0" y="3033"/>
                    <a:pt x="2395" y="3643"/>
                    <a:pt x="6658" y="4092"/>
                  </a:cubicBezTo>
                  <a:cubicBezTo>
                    <a:pt x="10922" y="4542"/>
                    <a:pt x="16703" y="4794"/>
                    <a:pt x="22733" y="4794"/>
                  </a:cubicBezTo>
                  <a:cubicBezTo>
                    <a:pt x="28762" y="4794"/>
                    <a:pt x="34544" y="4542"/>
                    <a:pt x="38807" y="4092"/>
                  </a:cubicBezTo>
                  <a:cubicBezTo>
                    <a:pt x="43071" y="3643"/>
                    <a:pt x="45466" y="3033"/>
                    <a:pt x="45466" y="2397"/>
                  </a:cubicBezTo>
                  <a:cubicBezTo>
                    <a:pt x="45466" y="1762"/>
                    <a:pt x="43071" y="1152"/>
                    <a:pt x="38807" y="703"/>
                  </a:cubicBezTo>
                  <a:cubicBezTo>
                    <a:pt x="34544" y="253"/>
                    <a:pt x="28762" y="1"/>
                    <a:pt x="22733" y="1"/>
                  </a:cubicBez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80;p52">
              <a:extLst>
                <a:ext uri="{FF2B5EF4-FFF2-40B4-BE49-F238E27FC236}">
                  <a16:creationId xmlns:a16="http://schemas.microsoft.com/office/drawing/2014/main" id="{CFB457A7-11D9-4637-98F3-64CAEF0C637D}"/>
                </a:ext>
              </a:extLst>
            </p:cNvPr>
            <p:cNvSpPr/>
            <p:nvPr/>
          </p:nvSpPr>
          <p:spPr>
            <a:xfrm>
              <a:off x="7054804" y="4441249"/>
              <a:ext cx="163152" cy="67837"/>
            </a:xfrm>
            <a:custGeom>
              <a:avLst/>
              <a:gdLst/>
              <a:ahLst/>
              <a:cxnLst/>
              <a:rect l="l" t="t" r="r" b="b"/>
              <a:pathLst>
                <a:path w="9755" h="4056" extrusionOk="0">
                  <a:moveTo>
                    <a:pt x="7503" y="0"/>
                  </a:moveTo>
                  <a:cubicBezTo>
                    <a:pt x="7001" y="0"/>
                    <a:pt x="6546" y="219"/>
                    <a:pt x="6322" y="654"/>
                  </a:cubicBezTo>
                  <a:cubicBezTo>
                    <a:pt x="6131" y="1026"/>
                    <a:pt x="5218" y="1886"/>
                    <a:pt x="3950" y="2451"/>
                  </a:cubicBezTo>
                  <a:cubicBezTo>
                    <a:pt x="2682" y="3016"/>
                    <a:pt x="0" y="3283"/>
                    <a:pt x="1491" y="3781"/>
                  </a:cubicBezTo>
                  <a:cubicBezTo>
                    <a:pt x="2108" y="3987"/>
                    <a:pt x="2768" y="4056"/>
                    <a:pt x="3391" y="4056"/>
                  </a:cubicBezTo>
                  <a:cubicBezTo>
                    <a:pt x="4274" y="4056"/>
                    <a:pt x="5085" y="3918"/>
                    <a:pt x="5602" y="3835"/>
                  </a:cubicBezTo>
                  <a:cubicBezTo>
                    <a:pt x="6484" y="3694"/>
                    <a:pt x="7336" y="3675"/>
                    <a:pt x="8374" y="3668"/>
                  </a:cubicBezTo>
                  <a:cubicBezTo>
                    <a:pt x="9745" y="3659"/>
                    <a:pt x="9755" y="3574"/>
                    <a:pt x="9569" y="2030"/>
                  </a:cubicBezTo>
                  <a:cubicBezTo>
                    <a:pt x="9408" y="674"/>
                    <a:pt x="8384" y="0"/>
                    <a:pt x="75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81;p52">
              <a:extLst>
                <a:ext uri="{FF2B5EF4-FFF2-40B4-BE49-F238E27FC236}">
                  <a16:creationId xmlns:a16="http://schemas.microsoft.com/office/drawing/2014/main" id="{20F42006-0125-40DF-A41A-3E426416E80A}"/>
                </a:ext>
              </a:extLst>
            </p:cNvPr>
            <p:cNvSpPr/>
            <p:nvPr/>
          </p:nvSpPr>
          <p:spPr>
            <a:xfrm>
              <a:off x="7506747" y="4421814"/>
              <a:ext cx="137998" cy="95767"/>
            </a:xfrm>
            <a:custGeom>
              <a:avLst/>
              <a:gdLst/>
              <a:ahLst/>
              <a:cxnLst/>
              <a:rect l="l" t="t" r="r" b="b"/>
              <a:pathLst>
                <a:path w="8251" h="5726" extrusionOk="0">
                  <a:moveTo>
                    <a:pt x="5353" y="0"/>
                  </a:moveTo>
                  <a:cubicBezTo>
                    <a:pt x="4749" y="0"/>
                    <a:pt x="4236" y="384"/>
                    <a:pt x="4119" y="1045"/>
                  </a:cubicBezTo>
                  <a:cubicBezTo>
                    <a:pt x="4044" y="1473"/>
                    <a:pt x="4652" y="2774"/>
                    <a:pt x="3563" y="3728"/>
                  </a:cubicBezTo>
                  <a:cubicBezTo>
                    <a:pt x="2474" y="4682"/>
                    <a:pt x="1" y="5685"/>
                    <a:pt x="1641" y="5723"/>
                  </a:cubicBezTo>
                  <a:cubicBezTo>
                    <a:pt x="1715" y="5725"/>
                    <a:pt x="1789" y="5726"/>
                    <a:pt x="1864" y="5726"/>
                  </a:cubicBezTo>
                  <a:cubicBezTo>
                    <a:pt x="3420" y="5726"/>
                    <a:pt x="4890" y="5362"/>
                    <a:pt x="5686" y="4970"/>
                  </a:cubicBezTo>
                  <a:cubicBezTo>
                    <a:pt x="6521" y="4557"/>
                    <a:pt x="5855" y="3910"/>
                    <a:pt x="6888" y="3583"/>
                  </a:cubicBezTo>
                  <a:cubicBezTo>
                    <a:pt x="8251" y="3153"/>
                    <a:pt x="7970" y="2151"/>
                    <a:pt x="7262" y="1532"/>
                  </a:cubicBezTo>
                  <a:cubicBezTo>
                    <a:pt x="6787" y="464"/>
                    <a:pt x="6015" y="0"/>
                    <a:pt x="53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82;p52">
              <a:extLst>
                <a:ext uri="{FF2B5EF4-FFF2-40B4-BE49-F238E27FC236}">
                  <a16:creationId xmlns:a16="http://schemas.microsoft.com/office/drawing/2014/main" id="{436CDBD4-68A8-4ECC-92E5-DF58D4DD28F9}"/>
                </a:ext>
              </a:extLst>
            </p:cNvPr>
            <p:cNvSpPr/>
            <p:nvPr/>
          </p:nvSpPr>
          <p:spPr>
            <a:xfrm>
              <a:off x="7155003" y="3422813"/>
              <a:ext cx="387920" cy="292788"/>
            </a:xfrm>
            <a:custGeom>
              <a:avLst/>
              <a:gdLst/>
              <a:ahLst/>
              <a:cxnLst/>
              <a:rect l="l" t="t" r="r" b="b"/>
              <a:pathLst>
                <a:path w="23194" h="17506" extrusionOk="0">
                  <a:moveTo>
                    <a:pt x="13932" y="0"/>
                  </a:moveTo>
                  <a:cubicBezTo>
                    <a:pt x="13932" y="0"/>
                    <a:pt x="8968" y="1977"/>
                    <a:pt x="4994" y="2215"/>
                  </a:cubicBezTo>
                  <a:cubicBezTo>
                    <a:pt x="4223" y="2262"/>
                    <a:pt x="3546" y="2279"/>
                    <a:pt x="2962" y="2279"/>
                  </a:cubicBezTo>
                  <a:cubicBezTo>
                    <a:pt x="1177" y="2279"/>
                    <a:pt x="274" y="2115"/>
                    <a:pt x="274" y="2115"/>
                  </a:cubicBezTo>
                  <a:cubicBezTo>
                    <a:pt x="274" y="2115"/>
                    <a:pt x="10" y="10643"/>
                    <a:pt x="0" y="15238"/>
                  </a:cubicBezTo>
                  <a:lnTo>
                    <a:pt x="19929" y="17506"/>
                  </a:lnTo>
                  <a:cubicBezTo>
                    <a:pt x="19929" y="17506"/>
                    <a:pt x="23194" y="7908"/>
                    <a:pt x="139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83;p52">
              <a:extLst>
                <a:ext uri="{FF2B5EF4-FFF2-40B4-BE49-F238E27FC236}">
                  <a16:creationId xmlns:a16="http://schemas.microsoft.com/office/drawing/2014/main" id="{00E5503D-F2CA-46BE-B5B6-2827F1DE422F}"/>
                </a:ext>
              </a:extLst>
            </p:cNvPr>
            <p:cNvSpPr/>
            <p:nvPr/>
          </p:nvSpPr>
          <p:spPr>
            <a:xfrm>
              <a:off x="7140954" y="3930818"/>
              <a:ext cx="164390" cy="534999"/>
            </a:xfrm>
            <a:custGeom>
              <a:avLst/>
              <a:gdLst/>
              <a:ahLst/>
              <a:cxnLst/>
              <a:rect l="l" t="t" r="r" b="b"/>
              <a:pathLst>
                <a:path w="9829" h="31988" extrusionOk="0">
                  <a:moveTo>
                    <a:pt x="2463" y="0"/>
                  </a:moveTo>
                  <a:cubicBezTo>
                    <a:pt x="1113" y="0"/>
                    <a:pt x="1" y="933"/>
                    <a:pt x="89" y="3073"/>
                  </a:cubicBezTo>
                  <a:cubicBezTo>
                    <a:pt x="282" y="7661"/>
                    <a:pt x="1261" y="22171"/>
                    <a:pt x="1160" y="31044"/>
                  </a:cubicBezTo>
                  <a:cubicBezTo>
                    <a:pt x="1160" y="31044"/>
                    <a:pt x="1410" y="31622"/>
                    <a:pt x="1873" y="31834"/>
                  </a:cubicBezTo>
                  <a:cubicBezTo>
                    <a:pt x="2114" y="31943"/>
                    <a:pt x="2413" y="31988"/>
                    <a:pt x="2727" y="31988"/>
                  </a:cubicBezTo>
                  <a:cubicBezTo>
                    <a:pt x="3289" y="31988"/>
                    <a:pt x="3901" y="31846"/>
                    <a:pt x="4328" y="31680"/>
                  </a:cubicBezTo>
                  <a:cubicBezTo>
                    <a:pt x="4970" y="24445"/>
                    <a:pt x="9828" y="9179"/>
                    <a:pt x="6279" y="2550"/>
                  </a:cubicBezTo>
                  <a:cubicBezTo>
                    <a:pt x="5419" y="943"/>
                    <a:pt x="3820" y="0"/>
                    <a:pt x="24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84;p52">
              <a:extLst>
                <a:ext uri="{FF2B5EF4-FFF2-40B4-BE49-F238E27FC236}">
                  <a16:creationId xmlns:a16="http://schemas.microsoft.com/office/drawing/2014/main" id="{6CBEEE53-9E35-4289-8C09-8DF0E138B202}"/>
                </a:ext>
              </a:extLst>
            </p:cNvPr>
            <p:cNvSpPr/>
            <p:nvPr/>
          </p:nvSpPr>
          <p:spPr>
            <a:xfrm>
              <a:off x="7138747" y="3542196"/>
              <a:ext cx="204062" cy="478787"/>
            </a:xfrm>
            <a:custGeom>
              <a:avLst/>
              <a:gdLst/>
              <a:ahLst/>
              <a:cxnLst/>
              <a:rect l="l" t="t" r="r" b="b"/>
              <a:pathLst>
                <a:path w="12201" h="28627" extrusionOk="0">
                  <a:moveTo>
                    <a:pt x="3625" y="1"/>
                  </a:moveTo>
                  <a:cubicBezTo>
                    <a:pt x="3135" y="1"/>
                    <a:pt x="2667" y="77"/>
                    <a:pt x="2238" y="239"/>
                  </a:cubicBezTo>
                  <a:cubicBezTo>
                    <a:pt x="1510" y="515"/>
                    <a:pt x="1258" y="2715"/>
                    <a:pt x="1148" y="4221"/>
                  </a:cubicBezTo>
                  <a:cubicBezTo>
                    <a:pt x="1039" y="5727"/>
                    <a:pt x="470" y="21348"/>
                    <a:pt x="256" y="24177"/>
                  </a:cubicBezTo>
                  <a:cubicBezTo>
                    <a:pt x="1" y="27555"/>
                    <a:pt x="1548" y="28627"/>
                    <a:pt x="3139" y="28627"/>
                  </a:cubicBezTo>
                  <a:cubicBezTo>
                    <a:pt x="4551" y="28627"/>
                    <a:pt x="5998" y="27783"/>
                    <a:pt x="6250" y="26959"/>
                  </a:cubicBezTo>
                  <a:cubicBezTo>
                    <a:pt x="7360" y="23325"/>
                    <a:pt x="10718" y="13058"/>
                    <a:pt x="11356" y="9279"/>
                  </a:cubicBezTo>
                  <a:cubicBezTo>
                    <a:pt x="12201" y="4291"/>
                    <a:pt x="7292" y="1"/>
                    <a:pt x="3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85;p52">
              <a:extLst>
                <a:ext uri="{FF2B5EF4-FFF2-40B4-BE49-F238E27FC236}">
                  <a16:creationId xmlns:a16="http://schemas.microsoft.com/office/drawing/2014/main" id="{70F59208-1F1F-454A-A6C4-0D309F20C148}"/>
                </a:ext>
              </a:extLst>
            </p:cNvPr>
            <p:cNvSpPr/>
            <p:nvPr/>
          </p:nvSpPr>
          <p:spPr>
            <a:xfrm>
              <a:off x="7384855" y="3971677"/>
              <a:ext cx="246075" cy="483804"/>
            </a:xfrm>
            <a:custGeom>
              <a:avLst/>
              <a:gdLst/>
              <a:ahLst/>
              <a:cxnLst/>
              <a:rect l="l" t="t" r="r" b="b"/>
              <a:pathLst>
                <a:path w="14713" h="28927" extrusionOk="0">
                  <a:moveTo>
                    <a:pt x="3261" y="0"/>
                  </a:moveTo>
                  <a:cubicBezTo>
                    <a:pt x="1421" y="0"/>
                    <a:pt x="0" y="1229"/>
                    <a:pt x="882" y="3715"/>
                  </a:cubicBezTo>
                  <a:cubicBezTo>
                    <a:pt x="2418" y="8044"/>
                    <a:pt x="8747" y="20036"/>
                    <a:pt x="11265" y="28546"/>
                  </a:cubicBezTo>
                  <a:cubicBezTo>
                    <a:pt x="11265" y="28546"/>
                    <a:pt x="11496" y="28895"/>
                    <a:pt x="12004" y="28924"/>
                  </a:cubicBezTo>
                  <a:cubicBezTo>
                    <a:pt x="12030" y="28925"/>
                    <a:pt x="12058" y="28926"/>
                    <a:pt x="12088" y="28926"/>
                  </a:cubicBezTo>
                  <a:cubicBezTo>
                    <a:pt x="12627" y="28926"/>
                    <a:pt x="13897" y="28707"/>
                    <a:pt x="14713" y="28148"/>
                  </a:cubicBezTo>
                  <a:cubicBezTo>
                    <a:pt x="13194" y="21046"/>
                    <a:pt x="12954" y="7284"/>
                    <a:pt x="6758" y="1446"/>
                  </a:cubicBezTo>
                  <a:cubicBezTo>
                    <a:pt x="5737" y="484"/>
                    <a:pt x="4416" y="0"/>
                    <a:pt x="32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86;p52">
              <a:extLst>
                <a:ext uri="{FF2B5EF4-FFF2-40B4-BE49-F238E27FC236}">
                  <a16:creationId xmlns:a16="http://schemas.microsoft.com/office/drawing/2014/main" id="{629096BD-C6BB-476F-9FF5-44241BF65804}"/>
                </a:ext>
              </a:extLst>
            </p:cNvPr>
            <p:cNvSpPr/>
            <p:nvPr/>
          </p:nvSpPr>
          <p:spPr>
            <a:xfrm>
              <a:off x="7297534" y="3566531"/>
              <a:ext cx="206186" cy="492652"/>
            </a:xfrm>
            <a:custGeom>
              <a:avLst/>
              <a:gdLst/>
              <a:ahLst/>
              <a:cxnLst/>
              <a:rect l="l" t="t" r="r" b="b"/>
              <a:pathLst>
                <a:path w="12328" h="29456" extrusionOk="0">
                  <a:moveTo>
                    <a:pt x="3743" y="0"/>
                  </a:moveTo>
                  <a:cubicBezTo>
                    <a:pt x="2576" y="0"/>
                    <a:pt x="1498" y="350"/>
                    <a:pt x="700" y="1088"/>
                  </a:cubicBezTo>
                  <a:cubicBezTo>
                    <a:pt x="128" y="1616"/>
                    <a:pt x="1" y="4583"/>
                    <a:pt x="465" y="6018"/>
                  </a:cubicBezTo>
                  <a:cubicBezTo>
                    <a:pt x="929" y="7454"/>
                    <a:pt x="4629" y="23421"/>
                    <a:pt x="5494" y="26124"/>
                  </a:cubicBezTo>
                  <a:cubicBezTo>
                    <a:pt x="6291" y="28614"/>
                    <a:pt x="7589" y="29456"/>
                    <a:pt x="8835" y="29456"/>
                  </a:cubicBezTo>
                  <a:cubicBezTo>
                    <a:pt x="10637" y="29456"/>
                    <a:pt x="12328" y="27697"/>
                    <a:pt x="12231" y="26619"/>
                  </a:cubicBezTo>
                  <a:cubicBezTo>
                    <a:pt x="11896" y="22834"/>
                    <a:pt x="12070" y="10113"/>
                    <a:pt x="11242" y="6369"/>
                  </a:cubicBezTo>
                  <a:cubicBezTo>
                    <a:pt x="10352" y="2333"/>
                    <a:pt x="6753" y="0"/>
                    <a:pt x="37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87;p52">
              <a:extLst>
                <a:ext uri="{FF2B5EF4-FFF2-40B4-BE49-F238E27FC236}">
                  <a16:creationId xmlns:a16="http://schemas.microsoft.com/office/drawing/2014/main" id="{1208A52A-53CB-4067-8E98-311F21104039}"/>
                </a:ext>
              </a:extLst>
            </p:cNvPr>
            <p:cNvSpPr/>
            <p:nvPr/>
          </p:nvSpPr>
          <p:spPr>
            <a:xfrm>
              <a:off x="7075626" y="2706732"/>
              <a:ext cx="125237" cy="178171"/>
            </a:xfrm>
            <a:custGeom>
              <a:avLst/>
              <a:gdLst/>
              <a:ahLst/>
              <a:cxnLst/>
              <a:rect l="l" t="t" r="r" b="b"/>
              <a:pathLst>
                <a:path w="7488" h="10653" extrusionOk="0">
                  <a:moveTo>
                    <a:pt x="5606" y="0"/>
                  </a:moveTo>
                  <a:cubicBezTo>
                    <a:pt x="5572" y="0"/>
                    <a:pt x="5528" y="13"/>
                    <a:pt x="5474" y="41"/>
                  </a:cubicBezTo>
                  <a:cubicBezTo>
                    <a:pt x="5200" y="184"/>
                    <a:pt x="4145" y="862"/>
                    <a:pt x="3710" y="1487"/>
                  </a:cubicBezTo>
                  <a:cubicBezTo>
                    <a:pt x="3295" y="2084"/>
                    <a:pt x="3078" y="2747"/>
                    <a:pt x="2921" y="2998"/>
                  </a:cubicBezTo>
                  <a:cubicBezTo>
                    <a:pt x="1833" y="4741"/>
                    <a:pt x="1662" y="6071"/>
                    <a:pt x="489" y="7572"/>
                  </a:cubicBezTo>
                  <a:cubicBezTo>
                    <a:pt x="338" y="7765"/>
                    <a:pt x="169" y="7943"/>
                    <a:pt x="1" y="8122"/>
                  </a:cubicBezTo>
                  <a:lnTo>
                    <a:pt x="1391" y="10652"/>
                  </a:lnTo>
                  <a:cubicBezTo>
                    <a:pt x="2344" y="10181"/>
                    <a:pt x="2800" y="9025"/>
                    <a:pt x="3739" y="8526"/>
                  </a:cubicBezTo>
                  <a:cubicBezTo>
                    <a:pt x="4260" y="8249"/>
                    <a:pt x="4875" y="8205"/>
                    <a:pt x="5407" y="7952"/>
                  </a:cubicBezTo>
                  <a:cubicBezTo>
                    <a:pt x="6297" y="7528"/>
                    <a:pt x="6818" y="6603"/>
                    <a:pt x="7282" y="5733"/>
                  </a:cubicBezTo>
                  <a:cubicBezTo>
                    <a:pt x="7359" y="5587"/>
                    <a:pt x="7436" y="5442"/>
                    <a:pt x="7488" y="5285"/>
                  </a:cubicBezTo>
                  <a:cubicBezTo>
                    <a:pt x="7412" y="5259"/>
                    <a:pt x="7335" y="5248"/>
                    <a:pt x="7258" y="5248"/>
                  </a:cubicBezTo>
                  <a:cubicBezTo>
                    <a:pt x="6963" y="5248"/>
                    <a:pt x="6665" y="5416"/>
                    <a:pt x="6417" y="5597"/>
                  </a:cubicBezTo>
                  <a:cubicBezTo>
                    <a:pt x="6105" y="5826"/>
                    <a:pt x="5781" y="6094"/>
                    <a:pt x="5393" y="6101"/>
                  </a:cubicBezTo>
                  <a:cubicBezTo>
                    <a:pt x="5393" y="5793"/>
                    <a:pt x="5555" y="5513"/>
                    <a:pt x="5697" y="5240"/>
                  </a:cubicBezTo>
                  <a:cubicBezTo>
                    <a:pt x="6300" y="4069"/>
                    <a:pt x="6607" y="2767"/>
                    <a:pt x="6587" y="1449"/>
                  </a:cubicBezTo>
                  <a:cubicBezTo>
                    <a:pt x="6584" y="1286"/>
                    <a:pt x="6556" y="331"/>
                    <a:pt x="6394" y="314"/>
                  </a:cubicBezTo>
                  <a:cubicBezTo>
                    <a:pt x="6380" y="313"/>
                    <a:pt x="6366" y="312"/>
                    <a:pt x="6352" y="312"/>
                  </a:cubicBezTo>
                  <a:cubicBezTo>
                    <a:pt x="5949" y="312"/>
                    <a:pt x="5545" y="895"/>
                    <a:pt x="5545" y="895"/>
                  </a:cubicBezTo>
                  <a:cubicBezTo>
                    <a:pt x="5545" y="895"/>
                    <a:pt x="5895" y="0"/>
                    <a:pt x="5606" y="0"/>
                  </a:cubicBezTo>
                  <a:close/>
                </a:path>
              </a:pathLst>
            </a:custGeom>
            <a:solidFill>
              <a:srgbClr val="F2A1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88;p52">
              <a:extLst>
                <a:ext uri="{FF2B5EF4-FFF2-40B4-BE49-F238E27FC236}">
                  <a16:creationId xmlns:a16="http://schemas.microsoft.com/office/drawing/2014/main" id="{45138F87-0455-465E-837D-F6C9D0A734FA}"/>
                </a:ext>
              </a:extLst>
            </p:cNvPr>
            <p:cNvSpPr/>
            <p:nvPr/>
          </p:nvSpPr>
          <p:spPr>
            <a:xfrm>
              <a:off x="7114161" y="2710194"/>
              <a:ext cx="110720" cy="141310"/>
            </a:xfrm>
            <a:custGeom>
              <a:avLst/>
              <a:gdLst/>
              <a:ahLst/>
              <a:cxnLst/>
              <a:rect l="l" t="t" r="r" b="b"/>
              <a:pathLst>
                <a:path w="6620" h="8449" extrusionOk="0">
                  <a:moveTo>
                    <a:pt x="2885" y="0"/>
                  </a:moveTo>
                  <a:cubicBezTo>
                    <a:pt x="2881" y="0"/>
                    <a:pt x="2877" y="3"/>
                    <a:pt x="2875" y="7"/>
                  </a:cubicBezTo>
                  <a:lnTo>
                    <a:pt x="2" y="6876"/>
                  </a:lnTo>
                  <a:cubicBezTo>
                    <a:pt x="0" y="6882"/>
                    <a:pt x="3" y="6889"/>
                    <a:pt x="9" y="6890"/>
                  </a:cubicBezTo>
                  <a:lnTo>
                    <a:pt x="3729" y="8447"/>
                  </a:lnTo>
                  <a:cubicBezTo>
                    <a:pt x="3731" y="8448"/>
                    <a:pt x="3732" y="8448"/>
                    <a:pt x="3734" y="8448"/>
                  </a:cubicBezTo>
                  <a:cubicBezTo>
                    <a:pt x="3738" y="8448"/>
                    <a:pt x="3743" y="8445"/>
                    <a:pt x="3744" y="8440"/>
                  </a:cubicBezTo>
                  <a:lnTo>
                    <a:pt x="6617" y="1573"/>
                  </a:lnTo>
                  <a:cubicBezTo>
                    <a:pt x="6619" y="1567"/>
                    <a:pt x="6617" y="1560"/>
                    <a:pt x="6611" y="1557"/>
                  </a:cubicBezTo>
                  <a:lnTo>
                    <a:pt x="2890" y="1"/>
                  </a:lnTo>
                  <a:cubicBezTo>
                    <a:pt x="2889" y="1"/>
                    <a:pt x="2887" y="0"/>
                    <a:pt x="2885" y="0"/>
                  </a:cubicBezTo>
                  <a:close/>
                </a:path>
              </a:pathLst>
            </a:custGeom>
            <a:solidFill>
              <a:srgbClr val="5E5D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89;p52">
              <a:extLst>
                <a:ext uri="{FF2B5EF4-FFF2-40B4-BE49-F238E27FC236}">
                  <a16:creationId xmlns:a16="http://schemas.microsoft.com/office/drawing/2014/main" id="{4015AE70-780E-45B1-88F1-15889799C6F3}"/>
                </a:ext>
              </a:extLst>
            </p:cNvPr>
            <p:cNvSpPr/>
            <p:nvPr/>
          </p:nvSpPr>
          <p:spPr>
            <a:xfrm>
              <a:off x="7123393" y="2719209"/>
              <a:ext cx="95516" cy="124802"/>
            </a:xfrm>
            <a:custGeom>
              <a:avLst/>
              <a:gdLst/>
              <a:ahLst/>
              <a:cxnLst/>
              <a:rect l="l" t="t" r="r" b="b"/>
              <a:pathLst>
                <a:path w="5711" h="7462" extrusionOk="0">
                  <a:moveTo>
                    <a:pt x="2574" y="0"/>
                  </a:moveTo>
                  <a:lnTo>
                    <a:pt x="1" y="6150"/>
                  </a:lnTo>
                  <a:lnTo>
                    <a:pt x="3139" y="7461"/>
                  </a:lnTo>
                  <a:lnTo>
                    <a:pt x="5711" y="1312"/>
                  </a:lnTo>
                  <a:lnTo>
                    <a:pt x="2574" y="0"/>
                  </a:lnTo>
                  <a:close/>
                </a:path>
              </a:pathLst>
            </a:custGeom>
            <a:solidFill>
              <a:srgbClr val="B4B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90;p52">
              <a:extLst>
                <a:ext uri="{FF2B5EF4-FFF2-40B4-BE49-F238E27FC236}">
                  <a16:creationId xmlns:a16="http://schemas.microsoft.com/office/drawing/2014/main" id="{3B900812-2BFC-4FE1-B4C9-87A5B8D3F3E5}"/>
                </a:ext>
              </a:extLst>
            </p:cNvPr>
            <p:cNvSpPr/>
            <p:nvPr/>
          </p:nvSpPr>
          <p:spPr>
            <a:xfrm>
              <a:off x="6864507" y="2832922"/>
              <a:ext cx="354503" cy="319631"/>
            </a:xfrm>
            <a:custGeom>
              <a:avLst/>
              <a:gdLst/>
              <a:ahLst/>
              <a:cxnLst/>
              <a:rect l="l" t="t" r="r" b="b"/>
              <a:pathLst>
                <a:path w="21196" h="19111" extrusionOk="0">
                  <a:moveTo>
                    <a:pt x="12733" y="1"/>
                  </a:moveTo>
                  <a:cubicBezTo>
                    <a:pt x="12647" y="1"/>
                    <a:pt x="12582" y="28"/>
                    <a:pt x="12547" y="87"/>
                  </a:cubicBezTo>
                  <a:cubicBezTo>
                    <a:pt x="12213" y="654"/>
                    <a:pt x="1" y="14942"/>
                    <a:pt x="385" y="17256"/>
                  </a:cubicBezTo>
                  <a:cubicBezTo>
                    <a:pt x="538" y="18188"/>
                    <a:pt x="1895" y="19111"/>
                    <a:pt x="3122" y="19111"/>
                  </a:cubicBezTo>
                  <a:cubicBezTo>
                    <a:pt x="3150" y="19111"/>
                    <a:pt x="3177" y="19111"/>
                    <a:pt x="3205" y="19110"/>
                  </a:cubicBezTo>
                  <a:cubicBezTo>
                    <a:pt x="6669" y="18991"/>
                    <a:pt x="10689" y="17731"/>
                    <a:pt x="14905" y="16352"/>
                  </a:cubicBezTo>
                  <a:cubicBezTo>
                    <a:pt x="15254" y="16238"/>
                    <a:pt x="15557" y="16192"/>
                    <a:pt x="15820" y="16192"/>
                  </a:cubicBezTo>
                  <a:cubicBezTo>
                    <a:pt x="16953" y="16192"/>
                    <a:pt x="17329" y="17053"/>
                    <a:pt x="17329" y="17053"/>
                  </a:cubicBezTo>
                  <a:lnTo>
                    <a:pt x="21195" y="6648"/>
                  </a:lnTo>
                  <a:lnTo>
                    <a:pt x="21195" y="6648"/>
                  </a:lnTo>
                  <a:cubicBezTo>
                    <a:pt x="21195" y="6648"/>
                    <a:pt x="18800" y="6771"/>
                    <a:pt x="16663" y="7413"/>
                  </a:cubicBezTo>
                  <a:cubicBezTo>
                    <a:pt x="13437" y="8382"/>
                    <a:pt x="12329" y="9875"/>
                    <a:pt x="11214" y="10493"/>
                  </a:cubicBezTo>
                  <a:cubicBezTo>
                    <a:pt x="13379" y="7742"/>
                    <a:pt x="15791" y="1913"/>
                    <a:pt x="15791" y="1913"/>
                  </a:cubicBezTo>
                  <a:cubicBezTo>
                    <a:pt x="15791" y="1913"/>
                    <a:pt x="13465" y="1"/>
                    <a:pt x="127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91;p52">
              <a:extLst>
                <a:ext uri="{FF2B5EF4-FFF2-40B4-BE49-F238E27FC236}">
                  <a16:creationId xmlns:a16="http://schemas.microsoft.com/office/drawing/2014/main" id="{A0292D32-5C63-4D9E-9D8A-A419E54C7EE9}"/>
                </a:ext>
              </a:extLst>
            </p:cNvPr>
            <p:cNvSpPr/>
            <p:nvPr/>
          </p:nvSpPr>
          <p:spPr>
            <a:xfrm>
              <a:off x="7016938" y="2983631"/>
              <a:ext cx="69241" cy="80497"/>
            </a:xfrm>
            <a:custGeom>
              <a:avLst/>
              <a:gdLst/>
              <a:ahLst/>
              <a:cxnLst/>
              <a:rect l="l" t="t" r="r" b="b"/>
              <a:pathLst>
                <a:path w="4140" h="4813" extrusionOk="0">
                  <a:moveTo>
                    <a:pt x="4139" y="0"/>
                  </a:moveTo>
                  <a:lnTo>
                    <a:pt x="4139" y="0"/>
                  </a:lnTo>
                  <a:cubicBezTo>
                    <a:pt x="3684" y="187"/>
                    <a:pt x="2100" y="1482"/>
                    <a:pt x="2100" y="1482"/>
                  </a:cubicBezTo>
                  <a:cubicBezTo>
                    <a:pt x="2100" y="1482"/>
                    <a:pt x="860" y="3982"/>
                    <a:pt x="273" y="4637"/>
                  </a:cubicBezTo>
                  <a:lnTo>
                    <a:pt x="273" y="4637"/>
                  </a:lnTo>
                  <a:cubicBezTo>
                    <a:pt x="692" y="4365"/>
                    <a:pt x="1535" y="3813"/>
                    <a:pt x="2087" y="3243"/>
                  </a:cubicBezTo>
                  <a:cubicBezTo>
                    <a:pt x="2953" y="2348"/>
                    <a:pt x="4139" y="0"/>
                    <a:pt x="4139" y="0"/>
                  </a:cubicBezTo>
                  <a:close/>
                  <a:moveTo>
                    <a:pt x="273" y="4637"/>
                  </a:moveTo>
                  <a:cubicBezTo>
                    <a:pt x="101" y="4748"/>
                    <a:pt x="1" y="4813"/>
                    <a:pt x="20" y="4813"/>
                  </a:cubicBezTo>
                  <a:cubicBezTo>
                    <a:pt x="28" y="4813"/>
                    <a:pt x="54" y="4803"/>
                    <a:pt x="101" y="4783"/>
                  </a:cubicBezTo>
                  <a:cubicBezTo>
                    <a:pt x="148" y="4762"/>
                    <a:pt x="206" y="4711"/>
                    <a:pt x="273" y="46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92;p52">
              <a:extLst>
                <a:ext uri="{FF2B5EF4-FFF2-40B4-BE49-F238E27FC236}">
                  <a16:creationId xmlns:a16="http://schemas.microsoft.com/office/drawing/2014/main" id="{6699D89A-6670-4389-9956-21FFB82FFC0B}"/>
                </a:ext>
              </a:extLst>
            </p:cNvPr>
            <p:cNvSpPr/>
            <p:nvPr/>
          </p:nvSpPr>
          <p:spPr>
            <a:xfrm>
              <a:off x="7100530" y="2757208"/>
              <a:ext cx="39354" cy="74527"/>
            </a:xfrm>
            <a:custGeom>
              <a:avLst/>
              <a:gdLst/>
              <a:ahLst/>
              <a:cxnLst/>
              <a:rect l="l" t="t" r="r" b="b"/>
              <a:pathLst>
                <a:path w="2353" h="4456" extrusionOk="0">
                  <a:moveTo>
                    <a:pt x="1927" y="0"/>
                  </a:moveTo>
                  <a:lnTo>
                    <a:pt x="0" y="4456"/>
                  </a:lnTo>
                  <a:cubicBezTo>
                    <a:pt x="451" y="4220"/>
                    <a:pt x="874" y="3931"/>
                    <a:pt x="1258" y="3595"/>
                  </a:cubicBezTo>
                  <a:cubicBezTo>
                    <a:pt x="1597" y="3300"/>
                    <a:pt x="1913" y="2959"/>
                    <a:pt x="2085" y="2544"/>
                  </a:cubicBezTo>
                  <a:cubicBezTo>
                    <a:pt x="2352" y="1903"/>
                    <a:pt x="2251" y="1175"/>
                    <a:pt x="2145" y="489"/>
                  </a:cubicBezTo>
                  <a:cubicBezTo>
                    <a:pt x="2117" y="307"/>
                    <a:pt x="2077" y="106"/>
                    <a:pt x="1927" y="0"/>
                  </a:cubicBezTo>
                  <a:close/>
                </a:path>
              </a:pathLst>
            </a:custGeom>
            <a:solidFill>
              <a:srgbClr val="F2A1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93;p52">
              <a:extLst>
                <a:ext uri="{FF2B5EF4-FFF2-40B4-BE49-F238E27FC236}">
                  <a16:creationId xmlns:a16="http://schemas.microsoft.com/office/drawing/2014/main" id="{4B017236-8DC6-45B8-BC83-57A291D32945}"/>
                </a:ext>
              </a:extLst>
            </p:cNvPr>
            <p:cNvSpPr/>
            <p:nvPr/>
          </p:nvSpPr>
          <p:spPr>
            <a:xfrm>
              <a:off x="7182549" y="2670941"/>
              <a:ext cx="68221" cy="133516"/>
            </a:xfrm>
            <a:custGeom>
              <a:avLst/>
              <a:gdLst/>
              <a:ahLst/>
              <a:cxnLst/>
              <a:rect l="l" t="t" r="r" b="b"/>
              <a:pathLst>
                <a:path w="4079" h="7983" extrusionOk="0">
                  <a:moveTo>
                    <a:pt x="2255" y="1"/>
                  </a:moveTo>
                  <a:cubicBezTo>
                    <a:pt x="1440" y="236"/>
                    <a:pt x="1008" y="1289"/>
                    <a:pt x="731" y="2010"/>
                  </a:cubicBezTo>
                  <a:cubicBezTo>
                    <a:pt x="397" y="2878"/>
                    <a:pt x="230" y="3801"/>
                    <a:pt x="121" y="4722"/>
                  </a:cubicBezTo>
                  <a:cubicBezTo>
                    <a:pt x="46" y="5361"/>
                    <a:pt x="0" y="6036"/>
                    <a:pt x="254" y="6628"/>
                  </a:cubicBezTo>
                  <a:cubicBezTo>
                    <a:pt x="384" y="6931"/>
                    <a:pt x="587" y="7196"/>
                    <a:pt x="786" y="7458"/>
                  </a:cubicBezTo>
                  <a:cubicBezTo>
                    <a:pt x="899" y="7606"/>
                    <a:pt x="1016" y="7757"/>
                    <a:pt x="1170" y="7861"/>
                  </a:cubicBezTo>
                  <a:cubicBezTo>
                    <a:pt x="1277" y="7935"/>
                    <a:pt x="1408" y="7983"/>
                    <a:pt x="1536" y="7983"/>
                  </a:cubicBezTo>
                  <a:cubicBezTo>
                    <a:pt x="1592" y="7983"/>
                    <a:pt x="1648" y="7973"/>
                    <a:pt x="1701" y="7953"/>
                  </a:cubicBezTo>
                  <a:cubicBezTo>
                    <a:pt x="1955" y="7854"/>
                    <a:pt x="2058" y="7556"/>
                    <a:pt x="2129" y="7293"/>
                  </a:cubicBezTo>
                  <a:cubicBezTo>
                    <a:pt x="2599" y="5581"/>
                    <a:pt x="3113" y="3851"/>
                    <a:pt x="4079" y="2360"/>
                  </a:cubicBezTo>
                  <a:lnTo>
                    <a:pt x="2255" y="1"/>
                  </a:lnTo>
                  <a:close/>
                </a:path>
              </a:pathLst>
            </a:custGeom>
            <a:solidFill>
              <a:srgbClr val="170D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94;p52">
              <a:extLst>
                <a:ext uri="{FF2B5EF4-FFF2-40B4-BE49-F238E27FC236}">
                  <a16:creationId xmlns:a16="http://schemas.microsoft.com/office/drawing/2014/main" id="{64118EB9-1471-4C75-BB0E-894D51087EFC}"/>
                </a:ext>
              </a:extLst>
            </p:cNvPr>
            <p:cNvSpPr/>
            <p:nvPr/>
          </p:nvSpPr>
          <p:spPr>
            <a:xfrm>
              <a:off x="7177365" y="2751221"/>
              <a:ext cx="27747" cy="55962"/>
            </a:xfrm>
            <a:custGeom>
              <a:avLst/>
              <a:gdLst/>
              <a:ahLst/>
              <a:cxnLst/>
              <a:rect l="l" t="t" r="r" b="b"/>
              <a:pathLst>
                <a:path w="1659" h="3346" extrusionOk="0">
                  <a:moveTo>
                    <a:pt x="1106" y="1"/>
                  </a:moveTo>
                  <a:cubicBezTo>
                    <a:pt x="938" y="1"/>
                    <a:pt x="750" y="85"/>
                    <a:pt x="573" y="287"/>
                  </a:cubicBezTo>
                  <a:cubicBezTo>
                    <a:pt x="160" y="754"/>
                    <a:pt x="52" y="1641"/>
                    <a:pt x="27" y="2296"/>
                  </a:cubicBezTo>
                  <a:cubicBezTo>
                    <a:pt x="0" y="3081"/>
                    <a:pt x="608" y="3236"/>
                    <a:pt x="1109" y="3345"/>
                  </a:cubicBezTo>
                  <a:lnTo>
                    <a:pt x="1659" y="622"/>
                  </a:lnTo>
                  <a:cubicBezTo>
                    <a:pt x="1649" y="272"/>
                    <a:pt x="1408" y="1"/>
                    <a:pt x="1106" y="1"/>
                  </a:cubicBezTo>
                  <a:close/>
                </a:path>
              </a:pathLst>
            </a:custGeom>
            <a:solidFill>
              <a:srgbClr val="F2A1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95;p52">
              <a:extLst>
                <a:ext uri="{FF2B5EF4-FFF2-40B4-BE49-F238E27FC236}">
                  <a16:creationId xmlns:a16="http://schemas.microsoft.com/office/drawing/2014/main" id="{BABC9B3E-8BD4-4D06-A5E5-C89FD424053B}"/>
                </a:ext>
              </a:extLst>
            </p:cNvPr>
            <p:cNvSpPr/>
            <p:nvPr/>
          </p:nvSpPr>
          <p:spPr>
            <a:xfrm>
              <a:off x="7097135" y="2942153"/>
              <a:ext cx="372633" cy="543981"/>
            </a:xfrm>
            <a:custGeom>
              <a:avLst/>
              <a:gdLst/>
              <a:ahLst/>
              <a:cxnLst/>
              <a:rect l="l" t="t" r="r" b="b"/>
              <a:pathLst>
                <a:path w="22280" h="32525" extrusionOk="0">
                  <a:moveTo>
                    <a:pt x="9052" y="0"/>
                  </a:moveTo>
                  <a:cubicBezTo>
                    <a:pt x="4997" y="0"/>
                    <a:pt x="1981" y="1814"/>
                    <a:pt x="1007" y="2931"/>
                  </a:cubicBezTo>
                  <a:cubicBezTo>
                    <a:pt x="1" y="4086"/>
                    <a:pt x="1355" y="8013"/>
                    <a:pt x="1867" y="9389"/>
                  </a:cubicBezTo>
                  <a:cubicBezTo>
                    <a:pt x="2541" y="11200"/>
                    <a:pt x="2952" y="15196"/>
                    <a:pt x="3801" y="17645"/>
                  </a:cubicBezTo>
                  <a:cubicBezTo>
                    <a:pt x="4272" y="19002"/>
                    <a:pt x="3948" y="27292"/>
                    <a:pt x="3835" y="28570"/>
                  </a:cubicBezTo>
                  <a:cubicBezTo>
                    <a:pt x="3723" y="29847"/>
                    <a:pt x="2895" y="29801"/>
                    <a:pt x="3223" y="31020"/>
                  </a:cubicBezTo>
                  <a:cubicBezTo>
                    <a:pt x="3444" y="31841"/>
                    <a:pt x="7806" y="32524"/>
                    <a:pt x="10367" y="32524"/>
                  </a:cubicBezTo>
                  <a:cubicBezTo>
                    <a:pt x="13246" y="32524"/>
                    <a:pt x="19378" y="32087"/>
                    <a:pt x="20275" y="31049"/>
                  </a:cubicBezTo>
                  <a:cubicBezTo>
                    <a:pt x="20674" y="30585"/>
                    <a:pt x="19816" y="29901"/>
                    <a:pt x="19816" y="28304"/>
                  </a:cubicBezTo>
                  <a:cubicBezTo>
                    <a:pt x="19816" y="26706"/>
                    <a:pt x="21105" y="20088"/>
                    <a:pt x="21610" y="17417"/>
                  </a:cubicBezTo>
                  <a:cubicBezTo>
                    <a:pt x="22280" y="13864"/>
                    <a:pt x="21789" y="3561"/>
                    <a:pt x="21331" y="2554"/>
                  </a:cubicBezTo>
                  <a:cubicBezTo>
                    <a:pt x="20436" y="586"/>
                    <a:pt x="12423" y="100"/>
                    <a:pt x="9480" y="7"/>
                  </a:cubicBezTo>
                  <a:cubicBezTo>
                    <a:pt x="9336" y="2"/>
                    <a:pt x="9193" y="0"/>
                    <a:pt x="90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96;p52">
              <a:extLst>
                <a:ext uri="{FF2B5EF4-FFF2-40B4-BE49-F238E27FC236}">
                  <a16:creationId xmlns:a16="http://schemas.microsoft.com/office/drawing/2014/main" id="{BC84E6A1-BB89-46DF-BA90-AADA01EAB36F}"/>
                </a:ext>
              </a:extLst>
            </p:cNvPr>
            <p:cNvSpPr/>
            <p:nvPr/>
          </p:nvSpPr>
          <p:spPr>
            <a:xfrm>
              <a:off x="7237157" y="3129473"/>
              <a:ext cx="224935" cy="360925"/>
            </a:xfrm>
            <a:custGeom>
              <a:avLst/>
              <a:gdLst/>
              <a:ahLst/>
              <a:cxnLst/>
              <a:rect l="l" t="t" r="r" b="b"/>
              <a:pathLst>
                <a:path w="13449" h="21580" extrusionOk="0">
                  <a:moveTo>
                    <a:pt x="10936" y="0"/>
                  </a:moveTo>
                  <a:cubicBezTo>
                    <a:pt x="10782" y="0"/>
                    <a:pt x="11422" y="3805"/>
                    <a:pt x="10985" y="7257"/>
                  </a:cubicBezTo>
                  <a:cubicBezTo>
                    <a:pt x="10791" y="8797"/>
                    <a:pt x="10403" y="10320"/>
                    <a:pt x="9957" y="12433"/>
                  </a:cubicBezTo>
                  <a:cubicBezTo>
                    <a:pt x="9906" y="12680"/>
                    <a:pt x="254" y="20044"/>
                    <a:pt x="203" y="20287"/>
                  </a:cubicBezTo>
                  <a:cubicBezTo>
                    <a:pt x="1" y="21239"/>
                    <a:pt x="1336" y="21579"/>
                    <a:pt x="3172" y="21579"/>
                  </a:cubicBezTo>
                  <a:cubicBezTo>
                    <a:pt x="6491" y="21579"/>
                    <a:pt x="11448" y="20466"/>
                    <a:pt x="11903" y="19849"/>
                  </a:cubicBezTo>
                  <a:cubicBezTo>
                    <a:pt x="12265" y="19356"/>
                    <a:pt x="11444" y="18701"/>
                    <a:pt x="11444" y="17104"/>
                  </a:cubicBezTo>
                  <a:cubicBezTo>
                    <a:pt x="11444" y="15506"/>
                    <a:pt x="12735" y="8888"/>
                    <a:pt x="13238" y="6217"/>
                  </a:cubicBezTo>
                  <a:cubicBezTo>
                    <a:pt x="13328" y="5736"/>
                    <a:pt x="13398" y="5126"/>
                    <a:pt x="13448" y="4436"/>
                  </a:cubicBezTo>
                  <a:lnTo>
                    <a:pt x="13364" y="4036"/>
                  </a:lnTo>
                  <a:cubicBezTo>
                    <a:pt x="13364" y="4036"/>
                    <a:pt x="11290" y="702"/>
                    <a:pt x="10985" y="66"/>
                  </a:cubicBezTo>
                  <a:cubicBezTo>
                    <a:pt x="10964" y="22"/>
                    <a:pt x="10948" y="0"/>
                    <a:pt x="109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97;p52">
              <a:extLst>
                <a:ext uri="{FF2B5EF4-FFF2-40B4-BE49-F238E27FC236}">
                  <a16:creationId xmlns:a16="http://schemas.microsoft.com/office/drawing/2014/main" id="{DE139564-F2A7-49D4-B514-4E7A7632148C}"/>
                </a:ext>
              </a:extLst>
            </p:cNvPr>
            <p:cNvSpPr/>
            <p:nvPr/>
          </p:nvSpPr>
          <p:spPr>
            <a:xfrm>
              <a:off x="7200713" y="2845349"/>
              <a:ext cx="112961" cy="146411"/>
            </a:xfrm>
            <a:custGeom>
              <a:avLst/>
              <a:gdLst/>
              <a:ahLst/>
              <a:cxnLst/>
              <a:rect l="l" t="t" r="r" b="b"/>
              <a:pathLst>
                <a:path w="6754" h="8754" extrusionOk="0">
                  <a:moveTo>
                    <a:pt x="6718" y="1"/>
                  </a:moveTo>
                  <a:lnTo>
                    <a:pt x="961" y="2110"/>
                  </a:lnTo>
                  <a:cubicBezTo>
                    <a:pt x="961" y="2110"/>
                    <a:pt x="933" y="5461"/>
                    <a:pt x="798" y="5597"/>
                  </a:cubicBezTo>
                  <a:cubicBezTo>
                    <a:pt x="662" y="5732"/>
                    <a:pt x="0" y="6045"/>
                    <a:pt x="0" y="6045"/>
                  </a:cubicBezTo>
                  <a:cubicBezTo>
                    <a:pt x="0" y="6045"/>
                    <a:pt x="439" y="8753"/>
                    <a:pt x="1126" y="8753"/>
                  </a:cubicBezTo>
                  <a:cubicBezTo>
                    <a:pt x="1151" y="8753"/>
                    <a:pt x="1177" y="8750"/>
                    <a:pt x="1203" y="8742"/>
                  </a:cubicBezTo>
                  <a:cubicBezTo>
                    <a:pt x="1932" y="8525"/>
                    <a:pt x="6753" y="6090"/>
                    <a:pt x="6753" y="6090"/>
                  </a:cubicBezTo>
                  <a:cubicBezTo>
                    <a:pt x="6753" y="6090"/>
                    <a:pt x="6070" y="5814"/>
                    <a:pt x="6070" y="5542"/>
                  </a:cubicBezTo>
                  <a:cubicBezTo>
                    <a:pt x="6070" y="5273"/>
                    <a:pt x="6718" y="1"/>
                    <a:pt x="6718"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98;p52">
              <a:extLst>
                <a:ext uri="{FF2B5EF4-FFF2-40B4-BE49-F238E27FC236}">
                  <a16:creationId xmlns:a16="http://schemas.microsoft.com/office/drawing/2014/main" id="{4C29B75F-6D1E-431B-AC36-608A62F2035A}"/>
                </a:ext>
              </a:extLst>
            </p:cNvPr>
            <p:cNvSpPr/>
            <p:nvPr/>
          </p:nvSpPr>
          <p:spPr>
            <a:xfrm>
              <a:off x="7171110" y="2677012"/>
              <a:ext cx="193492" cy="217057"/>
            </a:xfrm>
            <a:custGeom>
              <a:avLst/>
              <a:gdLst/>
              <a:ahLst/>
              <a:cxnLst/>
              <a:rect l="l" t="t" r="r" b="b"/>
              <a:pathLst>
                <a:path w="11569" h="12978" extrusionOk="0">
                  <a:moveTo>
                    <a:pt x="6077" y="0"/>
                  </a:moveTo>
                  <a:cubicBezTo>
                    <a:pt x="5843" y="64"/>
                    <a:pt x="5481" y="64"/>
                    <a:pt x="5084" y="64"/>
                  </a:cubicBezTo>
                  <a:lnTo>
                    <a:pt x="5084" y="64"/>
                  </a:lnTo>
                  <a:cubicBezTo>
                    <a:pt x="4290" y="64"/>
                    <a:pt x="3354" y="64"/>
                    <a:pt x="3013" y="574"/>
                  </a:cubicBezTo>
                  <a:cubicBezTo>
                    <a:pt x="2502" y="1340"/>
                    <a:pt x="2056" y="3193"/>
                    <a:pt x="1863" y="3704"/>
                  </a:cubicBezTo>
                  <a:cubicBezTo>
                    <a:pt x="1482" y="4720"/>
                    <a:pt x="1234" y="5807"/>
                    <a:pt x="957" y="6855"/>
                  </a:cubicBezTo>
                  <a:cubicBezTo>
                    <a:pt x="596" y="8222"/>
                    <a:pt x="0" y="10724"/>
                    <a:pt x="1338" y="11867"/>
                  </a:cubicBezTo>
                  <a:cubicBezTo>
                    <a:pt x="1722" y="12195"/>
                    <a:pt x="1893" y="12304"/>
                    <a:pt x="2368" y="12389"/>
                  </a:cubicBezTo>
                  <a:cubicBezTo>
                    <a:pt x="3000" y="12505"/>
                    <a:pt x="3631" y="12633"/>
                    <a:pt x="4263" y="12747"/>
                  </a:cubicBezTo>
                  <a:cubicBezTo>
                    <a:pt x="4873" y="12857"/>
                    <a:pt x="5523" y="12977"/>
                    <a:pt x="6162" y="12977"/>
                  </a:cubicBezTo>
                  <a:cubicBezTo>
                    <a:pt x="6551" y="12977"/>
                    <a:pt x="6936" y="12932"/>
                    <a:pt x="7305" y="12813"/>
                  </a:cubicBezTo>
                  <a:cubicBezTo>
                    <a:pt x="8605" y="12389"/>
                    <a:pt x="9318" y="10601"/>
                    <a:pt x="9654" y="9387"/>
                  </a:cubicBezTo>
                  <a:lnTo>
                    <a:pt x="11569" y="2426"/>
                  </a:lnTo>
                  <a:lnTo>
                    <a:pt x="6077"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99;p52">
              <a:extLst>
                <a:ext uri="{FF2B5EF4-FFF2-40B4-BE49-F238E27FC236}">
                  <a16:creationId xmlns:a16="http://schemas.microsoft.com/office/drawing/2014/main" id="{0B5D89C4-08E7-418A-B60D-43E413391BFC}"/>
                </a:ext>
              </a:extLst>
            </p:cNvPr>
            <p:cNvSpPr/>
            <p:nvPr/>
          </p:nvSpPr>
          <p:spPr>
            <a:xfrm>
              <a:off x="7201164" y="3013419"/>
              <a:ext cx="63622" cy="396182"/>
            </a:xfrm>
            <a:custGeom>
              <a:avLst/>
              <a:gdLst/>
              <a:ahLst/>
              <a:cxnLst/>
              <a:rect l="l" t="t" r="r" b="b"/>
              <a:pathLst>
                <a:path w="3804" h="23688" extrusionOk="0">
                  <a:moveTo>
                    <a:pt x="814" y="0"/>
                  </a:moveTo>
                  <a:cubicBezTo>
                    <a:pt x="814" y="0"/>
                    <a:pt x="533" y="13078"/>
                    <a:pt x="0" y="21035"/>
                  </a:cubicBezTo>
                  <a:lnTo>
                    <a:pt x="1923" y="23688"/>
                  </a:lnTo>
                  <a:lnTo>
                    <a:pt x="3246" y="20365"/>
                  </a:lnTo>
                  <a:cubicBezTo>
                    <a:pt x="3246" y="20365"/>
                    <a:pt x="3804" y="10769"/>
                    <a:pt x="1994" y="92"/>
                  </a:cubicBezTo>
                  <a:lnTo>
                    <a:pt x="8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700;p52">
              <a:extLst>
                <a:ext uri="{FF2B5EF4-FFF2-40B4-BE49-F238E27FC236}">
                  <a16:creationId xmlns:a16="http://schemas.microsoft.com/office/drawing/2014/main" id="{09A3E962-2EF1-481F-9DF9-9533C9E7903F}"/>
                </a:ext>
              </a:extLst>
            </p:cNvPr>
            <p:cNvSpPr/>
            <p:nvPr/>
          </p:nvSpPr>
          <p:spPr>
            <a:xfrm>
              <a:off x="7207369" y="2980403"/>
              <a:ext cx="44121" cy="34554"/>
            </a:xfrm>
            <a:custGeom>
              <a:avLst/>
              <a:gdLst/>
              <a:ahLst/>
              <a:cxnLst/>
              <a:rect l="l" t="t" r="r" b="b"/>
              <a:pathLst>
                <a:path w="2638" h="2066" extrusionOk="0">
                  <a:moveTo>
                    <a:pt x="1215" y="1"/>
                  </a:moveTo>
                  <a:lnTo>
                    <a:pt x="1042" y="69"/>
                  </a:lnTo>
                  <a:cubicBezTo>
                    <a:pt x="642" y="225"/>
                    <a:pt x="290" y="479"/>
                    <a:pt x="15" y="808"/>
                  </a:cubicBezTo>
                  <a:lnTo>
                    <a:pt x="0" y="825"/>
                  </a:lnTo>
                  <a:lnTo>
                    <a:pt x="46" y="1005"/>
                  </a:lnTo>
                  <a:cubicBezTo>
                    <a:pt x="130" y="1345"/>
                    <a:pt x="264" y="1672"/>
                    <a:pt x="443" y="1974"/>
                  </a:cubicBezTo>
                  <a:lnTo>
                    <a:pt x="1623" y="2066"/>
                  </a:lnTo>
                  <a:cubicBezTo>
                    <a:pt x="1623" y="2066"/>
                    <a:pt x="2426" y="1645"/>
                    <a:pt x="2532" y="1192"/>
                  </a:cubicBezTo>
                  <a:cubicBezTo>
                    <a:pt x="2638" y="741"/>
                    <a:pt x="1215" y="1"/>
                    <a:pt x="12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01;p52">
              <a:extLst>
                <a:ext uri="{FF2B5EF4-FFF2-40B4-BE49-F238E27FC236}">
                  <a16:creationId xmlns:a16="http://schemas.microsoft.com/office/drawing/2014/main" id="{31CC1BDB-7D55-4B88-B3B7-6D188111C9DC}"/>
                </a:ext>
              </a:extLst>
            </p:cNvPr>
            <p:cNvSpPr/>
            <p:nvPr/>
          </p:nvSpPr>
          <p:spPr>
            <a:xfrm>
              <a:off x="7227673" y="2924408"/>
              <a:ext cx="98460" cy="106087"/>
            </a:xfrm>
            <a:custGeom>
              <a:avLst/>
              <a:gdLst/>
              <a:ahLst/>
              <a:cxnLst/>
              <a:rect l="l" t="t" r="r" b="b"/>
              <a:pathLst>
                <a:path w="5887" h="6343" extrusionOk="0">
                  <a:moveTo>
                    <a:pt x="4540" y="0"/>
                  </a:moveTo>
                  <a:cubicBezTo>
                    <a:pt x="4117" y="2616"/>
                    <a:pt x="1" y="3349"/>
                    <a:pt x="1" y="3349"/>
                  </a:cubicBezTo>
                  <a:cubicBezTo>
                    <a:pt x="1" y="3349"/>
                    <a:pt x="1690" y="4449"/>
                    <a:pt x="2397" y="6343"/>
                  </a:cubicBezTo>
                  <a:cubicBezTo>
                    <a:pt x="3907" y="5220"/>
                    <a:pt x="5280" y="2753"/>
                    <a:pt x="5886" y="1365"/>
                  </a:cubicBezTo>
                  <a:cubicBezTo>
                    <a:pt x="5294" y="469"/>
                    <a:pt x="4540" y="0"/>
                    <a:pt x="4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02;p52">
              <a:extLst>
                <a:ext uri="{FF2B5EF4-FFF2-40B4-BE49-F238E27FC236}">
                  <a16:creationId xmlns:a16="http://schemas.microsoft.com/office/drawing/2014/main" id="{2A6D8B0E-DDAB-42A3-91E4-E36F28A34FAA}"/>
                </a:ext>
              </a:extLst>
            </p:cNvPr>
            <p:cNvSpPr/>
            <p:nvPr/>
          </p:nvSpPr>
          <p:spPr>
            <a:xfrm>
              <a:off x="7183703" y="2927368"/>
              <a:ext cx="43987" cy="90365"/>
            </a:xfrm>
            <a:custGeom>
              <a:avLst/>
              <a:gdLst/>
              <a:ahLst/>
              <a:cxnLst/>
              <a:rect l="l" t="t" r="r" b="b"/>
              <a:pathLst>
                <a:path w="2630" h="5403" extrusionOk="0">
                  <a:moveTo>
                    <a:pt x="1903" y="0"/>
                  </a:moveTo>
                  <a:cubicBezTo>
                    <a:pt x="1568" y="26"/>
                    <a:pt x="602" y="1262"/>
                    <a:pt x="602" y="1262"/>
                  </a:cubicBezTo>
                  <a:cubicBezTo>
                    <a:pt x="1" y="3174"/>
                    <a:pt x="282" y="5402"/>
                    <a:pt x="282" y="5402"/>
                  </a:cubicBezTo>
                  <a:cubicBezTo>
                    <a:pt x="1157" y="3755"/>
                    <a:pt x="2630" y="3172"/>
                    <a:pt x="2630" y="3172"/>
                  </a:cubicBezTo>
                  <a:cubicBezTo>
                    <a:pt x="2630" y="3172"/>
                    <a:pt x="1765" y="1576"/>
                    <a:pt x="19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03;p52">
              <a:extLst>
                <a:ext uri="{FF2B5EF4-FFF2-40B4-BE49-F238E27FC236}">
                  <a16:creationId xmlns:a16="http://schemas.microsoft.com/office/drawing/2014/main" id="{976DB88D-52B1-4193-923D-E9DD94D23219}"/>
                </a:ext>
              </a:extLst>
            </p:cNvPr>
            <p:cNvSpPr/>
            <p:nvPr/>
          </p:nvSpPr>
          <p:spPr>
            <a:xfrm>
              <a:off x="7181211" y="3468757"/>
              <a:ext cx="50041" cy="33885"/>
            </a:xfrm>
            <a:custGeom>
              <a:avLst/>
              <a:gdLst/>
              <a:ahLst/>
              <a:cxnLst/>
              <a:rect l="l" t="t" r="r" b="b"/>
              <a:pathLst>
                <a:path w="2992" h="2026" extrusionOk="0">
                  <a:moveTo>
                    <a:pt x="2964" y="1"/>
                  </a:moveTo>
                  <a:cubicBezTo>
                    <a:pt x="1501" y="220"/>
                    <a:pt x="962" y="764"/>
                    <a:pt x="139" y="1578"/>
                  </a:cubicBezTo>
                  <a:cubicBezTo>
                    <a:pt x="72" y="1645"/>
                    <a:pt x="0" y="1727"/>
                    <a:pt x="14" y="1822"/>
                  </a:cubicBezTo>
                  <a:cubicBezTo>
                    <a:pt x="34" y="1937"/>
                    <a:pt x="171" y="1990"/>
                    <a:pt x="287" y="2009"/>
                  </a:cubicBezTo>
                  <a:cubicBezTo>
                    <a:pt x="360" y="2020"/>
                    <a:pt x="427" y="2026"/>
                    <a:pt x="488" y="2026"/>
                  </a:cubicBezTo>
                  <a:cubicBezTo>
                    <a:pt x="996" y="2026"/>
                    <a:pt x="1146" y="1655"/>
                    <a:pt x="1711" y="1419"/>
                  </a:cubicBezTo>
                  <a:cubicBezTo>
                    <a:pt x="2139" y="1241"/>
                    <a:pt x="2566" y="1054"/>
                    <a:pt x="2991" y="868"/>
                  </a:cubicBezTo>
                  <a:lnTo>
                    <a:pt x="2964" y="1"/>
                  </a:lnTo>
                  <a:close/>
                </a:path>
              </a:pathLst>
            </a:custGeom>
            <a:solidFill>
              <a:srgbClr val="F2A1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04;p52">
              <a:extLst>
                <a:ext uri="{FF2B5EF4-FFF2-40B4-BE49-F238E27FC236}">
                  <a16:creationId xmlns:a16="http://schemas.microsoft.com/office/drawing/2014/main" id="{33352E7D-59C0-497F-8197-0FDC7ABC9395}"/>
                </a:ext>
              </a:extLst>
            </p:cNvPr>
            <p:cNvSpPr/>
            <p:nvPr/>
          </p:nvSpPr>
          <p:spPr>
            <a:xfrm>
              <a:off x="6933798" y="3278928"/>
              <a:ext cx="302940" cy="319163"/>
            </a:xfrm>
            <a:custGeom>
              <a:avLst/>
              <a:gdLst/>
              <a:ahLst/>
              <a:cxnLst/>
              <a:rect l="l" t="t" r="r" b="b"/>
              <a:pathLst>
                <a:path w="18113" h="19083" extrusionOk="0">
                  <a:moveTo>
                    <a:pt x="11896" y="1"/>
                  </a:moveTo>
                  <a:cubicBezTo>
                    <a:pt x="11893" y="1"/>
                    <a:pt x="11890" y="1"/>
                    <a:pt x="11888" y="1"/>
                  </a:cubicBezTo>
                  <a:lnTo>
                    <a:pt x="1078" y="948"/>
                  </a:lnTo>
                  <a:cubicBezTo>
                    <a:pt x="643" y="951"/>
                    <a:pt x="1" y="1589"/>
                    <a:pt x="141" y="2034"/>
                  </a:cubicBezTo>
                  <a:lnTo>
                    <a:pt x="5709" y="18385"/>
                  </a:lnTo>
                  <a:cubicBezTo>
                    <a:pt x="5833" y="18780"/>
                    <a:pt x="6224" y="19083"/>
                    <a:pt x="6610" y="19083"/>
                  </a:cubicBezTo>
                  <a:cubicBezTo>
                    <a:pt x="6612" y="19083"/>
                    <a:pt x="6614" y="19083"/>
                    <a:pt x="6616" y="19083"/>
                  </a:cubicBezTo>
                  <a:lnTo>
                    <a:pt x="17425" y="18134"/>
                  </a:lnTo>
                  <a:cubicBezTo>
                    <a:pt x="17860" y="18131"/>
                    <a:pt x="18113" y="17747"/>
                    <a:pt x="17974" y="17300"/>
                  </a:cubicBezTo>
                  <a:lnTo>
                    <a:pt x="12794" y="699"/>
                  </a:lnTo>
                  <a:cubicBezTo>
                    <a:pt x="12670" y="303"/>
                    <a:pt x="12281" y="1"/>
                    <a:pt x="11896" y="1"/>
                  </a:cubicBezTo>
                  <a:close/>
                </a:path>
              </a:pathLst>
            </a:custGeom>
            <a:solidFill>
              <a:srgbClr val="E9E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05;p52">
              <a:extLst>
                <a:ext uri="{FF2B5EF4-FFF2-40B4-BE49-F238E27FC236}">
                  <a16:creationId xmlns:a16="http://schemas.microsoft.com/office/drawing/2014/main" id="{A3A82F6C-EAA9-4968-9CBD-4B1545AED71D}"/>
                </a:ext>
              </a:extLst>
            </p:cNvPr>
            <p:cNvSpPr/>
            <p:nvPr/>
          </p:nvSpPr>
          <p:spPr>
            <a:xfrm>
              <a:off x="6934384" y="3286170"/>
              <a:ext cx="295213" cy="314915"/>
            </a:xfrm>
            <a:custGeom>
              <a:avLst/>
              <a:gdLst/>
              <a:ahLst/>
              <a:cxnLst/>
              <a:rect l="l" t="t" r="r" b="b"/>
              <a:pathLst>
                <a:path w="17651" h="18829" extrusionOk="0">
                  <a:moveTo>
                    <a:pt x="11503" y="0"/>
                  </a:moveTo>
                  <a:cubicBezTo>
                    <a:pt x="11501" y="0"/>
                    <a:pt x="11499" y="0"/>
                    <a:pt x="11497" y="0"/>
                  </a:cubicBezTo>
                  <a:lnTo>
                    <a:pt x="688" y="949"/>
                  </a:lnTo>
                  <a:cubicBezTo>
                    <a:pt x="254" y="952"/>
                    <a:pt x="0" y="1336"/>
                    <a:pt x="140" y="1783"/>
                  </a:cubicBezTo>
                  <a:lnTo>
                    <a:pt x="5248" y="18129"/>
                  </a:lnTo>
                  <a:cubicBezTo>
                    <a:pt x="5372" y="18526"/>
                    <a:pt x="5764" y="18828"/>
                    <a:pt x="6151" y="18828"/>
                  </a:cubicBezTo>
                  <a:cubicBezTo>
                    <a:pt x="6152" y="18828"/>
                    <a:pt x="6153" y="18828"/>
                    <a:pt x="6154" y="18828"/>
                  </a:cubicBezTo>
                  <a:lnTo>
                    <a:pt x="16963" y="17879"/>
                  </a:lnTo>
                  <a:cubicBezTo>
                    <a:pt x="17398" y="17876"/>
                    <a:pt x="17651" y="17491"/>
                    <a:pt x="17513" y="17046"/>
                  </a:cubicBezTo>
                  <a:lnTo>
                    <a:pt x="12403" y="699"/>
                  </a:lnTo>
                  <a:cubicBezTo>
                    <a:pt x="12280" y="303"/>
                    <a:pt x="11889" y="0"/>
                    <a:pt x="11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06;p52">
              <a:extLst>
                <a:ext uri="{FF2B5EF4-FFF2-40B4-BE49-F238E27FC236}">
                  <a16:creationId xmlns:a16="http://schemas.microsoft.com/office/drawing/2014/main" id="{F15ADE77-222A-4F38-9AB1-B8FD5E1B73A2}"/>
                </a:ext>
              </a:extLst>
            </p:cNvPr>
            <p:cNvSpPr/>
            <p:nvPr/>
          </p:nvSpPr>
          <p:spPr>
            <a:xfrm>
              <a:off x="6997420" y="3281604"/>
              <a:ext cx="90984" cy="31359"/>
            </a:xfrm>
            <a:custGeom>
              <a:avLst/>
              <a:gdLst/>
              <a:ahLst/>
              <a:cxnLst/>
              <a:rect l="l" t="t" r="r" b="b"/>
              <a:pathLst>
                <a:path w="5440" h="1875" extrusionOk="0">
                  <a:moveTo>
                    <a:pt x="5024" y="1"/>
                  </a:moveTo>
                  <a:lnTo>
                    <a:pt x="0" y="441"/>
                  </a:lnTo>
                  <a:lnTo>
                    <a:pt x="383" y="1874"/>
                  </a:lnTo>
                  <a:lnTo>
                    <a:pt x="5439" y="1428"/>
                  </a:lnTo>
                  <a:lnTo>
                    <a:pt x="50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07;p52">
              <a:extLst>
                <a:ext uri="{FF2B5EF4-FFF2-40B4-BE49-F238E27FC236}">
                  <a16:creationId xmlns:a16="http://schemas.microsoft.com/office/drawing/2014/main" id="{07CF60BE-064D-477B-8E22-84DBF2FB6176}"/>
                </a:ext>
              </a:extLst>
            </p:cNvPr>
            <p:cNvSpPr/>
            <p:nvPr/>
          </p:nvSpPr>
          <p:spPr>
            <a:xfrm>
              <a:off x="7009780" y="3243588"/>
              <a:ext cx="52483" cy="50259"/>
            </a:xfrm>
            <a:custGeom>
              <a:avLst/>
              <a:gdLst/>
              <a:ahLst/>
              <a:cxnLst/>
              <a:rect l="l" t="t" r="r" b="b"/>
              <a:pathLst>
                <a:path w="3138" h="3005" extrusionOk="0">
                  <a:moveTo>
                    <a:pt x="1270" y="574"/>
                  </a:moveTo>
                  <a:cubicBezTo>
                    <a:pt x="1626" y="574"/>
                    <a:pt x="1992" y="853"/>
                    <a:pt x="2107" y="1225"/>
                  </a:cubicBezTo>
                  <a:cubicBezTo>
                    <a:pt x="2230" y="1616"/>
                    <a:pt x="2026" y="1962"/>
                    <a:pt x="1652" y="1997"/>
                  </a:cubicBezTo>
                  <a:cubicBezTo>
                    <a:pt x="1632" y="1998"/>
                    <a:pt x="1611" y="1999"/>
                    <a:pt x="1591" y="1999"/>
                  </a:cubicBezTo>
                  <a:cubicBezTo>
                    <a:pt x="1235" y="1999"/>
                    <a:pt x="869" y="1720"/>
                    <a:pt x="753" y="1350"/>
                  </a:cubicBezTo>
                  <a:lnTo>
                    <a:pt x="754" y="1350"/>
                  </a:lnTo>
                  <a:cubicBezTo>
                    <a:pt x="631" y="958"/>
                    <a:pt x="835" y="612"/>
                    <a:pt x="1209" y="577"/>
                  </a:cubicBezTo>
                  <a:cubicBezTo>
                    <a:pt x="1229" y="575"/>
                    <a:pt x="1250" y="574"/>
                    <a:pt x="1270" y="574"/>
                  </a:cubicBezTo>
                  <a:close/>
                  <a:moveTo>
                    <a:pt x="1138" y="1"/>
                  </a:moveTo>
                  <a:cubicBezTo>
                    <a:pt x="1102" y="1"/>
                    <a:pt x="1066" y="2"/>
                    <a:pt x="1029" y="6"/>
                  </a:cubicBezTo>
                  <a:cubicBezTo>
                    <a:pt x="363" y="67"/>
                    <a:pt x="1" y="684"/>
                    <a:pt x="219" y="1383"/>
                  </a:cubicBezTo>
                  <a:lnTo>
                    <a:pt x="724" y="3004"/>
                  </a:lnTo>
                  <a:lnTo>
                    <a:pt x="3137" y="2780"/>
                  </a:lnTo>
                  <a:lnTo>
                    <a:pt x="2631" y="1159"/>
                  </a:lnTo>
                  <a:cubicBezTo>
                    <a:pt x="2426" y="498"/>
                    <a:pt x="1772" y="1"/>
                    <a:pt x="11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08;p52">
              <a:extLst>
                <a:ext uri="{FF2B5EF4-FFF2-40B4-BE49-F238E27FC236}">
                  <a16:creationId xmlns:a16="http://schemas.microsoft.com/office/drawing/2014/main" id="{DC40B92C-326C-4278-B424-E966971D36F6}"/>
                </a:ext>
              </a:extLst>
            </p:cNvPr>
            <p:cNvSpPr/>
            <p:nvPr/>
          </p:nvSpPr>
          <p:spPr>
            <a:xfrm>
              <a:off x="7173585" y="3449372"/>
              <a:ext cx="149304" cy="107508"/>
            </a:xfrm>
            <a:custGeom>
              <a:avLst/>
              <a:gdLst/>
              <a:ahLst/>
              <a:cxnLst/>
              <a:rect l="l" t="t" r="r" b="b"/>
              <a:pathLst>
                <a:path w="8927" h="6428" extrusionOk="0">
                  <a:moveTo>
                    <a:pt x="7539" y="1"/>
                  </a:moveTo>
                  <a:cubicBezTo>
                    <a:pt x="6404" y="236"/>
                    <a:pt x="3382" y="1138"/>
                    <a:pt x="3065" y="1288"/>
                  </a:cubicBezTo>
                  <a:cubicBezTo>
                    <a:pt x="2687" y="1466"/>
                    <a:pt x="1435" y="2416"/>
                    <a:pt x="1138" y="2712"/>
                  </a:cubicBezTo>
                  <a:cubicBezTo>
                    <a:pt x="1" y="3853"/>
                    <a:pt x="583" y="4385"/>
                    <a:pt x="135" y="5932"/>
                  </a:cubicBezTo>
                  <a:cubicBezTo>
                    <a:pt x="114" y="6012"/>
                    <a:pt x="105" y="6095"/>
                    <a:pt x="107" y="6177"/>
                  </a:cubicBezTo>
                  <a:cubicBezTo>
                    <a:pt x="107" y="6290"/>
                    <a:pt x="213" y="6392"/>
                    <a:pt x="352" y="6392"/>
                  </a:cubicBezTo>
                  <a:cubicBezTo>
                    <a:pt x="412" y="6392"/>
                    <a:pt x="478" y="6373"/>
                    <a:pt x="545" y="6327"/>
                  </a:cubicBezTo>
                  <a:cubicBezTo>
                    <a:pt x="586" y="6398"/>
                    <a:pt x="657" y="6428"/>
                    <a:pt x="739" y="6428"/>
                  </a:cubicBezTo>
                  <a:cubicBezTo>
                    <a:pt x="888" y="6428"/>
                    <a:pt x="1074" y="6326"/>
                    <a:pt x="1184" y="6186"/>
                  </a:cubicBezTo>
                  <a:lnTo>
                    <a:pt x="1184" y="6186"/>
                  </a:lnTo>
                  <a:cubicBezTo>
                    <a:pt x="1182" y="6279"/>
                    <a:pt x="1261" y="6352"/>
                    <a:pt x="1402" y="6352"/>
                  </a:cubicBezTo>
                  <a:cubicBezTo>
                    <a:pt x="1493" y="6352"/>
                    <a:pt x="1609" y="6322"/>
                    <a:pt x="1746" y="6246"/>
                  </a:cubicBezTo>
                  <a:cubicBezTo>
                    <a:pt x="1933" y="6142"/>
                    <a:pt x="1900" y="6152"/>
                    <a:pt x="2334" y="5764"/>
                  </a:cubicBezTo>
                  <a:cubicBezTo>
                    <a:pt x="2645" y="5487"/>
                    <a:pt x="3006" y="5267"/>
                    <a:pt x="3566" y="5014"/>
                  </a:cubicBezTo>
                  <a:cubicBezTo>
                    <a:pt x="3941" y="4845"/>
                    <a:pt x="4421" y="4693"/>
                    <a:pt x="4766" y="4466"/>
                  </a:cubicBezTo>
                  <a:cubicBezTo>
                    <a:pt x="5224" y="4165"/>
                    <a:pt x="6043" y="4092"/>
                    <a:pt x="6447" y="2782"/>
                  </a:cubicBezTo>
                  <a:cubicBezTo>
                    <a:pt x="6536" y="2493"/>
                    <a:pt x="6821" y="2314"/>
                    <a:pt x="7078" y="2153"/>
                  </a:cubicBezTo>
                  <a:lnTo>
                    <a:pt x="8926" y="993"/>
                  </a:lnTo>
                  <a:lnTo>
                    <a:pt x="7539"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09;p52">
              <a:extLst>
                <a:ext uri="{FF2B5EF4-FFF2-40B4-BE49-F238E27FC236}">
                  <a16:creationId xmlns:a16="http://schemas.microsoft.com/office/drawing/2014/main" id="{8B9C78B8-8207-4439-B397-BEEAA46AA56B}"/>
                </a:ext>
              </a:extLst>
            </p:cNvPr>
            <p:cNvSpPr/>
            <p:nvPr/>
          </p:nvSpPr>
          <p:spPr>
            <a:xfrm>
              <a:off x="7269252" y="2964515"/>
              <a:ext cx="276682" cy="534247"/>
            </a:xfrm>
            <a:custGeom>
              <a:avLst/>
              <a:gdLst/>
              <a:ahLst/>
              <a:cxnLst/>
              <a:rect l="l" t="t" r="r" b="b"/>
              <a:pathLst>
                <a:path w="16543" h="31943" extrusionOk="0">
                  <a:moveTo>
                    <a:pt x="9170" y="0"/>
                  </a:moveTo>
                  <a:lnTo>
                    <a:pt x="8786" y="7722"/>
                  </a:lnTo>
                  <a:cubicBezTo>
                    <a:pt x="9269" y="9436"/>
                    <a:pt x="11268" y="21317"/>
                    <a:pt x="11268" y="21317"/>
                  </a:cubicBezTo>
                  <a:lnTo>
                    <a:pt x="1" y="29477"/>
                  </a:lnTo>
                  <a:lnTo>
                    <a:pt x="938" y="31942"/>
                  </a:lnTo>
                  <a:cubicBezTo>
                    <a:pt x="938" y="31942"/>
                    <a:pt x="14419" y="27415"/>
                    <a:pt x="15481" y="24321"/>
                  </a:cubicBezTo>
                  <a:cubicBezTo>
                    <a:pt x="16543" y="21227"/>
                    <a:pt x="16494" y="7251"/>
                    <a:pt x="12749" y="2348"/>
                  </a:cubicBezTo>
                  <a:cubicBezTo>
                    <a:pt x="11558" y="788"/>
                    <a:pt x="9170" y="0"/>
                    <a:pt x="91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10;p52">
              <a:extLst>
                <a:ext uri="{FF2B5EF4-FFF2-40B4-BE49-F238E27FC236}">
                  <a16:creationId xmlns:a16="http://schemas.microsoft.com/office/drawing/2014/main" id="{518005E8-4772-4DC3-A12F-15BC94CA0B85}"/>
                </a:ext>
              </a:extLst>
            </p:cNvPr>
            <p:cNvSpPr/>
            <p:nvPr/>
          </p:nvSpPr>
          <p:spPr>
            <a:xfrm>
              <a:off x="7194591" y="3520905"/>
              <a:ext cx="28382" cy="28901"/>
            </a:xfrm>
            <a:custGeom>
              <a:avLst/>
              <a:gdLst/>
              <a:ahLst/>
              <a:cxnLst/>
              <a:rect l="l" t="t" r="r" b="b"/>
              <a:pathLst>
                <a:path w="1697" h="1728" extrusionOk="0">
                  <a:moveTo>
                    <a:pt x="1696" y="1"/>
                  </a:moveTo>
                  <a:lnTo>
                    <a:pt x="1357" y="184"/>
                  </a:lnTo>
                  <a:cubicBezTo>
                    <a:pt x="1170" y="301"/>
                    <a:pt x="886" y="469"/>
                    <a:pt x="687" y="713"/>
                  </a:cubicBezTo>
                  <a:cubicBezTo>
                    <a:pt x="276" y="1178"/>
                    <a:pt x="1" y="1728"/>
                    <a:pt x="1" y="1728"/>
                  </a:cubicBezTo>
                  <a:cubicBezTo>
                    <a:pt x="104" y="1649"/>
                    <a:pt x="199" y="1562"/>
                    <a:pt x="288" y="1469"/>
                  </a:cubicBezTo>
                  <a:cubicBezTo>
                    <a:pt x="452" y="1305"/>
                    <a:pt x="642" y="1067"/>
                    <a:pt x="830" y="834"/>
                  </a:cubicBezTo>
                  <a:cubicBezTo>
                    <a:pt x="1010" y="595"/>
                    <a:pt x="1238" y="416"/>
                    <a:pt x="1414" y="261"/>
                  </a:cubicBezTo>
                  <a:lnTo>
                    <a:pt x="1696" y="1"/>
                  </a:lnTo>
                  <a:close/>
                </a:path>
              </a:pathLst>
            </a:custGeom>
            <a:solidFill>
              <a:srgbClr val="F2A1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11;p52">
              <a:extLst>
                <a:ext uri="{FF2B5EF4-FFF2-40B4-BE49-F238E27FC236}">
                  <a16:creationId xmlns:a16="http://schemas.microsoft.com/office/drawing/2014/main" id="{2179958D-29C0-41A8-ACA3-C690F4A9A349}"/>
                </a:ext>
              </a:extLst>
            </p:cNvPr>
            <p:cNvSpPr/>
            <p:nvPr/>
          </p:nvSpPr>
          <p:spPr>
            <a:xfrm>
              <a:off x="7184673" y="3508428"/>
              <a:ext cx="27914" cy="42716"/>
            </a:xfrm>
            <a:custGeom>
              <a:avLst/>
              <a:gdLst/>
              <a:ahLst/>
              <a:cxnLst/>
              <a:rect l="l" t="t" r="r" b="b"/>
              <a:pathLst>
                <a:path w="1669" h="2554" extrusionOk="0">
                  <a:moveTo>
                    <a:pt x="1668" y="1"/>
                  </a:moveTo>
                  <a:cubicBezTo>
                    <a:pt x="1668" y="1"/>
                    <a:pt x="1489" y="85"/>
                    <a:pt x="1277" y="292"/>
                  </a:cubicBezTo>
                  <a:cubicBezTo>
                    <a:pt x="1075" y="506"/>
                    <a:pt x="811" y="781"/>
                    <a:pt x="627" y="1152"/>
                  </a:cubicBezTo>
                  <a:cubicBezTo>
                    <a:pt x="467" y="1496"/>
                    <a:pt x="298" y="1840"/>
                    <a:pt x="183" y="2106"/>
                  </a:cubicBezTo>
                  <a:cubicBezTo>
                    <a:pt x="64" y="2368"/>
                    <a:pt x="0" y="2554"/>
                    <a:pt x="0" y="2554"/>
                  </a:cubicBezTo>
                  <a:cubicBezTo>
                    <a:pt x="0" y="2554"/>
                    <a:pt x="501" y="1953"/>
                    <a:pt x="799" y="1228"/>
                  </a:cubicBezTo>
                  <a:cubicBezTo>
                    <a:pt x="832" y="1134"/>
                    <a:pt x="872" y="1072"/>
                    <a:pt x="923" y="987"/>
                  </a:cubicBezTo>
                  <a:lnTo>
                    <a:pt x="1073" y="758"/>
                  </a:lnTo>
                  <a:cubicBezTo>
                    <a:pt x="1169" y="607"/>
                    <a:pt x="1266" y="470"/>
                    <a:pt x="1353" y="357"/>
                  </a:cubicBezTo>
                  <a:cubicBezTo>
                    <a:pt x="1514" y="120"/>
                    <a:pt x="1668" y="1"/>
                    <a:pt x="1668" y="1"/>
                  </a:cubicBezTo>
                  <a:close/>
                </a:path>
              </a:pathLst>
            </a:custGeom>
            <a:solidFill>
              <a:srgbClr val="F2A1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12;p52">
              <a:extLst>
                <a:ext uri="{FF2B5EF4-FFF2-40B4-BE49-F238E27FC236}">
                  <a16:creationId xmlns:a16="http://schemas.microsoft.com/office/drawing/2014/main" id="{5A3484CF-DA8F-457F-83DA-9B5A3C1BE8F0}"/>
                </a:ext>
              </a:extLst>
            </p:cNvPr>
            <p:cNvSpPr/>
            <p:nvPr/>
          </p:nvSpPr>
          <p:spPr>
            <a:xfrm>
              <a:off x="7178770" y="3498326"/>
              <a:ext cx="21876" cy="43987"/>
            </a:xfrm>
            <a:custGeom>
              <a:avLst/>
              <a:gdLst/>
              <a:ahLst/>
              <a:cxnLst/>
              <a:rect l="l" t="t" r="r" b="b"/>
              <a:pathLst>
                <a:path w="1308" h="2630" extrusionOk="0">
                  <a:moveTo>
                    <a:pt x="1308" y="1"/>
                  </a:moveTo>
                  <a:lnTo>
                    <a:pt x="1308" y="1"/>
                  </a:lnTo>
                  <a:cubicBezTo>
                    <a:pt x="1204" y="116"/>
                    <a:pt x="1092" y="226"/>
                    <a:pt x="975" y="328"/>
                  </a:cubicBezTo>
                  <a:cubicBezTo>
                    <a:pt x="855" y="438"/>
                    <a:pt x="741" y="553"/>
                    <a:pt x="636" y="677"/>
                  </a:cubicBezTo>
                  <a:cubicBezTo>
                    <a:pt x="517" y="836"/>
                    <a:pt x="447" y="997"/>
                    <a:pt x="363" y="1171"/>
                  </a:cubicBezTo>
                  <a:cubicBezTo>
                    <a:pt x="216" y="1485"/>
                    <a:pt x="110" y="1818"/>
                    <a:pt x="49" y="2160"/>
                  </a:cubicBezTo>
                  <a:cubicBezTo>
                    <a:pt x="19" y="2316"/>
                    <a:pt x="3" y="2473"/>
                    <a:pt x="1" y="2630"/>
                  </a:cubicBezTo>
                  <a:cubicBezTo>
                    <a:pt x="1" y="2630"/>
                    <a:pt x="72" y="2454"/>
                    <a:pt x="168" y="2193"/>
                  </a:cubicBezTo>
                  <a:cubicBezTo>
                    <a:pt x="267" y="1932"/>
                    <a:pt x="394" y="1586"/>
                    <a:pt x="534" y="1245"/>
                  </a:cubicBezTo>
                  <a:cubicBezTo>
                    <a:pt x="604" y="1081"/>
                    <a:pt x="674" y="893"/>
                    <a:pt x="748" y="759"/>
                  </a:cubicBezTo>
                  <a:cubicBezTo>
                    <a:pt x="840" y="619"/>
                    <a:pt x="952" y="496"/>
                    <a:pt x="1035" y="383"/>
                  </a:cubicBezTo>
                  <a:cubicBezTo>
                    <a:pt x="1134" y="262"/>
                    <a:pt x="1225" y="134"/>
                    <a:pt x="1308" y="1"/>
                  </a:cubicBezTo>
                  <a:close/>
                </a:path>
              </a:pathLst>
            </a:custGeom>
            <a:solidFill>
              <a:srgbClr val="F2A1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13;p52">
              <a:extLst>
                <a:ext uri="{FF2B5EF4-FFF2-40B4-BE49-F238E27FC236}">
                  <a16:creationId xmlns:a16="http://schemas.microsoft.com/office/drawing/2014/main" id="{6EBFC54F-0EE2-4DED-8ECB-511E1A713972}"/>
                </a:ext>
              </a:extLst>
            </p:cNvPr>
            <p:cNvSpPr/>
            <p:nvPr/>
          </p:nvSpPr>
          <p:spPr>
            <a:xfrm>
              <a:off x="7189758" y="2632490"/>
              <a:ext cx="221891" cy="244954"/>
            </a:xfrm>
            <a:custGeom>
              <a:avLst/>
              <a:gdLst/>
              <a:ahLst/>
              <a:cxnLst/>
              <a:rect l="l" t="t" r="r" b="b"/>
              <a:pathLst>
                <a:path w="13267" h="14646" extrusionOk="0">
                  <a:moveTo>
                    <a:pt x="1359" y="1"/>
                  </a:moveTo>
                  <a:cubicBezTo>
                    <a:pt x="1135" y="233"/>
                    <a:pt x="959" y="507"/>
                    <a:pt x="843" y="808"/>
                  </a:cubicBezTo>
                  <a:cubicBezTo>
                    <a:pt x="725" y="606"/>
                    <a:pt x="629" y="390"/>
                    <a:pt x="561" y="165"/>
                  </a:cubicBezTo>
                  <a:cubicBezTo>
                    <a:pt x="226" y="726"/>
                    <a:pt x="0" y="1368"/>
                    <a:pt x="7" y="2021"/>
                  </a:cubicBezTo>
                  <a:cubicBezTo>
                    <a:pt x="14" y="2675"/>
                    <a:pt x="271" y="3340"/>
                    <a:pt x="771" y="3764"/>
                  </a:cubicBezTo>
                  <a:cubicBezTo>
                    <a:pt x="1080" y="4025"/>
                    <a:pt x="1463" y="4185"/>
                    <a:pt x="1848" y="4306"/>
                  </a:cubicBezTo>
                  <a:cubicBezTo>
                    <a:pt x="2767" y="4596"/>
                    <a:pt x="3735" y="4695"/>
                    <a:pt x="4678" y="4887"/>
                  </a:cubicBezTo>
                  <a:cubicBezTo>
                    <a:pt x="5623" y="5080"/>
                    <a:pt x="6576" y="5384"/>
                    <a:pt x="7307" y="6012"/>
                  </a:cubicBezTo>
                  <a:cubicBezTo>
                    <a:pt x="7531" y="6204"/>
                    <a:pt x="7735" y="6430"/>
                    <a:pt x="7848" y="6704"/>
                  </a:cubicBezTo>
                  <a:cubicBezTo>
                    <a:pt x="8069" y="7245"/>
                    <a:pt x="7896" y="7860"/>
                    <a:pt x="7722" y="8419"/>
                  </a:cubicBezTo>
                  <a:cubicBezTo>
                    <a:pt x="7545" y="8990"/>
                    <a:pt x="7368" y="9561"/>
                    <a:pt x="7190" y="10132"/>
                  </a:cubicBezTo>
                  <a:cubicBezTo>
                    <a:pt x="7111" y="10389"/>
                    <a:pt x="7030" y="10663"/>
                    <a:pt x="7093" y="10925"/>
                  </a:cubicBezTo>
                  <a:cubicBezTo>
                    <a:pt x="7149" y="11153"/>
                    <a:pt x="7357" y="11358"/>
                    <a:pt x="7582" y="11358"/>
                  </a:cubicBezTo>
                  <a:cubicBezTo>
                    <a:pt x="7616" y="11358"/>
                    <a:pt x="7651" y="11354"/>
                    <a:pt x="7685" y="11344"/>
                  </a:cubicBezTo>
                  <a:cubicBezTo>
                    <a:pt x="7945" y="11266"/>
                    <a:pt x="8038" y="10957"/>
                    <a:pt x="8189" y="10733"/>
                  </a:cubicBezTo>
                  <a:cubicBezTo>
                    <a:pt x="8297" y="10574"/>
                    <a:pt x="8413" y="10513"/>
                    <a:pt x="8538" y="10513"/>
                  </a:cubicBezTo>
                  <a:cubicBezTo>
                    <a:pt x="8746" y="10513"/>
                    <a:pt x="8981" y="10680"/>
                    <a:pt x="9256" y="10841"/>
                  </a:cubicBezTo>
                  <a:lnTo>
                    <a:pt x="8329" y="12879"/>
                  </a:lnTo>
                  <a:cubicBezTo>
                    <a:pt x="8128" y="13153"/>
                    <a:pt x="7403" y="13758"/>
                    <a:pt x="7410" y="14096"/>
                  </a:cubicBezTo>
                  <a:cubicBezTo>
                    <a:pt x="7418" y="14570"/>
                    <a:pt x="8334" y="14530"/>
                    <a:pt x="8801" y="14619"/>
                  </a:cubicBezTo>
                  <a:cubicBezTo>
                    <a:pt x="8895" y="14637"/>
                    <a:pt x="8997" y="14646"/>
                    <a:pt x="9103" y="14646"/>
                  </a:cubicBezTo>
                  <a:cubicBezTo>
                    <a:pt x="9521" y="14646"/>
                    <a:pt x="10000" y="14509"/>
                    <a:pt x="10301" y="14281"/>
                  </a:cubicBezTo>
                  <a:cubicBezTo>
                    <a:pt x="10678" y="13994"/>
                    <a:pt x="10828" y="13717"/>
                    <a:pt x="11099" y="13327"/>
                  </a:cubicBezTo>
                  <a:cubicBezTo>
                    <a:pt x="12172" y="11776"/>
                    <a:pt x="13267" y="9741"/>
                    <a:pt x="13124" y="7860"/>
                  </a:cubicBezTo>
                  <a:cubicBezTo>
                    <a:pt x="13008" y="6323"/>
                    <a:pt x="12606" y="5288"/>
                    <a:pt x="11680" y="4436"/>
                  </a:cubicBezTo>
                  <a:cubicBezTo>
                    <a:pt x="11595" y="4359"/>
                    <a:pt x="11506" y="4278"/>
                    <a:pt x="11476" y="4166"/>
                  </a:cubicBezTo>
                  <a:cubicBezTo>
                    <a:pt x="11507" y="2472"/>
                    <a:pt x="10642" y="2167"/>
                    <a:pt x="9598" y="1698"/>
                  </a:cubicBezTo>
                  <a:cubicBezTo>
                    <a:pt x="8089" y="1022"/>
                    <a:pt x="1634" y="1533"/>
                    <a:pt x="1359" y="1"/>
                  </a:cubicBezTo>
                  <a:close/>
                </a:path>
              </a:pathLst>
            </a:custGeom>
            <a:solidFill>
              <a:srgbClr val="3B2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14;p52">
              <a:extLst>
                <a:ext uri="{FF2B5EF4-FFF2-40B4-BE49-F238E27FC236}">
                  <a16:creationId xmlns:a16="http://schemas.microsoft.com/office/drawing/2014/main" id="{65334600-6A85-4DC9-94AB-46C683785D25}"/>
                </a:ext>
              </a:extLst>
            </p:cNvPr>
            <p:cNvSpPr/>
            <p:nvPr/>
          </p:nvSpPr>
          <p:spPr>
            <a:xfrm>
              <a:off x="7315045" y="2804072"/>
              <a:ext cx="39872" cy="51664"/>
            </a:xfrm>
            <a:custGeom>
              <a:avLst/>
              <a:gdLst/>
              <a:ahLst/>
              <a:cxnLst/>
              <a:rect l="l" t="t" r="r" b="b"/>
              <a:pathLst>
                <a:path w="2384" h="3089" extrusionOk="0">
                  <a:moveTo>
                    <a:pt x="1451" y="0"/>
                  </a:moveTo>
                  <a:cubicBezTo>
                    <a:pt x="1378" y="0"/>
                    <a:pt x="1300" y="11"/>
                    <a:pt x="1219" y="34"/>
                  </a:cubicBezTo>
                  <a:cubicBezTo>
                    <a:pt x="784" y="158"/>
                    <a:pt x="512" y="652"/>
                    <a:pt x="517" y="1104"/>
                  </a:cubicBezTo>
                  <a:lnTo>
                    <a:pt x="76" y="2359"/>
                  </a:lnTo>
                  <a:cubicBezTo>
                    <a:pt x="76" y="2359"/>
                    <a:pt x="0" y="2674"/>
                    <a:pt x="197" y="2923"/>
                  </a:cubicBezTo>
                  <a:cubicBezTo>
                    <a:pt x="295" y="3046"/>
                    <a:pt x="450" y="3089"/>
                    <a:pt x="609" y="3089"/>
                  </a:cubicBezTo>
                  <a:cubicBezTo>
                    <a:pt x="731" y="3089"/>
                    <a:pt x="856" y="3064"/>
                    <a:pt x="961" y="3030"/>
                  </a:cubicBezTo>
                  <a:cubicBezTo>
                    <a:pt x="1647" y="2808"/>
                    <a:pt x="2121" y="2141"/>
                    <a:pt x="2249" y="1450"/>
                  </a:cubicBezTo>
                  <a:cubicBezTo>
                    <a:pt x="2384" y="725"/>
                    <a:pt x="2052" y="0"/>
                    <a:pt x="1451"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15;p52">
              <a:extLst>
                <a:ext uri="{FF2B5EF4-FFF2-40B4-BE49-F238E27FC236}">
                  <a16:creationId xmlns:a16="http://schemas.microsoft.com/office/drawing/2014/main" id="{5D956D76-2903-4F49-B1D0-60EBBE48484D}"/>
                </a:ext>
              </a:extLst>
            </p:cNvPr>
            <p:cNvSpPr/>
            <p:nvPr/>
          </p:nvSpPr>
          <p:spPr>
            <a:xfrm>
              <a:off x="7216367" y="2885422"/>
              <a:ext cx="35106" cy="19334"/>
            </a:xfrm>
            <a:custGeom>
              <a:avLst/>
              <a:gdLst/>
              <a:ahLst/>
              <a:cxnLst/>
              <a:rect l="l" t="t" r="r" b="b"/>
              <a:pathLst>
                <a:path w="2099" h="1156" extrusionOk="0">
                  <a:moveTo>
                    <a:pt x="27" y="1"/>
                  </a:moveTo>
                  <a:lnTo>
                    <a:pt x="0" y="1156"/>
                  </a:lnTo>
                  <a:cubicBezTo>
                    <a:pt x="1407" y="1156"/>
                    <a:pt x="2098" y="382"/>
                    <a:pt x="2098" y="382"/>
                  </a:cubicBezTo>
                  <a:lnTo>
                    <a:pt x="27" y="1"/>
                  </a:lnTo>
                  <a:close/>
                </a:path>
              </a:pathLst>
            </a:custGeom>
            <a:solidFill>
              <a:srgbClr val="F2A1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578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BA6553C-5696-428C-911C-E4F0486BBF55}"/>
              </a:ext>
            </a:extLst>
          </p:cNvPr>
          <p:cNvSpPr>
            <a:spLocks noGrp="1"/>
          </p:cNvSpPr>
          <p:nvPr>
            <p:ph type="ctrTitle"/>
          </p:nvPr>
        </p:nvSpPr>
        <p:spPr>
          <a:xfrm>
            <a:off x="428718" y="210280"/>
            <a:ext cx="3347828" cy="1624388"/>
          </a:xfrm>
        </p:spPr>
        <p:txBody>
          <a:bodyPr/>
          <a:lstStyle/>
          <a:p>
            <a:pPr>
              <a:buSzPts val="3600"/>
            </a:pPr>
            <a:r>
              <a:rPr lang="en-US" sz="3600" dirty="0"/>
              <a:t>Train the model:</a:t>
            </a:r>
            <a:endParaRPr lang="ar-JO" sz="3600" dirty="0"/>
          </a:p>
        </p:txBody>
      </p:sp>
      <p:pic>
        <p:nvPicPr>
          <p:cNvPr id="5" name="Picture 4">
            <a:extLst>
              <a:ext uri="{FF2B5EF4-FFF2-40B4-BE49-F238E27FC236}">
                <a16:creationId xmlns:a16="http://schemas.microsoft.com/office/drawing/2014/main" id="{3B848D9A-F205-44B3-8AB4-F5E71B2A2DD7}"/>
              </a:ext>
            </a:extLst>
          </p:cNvPr>
          <p:cNvPicPr>
            <a:picLocks noChangeAspect="1"/>
          </p:cNvPicPr>
          <p:nvPr/>
        </p:nvPicPr>
        <p:blipFill>
          <a:blip r:embed="rId2"/>
          <a:stretch>
            <a:fillRect/>
          </a:stretch>
        </p:blipFill>
        <p:spPr>
          <a:xfrm>
            <a:off x="527825" y="816691"/>
            <a:ext cx="6696970" cy="3304199"/>
          </a:xfrm>
          <a:prstGeom prst="rect">
            <a:avLst/>
          </a:prstGeom>
        </p:spPr>
      </p:pic>
      <p:pic>
        <p:nvPicPr>
          <p:cNvPr id="7" name="Picture 6">
            <a:extLst>
              <a:ext uri="{FF2B5EF4-FFF2-40B4-BE49-F238E27FC236}">
                <a16:creationId xmlns:a16="http://schemas.microsoft.com/office/drawing/2014/main" id="{7984FEC4-5BCC-4C21-867D-9482F390507D}"/>
              </a:ext>
            </a:extLst>
          </p:cNvPr>
          <p:cNvPicPr>
            <a:picLocks noChangeAspect="1"/>
          </p:cNvPicPr>
          <p:nvPr/>
        </p:nvPicPr>
        <p:blipFill>
          <a:blip r:embed="rId3"/>
          <a:stretch>
            <a:fillRect/>
          </a:stretch>
        </p:blipFill>
        <p:spPr>
          <a:xfrm>
            <a:off x="527825" y="4120890"/>
            <a:ext cx="6696970" cy="930969"/>
          </a:xfrm>
          <a:prstGeom prst="rect">
            <a:avLst/>
          </a:prstGeom>
        </p:spPr>
      </p:pic>
      <p:grpSp>
        <p:nvGrpSpPr>
          <p:cNvPr id="6" name="Google Shape;1946;p52">
            <a:extLst>
              <a:ext uri="{FF2B5EF4-FFF2-40B4-BE49-F238E27FC236}">
                <a16:creationId xmlns:a16="http://schemas.microsoft.com/office/drawing/2014/main" id="{5FEDB382-23CE-40CF-9B93-66555F7603C2}"/>
              </a:ext>
            </a:extLst>
          </p:cNvPr>
          <p:cNvGrpSpPr/>
          <p:nvPr/>
        </p:nvGrpSpPr>
        <p:grpSpPr>
          <a:xfrm>
            <a:off x="6233967" y="1810567"/>
            <a:ext cx="3189652" cy="2310323"/>
            <a:chOff x="4295674" y="2528435"/>
            <a:chExt cx="3189652" cy="2310323"/>
          </a:xfrm>
        </p:grpSpPr>
        <p:grpSp>
          <p:nvGrpSpPr>
            <p:cNvPr id="8" name="Google Shape;1947;p52">
              <a:extLst>
                <a:ext uri="{FF2B5EF4-FFF2-40B4-BE49-F238E27FC236}">
                  <a16:creationId xmlns:a16="http://schemas.microsoft.com/office/drawing/2014/main" id="{BEAB0D6C-06F2-464D-A048-6E8144274946}"/>
                </a:ext>
              </a:extLst>
            </p:cNvPr>
            <p:cNvGrpSpPr/>
            <p:nvPr/>
          </p:nvGrpSpPr>
          <p:grpSpPr>
            <a:xfrm>
              <a:off x="4295674" y="2548959"/>
              <a:ext cx="3189652" cy="2289799"/>
              <a:chOff x="342525" y="498725"/>
              <a:chExt cx="6934025" cy="4977825"/>
            </a:xfrm>
          </p:grpSpPr>
          <p:sp>
            <p:nvSpPr>
              <p:cNvPr id="10" name="Google Shape;1948;p52">
                <a:extLst>
                  <a:ext uri="{FF2B5EF4-FFF2-40B4-BE49-F238E27FC236}">
                    <a16:creationId xmlns:a16="http://schemas.microsoft.com/office/drawing/2014/main" id="{A6BC5DA9-7F77-4676-9E3A-D11DFD9305A4}"/>
                  </a:ext>
                </a:extLst>
              </p:cNvPr>
              <p:cNvSpPr/>
              <p:nvPr/>
            </p:nvSpPr>
            <p:spPr>
              <a:xfrm>
                <a:off x="5470400" y="4284775"/>
                <a:ext cx="1089125" cy="1191775"/>
              </a:xfrm>
              <a:custGeom>
                <a:avLst/>
                <a:gdLst/>
                <a:ahLst/>
                <a:cxnLst/>
                <a:rect l="l" t="t" r="r" b="b"/>
                <a:pathLst>
                  <a:path w="43565" h="47671" extrusionOk="0">
                    <a:moveTo>
                      <a:pt x="43564" y="47671"/>
                    </a:moveTo>
                    <a:lnTo>
                      <a:pt x="42462" y="24082"/>
                    </a:lnTo>
                    <a:lnTo>
                      <a:pt x="42489" y="24063"/>
                    </a:lnTo>
                    <a:lnTo>
                      <a:pt x="42461" y="24048"/>
                    </a:lnTo>
                    <a:lnTo>
                      <a:pt x="42461" y="24024"/>
                    </a:lnTo>
                    <a:lnTo>
                      <a:pt x="41656" y="23579"/>
                    </a:lnTo>
                    <a:lnTo>
                      <a:pt x="1052" y="1"/>
                    </a:lnTo>
                    <a:lnTo>
                      <a:pt x="0" y="571"/>
                    </a:lnTo>
                    <a:lnTo>
                      <a:pt x="41469" y="24816"/>
                    </a:lnTo>
                    <a:lnTo>
                      <a:pt x="41469" y="24816"/>
                    </a:lnTo>
                    <a:lnTo>
                      <a:pt x="42382" y="47045"/>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49;p52">
                <a:extLst>
                  <a:ext uri="{FF2B5EF4-FFF2-40B4-BE49-F238E27FC236}">
                    <a16:creationId xmlns:a16="http://schemas.microsoft.com/office/drawing/2014/main" id="{F125DC05-FFD6-45F6-88E6-794A78B7B1F5}"/>
                  </a:ext>
                </a:extLst>
              </p:cNvPr>
              <p:cNvSpPr/>
              <p:nvPr/>
            </p:nvSpPr>
            <p:spPr>
              <a:xfrm>
                <a:off x="5380250" y="4328800"/>
                <a:ext cx="738825" cy="988975"/>
              </a:xfrm>
              <a:custGeom>
                <a:avLst/>
                <a:gdLst/>
                <a:ahLst/>
                <a:cxnLst/>
                <a:rect l="l" t="t" r="r" b="b"/>
                <a:pathLst>
                  <a:path w="29553" h="39559" extrusionOk="0">
                    <a:moveTo>
                      <a:pt x="29553" y="39559"/>
                    </a:moveTo>
                    <a:lnTo>
                      <a:pt x="28451" y="15970"/>
                    </a:lnTo>
                    <a:lnTo>
                      <a:pt x="28478" y="15951"/>
                    </a:lnTo>
                    <a:lnTo>
                      <a:pt x="28449" y="15934"/>
                    </a:lnTo>
                    <a:lnTo>
                      <a:pt x="28448" y="15912"/>
                    </a:lnTo>
                    <a:lnTo>
                      <a:pt x="27680" y="15488"/>
                    </a:lnTo>
                    <a:lnTo>
                      <a:pt x="1052" y="1"/>
                    </a:lnTo>
                    <a:lnTo>
                      <a:pt x="1" y="568"/>
                    </a:lnTo>
                    <a:lnTo>
                      <a:pt x="27458" y="16692"/>
                    </a:lnTo>
                    <a:lnTo>
                      <a:pt x="27458" y="16692"/>
                    </a:lnTo>
                    <a:lnTo>
                      <a:pt x="28371" y="38933"/>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50;p52">
                <a:extLst>
                  <a:ext uri="{FF2B5EF4-FFF2-40B4-BE49-F238E27FC236}">
                    <a16:creationId xmlns:a16="http://schemas.microsoft.com/office/drawing/2014/main" id="{FB58A05E-5E7C-487C-99C9-60C5422C1E97}"/>
                  </a:ext>
                </a:extLst>
              </p:cNvPr>
              <p:cNvSpPr/>
              <p:nvPr/>
            </p:nvSpPr>
            <p:spPr>
              <a:xfrm>
                <a:off x="4983000" y="4582250"/>
                <a:ext cx="329875" cy="384000"/>
              </a:xfrm>
              <a:custGeom>
                <a:avLst/>
                <a:gdLst/>
                <a:ahLst/>
                <a:cxnLst/>
                <a:rect l="l" t="t" r="r" b="b"/>
                <a:pathLst>
                  <a:path w="13195" h="15360" extrusionOk="0">
                    <a:moveTo>
                      <a:pt x="13194" y="15360"/>
                    </a:moveTo>
                    <a:lnTo>
                      <a:pt x="13007" y="7128"/>
                    </a:lnTo>
                    <a:lnTo>
                      <a:pt x="13034" y="7109"/>
                    </a:lnTo>
                    <a:lnTo>
                      <a:pt x="13006" y="7093"/>
                    </a:lnTo>
                    <a:lnTo>
                      <a:pt x="13004" y="7071"/>
                    </a:lnTo>
                    <a:lnTo>
                      <a:pt x="12236" y="6646"/>
                    </a:lnTo>
                    <a:lnTo>
                      <a:pt x="1052" y="1"/>
                    </a:lnTo>
                    <a:lnTo>
                      <a:pt x="1" y="569"/>
                    </a:lnTo>
                    <a:lnTo>
                      <a:pt x="12014" y="7850"/>
                    </a:lnTo>
                    <a:lnTo>
                      <a:pt x="12014" y="7850"/>
                    </a:lnTo>
                    <a:lnTo>
                      <a:pt x="12014" y="14734"/>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51;p52">
                <a:extLst>
                  <a:ext uri="{FF2B5EF4-FFF2-40B4-BE49-F238E27FC236}">
                    <a16:creationId xmlns:a16="http://schemas.microsoft.com/office/drawing/2014/main" id="{870A0D69-DA50-4EFB-B4D5-2E44AC9673EE}"/>
                  </a:ext>
                </a:extLst>
              </p:cNvPr>
              <p:cNvSpPr/>
              <p:nvPr/>
            </p:nvSpPr>
            <p:spPr>
              <a:xfrm>
                <a:off x="5303650" y="4378450"/>
                <a:ext cx="726700" cy="636475"/>
              </a:xfrm>
              <a:custGeom>
                <a:avLst/>
                <a:gdLst/>
                <a:ahLst/>
                <a:cxnLst/>
                <a:rect l="l" t="t" r="r" b="b"/>
                <a:pathLst>
                  <a:path w="29068" h="25459" extrusionOk="0">
                    <a:moveTo>
                      <a:pt x="29068" y="25458"/>
                    </a:moveTo>
                    <a:lnTo>
                      <a:pt x="28452" y="15971"/>
                    </a:lnTo>
                    <a:lnTo>
                      <a:pt x="28477" y="15952"/>
                    </a:lnTo>
                    <a:lnTo>
                      <a:pt x="28449" y="15935"/>
                    </a:lnTo>
                    <a:lnTo>
                      <a:pt x="28449" y="15926"/>
                    </a:lnTo>
                    <a:lnTo>
                      <a:pt x="28190" y="15784"/>
                    </a:lnTo>
                    <a:lnTo>
                      <a:pt x="1053" y="0"/>
                    </a:lnTo>
                    <a:lnTo>
                      <a:pt x="0" y="571"/>
                    </a:lnTo>
                    <a:lnTo>
                      <a:pt x="27458" y="16724"/>
                    </a:lnTo>
                    <a:lnTo>
                      <a:pt x="27471" y="16713"/>
                    </a:lnTo>
                    <a:lnTo>
                      <a:pt x="27886" y="24835"/>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52;p52">
                <a:extLst>
                  <a:ext uri="{FF2B5EF4-FFF2-40B4-BE49-F238E27FC236}">
                    <a16:creationId xmlns:a16="http://schemas.microsoft.com/office/drawing/2014/main" id="{D41E301C-99A0-44B4-8518-DDBA34F58AEC}"/>
                  </a:ext>
                </a:extLst>
              </p:cNvPr>
              <p:cNvSpPr/>
              <p:nvPr/>
            </p:nvSpPr>
            <p:spPr>
              <a:xfrm>
                <a:off x="5088550" y="4486950"/>
                <a:ext cx="637175" cy="935375"/>
              </a:xfrm>
              <a:custGeom>
                <a:avLst/>
                <a:gdLst/>
                <a:ahLst/>
                <a:cxnLst/>
                <a:rect l="l" t="t" r="r" b="b"/>
                <a:pathLst>
                  <a:path w="25487" h="37415" extrusionOk="0">
                    <a:moveTo>
                      <a:pt x="24304" y="36790"/>
                    </a:moveTo>
                    <a:lnTo>
                      <a:pt x="25486" y="37414"/>
                    </a:lnTo>
                    <a:lnTo>
                      <a:pt x="24869" y="24782"/>
                    </a:lnTo>
                    <a:lnTo>
                      <a:pt x="24895" y="24761"/>
                    </a:lnTo>
                    <a:lnTo>
                      <a:pt x="24867" y="24745"/>
                    </a:lnTo>
                    <a:lnTo>
                      <a:pt x="24866" y="24737"/>
                    </a:lnTo>
                    <a:lnTo>
                      <a:pt x="24396" y="24477"/>
                    </a:lnTo>
                    <a:lnTo>
                      <a:pt x="13277" y="18144"/>
                    </a:lnTo>
                    <a:lnTo>
                      <a:pt x="12717" y="6680"/>
                    </a:lnTo>
                    <a:lnTo>
                      <a:pt x="12744" y="6659"/>
                    </a:lnTo>
                    <a:lnTo>
                      <a:pt x="12716" y="6643"/>
                    </a:lnTo>
                    <a:lnTo>
                      <a:pt x="12714" y="6636"/>
                    </a:lnTo>
                    <a:lnTo>
                      <a:pt x="12245" y="6376"/>
                    </a:lnTo>
                    <a:lnTo>
                      <a:pt x="1053" y="1"/>
                    </a:lnTo>
                    <a:lnTo>
                      <a:pt x="0" y="570"/>
                    </a:lnTo>
                    <a:lnTo>
                      <a:pt x="11721" y="7430"/>
                    </a:lnTo>
                    <a:lnTo>
                      <a:pt x="12153" y="18689"/>
                    </a:lnTo>
                    <a:lnTo>
                      <a:pt x="12462" y="18852"/>
                    </a:lnTo>
                    <a:lnTo>
                      <a:pt x="23872" y="25532"/>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53;p52">
                <a:extLst>
                  <a:ext uri="{FF2B5EF4-FFF2-40B4-BE49-F238E27FC236}">
                    <a16:creationId xmlns:a16="http://schemas.microsoft.com/office/drawing/2014/main" id="{76A792BF-81F7-4FBF-B5B2-A600C99C31FE}"/>
                  </a:ext>
                </a:extLst>
              </p:cNvPr>
              <p:cNvSpPr/>
              <p:nvPr/>
            </p:nvSpPr>
            <p:spPr>
              <a:xfrm>
                <a:off x="5522925" y="4253000"/>
                <a:ext cx="1004150" cy="284475"/>
              </a:xfrm>
              <a:custGeom>
                <a:avLst/>
                <a:gdLst/>
                <a:ahLst/>
                <a:cxnLst/>
                <a:rect l="l" t="t" r="r" b="b"/>
                <a:pathLst>
                  <a:path w="40166" h="11379" extrusionOk="0">
                    <a:moveTo>
                      <a:pt x="40165" y="11378"/>
                    </a:moveTo>
                    <a:lnTo>
                      <a:pt x="39540" y="10195"/>
                    </a:lnTo>
                    <a:lnTo>
                      <a:pt x="17140" y="9276"/>
                    </a:lnTo>
                    <a:lnTo>
                      <a:pt x="1053" y="1"/>
                    </a:lnTo>
                    <a:lnTo>
                      <a:pt x="1" y="569"/>
                    </a:lnTo>
                    <a:lnTo>
                      <a:pt x="16562" y="10302"/>
                    </a:lnTo>
                    <a:lnTo>
                      <a:pt x="16595" y="10277"/>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54;p52">
                <a:extLst>
                  <a:ext uri="{FF2B5EF4-FFF2-40B4-BE49-F238E27FC236}">
                    <a16:creationId xmlns:a16="http://schemas.microsoft.com/office/drawing/2014/main" id="{F9388183-ABA5-404F-B62C-4CB6CB8C3DBC}"/>
                  </a:ext>
                </a:extLst>
              </p:cNvPr>
              <p:cNvSpPr/>
              <p:nvPr/>
            </p:nvSpPr>
            <p:spPr>
              <a:xfrm>
                <a:off x="5599550" y="4203325"/>
                <a:ext cx="1677000" cy="257125"/>
              </a:xfrm>
              <a:custGeom>
                <a:avLst/>
                <a:gdLst/>
                <a:ahLst/>
                <a:cxnLst/>
                <a:rect l="l" t="t" r="r" b="b"/>
                <a:pathLst>
                  <a:path w="67080" h="10285" extrusionOk="0">
                    <a:moveTo>
                      <a:pt x="67080" y="10284"/>
                    </a:moveTo>
                    <a:lnTo>
                      <a:pt x="66455" y="9102"/>
                    </a:lnTo>
                    <a:lnTo>
                      <a:pt x="17079" y="9240"/>
                    </a:lnTo>
                    <a:lnTo>
                      <a:pt x="1053" y="1"/>
                    </a:lnTo>
                    <a:lnTo>
                      <a:pt x="0" y="570"/>
                    </a:lnTo>
                    <a:lnTo>
                      <a:pt x="16559" y="10271"/>
                    </a:lnTo>
                    <a:lnTo>
                      <a:pt x="16596" y="10244"/>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55;p52">
                <a:extLst>
                  <a:ext uri="{FF2B5EF4-FFF2-40B4-BE49-F238E27FC236}">
                    <a16:creationId xmlns:a16="http://schemas.microsoft.com/office/drawing/2014/main" id="{6F67931D-656A-4F7A-9242-E08C2B6A905E}"/>
                  </a:ext>
                </a:extLst>
              </p:cNvPr>
              <p:cNvSpPr/>
              <p:nvPr/>
            </p:nvSpPr>
            <p:spPr>
              <a:xfrm>
                <a:off x="5725700" y="4142975"/>
                <a:ext cx="345900" cy="128050"/>
              </a:xfrm>
              <a:custGeom>
                <a:avLst/>
                <a:gdLst/>
                <a:ahLst/>
                <a:cxnLst/>
                <a:rect l="l" t="t" r="r" b="b"/>
                <a:pathLst>
                  <a:path w="13836" h="5122" extrusionOk="0">
                    <a:moveTo>
                      <a:pt x="13836" y="5122"/>
                    </a:moveTo>
                    <a:lnTo>
                      <a:pt x="13212" y="3938"/>
                    </a:lnTo>
                    <a:lnTo>
                      <a:pt x="7323" y="3682"/>
                    </a:lnTo>
                    <a:lnTo>
                      <a:pt x="1053" y="0"/>
                    </a:lnTo>
                    <a:lnTo>
                      <a:pt x="0" y="571"/>
                    </a:lnTo>
                    <a:lnTo>
                      <a:pt x="6803" y="4712"/>
                    </a:lnTo>
                    <a:lnTo>
                      <a:pt x="6840" y="4685"/>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56;p52">
                <a:extLst>
                  <a:ext uri="{FF2B5EF4-FFF2-40B4-BE49-F238E27FC236}">
                    <a16:creationId xmlns:a16="http://schemas.microsoft.com/office/drawing/2014/main" id="{F2F31292-48DE-40E9-A6DC-8CB68C5A264C}"/>
                  </a:ext>
                </a:extLst>
              </p:cNvPr>
              <p:cNvSpPr/>
              <p:nvPr/>
            </p:nvSpPr>
            <p:spPr>
              <a:xfrm>
                <a:off x="2847100" y="4386025"/>
                <a:ext cx="767150" cy="1000400"/>
              </a:xfrm>
              <a:custGeom>
                <a:avLst/>
                <a:gdLst/>
                <a:ahLst/>
                <a:cxnLst/>
                <a:rect l="l" t="t" r="r" b="b"/>
                <a:pathLst>
                  <a:path w="30686" h="40016" extrusionOk="0">
                    <a:moveTo>
                      <a:pt x="0" y="40015"/>
                    </a:moveTo>
                    <a:lnTo>
                      <a:pt x="1089" y="16713"/>
                    </a:lnTo>
                    <a:lnTo>
                      <a:pt x="1063" y="16694"/>
                    </a:lnTo>
                    <a:lnTo>
                      <a:pt x="1090" y="16678"/>
                    </a:lnTo>
                    <a:lnTo>
                      <a:pt x="1092" y="16655"/>
                    </a:lnTo>
                    <a:lnTo>
                      <a:pt x="1886" y="16216"/>
                    </a:lnTo>
                    <a:lnTo>
                      <a:pt x="29647" y="0"/>
                    </a:lnTo>
                    <a:lnTo>
                      <a:pt x="30685" y="563"/>
                    </a:lnTo>
                    <a:lnTo>
                      <a:pt x="2070" y="17438"/>
                    </a:lnTo>
                    <a:lnTo>
                      <a:pt x="2070" y="17438"/>
                    </a:lnTo>
                    <a:lnTo>
                      <a:pt x="1167" y="39399"/>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57;p52">
                <a:extLst>
                  <a:ext uri="{FF2B5EF4-FFF2-40B4-BE49-F238E27FC236}">
                    <a16:creationId xmlns:a16="http://schemas.microsoft.com/office/drawing/2014/main" id="{26DF2885-B015-421F-BEFB-33897D6A666C}"/>
                  </a:ext>
                </a:extLst>
              </p:cNvPr>
              <p:cNvSpPr/>
              <p:nvPr/>
            </p:nvSpPr>
            <p:spPr>
              <a:xfrm>
                <a:off x="3318125" y="4456100"/>
                <a:ext cx="445475" cy="812625"/>
              </a:xfrm>
              <a:custGeom>
                <a:avLst/>
                <a:gdLst/>
                <a:ahLst/>
                <a:cxnLst/>
                <a:rect l="l" t="t" r="r" b="b"/>
                <a:pathLst>
                  <a:path w="17819" h="32505" extrusionOk="0">
                    <a:moveTo>
                      <a:pt x="0" y="32505"/>
                    </a:moveTo>
                    <a:lnTo>
                      <a:pt x="1089" y="9202"/>
                    </a:lnTo>
                    <a:lnTo>
                      <a:pt x="1063" y="9182"/>
                    </a:lnTo>
                    <a:lnTo>
                      <a:pt x="1092" y="9166"/>
                    </a:lnTo>
                    <a:lnTo>
                      <a:pt x="1092" y="9144"/>
                    </a:lnTo>
                    <a:lnTo>
                      <a:pt x="1852" y="8725"/>
                    </a:lnTo>
                    <a:lnTo>
                      <a:pt x="16779" y="1"/>
                    </a:lnTo>
                    <a:lnTo>
                      <a:pt x="17818" y="564"/>
                    </a:lnTo>
                    <a:lnTo>
                      <a:pt x="2072" y="9914"/>
                    </a:lnTo>
                    <a:lnTo>
                      <a:pt x="2072" y="9914"/>
                    </a:lnTo>
                    <a:lnTo>
                      <a:pt x="1169" y="31887"/>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58;p52">
                <a:extLst>
                  <a:ext uri="{FF2B5EF4-FFF2-40B4-BE49-F238E27FC236}">
                    <a16:creationId xmlns:a16="http://schemas.microsoft.com/office/drawing/2014/main" id="{2B7CBB92-19DD-41A7-B6A5-390442B8A28C}"/>
                  </a:ext>
                </a:extLst>
              </p:cNvPr>
              <p:cNvSpPr/>
              <p:nvPr/>
            </p:nvSpPr>
            <p:spPr>
              <a:xfrm>
                <a:off x="2959175" y="4428050"/>
                <a:ext cx="717950" cy="628775"/>
              </a:xfrm>
              <a:custGeom>
                <a:avLst/>
                <a:gdLst/>
                <a:ahLst/>
                <a:cxnLst/>
                <a:rect l="l" t="t" r="r" b="b"/>
                <a:pathLst>
                  <a:path w="28718" h="25151" extrusionOk="0">
                    <a:moveTo>
                      <a:pt x="0" y="25151"/>
                    </a:moveTo>
                    <a:lnTo>
                      <a:pt x="611" y="15776"/>
                    </a:lnTo>
                    <a:lnTo>
                      <a:pt x="584" y="15759"/>
                    </a:lnTo>
                    <a:lnTo>
                      <a:pt x="612" y="15741"/>
                    </a:lnTo>
                    <a:lnTo>
                      <a:pt x="612" y="15733"/>
                    </a:lnTo>
                    <a:lnTo>
                      <a:pt x="869" y="15594"/>
                    </a:lnTo>
                    <a:lnTo>
                      <a:pt x="27678" y="0"/>
                    </a:lnTo>
                    <a:lnTo>
                      <a:pt x="28718" y="563"/>
                    </a:lnTo>
                    <a:lnTo>
                      <a:pt x="1591" y="16520"/>
                    </a:lnTo>
                    <a:lnTo>
                      <a:pt x="1579" y="16511"/>
                    </a:lnTo>
                    <a:lnTo>
                      <a:pt x="1169" y="24533"/>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59;p52">
                <a:extLst>
                  <a:ext uri="{FF2B5EF4-FFF2-40B4-BE49-F238E27FC236}">
                    <a16:creationId xmlns:a16="http://schemas.microsoft.com/office/drawing/2014/main" id="{31BFDFFB-E9B7-4956-8276-3ABAE10973FB}"/>
                  </a:ext>
                </a:extLst>
              </p:cNvPr>
              <p:cNvSpPr/>
              <p:nvPr/>
            </p:nvSpPr>
            <p:spPr>
              <a:xfrm>
                <a:off x="3923900" y="4700525"/>
                <a:ext cx="285700" cy="373600"/>
              </a:xfrm>
              <a:custGeom>
                <a:avLst/>
                <a:gdLst/>
                <a:ahLst/>
                <a:cxnLst/>
                <a:rect l="l" t="t" r="r" b="b"/>
                <a:pathLst>
                  <a:path w="11428" h="14944" extrusionOk="0">
                    <a:moveTo>
                      <a:pt x="1" y="14944"/>
                    </a:moveTo>
                    <a:lnTo>
                      <a:pt x="609" y="5571"/>
                    </a:lnTo>
                    <a:lnTo>
                      <a:pt x="584" y="5552"/>
                    </a:lnTo>
                    <a:lnTo>
                      <a:pt x="612" y="5535"/>
                    </a:lnTo>
                    <a:lnTo>
                      <a:pt x="612" y="5528"/>
                    </a:lnTo>
                    <a:lnTo>
                      <a:pt x="868" y="5387"/>
                    </a:lnTo>
                    <a:lnTo>
                      <a:pt x="10388" y="1"/>
                    </a:lnTo>
                    <a:lnTo>
                      <a:pt x="11427" y="564"/>
                    </a:lnTo>
                    <a:lnTo>
                      <a:pt x="1591" y="6315"/>
                    </a:lnTo>
                    <a:lnTo>
                      <a:pt x="1579" y="6304"/>
                    </a:lnTo>
                    <a:lnTo>
                      <a:pt x="1169" y="14326"/>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60;p52">
                <a:extLst>
                  <a:ext uri="{FF2B5EF4-FFF2-40B4-BE49-F238E27FC236}">
                    <a16:creationId xmlns:a16="http://schemas.microsoft.com/office/drawing/2014/main" id="{148CD42A-DFA5-4583-9FA2-2649C3D0AAE8}"/>
                  </a:ext>
                </a:extLst>
              </p:cNvPr>
              <p:cNvSpPr/>
              <p:nvPr/>
            </p:nvSpPr>
            <p:spPr>
              <a:xfrm>
                <a:off x="342525" y="4345000"/>
                <a:ext cx="3203925" cy="570425"/>
              </a:xfrm>
              <a:custGeom>
                <a:avLst/>
                <a:gdLst/>
                <a:ahLst/>
                <a:cxnLst/>
                <a:rect l="l" t="t" r="r" b="b"/>
                <a:pathLst>
                  <a:path w="128157" h="22817" extrusionOk="0">
                    <a:moveTo>
                      <a:pt x="0" y="22817"/>
                    </a:moveTo>
                    <a:lnTo>
                      <a:pt x="618" y="21649"/>
                    </a:lnTo>
                    <a:lnTo>
                      <a:pt x="90295" y="21739"/>
                    </a:lnTo>
                    <a:lnTo>
                      <a:pt x="127117" y="0"/>
                    </a:lnTo>
                    <a:lnTo>
                      <a:pt x="128157" y="562"/>
                    </a:lnTo>
                    <a:lnTo>
                      <a:pt x="90867" y="22753"/>
                    </a:lnTo>
                    <a:lnTo>
                      <a:pt x="90834" y="22729"/>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61;p52">
                <a:extLst>
                  <a:ext uri="{FF2B5EF4-FFF2-40B4-BE49-F238E27FC236}">
                    <a16:creationId xmlns:a16="http://schemas.microsoft.com/office/drawing/2014/main" id="{3E0F94EA-8E65-4113-9CF3-43177D6A71B5}"/>
                  </a:ext>
                </a:extLst>
              </p:cNvPr>
              <p:cNvSpPr/>
              <p:nvPr/>
            </p:nvSpPr>
            <p:spPr>
              <a:xfrm>
                <a:off x="2491000" y="4316000"/>
                <a:ext cx="1000650" cy="256300"/>
              </a:xfrm>
              <a:custGeom>
                <a:avLst/>
                <a:gdLst/>
                <a:ahLst/>
                <a:cxnLst/>
                <a:rect l="l" t="t" r="r" b="b"/>
                <a:pathLst>
                  <a:path w="40026" h="10252" extrusionOk="0">
                    <a:moveTo>
                      <a:pt x="1" y="10251"/>
                    </a:moveTo>
                    <a:lnTo>
                      <a:pt x="618" y="9083"/>
                    </a:lnTo>
                    <a:lnTo>
                      <a:pt x="23154" y="9129"/>
                    </a:lnTo>
                    <a:lnTo>
                      <a:pt x="38986" y="1"/>
                    </a:lnTo>
                    <a:lnTo>
                      <a:pt x="40026" y="562"/>
                    </a:lnTo>
                    <a:lnTo>
                      <a:pt x="23666" y="10146"/>
                    </a:lnTo>
                    <a:lnTo>
                      <a:pt x="23631" y="10121"/>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62;p52">
                <a:extLst>
                  <a:ext uri="{FF2B5EF4-FFF2-40B4-BE49-F238E27FC236}">
                    <a16:creationId xmlns:a16="http://schemas.microsoft.com/office/drawing/2014/main" id="{D3E25898-81EC-4A47-A8E5-34D95961FF41}"/>
                  </a:ext>
                </a:extLst>
              </p:cNvPr>
              <p:cNvSpPr/>
              <p:nvPr/>
            </p:nvSpPr>
            <p:spPr>
              <a:xfrm>
                <a:off x="1113900" y="4130900"/>
                <a:ext cx="2116825" cy="139575"/>
              </a:xfrm>
              <a:custGeom>
                <a:avLst/>
                <a:gdLst/>
                <a:ahLst/>
                <a:cxnLst/>
                <a:rect l="l" t="t" r="r" b="b"/>
                <a:pathLst>
                  <a:path w="84673" h="5583" extrusionOk="0">
                    <a:moveTo>
                      <a:pt x="1" y="5535"/>
                    </a:moveTo>
                    <a:lnTo>
                      <a:pt x="618" y="4368"/>
                    </a:lnTo>
                    <a:lnTo>
                      <a:pt x="75979" y="4564"/>
                    </a:lnTo>
                    <a:lnTo>
                      <a:pt x="83631" y="1"/>
                    </a:lnTo>
                    <a:lnTo>
                      <a:pt x="84672" y="562"/>
                    </a:lnTo>
                    <a:lnTo>
                      <a:pt x="76492" y="5583"/>
                    </a:lnTo>
                    <a:lnTo>
                      <a:pt x="76455" y="5556"/>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63;p52">
                <a:extLst>
                  <a:ext uri="{FF2B5EF4-FFF2-40B4-BE49-F238E27FC236}">
                    <a16:creationId xmlns:a16="http://schemas.microsoft.com/office/drawing/2014/main" id="{6A494B99-8422-4FE2-8FBD-3C4109E9BD48}"/>
                  </a:ext>
                </a:extLst>
              </p:cNvPr>
              <p:cNvSpPr/>
              <p:nvPr/>
            </p:nvSpPr>
            <p:spPr>
              <a:xfrm>
                <a:off x="3101400" y="2565150"/>
                <a:ext cx="2735325" cy="2310900"/>
              </a:xfrm>
              <a:custGeom>
                <a:avLst/>
                <a:gdLst/>
                <a:ahLst/>
                <a:cxnLst/>
                <a:rect l="l" t="t" r="r" b="b"/>
                <a:pathLst>
                  <a:path w="109413" h="92436" extrusionOk="0">
                    <a:moveTo>
                      <a:pt x="109412" y="32200"/>
                    </a:moveTo>
                    <a:lnTo>
                      <a:pt x="109412" y="60225"/>
                    </a:lnTo>
                    <a:cubicBezTo>
                      <a:pt x="109412" y="61144"/>
                      <a:pt x="108817" y="62075"/>
                      <a:pt x="107614" y="62772"/>
                    </a:cubicBezTo>
                    <a:lnTo>
                      <a:pt x="59073" y="91039"/>
                    </a:lnTo>
                    <a:cubicBezTo>
                      <a:pt x="56667" y="92435"/>
                      <a:pt x="52747" y="92435"/>
                      <a:pt x="50341" y="91039"/>
                    </a:cubicBezTo>
                    <a:lnTo>
                      <a:pt x="1800" y="62772"/>
                    </a:lnTo>
                    <a:cubicBezTo>
                      <a:pt x="597" y="62075"/>
                      <a:pt x="0" y="61144"/>
                      <a:pt x="0" y="60225"/>
                    </a:cubicBezTo>
                    <a:lnTo>
                      <a:pt x="0" y="32200"/>
                    </a:lnTo>
                    <a:cubicBezTo>
                      <a:pt x="0" y="31279"/>
                      <a:pt x="597" y="30360"/>
                      <a:pt x="1800" y="29663"/>
                    </a:cubicBezTo>
                    <a:lnTo>
                      <a:pt x="50341" y="1396"/>
                    </a:lnTo>
                    <a:cubicBezTo>
                      <a:pt x="52747" y="0"/>
                      <a:pt x="56667" y="0"/>
                      <a:pt x="59073" y="1396"/>
                    </a:cubicBezTo>
                    <a:lnTo>
                      <a:pt x="107614" y="29662"/>
                    </a:lnTo>
                    <a:cubicBezTo>
                      <a:pt x="108817" y="30360"/>
                      <a:pt x="109412" y="31279"/>
                      <a:pt x="109412" y="32200"/>
                    </a:cubicBez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64;p52">
                <a:extLst>
                  <a:ext uri="{FF2B5EF4-FFF2-40B4-BE49-F238E27FC236}">
                    <a16:creationId xmlns:a16="http://schemas.microsoft.com/office/drawing/2014/main" id="{AC42E31F-16BF-4A60-A0D6-593C100CA81F}"/>
                  </a:ext>
                </a:extLst>
              </p:cNvPr>
              <p:cNvSpPr/>
              <p:nvPr/>
            </p:nvSpPr>
            <p:spPr>
              <a:xfrm>
                <a:off x="3086425" y="2565100"/>
                <a:ext cx="2765250" cy="1610375"/>
              </a:xfrm>
              <a:custGeom>
                <a:avLst/>
                <a:gdLst/>
                <a:ahLst/>
                <a:cxnLst/>
                <a:rect l="l" t="t" r="r" b="b"/>
                <a:pathLst>
                  <a:path w="110610" h="64415" extrusionOk="0">
                    <a:moveTo>
                      <a:pt x="108209" y="34751"/>
                    </a:moveTo>
                    <a:cubicBezTo>
                      <a:pt x="110610" y="33351"/>
                      <a:pt x="110610" y="31063"/>
                      <a:pt x="108209" y="29665"/>
                    </a:cubicBezTo>
                    <a:lnTo>
                      <a:pt x="59672" y="1401"/>
                    </a:lnTo>
                    <a:cubicBezTo>
                      <a:pt x="57271" y="1"/>
                      <a:pt x="53340" y="1"/>
                      <a:pt x="50939" y="1401"/>
                    </a:cubicBezTo>
                    <a:lnTo>
                      <a:pt x="2402" y="29664"/>
                    </a:lnTo>
                    <a:cubicBezTo>
                      <a:pt x="1" y="31063"/>
                      <a:pt x="1" y="33351"/>
                      <a:pt x="2402" y="34750"/>
                    </a:cubicBezTo>
                    <a:lnTo>
                      <a:pt x="50939" y="63016"/>
                    </a:lnTo>
                    <a:cubicBezTo>
                      <a:pt x="53340" y="64415"/>
                      <a:pt x="57271" y="64415"/>
                      <a:pt x="59673" y="63016"/>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65;p52">
                <a:extLst>
                  <a:ext uri="{FF2B5EF4-FFF2-40B4-BE49-F238E27FC236}">
                    <a16:creationId xmlns:a16="http://schemas.microsoft.com/office/drawing/2014/main" id="{96028513-3AFB-4F0C-8115-AFD8B808932B}"/>
                  </a:ext>
                </a:extLst>
              </p:cNvPr>
              <p:cNvSpPr/>
              <p:nvPr/>
            </p:nvSpPr>
            <p:spPr>
              <a:xfrm>
                <a:off x="4288075" y="1654750"/>
                <a:ext cx="1657575" cy="1011600"/>
              </a:xfrm>
              <a:custGeom>
                <a:avLst/>
                <a:gdLst/>
                <a:ahLst/>
                <a:cxnLst/>
                <a:rect l="l" t="t" r="r" b="b"/>
                <a:pathLst>
                  <a:path w="66303" h="40464" extrusionOk="0">
                    <a:moveTo>
                      <a:pt x="1" y="22991"/>
                    </a:moveTo>
                    <a:lnTo>
                      <a:pt x="1" y="24508"/>
                    </a:lnTo>
                    <a:cubicBezTo>
                      <a:pt x="1" y="24964"/>
                      <a:pt x="296" y="25426"/>
                      <a:pt x="892" y="25772"/>
                    </a:cubicBezTo>
                    <a:lnTo>
                      <a:pt x="24938" y="39775"/>
                    </a:lnTo>
                    <a:cubicBezTo>
                      <a:pt x="26130" y="40464"/>
                      <a:pt x="28071" y="40464"/>
                      <a:pt x="29263" y="39775"/>
                    </a:cubicBezTo>
                    <a:lnTo>
                      <a:pt x="65411" y="18729"/>
                    </a:lnTo>
                    <a:cubicBezTo>
                      <a:pt x="66007" y="18384"/>
                      <a:pt x="66302" y="17922"/>
                      <a:pt x="66302" y="17467"/>
                    </a:cubicBezTo>
                    <a:lnTo>
                      <a:pt x="66302" y="15950"/>
                    </a:lnTo>
                    <a:cubicBezTo>
                      <a:pt x="66302" y="15495"/>
                      <a:pt x="66007" y="15039"/>
                      <a:pt x="65411" y="14691"/>
                    </a:cubicBezTo>
                    <a:lnTo>
                      <a:pt x="41365" y="691"/>
                    </a:lnTo>
                    <a:cubicBezTo>
                      <a:pt x="40176" y="1"/>
                      <a:pt x="38232" y="1"/>
                      <a:pt x="37041" y="691"/>
                    </a:cubicBezTo>
                    <a:lnTo>
                      <a:pt x="890" y="21736"/>
                    </a:lnTo>
                    <a:cubicBezTo>
                      <a:pt x="296" y="22080"/>
                      <a:pt x="1" y="22536"/>
                      <a:pt x="1" y="2299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66;p52">
                <a:extLst>
                  <a:ext uri="{FF2B5EF4-FFF2-40B4-BE49-F238E27FC236}">
                    <a16:creationId xmlns:a16="http://schemas.microsoft.com/office/drawing/2014/main" id="{1BEE1295-3C7E-4BFE-A72E-857659DBE560}"/>
                  </a:ext>
                </a:extLst>
              </p:cNvPr>
              <p:cNvSpPr/>
              <p:nvPr/>
            </p:nvSpPr>
            <p:spPr>
              <a:xfrm>
                <a:off x="4280650" y="1654675"/>
                <a:ext cx="1672425" cy="973825"/>
              </a:xfrm>
              <a:custGeom>
                <a:avLst/>
                <a:gdLst/>
                <a:ahLst/>
                <a:cxnLst/>
                <a:rect l="l" t="t" r="r" b="b"/>
                <a:pathLst>
                  <a:path w="66897" h="38953" extrusionOk="0">
                    <a:moveTo>
                      <a:pt x="1190" y="24257"/>
                    </a:moveTo>
                    <a:cubicBezTo>
                      <a:pt x="1" y="23565"/>
                      <a:pt x="1" y="22432"/>
                      <a:pt x="1190" y="21739"/>
                    </a:cubicBezTo>
                    <a:lnTo>
                      <a:pt x="37337" y="696"/>
                    </a:lnTo>
                    <a:cubicBezTo>
                      <a:pt x="38526" y="1"/>
                      <a:pt x="40475" y="1"/>
                      <a:pt x="41664" y="696"/>
                    </a:cubicBezTo>
                    <a:lnTo>
                      <a:pt x="65707" y="14696"/>
                    </a:lnTo>
                    <a:cubicBezTo>
                      <a:pt x="66896" y="15391"/>
                      <a:pt x="66896" y="16524"/>
                      <a:pt x="65707" y="17217"/>
                    </a:cubicBezTo>
                    <a:lnTo>
                      <a:pt x="29560" y="38259"/>
                    </a:lnTo>
                    <a:cubicBezTo>
                      <a:pt x="28369" y="38952"/>
                      <a:pt x="26422" y="38952"/>
                      <a:pt x="25233" y="3825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67;p52">
                <a:extLst>
                  <a:ext uri="{FF2B5EF4-FFF2-40B4-BE49-F238E27FC236}">
                    <a16:creationId xmlns:a16="http://schemas.microsoft.com/office/drawing/2014/main" id="{8E533EF1-399C-42FE-B2CA-555218AE56D5}"/>
                  </a:ext>
                </a:extLst>
              </p:cNvPr>
              <p:cNvSpPr/>
              <p:nvPr/>
            </p:nvSpPr>
            <p:spPr>
              <a:xfrm>
                <a:off x="4212975" y="829300"/>
                <a:ext cx="1053000" cy="1384150"/>
              </a:xfrm>
              <a:custGeom>
                <a:avLst/>
                <a:gdLst/>
                <a:ahLst/>
                <a:cxnLst/>
                <a:rect l="l" t="t" r="r" b="b"/>
                <a:pathLst>
                  <a:path w="42120" h="55366" extrusionOk="0">
                    <a:moveTo>
                      <a:pt x="2280" y="55141"/>
                    </a:moveTo>
                    <a:lnTo>
                      <a:pt x="963" y="54392"/>
                    </a:lnTo>
                    <a:cubicBezTo>
                      <a:pt x="567" y="54167"/>
                      <a:pt x="313" y="53682"/>
                      <a:pt x="307" y="52994"/>
                    </a:cubicBezTo>
                    <a:lnTo>
                      <a:pt x="14" y="25169"/>
                    </a:lnTo>
                    <a:cubicBezTo>
                      <a:pt x="1" y="23793"/>
                      <a:pt x="962" y="22101"/>
                      <a:pt x="2150" y="21409"/>
                    </a:cubicBezTo>
                    <a:lnTo>
                      <a:pt x="38308" y="376"/>
                    </a:lnTo>
                    <a:cubicBezTo>
                      <a:pt x="38903" y="31"/>
                      <a:pt x="39450" y="1"/>
                      <a:pt x="39845" y="228"/>
                    </a:cubicBezTo>
                    <a:lnTo>
                      <a:pt x="41163" y="976"/>
                    </a:lnTo>
                    <a:cubicBezTo>
                      <a:pt x="41560" y="1201"/>
                      <a:pt x="41809" y="1683"/>
                      <a:pt x="41815" y="2372"/>
                    </a:cubicBezTo>
                    <a:lnTo>
                      <a:pt x="42108" y="30197"/>
                    </a:lnTo>
                    <a:cubicBezTo>
                      <a:pt x="42120" y="31574"/>
                      <a:pt x="41161" y="33262"/>
                      <a:pt x="39971" y="33956"/>
                    </a:cubicBezTo>
                    <a:lnTo>
                      <a:pt x="3813" y="54987"/>
                    </a:lnTo>
                    <a:cubicBezTo>
                      <a:pt x="3219" y="55334"/>
                      <a:pt x="2677" y="55366"/>
                      <a:pt x="2280" y="5514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68;p52">
                <a:extLst>
                  <a:ext uri="{FF2B5EF4-FFF2-40B4-BE49-F238E27FC236}">
                    <a16:creationId xmlns:a16="http://schemas.microsoft.com/office/drawing/2014/main" id="{0946C5BA-F491-46B8-9257-67ACD3FC4987}"/>
                  </a:ext>
                </a:extLst>
              </p:cNvPr>
              <p:cNvSpPr/>
              <p:nvPr/>
            </p:nvSpPr>
            <p:spPr>
              <a:xfrm>
                <a:off x="4245875" y="840225"/>
                <a:ext cx="1020175" cy="1381050"/>
              </a:xfrm>
              <a:custGeom>
                <a:avLst/>
                <a:gdLst/>
                <a:ahLst/>
                <a:cxnLst/>
                <a:rect l="l" t="t" r="r" b="b"/>
                <a:pathLst>
                  <a:path w="40807" h="55242" extrusionOk="0">
                    <a:moveTo>
                      <a:pt x="309" y="53304"/>
                    </a:moveTo>
                    <a:cubicBezTo>
                      <a:pt x="324" y="54681"/>
                      <a:pt x="1309" y="55242"/>
                      <a:pt x="2500" y="54548"/>
                    </a:cubicBezTo>
                    <a:lnTo>
                      <a:pt x="38654" y="33519"/>
                    </a:lnTo>
                    <a:cubicBezTo>
                      <a:pt x="39845" y="32828"/>
                      <a:pt x="40807" y="31135"/>
                      <a:pt x="40792" y="29757"/>
                    </a:cubicBezTo>
                    <a:lnTo>
                      <a:pt x="40499" y="1937"/>
                    </a:lnTo>
                    <a:cubicBezTo>
                      <a:pt x="40483" y="560"/>
                      <a:pt x="39499" y="0"/>
                      <a:pt x="38309" y="692"/>
                    </a:cubicBezTo>
                    <a:lnTo>
                      <a:pt x="2154" y="21721"/>
                    </a:lnTo>
                    <a:cubicBezTo>
                      <a:pt x="963" y="22413"/>
                      <a:pt x="0" y="24106"/>
                      <a:pt x="17" y="2548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69;p52">
                <a:extLst>
                  <a:ext uri="{FF2B5EF4-FFF2-40B4-BE49-F238E27FC236}">
                    <a16:creationId xmlns:a16="http://schemas.microsoft.com/office/drawing/2014/main" id="{2BD84346-1700-4056-B3B4-F55BEB515C18}"/>
                  </a:ext>
                </a:extLst>
              </p:cNvPr>
              <p:cNvSpPr/>
              <p:nvPr/>
            </p:nvSpPr>
            <p:spPr>
              <a:xfrm>
                <a:off x="4308700" y="934225"/>
                <a:ext cx="894550" cy="1193100"/>
              </a:xfrm>
              <a:custGeom>
                <a:avLst/>
                <a:gdLst/>
                <a:ahLst/>
                <a:cxnLst/>
                <a:rect l="l" t="t" r="r" b="b"/>
                <a:pathLst>
                  <a:path w="35782" h="47724" extrusionOk="0">
                    <a:moveTo>
                      <a:pt x="34883" y="27597"/>
                    </a:moveTo>
                    <a:cubicBezTo>
                      <a:pt x="35297" y="27356"/>
                      <a:pt x="35781" y="26504"/>
                      <a:pt x="35775" y="26024"/>
                    </a:cubicBezTo>
                    <a:lnTo>
                      <a:pt x="35502" y="0"/>
                    </a:lnTo>
                    <a:lnTo>
                      <a:pt x="898" y="20124"/>
                    </a:lnTo>
                    <a:cubicBezTo>
                      <a:pt x="484" y="20368"/>
                      <a:pt x="0" y="21219"/>
                      <a:pt x="6" y="21695"/>
                    </a:cubicBezTo>
                    <a:lnTo>
                      <a:pt x="279" y="4772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70;p52">
                <a:extLst>
                  <a:ext uri="{FF2B5EF4-FFF2-40B4-BE49-F238E27FC236}">
                    <a16:creationId xmlns:a16="http://schemas.microsoft.com/office/drawing/2014/main" id="{8BF3B849-DA9F-4C0F-A499-06535E5D2A42}"/>
                  </a:ext>
                </a:extLst>
              </p:cNvPr>
              <p:cNvSpPr/>
              <p:nvPr/>
            </p:nvSpPr>
            <p:spPr>
              <a:xfrm>
                <a:off x="5266950" y="1745750"/>
                <a:ext cx="92500" cy="54100"/>
              </a:xfrm>
              <a:custGeom>
                <a:avLst/>
                <a:gdLst/>
                <a:ahLst/>
                <a:cxnLst/>
                <a:rect l="l" t="t" r="r" b="b"/>
                <a:pathLst>
                  <a:path w="3700" h="2164" extrusionOk="0">
                    <a:moveTo>
                      <a:pt x="1" y="977"/>
                    </a:moveTo>
                    <a:lnTo>
                      <a:pt x="2019" y="2164"/>
                    </a:lnTo>
                    <a:lnTo>
                      <a:pt x="3700" y="1187"/>
                    </a:lnTo>
                    <a:lnTo>
                      <a:pt x="1679"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71;p52">
                <a:extLst>
                  <a:ext uri="{FF2B5EF4-FFF2-40B4-BE49-F238E27FC236}">
                    <a16:creationId xmlns:a16="http://schemas.microsoft.com/office/drawing/2014/main" id="{6DB5A0DF-03CE-41E7-9ED7-771A3081B99E}"/>
                  </a:ext>
                </a:extLst>
              </p:cNvPr>
              <p:cNvSpPr/>
              <p:nvPr/>
            </p:nvSpPr>
            <p:spPr>
              <a:xfrm>
                <a:off x="5204150" y="1777550"/>
                <a:ext cx="100625" cy="58850"/>
              </a:xfrm>
              <a:custGeom>
                <a:avLst/>
                <a:gdLst/>
                <a:ahLst/>
                <a:cxnLst/>
                <a:rect l="l" t="t" r="r" b="b"/>
                <a:pathLst>
                  <a:path w="4025" h="2354" extrusionOk="0">
                    <a:moveTo>
                      <a:pt x="0" y="1167"/>
                    </a:moveTo>
                    <a:lnTo>
                      <a:pt x="2023" y="2353"/>
                    </a:lnTo>
                    <a:lnTo>
                      <a:pt x="4025" y="1186"/>
                    </a:lnTo>
                    <a:lnTo>
                      <a:pt x="2002"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72;p52">
                <a:extLst>
                  <a:ext uri="{FF2B5EF4-FFF2-40B4-BE49-F238E27FC236}">
                    <a16:creationId xmlns:a16="http://schemas.microsoft.com/office/drawing/2014/main" id="{B2D1CF45-7307-4897-B4D7-56682CED4324}"/>
                  </a:ext>
                </a:extLst>
              </p:cNvPr>
              <p:cNvSpPr/>
              <p:nvPr/>
            </p:nvSpPr>
            <p:spPr>
              <a:xfrm>
                <a:off x="5141525" y="1814050"/>
                <a:ext cx="100550" cy="58900"/>
              </a:xfrm>
              <a:custGeom>
                <a:avLst/>
                <a:gdLst/>
                <a:ahLst/>
                <a:cxnLst/>
                <a:rect l="l" t="t" r="r" b="b"/>
                <a:pathLst>
                  <a:path w="4022" h="2356" extrusionOk="0">
                    <a:moveTo>
                      <a:pt x="0" y="1163"/>
                    </a:moveTo>
                    <a:lnTo>
                      <a:pt x="2018" y="2356"/>
                    </a:lnTo>
                    <a:lnTo>
                      <a:pt x="4021" y="1187"/>
                    </a:lnTo>
                    <a:lnTo>
                      <a:pt x="1999"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73;p52">
                <a:extLst>
                  <a:ext uri="{FF2B5EF4-FFF2-40B4-BE49-F238E27FC236}">
                    <a16:creationId xmlns:a16="http://schemas.microsoft.com/office/drawing/2014/main" id="{1CFD20D9-6C75-4A88-8555-CDCFA9C4A1B6}"/>
                  </a:ext>
                </a:extLst>
              </p:cNvPr>
              <p:cNvSpPr/>
              <p:nvPr/>
            </p:nvSpPr>
            <p:spPr>
              <a:xfrm>
                <a:off x="5078850" y="1850625"/>
                <a:ext cx="100525" cy="58750"/>
              </a:xfrm>
              <a:custGeom>
                <a:avLst/>
                <a:gdLst/>
                <a:ahLst/>
                <a:cxnLst/>
                <a:rect l="l" t="t" r="r" b="b"/>
                <a:pathLst>
                  <a:path w="4021" h="2350" extrusionOk="0">
                    <a:moveTo>
                      <a:pt x="1" y="1163"/>
                    </a:moveTo>
                    <a:lnTo>
                      <a:pt x="2019" y="2349"/>
                    </a:lnTo>
                    <a:lnTo>
                      <a:pt x="4020" y="1182"/>
                    </a:lnTo>
                    <a:lnTo>
                      <a:pt x="1998"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74;p52">
                <a:extLst>
                  <a:ext uri="{FF2B5EF4-FFF2-40B4-BE49-F238E27FC236}">
                    <a16:creationId xmlns:a16="http://schemas.microsoft.com/office/drawing/2014/main" id="{FE1AF930-470E-4224-B901-755CB6A48FE0}"/>
                  </a:ext>
                </a:extLst>
              </p:cNvPr>
              <p:cNvSpPr/>
              <p:nvPr/>
            </p:nvSpPr>
            <p:spPr>
              <a:xfrm>
                <a:off x="5016050" y="1887025"/>
                <a:ext cx="100625" cy="58875"/>
              </a:xfrm>
              <a:custGeom>
                <a:avLst/>
                <a:gdLst/>
                <a:ahLst/>
                <a:cxnLst/>
                <a:rect l="l" t="t" r="r" b="b"/>
                <a:pathLst>
                  <a:path w="4025" h="2355" extrusionOk="0">
                    <a:moveTo>
                      <a:pt x="0" y="1168"/>
                    </a:moveTo>
                    <a:lnTo>
                      <a:pt x="2023" y="2355"/>
                    </a:lnTo>
                    <a:lnTo>
                      <a:pt x="4024" y="1187"/>
                    </a:lnTo>
                    <a:lnTo>
                      <a:pt x="2003"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75;p52">
                <a:extLst>
                  <a:ext uri="{FF2B5EF4-FFF2-40B4-BE49-F238E27FC236}">
                    <a16:creationId xmlns:a16="http://schemas.microsoft.com/office/drawing/2014/main" id="{9253091B-37B5-46B4-9E66-E059CE03EAE9}"/>
                  </a:ext>
                </a:extLst>
              </p:cNvPr>
              <p:cNvSpPr/>
              <p:nvPr/>
            </p:nvSpPr>
            <p:spPr>
              <a:xfrm>
                <a:off x="4953450" y="1923600"/>
                <a:ext cx="100525" cy="58825"/>
              </a:xfrm>
              <a:custGeom>
                <a:avLst/>
                <a:gdLst/>
                <a:ahLst/>
                <a:cxnLst/>
                <a:rect l="l" t="t" r="r" b="b"/>
                <a:pathLst>
                  <a:path w="4021" h="2353" extrusionOk="0">
                    <a:moveTo>
                      <a:pt x="1" y="1168"/>
                    </a:moveTo>
                    <a:lnTo>
                      <a:pt x="2019" y="2353"/>
                    </a:lnTo>
                    <a:lnTo>
                      <a:pt x="4020" y="1187"/>
                    </a:lnTo>
                    <a:lnTo>
                      <a:pt x="1998"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76;p52">
                <a:extLst>
                  <a:ext uri="{FF2B5EF4-FFF2-40B4-BE49-F238E27FC236}">
                    <a16:creationId xmlns:a16="http://schemas.microsoft.com/office/drawing/2014/main" id="{2E252B3E-29A7-4B31-9117-51F5815FE9C8}"/>
                  </a:ext>
                </a:extLst>
              </p:cNvPr>
              <p:cNvSpPr/>
              <p:nvPr/>
            </p:nvSpPr>
            <p:spPr>
              <a:xfrm>
                <a:off x="4890700" y="1960125"/>
                <a:ext cx="100575" cy="58725"/>
              </a:xfrm>
              <a:custGeom>
                <a:avLst/>
                <a:gdLst/>
                <a:ahLst/>
                <a:cxnLst/>
                <a:rect l="l" t="t" r="r" b="b"/>
                <a:pathLst>
                  <a:path w="4023" h="2349" extrusionOk="0">
                    <a:moveTo>
                      <a:pt x="1" y="1164"/>
                    </a:moveTo>
                    <a:lnTo>
                      <a:pt x="2019" y="2349"/>
                    </a:lnTo>
                    <a:lnTo>
                      <a:pt x="4022" y="1184"/>
                    </a:lnTo>
                    <a:lnTo>
                      <a:pt x="2000"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77;p52">
                <a:extLst>
                  <a:ext uri="{FF2B5EF4-FFF2-40B4-BE49-F238E27FC236}">
                    <a16:creationId xmlns:a16="http://schemas.microsoft.com/office/drawing/2014/main" id="{5FD7FA11-1CF5-445F-B1BD-3E7A66FA2E66}"/>
                  </a:ext>
                </a:extLst>
              </p:cNvPr>
              <p:cNvSpPr/>
              <p:nvPr/>
            </p:nvSpPr>
            <p:spPr>
              <a:xfrm>
                <a:off x="4827900" y="1996525"/>
                <a:ext cx="100625" cy="58900"/>
              </a:xfrm>
              <a:custGeom>
                <a:avLst/>
                <a:gdLst/>
                <a:ahLst/>
                <a:cxnLst/>
                <a:rect l="l" t="t" r="r" b="b"/>
                <a:pathLst>
                  <a:path w="4025" h="2356" extrusionOk="0">
                    <a:moveTo>
                      <a:pt x="0" y="1169"/>
                    </a:moveTo>
                    <a:lnTo>
                      <a:pt x="2023" y="2355"/>
                    </a:lnTo>
                    <a:lnTo>
                      <a:pt x="4025" y="1188"/>
                    </a:lnTo>
                    <a:lnTo>
                      <a:pt x="2004"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78;p52">
                <a:extLst>
                  <a:ext uri="{FF2B5EF4-FFF2-40B4-BE49-F238E27FC236}">
                    <a16:creationId xmlns:a16="http://schemas.microsoft.com/office/drawing/2014/main" id="{37708F17-B248-4BB2-BD63-2425FEA9330B}"/>
                  </a:ext>
                </a:extLst>
              </p:cNvPr>
              <p:cNvSpPr/>
              <p:nvPr/>
            </p:nvSpPr>
            <p:spPr>
              <a:xfrm>
                <a:off x="4765200" y="2033075"/>
                <a:ext cx="100675" cy="58875"/>
              </a:xfrm>
              <a:custGeom>
                <a:avLst/>
                <a:gdLst/>
                <a:ahLst/>
                <a:cxnLst/>
                <a:rect l="l" t="t" r="r" b="b"/>
                <a:pathLst>
                  <a:path w="4027" h="2355" extrusionOk="0">
                    <a:moveTo>
                      <a:pt x="0" y="1168"/>
                    </a:moveTo>
                    <a:lnTo>
                      <a:pt x="2023" y="2354"/>
                    </a:lnTo>
                    <a:lnTo>
                      <a:pt x="4026" y="1189"/>
                    </a:lnTo>
                    <a:lnTo>
                      <a:pt x="2002"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979;p52">
                <a:extLst>
                  <a:ext uri="{FF2B5EF4-FFF2-40B4-BE49-F238E27FC236}">
                    <a16:creationId xmlns:a16="http://schemas.microsoft.com/office/drawing/2014/main" id="{4ED7DD78-7B5A-4994-8AA0-29EE3B2B79DA}"/>
                  </a:ext>
                </a:extLst>
              </p:cNvPr>
              <p:cNvSpPr/>
              <p:nvPr/>
            </p:nvSpPr>
            <p:spPr>
              <a:xfrm>
                <a:off x="4702500" y="2069650"/>
                <a:ext cx="100625" cy="58750"/>
              </a:xfrm>
              <a:custGeom>
                <a:avLst/>
                <a:gdLst/>
                <a:ahLst/>
                <a:cxnLst/>
                <a:rect l="l" t="t" r="r" b="b"/>
                <a:pathLst>
                  <a:path w="4025" h="2350" extrusionOk="0">
                    <a:moveTo>
                      <a:pt x="0" y="1166"/>
                    </a:moveTo>
                    <a:lnTo>
                      <a:pt x="2023" y="2350"/>
                    </a:lnTo>
                    <a:lnTo>
                      <a:pt x="4024" y="1182"/>
                    </a:lnTo>
                    <a:lnTo>
                      <a:pt x="2003"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980;p52">
                <a:extLst>
                  <a:ext uri="{FF2B5EF4-FFF2-40B4-BE49-F238E27FC236}">
                    <a16:creationId xmlns:a16="http://schemas.microsoft.com/office/drawing/2014/main" id="{47140D12-D29F-4A96-99AD-329BF7B0FA4A}"/>
                  </a:ext>
                </a:extLst>
              </p:cNvPr>
              <p:cNvSpPr/>
              <p:nvPr/>
            </p:nvSpPr>
            <p:spPr>
              <a:xfrm>
                <a:off x="4639800" y="2106075"/>
                <a:ext cx="100650" cy="58900"/>
              </a:xfrm>
              <a:custGeom>
                <a:avLst/>
                <a:gdLst/>
                <a:ahLst/>
                <a:cxnLst/>
                <a:rect l="l" t="t" r="r" b="b"/>
                <a:pathLst>
                  <a:path w="4026" h="2356" extrusionOk="0">
                    <a:moveTo>
                      <a:pt x="0" y="1169"/>
                    </a:moveTo>
                    <a:lnTo>
                      <a:pt x="2023" y="2355"/>
                    </a:lnTo>
                    <a:lnTo>
                      <a:pt x="4026" y="1188"/>
                    </a:lnTo>
                    <a:lnTo>
                      <a:pt x="2002"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981;p52">
                <a:extLst>
                  <a:ext uri="{FF2B5EF4-FFF2-40B4-BE49-F238E27FC236}">
                    <a16:creationId xmlns:a16="http://schemas.microsoft.com/office/drawing/2014/main" id="{3E432C32-B363-4353-AE3D-C60B80E1ACCE}"/>
                  </a:ext>
                </a:extLst>
              </p:cNvPr>
              <p:cNvSpPr/>
              <p:nvPr/>
            </p:nvSpPr>
            <p:spPr>
              <a:xfrm>
                <a:off x="4577100" y="2142625"/>
                <a:ext cx="100625" cy="58875"/>
              </a:xfrm>
              <a:custGeom>
                <a:avLst/>
                <a:gdLst/>
                <a:ahLst/>
                <a:cxnLst/>
                <a:rect l="l" t="t" r="r" b="b"/>
                <a:pathLst>
                  <a:path w="4025" h="2355" extrusionOk="0">
                    <a:moveTo>
                      <a:pt x="0" y="1167"/>
                    </a:moveTo>
                    <a:lnTo>
                      <a:pt x="2023" y="2354"/>
                    </a:lnTo>
                    <a:lnTo>
                      <a:pt x="4024" y="1187"/>
                    </a:lnTo>
                    <a:lnTo>
                      <a:pt x="2002"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982;p52">
                <a:extLst>
                  <a:ext uri="{FF2B5EF4-FFF2-40B4-BE49-F238E27FC236}">
                    <a16:creationId xmlns:a16="http://schemas.microsoft.com/office/drawing/2014/main" id="{0A8C366B-BAC4-4C9E-9AA5-59965F62E1AA}"/>
                  </a:ext>
                </a:extLst>
              </p:cNvPr>
              <p:cNvSpPr/>
              <p:nvPr/>
            </p:nvSpPr>
            <p:spPr>
              <a:xfrm>
                <a:off x="4453050" y="2179175"/>
                <a:ext cx="174625" cy="94500"/>
              </a:xfrm>
              <a:custGeom>
                <a:avLst/>
                <a:gdLst/>
                <a:ahLst/>
                <a:cxnLst/>
                <a:rect l="l" t="t" r="r" b="b"/>
                <a:pathLst>
                  <a:path w="6985" h="3780" extrusionOk="0">
                    <a:moveTo>
                      <a:pt x="1" y="2593"/>
                    </a:moveTo>
                    <a:lnTo>
                      <a:pt x="2034" y="3779"/>
                    </a:lnTo>
                    <a:lnTo>
                      <a:pt x="6985" y="892"/>
                    </a:lnTo>
                    <a:lnTo>
                      <a:pt x="6478" y="1181"/>
                    </a:lnTo>
                    <a:lnTo>
                      <a:pt x="4451" y="0"/>
                    </a:lnTo>
                    <a:lnTo>
                      <a:pt x="2454" y="1166"/>
                    </a:lnTo>
                    <a:lnTo>
                      <a:pt x="4477" y="2348"/>
                    </a:lnTo>
                    <a:lnTo>
                      <a:pt x="3970" y="2643"/>
                    </a:lnTo>
                    <a:lnTo>
                      <a:pt x="1948" y="1463"/>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983;p52">
                <a:extLst>
                  <a:ext uri="{FF2B5EF4-FFF2-40B4-BE49-F238E27FC236}">
                    <a16:creationId xmlns:a16="http://schemas.microsoft.com/office/drawing/2014/main" id="{BC503603-AFEF-40E1-AD32-05431F88D0F4}"/>
                  </a:ext>
                </a:extLst>
              </p:cNvPr>
              <p:cNvSpPr/>
              <p:nvPr/>
            </p:nvSpPr>
            <p:spPr>
              <a:xfrm>
                <a:off x="5331400" y="1804075"/>
                <a:ext cx="124100" cy="73325"/>
              </a:xfrm>
              <a:custGeom>
                <a:avLst/>
                <a:gdLst/>
                <a:ahLst/>
                <a:cxnLst/>
                <a:rect l="l" t="t" r="r" b="b"/>
                <a:pathLst>
                  <a:path w="4964" h="2933" extrusionOk="0">
                    <a:moveTo>
                      <a:pt x="1" y="1745"/>
                    </a:moveTo>
                    <a:lnTo>
                      <a:pt x="2022" y="2933"/>
                    </a:lnTo>
                    <a:lnTo>
                      <a:pt x="4963" y="1193"/>
                    </a:lnTo>
                    <a:lnTo>
                      <a:pt x="2939"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984;p52">
                <a:extLst>
                  <a:ext uri="{FF2B5EF4-FFF2-40B4-BE49-F238E27FC236}">
                    <a16:creationId xmlns:a16="http://schemas.microsoft.com/office/drawing/2014/main" id="{03F42842-4DD5-4D6F-8924-11E9F649A0D6}"/>
                  </a:ext>
                </a:extLst>
              </p:cNvPr>
              <p:cNvSpPr/>
              <p:nvPr/>
            </p:nvSpPr>
            <p:spPr>
              <a:xfrm>
                <a:off x="5242675" y="1869400"/>
                <a:ext cx="100625" cy="58750"/>
              </a:xfrm>
              <a:custGeom>
                <a:avLst/>
                <a:gdLst/>
                <a:ahLst/>
                <a:cxnLst/>
                <a:rect l="l" t="t" r="r" b="b"/>
                <a:pathLst>
                  <a:path w="4025" h="2350" extrusionOk="0">
                    <a:moveTo>
                      <a:pt x="1" y="1162"/>
                    </a:moveTo>
                    <a:lnTo>
                      <a:pt x="2023" y="2350"/>
                    </a:lnTo>
                    <a:lnTo>
                      <a:pt x="4025" y="1181"/>
                    </a:lnTo>
                    <a:lnTo>
                      <a:pt x="2004"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985;p52">
                <a:extLst>
                  <a:ext uri="{FF2B5EF4-FFF2-40B4-BE49-F238E27FC236}">
                    <a16:creationId xmlns:a16="http://schemas.microsoft.com/office/drawing/2014/main" id="{368F4CB4-3183-42CD-9A83-2DA3C24E1F6D}"/>
                  </a:ext>
                </a:extLst>
              </p:cNvPr>
              <p:cNvSpPr/>
              <p:nvPr/>
            </p:nvSpPr>
            <p:spPr>
              <a:xfrm>
                <a:off x="5179975" y="1905825"/>
                <a:ext cx="100625" cy="58850"/>
              </a:xfrm>
              <a:custGeom>
                <a:avLst/>
                <a:gdLst/>
                <a:ahLst/>
                <a:cxnLst/>
                <a:rect l="l" t="t" r="r" b="b"/>
                <a:pathLst>
                  <a:path w="4025" h="2354" extrusionOk="0">
                    <a:moveTo>
                      <a:pt x="1" y="1166"/>
                    </a:moveTo>
                    <a:lnTo>
                      <a:pt x="2023" y="2354"/>
                    </a:lnTo>
                    <a:lnTo>
                      <a:pt x="4025" y="1187"/>
                    </a:lnTo>
                    <a:lnTo>
                      <a:pt x="2004"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986;p52">
                <a:extLst>
                  <a:ext uri="{FF2B5EF4-FFF2-40B4-BE49-F238E27FC236}">
                    <a16:creationId xmlns:a16="http://schemas.microsoft.com/office/drawing/2014/main" id="{A0CF86B7-3E56-497B-A05A-ECF2D067A277}"/>
                  </a:ext>
                </a:extLst>
              </p:cNvPr>
              <p:cNvSpPr/>
              <p:nvPr/>
            </p:nvSpPr>
            <p:spPr>
              <a:xfrm>
                <a:off x="5117250" y="1942400"/>
                <a:ext cx="100700" cy="58825"/>
              </a:xfrm>
              <a:custGeom>
                <a:avLst/>
                <a:gdLst/>
                <a:ahLst/>
                <a:cxnLst/>
                <a:rect l="l" t="t" r="r" b="b"/>
                <a:pathLst>
                  <a:path w="4028" h="2353" extrusionOk="0">
                    <a:moveTo>
                      <a:pt x="0" y="1166"/>
                    </a:moveTo>
                    <a:lnTo>
                      <a:pt x="2024" y="2352"/>
                    </a:lnTo>
                    <a:lnTo>
                      <a:pt x="4027" y="1185"/>
                    </a:lnTo>
                    <a:lnTo>
                      <a:pt x="2003"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987;p52">
                <a:extLst>
                  <a:ext uri="{FF2B5EF4-FFF2-40B4-BE49-F238E27FC236}">
                    <a16:creationId xmlns:a16="http://schemas.microsoft.com/office/drawing/2014/main" id="{571AF7CF-1C24-4576-99CB-56BEC3B0D5AF}"/>
                  </a:ext>
                </a:extLst>
              </p:cNvPr>
              <p:cNvSpPr/>
              <p:nvPr/>
            </p:nvSpPr>
            <p:spPr>
              <a:xfrm>
                <a:off x="5054575" y="1978925"/>
                <a:ext cx="100625" cy="58700"/>
              </a:xfrm>
              <a:custGeom>
                <a:avLst/>
                <a:gdLst/>
                <a:ahLst/>
                <a:cxnLst/>
                <a:rect l="l" t="t" r="r" b="b"/>
                <a:pathLst>
                  <a:path w="4025" h="2348" extrusionOk="0">
                    <a:moveTo>
                      <a:pt x="1" y="1163"/>
                    </a:moveTo>
                    <a:lnTo>
                      <a:pt x="2023" y="2348"/>
                    </a:lnTo>
                    <a:lnTo>
                      <a:pt x="4025" y="1182"/>
                    </a:lnTo>
                    <a:lnTo>
                      <a:pt x="2002"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988;p52">
                <a:extLst>
                  <a:ext uri="{FF2B5EF4-FFF2-40B4-BE49-F238E27FC236}">
                    <a16:creationId xmlns:a16="http://schemas.microsoft.com/office/drawing/2014/main" id="{2EC66872-00B1-4DA7-8656-3C9B7B218CB3}"/>
                  </a:ext>
                </a:extLst>
              </p:cNvPr>
              <p:cNvSpPr/>
              <p:nvPr/>
            </p:nvSpPr>
            <p:spPr>
              <a:xfrm>
                <a:off x="4991875" y="2015300"/>
                <a:ext cx="100625" cy="58875"/>
              </a:xfrm>
              <a:custGeom>
                <a:avLst/>
                <a:gdLst/>
                <a:ahLst/>
                <a:cxnLst/>
                <a:rect l="l" t="t" r="r" b="b"/>
                <a:pathLst>
                  <a:path w="4025" h="2355" extrusionOk="0">
                    <a:moveTo>
                      <a:pt x="0" y="1169"/>
                    </a:moveTo>
                    <a:lnTo>
                      <a:pt x="2023" y="2354"/>
                    </a:lnTo>
                    <a:lnTo>
                      <a:pt x="4025" y="1188"/>
                    </a:lnTo>
                    <a:lnTo>
                      <a:pt x="2002"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89;p52">
                <a:extLst>
                  <a:ext uri="{FF2B5EF4-FFF2-40B4-BE49-F238E27FC236}">
                    <a16:creationId xmlns:a16="http://schemas.microsoft.com/office/drawing/2014/main" id="{F41464F5-2EDB-488E-B99D-9B6F39E37638}"/>
                  </a:ext>
                </a:extLst>
              </p:cNvPr>
              <p:cNvSpPr/>
              <p:nvPr/>
            </p:nvSpPr>
            <p:spPr>
              <a:xfrm>
                <a:off x="4929125" y="2051875"/>
                <a:ext cx="100675" cy="58850"/>
              </a:xfrm>
              <a:custGeom>
                <a:avLst/>
                <a:gdLst/>
                <a:ahLst/>
                <a:cxnLst/>
                <a:rect l="l" t="t" r="r" b="b"/>
                <a:pathLst>
                  <a:path w="4027" h="2354" extrusionOk="0">
                    <a:moveTo>
                      <a:pt x="1" y="1167"/>
                    </a:moveTo>
                    <a:lnTo>
                      <a:pt x="2025" y="2354"/>
                    </a:lnTo>
                    <a:lnTo>
                      <a:pt x="4027" y="1188"/>
                    </a:lnTo>
                    <a:lnTo>
                      <a:pt x="2004"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990;p52">
                <a:extLst>
                  <a:ext uri="{FF2B5EF4-FFF2-40B4-BE49-F238E27FC236}">
                    <a16:creationId xmlns:a16="http://schemas.microsoft.com/office/drawing/2014/main" id="{68A4B981-13A5-4640-BE5C-AF041477E629}"/>
                  </a:ext>
                </a:extLst>
              </p:cNvPr>
              <p:cNvSpPr/>
              <p:nvPr/>
            </p:nvSpPr>
            <p:spPr>
              <a:xfrm>
                <a:off x="4866425" y="2088425"/>
                <a:ext cx="100675" cy="58750"/>
              </a:xfrm>
              <a:custGeom>
                <a:avLst/>
                <a:gdLst/>
                <a:ahLst/>
                <a:cxnLst/>
                <a:rect l="l" t="t" r="r" b="b"/>
                <a:pathLst>
                  <a:path w="4027" h="2350" extrusionOk="0">
                    <a:moveTo>
                      <a:pt x="1" y="1164"/>
                    </a:moveTo>
                    <a:lnTo>
                      <a:pt x="2025" y="2350"/>
                    </a:lnTo>
                    <a:lnTo>
                      <a:pt x="4026" y="1183"/>
                    </a:lnTo>
                    <a:lnTo>
                      <a:pt x="2004"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991;p52">
                <a:extLst>
                  <a:ext uri="{FF2B5EF4-FFF2-40B4-BE49-F238E27FC236}">
                    <a16:creationId xmlns:a16="http://schemas.microsoft.com/office/drawing/2014/main" id="{126FDAE5-7010-401E-866B-265AF3BBFE2A}"/>
                  </a:ext>
                </a:extLst>
              </p:cNvPr>
              <p:cNvSpPr/>
              <p:nvPr/>
            </p:nvSpPr>
            <p:spPr>
              <a:xfrm>
                <a:off x="4803775" y="2124850"/>
                <a:ext cx="100625" cy="58825"/>
              </a:xfrm>
              <a:custGeom>
                <a:avLst/>
                <a:gdLst/>
                <a:ahLst/>
                <a:cxnLst/>
                <a:rect l="l" t="t" r="r" b="b"/>
                <a:pathLst>
                  <a:path w="4025" h="2353" extrusionOk="0">
                    <a:moveTo>
                      <a:pt x="0" y="1168"/>
                    </a:moveTo>
                    <a:lnTo>
                      <a:pt x="2023" y="2353"/>
                    </a:lnTo>
                    <a:lnTo>
                      <a:pt x="4024" y="1187"/>
                    </a:lnTo>
                    <a:lnTo>
                      <a:pt x="2002"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992;p52">
                <a:extLst>
                  <a:ext uri="{FF2B5EF4-FFF2-40B4-BE49-F238E27FC236}">
                    <a16:creationId xmlns:a16="http://schemas.microsoft.com/office/drawing/2014/main" id="{88188585-BC5B-413E-8345-06669682C45B}"/>
                  </a:ext>
                </a:extLst>
              </p:cNvPr>
              <p:cNvSpPr/>
              <p:nvPr/>
            </p:nvSpPr>
            <p:spPr>
              <a:xfrm>
                <a:off x="4741175" y="2161450"/>
                <a:ext cx="100525" cy="58525"/>
              </a:xfrm>
              <a:custGeom>
                <a:avLst/>
                <a:gdLst/>
                <a:ahLst/>
                <a:cxnLst/>
                <a:rect l="l" t="t" r="r" b="b"/>
                <a:pathLst>
                  <a:path w="4021" h="2341" extrusionOk="0">
                    <a:moveTo>
                      <a:pt x="1" y="1160"/>
                    </a:moveTo>
                    <a:lnTo>
                      <a:pt x="2038" y="2341"/>
                    </a:lnTo>
                    <a:lnTo>
                      <a:pt x="4020" y="1184"/>
                    </a:lnTo>
                    <a:lnTo>
                      <a:pt x="1998"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993;p52">
                <a:extLst>
                  <a:ext uri="{FF2B5EF4-FFF2-40B4-BE49-F238E27FC236}">
                    <a16:creationId xmlns:a16="http://schemas.microsoft.com/office/drawing/2014/main" id="{5FC74397-BC7F-4A88-9CDB-FE3C27C22CA6}"/>
                  </a:ext>
                </a:extLst>
              </p:cNvPr>
              <p:cNvSpPr/>
              <p:nvPr/>
            </p:nvSpPr>
            <p:spPr>
              <a:xfrm>
                <a:off x="4678325" y="2197825"/>
                <a:ext cx="101200" cy="59000"/>
              </a:xfrm>
              <a:custGeom>
                <a:avLst/>
                <a:gdLst/>
                <a:ahLst/>
                <a:cxnLst/>
                <a:rect l="l" t="t" r="r" b="b"/>
                <a:pathLst>
                  <a:path w="4048" h="2360" extrusionOk="0">
                    <a:moveTo>
                      <a:pt x="1" y="1167"/>
                    </a:moveTo>
                    <a:lnTo>
                      <a:pt x="2029" y="2359"/>
                    </a:lnTo>
                    <a:lnTo>
                      <a:pt x="4047" y="1181"/>
                    </a:lnTo>
                    <a:lnTo>
                      <a:pt x="2008"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994;p52">
                <a:extLst>
                  <a:ext uri="{FF2B5EF4-FFF2-40B4-BE49-F238E27FC236}">
                    <a16:creationId xmlns:a16="http://schemas.microsoft.com/office/drawing/2014/main" id="{4E0195BA-B561-4C6C-9DF1-6AFC1C5A6EDA}"/>
                  </a:ext>
                </a:extLst>
              </p:cNvPr>
              <p:cNvSpPr/>
              <p:nvPr/>
            </p:nvSpPr>
            <p:spPr>
              <a:xfrm>
                <a:off x="4638800" y="2234375"/>
                <a:ext cx="77600" cy="45300"/>
              </a:xfrm>
              <a:custGeom>
                <a:avLst/>
                <a:gdLst/>
                <a:ahLst/>
                <a:cxnLst/>
                <a:rect l="l" t="t" r="r" b="b"/>
                <a:pathLst>
                  <a:path w="3104" h="1812" extrusionOk="0">
                    <a:moveTo>
                      <a:pt x="0" y="625"/>
                    </a:moveTo>
                    <a:lnTo>
                      <a:pt x="2032" y="1812"/>
                    </a:lnTo>
                    <a:lnTo>
                      <a:pt x="3104" y="1191"/>
                    </a:lnTo>
                    <a:lnTo>
                      <a:pt x="1077"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995;p52">
                <a:extLst>
                  <a:ext uri="{FF2B5EF4-FFF2-40B4-BE49-F238E27FC236}">
                    <a16:creationId xmlns:a16="http://schemas.microsoft.com/office/drawing/2014/main" id="{933A506B-C1C5-4440-A54A-0A4FE1FE0A0B}"/>
                  </a:ext>
                </a:extLst>
              </p:cNvPr>
              <p:cNvSpPr/>
              <p:nvPr/>
            </p:nvSpPr>
            <p:spPr>
              <a:xfrm>
                <a:off x="4549075" y="2257375"/>
                <a:ext cx="127900" cy="74625"/>
              </a:xfrm>
              <a:custGeom>
                <a:avLst/>
                <a:gdLst/>
                <a:ahLst/>
                <a:cxnLst/>
                <a:rect l="l" t="t" r="r" b="b"/>
                <a:pathLst>
                  <a:path w="5116" h="2985" extrusionOk="0">
                    <a:moveTo>
                      <a:pt x="0" y="1798"/>
                    </a:moveTo>
                    <a:lnTo>
                      <a:pt x="2027" y="2984"/>
                    </a:lnTo>
                    <a:lnTo>
                      <a:pt x="5116" y="1187"/>
                    </a:lnTo>
                    <a:lnTo>
                      <a:pt x="3083"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996;p52">
                <a:extLst>
                  <a:ext uri="{FF2B5EF4-FFF2-40B4-BE49-F238E27FC236}">
                    <a16:creationId xmlns:a16="http://schemas.microsoft.com/office/drawing/2014/main" id="{C29ACF6F-1276-45B9-BBC2-E58272DEDFC6}"/>
                  </a:ext>
                </a:extLst>
              </p:cNvPr>
              <p:cNvSpPr/>
              <p:nvPr/>
            </p:nvSpPr>
            <p:spPr>
              <a:xfrm>
                <a:off x="5412600" y="1862500"/>
                <a:ext cx="138850" cy="81425"/>
              </a:xfrm>
              <a:custGeom>
                <a:avLst/>
                <a:gdLst/>
                <a:ahLst/>
                <a:cxnLst/>
                <a:rect l="l" t="t" r="r" b="b"/>
                <a:pathLst>
                  <a:path w="5554" h="3257" extrusionOk="0">
                    <a:moveTo>
                      <a:pt x="0" y="2063"/>
                    </a:moveTo>
                    <a:lnTo>
                      <a:pt x="2008" y="3257"/>
                    </a:lnTo>
                    <a:lnTo>
                      <a:pt x="5554" y="1187"/>
                    </a:lnTo>
                    <a:lnTo>
                      <a:pt x="3527"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997;p52">
                <a:extLst>
                  <a:ext uri="{FF2B5EF4-FFF2-40B4-BE49-F238E27FC236}">
                    <a16:creationId xmlns:a16="http://schemas.microsoft.com/office/drawing/2014/main" id="{D3FBA8C1-3A44-42B7-A964-A67B1F440922}"/>
                  </a:ext>
                </a:extLst>
              </p:cNvPr>
              <p:cNvSpPr/>
              <p:nvPr/>
            </p:nvSpPr>
            <p:spPr>
              <a:xfrm>
                <a:off x="5337050" y="1928975"/>
                <a:ext cx="100675" cy="58625"/>
              </a:xfrm>
              <a:custGeom>
                <a:avLst/>
                <a:gdLst/>
                <a:ahLst/>
                <a:cxnLst/>
                <a:rect l="l" t="t" r="r" b="b"/>
                <a:pathLst>
                  <a:path w="4027" h="2345" extrusionOk="0">
                    <a:moveTo>
                      <a:pt x="0" y="1156"/>
                    </a:moveTo>
                    <a:lnTo>
                      <a:pt x="2023" y="2344"/>
                    </a:lnTo>
                    <a:lnTo>
                      <a:pt x="4026" y="1177"/>
                    </a:lnTo>
                    <a:lnTo>
                      <a:pt x="1987"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998;p52">
                <a:extLst>
                  <a:ext uri="{FF2B5EF4-FFF2-40B4-BE49-F238E27FC236}">
                    <a16:creationId xmlns:a16="http://schemas.microsoft.com/office/drawing/2014/main" id="{126B8C40-5D9E-4192-8EDA-1DA9B933A3F0}"/>
                  </a:ext>
                </a:extLst>
              </p:cNvPr>
              <p:cNvSpPr/>
              <p:nvPr/>
            </p:nvSpPr>
            <p:spPr>
              <a:xfrm>
                <a:off x="5274350" y="1965250"/>
                <a:ext cx="100625" cy="58825"/>
              </a:xfrm>
              <a:custGeom>
                <a:avLst/>
                <a:gdLst/>
                <a:ahLst/>
                <a:cxnLst/>
                <a:rect l="l" t="t" r="r" b="b"/>
                <a:pathLst>
                  <a:path w="4025" h="2353" extrusionOk="0">
                    <a:moveTo>
                      <a:pt x="0" y="1168"/>
                    </a:moveTo>
                    <a:lnTo>
                      <a:pt x="2023" y="2353"/>
                    </a:lnTo>
                    <a:lnTo>
                      <a:pt x="4025" y="1187"/>
                    </a:lnTo>
                    <a:lnTo>
                      <a:pt x="2004"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999;p52">
                <a:extLst>
                  <a:ext uri="{FF2B5EF4-FFF2-40B4-BE49-F238E27FC236}">
                    <a16:creationId xmlns:a16="http://schemas.microsoft.com/office/drawing/2014/main" id="{E05415FF-C1FA-486F-9B44-76C61AE56CCB}"/>
                  </a:ext>
                </a:extLst>
              </p:cNvPr>
              <p:cNvSpPr/>
              <p:nvPr/>
            </p:nvSpPr>
            <p:spPr>
              <a:xfrm>
                <a:off x="5211650" y="2001775"/>
                <a:ext cx="100650" cy="58875"/>
              </a:xfrm>
              <a:custGeom>
                <a:avLst/>
                <a:gdLst/>
                <a:ahLst/>
                <a:cxnLst/>
                <a:rect l="l" t="t" r="r" b="b"/>
                <a:pathLst>
                  <a:path w="4026" h="2355" extrusionOk="0">
                    <a:moveTo>
                      <a:pt x="0" y="1168"/>
                    </a:moveTo>
                    <a:lnTo>
                      <a:pt x="2023" y="2355"/>
                    </a:lnTo>
                    <a:lnTo>
                      <a:pt x="4026" y="1189"/>
                    </a:lnTo>
                    <a:lnTo>
                      <a:pt x="2003"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000;p52">
                <a:extLst>
                  <a:ext uri="{FF2B5EF4-FFF2-40B4-BE49-F238E27FC236}">
                    <a16:creationId xmlns:a16="http://schemas.microsoft.com/office/drawing/2014/main" id="{1C2C1ACE-4DD6-44BF-8E7E-163F0774862D}"/>
                  </a:ext>
                </a:extLst>
              </p:cNvPr>
              <p:cNvSpPr/>
              <p:nvPr/>
            </p:nvSpPr>
            <p:spPr>
              <a:xfrm>
                <a:off x="5148950" y="2038350"/>
                <a:ext cx="100625" cy="58725"/>
              </a:xfrm>
              <a:custGeom>
                <a:avLst/>
                <a:gdLst/>
                <a:ahLst/>
                <a:cxnLst/>
                <a:rect l="l" t="t" r="r" b="b"/>
                <a:pathLst>
                  <a:path w="4025" h="2349" extrusionOk="0">
                    <a:moveTo>
                      <a:pt x="0" y="1163"/>
                    </a:moveTo>
                    <a:lnTo>
                      <a:pt x="2023" y="2348"/>
                    </a:lnTo>
                    <a:lnTo>
                      <a:pt x="4024" y="1183"/>
                    </a:lnTo>
                    <a:lnTo>
                      <a:pt x="2002"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001;p52">
                <a:extLst>
                  <a:ext uri="{FF2B5EF4-FFF2-40B4-BE49-F238E27FC236}">
                    <a16:creationId xmlns:a16="http://schemas.microsoft.com/office/drawing/2014/main" id="{162E948A-F637-4D50-8E1A-629E6B49EF79}"/>
                  </a:ext>
                </a:extLst>
              </p:cNvPr>
              <p:cNvSpPr/>
              <p:nvPr/>
            </p:nvSpPr>
            <p:spPr>
              <a:xfrm>
                <a:off x="5086250" y="2074775"/>
                <a:ext cx="100625" cy="58850"/>
              </a:xfrm>
              <a:custGeom>
                <a:avLst/>
                <a:gdLst/>
                <a:ahLst/>
                <a:cxnLst/>
                <a:rect l="l" t="t" r="r" b="b"/>
                <a:pathLst>
                  <a:path w="4025" h="2354" extrusionOk="0">
                    <a:moveTo>
                      <a:pt x="0" y="1169"/>
                    </a:moveTo>
                    <a:lnTo>
                      <a:pt x="2023" y="2354"/>
                    </a:lnTo>
                    <a:lnTo>
                      <a:pt x="4024" y="1188"/>
                    </a:lnTo>
                    <a:lnTo>
                      <a:pt x="2002"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002;p52">
                <a:extLst>
                  <a:ext uri="{FF2B5EF4-FFF2-40B4-BE49-F238E27FC236}">
                    <a16:creationId xmlns:a16="http://schemas.microsoft.com/office/drawing/2014/main" id="{7BDF9329-02E1-4E39-AE21-1D4AA92A22B3}"/>
                  </a:ext>
                </a:extLst>
              </p:cNvPr>
              <p:cNvSpPr/>
              <p:nvPr/>
            </p:nvSpPr>
            <p:spPr>
              <a:xfrm>
                <a:off x="5023800" y="2111300"/>
                <a:ext cx="100375" cy="59275"/>
              </a:xfrm>
              <a:custGeom>
                <a:avLst/>
                <a:gdLst/>
                <a:ahLst/>
                <a:cxnLst/>
                <a:rect l="l" t="t" r="r" b="b"/>
                <a:pathLst>
                  <a:path w="4015" h="2371" extrusionOk="0">
                    <a:moveTo>
                      <a:pt x="0" y="1163"/>
                    </a:moveTo>
                    <a:lnTo>
                      <a:pt x="1983" y="2371"/>
                    </a:lnTo>
                    <a:lnTo>
                      <a:pt x="2013" y="2353"/>
                    </a:lnTo>
                    <a:lnTo>
                      <a:pt x="4014" y="1188"/>
                    </a:lnTo>
                    <a:lnTo>
                      <a:pt x="1992"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003;p52">
                <a:extLst>
                  <a:ext uri="{FF2B5EF4-FFF2-40B4-BE49-F238E27FC236}">
                    <a16:creationId xmlns:a16="http://schemas.microsoft.com/office/drawing/2014/main" id="{EDCC953C-9F0A-47C7-B072-AD9260A4338D}"/>
                  </a:ext>
                </a:extLst>
              </p:cNvPr>
              <p:cNvSpPr/>
              <p:nvPr/>
            </p:nvSpPr>
            <p:spPr>
              <a:xfrm>
                <a:off x="4960700" y="2147750"/>
                <a:ext cx="99875" cy="58875"/>
              </a:xfrm>
              <a:custGeom>
                <a:avLst/>
                <a:gdLst/>
                <a:ahLst/>
                <a:cxnLst/>
                <a:rect l="l" t="t" r="r" b="b"/>
                <a:pathLst>
                  <a:path w="3995" h="2355" extrusionOk="0">
                    <a:moveTo>
                      <a:pt x="0" y="1168"/>
                    </a:moveTo>
                    <a:lnTo>
                      <a:pt x="2029" y="2354"/>
                    </a:lnTo>
                    <a:lnTo>
                      <a:pt x="3995" y="1207"/>
                    </a:lnTo>
                    <a:lnTo>
                      <a:pt x="2008"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004;p52">
                <a:extLst>
                  <a:ext uri="{FF2B5EF4-FFF2-40B4-BE49-F238E27FC236}">
                    <a16:creationId xmlns:a16="http://schemas.microsoft.com/office/drawing/2014/main" id="{4F0D5999-3077-44B9-B6C5-4D47F1D27B6C}"/>
                  </a:ext>
                </a:extLst>
              </p:cNvPr>
              <p:cNvSpPr/>
              <p:nvPr/>
            </p:nvSpPr>
            <p:spPr>
              <a:xfrm>
                <a:off x="4898000" y="2184325"/>
                <a:ext cx="100775" cy="58825"/>
              </a:xfrm>
              <a:custGeom>
                <a:avLst/>
                <a:gdLst/>
                <a:ahLst/>
                <a:cxnLst/>
                <a:rect l="l" t="t" r="r" b="b"/>
                <a:pathLst>
                  <a:path w="4031" h="2353" extrusionOk="0">
                    <a:moveTo>
                      <a:pt x="0" y="1166"/>
                    </a:moveTo>
                    <a:lnTo>
                      <a:pt x="2027" y="2353"/>
                    </a:lnTo>
                    <a:lnTo>
                      <a:pt x="4030" y="1185"/>
                    </a:lnTo>
                    <a:lnTo>
                      <a:pt x="2008"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005;p52">
                <a:extLst>
                  <a:ext uri="{FF2B5EF4-FFF2-40B4-BE49-F238E27FC236}">
                    <a16:creationId xmlns:a16="http://schemas.microsoft.com/office/drawing/2014/main" id="{FFDBD4B1-B9D0-4456-9469-FEC77030DBE9}"/>
                  </a:ext>
                </a:extLst>
              </p:cNvPr>
              <p:cNvSpPr/>
              <p:nvPr/>
            </p:nvSpPr>
            <p:spPr>
              <a:xfrm>
                <a:off x="4835275" y="2220850"/>
                <a:ext cx="100800" cy="58825"/>
              </a:xfrm>
              <a:custGeom>
                <a:avLst/>
                <a:gdLst/>
                <a:ahLst/>
                <a:cxnLst/>
                <a:rect l="l" t="t" r="r" b="b"/>
                <a:pathLst>
                  <a:path w="4032" h="2353" extrusionOk="0">
                    <a:moveTo>
                      <a:pt x="1" y="1166"/>
                    </a:moveTo>
                    <a:lnTo>
                      <a:pt x="2028" y="2353"/>
                    </a:lnTo>
                    <a:lnTo>
                      <a:pt x="4031" y="1189"/>
                    </a:lnTo>
                    <a:lnTo>
                      <a:pt x="2009"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006;p52">
                <a:extLst>
                  <a:ext uri="{FF2B5EF4-FFF2-40B4-BE49-F238E27FC236}">
                    <a16:creationId xmlns:a16="http://schemas.microsoft.com/office/drawing/2014/main" id="{3B88FD0D-89A5-4A8E-8B2C-228464B92AD0}"/>
                  </a:ext>
                </a:extLst>
              </p:cNvPr>
              <p:cNvSpPr/>
              <p:nvPr/>
            </p:nvSpPr>
            <p:spPr>
              <a:xfrm>
                <a:off x="4772575" y="2257375"/>
                <a:ext cx="100775" cy="58725"/>
              </a:xfrm>
              <a:custGeom>
                <a:avLst/>
                <a:gdLst/>
                <a:ahLst/>
                <a:cxnLst/>
                <a:rect l="l" t="t" r="r" b="b"/>
                <a:pathLst>
                  <a:path w="4031" h="2349" extrusionOk="0">
                    <a:moveTo>
                      <a:pt x="1" y="1162"/>
                    </a:moveTo>
                    <a:lnTo>
                      <a:pt x="2023" y="2349"/>
                    </a:lnTo>
                    <a:lnTo>
                      <a:pt x="4031" y="1183"/>
                    </a:lnTo>
                    <a:lnTo>
                      <a:pt x="2004"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007;p52">
                <a:extLst>
                  <a:ext uri="{FF2B5EF4-FFF2-40B4-BE49-F238E27FC236}">
                    <a16:creationId xmlns:a16="http://schemas.microsoft.com/office/drawing/2014/main" id="{BCF14C37-56A3-4A3F-B5B2-326555D47F23}"/>
                  </a:ext>
                </a:extLst>
              </p:cNvPr>
              <p:cNvSpPr/>
              <p:nvPr/>
            </p:nvSpPr>
            <p:spPr>
              <a:xfrm>
                <a:off x="4709875" y="2298025"/>
                <a:ext cx="93925" cy="54650"/>
              </a:xfrm>
              <a:custGeom>
                <a:avLst/>
                <a:gdLst/>
                <a:ahLst/>
                <a:cxnLst/>
                <a:rect l="l" t="t" r="r" b="b"/>
                <a:pathLst>
                  <a:path w="3757" h="2186" extrusionOk="0">
                    <a:moveTo>
                      <a:pt x="1" y="999"/>
                    </a:moveTo>
                    <a:lnTo>
                      <a:pt x="2023" y="2185"/>
                    </a:lnTo>
                    <a:lnTo>
                      <a:pt x="3756" y="1186"/>
                    </a:lnTo>
                    <a:lnTo>
                      <a:pt x="1734"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008;p52">
                <a:extLst>
                  <a:ext uri="{FF2B5EF4-FFF2-40B4-BE49-F238E27FC236}">
                    <a16:creationId xmlns:a16="http://schemas.microsoft.com/office/drawing/2014/main" id="{BA230518-FE1B-441E-862A-3FC5C3FEB367}"/>
                  </a:ext>
                </a:extLst>
              </p:cNvPr>
              <p:cNvSpPr/>
              <p:nvPr/>
            </p:nvSpPr>
            <p:spPr>
              <a:xfrm>
                <a:off x="4644925" y="2330375"/>
                <a:ext cx="102875" cy="60075"/>
              </a:xfrm>
              <a:custGeom>
                <a:avLst/>
                <a:gdLst/>
                <a:ahLst/>
                <a:cxnLst/>
                <a:rect l="l" t="t" r="r" b="b"/>
                <a:pathLst>
                  <a:path w="4115" h="2403" extrusionOk="0">
                    <a:moveTo>
                      <a:pt x="0" y="1216"/>
                    </a:moveTo>
                    <a:lnTo>
                      <a:pt x="2033" y="2403"/>
                    </a:lnTo>
                    <a:lnTo>
                      <a:pt x="4115" y="1187"/>
                    </a:lnTo>
                    <a:lnTo>
                      <a:pt x="2092"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009;p52">
                <a:extLst>
                  <a:ext uri="{FF2B5EF4-FFF2-40B4-BE49-F238E27FC236}">
                    <a16:creationId xmlns:a16="http://schemas.microsoft.com/office/drawing/2014/main" id="{7CF8DEFC-28A2-4842-98C0-ACB3BD6E5BF3}"/>
                  </a:ext>
                </a:extLst>
              </p:cNvPr>
              <p:cNvSpPr/>
              <p:nvPr/>
            </p:nvSpPr>
            <p:spPr>
              <a:xfrm>
                <a:off x="5556550" y="1920975"/>
                <a:ext cx="90775" cy="53100"/>
              </a:xfrm>
              <a:custGeom>
                <a:avLst/>
                <a:gdLst/>
                <a:ahLst/>
                <a:cxnLst/>
                <a:rect l="l" t="t" r="r" b="b"/>
                <a:pathLst>
                  <a:path w="3631" h="2124" extrusionOk="0">
                    <a:moveTo>
                      <a:pt x="1" y="937"/>
                    </a:moveTo>
                    <a:lnTo>
                      <a:pt x="2025" y="2124"/>
                    </a:lnTo>
                    <a:lnTo>
                      <a:pt x="3630" y="1188"/>
                    </a:lnTo>
                    <a:lnTo>
                      <a:pt x="1609"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010;p52">
                <a:extLst>
                  <a:ext uri="{FF2B5EF4-FFF2-40B4-BE49-F238E27FC236}">
                    <a16:creationId xmlns:a16="http://schemas.microsoft.com/office/drawing/2014/main" id="{F2D5ACAB-8078-402E-B54F-B2A84E28E8F6}"/>
                  </a:ext>
                </a:extLst>
              </p:cNvPr>
              <p:cNvSpPr/>
              <p:nvPr/>
            </p:nvSpPr>
            <p:spPr>
              <a:xfrm>
                <a:off x="5493850" y="1951750"/>
                <a:ext cx="100675" cy="58850"/>
              </a:xfrm>
              <a:custGeom>
                <a:avLst/>
                <a:gdLst/>
                <a:ahLst/>
                <a:cxnLst/>
                <a:rect l="l" t="t" r="r" b="b"/>
                <a:pathLst>
                  <a:path w="4027" h="2354" extrusionOk="0">
                    <a:moveTo>
                      <a:pt x="1" y="1169"/>
                    </a:moveTo>
                    <a:lnTo>
                      <a:pt x="2023" y="2354"/>
                    </a:lnTo>
                    <a:lnTo>
                      <a:pt x="4027" y="1188"/>
                    </a:lnTo>
                    <a:lnTo>
                      <a:pt x="2003"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011;p52">
                <a:extLst>
                  <a:ext uri="{FF2B5EF4-FFF2-40B4-BE49-F238E27FC236}">
                    <a16:creationId xmlns:a16="http://schemas.microsoft.com/office/drawing/2014/main" id="{DB3A728C-90B0-4B78-8C54-E83BF856C71C}"/>
                  </a:ext>
                </a:extLst>
              </p:cNvPr>
              <p:cNvSpPr/>
              <p:nvPr/>
            </p:nvSpPr>
            <p:spPr>
              <a:xfrm>
                <a:off x="5431150" y="1988300"/>
                <a:ext cx="100675" cy="58725"/>
              </a:xfrm>
              <a:custGeom>
                <a:avLst/>
                <a:gdLst/>
                <a:ahLst/>
                <a:cxnLst/>
                <a:rect l="l" t="t" r="r" b="b"/>
                <a:pathLst>
                  <a:path w="4027" h="2349" extrusionOk="0">
                    <a:moveTo>
                      <a:pt x="1" y="1162"/>
                    </a:moveTo>
                    <a:lnTo>
                      <a:pt x="2023" y="2349"/>
                    </a:lnTo>
                    <a:lnTo>
                      <a:pt x="4026" y="1181"/>
                    </a:lnTo>
                    <a:lnTo>
                      <a:pt x="2004"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012;p52">
                <a:extLst>
                  <a:ext uri="{FF2B5EF4-FFF2-40B4-BE49-F238E27FC236}">
                    <a16:creationId xmlns:a16="http://schemas.microsoft.com/office/drawing/2014/main" id="{596A63E0-6352-4F62-A94C-3EFBA84CD0DE}"/>
                  </a:ext>
                </a:extLst>
              </p:cNvPr>
              <p:cNvSpPr/>
              <p:nvPr/>
            </p:nvSpPr>
            <p:spPr>
              <a:xfrm>
                <a:off x="5368450" y="2024700"/>
                <a:ext cx="100675" cy="58850"/>
              </a:xfrm>
              <a:custGeom>
                <a:avLst/>
                <a:gdLst/>
                <a:ahLst/>
                <a:cxnLst/>
                <a:rect l="l" t="t" r="r" b="b"/>
                <a:pathLst>
                  <a:path w="4027" h="2354" extrusionOk="0">
                    <a:moveTo>
                      <a:pt x="1" y="1167"/>
                    </a:moveTo>
                    <a:lnTo>
                      <a:pt x="2023" y="2354"/>
                    </a:lnTo>
                    <a:lnTo>
                      <a:pt x="4026" y="1188"/>
                    </a:lnTo>
                    <a:lnTo>
                      <a:pt x="2004"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013;p52">
                <a:extLst>
                  <a:ext uri="{FF2B5EF4-FFF2-40B4-BE49-F238E27FC236}">
                    <a16:creationId xmlns:a16="http://schemas.microsoft.com/office/drawing/2014/main" id="{4AA34132-2EFF-4323-BB25-C9403B423580}"/>
                  </a:ext>
                </a:extLst>
              </p:cNvPr>
              <p:cNvSpPr/>
              <p:nvPr/>
            </p:nvSpPr>
            <p:spPr>
              <a:xfrm>
                <a:off x="5116950" y="2068750"/>
                <a:ext cx="276800" cy="160750"/>
              </a:xfrm>
              <a:custGeom>
                <a:avLst/>
                <a:gdLst/>
                <a:ahLst/>
                <a:cxnLst/>
                <a:rect l="l" t="t" r="r" b="b"/>
                <a:pathLst>
                  <a:path w="11072" h="6430" extrusionOk="0">
                    <a:moveTo>
                      <a:pt x="0" y="5243"/>
                    </a:moveTo>
                    <a:lnTo>
                      <a:pt x="2023" y="6429"/>
                    </a:lnTo>
                    <a:lnTo>
                      <a:pt x="11072" y="1186"/>
                    </a:lnTo>
                    <a:lnTo>
                      <a:pt x="9049"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014;p52">
                <a:extLst>
                  <a:ext uri="{FF2B5EF4-FFF2-40B4-BE49-F238E27FC236}">
                    <a16:creationId xmlns:a16="http://schemas.microsoft.com/office/drawing/2014/main" id="{B801FE62-A3C3-4EA2-84AD-503909871922}"/>
                  </a:ext>
                </a:extLst>
              </p:cNvPr>
              <p:cNvSpPr/>
              <p:nvPr/>
            </p:nvSpPr>
            <p:spPr>
              <a:xfrm>
                <a:off x="5056175" y="2213725"/>
                <a:ext cx="88525" cy="50025"/>
              </a:xfrm>
              <a:custGeom>
                <a:avLst/>
                <a:gdLst/>
                <a:ahLst/>
                <a:cxnLst/>
                <a:rect l="l" t="t" r="r" b="b"/>
                <a:pathLst>
                  <a:path w="3541" h="2001" extrusionOk="0">
                    <a:moveTo>
                      <a:pt x="0" y="813"/>
                    </a:moveTo>
                    <a:lnTo>
                      <a:pt x="2027" y="2001"/>
                    </a:lnTo>
                    <a:lnTo>
                      <a:pt x="3540" y="1185"/>
                    </a:lnTo>
                    <a:lnTo>
                      <a:pt x="1518"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015;p52">
                <a:extLst>
                  <a:ext uri="{FF2B5EF4-FFF2-40B4-BE49-F238E27FC236}">
                    <a16:creationId xmlns:a16="http://schemas.microsoft.com/office/drawing/2014/main" id="{0367F1E8-A7D3-451A-ACA7-40D97AFE0833}"/>
                  </a:ext>
                </a:extLst>
              </p:cNvPr>
              <p:cNvSpPr/>
              <p:nvPr/>
            </p:nvSpPr>
            <p:spPr>
              <a:xfrm>
                <a:off x="5010000" y="2239700"/>
                <a:ext cx="88000" cy="51825"/>
              </a:xfrm>
              <a:custGeom>
                <a:avLst/>
                <a:gdLst/>
                <a:ahLst/>
                <a:cxnLst/>
                <a:rect l="l" t="t" r="r" b="b"/>
                <a:pathLst>
                  <a:path w="3520" h="2073" extrusionOk="0">
                    <a:moveTo>
                      <a:pt x="0" y="886"/>
                    </a:moveTo>
                    <a:lnTo>
                      <a:pt x="2029" y="2072"/>
                    </a:lnTo>
                    <a:lnTo>
                      <a:pt x="3519" y="1180"/>
                    </a:lnTo>
                    <a:lnTo>
                      <a:pt x="1497"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016;p52">
                <a:extLst>
                  <a:ext uri="{FF2B5EF4-FFF2-40B4-BE49-F238E27FC236}">
                    <a16:creationId xmlns:a16="http://schemas.microsoft.com/office/drawing/2014/main" id="{34B4C216-2F33-4A7F-9695-A5A4098547BE}"/>
                  </a:ext>
                </a:extLst>
              </p:cNvPr>
              <p:cNvSpPr/>
              <p:nvPr/>
            </p:nvSpPr>
            <p:spPr>
              <a:xfrm>
                <a:off x="4970225" y="2267525"/>
                <a:ext cx="82300" cy="47975"/>
              </a:xfrm>
              <a:custGeom>
                <a:avLst/>
                <a:gdLst/>
                <a:ahLst/>
                <a:cxnLst/>
                <a:rect l="l" t="t" r="r" b="b"/>
                <a:pathLst>
                  <a:path w="3292" h="1919" extrusionOk="0">
                    <a:moveTo>
                      <a:pt x="1" y="732"/>
                    </a:moveTo>
                    <a:lnTo>
                      <a:pt x="2026" y="1919"/>
                    </a:lnTo>
                    <a:lnTo>
                      <a:pt x="3291" y="1187"/>
                    </a:lnTo>
                    <a:lnTo>
                      <a:pt x="1269"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017;p52">
                <a:extLst>
                  <a:ext uri="{FF2B5EF4-FFF2-40B4-BE49-F238E27FC236}">
                    <a16:creationId xmlns:a16="http://schemas.microsoft.com/office/drawing/2014/main" id="{A6FAF27A-DB43-4321-8773-2B04FBA62EC1}"/>
                  </a:ext>
                </a:extLst>
              </p:cNvPr>
              <p:cNvSpPr/>
              <p:nvPr/>
            </p:nvSpPr>
            <p:spPr>
              <a:xfrm>
                <a:off x="4929400" y="2291675"/>
                <a:ext cx="80625" cy="47600"/>
              </a:xfrm>
              <a:custGeom>
                <a:avLst/>
                <a:gdLst/>
                <a:ahLst/>
                <a:cxnLst/>
                <a:rect l="l" t="t" r="r" b="b"/>
                <a:pathLst>
                  <a:path w="3225" h="1904" extrusionOk="0">
                    <a:moveTo>
                      <a:pt x="0" y="712"/>
                    </a:moveTo>
                    <a:lnTo>
                      <a:pt x="2029" y="1903"/>
                    </a:lnTo>
                    <a:lnTo>
                      <a:pt x="3224" y="1189"/>
                    </a:lnTo>
                    <a:lnTo>
                      <a:pt x="1202"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018;p52">
                <a:extLst>
                  <a:ext uri="{FF2B5EF4-FFF2-40B4-BE49-F238E27FC236}">
                    <a16:creationId xmlns:a16="http://schemas.microsoft.com/office/drawing/2014/main" id="{B7AF3F2E-9F20-4742-8386-5F4327408CFE}"/>
                  </a:ext>
                </a:extLst>
              </p:cNvPr>
              <p:cNvSpPr/>
              <p:nvPr/>
            </p:nvSpPr>
            <p:spPr>
              <a:xfrm>
                <a:off x="4892050" y="2330375"/>
                <a:ext cx="75425" cy="45300"/>
              </a:xfrm>
              <a:custGeom>
                <a:avLst/>
                <a:gdLst/>
                <a:ahLst/>
                <a:cxnLst/>
                <a:rect l="l" t="t" r="r" b="b"/>
                <a:pathLst>
                  <a:path w="3017" h="1812" extrusionOk="0">
                    <a:moveTo>
                      <a:pt x="0" y="1161"/>
                    </a:moveTo>
                    <a:lnTo>
                      <a:pt x="1019" y="1812"/>
                    </a:lnTo>
                    <a:lnTo>
                      <a:pt x="3016" y="646"/>
                    </a:lnTo>
                    <a:lnTo>
                      <a:pt x="2002"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019;p52">
                <a:extLst>
                  <a:ext uri="{FF2B5EF4-FFF2-40B4-BE49-F238E27FC236}">
                    <a16:creationId xmlns:a16="http://schemas.microsoft.com/office/drawing/2014/main" id="{F9469B6D-776E-47FE-AF05-7721C017C8ED}"/>
                  </a:ext>
                </a:extLst>
              </p:cNvPr>
              <p:cNvSpPr/>
              <p:nvPr/>
            </p:nvSpPr>
            <p:spPr>
              <a:xfrm>
                <a:off x="4860300" y="2309325"/>
                <a:ext cx="75425" cy="45350"/>
              </a:xfrm>
              <a:custGeom>
                <a:avLst/>
                <a:gdLst/>
                <a:ahLst/>
                <a:cxnLst/>
                <a:rect l="l" t="t" r="r" b="b"/>
                <a:pathLst>
                  <a:path w="3017" h="1814" extrusionOk="0">
                    <a:moveTo>
                      <a:pt x="1" y="1161"/>
                    </a:moveTo>
                    <a:lnTo>
                      <a:pt x="1019" y="1813"/>
                    </a:lnTo>
                    <a:lnTo>
                      <a:pt x="3017" y="646"/>
                    </a:lnTo>
                    <a:lnTo>
                      <a:pt x="2003"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020;p52">
                <a:extLst>
                  <a:ext uri="{FF2B5EF4-FFF2-40B4-BE49-F238E27FC236}">
                    <a16:creationId xmlns:a16="http://schemas.microsoft.com/office/drawing/2014/main" id="{80FE670C-32E5-4B9F-A2B4-0830A02D3CCE}"/>
                  </a:ext>
                </a:extLst>
              </p:cNvPr>
              <p:cNvSpPr/>
              <p:nvPr/>
            </p:nvSpPr>
            <p:spPr>
              <a:xfrm>
                <a:off x="4829000" y="2353275"/>
                <a:ext cx="75875" cy="42875"/>
              </a:xfrm>
              <a:custGeom>
                <a:avLst/>
                <a:gdLst/>
                <a:ahLst/>
                <a:cxnLst/>
                <a:rect l="l" t="t" r="r" b="b"/>
                <a:pathLst>
                  <a:path w="3035" h="1715" extrusionOk="0">
                    <a:moveTo>
                      <a:pt x="1" y="528"/>
                    </a:moveTo>
                    <a:lnTo>
                      <a:pt x="2034" y="1714"/>
                    </a:lnTo>
                    <a:lnTo>
                      <a:pt x="3035" y="1187"/>
                    </a:lnTo>
                    <a:lnTo>
                      <a:pt x="1003"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021;p52">
                <a:extLst>
                  <a:ext uri="{FF2B5EF4-FFF2-40B4-BE49-F238E27FC236}">
                    <a16:creationId xmlns:a16="http://schemas.microsoft.com/office/drawing/2014/main" id="{F115C006-B61B-4434-B400-C8344BF48C65}"/>
                  </a:ext>
                </a:extLst>
              </p:cNvPr>
              <p:cNvSpPr/>
              <p:nvPr/>
            </p:nvSpPr>
            <p:spPr>
              <a:xfrm>
                <a:off x="4740925" y="2396125"/>
                <a:ext cx="90125" cy="52775"/>
              </a:xfrm>
              <a:custGeom>
                <a:avLst/>
                <a:gdLst/>
                <a:ahLst/>
                <a:cxnLst/>
                <a:rect l="l" t="t" r="r" b="b"/>
                <a:pathLst>
                  <a:path w="3605" h="2111" extrusionOk="0">
                    <a:moveTo>
                      <a:pt x="0" y="919"/>
                    </a:moveTo>
                    <a:lnTo>
                      <a:pt x="2033" y="2110"/>
                    </a:lnTo>
                    <a:lnTo>
                      <a:pt x="3604" y="1187"/>
                    </a:lnTo>
                    <a:lnTo>
                      <a:pt x="1567"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022;p52">
                <a:extLst>
                  <a:ext uri="{FF2B5EF4-FFF2-40B4-BE49-F238E27FC236}">
                    <a16:creationId xmlns:a16="http://schemas.microsoft.com/office/drawing/2014/main" id="{61CEC553-532D-43A6-A841-1F8A7A58BE1C}"/>
                  </a:ext>
                </a:extLst>
              </p:cNvPr>
              <p:cNvSpPr/>
              <p:nvPr/>
            </p:nvSpPr>
            <p:spPr>
              <a:xfrm>
                <a:off x="4787500" y="2369200"/>
                <a:ext cx="88450" cy="51025"/>
              </a:xfrm>
              <a:custGeom>
                <a:avLst/>
                <a:gdLst/>
                <a:ahLst/>
                <a:cxnLst/>
                <a:rect l="l" t="t" r="r" b="b"/>
                <a:pathLst>
                  <a:path w="3538" h="2041" extrusionOk="0">
                    <a:moveTo>
                      <a:pt x="1" y="850"/>
                    </a:moveTo>
                    <a:lnTo>
                      <a:pt x="2032" y="2041"/>
                    </a:lnTo>
                    <a:lnTo>
                      <a:pt x="3538" y="1187"/>
                    </a:lnTo>
                    <a:lnTo>
                      <a:pt x="1501"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023;p52">
                <a:extLst>
                  <a:ext uri="{FF2B5EF4-FFF2-40B4-BE49-F238E27FC236}">
                    <a16:creationId xmlns:a16="http://schemas.microsoft.com/office/drawing/2014/main" id="{7872660B-6EF5-4C68-AAA5-8029578DB358}"/>
                  </a:ext>
                </a:extLst>
              </p:cNvPr>
              <p:cNvSpPr/>
              <p:nvPr/>
            </p:nvSpPr>
            <p:spPr>
              <a:xfrm>
                <a:off x="5218850" y="2144600"/>
                <a:ext cx="305700" cy="178625"/>
              </a:xfrm>
              <a:custGeom>
                <a:avLst/>
                <a:gdLst/>
                <a:ahLst/>
                <a:cxnLst/>
                <a:rect l="l" t="t" r="r" b="b"/>
                <a:pathLst>
                  <a:path w="12228" h="7145" extrusionOk="0">
                    <a:moveTo>
                      <a:pt x="0" y="5097"/>
                    </a:moveTo>
                    <a:lnTo>
                      <a:pt x="3483" y="7145"/>
                    </a:lnTo>
                    <a:lnTo>
                      <a:pt x="12227" y="2048"/>
                    </a:lnTo>
                    <a:lnTo>
                      <a:pt x="8750"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024;p52">
                <a:extLst>
                  <a:ext uri="{FF2B5EF4-FFF2-40B4-BE49-F238E27FC236}">
                    <a16:creationId xmlns:a16="http://schemas.microsoft.com/office/drawing/2014/main" id="{EB033FC2-C538-4B53-BD79-854B48186E3A}"/>
                  </a:ext>
                </a:extLst>
              </p:cNvPr>
              <p:cNvSpPr/>
              <p:nvPr/>
            </p:nvSpPr>
            <p:spPr>
              <a:xfrm>
                <a:off x="5305800" y="2195875"/>
                <a:ext cx="250075" cy="145800"/>
              </a:xfrm>
              <a:custGeom>
                <a:avLst/>
                <a:gdLst/>
                <a:ahLst/>
                <a:cxnLst/>
                <a:rect l="l" t="t" r="r" b="b"/>
                <a:pathLst>
                  <a:path w="10003" h="5832" extrusionOk="0">
                    <a:moveTo>
                      <a:pt x="0" y="5095"/>
                    </a:moveTo>
                    <a:lnTo>
                      <a:pt x="1261" y="5832"/>
                    </a:lnTo>
                    <a:lnTo>
                      <a:pt x="10003" y="737"/>
                    </a:lnTo>
                    <a:lnTo>
                      <a:pt x="8749"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025;p52">
                <a:extLst>
                  <a:ext uri="{FF2B5EF4-FFF2-40B4-BE49-F238E27FC236}">
                    <a16:creationId xmlns:a16="http://schemas.microsoft.com/office/drawing/2014/main" id="{7C9A631E-9135-46BF-996D-748BAA9D0EDF}"/>
                  </a:ext>
                </a:extLst>
              </p:cNvPr>
              <p:cNvSpPr/>
              <p:nvPr/>
            </p:nvSpPr>
            <p:spPr>
              <a:xfrm>
                <a:off x="4581200" y="1217100"/>
                <a:ext cx="622075" cy="407600"/>
              </a:xfrm>
              <a:custGeom>
                <a:avLst/>
                <a:gdLst/>
                <a:ahLst/>
                <a:cxnLst/>
                <a:rect l="l" t="t" r="r" b="b"/>
                <a:pathLst>
                  <a:path w="24883" h="16304" extrusionOk="0">
                    <a:moveTo>
                      <a:pt x="1" y="2996"/>
                    </a:moveTo>
                    <a:lnTo>
                      <a:pt x="23946" y="16304"/>
                    </a:lnTo>
                    <a:lnTo>
                      <a:pt x="23981" y="16283"/>
                    </a:lnTo>
                    <a:cubicBezTo>
                      <a:pt x="24397" y="16042"/>
                      <a:pt x="24883" y="15192"/>
                      <a:pt x="24878" y="14710"/>
                    </a:cubicBezTo>
                    <a:lnTo>
                      <a:pt x="24838" y="10957"/>
                    </a:lnTo>
                    <a:lnTo>
                      <a:pt x="5143" y="1"/>
                    </a:ln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026;p52">
                <a:extLst>
                  <a:ext uri="{FF2B5EF4-FFF2-40B4-BE49-F238E27FC236}">
                    <a16:creationId xmlns:a16="http://schemas.microsoft.com/office/drawing/2014/main" id="{324BFB4D-8822-46AB-B393-8B3C23BA6F96}"/>
                  </a:ext>
                </a:extLst>
              </p:cNvPr>
              <p:cNvSpPr/>
              <p:nvPr/>
            </p:nvSpPr>
            <p:spPr>
              <a:xfrm>
                <a:off x="4308725" y="1437275"/>
                <a:ext cx="621225" cy="407425"/>
              </a:xfrm>
              <a:custGeom>
                <a:avLst/>
                <a:gdLst/>
                <a:ahLst/>
                <a:cxnLst/>
                <a:rect l="l" t="t" r="r" b="b"/>
                <a:pathLst>
                  <a:path w="24849" h="16297" extrusionOk="0">
                    <a:moveTo>
                      <a:pt x="6" y="1573"/>
                    </a:moveTo>
                    <a:lnTo>
                      <a:pt x="47" y="5367"/>
                    </a:lnTo>
                    <a:lnTo>
                      <a:pt x="19706" y="16297"/>
                    </a:lnTo>
                    <a:lnTo>
                      <a:pt x="19712" y="16297"/>
                    </a:lnTo>
                    <a:lnTo>
                      <a:pt x="24848" y="13307"/>
                    </a:lnTo>
                    <a:lnTo>
                      <a:pt x="906" y="1"/>
                    </a:lnTo>
                    <a:lnTo>
                      <a:pt x="897" y="5"/>
                    </a:lnTo>
                    <a:cubicBezTo>
                      <a:pt x="483" y="246"/>
                      <a:pt x="0" y="1097"/>
                      <a:pt x="6" y="1573"/>
                    </a:cubicBez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027;p52">
                <a:extLst>
                  <a:ext uri="{FF2B5EF4-FFF2-40B4-BE49-F238E27FC236}">
                    <a16:creationId xmlns:a16="http://schemas.microsoft.com/office/drawing/2014/main" id="{48F4F544-7C4A-445E-9AE2-2A903E30BFA4}"/>
                  </a:ext>
                </a:extLst>
              </p:cNvPr>
              <p:cNvSpPr/>
              <p:nvPr/>
            </p:nvSpPr>
            <p:spPr>
              <a:xfrm>
                <a:off x="4514025" y="1313625"/>
                <a:ext cx="628550" cy="350175"/>
              </a:xfrm>
              <a:custGeom>
                <a:avLst/>
                <a:gdLst/>
                <a:ahLst/>
                <a:cxnLst/>
                <a:rect l="l" t="t" r="r" b="b"/>
                <a:pathLst>
                  <a:path w="25142" h="14007" extrusionOk="0">
                    <a:moveTo>
                      <a:pt x="0" y="695"/>
                    </a:moveTo>
                    <a:lnTo>
                      <a:pt x="23941" y="14006"/>
                    </a:lnTo>
                    <a:lnTo>
                      <a:pt x="25142" y="13312"/>
                    </a:lnTo>
                    <a:lnTo>
                      <a:pt x="1197" y="0"/>
                    </a:ln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028;p52">
                <a:extLst>
                  <a:ext uri="{FF2B5EF4-FFF2-40B4-BE49-F238E27FC236}">
                    <a16:creationId xmlns:a16="http://schemas.microsoft.com/office/drawing/2014/main" id="{BA055987-CA7F-458A-814F-0901DD0D5489}"/>
                  </a:ext>
                </a:extLst>
              </p:cNvPr>
              <p:cNvSpPr/>
              <p:nvPr/>
            </p:nvSpPr>
            <p:spPr>
              <a:xfrm>
                <a:off x="3567150" y="498725"/>
                <a:ext cx="326925" cy="727050"/>
              </a:xfrm>
              <a:custGeom>
                <a:avLst/>
                <a:gdLst/>
                <a:ahLst/>
                <a:cxnLst/>
                <a:rect l="l" t="t" r="r" b="b"/>
                <a:pathLst>
                  <a:path w="13077" h="29082" extrusionOk="0">
                    <a:moveTo>
                      <a:pt x="11072" y="28909"/>
                    </a:moveTo>
                    <a:lnTo>
                      <a:pt x="12074" y="28339"/>
                    </a:lnTo>
                    <a:cubicBezTo>
                      <a:pt x="12376" y="28168"/>
                      <a:pt x="12569" y="27799"/>
                      <a:pt x="12573" y="27276"/>
                    </a:cubicBezTo>
                    <a:lnTo>
                      <a:pt x="13066" y="8070"/>
                    </a:lnTo>
                    <a:cubicBezTo>
                      <a:pt x="13077" y="7021"/>
                      <a:pt x="12348" y="5740"/>
                      <a:pt x="11443" y="5211"/>
                    </a:cubicBezTo>
                    <a:lnTo>
                      <a:pt x="3169" y="287"/>
                    </a:lnTo>
                    <a:cubicBezTo>
                      <a:pt x="2718" y="23"/>
                      <a:pt x="2302" y="0"/>
                      <a:pt x="2002" y="173"/>
                    </a:cubicBezTo>
                    <a:lnTo>
                      <a:pt x="1000" y="741"/>
                    </a:lnTo>
                    <a:cubicBezTo>
                      <a:pt x="698" y="914"/>
                      <a:pt x="508" y="1279"/>
                      <a:pt x="502" y="1803"/>
                    </a:cubicBezTo>
                    <a:lnTo>
                      <a:pt x="9" y="21009"/>
                    </a:lnTo>
                    <a:cubicBezTo>
                      <a:pt x="0" y="22055"/>
                      <a:pt x="729" y="23339"/>
                      <a:pt x="1634" y="23868"/>
                    </a:cubicBezTo>
                    <a:lnTo>
                      <a:pt x="9906" y="28793"/>
                    </a:lnTo>
                    <a:cubicBezTo>
                      <a:pt x="10359" y="29056"/>
                      <a:pt x="10771" y="29082"/>
                      <a:pt x="11072" y="2890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029;p52">
                <a:extLst>
                  <a:ext uri="{FF2B5EF4-FFF2-40B4-BE49-F238E27FC236}">
                    <a16:creationId xmlns:a16="http://schemas.microsoft.com/office/drawing/2014/main" id="{F0DCC4B3-5570-44DD-9DFC-A6974CFD5A5C}"/>
                  </a:ext>
                </a:extLst>
              </p:cNvPr>
              <p:cNvSpPr/>
              <p:nvPr/>
            </p:nvSpPr>
            <p:spPr>
              <a:xfrm>
                <a:off x="3567025" y="507075"/>
                <a:ext cx="301775" cy="724575"/>
              </a:xfrm>
              <a:custGeom>
                <a:avLst/>
                <a:gdLst/>
                <a:ahLst/>
                <a:cxnLst/>
                <a:rect l="l" t="t" r="r" b="b"/>
                <a:pathLst>
                  <a:path w="12071" h="28983" extrusionOk="0">
                    <a:moveTo>
                      <a:pt x="12070" y="8309"/>
                    </a:moveTo>
                    <a:lnTo>
                      <a:pt x="12036" y="11406"/>
                    </a:lnTo>
                    <a:lnTo>
                      <a:pt x="12036" y="11414"/>
                    </a:lnTo>
                    <a:lnTo>
                      <a:pt x="11574" y="27512"/>
                    </a:lnTo>
                    <a:cubicBezTo>
                      <a:pt x="11564" y="28559"/>
                      <a:pt x="10814" y="28982"/>
                      <a:pt x="9908" y="28457"/>
                    </a:cubicBezTo>
                    <a:lnTo>
                      <a:pt x="4313" y="25089"/>
                    </a:lnTo>
                    <a:lnTo>
                      <a:pt x="1637" y="23531"/>
                    </a:lnTo>
                    <a:cubicBezTo>
                      <a:pt x="736" y="23007"/>
                      <a:pt x="1" y="21721"/>
                      <a:pt x="13" y="20672"/>
                    </a:cubicBezTo>
                    <a:lnTo>
                      <a:pt x="47" y="17594"/>
                    </a:lnTo>
                    <a:lnTo>
                      <a:pt x="507" y="1474"/>
                    </a:lnTo>
                    <a:cubicBezTo>
                      <a:pt x="519" y="422"/>
                      <a:pt x="1269" y="0"/>
                      <a:pt x="2170" y="526"/>
                    </a:cubicBezTo>
                    <a:lnTo>
                      <a:pt x="4344" y="1790"/>
                    </a:lnTo>
                    <a:lnTo>
                      <a:pt x="4344" y="2296"/>
                    </a:lnTo>
                    <a:lnTo>
                      <a:pt x="8477" y="4816"/>
                    </a:lnTo>
                    <a:lnTo>
                      <a:pt x="8477" y="4305"/>
                    </a:lnTo>
                    <a:lnTo>
                      <a:pt x="8599" y="4374"/>
                    </a:lnTo>
                    <a:lnTo>
                      <a:pt x="10444" y="5447"/>
                    </a:lnTo>
                    <a:cubicBezTo>
                      <a:pt x="10483" y="5468"/>
                      <a:pt x="10525" y="5496"/>
                      <a:pt x="10563" y="5523"/>
                    </a:cubicBezTo>
                    <a:lnTo>
                      <a:pt x="10612" y="5553"/>
                    </a:lnTo>
                    <a:cubicBezTo>
                      <a:pt x="11365" y="6081"/>
                      <a:pt x="11966" y="7121"/>
                      <a:pt x="12059" y="8044"/>
                    </a:cubicBezTo>
                    <a:cubicBezTo>
                      <a:pt x="12066" y="8132"/>
                      <a:pt x="12070" y="8221"/>
                      <a:pt x="12070" y="83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030;p52">
                <a:extLst>
                  <a:ext uri="{FF2B5EF4-FFF2-40B4-BE49-F238E27FC236}">
                    <a16:creationId xmlns:a16="http://schemas.microsoft.com/office/drawing/2014/main" id="{0C2F0146-E15B-40BA-85EB-5AB7224FD81B}"/>
                  </a:ext>
                </a:extLst>
              </p:cNvPr>
              <p:cNvSpPr/>
              <p:nvPr/>
            </p:nvSpPr>
            <p:spPr>
              <a:xfrm>
                <a:off x="3622050" y="859600"/>
                <a:ext cx="243975" cy="277850"/>
              </a:xfrm>
              <a:custGeom>
                <a:avLst/>
                <a:gdLst/>
                <a:ahLst/>
                <a:cxnLst/>
                <a:rect l="l" t="t" r="r" b="b"/>
                <a:pathLst>
                  <a:path w="9759" h="11114" extrusionOk="0">
                    <a:moveTo>
                      <a:pt x="9758" y="1"/>
                    </a:moveTo>
                    <a:lnTo>
                      <a:pt x="9648" y="3787"/>
                    </a:lnTo>
                    <a:lnTo>
                      <a:pt x="2321" y="11114"/>
                    </a:lnTo>
                    <a:lnTo>
                      <a:pt x="2112" y="10988"/>
                    </a:lnTo>
                    <a:lnTo>
                      <a:pt x="0" y="9758"/>
                    </a:ln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031;p52">
                <a:extLst>
                  <a:ext uri="{FF2B5EF4-FFF2-40B4-BE49-F238E27FC236}">
                    <a16:creationId xmlns:a16="http://schemas.microsoft.com/office/drawing/2014/main" id="{7A70BF57-B603-41B2-8F98-644CCCF95BC9}"/>
                  </a:ext>
                </a:extLst>
              </p:cNvPr>
              <p:cNvSpPr/>
              <p:nvPr/>
            </p:nvSpPr>
            <p:spPr>
              <a:xfrm>
                <a:off x="3567325" y="630850"/>
                <a:ext cx="301475" cy="405450"/>
              </a:xfrm>
              <a:custGeom>
                <a:avLst/>
                <a:gdLst/>
                <a:ahLst/>
                <a:cxnLst/>
                <a:rect l="l" t="t" r="r" b="b"/>
                <a:pathLst>
                  <a:path w="12059" h="16218" extrusionOk="0">
                    <a:moveTo>
                      <a:pt x="12058" y="3358"/>
                    </a:moveTo>
                    <a:lnTo>
                      <a:pt x="12047" y="4222"/>
                    </a:lnTo>
                    <a:lnTo>
                      <a:pt x="50" y="16217"/>
                    </a:lnTo>
                    <a:cubicBezTo>
                      <a:pt x="17" y="16054"/>
                      <a:pt x="1" y="15888"/>
                      <a:pt x="1" y="15721"/>
                    </a:cubicBezTo>
                    <a:lnTo>
                      <a:pt x="35" y="12643"/>
                    </a:lnTo>
                    <a:lnTo>
                      <a:pt x="125" y="9458"/>
                    </a:lnTo>
                    <a:lnTo>
                      <a:pt x="9584" y="0"/>
                    </a:lnTo>
                    <a:lnTo>
                      <a:pt x="10432" y="496"/>
                    </a:lnTo>
                    <a:cubicBezTo>
                      <a:pt x="10471" y="517"/>
                      <a:pt x="10513" y="545"/>
                      <a:pt x="10551" y="572"/>
                    </a:cubicBezTo>
                    <a:lnTo>
                      <a:pt x="10600" y="602"/>
                    </a:lnTo>
                    <a:cubicBezTo>
                      <a:pt x="11353" y="1130"/>
                      <a:pt x="11954" y="2170"/>
                      <a:pt x="12047" y="3093"/>
                    </a:cubicBezTo>
                    <a:cubicBezTo>
                      <a:pt x="12054" y="3181"/>
                      <a:pt x="12058" y="3270"/>
                      <a:pt x="12058" y="3358"/>
                    </a:cubicBez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032;p52">
                <a:extLst>
                  <a:ext uri="{FF2B5EF4-FFF2-40B4-BE49-F238E27FC236}">
                    <a16:creationId xmlns:a16="http://schemas.microsoft.com/office/drawing/2014/main" id="{7625EF1B-DDCB-4BAE-BF25-BEF93A0CF426}"/>
                  </a:ext>
                </a:extLst>
              </p:cNvPr>
              <p:cNvSpPr/>
              <p:nvPr/>
            </p:nvSpPr>
            <p:spPr>
              <a:xfrm>
                <a:off x="3688550" y="968225"/>
                <a:ext cx="174300" cy="180675"/>
              </a:xfrm>
              <a:custGeom>
                <a:avLst/>
                <a:gdLst/>
                <a:ahLst/>
                <a:cxnLst/>
                <a:rect l="l" t="t" r="r" b="b"/>
                <a:pathLst>
                  <a:path w="6972" h="7227" extrusionOk="0">
                    <a:moveTo>
                      <a:pt x="6972" y="0"/>
                    </a:moveTo>
                    <a:lnTo>
                      <a:pt x="6954" y="694"/>
                    </a:lnTo>
                    <a:lnTo>
                      <a:pt x="419" y="7226"/>
                    </a:lnTo>
                    <a:lnTo>
                      <a:pt x="0" y="6974"/>
                    </a:lnTo>
                    <a:close/>
                  </a:path>
                </a:pathLst>
              </a:custGeom>
              <a:gradFill>
                <a:gsLst>
                  <a:gs pos="0">
                    <a:srgbClr val="FFFFFF">
                      <a:alpha val="0"/>
                    </a:srgbClr>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033;p52">
                <a:extLst>
                  <a:ext uri="{FF2B5EF4-FFF2-40B4-BE49-F238E27FC236}">
                    <a16:creationId xmlns:a16="http://schemas.microsoft.com/office/drawing/2014/main" id="{0D2DCC86-4659-4C07-919A-238B5F0D2B5B}"/>
                  </a:ext>
                </a:extLst>
              </p:cNvPr>
              <p:cNvSpPr/>
              <p:nvPr/>
            </p:nvSpPr>
            <p:spPr>
              <a:xfrm>
                <a:off x="3571300" y="614700"/>
                <a:ext cx="217350" cy="222825"/>
              </a:xfrm>
              <a:custGeom>
                <a:avLst/>
                <a:gdLst/>
                <a:ahLst/>
                <a:cxnLst/>
                <a:rect l="l" t="t" r="r" b="b"/>
                <a:pathLst>
                  <a:path w="8694" h="8913" extrusionOk="0">
                    <a:moveTo>
                      <a:pt x="8693" y="220"/>
                    </a:moveTo>
                    <a:lnTo>
                      <a:pt x="1" y="8913"/>
                    </a:lnTo>
                    <a:lnTo>
                      <a:pt x="20" y="8224"/>
                    </a:lnTo>
                    <a:lnTo>
                      <a:pt x="7952" y="293"/>
                    </a:lnTo>
                    <a:lnTo>
                      <a:pt x="8306" y="510"/>
                    </a:lnTo>
                    <a:lnTo>
                      <a:pt x="8306" y="0"/>
                    </a:lnTo>
                    <a:lnTo>
                      <a:pt x="8428" y="69"/>
                    </a:lnTo>
                    <a:close/>
                  </a:path>
                </a:pathLst>
              </a:custGeom>
              <a:gradFill>
                <a:gsLst>
                  <a:gs pos="0">
                    <a:srgbClr val="FFFFFF">
                      <a:alpha val="0"/>
                    </a:srgbClr>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034;p52">
                <a:extLst>
                  <a:ext uri="{FF2B5EF4-FFF2-40B4-BE49-F238E27FC236}">
                    <a16:creationId xmlns:a16="http://schemas.microsoft.com/office/drawing/2014/main" id="{CFC4D3D0-75A1-41CE-B731-634F006A0E18}"/>
                  </a:ext>
                </a:extLst>
              </p:cNvPr>
              <p:cNvSpPr/>
              <p:nvPr/>
            </p:nvSpPr>
            <p:spPr>
              <a:xfrm>
                <a:off x="3340625" y="2248925"/>
                <a:ext cx="867825" cy="1065025"/>
              </a:xfrm>
              <a:custGeom>
                <a:avLst/>
                <a:gdLst/>
                <a:ahLst/>
                <a:cxnLst/>
                <a:rect l="l" t="t" r="r" b="b"/>
                <a:pathLst>
                  <a:path w="34713" h="42601" extrusionOk="0">
                    <a:moveTo>
                      <a:pt x="32237" y="16896"/>
                    </a:moveTo>
                    <a:lnTo>
                      <a:pt x="4146" y="435"/>
                    </a:lnTo>
                    <a:cubicBezTo>
                      <a:pt x="3462" y="33"/>
                      <a:pt x="2832" y="0"/>
                      <a:pt x="2376" y="260"/>
                    </a:cubicBezTo>
                    <a:lnTo>
                      <a:pt x="858" y="1123"/>
                    </a:lnTo>
                    <a:cubicBezTo>
                      <a:pt x="400" y="1383"/>
                      <a:pt x="113" y="1937"/>
                      <a:pt x="106" y="2731"/>
                    </a:cubicBezTo>
                    <a:lnTo>
                      <a:pt x="0" y="7176"/>
                    </a:lnTo>
                    <a:lnTo>
                      <a:pt x="0" y="23015"/>
                    </a:lnTo>
                    <a:cubicBezTo>
                      <a:pt x="425" y="24123"/>
                      <a:pt x="1212" y="25167"/>
                      <a:pt x="2127" y="25702"/>
                    </a:cubicBezTo>
                    <a:lnTo>
                      <a:pt x="30214" y="42164"/>
                    </a:lnTo>
                    <a:cubicBezTo>
                      <a:pt x="30900" y="42563"/>
                      <a:pt x="31525" y="42600"/>
                      <a:pt x="31981" y="42341"/>
                    </a:cubicBezTo>
                    <a:lnTo>
                      <a:pt x="33500" y="41476"/>
                    </a:lnTo>
                    <a:cubicBezTo>
                      <a:pt x="33956" y="41216"/>
                      <a:pt x="34250" y="40660"/>
                      <a:pt x="34256" y="39867"/>
                    </a:cubicBezTo>
                    <a:lnTo>
                      <a:pt x="34699" y="21229"/>
                    </a:lnTo>
                    <a:cubicBezTo>
                      <a:pt x="34712" y="19640"/>
                      <a:pt x="33606" y="17696"/>
                      <a:pt x="32237" y="1689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035;p52">
                <a:extLst>
                  <a:ext uri="{FF2B5EF4-FFF2-40B4-BE49-F238E27FC236}">
                    <a16:creationId xmlns:a16="http://schemas.microsoft.com/office/drawing/2014/main" id="{45707BAC-13B1-4B7B-AFAB-02C80B798B59}"/>
                  </a:ext>
                </a:extLst>
              </p:cNvPr>
              <p:cNvSpPr/>
              <p:nvPr/>
            </p:nvSpPr>
            <p:spPr>
              <a:xfrm>
                <a:off x="3340575" y="2261475"/>
                <a:ext cx="829475" cy="1061450"/>
              </a:xfrm>
              <a:custGeom>
                <a:avLst/>
                <a:gdLst/>
                <a:ahLst/>
                <a:cxnLst/>
                <a:rect l="l" t="t" r="r" b="b"/>
                <a:pathLst>
                  <a:path w="33179" h="42458" extrusionOk="0">
                    <a:moveTo>
                      <a:pt x="33161" y="21195"/>
                    </a:moveTo>
                    <a:cubicBezTo>
                      <a:pt x="33023" y="19793"/>
                      <a:pt x="32111" y="18219"/>
                      <a:pt x="30969" y="17417"/>
                    </a:cubicBezTo>
                    <a:lnTo>
                      <a:pt x="30895" y="17370"/>
                    </a:lnTo>
                    <a:cubicBezTo>
                      <a:pt x="30837" y="17331"/>
                      <a:pt x="30773" y="17291"/>
                      <a:pt x="30715" y="17255"/>
                    </a:cubicBezTo>
                    <a:lnTo>
                      <a:pt x="27918" y="15629"/>
                    </a:lnTo>
                    <a:lnTo>
                      <a:pt x="15909" y="8530"/>
                    </a:lnTo>
                    <a:lnTo>
                      <a:pt x="5980" y="2747"/>
                    </a:lnTo>
                    <a:lnTo>
                      <a:pt x="2629" y="796"/>
                    </a:lnTo>
                    <a:cubicBezTo>
                      <a:pt x="1261" y="0"/>
                      <a:pt x="125" y="642"/>
                      <a:pt x="109" y="2234"/>
                    </a:cubicBezTo>
                    <a:lnTo>
                      <a:pt x="1" y="6042"/>
                    </a:lnTo>
                    <a:lnTo>
                      <a:pt x="1" y="22522"/>
                    </a:lnTo>
                    <a:cubicBezTo>
                      <a:pt x="217" y="23923"/>
                      <a:pt x="1217" y="24670"/>
                      <a:pt x="2127" y="25200"/>
                    </a:cubicBezTo>
                    <a:lnTo>
                      <a:pt x="6182" y="27558"/>
                    </a:lnTo>
                    <a:lnTo>
                      <a:pt x="30213" y="41662"/>
                    </a:lnTo>
                    <a:cubicBezTo>
                      <a:pt x="31587" y="42458"/>
                      <a:pt x="32723" y="41812"/>
                      <a:pt x="32739" y="40226"/>
                    </a:cubicBezTo>
                    <a:lnTo>
                      <a:pt x="33127" y="26302"/>
                    </a:lnTo>
                    <a:lnTo>
                      <a:pt x="33127" y="26288"/>
                    </a:lnTo>
                    <a:lnTo>
                      <a:pt x="33179" y="21591"/>
                    </a:lnTo>
                    <a:cubicBezTo>
                      <a:pt x="33179" y="21461"/>
                      <a:pt x="33174" y="21327"/>
                      <a:pt x="33161" y="21195"/>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036;p52">
                <a:extLst>
                  <a:ext uri="{FF2B5EF4-FFF2-40B4-BE49-F238E27FC236}">
                    <a16:creationId xmlns:a16="http://schemas.microsoft.com/office/drawing/2014/main" id="{15C0ABF8-DEC3-47C5-9BD3-5285ED2E54F7}"/>
                  </a:ext>
                </a:extLst>
              </p:cNvPr>
              <p:cNvSpPr/>
              <p:nvPr/>
            </p:nvSpPr>
            <p:spPr>
              <a:xfrm>
                <a:off x="3369425" y="2301675"/>
                <a:ext cx="771775" cy="981050"/>
              </a:xfrm>
              <a:custGeom>
                <a:avLst/>
                <a:gdLst/>
                <a:ahLst/>
                <a:cxnLst/>
                <a:rect l="l" t="t" r="r" b="b"/>
                <a:pathLst>
                  <a:path w="30871" h="39242" extrusionOk="0">
                    <a:moveTo>
                      <a:pt x="30176" y="39242"/>
                    </a:moveTo>
                    <a:cubicBezTo>
                      <a:pt x="30109" y="39242"/>
                      <a:pt x="29927" y="39222"/>
                      <a:pt x="29637" y="39056"/>
                    </a:cubicBezTo>
                    <a:lnTo>
                      <a:pt x="5612" y="24955"/>
                    </a:lnTo>
                    <a:lnTo>
                      <a:pt x="1552" y="22594"/>
                    </a:lnTo>
                    <a:cubicBezTo>
                      <a:pt x="735" y="22117"/>
                      <a:pt x="156" y="21629"/>
                      <a:pt x="0" y="20816"/>
                    </a:cubicBezTo>
                    <a:lnTo>
                      <a:pt x="0" y="4434"/>
                    </a:lnTo>
                    <a:lnTo>
                      <a:pt x="107" y="658"/>
                    </a:lnTo>
                    <a:cubicBezTo>
                      <a:pt x="109" y="530"/>
                      <a:pt x="127" y="0"/>
                      <a:pt x="360" y="0"/>
                    </a:cubicBezTo>
                    <a:cubicBezTo>
                      <a:pt x="425" y="0"/>
                      <a:pt x="608" y="20"/>
                      <a:pt x="894" y="186"/>
                    </a:cubicBezTo>
                    <a:lnTo>
                      <a:pt x="14176" y="7920"/>
                    </a:lnTo>
                    <a:lnTo>
                      <a:pt x="26177" y="15013"/>
                    </a:lnTo>
                    <a:lnTo>
                      <a:pt x="28982" y="16644"/>
                    </a:lnTo>
                    <a:cubicBezTo>
                      <a:pt x="29001" y="16656"/>
                      <a:pt x="29178" y="16771"/>
                      <a:pt x="29178" y="16771"/>
                    </a:cubicBezTo>
                    <a:cubicBezTo>
                      <a:pt x="30035" y="17386"/>
                      <a:pt x="30754" y="18639"/>
                      <a:pt x="30859" y="19700"/>
                    </a:cubicBezTo>
                    <a:cubicBezTo>
                      <a:pt x="30866" y="19786"/>
                      <a:pt x="30871" y="19885"/>
                      <a:pt x="30871" y="19985"/>
                    </a:cubicBezTo>
                    <a:lnTo>
                      <a:pt x="30819" y="24667"/>
                    </a:lnTo>
                    <a:lnTo>
                      <a:pt x="30433" y="38585"/>
                    </a:lnTo>
                    <a:cubicBezTo>
                      <a:pt x="30431" y="38713"/>
                      <a:pt x="30414" y="39242"/>
                      <a:pt x="30176" y="3924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037;p52">
                <a:extLst>
                  <a:ext uri="{FF2B5EF4-FFF2-40B4-BE49-F238E27FC236}">
                    <a16:creationId xmlns:a16="http://schemas.microsoft.com/office/drawing/2014/main" id="{96A46261-AE4E-4BEF-88BC-EF52BC107D12}"/>
                  </a:ext>
                </a:extLst>
              </p:cNvPr>
              <p:cNvSpPr/>
              <p:nvPr/>
            </p:nvSpPr>
            <p:spPr>
              <a:xfrm>
                <a:off x="3369425" y="2449100"/>
                <a:ext cx="403675" cy="427450"/>
              </a:xfrm>
              <a:custGeom>
                <a:avLst/>
                <a:gdLst/>
                <a:ahLst/>
                <a:cxnLst/>
                <a:rect l="l" t="t" r="r" b="b"/>
                <a:pathLst>
                  <a:path w="16147" h="17098" extrusionOk="0">
                    <a:moveTo>
                      <a:pt x="16146" y="3188"/>
                    </a:moveTo>
                    <a:lnTo>
                      <a:pt x="2240" y="17098"/>
                    </a:lnTo>
                    <a:lnTo>
                      <a:pt x="1552" y="16694"/>
                    </a:lnTo>
                    <a:cubicBezTo>
                      <a:pt x="734" y="16220"/>
                      <a:pt x="156" y="15732"/>
                      <a:pt x="0" y="14916"/>
                    </a:cubicBezTo>
                    <a:lnTo>
                      <a:pt x="0" y="10693"/>
                    </a:lnTo>
                    <a:lnTo>
                      <a:pt x="10696" y="0"/>
                    </a:lnTo>
                    <a:lnTo>
                      <a:pt x="14174" y="2024"/>
                    </a:ln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038;p52">
                <a:extLst>
                  <a:ext uri="{FF2B5EF4-FFF2-40B4-BE49-F238E27FC236}">
                    <a16:creationId xmlns:a16="http://schemas.microsoft.com/office/drawing/2014/main" id="{EC17CACA-64D1-4283-B7FA-F898AC9BB073}"/>
                  </a:ext>
                </a:extLst>
              </p:cNvPr>
              <p:cNvSpPr/>
              <p:nvPr/>
            </p:nvSpPr>
            <p:spPr>
              <a:xfrm>
                <a:off x="3506850" y="2576725"/>
                <a:ext cx="626500" cy="520500"/>
              </a:xfrm>
              <a:custGeom>
                <a:avLst/>
                <a:gdLst/>
                <a:ahLst/>
                <a:cxnLst/>
                <a:rect l="l" t="t" r="r" b="b"/>
                <a:pathLst>
                  <a:path w="25060" h="20820" extrusionOk="0">
                    <a:moveTo>
                      <a:pt x="25059" y="7575"/>
                    </a:moveTo>
                    <a:lnTo>
                      <a:pt x="11809" y="20819"/>
                    </a:lnTo>
                    <a:lnTo>
                      <a:pt x="117" y="13954"/>
                    </a:lnTo>
                    <a:lnTo>
                      <a:pt x="1" y="13885"/>
                    </a:lnTo>
                    <a:lnTo>
                      <a:pt x="13886" y="0"/>
                    </a:lnTo>
                    <a:lnTo>
                      <a:pt x="20680" y="4010"/>
                    </a:lnTo>
                    <a:lnTo>
                      <a:pt x="23485" y="5643"/>
                    </a:lnTo>
                    <a:lnTo>
                      <a:pt x="23680" y="5768"/>
                    </a:lnTo>
                    <a:cubicBezTo>
                      <a:pt x="24245" y="6173"/>
                      <a:pt x="24749" y="6853"/>
                      <a:pt x="25059" y="7575"/>
                    </a:cubicBez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039;p52">
                <a:extLst>
                  <a:ext uri="{FF2B5EF4-FFF2-40B4-BE49-F238E27FC236}">
                    <a16:creationId xmlns:a16="http://schemas.microsoft.com/office/drawing/2014/main" id="{64912817-D688-4EB2-86F7-F6A66787BA7F}"/>
                  </a:ext>
                </a:extLst>
              </p:cNvPr>
              <p:cNvSpPr/>
              <p:nvPr/>
            </p:nvSpPr>
            <p:spPr>
              <a:xfrm>
                <a:off x="3002000" y="979350"/>
                <a:ext cx="353275" cy="475550"/>
              </a:xfrm>
              <a:custGeom>
                <a:avLst/>
                <a:gdLst/>
                <a:ahLst/>
                <a:cxnLst/>
                <a:rect l="l" t="t" r="r" b="b"/>
                <a:pathLst>
                  <a:path w="14131" h="19022" extrusionOk="0">
                    <a:moveTo>
                      <a:pt x="11754" y="4889"/>
                    </a:moveTo>
                    <a:lnTo>
                      <a:pt x="13374" y="11396"/>
                    </a:lnTo>
                    <a:cubicBezTo>
                      <a:pt x="14130" y="14433"/>
                      <a:pt x="12281" y="17509"/>
                      <a:pt x="9245" y="18264"/>
                    </a:cubicBezTo>
                    <a:cubicBezTo>
                      <a:pt x="6208" y="19022"/>
                      <a:pt x="3133" y="17171"/>
                      <a:pt x="2378" y="14135"/>
                    </a:cubicBezTo>
                    <a:lnTo>
                      <a:pt x="757" y="7626"/>
                    </a:lnTo>
                    <a:cubicBezTo>
                      <a:pt x="1" y="4589"/>
                      <a:pt x="1851" y="1514"/>
                      <a:pt x="4886" y="758"/>
                    </a:cubicBezTo>
                    <a:cubicBezTo>
                      <a:pt x="7923" y="1"/>
                      <a:pt x="10998" y="1851"/>
                      <a:pt x="11754" y="4889"/>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040;p52">
                <a:extLst>
                  <a:ext uri="{FF2B5EF4-FFF2-40B4-BE49-F238E27FC236}">
                    <a16:creationId xmlns:a16="http://schemas.microsoft.com/office/drawing/2014/main" id="{F281157B-0AF3-4811-A37F-F5DC4A6635BC}"/>
                  </a:ext>
                </a:extLst>
              </p:cNvPr>
              <p:cNvSpPr/>
              <p:nvPr/>
            </p:nvSpPr>
            <p:spPr>
              <a:xfrm>
                <a:off x="5331100" y="1039950"/>
                <a:ext cx="162525" cy="218575"/>
              </a:xfrm>
              <a:custGeom>
                <a:avLst/>
                <a:gdLst/>
                <a:ahLst/>
                <a:cxnLst/>
                <a:rect l="l" t="t" r="r" b="b"/>
                <a:pathLst>
                  <a:path w="6501" h="8743" extrusionOk="0">
                    <a:moveTo>
                      <a:pt x="1097" y="2223"/>
                    </a:moveTo>
                    <a:lnTo>
                      <a:pt x="350" y="5226"/>
                    </a:lnTo>
                    <a:cubicBezTo>
                      <a:pt x="1" y="6628"/>
                      <a:pt x="853" y="8046"/>
                      <a:pt x="2255" y="8393"/>
                    </a:cubicBezTo>
                    <a:cubicBezTo>
                      <a:pt x="3655" y="8742"/>
                      <a:pt x="5073" y="7890"/>
                      <a:pt x="5422" y="6488"/>
                    </a:cubicBezTo>
                    <a:lnTo>
                      <a:pt x="6171" y="3486"/>
                    </a:lnTo>
                    <a:cubicBezTo>
                      <a:pt x="6500" y="2091"/>
                      <a:pt x="5647" y="692"/>
                      <a:pt x="4257" y="346"/>
                    </a:cubicBezTo>
                    <a:cubicBezTo>
                      <a:pt x="2868" y="0"/>
                      <a:pt x="1459" y="838"/>
                      <a:pt x="1097" y="2223"/>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041;p52">
                <a:extLst>
                  <a:ext uri="{FF2B5EF4-FFF2-40B4-BE49-F238E27FC236}">
                    <a16:creationId xmlns:a16="http://schemas.microsoft.com/office/drawing/2014/main" id="{03358DC9-5860-4B64-9DC3-F789D2B49D96}"/>
                  </a:ext>
                </a:extLst>
              </p:cNvPr>
              <p:cNvSpPr/>
              <p:nvPr/>
            </p:nvSpPr>
            <p:spPr>
              <a:xfrm>
                <a:off x="5789575" y="862575"/>
                <a:ext cx="162850" cy="219150"/>
              </a:xfrm>
              <a:custGeom>
                <a:avLst/>
                <a:gdLst/>
                <a:ahLst/>
                <a:cxnLst/>
                <a:rect l="l" t="t" r="r" b="b"/>
                <a:pathLst>
                  <a:path w="6514" h="8766" extrusionOk="0">
                    <a:moveTo>
                      <a:pt x="1092" y="2254"/>
                    </a:moveTo>
                    <a:lnTo>
                      <a:pt x="344" y="5257"/>
                    </a:lnTo>
                    <a:cubicBezTo>
                      <a:pt x="1" y="6656"/>
                      <a:pt x="853" y="8070"/>
                      <a:pt x="2251" y="8418"/>
                    </a:cubicBezTo>
                    <a:cubicBezTo>
                      <a:pt x="3649" y="8766"/>
                      <a:pt x="5065" y="7918"/>
                      <a:pt x="5418" y="6521"/>
                    </a:cubicBezTo>
                    <a:lnTo>
                      <a:pt x="6165" y="3518"/>
                    </a:lnTo>
                    <a:cubicBezTo>
                      <a:pt x="6514" y="2116"/>
                      <a:pt x="5660" y="698"/>
                      <a:pt x="4260" y="349"/>
                    </a:cubicBezTo>
                    <a:cubicBezTo>
                      <a:pt x="2858" y="0"/>
                      <a:pt x="1440" y="854"/>
                      <a:pt x="1092" y="2256"/>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042;p52">
                <a:extLst>
                  <a:ext uri="{FF2B5EF4-FFF2-40B4-BE49-F238E27FC236}">
                    <a16:creationId xmlns:a16="http://schemas.microsoft.com/office/drawing/2014/main" id="{F11C3230-BD4C-450D-8E4E-A979C05953F6}"/>
                  </a:ext>
                </a:extLst>
              </p:cNvPr>
              <p:cNvSpPr/>
              <p:nvPr/>
            </p:nvSpPr>
            <p:spPr>
              <a:xfrm>
                <a:off x="3812050" y="1986850"/>
                <a:ext cx="163550" cy="220375"/>
              </a:xfrm>
              <a:custGeom>
                <a:avLst/>
                <a:gdLst/>
                <a:ahLst/>
                <a:cxnLst/>
                <a:rect l="l" t="t" r="r" b="b"/>
                <a:pathLst>
                  <a:path w="6542" h="8815" extrusionOk="0">
                    <a:moveTo>
                      <a:pt x="5434" y="2276"/>
                    </a:moveTo>
                    <a:lnTo>
                      <a:pt x="6181" y="5278"/>
                    </a:lnTo>
                    <a:cubicBezTo>
                      <a:pt x="6542" y="6683"/>
                      <a:pt x="5689" y="8113"/>
                      <a:pt x="4280" y="8464"/>
                    </a:cubicBezTo>
                    <a:cubicBezTo>
                      <a:pt x="2872" y="8814"/>
                      <a:pt x="1448" y="7951"/>
                      <a:pt x="1108" y="6541"/>
                    </a:cubicBezTo>
                    <a:lnTo>
                      <a:pt x="361" y="3538"/>
                    </a:lnTo>
                    <a:cubicBezTo>
                      <a:pt x="0" y="2132"/>
                      <a:pt x="853" y="702"/>
                      <a:pt x="2262" y="351"/>
                    </a:cubicBezTo>
                    <a:cubicBezTo>
                      <a:pt x="3670" y="1"/>
                      <a:pt x="5094" y="865"/>
                      <a:pt x="5434" y="2276"/>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043;p52">
                <a:extLst>
                  <a:ext uri="{FF2B5EF4-FFF2-40B4-BE49-F238E27FC236}">
                    <a16:creationId xmlns:a16="http://schemas.microsoft.com/office/drawing/2014/main" id="{35B13E71-F66D-4F94-B42E-970175C5FE89}"/>
                  </a:ext>
                </a:extLst>
              </p:cNvPr>
              <p:cNvSpPr/>
              <p:nvPr/>
            </p:nvSpPr>
            <p:spPr>
              <a:xfrm>
                <a:off x="3581575" y="1259275"/>
                <a:ext cx="81700" cy="110050"/>
              </a:xfrm>
              <a:custGeom>
                <a:avLst/>
                <a:gdLst/>
                <a:ahLst/>
                <a:cxnLst/>
                <a:rect l="l" t="t" r="r" b="b"/>
                <a:pathLst>
                  <a:path w="3268" h="4402" extrusionOk="0">
                    <a:moveTo>
                      <a:pt x="2701" y="1107"/>
                    </a:moveTo>
                    <a:lnTo>
                      <a:pt x="3073" y="2610"/>
                    </a:lnTo>
                    <a:cubicBezTo>
                      <a:pt x="3268" y="3316"/>
                      <a:pt x="2842" y="4045"/>
                      <a:pt x="2129" y="4224"/>
                    </a:cubicBezTo>
                    <a:cubicBezTo>
                      <a:pt x="1418" y="4402"/>
                      <a:pt x="697" y="3958"/>
                      <a:pt x="538" y="3241"/>
                    </a:cubicBezTo>
                    <a:lnTo>
                      <a:pt x="164" y="1739"/>
                    </a:lnTo>
                    <a:cubicBezTo>
                      <a:pt x="1" y="1043"/>
                      <a:pt x="427" y="346"/>
                      <a:pt x="1121" y="173"/>
                    </a:cubicBezTo>
                    <a:cubicBezTo>
                      <a:pt x="1814" y="0"/>
                      <a:pt x="2518" y="418"/>
                      <a:pt x="2701" y="1108"/>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044;p52">
                <a:extLst>
                  <a:ext uri="{FF2B5EF4-FFF2-40B4-BE49-F238E27FC236}">
                    <a16:creationId xmlns:a16="http://schemas.microsoft.com/office/drawing/2014/main" id="{DCF2EC1E-FCF4-4560-8D2F-7C4B6F109A6F}"/>
                  </a:ext>
                </a:extLst>
              </p:cNvPr>
              <p:cNvSpPr/>
              <p:nvPr/>
            </p:nvSpPr>
            <p:spPr>
              <a:xfrm>
                <a:off x="3136425" y="1510225"/>
                <a:ext cx="580425" cy="1728925"/>
              </a:xfrm>
              <a:custGeom>
                <a:avLst/>
                <a:gdLst/>
                <a:ahLst/>
                <a:cxnLst/>
                <a:rect l="l" t="t" r="r" b="b"/>
                <a:pathLst>
                  <a:path w="23217" h="69157" extrusionOk="0">
                    <a:moveTo>
                      <a:pt x="11720" y="5087"/>
                    </a:moveTo>
                    <a:lnTo>
                      <a:pt x="22626" y="61935"/>
                    </a:lnTo>
                    <a:cubicBezTo>
                      <a:pt x="23217" y="65007"/>
                      <a:pt x="21203" y="67977"/>
                      <a:pt x="18129" y="68567"/>
                    </a:cubicBezTo>
                    <a:cubicBezTo>
                      <a:pt x="15055" y="69156"/>
                      <a:pt x="12087" y="67143"/>
                      <a:pt x="11497" y="64069"/>
                    </a:cubicBezTo>
                    <a:lnTo>
                      <a:pt x="590" y="7222"/>
                    </a:lnTo>
                    <a:cubicBezTo>
                      <a:pt x="1" y="4150"/>
                      <a:pt x="2015" y="1180"/>
                      <a:pt x="5087" y="590"/>
                    </a:cubicBezTo>
                    <a:cubicBezTo>
                      <a:pt x="8161" y="1"/>
                      <a:pt x="11131" y="2014"/>
                      <a:pt x="11720" y="5087"/>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045;p52">
                <a:extLst>
                  <a:ext uri="{FF2B5EF4-FFF2-40B4-BE49-F238E27FC236}">
                    <a16:creationId xmlns:a16="http://schemas.microsoft.com/office/drawing/2014/main" id="{502E6CB6-BAD8-47A1-A45D-721C4793837B}"/>
                  </a:ext>
                </a:extLst>
              </p:cNvPr>
              <p:cNvSpPr/>
              <p:nvPr/>
            </p:nvSpPr>
            <p:spPr>
              <a:xfrm>
                <a:off x="4812150" y="2570775"/>
                <a:ext cx="282350" cy="840700"/>
              </a:xfrm>
              <a:custGeom>
                <a:avLst/>
                <a:gdLst/>
                <a:ahLst/>
                <a:cxnLst/>
                <a:rect l="l" t="t" r="r" b="b"/>
                <a:pathLst>
                  <a:path w="11294" h="33628" extrusionOk="0">
                    <a:moveTo>
                      <a:pt x="5598" y="2473"/>
                    </a:moveTo>
                    <a:lnTo>
                      <a:pt x="298" y="30101"/>
                    </a:lnTo>
                    <a:cubicBezTo>
                      <a:pt x="1" y="31599"/>
                      <a:pt x="981" y="33051"/>
                      <a:pt x="2481" y="33339"/>
                    </a:cubicBezTo>
                    <a:cubicBezTo>
                      <a:pt x="3979" y="33627"/>
                      <a:pt x="5427" y="32640"/>
                      <a:pt x="5706" y="31139"/>
                    </a:cubicBezTo>
                    <a:lnTo>
                      <a:pt x="11007" y="3513"/>
                    </a:lnTo>
                    <a:cubicBezTo>
                      <a:pt x="11294" y="2019"/>
                      <a:pt x="10315" y="575"/>
                      <a:pt x="8821" y="289"/>
                    </a:cubicBezTo>
                    <a:cubicBezTo>
                      <a:pt x="7329" y="1"/>
                      <a:pt x="5884" y="979"/>
                      <a:pt x="5598" y="2473"/>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046;p52">
                <a:extLst>
                  <a:ext uri="{FF2B5EF4-FFF2-40B4-BE49-F238E27FC236}">
                    <a16:creationId xmlns:a16="http://schemas.microsoft.com/office/drawing/2014/main" id="{F44AE395-BE36-461E-A07F-6A529FBB7E27}"/>
                  </a:ext>
                </a:extLst>
              </p:cNvPr>
              <p:cNvSpPr/>
              <p:nvPr/>
            </p:nvSpPr>
            <p:spPr>
              <a:xfrm>
                <a:off x="5191450" y="1349400"/>
                <a:ext cx="659900" cy="1965650"/>
              </a:xfrm>
              <a:custGeom>
                <a:avLst/>
                <a:gdLst/>
                <a:ahLst/>
                <a:cxnLst/>
                <a:rect l="l" t="t" r="r" b="b"/>
                <a:pathLst>
                  <a:path w="26396" h="78626" extrusionOk="0">
                    <a:moveTo>
                      <a:pt x="13071" y="5783"/>
                    </a:moveTo>
                    <a:lnTo>
                      <a:pt x="672" y="70416"/>
                    </a:lnTo>
                    <a:cubicBezTo>
                      <a:pt x="0" y="73908"/>
                      <a:pt x="2290" y="77285"/>
                      <a:pt x="5784" y="77955"/>
                    </a:cubicBezTo>
                    <a:cubicBezTo>
                      <a:pt x="9278" y="78626"/>
                      <a:pt x="12655" y="76336"/>
                      <a:pt x="13325" y="72842"/>
                    </a:cubicBezTo>
                    <a:lnTo>
                      <a:pt x="25724" y="8211"/>
                    </a:lnTo>
                    <a:cubicBezTo>
                      <a:pt x="26395" y="4719"/>
                      <a:pt x="24106" y="1340"/>
                      <a:pt x="20612" y="671"/>
                    </a:cubicBezTo>
                    <a:cubicBezTo>
                      <a:pt x="17119" y="1"/>
                      <a:pt x="13741" y="2289"/>
                      <a:pt x="13071" y="5783"/>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2047;p52">
              <a:extLst>
                <a:ext uri="{FF2B5EF4-FFF2-40B4-BE49-F238E27FC236}">
                  <a16:creationId xmlns:a16="http://schemas.microsoft.com/office/drawing/2014/main" id="{1431D9B2-4469-487D-BA5F-DAA6ED15C1C0}"/>
                </a:ext>
              </a:extLst>
            </p:cNvPr>
            <p:cNvSpPr/>
            <p:nvPr/>
          </p:nvSpPr>
          <p:spPr>
            <a:xfrm>
              <a:off x="5439544" y="2528435"/>
              <a:ext cx="1514044" cy="1714443"/>
            </a:xfrm>
            <a:custGeom>
              <a:avLst/>
              <a:gdLst/>
              <a:ahLst/>
              <a:cxnLst/>
              <a:rect l="l" t="t" r="r" b="b"/>
              <a:pathLst>
                <a:path w="131656" h="149082" extrusionOk="0">
                  <a:moveTo>
                    <a:pt x="131656" y="31068"/>
                  </a:moveTo>
                  <a:lnTo>
                    <a:pt x="111475" y="122205"/>
                  </a:lnTo>
                  <a:cubicBezTo>
                    <a:pt x="111475" y="122973"/>
                    <a:pt x="110979" y="123750"/>
                    <a:pt x="109975" y="124329"/>
                  </a:cubicBezTo>
                  <a:lnTo>
                    <a:pt x="69471" y="147917"/>
                  </a:lnTo>
                  <a:cubicBezTo>
                    <a:pt x="67463" y="149082"/>
                    <a:pt x="64192" y="149082"/>
                    <a:pt x="62185" y="147917"/>
                  </a:cubicBezTo>
                  <a:lnTo>
                    <a:pt x="21681" y="124329"/>
                  </a:lnTo>
                  <a:cubicBezTo>
                    <a:pt x="20677" y="123750"/>
                    <a:pt x="20179" y="122973"/>
                    <a:pt x="20179" y="122205"/>
                  </a:cubicBezTo>
                  <a:lnTo>
                    <a:pt x="0" y="31068"/>
                  </a:lnTo>
                  <a:cubicBezTo>
                    <a:pt x="0" y="30302"/>
                    <a:pt x="496" y="29533"/>
                    <a:pt x="1500" y="28951"/>
                  </a:cubicBezTo>
                  <a:lnTo>
                    <a:pt x="42005" y="5364"/>
                  </a:lnTo>
                  <a:cubicBezTo>
                    <a:pt x="51136" y="0"/>
                    <a:pt x="80159" y="0"/>
                    <a:pt x="89649" y="5364"/>
                  </a:cubicBezTo>
                  <a:lnTo>
                    <a:pt x="130156" y="28951"/>
                  </a:lnTo>
                  <a:cubicBezTo>
                    <a:pt x="131158" y="29533"/>
                    <a:pt x="131656" y="30302"/>
                    <a:pt x="131656" y="31068"/>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84674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وان 3">
            <a:extLst>
              <a:ext uri="{FF2B5EF4-FFF2-40B4-BE49-F238E27FC236}">
                <a16:creationId xmlns:a16="http://schemas.microsoft.com/office/drawing/2014/main" id="{1B617A52-0A16-44E5-BA7E-2F5230004F9A}"/>
              </a:ext>
            </a:extLst>
          </p:cNvPr>
          <p:cNvSpPr>
            <a:spLocks noGrp="1"/>
          </p:cNvSpPr>
          <p:nvPr>
            <p:ph type="title"/>
          </p:nvPr>
        </p:nvSpPr>
        <p:spPr/>
        <p:txBody>
          <a:bodyPr/>
          <a:lstStyle/>
          <a:p>
            <a:r>
              <a:rPr lang="en-US" dirty="0"/>
              <a:t>Evaluate the model:</a:t>
            </a:r>
            <a:endParaRPr lang="ar-JO" dirty="0"/>
          </a:p>
        </p:txBody>
      </p:sp>
      <p:pic>
        <p:nvPicPr>
          <p:cNvPr id="6" name="Picture 5">
            <a:extLst>
              <a:ext uri="{FF2B5EF4-FFF2-40B4-BE49-F238E27FC236}">
                <a16:creationId xmlns:a16="http://schemas.microsoft.com/office/drawing/2014/main" id="{25D0EB56-E494-4812-85F6-6244786E709B}"/>
              </a:ext>
            </a:extLst>
          </p:cNvPr>
          <p:cNvPicPr>
            <a:picLocks noChangeAspect="1"/>
          </p:cNvPicPr>
          <p:nvPr/>
        </p:nvPicPr>
        <p:blipFill>
          <a:blip r:embed="rId2"/>
          <a:stretch>
            <a:fillRect/>
          </a:stretch>
        </p:blipFill>
        <p:spPr>
          <a:xfrm>
            <a:off x="308360" y="1741872"/>
            <a:ext cx="6161217" cy="1445807"/>
          </a:xfrm>
          <a:prstGeom prst="rect">
            <a:avLst/>
          </a:prstGeom>
        </p:spPr>
      </p:pic>
      <p:grpSp>
        <p:nvGrpSpPr>
          <p:cNvPr id="5" name="Google Shape;1857;p52">
            <a:extLst>
              <a:ext uri="{FF2B5EF4-FFF2-40B4-BE49-F238E27FC236}">
                <a16:creationId xmlns:a16="http://schemas.microsoft.com/office/drawing/2014/main" id="{CA41F8E1-C97D-484F-BFBA-68DFD740B029}"/>
              </a:ext>
            </a:extLst>
          </p:cNvPr>
          <p:cNvGrpSpPr/>
          <p:nvPr/>
        </p:nvGrpSpPr>
        <p:grpSpPr>
          <a:xfrm>
            <a:off x="6532735" y="2082776"/>
            <a:ext cx="2302905" cy="2714088"/>
            <a:chOff x="2984738" y="390517"/>
            <a:chExt cx="2302905" cy="2714088"/>
          </a:xfrm>
        </p:grpSpPr>
        <p:sp>
          <p:nvSpPr>
            <p:cNvPr id="7" name="Google Shape;1858;p52">
              <a:extLst>
                <a:ext uri="{FF2B5EF4-FFF2-40B4-BE49-F238E27FC236}">
                  <a16:creationId xmlns:a16="http://schemas.microsoft.com/office/drawing/2014/main" id="{18C87136-FFCF-4F78-9253-3A54F3FC43C0}"/>
                </a:ext>
              </a:extLst>
            </p:cNvPr>
            <p:cNvSpPr/>
            <p:nvPr/>
          </p:nvSpPr>
          <p:spPr>
            <a:xfrm>
              <a:off x="3245578" y="2015880"/>
              <a:ext cx="1737498" cy="1024379"/>
            </a:xfrm>
            <a:custGeom>
              <a:avLst/>
              <a:gdLst/>
              <a:ahLst/>
              <a:cxnLst/>
              <a:rect l="l" t="t" r="r" b="b"/>
              <a:pathLst>
                <a:path w="134742" h="79440" extrusionOk="0">
                  <a:moveTo>
                    <a:pt x="87745" y="549"/>
                  </a:moveTo>
                  <a:lnTo>
                    <a:pt x="132773" y="27055"/>
                  </a:lnTo>
                  <a:cubicBezTo>
                    <a:pt x="134742" y="28213"/>
                    <a:pt x="134722" y="31066"/>
                    <a:pt x="132738" y="32198"/>
                  </a:cubicBezTo>
                  <a:lnTo>
                    <a:pt x="50825" y="78918"/>
                  </a:lnTo>
                  <a:cubicBezTo>
                    <a:pt x="49912" y="79440"/>
                    <a:pt x="48790" y="79439"/>
                    <a:pt x="47878" y="78917"/>
                  </a:cubicBezTo>
                  <a:lnTo>
                    <a:pt x="2000" y="52682"/>
                  </a:lnTo>
                  <a:cubicBezTo>
                    <a:pt x="1" y="51539"/>
                    <a:pt x="6" y="48655"/>
                    <a:pt x="2008" y="47518"/>
                  </a:cubicBezTo>
                  <a:lnTo>
                    <a:pt x="84769" y="526"/>
                  </a:lnTo>
                  <a:cubicBezTo>
                    <a:pt x="85694" y="0"/>
                    <a:pt x="86828" y="9"/>
                    <a:pt x="87745" y="549"/>
                  </a:cubicBez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1859;p52">
              <a:extLst>
                <a:ext uri="{FF2B5EF4-FFF2-40B4-BE49-F238E27FC236}">
                  <a16:creationId xmlns:a16="http://schemas.microsoft.com/office/drawing/2014/main" id="{EEEE97DE-D09D-4A22-B975-68345910B991}"/>
                </a:ext>
              </a:extLst>
            </p:cNvPr>
            <p:cNvGrpSpPr/>
            <p:nvPr/>
          </p:nvGrpSpPr>
          <p:grpSpPr>
            <a:xfrm>
              <a:off x="2984738" y="390517"/>
              <a:ext cx="2302905" cy="2714088"/>
              <a:chOff x="1580425" y="214225"/>
              <a:chExt cx="4464725" cy="5261900"/>
            </a:xfrm>
          </p:grpSpPr>
          <p:sp>
            <p:nvSpPr>
              <p:cNvPr id="9" name="Google Shape;1860;p52">
                <a:extLst>
                  <a:ext uri="{FF2B5EF4-FFF2-40B4-BE49-F238E27FC236}">
                    <a16:creationId xmlns:a16="http://schemas.microsoft.com/office/drawing/2014/main" id="{6A7A7DC8-7E70-470D-8363-EE162C228A60}"/>
                  </a:ext>
                </a:extLst>
              </p:cNvPr>
              <p:cNvSpPr/>
              <p:nvPr/>
            </p:nvSpPr>
            <p:spPr>
              <a:xfrm>
                <a:off x="2524950" y="2326400"/>
                <a:ext cx="214625" cy="1680575"/>
              </a:xfrm>
              <a:custGeom>
                <a:avLst/>
                <a:gdLst/>
                <a:ahLst/>
                <a:cxnLst/>
                <a:rect l="l" t="t" r="r" b="b"/>
                <a:pathLst>
                  <a:path w="8585" h="67223" extrusionOk="0">
                    <a:moveTo>
                      <a:pt x="0" y="62201"/>
                    </a:moveTo>
                    <a:lnTo>
                      <a:pt x="0" y="0"/>
                    </a:lnTo>
                    <a:lnTo>
                      <a:pt x="8395" y="4733"/>
                    </a:lnTo>
                    <a:lnTo>
                      <a:pt x="8584" y="67223"/>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61;p52">
                <a:extLst>
                  <a:ext uri="{FF2B5EF4-FFF2-40B4-BE49-F238E27FC236}">
                    <a16:creationId xmlns:a16="http://schemas.microsoft.com/office/drawing/2014/main" id="{1D084201-FC85-4C6C-86BA-197100CEC5D2}"/>
                  </a:ext>
                </a:extLst>
              </p:cNvPr>
              <p:cNvSpPr/>
              <p:nvPr/>
            </p:nvSpPr>
            <p:spPr>
              <a:xfrm>
                <a:off x="2734800" y="2321375"/>
                <a:ext cx="213675" cy="1685600"/>
              </a:xfrm>
              <a:custGeom>
                <a:avLst/>
                <a:gdLst/>
                <a:ahLst/>
                <a:cxnLst/>
                <a:rect l="l" t="t" r="r" b="b"/>
                <a:pathLst>
                  <a:path w="8547" h="67424" extrusionOk="0">
                    <a:moveTo>
                      <a:pt x="8546" y="1"/>
                    </a:moveTo>
                    <a:lnTo>
                      <a:pt x="1" y="4934"/>
                    </a:lnTo>
                    <a:lnTo>
                      <a:pt x="190" y="67424"/>
                    </a:lnTo>
                    <a:lnTo>
                      <a:pt x="8546" y="624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62;p52">
                <a:extLst>
                  <a:ext uri="{FF2B5EF4-FFF2-40B4-BE49-F238E27FC236}">
                    <a16:creationId xmlns:a16="http://schemas.microsoft.com/office/drawing/2014/main" id="{D25763D2-0EB3-4FFB-A2D8-D55055990B58}"/>
                  </a:ext>
                </a:extLst>
              </p:cNvPr>
              <p:cNvSpPr/>
              <p:nvPr/>
            </p:nvSpPr>
            <p:spPr>
              <a:xfrm>
                <a:off x="2524950" y="2200750"/>
                <a:ext cx="423525" cy="244000"/>
              </a:xfrm>
              <a:custGeom>
                <a:avLst/>
                <a:gdLst/>
                <a:ahLst/>
                <a:cxnLst/>
                <a:rect l="l" t="t" r="r" b="b"/>
                <a:pathLst>
                  <a:path w="16941" h="9760" extrusionOk="0">
                    <a:moveTo>
                      <a:pt x="0" y="5026"/>
                    </a:moveTo>
                    <a:lnTo>
                      <a:pt x="8470" y="0"/>
                    </a:lnTo>
                    <a:lnTo>
                      <a:pt x="16940" y="4826"/>
                    </a:lnTo>
                    <a:lnTo>
                      <a:pt x="8395" y="9759"/>
                    </a:lnTo>
                    <a:close/>
                  </a:path>
                </a:pathLst>
              </a:custGeom>
              <a:solidFill>
                <a:srgbClr val="15E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63;p52">
                <a:extLst>
                  <a:ext uri="{FF2B5EF4-FFF2-40B4-BE49-F238E27FC236}">
                    <a16:creationId xmlns:a16="http://schemas.microsoft.com/office/drawing/2014/main" id="{68349FDB-5977-401E-A293-D7489FB649B8}"/>
                  </a:ext>
                </a:extLst>
              </p:cNvPr>
              <p:cNvSpPr/>
              <p:nvPr/>
            </p:nvSpPr>
            <p:spPr>
              <a:xfrm>
                <a:off x="2052700" y="2973950"/>
                <a:ext cx="214575" cy="1297975"/>
              </a:xfrm>
              <a:custGeom>
                <a:avLst/>
                <a:gdLst/>
                <a:ahLst/>
                <a:cxnLst/>
                <a:rect l="l" t="t" r="r" b="b"/>
                <a:pathLst>
                  <a:path w="8583" h="51919" extrusionOk="0">
                    <a:moveTo>
                      <a:pt x="0" y="46897"/>
                    </a:moveTo>
                    <a:lnTo>
                      <a:pt x="0" y="1"/>
                    </a:lnTo>
                    <a:lnTo>
                      <a:pt x="8394" y="4734"/>
                    </a:lnTo>
                    <a:lnTo>
                      <a:pt x="8583" y="5191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64;p52">
                <a:extLst>
                  <a:ext uri="{FF2B5EF4-FFF2-40B4-BE49-F238E27FC236}">
                    <a16:creationId xmlns:a16="http://schemas.microsoft.com/office/drawing/2014/main" id="{ED531449-4CA1-4E1D-A14A-E694ADAA0D26}"/>
                  </a:ext>
                </a:extLst>
              </p:cNvPr>
              <p:cNvSpPr/>
              <p:nvPr/>
            </p:nvSpPr>
            <p:spPr>
              <a:xfrm>
                <a:off x="2262525" y="2968950"/>
                <a:ext cx="213675" cy="1302975"/>
              </a:xfrm>
              <a:custGeom>
                <a:avLst/>
                <a:gdLst/>
                <a:ahLst/>
                <a:cxnLst/>
                <a:rect l="l" t="t" r="r" b="b"/>
                <a:pathLst>
                  <a:path w="8547" h="52119" extrusionOk="0">
                    <a:moveTo>
                      <a:pt x="8546" y="0"/>
                    </a:moveTo>
                    <a:lnTo>
                      <a:pt x="1" y="4934"/>
                    </a:lnTo>
                    <a:lnTo>
                      <a:pt x="190" y="52119"/>
                    </a:lnTo>
                    <a:lnTo>
                      <a:pt x="8546" y="4709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65;p52">
                <a:extLst>
                  <a:ext uri="{FF2B5EF4-FFF2-40B4-BE49-F238E27FC236}">
                    <a16:creationId xmlns:a16="http://schemas.microsoft.com/office/drawing/2014/main" id="{36471014-23C9-4C9D-9C9C-CE93301EB0C3}"/>
                  </a:ext>
                </a:extLst>
              </p:cNvPr>
              <p:cNvSpPr/>
              <p:nvPr/>
            </p:nvSpPr>
            <p:spPr>
              <a:xfrm>
                <a:off x="2052700" y="2848325"/>
                <a:ext cx="423500" cy="243975"/>
              </a:xfrm>
              <a:custGeom>
                <a:avLst/>
                <a:gdLst/>
                <a:ahLst/>
                <a:cxnLst/>
                <a:rect l="l" t="t" r="r" b="b"/>
                <a:pathLst>
                  <a:path w="16940" h="9759" extrusionOk="0">
                    <a:moveTo>
                      <a:pt x="0" y="5026"/>
                    </a:moveTo>
                    <a:lnTo>
                      <a:pt x="8470" y="1"/>
                    </a:lnTo>
                    <a:lnTo>
                      <a:pt x="16939" y="4825"/>
                    </a:lnTo>
                    <a:lnTo>
                      <a:pt x="8394" y="9759"/>
                    </a:lnTo>
                    <a:close/>
                  </a:path>
                </a:pathLst>
              </a:custGeom>
              <a:solidFill>
                <a:srgbClr val="15E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66;p52">
                <a:extLst>
                  <a:ext uri="{FF2B5EF4-FFF2-40B4-BE49-F238E27FC236}">
                    <a16:creationId xmlns:a16="http://schemas.microsoft.com/office/drawing/2014/main" id="{FD027897-C3EF-487D-BE47-920D9D883461}"/>
                  </a:ext>
                </a:extLst>
              </p:cNvPr>
              <p:cNvSpPr/>
              <p:nvPr/>
            </p:nvSpPr>
            <p:spPr>
              <a:xfrm>
                <a:off x="1580425" y="2753150"/>
                <a:ext cx="214600" cy="1783775"/>
              </a:xfrm>
              <a:custGeom>
                <a:avLst/>
                <a:gdLst/>
                <a:ahLst/>
                <a:cxnLst/>
                <a:rect l="l" t="t" r="r" b="b"/>
                <a:pathLst>
                  <a:path w="8584" h="71351" extrusionOk="0">
                    <a:moveTo>
                      <a:pt x="0" y="66329"/>
                    </a:moveTo>
                    <a:lnTo>
                      <a:pt x="0" y="1"/>
                    </a:lnTo>
                    <a:lnTo>
                      <a:pt x="8393" y="4733"/>
                    </a:lnTo>
                    <a:lnTo>
                      <a:pt x="8584" y="7135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867;p52">
                <a:extLst>
                  <a:ext uri="{FF2B5EF4-FFF2-40B4-BE49-F238E27FC236}">
                    <a16:creationId xmlns:a16="http://schemas.microsoft.com/office/drawing/2014/main" id="{73B937B8-0F5F-45F0-BC92-DF9374776891}"/>
                  </a:ext>
                </a:extLst>
              </p:cNvPr>
              <p:cNvSpPr/>
              <p:nvPr/>
            </p:nvSpPr>
            <p:spPr>
              <a:xfrm>
                <a:off x="1790250" y="2748125"/>
                <a:ext cx="213650" cy="1788800"/>
              </a:xfrm>
              <a:custGeom>
                <a:avLst/>
                <a:gdLst/>
                <a:ahLst/>
                <a:cxnLst/>
                <a:rect l="l" t="t" r="r" b="b"/>
                <a:pathLst>
                  <a:path w="8546" h="71552" extrusionOk="0">
                    <a:moveTo>
                      <a:pt x="8546" y="0"/>
                    </a:moveTo>
                    <a:lnTo>
                      <a:pt x="0" y="4934"/>
                    </a:lnTo>
                    <a:lnTo>
                      <a:pt x="191" y="71551"/>
                    </a:lnTo>
                    <a:lnTo>
                      <a:pt x="8546" y="6653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68;p52">
                <a:extLst>
                  <a:ext uri="{FF2B5EF4-FFF2-40B4-BE49-F238E27FC236}">
                    <a16:creationId xmlns:a16="http://schemas.microsoft.com/office/drawing/2014/main" id="{FC17C290-F425-4381-8E06-44D5CC7118A6}"/>
                  </a:ext>
                </a:extLst>
              </p:cNvPr>
              <p:cNvSpPr/>
              <p:nvPr/>
            </p:nvSpPr>
            <p:spPr>
              <a:xfrm>
                <a:off x="1580425" y="2627525"/>
                <a:ext cx="423475" cy="243950"/>
              </a:xfrm>
              <a:custGeom>
                <a:avLst/>
                <a:gdLst/>
                <a:ahLst/>
                <a:cxnLst/>
                <a:rect l="l" t="t" r="r" b="b"/>
                <a:pathLst>
                  <a:path w="16939" h="9758" extrusionOk="0">
                    <a:moveTo>
                      <a:pt x="0" y="5026"/>
                    </a:moveTo>
                    <a:lnTo>
                      <a:pt x="8470" y="0"/>
                    </a:lnTo>
                    <a:lnTo>
                      <a:pt x="16939" y="4824"/>
                    </a:lnTo>
                    <a:lnTo>
                      <a:pt x="8393" y="9758"/>
                    </a:lnTo>
                    <a:close/>
                  </a:path>
                </a:pathLst>
              </a:custGeom>
              <a:solidFill>
                <a:srgbClr val="15E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69;p52">
                <a:extLst>
                  <a:ext uri="{FF2B5EF4-FFF2-40B4-BE49-F238E27FC236}">
                    <a16:creationId xmlns:a16="http://schemas.microsoft.com/office/drawing/2014/main" id="{908B42C3-305B-4DB7-A687-35D2C03E8436}"/>
                  </a:ext>
                </a:extLst>
              </p:cNvPr>
              <p:cNvSpPr/>
              <p:nvPr/>
            </p:nvSpPr>
            <p:spPr>
              <a:xfrm>
                <a:off x="4127900" y="656450"/>
                <a:ext cx="353800" cy="491025"/>
              </a:xfrm>
              <a:custGeom>
                <a:avLst/>
                <a:gdLst/>
                <a:ahLst/>
                <a:cxnLst/>
                <a:rect l="l" t="t" r="r" b="b"/>
                <a:pathLst>
                  <a:path w="14152" h="19641" extrusionOk="0">
                    <a:moveTo>
                      <a:pt x="6583" y="1"/>
                    </a:moveTo>
                    <a:cubicBezTo>
                      <a:pt x="6855" y="5424"/>
                      <a:pt x="3908" y="8997"/>
                      <a:pt x="1" y="7980"/>
                    </a:cubicBezTo>
                    <a:cubicBezTo>
                      <a:pt x="3908" y="8997"/>
                      <a:pt x="7297" y="14217"/>
                      <a:pt x="7570" y="19640"/>
                    </a:cubicBezTo>
                    <a:cubicBezTo>
                      <a:pt x="7297" y="14217"/>
                      <a:pt x="10244" y="10645"/>
                      <a:pt x="14151" y="11661"/>
                    </a:cubicBezTo>
                    <a:cubicBezTo>
                      <a:pt x="10244" y="10644"/>
                      <a:pt x="6855" y="5424"/>
                      <a:pt x="6583" y="1"/>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70;p52">
                <a:extLst>
                  <a:ext uri="{FF2B5EF4-FFF2-40B4-BE49-F238E27FC236}">
                    <a16:creationId xmlns:a16="http://schemas.microsoft.com/office/drawing/2014/main" id="{B4C090FD-7EFC-4917-915C-33D6FBA5B458}"/>
                  </a:ext>
                </a:extLst>
              </p:cNvPr>
              <p:cNvSpPr/>
              <p:nvPr/>
            </p:nvSpPr>
            <p:spPr>
              <a:xfrm>
                <a:off x="4316375" y="1185075"/>
                <a:ext cx="184875" cy="256575"/>
              </a:xfrm>
              <a:custGeom>
                <a:avLst/>
                <a:gdLst/>
                <a:ahLst/>
                <a:cxnLst/>
                <a:rect l="l" t="t" r="r" b="b"/>
                <a:pathLst>
                  <a:path w="7395" h="10263" extrusionOk="0">
                    <a:moveTo>
                      <a:pt x="3440" y="0"/>
                    </a:moveTo>
                    <a:cubicBezTo>
                      <a:pt x="3582" y="2834"/>
                      <a:pt x="2042" y="4701"/>
                      <a:pt x="0" y="4170"/>
                    </a:cubicBezTo>
                    <a:cubicBezTo>
                      <a:pt x="2042" y="4701"/>
                      <a:pt x="3813" y="7429"/>
                      <a:pt x="3955" y="10263"/>
                    </a:cubicBezTo>
                    <a:cubicBezTo>
                      <a:pt x="3813" y="7429"/>
                      <a:pt x="5353" y="5561"/>
                      <a:pt x="7394" y="6093"/>
                    </a:cubicBezTo>
                    <a:cubicBezTo>
                      <a:pt x="5353" y="5562"/>
                      <a:pt x="3582" y="2834"/>
                      <a:pt x="3440" y="0"/>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71;p52">
                <a:extLst>
                  <a:ext uri="{FF2B5EF4-FFF2-40B4-BE49-F238E27FC236}">
                    <a16:creationId xmlns:a16="http://schemas.microsoft.com/office/drawing/2014/main" id="{1889CB06-F77F-4695-9361-EEC86190F254}"/>
                  </a:ext>
                </a:extLst>
              </p:cNvPr>
              <p:cNvSpPr/>
              <p:nvPr/>
            </p:nvSpPr>
            <p:spPr>
              <a:xfrm>
                <a:off x="4659725" y="1636925"/>
                <a:ext cx="561125" cy="658400"/>
              </a:xfrm>
              <a:custGeom>
                <a:avLst/>
                <a:gdLst/>
                <a:ahLst/>
                <a:cxnLst/>
                <a:rect l="l" t="t" r="r" b="b"/>
                <a:pathLst>
                  <a:path w="22445" h="26336" extrusionOk="0">
                    <a:moveTo>
                      <a:pt x="1" y="8120"/>
                    </a:moveTo>
                    <a:cubicBezTo>
                      <a:pt x="1" y="2343"/>
                      <a:pt x="6206" y="1"/>
                      <a:pt x="11984" y="2435"/>
                    </a:cubicBezTo>
                    <a:cubicBezTo>
                      <a:pt x="17761" y="4869"/>
                      <a:pt x="22444" y="11526"/>
                      <a:pt x="22444" y="17303"/>
                    </a:cubicBezTo>
                    <a:cubicBezTo>
                      <a:pt x="22444" y="23081"/>
                      <a:pt x="17336" y="26336"/>
                      <a:pt x="11559" y="23901"/>
                    </a:cubicBezTo>
                    <a:cubicBezTo>
                      <a:pt x="5780" y="21466"/>
                      <a:pt x="1" y="13898"/>
                      <a:pt x="1" y="812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72;p52">
                <a:extLst>
                  <a:ext uri="{FF2B5EF4-FFF2-40B4-BE49-F238E27FC236}">
                    <a16:creationId xmlns:a16="http://schemas.microsoft.com/office/drawing/2014/main" id="{135A2746-66D1-402C-8265-0236839E7624}"/>
                  </a:ext>
                </a:extLst>
              </p:cNvPr>
              <p:cNvSpPr/>
              <p:nvPr/>
            </p:nvSpPr>
            <p:spPr>
              <a:xfrm>
                <a:off x="4641375" y="1681450"/>
                <a:ext cx="534600" cy="586875"/>
              </a:xfrm>
              <a:custGeom>
                <a:avLst/>
                <a:gdLst/>
                <a:ahLst/>
                <a:cxnLst/>
                <a:rect l="l" t="t" r="r" b="b"/>
                <a:pathLst>
                  <a:path w="21384" h="23475" extrusionOk="0">
                    <a:moveTo>
                      <a:pt x="17283" y="6391"/>
                    </a:moveTo>
                    <a:cubicBezTo>
                      <a:pt x="19438" y="9047"/>
                      <a:pt x="20809" y="12157"/>
                      <a:pt x="21096" y="15038"/>
                    </a:cubicBezTo>
                    <a:cubicBezTo>
                      <a:pt x="21384" y="17919"/>
                      <a:pt x="20563" y="20333"/>
                      <a:pt x="18815" y="21752"/>
                    </a:cubicBezTo>
                    <a:cubicBezTo>
                      <a:pt x="17067" y="23170"/>
                      <a:pt x="14535" y="23474"/>
                      <a:pt x="11776" y="22599"/>
                    </a:cubicBezTo>
                    <a:cubicBezTo>
                      <a:pt x="9017" y="21724"/>
                      <a:pt x="6255" y="19740"/>
                      <a:pt x="4101" y="17085"/>
                    </a:cubicBezTo>
                    <a:cubicBezTo>
                      <a:pt x="1947" y="14428"/>
                      <a:pt x="575" y="11319"/>
                      <a:pt x="288" y="8438"/>
                    </a:cubicBezTo>
                    <a:cubicBezTo>
                      <a:pt x="0" y="5557"/>
                      <a:pt x="820" y="3142"/>
                      <a:pt x="2569" y="1725"/>
                    </a:cubicBezTo>
                    <a:cubicBezTo>
                      <a:pt x="4316" y="306"/>
                      <a:pt x="6849" y="1"/>
                      <a:pt x="9608" y="876"/>
                    </a:cubicBezTo>
                    <a:cubicBezTo>
                      <a:pt x="12368" y="1752"/>
                      <a:pt x="15129" y="3736"/>
                      <a:pt x="17283" y="639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73;p52">
                <a:extLst>
                  <a:ext uri="{FF2B5EF4-FFF2-40B4-BE49-F238E27FC236}">
                    <a16:creationId xmlns:a16="http://schemas.microsoft.com/office/drawing/2014/main" id="{6265AEC6-5121-4CB6-A318-00C95CC87288}"/>
                  </a:ext>
                </a:extLst>
              </p:cNvPr>
              <p:cNvSpPr/>
              <p:nvPr/>
            </p:nvSpPr>
            <p:spPr>
              <a:xfrm>
                <a:off x="4688625" y="1703575"/>
                <a:ext cx="440050" cy="542400"/>
              </a:xfrm>
              <a:custGeom>
                <a:avLst/>
                <a:gdLst/>
                <a:ahLst/>
                <a:cxnLst/>
                <a:rect l="l" t="t" r="r" b="b"/>
                <a:pathLst>
                  <a:path w="17602" h="21696" extrusionOk="0">
                    <a:moveTo>
                      <a:pt x="1" y="7140"/>
                    </a:moveTo>
                    <a:cubicBezTo>
                      <a:pt x="1" y="2279"/>
                      <a:pt x="3941" y="0"/>
                      <a:pt x="8801" y="2047"/>
                    </a:cubicBezTo>
                    <a:cubicBezTo>
                      <a:pt x="13662" y="4094"/>
                      <a:pt x="17602" y="9695"/>
                      <a:pt x="17602" y="14556"/>
                    </a:cubicBezTo>
                    <a:cubicBezTo>
                      <a:pt x="17602" y="19417"/>
                      <a:pt x="13661" y="21696"/>
                      <a:pt x="8801" y="19649"/>
                    </a:cubicBezTo>
                    <a:cubicBezTo>
                      <a:pt x="3941" y="17602"/>
                      <a:pt x="1" y="12000"/>
                      <a:pt x="1" y="7140"/>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74;p52">
                <a:extLst>
                  <a:ext uri="{FF2B5EF4-FFF2-40B4-BE49-F238E27FC236}">
                    <a16:creationId xmlns:a16="http://schemas.microsoft.com/office/drawing/2014/main" id="{2DB2DCC5-0747-4CD4-9A53-9A448D028466}"/>
                  </a:ext>
                </a:extLst>
              </p:cNvPr>
              <p:cNvSpPr/>
              <p:nvPr/>
            </p:nvSpPr>
            <p:spPr>
              <a:xfrm>
                <a:off x="4689975" y="1734825"/>
                <a:ext cx="437425" cy="480150"/>
              </a:xfrm>
              <a:custGeom>
                <a:avLst/>
                <a:gdLst/>
                <a:ahLst/>
                <a:cxnLst/>
                <a:rect l="l" t="t" r="r" b="b"/>
                <a:pathLst>
                  <a:path w="17497" h="19206" fill="none" extrusionOk="0">
                    <a:moveTo>
                      <a:pt x="14141" y="5230"/>
                    </a:moveTo>
                    <a:cubicBezTo>
                      <a:pt x="15903" y="7402"/>
                      <a:pt x="17025" y="9947"/>
                      <a:pt x="17261" y="12304"/>
                    </a:cubicBezTo>
                    <a:cubicBezTo>
                      <a:pt x="17496" y="14661"/>
                      <a:pt x="16825" y="16635"/>
                      <a:pt x="15394" y="17796"/>
                    </a:cubicBezTo>
                    <a:cubicBezTo>
                      <a:pt x="13964" y="18956"/>
                      <a:pt x="11892" y="19205"/>
                      <a:pt x="9635" y="18490"/>
                    </a:cubicBezTo>
                    <a:cubicBezTo>
                      <a:pt x="7377" y="17773"/>
                      <a:pt x="5119" y="16151"/>
                      <a:pt x="3356" y="13978"/>
                    </a:cubicBezTo>
                    <a:cubicBezTo>
                      <a:pt x="1593" y="11805"/>
                      <a:pt x="471" y="9261"/>
                      <a:pt x="236" y="6904"/>
                    </a:cubicBezTo>
                    <a:cubicBezTo>
                      <a:pt x="1" y="4547"/>
                      <a:pt x="672" y="2571"/>
                      <a:pt x="2102" y="1410"/>
                    </a:cubicBezTo>
                    <a:cubicBezTo>
                      <a:pt x="3533" y="251"/>
                      <a:pt x="5603" y="1"/>
                      <a:pt x="7861" y="717"/>
                    </a:cubicBezTo>
                    <a:cubicBezTo>
                      <a:pt x="10119" y="1433"/>
                      <a:pt x="12378" y="3056"/>
                      <a:pt x="14141" y="5230"/>
                    </a:cubicBezTo>
                    <a:close/>
                  </a:path>
                </a:pathLst>
              </a:custGeom>
              <a:noFill/>
              <a:ln w="175" cap="flat" cmpd="sng">
                <a:solidFill>
                  <a:srgbClr val="FFBE00"/>
                </a:solidFill>
                <a:prstDash val="solid"/>
                <a:miter lim="112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75;p52">
                <a:extLst>
                  <a:ext uri="{FF2B5EF4-FFF2-40B4-BE49-F238E27FC236}">
                    <a16:creationId xmlns:a16="http://schemas.microsoft.com/office/drawing/2014/main" id="{8BFB3E31-BD9A-47F9-8A52-7AA7E8612FEA}"/>
                  </a:ext>
                </a:extLst>
              </p:cNvPr>
              <p:cNvSpPr/>
              <p:nvPr/>
            </p:nvSpPr>
            <p:spPr>
              <a:xfrm>
                <a:off x="4822850" y="1829975"/>
                <a:ext cx="171625" cy="289625"/>
              </a:xfrm>
              <a:custGeom>
                <a:avLst/>
                <a:gdLst/>
                <a:ahLst/>
                <a:cxnLst/>
                <a:rect l="l" t="t" r="r" b="b"/>
                <a:pathLst>
                  <a:path w="6865" h="11585" extrusionOk="0">
                    <a:moveTo>
                      <a:pt x="2638" y="2847"/>
                    </a:moveTo>
                    <a:cubicBezTo>
                      <a:pt x="2726" y="2847"/>
                      <a:pt x="2826" y="2857"/>
                      <a:pt x="2937" y="2879"/>
                    </a:cubicBezTo>
                    <a:lnTo>
                      <a:pt x="2937" y="4554"/>
                    </a:lnTo>
                    <a:cubicBezTo>
                      <a:pt x="2418" y="4170"/>
                      <a:pt x="2064" y="3797"/>
                      <a:pt x="2064" y="3384"/>
                    </a:cubicBezTo>
                    <a:cubicBezTo>
                      <a:pt x="2064" y="3065"/>
                      <a:pt x="2231" y="2847"/>
                      <a:pt x="2638" y="2847"/>
                    </a:cubicBezTo>
                    <a:close/>
                    <a:moveTo>
                      <a:pt x="4116" y="7079"/>
                    </a:moveTo>
                    <a:cubicBezTo>
                      <a:pt x="4623" y="7470"/>
                      <a:pt x="4965" y="7839"/>
                      <a:pt x="4965" y="8251"/>
                    </a:cubicBezTo>
                    <a:cubicBezTo>
                      <a:pt x="4965" y="8554"/>
                      <a:pt x="4797" y="8741"/>
                      <a:pt x="4425" y="8741"/>
                    </a:cubicBezTo>
                    <a:cubicBezTo>
                      <a:pt x="4334" y="8741"/>
                      <a:pt x="4231" y="8730"/>
                      <a:pt x="4116" y="8707"/>
                    </a:cubicBezTo>
                    <a:lnTo>
                      <a:pt x="4116" y="7079"/>
                    </a:lnTo>
                    <a:close/>
                    <a:moveTo>
                      <a:pt x="2937" y="1"/>
                    </a:moveTo>
                    <a:lnTo>
                      <a:pt x="2937" y="1311"/>
                    </a:lnTo>
                    <a:cubicBezTo>
                      <a:pt x="2484" y="1171"/>
                      <a:pt x="2087" y="1107"/>
                      <a:pt x="1746" y="1107"/>
                    </a:cubicBezTo>
                    <a:cubicBezTo>
                      <a:pt x="686" y="1107"/>
                      <a:pt x="166" y="1732"/>
                      <a:pt x="166" y="2679"/>
                    </a:cubicBezTo>
                    <a:cubicBezTo>
                      <a:pt x="166" y="4365"/>
                      <a:pt x="1627" y="5419"/>
                      <a:pt x="2937" y="6287"/>
                    </a:cubicBezTo>
                    <a:lnTo>
                      <a:pt x="2937" y="8258"/>
                    </a:lnTo>
                    <a:cubicBezTo>
                      <a:pt x="2088" y="7817"/>
                      <a:pt x="1238" y="7141"/>
                      <a:pt x="649" y="6456"/>
                    </a:cubicBezTo>
                    <a:lnTo>
                      <a:pt x="0" y="7621"/>
                    </a:lnTo>
                    <a:cubicBezTo>
                      <a:pt x="649" y="8402"/>
                      <a:pt x="1769" y="9239"/>
                      <a:pt x="2937" y="9802"/>
                    </a:cubicBezTo>
                    <a:lnTo>
                      <a:pt x="2937" y="11088"/>
                    </a:lnTo>
                    <a:lnTo>
                      <a:pt x="4116" y="11585"/>
                    </a:lnTo>
                    <a:lnTo>
                      <a:pt x="4116" y="10264"/>
                    </a:lnTo>
                    <a:cubicBezTo>
                      <a:pt x="4561" y="10398"/>
                      <a:pt x="4951" y="10460"/>
                      <a:pt x="5286" y="10460"/>
                    </a:cubicBezTo>
                    <a:cubicBezTo>
                      <a:pt x="6347" y="10460"/>
                      <a:pt x="6865" y="9841"/>
                      <a:pt x="6865" y="8909"/>
                    </a:cubicBezTo>
                    <a:cubicBezTo>
                      <a:pt x="6865" y="7247"/>
                      <a:pt x="5426" y="6205"/>
                      <a:pt x="4116" y="5346"/>
                    </a:cubicBezTo>
                    <a:lnTo>
                      <a:pt x="4116" y="3341"/>
                    </a:lnTo>
                    <a:cubicBezTo>
                      <a:pt x="4706" y="3660"/>
                      <a:pt x="5319" y="4118"/>
                      <a:pt x="5920" y="4714"/>
                    </a:cubicBezTo>
                    <a:lnTo>
                      <a:pt x="6510" y="3512"/>
                    </a:lnTo>
                    <a:cubicBezTo>
                      <a:pt x="5862" y="2826"/>
                      <a:pt x="5001" y="2227"/>
                      <a:pt x="4116" y="1784"/>
                    </a:cubicBezTo>
                    <a:lnTo>
                      <a:pt x="4116" y="497"/>
                    </a:lnTo>
                    <a:lnTo>
                      <a:pt x="29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76;p52">
                <a:extLst>
                  <a:ext uri="{FF2B5EF4-FFF2-40B4-BE49-F238E27FC236}">
                    <a16:creationId xmlns:a16="http://schemas.microsoft.com/office/drawing/2014/main" id="{1F353D25-3633-4B8E-828C-EFB933402CE8}"/>
                  </a:ext>
                </a:extLst>
              </p:cNvPr>
              <p:cNvSpPr/>
              <p:nvPr/>
            </p:nvSpPr>
            <p:spPr>
              <a:xfrm>
                <a:off x="3319125" y="4126500"/>
                <a:ext cx="2122950" cy="1349625"/>
              </a:xfrm>
              <a:custGeom>
                <a:avLst/>
                <a:gdLst/>
                <a:ahLst/>
                <a:cxnLst/>
                <a:rect l="l" t="t" r="r" b="b"/>
                <a:pathLst>
                  <a:path w="84918" h="53985" extrusionOk="0">
                    <a:moveTo>
                      <a:pt x="84784" y="42"/>
                    </a:moveTo>
                    <a:cubicBezTo>
                      <a:pt x="84568" y="767"/>
                      <a:pt x="84077" y="1380"/>
                      <a:pt x="83418" y="1753"/>
                    </a:cubicBezTo>
                    <a:lnTo>
                      <a:pt x="1505" y="48473"/>
                    </a:lnTo>
                    <a:cubicBezTo>
                      <a:pt x="1047" y="48735"/>
                      <a:pt x="528" y="48869"/>
                      <a:pt x="1" y="48862"/>
                    </a:cubicBezTo>
                    <a:lnTo>
                      <a:pt x="1" y="53978"/>
                    </a:lnTo>
                    <a:cubicBezTo>
                      <a:pt x="528" y="53985"/>
                      <a:pt x="1047" y="53851"/>
                      <a:pt x="1505" y="53589"/>
                    </a:cubicBezTo>
                    <a:lnTo>
                      <a:pt x="83417" y="6868"/>
                    </a:lnTo>
                    <a:cubicBezTo>
                      <a:pt x="84361" y="6329"/>
                      <a:pt x="84855" y="5401"/>
                      <a:pt x="84908" y="4453"/>
                    </a:cubicBezTo>
                    <a:lnTo>
                      <a:pt x="84918" y="4453"/>
                    </a:lnTo>
                    <a:lnTo>
                      <a:pt x="849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77;p52">
                <a:extLst>
                  <a:ext uri="{FF2B5EF4-FFF2-40B4-BE49-F238E27FC236}">
                    <a16:creationId xmlns:a16="http://schemas.microsoft.com/office/drawing/2014/main" id="{1422A11E-4ACE-4B8F-B5F0-1BAAF0D88D3D}"/>
                  </a:ext>
                </a:extLst>
              </p:cNvPr>
              <p:cNvSpPr/>
              <p:nvPr/>
            </p:nvSpPr>
            <p:spPr>
              <a:xfrm>
                <a:off x="2097775" y="4619175"/>
                <a:ext cx="1221375" cy="856775"/>
              </a:xfrm>
              <a:custGeom>
                <a:avLst/>
                <a:gdLst/>
                <a:ahLst/>
                <a:cxnLst/>
                <a:rect l="l" t="t" r="r" b="b"/>
                <a:pathLst>
                  <a:path w="48855" h="34271" extrusionOk="0">
                    <a:moveTo>
                      <a:pt x="47412" y="28765"/>
                    </a:moveTo>
                    <a:lnTo>
                      <a:pt x="1534" y="2530"/>
                    </a:lnTo>
                    <a:cubicBezTo>
                      <a:pt x="561" y="1974"/>
                      <a:pt x="66" y="1004"/>
                      <a:pt x="43" y="25"/>
                    </a:cubicBezTo>
                    <a:lnTo>
                      <a:pt x="1" y="0"/>
                    </a:lnTo>
                    <a:lnTo>
                      <a:pt x="1" y="5062"/>
                    </a:lnTo>
                    <a:lnTo>
                      <a:pt x="39" y="5038"/>
                    </a:lnTo>
                    <a:cubicBezTo>
                      <a:pt x="30" y="6052"/>
                      <a:pt x="527" y="7071"/>
                      <a:pt x="1534" y="7646"/>
                    </a:cubicBezTo>
                    <a:lnTo>
                      <a:pt x="47412" y="33881"/>
                    </a:lnTo>
                    <a:cubicBezTo>
                      <a:pt x="47851" y="34132"/>
                      <a:pt x="48349" y="34266"/>
                      <a:pt x="48855" y="34271"/>
                    </a:cubicBezTo>
                    <a:lnTo>
                      <a:pt x="48855" y="29155"/>
                    </a:lnTo>
                    <a:cubicBezTo>
                      <a:pt x="48349" y="29150"/>
                      <a:pt x="47851" y="29016"/>
                      <a:pt x="47412" y="2876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78;p52">
                <a:extLst>
                  <a:ext uri="{FF2B5EF4-FFF2-40B4-BE49-F238E27FC236}">
                    <a16:creationId xmlns:a16="http://schemas.microsoft.com/office/drawing/2014/main" id="{5CABD1FA-5C6E-4107-845C-A6E375A671C8}"/>
                  </a:ext>
                </a:extLst>
              </p:cNvPr>
              <p:cNvSpPr/>
              <p:nvPr/>
            </p:nvSpPr>
            <p:spPr>
              <a:xfrm>
                <a:off x="2097775" y="4619175"/>
                <a:ext cx="1221375" cy="856775"/>
              </a:xfrm>
              <a:custGeom>
                <a:avLst/>
                <a:gdLst/>
                <a:ahLst/>
                <a:cxnLst/>
                <a:rect l="l" t="t" r="r" b="b"/>
                <a:pathLst>
                  <a:path w="48855" h="34271" extrusionOk="0">
                    <a:moveTo>
                      <a:pt x="47412" y="28765"/>
                    </a:moveTo>
                    <a:lnTo>
                      <a:pt x="1534" y="2530"/>
                    </a:lnTo>
                    <a:cubicBezTo>
                      <a:pt x="561" y="1974"/>
                      <a:pt x="66" y="1004"/>
                      <a:pt x="43" y="25"/>
                    </a:cubicBezTo>
                    <a:lnTo>
                      <a:pt x="1" y="0"/>
                    </a:lnTo>
                    <a:lnTo>
                      <a:pt x="1" y="5062"/>
                    </a:lnTo>
                    <a:lnTo>
                      <a:pt x="39" y="5038"/>
                    </a:lnTo>
                    <a:cubicBezTo>
                      <a:pt x="30" y="6052"/>
                      <a:pt x="527" y="7071"/>
                      <a:pt x="1534" y="7646"/>
                    </a:cubicBezTo>
                    <a:lnTo>
                      <a:pt x="47412" y="33881"/>
                    </a:lnTo>
                    <a:cubicBezTo>
                      <a:pt x="47851" y="34132"/>
                      <a:pt x="48349" y="34266"/>
                      <a:pt x="48855" y="34271"/>
                    </a:cubicBezTo>
                    <a:lnTo>
                      <a:pt x="48855" y="29155"/>
                    </a:lnTo>
                    <a:cubicBezTo>
                      <a:pt x="48349" y="29150"/>
                      <a:pt x="47851" y="29016"/>
                      <a:pt x="47412" y="2876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79;p52">
                <a:extLst>
                  <a:ext uri="{FF2B5EF4-FFF2-40B4-BE49-F238E27FC236}">
                    <a16:creationId xmlns:a16="http://schemas.microsoft.com/office/drawing/2014/main" id="{05CBA4F1-5002-4C61-B401-7E32CF7FA647}"/>
                  </a:ext>
                </a:extLst>
              </p:cNvPr>
              <p:cNvSpPr/>
              <p:nvPr/>
            </p:nvSpPr>
            <p:spPr>
              <a:xfrm>
                <a:off x="3771175" y="2821750"/>
                <a:ext cx="349550" cy="1103525"/>
              </a:xfrm>
              <a:custGeom>
                <a:avLst/>
                <a:gdLst/>
                <a:ahLst/>
                <a:cxnLst/>
                <a:rect l="l" t="t" r="r" b="b"/>
                <a:pathLst>
                  <a:path w="13982" h="44141" extrusionOk="0">
                    <a:moveTo>
                      <a:pt x="13981" y="12380"/>
                    </a:moveTo>
                    <a:cubicBezTo>
                      <a:pt x="13981" y="5542"/>
                      <a:pt x="10852" y="0"/>
                      <a:pt x="6991" y="0"/>
                    </a:cubicBezTo>
                    <a:cubicBezTo>
                      <a:pt x="3130" y="0"/>
                      <a:pt x="0" y="5542"/>
                      <a:pt x="0" y="12380"/>
                    </a:cubicBezTo>
                    <a:cubicBezTo>
                      <a:pt x="0" y="19217"/>
                      <a:pt x="6991" y="44140"/>
                      <a:pt x="6991" y="44140"/>
                    </a:cubicBezTo>
                    <a:cubicBezTo>
                      <a:pt x="6991" y="44140"/>
                      <a:pt x="13981" y="19217"/>
                      <a:pt x="13981" y="12380"/>
                    </a:cubicBezTo>
                    <a:close/>
                  </a:path>
                </a:pathLst>
              </a:custGeom>
              <a:gradFill>
                <a:gsLst>
                  <a:gs pos="0">
                    <a:srgbClr val="FFFFFF">
                      <a:alpha val="11372"/>
                    </a:srgbClr>
                  </a:gs>
                  <a:gs pos="50000">
                    <a:srgbClr val="E354F7">
                      <a:alpha val="56862"/>
                    </a:srgbClr>
                  </a:gs>
                  <a:gs pos="100000">
                    <a:srgbClr val="10ECFF">
                      <a:alpha val="86274"/>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80;p52">
                <a:extLst>
                  <a:ext uri="{FF2B5EF4-FFF2-40B4-BE49-F238E27FC236}">
                    <a16:creationId xmlns:a16="http://schemas.microsoft.com/office/drawing/2014/main" id="{FD26EC02-3F25-4E40-8215-12E96B5F7527}"/>
                  </a:ext>
                </a:extLst>
              </p:cNvPr>
              <p:cNvSpPr/>
              <p:nvPr/>
            </p:nvSpPr>
            <p:spPr>
              <a:xfrm>
                <a:off x="3213000" y="2116500"/>
                <a:ext cx="505850" cy="516975"/>
              </a:xfrm>
              <a:custGeom>
                <a:avLst/>
                <a:gdLst/>
                <a:ahLst/>
                <a:cxnLst/>
                <a:rect l="l" t="t" r="r" b="b"/>
                <a:pathLst>
                  <a:path w="20234" h="20679" extrusionOk="0">
                    <a:moveTo>
                      <a:pt x="18584" y="1"/>
                    </a:moveTo>
                    <a:lnTo>
                      <a:pt x="866" y="10692"/>
                    </a:lnTo>
                    <a:lnTo>
                      <a:pt x="998" y="19179"/>
                    </a:lnTo>
                    <a:lnTo>
                      <a:pt x="383" y="19122"/>
                    </a:lnTo>
                    <a:lnTo>
                      <a:pt x="1" y="20214"/>
                    </a:lnTo>
                    <a:lnTo>
                      <a:pt x="1210" y="20653"/>
                    </a:lnTo>
                    <a:lnTo>
                      <a:pt x="1212" y="20651"/>
                    </a:lnTo>
                    <a:cubicBezTo>
                      <a:pt x="1331" y="20679"/>
                      <a:pt x="1477" y="20653"/>
                      <a:pt x="1576" y="20550"/>
                    </a:cubicBezTo>
                    <a:lnTo>
                      <a:pt x="6852" y="15040"/>
                    </a:lnTo>
                    <a:lnTo>
                      <a:pt x="20234" y="1068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81;p52">
                <a:extLst>
                  <a:ext uri="{FF2B5EF4-FFF2-40B4-BE49-F238E27FC236}">
                    <a16:creationId xmlns:a16="http://schemas.microsoft.com/office/drawing/2014/main" id="{9F2D3DCD-67C9-4E64-9896-29C92BAB4DA7}"/>
                  </a:ext>
                </a:extLst>
              </p:cNvPr>
              <p:cNvSpPr/>
              <p:nvPr/>
            </p:nvSpPr>
            <p:spPr>
              <a:xfrm>
                <a:off x="3203550" y="2105350"/>
                <a:ext cx="484200" cy="518675"/>
              </a:xfrm>
              <a:custGeom>
                <a:avLst/>
                <a:gdLst/>
                <a:ahLst/>
                <a:cxnLst/>
                <a:rect l="l" t="t" r="r" b="b"/>
                <a:pathLst>
                  <a:path w="19368" h="20747" extrusionOk="0">
                    <a:moveTo>
                      <a:pt x="0" y="10693"/>
                    </a:moveTo>
                    <a:lnTo>
                      <a:pt x="17717" y="1"/>
                    </a:lnTo>
                    <a:lnTo>
                      <a:pt x="19368" y="10683"/>
                    </a:lnTo>
                    <a:lnTo>
                      <a:pt x="5986" y="15041"/>
                    </a:lnTo>
                    <a:lnTo>
                      <a:pt x="709" y="20550"/>
                    </a:lnTo>
                    <a:cubicBezTo>
                      <a:pt x="522" y="20746"/>
                      <a:pt x="154" y="20678"/>
                      <a:pt x="150" y="20447"/>
                    </a:cubicBez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82;p52">
                <a:extLst>
                  <a:ext uri="{FF2B5EF4-FFF2-40B4-BE49-F238E27FC236}">
                    <a16:creationId xmlns:a16="http://schemas.microsoft.com/office/drawing/2014/main" id="{4930842A-C604-4E88-826E-F648DE8ED3A6}"/>
                  </a:ext>
                </a:extLst>
              </p:cNvPr>
              <p:cNvSpPr/>
              <p:nvPr/>
            </p:nvSpPr>
            <p:spPr>
              <a:xfrm>
                <a:off x="3665375" y="2791150"/>
                <a:ext cx="554725" cy="258675"/>
              </a:xfrm>
              <a:custGeom>
                <a:avLst/>
                <a:gdLst/>
                <a:ahLst/>
                <a:cxnLst/>
                <a:rect l="l" t="t" r="r" b="b"/>
                <a:pathLst>
                  <a:path w="22189" h="10347" extrusionOk="0">
                    <a:moveTo>
                      <a:pt x="22188" y="8354"/>
                    </a:moveTo>
                    <a:cubicBezTo>
                      <a:pt x="22188" y="8354"/>
                      <a:pt x="18945" y="10347"/>
                      <a:pt x="11094" y="10347"/>
                    </a:cubicBezTo>
                    <a:cubicBezTo>
                      <a:pt x="4273" y="10347"/>
                      <a:pt x="0" y="8354"/>
                      <a:pt x="0" y="8354"/>
                    </a:cubicBezTo>
                    <a:lnTo>
                      <a:pt x="2135" y="1"/>
                    </a:lnTo>
                    <a:lnTo>
                      <a:pt x="197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883;p52">
                <a:extLst>
                  <a:ext uri="{FF2B5EF4-FFF2-40B4-BE49-F238E27FC236}">
                    <a16:creationId xmlns:a16="http://schemas.microsoft.com/office/drawing/2014/main" id="{1B8B15A9-EE7A-4488-BDB2-AF3B798DF244}"/>
                  </a:ext>
                </a:extLst>
              </p:cNvPr>
              <p:cNvSpPr/>
              <p:nvPr/>
            </p:nvSpPr>
            <p:spPr>
              <a:xfrm>
                <a:off x="3682650" y="2791150"/>
                <a:ext cx="520150" cy="173300"/>
              </a:xfrm>
              <a:custGeom>
                <a:avLst/>
                <a:gdLst/>
                <a:ahLst/>
                <a:cxnLst/>
                <a:rect l="l" t="t" r="r" b="b"/>
                <a:pathLst>
                  <a:path w="20806" h="6932" extrusionOk="0">
                    <a:moveTo>
                      <a:pt x="20805" y="4676"/>
                    </a:moveTo>
                    <a:cubicBezTo>
                      <a:pt x="20805" y="4676"/>
                      <a:pt x="18642" y="6256"/>
                      <a:pt x="13324" y="6490"/>
                    </a:cubicBezTo>
                    <a:cubicBezTo>
                      <a:pt x="3335" y="6932"/>
                      <a:pt x="0" y="4676"/>
                      <a:pt x="0" y="4676"/>
                    </a:cubicBezTo>
                    <a:lnTo>
                      <a:pt x="0" y="1"/>
                    </a:lnTo>
                    <a:lnTo>
                      <a:pt x="208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884;p52">
                <a:extLst>
                  <a:ext uri="{FF2B5EF4-FFF2-40B4-BE49-F238E27FC236}">
                    <a16:creationId xmlns:a16="http://schemas.microsoft.com/office/drawing/2014/main" id="{4A9FF2C0-C1E7-4018-B6DC-3A3572B62242}"/>
                  </a:ext>
                </a:extLst>
              </p:cNvPr>
              <p:cNvSpPr/>
              <p:nvPr/>
            </p:nvSpPr>
            <p:spPr>
              <a:xfrm>
                <a:off x="2915625" y="823050"/>
                <a:ext cx="2054175" cy="2040900"/>
              </a:xfrm>
              <a:custGeom>
                <a:avLst/>
                <a:gdLst/>
                <a:ahLst/>
                <a:cxnLst/>
                <a:rect l="l" t="t" r="r" b="b"/>
                <a:pathLst>
                  <a:path w="82167" h="81636" extrusionOk="0">
                    <a:moveTo>
                      <a:pt x="41084" y="1"/>
                    </a:moveTo>
                    <a:cubicBezTo>
                      <a:pt x="1" y="47771"/>
                      <a:pt x="30176" y="80356"/>
                      <a:pt x="30176" y="80356"/>
                    </a:cubicBezTo>
                    <a:cubicBezTo>
                      <a:pt x="30176" y="80356"/>
                      <a:pt x="36328" y="81636"/>
                      <a:pt x="41083" y="81636"/>
                    </a:cubicBezTo>
                    <a:cubicBezTo>
                      <a:pt x="46383" y="81636"/>
                      <a:pt x="51991" y="80356"/>
                      <a:pt x="51991" y="80356"/>
                    </a:cubicBezTo>
                    <a:cubicBezTo>
                      <a:pt x="51991" y="80356"/>
                      <a:pt x="82167" y="47771"/>
                      <a:pt x="41084" y="1"/>
                    </a:cubicBezTo>
                    <a:close/>
                  </a:path>
                </a:pathLst>
              </a:custGeom>
              <a:gradFill>
                <a:gsLst>
                  <a:gs pos="0">
                    <a:srgbClr val="401EBB"/>
                  </a:gs>
                  <a:gs pos="100000">
                    <a:srgbClr val="02BCF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885;p52">
                <a:extLst>
                  <a:ext uri="{FF2B5EF4-FFF2-40B4-BE49-F238E27FC236}">
                    <a16:creationId xmlns:a16="http://schemas.microsoft.com/office/drawing/2014/main" id="{87226D75-D5A8-4518-825F-7BABFB5EB36B}"/>
                  </a:ext>
                </a:extLst>
              </p:cNvPr>
              <p:cNvSpPr/>
              <p:nvPr/>
            </p:nvSpPr>
            <p:spPr>
              <a:xfrm>
                <a:off x="4220075" y="2164650"/>
                <a:ext cx="591500" cy="680150"/>
              </a:xfrm>
              <a:custGeom>
                <a:avLst/>
                <a:gdLst/>
                <a:ahLst/>
                <a:cxnLst/>
                <a:rect l="l" t="t" r="r" b="b"/>
                <a:pathLst>
                  <a:path w="23660" h="27206" extrusionOk="0">
                    <a:moveTo>
                      <a:pt x="23633" y="25796"/>
                    </a:moveTo>
                    <a:lnTo>
                      <a:pt x="22226" y="11790"/>
                    </a:lnTo>
                    <a:lnTo>
                      <a:pt x="1272" y="0"/>
                    </a:lnTo>
                    <a:lnTo>
                      <a:pt x="0" y="710"/>
                    </a:lnTo>
                    <a:lnTo>
                      <a:pt x="240" y="1388"/>
                    </a:lnTo>
                    <a:lnTo>
                      <a:pt x="791" y="1343"/>
                    </a:lnTo>
                    <a:lnTo>
                      <a:pt x="781" y="14729"/>
                    </a:lnTo>
                    <a:lnTo>
                      <a:pt x="16262" y="18842"/>
                    </a:lnTo>
                    <a:lnTo>
                      <a:pt x="21906" y="24735"/>
                    </a:lnTo>
                    <a:lnTo>
                      <a:pt x="22413" y="27206"/>
                    </a:lnTo>
                    <a:lnTo>
                      <a:pt x="23406" y="26581"/>
                    </a:lnTo>
                    <a:cubicBezTo>
                      <a:pt x="23578" y="26358"/>
                      <a:pt x="23659" y="26077"/>
                      <a:pt x="23633" y="257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86;p52">
                <a:extLst>
                  <a:ext uri="{FF2B5EF4-FFF2-40B4-BE49-F238E27FC236}">
                    <a16:creationId xmlns:a16="http://schemas.microsoft.com/office/drawing/2014/main" id="{231CF53F-63E5-49EF-A97B-7854763EB333}"/>
                  </a:ext>
                </a:extLst>
              </p:cNvPr>
              <p:cNvSpPr/>
              <p:nvPr/>
            </p:nvSpPr>
            <p:spPr>
              <a:xfrm>
                <a:off x="4215100" y="2182375"/>
                <a:ext cx="569900" cy="666800"/>
              </a:xfrm>
              <a:custGeom>
                <a:avLst/>
                <a:gdLst/>
                <a:ahLst/>
                <a:cxnLst/>
                <a:rect l="l" t="t" r="r" b="b"/>
                <a:pathLst>
                  <a:path w="22796" h="26672" extrusionOk="0">
                    <a:moveTo>
                      <a:pt x="21445" y="12397"/>
                    </a:moveTo>
                    <a:lnTo>
                      <a:pt x="199" y="1"/>
                    </a:lnTo>
                    <a:lnTo>
                      <a:pt x="1" y="15334"/>
                    </a:lnTo>
                    <a:lnTo>
                      <a:pt x="15481" y="19449"/>
                    </a:lnTo>
                    <a:lnTo>
                      <a:pt x="22163" y="26424"/>
                    </a:lnTo>
                    <a:cubicBezTo>
                      <a:pt x="22399" y="26672"/>
                      <a:pt x="22796" y="26518"/>
                      <a:pt x="22765" y="26192"/>
                    </a:cubicBez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887;p52">
                <a:extLst>
                  <a:ext uri="{FF2B5EF4-FFF2-40B4-BE49-F238E27FC236}">
                    <a16:creationId xmlns:a16="http://schemas.microsoft.com/office/drawing/2014/main" id="{32B3BF0A-7499-49F1-B01D-F0FE38918A06}"/>
                  </a:ext>
                </a:extLst>
              </p:cNvPr>
              <p:cNvSpPr/>
              <p:nvPr/>
            </p:nvSpPr>
            <p:spPr>
              <a:xfrm>
                <a:off x="3550150" y="823050"/>
                <a:ext cx="796400" cy="754400"/>
              </a:xfrm>
              <a:custGeom>
                <a:avLst/>
                <a:gdLst/>
                <a:ahLst/>
                <a:cxnLst/>
                <a:rect l="l" t="t" r="r" b="b"/>
                <a:pathLst>
                  <a:path w="31856" h="30176" extrusionOk="0">
                    <a:moveTo>
                      <a:pt x="31856" y="24912"/>
                    </a:moveTo>
                    <a:cubicBezTo>
                      <a:pt x="28490" y="17204"/>
                      <a:pt x="23326" y="8865"/>
                      <a:pt x="15703" y="1"/>
                    </a:cubicBezTo>
                    <a:cubicBezTo>
                      <a:pt x="8408" y="8482"/>
                      <a:pt x="3370" y="16482"/>
                      <a:pt x="0" y="23908"/>
                    </a:cubicBezTo>
                    <a:cubicBezTo>
                      <a:pt x="4256" y="26099"/>
                      <a:pt x="15306" y="30175"/>
                      <a:pt x="31856" y="249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888;p52">
                <a:extLst>
                  <a:ext uri="{FF2B5EF4-FFF2-40B4-BE49-F238E27FC236}">
                    <a16:creationId xmlns:a16="http://schemas.microsoft.com/office/drawing/2014/main" id="{10C7E86A-E42B-44E6-B003-EE2C47302A18}"/>
                  </a:ext>
                </a:extLst>
              </p:cNvPr>
              <p:cNvSpPr/>
              <p:nvPr/>
            </p:nvSpPr>
            <p:spPr>
              <a:xfrm>
                <a:off x="3726600" y="2863950"/>
                <a:ext cx="39725" cy="39700"/>
              </a:xfrm>
              <a:custGeom>
                <a:avLst/>
                <a:gdLst/>
                <a:ahLst/>
                <a:cxnLst/>
                <a:rect l="l" t="t" r="r" b="b"/>
                <a:pathLst>
                  <a:path w="1589" h="1588" extrusionOk="0">
                    <a:moveTo>
                      <a:pt x="794" y="0"/>
                    </a:moveTo>
                    <a:cubicBezTo>
                      <a:pt x="356" y="0"/>
                      <a:pt x="1" y="355"/>
                      <a:pt x="1" y="794"/>
                    </a:cubicBezTo>
                    <a:cubicBezTo>
                      <a:pt x="1" y="1233"/>
                      <a:pt x="356" y="1587"/>
                      <a:pt x="794" y="1587"/>
                    </a:cubicBezTo>
                    <a:cubicBezTo>
                      <a:pt x="1233" y="1587"/>
                      <a:pt x="1588" y="1233"/>
                      <a:pt x="1588" y="794"/>
                    </a:cubicBezTo>
                    <a:cubicBezTo>
                      <a:pt x="1588" y="355"/>
                      <a:pt x="1233" y="0"/>
                      <a:pt x="7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89;p52">
                <a:extLst>
                  <a:ext uri="{FF2B5EF4-FFF2-40B4-BE49-F238E27FC236}">
                    <a16:creationId xmlns:a16="http://schemas.microsoft.com/office/drawing/2014/main" id="{4D5C37FB-2448-4FD2-AA59-4845AE929113}"/>
                  </a:ext>
                </a:extLst>
              </p:cNvPr>
              <p:cNvSpPr/>
              <p:nvPr/>
            </p:nvSpPr>
            <p:spPr>
              <a:xfrm>
                <a:off x="3822525" y="2876750"/>
                <a:ext cx="39725" cy="39725"/>
              </a:xfrm>
              <a:custGeom>
                <a:avLst/>
                <a:gdLst/>
                <a:ahLst/>
                <a:cxnLst/>
                <a:rect l="l" t="t" r="r" b="b"/>
                <a:pathLst>
                  <a:path w="1589" h="1589" extrusionOk="0">
                    <a:moveTo>
                      <a:pt x="794" y="1"/>
                    </a:moveTo>
                    <a:cubicBezTo>
                      <a:pt x="356" y="1"/>
                      <a:pt x="1" y="356"/>
                      <a:pt x="1" y="795"/>
                    </a:cubicBezTo>
                    <a:cubicBezTo>
                      <a:pt x="1" y="1233"/>
                      <a:pt x="356" y="1588"/>
                      <a:pt x="794" y="1588"/>
                    </a:cubicBezTo>
                    <a:cubicBezTo>
                      <a:pt x="1232" y="1588"/>
                      <a:pt x="1588" y="1233"/>
                      <a:pt x="1588" y="795"/>
                    </a:cubicBezTo>
                    <a:cubicBezTo>
                      <a:pt x="1588" y="356"/>
                      <a:pt x="1232" y="1"/>
                      <a:pt x="7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90;p52">
                <a:extLst>
                  <a:ext uri="{FF2B5EF4-FFF2-40B4-BE49-F238E27FC236}">
                    <a16:creationId xmlns:a16="http://schemas.microsoft.com/office/drawing/2014/main" id="{D0DE1956-3B43-40D0-8E51-42302ECA0E75}"/>
                  </a:ext>
                </a:extLst>
              </p:cNvPr>
              <p:cNvSpPr/>
              <p:nvPr/>
            </p:nvSpPr>
            <p:spPr>
              <a:xfrm>
                <a:off x="3922875" y="2887650"/>
                <a:ext cx="39700" cy="39725"/>
              </a:xfrm>
              <a:custGeom>
                <a:avLst/>
                <a:gdLst/>
                <a:ahLst/>
                <a:cxnLst/>
                <a:rect l="l" t="t" r="r" b="b"/>
                <a:pathLst>
                  <a:path w="1588" h="1589" extrusionOk="0">
                    <a:moveTo>
                      <a:pt x="794" y="1"/>
                    </a:moveTo>
                    <a:cubicBezTo>
                      <a:pt x="355" y="1"/>
                      <a:pt x="0" y="356"/>
                      <a:pt x="0" y="794"/>
                    </a:cubicBezTo>
                    <a:cubicBezTo>
                      <a:pt x="0" y="1232"/>
                      <a:pt x="355" y="1588"/>
                      <a:pt x="794" y="1588"/>
                    </a:cubicBezTo>
                    <a:cubicBezTo>
                      <a:pt x="1233" y="1588"/>
                      <a:pt x="1587" y="1232"/>
                      <a:pt x="1587" y="794"/>
                    </a:cubicBezTo>
                    <a:cubicBezTo>
                      <a:pt x="1587" y="356"/>
                      <a:pt x="1233" y="1"/>
                      <a:pt x="7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91;p52">
                <a:extLst>
                  <a:ext uri="{FF2B5EF4-FFF2-40B4-BE49-F238E27FC236}">
                    <a16:creationId xmlns:a16="http://schemas.microsoft.com/office/drawing/2014/main" id="{55073572-7B89-4D82-AB76-AA970BD3D80A}"/>
                  </a:ext>
                </a:extLst>
              </p:cNvPr>
              <p:cNvSpPr/>
              <p:nvPr/>
            </p:nvSpPr>
            <p:spPr>
              <a:xfrm>
                <a:off x="4021000" y="2883800"/>
                <a:ext cx="39700" cy="39700"/>
              </a:xfrm>
              <a:custGeom>
                <a:avLst/>
                <a:gdLst/>
                <a:ahLst/>
                <a:cxnLst/>
                <a:rect l="l" t="t" r="r" b="b"/>
                <a:pathLst>
                  <a:path w="1588" h="1588" extrusionOk="0">
                    <a:moveTo>
                      <a:pt x="794" y="0"/>
                    </a:moveTo>
                    <a:cubicBezTo>
                      <a:pt x="355" y="0"/>
                      <a:pt x="0" y="355"/>
                      <a:pt x="0" y="793"/>
                    </a:cubicBezTo>
                    <a:cubicBezTo>
                      <a:pt x="0" y="1232"/>
                      <a:pt x="355" y="1588"/>
                      <a:pt x="794" y="1588"/>
                    </a:cubicBezTo>
                    <a:cubicBezTo>
                      <a:pt x="1233" y="1588"/>
                      <a:pt x="1588" y="1232"/>
                      <a:pt x="1588" y="793"/>
                    </a:cubicBezTo>
                    <a:cubicBezTo>
                      <a:pt x="1588" y="355"/>
                      <a:pt x="1233" y="0"/>
                      <a:pt x="7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92;p52">
                <a:extLst>
                  <a:ext uri="{FF2B5EF4-FFF2-40B4-BE49-F238E27FC236}">
                    <a16:creationId xmlns:a16="http://schemas.microsoft.com/office/drawing/2014/main" id="{C6BC03D9-D375-4FCA-8D31-5573E3CB4F6B}"/>
                  </a:ext>
                </a:extLst>
              </p:cNvPr>
              <p:cNvSpPr/>
              <p:nvPr/>
            </p:nvSpPr>
            <p:spPr>
              <a:xfrm>
                <a:off x="4119125" y="2863950"/>
                <a:ext cx="39700" cy="39700"/>
              </a:xfrm>
              <a:custGeom>
                <a:avLst/>
                <a:gdLst/>
                <a:ahLst/>
                <a:cxnLst/>
                <a:rect l="l" t="t" r="r" b="b"/>
                <a:pathLst>
                  <a:path w="1588" h="1588" extrusionOk="0">
                    <a:moveTo>
                      <a:pt x="795" y="0"/>
                    </a:moveTo>
                    <a:cubicBezTo>
                      <a:pt x="356" y="0"/>
                      <a:pt x="0" y="355"/>
                      <a:pt x="0" y="794"/>
                    </a:cubicBezTo>
                    <a:cubicBezTo>
                      <a:pt x="0" y="1233"/>
                      <a:pt x="356" y="1587"/>
                      <a:pt x="795" y="1587"/>
                    </a:cubicBezTo>
                    <a:cubicBezTo>
                      <a:pt x="1233" y="1587"/>
                      <a:pt x="1588" y="1233"/>
                      <a:pt x="1588" y="794"/>
                    </a:cubicBezTo>
                    <a:cubicBezTo>
                      <a:pt x="1588" y="355"/>
                      <a:pt x="1233" y="0"/>
                      <a:pt x="7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93;p52">
                <a:extLst>
                  <a:ext uri="{FF2B5EF4-FFF2-40B4-BE49-F238E27FC236}">
                    <a16:creationId xmlns:a16="http://schemas.microsoft.com/office/drawing/2014/main" id="{19A3209E-33F5-479D-A2D5-8CF631E0F287}"/>
                  </a:ext>
                </a:extLst>
              </p:cNvPr>
              <p:cNvSpPr/>
              <p:nvPr/>
            </p:nvSpPr>
            <p:spPr>
              <a:xfrm>
                <a:off x="3520000" y="1458000"/>
                <a:ext cx="857125" cy="182150"/>
              </a:xfrm>
              <a:custGeom>
                <a:avLst/>
                <a:gdLst/>
                <a:ahLst/>
                <a:cxnLst/>
                <a:rect l="l" t="t" r="r" b="b"/>
                <a:pathLst>
                  <a:path w="34285" h="7286" extrusionOk="0">
                    <a:moveTo>
                      <a:pt x="34284" y="2499"/>
                    </a:moveTo>
                    <a:cubicBezTo>
                      <a:pt x="34116" y="2064"/>
                      <a:pt x="33946" y="1628"/>
                      <a:pt x="33767" y="1190"/>
                    </a:cubicBezTo>
                    <a:cubicBezTo>
                      <a:pt x="15464" y="7285"/>
                      <a:pt x="3739" y="1838"/>
                      <a:pt x="545" y="0"/>
                    </a:cubicBezTo>
                    <a:cubicBezTo>
                      <a:pt x="358" y="439"/>
                      <a:pt x="178" y="875"/>
                      <a:pt x="1" y="1308"/>
                    </a:cubicBezTo>
                    <a:cubicBezTo>
                      <a:pt x="2396" y="2653"/>
                      <a:pt x="8404" y="5406"/>
                      <a:pt x="17485" y="5406"/>
                    </a:cubicBezTo>
                    <a:cubicBezTo>
                      <a:pt x="22263" y="5406"/>
                      <a:pt x="27894" y="4633"/>
                      <a:pt x="34284" y="249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894;p52">
                <a:extLst>
                  <a:ext uri="{FF2B5EF4-FFF2-40B4-BE49-F238E27FC236}">
                    <a16:creationId xmlns:a16="http://schemas.microsoft.com/office/drawing/2014/main" id="{46A87583-DA89-4B40-99D1-EAF77D3B20A3}"/>
                  </a:ext>
                </a:extLst>
              </p:cNvPr>
              <p:cNvSpPr/>
              <p:nvPr/>
            </p:nvSpPr>
            <p:spPr>
              <a:xfrm>
                <a:off x="3916450" y="3306525"/>
                <a:ext cx="54950" cy="55275"/>
              </a:xfrm>
              <a:custGeom>
                <a:avLst/>
                <a:gdLst/>
                <a:ahLst/>
                <a:cxnLst/>
                <a:rect l="l" t="t" r="r" b="b"/>
                <a:pathLst>
                  <a:path w="2198" h="2211" extrusionOk="0">
                    <a:moveTo>
                      <a:pt x="44" y="1225"/>
                    </a:moveTo>
                    <a:cubicBezTo>
                      <a:pt x="0" y="806"/>
                      <a:pt x="213" y="402"/>
                      <a:pt x="584" y="201"/>
                    </a:cubicBezTo>
                    <a:cubicBezTo>
                      <a:pt x="954" y="1"/>
                      <a:pt x="1410" y="44"/>
                      <a:pt x="1736" y="309"/>
                    </a:cubicBezTo>
                    <a:cubicBezTo>
                      <a:pt x="2063" y="575"/>
                      <a:pt x="2197" y="1011"/>
                      <a:pt x="2077" y="1415"/>
                    </a:cubicBezTo>
                    <a:cubicBezTo>
                      <a:pt x="1957" y="1819"/>
                      <a:pt x="1604" y="2110"/>
                      <a:pt x="1186" y="2154"/>
                    </a:cubicBezTo>
                    <a:cubicBezTo>
                      <a:pt x="614" y="2210"/>
                      <a:pt x="105" y="1796"/>
                      <a:pt x="44" y="122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895;p52">
                <a:extLst>
                  <a:ext uri="{FF2B5EF4-FFF2-40B4-BE49-F238E27FC236}">
                    <a16:creationId xmlns:a16="http://schemas.microsoft.com/office/drawing/2014/main" id="{2E32B49D-3062-46A8-A782-87F1075C62EE}"/>
                  </a:ext>
                </a:extLst>
              </p:cNvPr>
              <p:cNvSpPr/>
              <p:nvPr/>
            </p:nvSpPr>
            <p:spPr>
              <a:xfrm>
                <a:off x="3964850" y="3711350"/>
                <a:ext cx="54950" cy="55225"/>
              </a:xfrm>
              <a:custGeom>
                <a:avLst/>
                <a:gdLst/>
                <a:ahLst/>
                <a:cxnLst/>
                <a:rect l="l" t="t" r="r" b="b"/>
                <a:pathLst>
                  <a:path w="2198" h="2209" extrusionOk="0">
                    <a:moveTo>
                      <a:pt x="45" y="1223"/>
                    </a:moveTo>
                    <a:cubicBezTo>
                      <a:pt x="1" y="804"/>
                      <a:pt x="215" y="401"/>
                      <a:pt x="586" y="200"/>
                    </a:cubicBezTo>
                    <a:cubicBezTo>
                      <a:pt x="956" y="1"/>
                      <a:pt x="1411" y="44"/>
                      <a:pt x="1737" y="309"/>
                    </a:cubicBezTo>
                    <a:cubicBezTo>
                      <a:pt x="2064" y="576"/>
                      <a:pt x="2198" y="1012"/>
                      <a:pt x="2077" y="1416"/>
                    </a:cubicBezTo>
                    <a:cubicBezTo>
                      <a:pt x="1956" y="1819"/>
                      <a:pt x="1604" y="2110"/>
                      <a:pt x="1185" y="2153"/>
                    </a:cubicBezTo>
                    <a:cubicBezTo>
                      <a:pt x="614" y="2209"/>
                      <a:pt x="104" y="1794"/>
                      <a:pt x="45"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896;p52">
                <a:extLst>
                  <a:ext uri="{FF2B5EF4-FFF2-40B4-BE49-F238E27FC236}">
                    <a16:creationId xmlns:a16="http://schemas.microsoft.com/office/drawing/2014/main" id="{B9CC3112-0A25-45C3-8E32-C41871FA613F}"/>
                  </a:ext>
                </a:extLst>
              </p:cNvPr>
              <p:cNvSpPr/>
              <p:nvPr/>
            </p:nvSpPr>
            <p:spPr>
              <a:xfrm>
                <a:off x="4488575" y="3507700"/>
                <a:ext cx="54925" cy="55250"/>
              </a:xfrm>
              <a:custGeom>
                <a:avLst/>
                <a:gdLst/>
                <a:ahLst/>
                <a:cxnLst/>
                <a:rect l="l" t="t" r="r" b="b"/>
                <a:pathLst>
                  <a:path w="2197" h="2210" extrusionOk="0">
                    <a:moveTo>
                      <a:pt x="43" y="1223"/>
                    </a:moveTo>
                    <a:cubicBezTo>
                      <a:pt x="0" y="803"/>
                      <a:pt x="214" y="400"/>
                      <a:pt x="585" y="201"/>
                    </a:cubicBezTo>
                    <a:cubicBezTo>
                      <a:pt x="955" y="0"/>
                      <a:pt x="1410" y="44"/>
                      <a:pt x="1735" y="309"/>
                    </a:cubicBezTo>
                    <a:cubicBezTo>
                      <a:pt x="2062" y="575"/>
                      <a:pt x="2196" y="1011"/>
                      <a:pt x="2076" y="1414"/>
                    </a:cubicBezTo>
                    <a:cubicBezTo>
                      <a:pt x="1955" y="1817"/>
                      <a:pt x="1603" y="2108"/>
                      <a:pt x="1184" y="2152"/>
                    </a:cubicBezTo>
                    <a:cubicBezTo>
                      <a:pt x="613" y="2209"/>
                      <a:pt x="103" y="1794"/>
                      <a:pt x="43"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897;p52">
                <a:extLst>
                  <a:ext uri="{FF2B5EF4-FFF2-40B4-BE49-F238E27FC236}">
                    <a16:creationId xmlns:a16="http://schemas.microsoft.com/office/drawing/2014/main" id="{AA7AA17E-1711-4A05-AB37-2A1CB1700842}"/>
                  </a:ext>
                </a:extLst>
              </p:cNvPr>
              <p:cNvSpPr/>
              <p:nvPr/>
            </p:nvSpPr>
            <p:spPr>
              <a:xfrm>
                <a:off x="3953925" y="4056925"/>
                <a:ext cx="54950" cy="55250"/>
              </a:xfrm>
              <a:custGeom>
                <a:avLst/>
                <a:gdLst/>
                <a:ahLst/>
                <a:cxnLst/>
                <a:rect l="l" t="t" r="r" b="b"/>
                <a:pathLst>
                  <a:path w="2198" h="2210" extrusionOk="0">
                    <a:moveTo>
                      <a:pt x="43" y="1222"/>
                    </a:moveTo>
                    <a:cubicBezTo>
                      <a:pt x="1" y="804"/>
                      <a:pt x="215" y="399"/>
                      <a:pt x="585" y="200"/>
                    </a:cubicBezTo>
                    <a:cubicBezTo>
                      <a:pt x="955" y="0"/>
                      <a:pt x="1410" y="43"/>
                      <a:pt x="1737" y="308"/>
                    </a:cubicBezTo>
                    <a:cubicBezTo>
                      <a:pt x="2062" y="574"/>
                      <a:pt x="2198" y="1010"/>
                      <a:pt x="2077" y="1414"/>
                    </a:cubicBezTo>
                    <a:cubicBezTo>
                      <a:pt x="1957" y="1818"/>
                      <a:pt x="1605" y="2108"/>
                      <a:pt x="1186" y="2151"/>
                    </a:cubicBezTo>
                    <a:cubicBezTo>
                      <a:pt x="615" y="2210"/>
                      <a:pt x="103" y="1794"/>
                      <a:pt x="43" y="12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898;p52">
                <a:extLst>
                  <a:ext uri="{FF2B5EF4-FFF2-40B4-BE49-F238E27FC236}">
                    <a16:creationId xmlns:a16="http://schemas.microsoft.com/office/drawing/2014/main" id="{644879C5-18EA-4B54-8E47-4E2379D9414E}"/>
                  </a:ext>
                </a:extLst>
              </p:cNvPr>
              <p:cNvSpPr/>
              <p:nvPr/>
            </p:nvSpPr>
            <p:spPr>
              <a:xfrm>
                <a:off x="4093775" y="3480425"/>
                <a:ext cx="54900" cy="55250"/>
              </a:xfrm>
              <a:custGeom>
                <a:avLst/>
                <a:gdLst/>
                <a:ahLst/>
                <a:cxnLst/>
                <a:rect l="l" t="t" r="r" b="b"/>
                <a:pathLst>
                  <a:path w="2196" h="2210" extrusionOk="0">
                    <a:moveTo>
                      <a:pt x="43" y="1222"/>
                    </a:moveTo>
                    <a:cubicBezTo>
                      <a:pt x="0" y="803"/>
                      <a:pt x="213" y="401"/>
                      <a:pt x="584" y="200"/>
                    </a:cubicBezTo>
                    <a:cubicBezTo>
                      <a:pt x="955" y="1"/>
                      <a:pt x="1409" y="43"/>
                      <a:pt x="1735" y="309"/>
                    </a:cubicBezTo>
                    <a:cubicBezTo>
                      <a:pt x="2061" y="575"/>
                      <a:pt x="2195" y="1011"/>
                      <a:pt x="2074" y="1414"/>
                    </a:cubicBezTo>
                    <a:cubicBezTo>
                      <a:pt x="1954" y="1818"/>
                      <a:pt x="1602" y="2108"/>
                      <a:pt x="1183" y="2151"/>
                    </a:cubicBezTo>
                    <a:cubicBezTo>
                      <a:pt x="612" y="2210"/>
                      <a:pt x="102" y="1793"/>
                      <a:pt x="43" y="12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899;p52">
                <a:extLst>
                  <a:ext uri="{FF2B5EF4-FFF2-40B4-BE49-F238E27FC236}">
                    <a16:creationId xmlns:a16="http://schemas.microsoft.com/office/drawing/2014/main" id="{ABB397F2-59E2-43C1-A163-BF1D2F3D09DF}"/>
                  </a:ext>
                </a:extLst>
              </p:cNvPr>
              <p:cNvSpPr/>
              <p:nvPr/>
            </p:nvSpPr>
            <p:spPr>
              <a:xfrm>
                <a:off x="3568925" y="4755475"/>
                <a:ext cx="54925" cy="55275"/>
              </a:xfrm>
              <a:custGeom>
                <a:avLst/>
                <a:gdLst/>
                <a:ahLst/>
                <a:cxnLst/>
                <a:rect l="l" t="t" r="r" b="b"/>
                <a:pathLst>
                  <a:path w="2197" h="2211" extrusionOk="0">
                    <a:moveTo>
                      <a:pt x="44" y="1223"/>
                    </a:moveTo>
                    <a:cubicBezTo>
                      <a:pt x="1" y="804"/>
                      <a:pt x="215" y="401"/>
                      <a:pt x="586" y="201"/>
                    </a:cubicBezTo>
                    <a:cubicBezTo>
                      <a:pt x="956" y="1"/>
                      <a:pt x="1410" y="45"/>
                      <a:pt x="1737" y="311"/>
                    </a:cubicBezTo>
                    <a:cubicBezTo>
                      <a:pt x="2063" y="577"/>
                      <a:pt x="2197" y="1013"/>
                      <a:pt x="2076" y="1416"/>
                    </a:cubicBezTo>
                    <a:cubicBezTo>
                      <a:pt x="1956" y="1819"/>
                      <a:pt x="1603" y="2110"/>
                      <a:pt x="1185" y="2153"/>
                    </a:cubicBezTo>
                    <a:cubicBezTo>
                      <a:pt x="613" y="2210"/>
                      <a:pt x="103" y="1794"/>
                      <a:pt x="44"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900;p52">
                <a:extLst>
                  <a:ext uri="{FF2B5EF4-FFF2-40B4-BE49-F238E27FC236}">
                    <a16:creationId xmlns:a16="http://schemas.microsoft.com/office/drawing/2014/main" id="{3FF88D29-4DD2-469D-A9CD-72A50F5046CE}"/>
                  </a:ext>
                </a:extLst>
              </p:cNvPr>
              <p:cNvSpPr/>
              <p:nvPr/>
            </p:nvSpPr>
            <p:spPr>
              <a:xfrm>
                <a:off x="4967475" y="3794325"/>
                <a:ext cx="54925" cy="55275"/>
              </a:xfrm>
              <a:custGeom>
                <a:avLst/>
                <a:gdLst/>
                <a:ahLst/>
                <a:cxnLst/>
                <a:rect l="l" t="t" r="r" b="b"/>
                <a:pathLst>
                  <a:path w="2197" h="2211" extrusionOk="0">
                    <a:moveTo>
                      <a:pt x="43" y="1223"/>
                    </a:moveTo>
                    <a:cubicBezTo>
                      <a:pt x="0" y="804"/>
                      <a:pt x="214" y="401"/>
                      <a:pt x="585" y="201"/>
                    </a:cubicBezTo>
                    <a:cubicBezTo>
                      <a:pt x="956" y="1"/>
                      <a:pt x="1410" y="45"/>
                      <a:pt x="1736" y="311"/>
                    </a:cubicBezTo>
                    <a:cubicBezTo>
                      <a:pt x="2062" y="577"/>
                      <a:pt x="2196" y="1013"/>
                      <a:pt x="2076" y="1416"/>
                    </a:cubicBezTo>
                    <a:cubicBezTo>
                      <a:pt x="1955" y="1819"/>
                      <a:pt x="1603" y="2110"/>
                      <a:pt x="1184" y="2153"/>
                    </a:cubicBezTo>
                    <a:cubicBezTo>
                      <a:pt x="613" y="2210"/>
                      <a:pt x="103" y="1794"/>
                      <a:pt x="43"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901;p52">
                <a:extLst>
                  <a:ext uri="{FF2B5EF4-FFF2-40B4-BE49-F238E27FC236}">
                    <a16:creationId xmlns:a16="http://schemas.microsoft.com/office/drawing/2014/main" id="{F673F346-E457-494A-AE66-E8AA85092B9A}"/>
                  </a:ext>
                </a:extLst>
              </p:cNvPr>
              <p:cNvSpPr/>
              <p:nvPr/>
            </p:nvSpPr>
            <p:spPr>
              <a:xfrm>
                <a:off x="5143200" y="3600275"/>
                <a:ext cx="54925" cy="55225"/>
              </a:xfrm>
              <a:custGeom>
                <a:avLst/>
                <a:gdLst/>
                <a:ahLst/>
                <a:cxnLst/>
                <a:rect l="l" t="t" r="r" b="b"/>
                <a:pathLst>
                  <a:path w="2197" h="2209" extrusionOk="0">
                    <a:moveTo>
                      <a:pt x="43" y="1223"/>
                    </a:moveTo>
                    <a:cubicBezTo>
                      <a:pt x="0" y="804"/>
                      <a:pt x="214" y="400"/>
                      <a:pt x="585" y="200"/>
                    </a:cubicBezTo>
                    <a:cubicBezTo>
                      <a:pt x="956" y="0"/>
                      <a:pt x="1410" y="43"/>
                      <a:pt x="1736" y="309"/>
                    </a:cubicBezTo>
                    <a:cubicBezTo>
                      <a:pt x="2062" y="575"/>
                      <a:pt x="2196" y="1012"/>
                      <a:pt x="2076" y="1415"/>
                    </a:cubicBezTo>
                    <a:cubicBezTo>
                      <a:pt x="1955" y="1819"/>
                      <a:pt x="1603" y="2109"/>
                      <a:pt x="1184" y="2152"/>
                    </a:cubicBezTo>
                    <a:cubicBezTo>
                      <a:pt x="613" y="2209"/>
                      <a:pt x="103" y="1793"/>
                      <a:pt x="43"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02;p52">
                <a:extLst>
                  <a:ext uri="{FF2B5EF4-FFF2-40B4-BE49-F238E27FC236}">
                    <a16:creationId xmlns:a16="http://schemas.microsoft.com/office/drawing/2014/main" id="{1D9F124D-8243-4C96-A1C5-8FBDB3138F07}"/>
                  </a:ext>
                </a:extLst>
              </p:cNvPr>
              <p:cNvSpPr/>
              <p:nvPr/>
            </p:nvSpPr>
            <p:spPr>
              <a:xfrm>
                <a:off x="3834950" y="3213725"/>
                <a:ext cx="54925" cy="55225"/>
              </a:xfrm>
              <a:custGeom>
                <a:avLst/>
                <a:gdLst/>
                <a:ahLst/>
                <a:cxnLst/>
                <a:rect l="l" t="t" r="r" b="b"/>
                <a:pathLst>
                  <a:path w="2197" h="2209" extrusionOk="0">
                    <a:moveTo>
                      <a:pt x="44" y="1223"/>
                    </a:moveTo>
                    <a:cubicBezTo>
                      <a:pt x="1" y="804"/>
                      <a:pt x="215" y="401"/>
                      <a:pt x="586" y="200"/>
                    </a:cubicBezTo>
                    <a:cubicBezTo>
                      <a:pt x="956" y="1"/>
                      <a:pt x="1410" y="43"/>
                      <a:pt x="1737" y="309"/>
                    </a:cubicBezTo>
                    <a:cubicBezTo>
                      <a:pt x="2063" y="575"/>
                      <a:pt x="2197" y="1012"/>
                      <a:pt x="2076" y="1416"/>
                    </a:cubicBezTo>
                    <a:cubicBezTo>
                      <a:pt x="1956" y="1819"/>
                      <a:pt x="1604" y="2110"/>
                      <a:pt x="1185" y="2152"/>
                    </a:cubicBezTo>
                    <a:cubicBezTo>
                      <a:pt x="614" y="2209"/>
                      <a:pt x="103" y="1793"/>
                      <a:pt x="44"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903;p52">
                <a:extLst>
                  <a:ext uri="{FF2B5EF4-FFF2-40B4-BE49-F238E27FC236}">
                    <a16:creationId xmlns:a16="http://schemas.microsoft.com/office/drawing/2014/main" id="{A17C1977-9520-486C-A0EA-218605DA35F8}"/>
                  </a:ext>
                </a:extLst>
              </p:cNvPr>
              <p:cNvSpPr/>
              <p:nvPr/>
            </p:nvSpPr>
            <p:spPr>
              <a:xfrm>
                <a:off x="4620600" y="3001200"/>
                <a:ext cx="54925" cy="55200"/>
              </a:xfrm>
              <a:custGeom>
                <a:avLst/>
                <a:gdLst/>
                <a:ahLst/>
                <a:cxnLst/>
                <a:rect l="l" t="t" r="r" b="b"/>
                <a:pathLst>
                  <a:path w="2197" h="2208" extrusionOk="0">
                    <a:moveTo>
                      <a:pt x="44" y="1221"/>
                    </a:moveTo>
                    <a:cubicBezTo>
                      <a:pt x="1" y="802"/>
                      <a:pt x="214" y="399"/>
                      <a:pt x="584" y="199"/>
                    </a:cubicBezTo>
                    <a:cubicBezTo>
                      <a:pt x="955" y="0"/>
                      <a:pt x="1409" y="43"/>
                      <a:pt x="1736" y="309"/>
                    </a:cubicBezTo>
                    <a:cubicBezTo>
                      <a:pt x="2063" y="575"/>
                      <a:pt x="2197" y="1011"/>
                      <a:pt x="2075" y="1414"/>
                    </a:cubicBezTo>
                    <a:cubicBezTo>
                      <a:pt x="1954" y="1817"/>
                      <a:pt x="1603" y="2108"/>
                      <a:pt x="1184" y="2151"/>
                    </a:cubicBezTo>
                    <a:cubicBezTo>
                      <a:pt x="613" y="2207"/>
                      <a:pt x="103" y="1793"/>
                      <a:pt x="44" y="12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904;p52">
                <a:extLst>
                  <a:ext uri="{FF2B5EF4-FFF2-40B4-BE49-F238E27FC236}">
                    <a16:creationId xmlns:a16="http://schemas.microsoft.com/office/drawing/2014/main" id="{B2F350CF-4934-4166-8373-2FADBA6DB1D9}"/>
                  </a:ext>
                </a:extLst>
              </p:cNvPr>
              <p:cNvSpPr/>
              <p:nvPr/>
            </p:nvSpPr>
            <p:spPr>
              <a:xfrm>
                <a:off x="3630850" y="4072950"/>
                <a:ext cx="54950" cy="55250"/>
              </a:xfrm>
              <a:custGeom>
                <a:avLst/>
                <a:gdLst/>
                <a:ahLst/>
                <a:cxnLst/>
                <a:rect l="l" t="t" r="r" b="b"/>
                <a:pathLst>
                  <a:path w="2198" h="2210" extrusionOk="0">
                    <a:moveTo>
                      <a:pt x="44" y="1223"/>
                    </a:moveTo>
                    <a:cubicBezTo>
                      <a:pt x="0" y="804"/>
                      <a:pt x="214" y="400"/>
                      <a:pt x="585" y="200"/>
                    </a:cubicBezTo>
                    <a:cubicBezTo>
                      <a:pt x="956" y="0"/>
                      <a:pt x="1410" y="43"/>
                      <a:pt x="1736" y="309"/>
                    </a:cubicBezTo>
                    <a:cubicBezTo>
                      <a:pt x="2063" y="575"/>
                      <a:pt x="2197" y="1011"/>
                      <a:pt x="2077" y="1414"/>
                    </a:cubicBezTo>
                    <a:cubicBezTo>
                      <a:pt x="1956" y="1818"/>
                      <a:pt x="1604" y="2108"/>
                      <a:pt x="1185" y="2152"/>
                    </a:cubicBezTo>
                    <a:cubicBezTo>
                      <a:pt x="613" y="2210"/>
                      <a:pt x="103" y="1794"/>
                      <a:pt x="44"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905;p52">
                <a:extLst>
                  <a:ext uri="{FF2B5EF4-FFF2-40B4-BE49-F238E27FC236}">
                    <a16:creationId xmlns:a16="http://schemas.microsoft.com/office/drawing/2014/main" id="{3E08B6C2-631A-4DF0-B673-3F699793DDAE}"/>
                  </a:ext>
                </a:extLst>
              </p:cNvPr>
              <p:cNvSpPr/>
              <p:nvPr/>
            </p:nvSpPr>
            <p:spPr>
              <a:xfrm>
                <a:off x="3466775" y="3763350"/>
                <a:ext cx="54925" cy="55250"/>
              </a:xfrm>
              <a:custGeom>
                <a:avLst/>
                <a:gdLst/>
                <a:ahLst/>
                <a:cxnLst/>
                <a:rect l="l" t="t" r="r" b="b"/>
                <a:pathLst>
                  <a:path w="2197" h="2210" extrusionOk="0">
                    <a:moveTo>
                      <a:pt x="43" y="1223"/>
                    </a:moveTo>
                    <a:cubicBezTo>
                      <a:pt x="1" y="804"/>
                      <a:pt x="214" y="400"/>
                      <a:pt x="584" y="201"/>
                    </a:cubicBezTo>
                    <a:cubicBezTo>
                      <a:pt x="955" y="1"/>
                      <a:pt x="1409" y="43"/>
                      <a:pt x="1736" y="309"/>
                    </a:cubicBezTo>
                    <a:cubicBezTo>
                      <a:pt x="2062" y="575"/>
                      <a:pt x="2196" y="1011"/>
                      <a:pt x="2076" y="1414"/>
                    </a:cubicBezTo>
                    <a:cubicBezTo>
                      <a:pt x="1955" y="1818"/>
                      <a:pt x="1604" y="2108"/>
                      <a:pt x="1185" y="2152"/>
                    </a:cubicBezTo>
                    <a:cubicBezTo>
                      <a:pt x="613" y="2210"/>
                      <a:pt x="102" y="1794"/>
                      <a:pt x="43"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906;p52">
                <a:extLst>
                  <a:ext uri="{FF2B5EF4-FFF2-40B4-BE49-F238E27FC236}">
                    <a16:creationId xmlns:a16="http://schemas.microsoft.com/office/drawing/2014/main" id="{23126C94-D9D3-4D8E-95B5-EBD961D9352B}"/>
                  </a:ext>
                </a:extLst>
              </p:cNvPr>
              <p:cNvSpPr/>
              <p:nvPr/>
            </p:nvSpPr>
            <p:spPr>
              <a:xfrm>
                <a:off x="3133650" y="3965250"/>
                <a:ext cx="54950" cy="55250"/>
              </a:xfrm>
              <a:custGeom>
                <a:avLst/>
                <a:gdLst/>
                <a:ahLst/>
                <a:cxnLst/>
                <a:rect l="l" t="t" r="r" b="b"/>
                <a:pathLst>
                  <a:path w="2198" h="2210" extrusionOk="0">
                    <a:moveTo>
                      <a:pt x="45" y="1223"/>
                    </a:moveTo>
                    <a:cubicBezTo>
                      <a:pt x="1" y="803"/>
                      <a:pt x="215" y="400"/>
                      <a:pt x="586" y="201"/>
                    </a:cubicBezTo>
                    <a:cubicBezTo>
                      <a:pt x="956" y="0"/>
                      <a:pt x="1410" y="43"/>
                      <a:pt x="1737" y="309"/>
                    </a:cubicBezTo>
                    <a:cubicBezTo>
                      <a:pt x="2064" y="575"/>
                      <a:pt x="2198" y="1012"/>
                      <a:pt x="2077" y="1415"/>
                    </a:cubicBezTo>
                    <a:cubicBezTo>
                      <a:pt x="1957" y="1819"/>
                      <a:pt x="1605" y="2109"/>
                      <a:pt x="1186" y="2152"/>
                    </a:cubicBezTo>
                    <a:cubicBezTo>
                      <a:pt x="615" y="2209"/>
                      <a:pt x="105" y="1794"/>
                      <a:pt x="45"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907;p52">
                <a:extLst>
                  <a:ext uri="{FF2B5EF4-FFF2-40B4-BE49-F238E27FC236}">
                    <a16:creationId xmlns:a16="http://schemas.microsoft.com/office/drawing/2014/main" id="{B2BA821C-7A4C-43CC-8B4D-8037AC64D217}"/>
                  </a:ext>
                </a:extLst>
              </p:cNvPr>
              <p:cNvSpPr/>
              <p:nvPr/>
            </p:nvSpPr>
            <p:spPr>
              <a:xfrm>
                <a:off x="4015900" y="3173875"/>
                <a:ext cx="54950" cy="55250"/>
              </a:xfrm>
              <a:custGeom>
                <a:avLst/>
                <a:gdLst/>
                <a:ahLst/>
                <a:cxnLst/>
                <a:rect l="l" t="t" r="r" b="b"/>
                <a:pathLst>
                  <a:path w="2198" h="2210" extrusionOk="0">
                    <a:moveTo>
                      <a:pt x="43" y="1223"/>
                    </a:moveTo>
                    <a:cubicBezTo>
                      <a:pt x="0" y="804"/>
                      <a:pt x="214" y="400"/>
                      <a:pt x="585" y="201"/>
                    </a:cubicBezTo>
                    <a:cubicBezTo>
                      <a:pt x="956" y="0"/>
                      <a:pt x="1410" y="43"/>
                      <a:pt x="1736" y="309"/>
                    </a:cubicBezTo>
                    <a:cubicBezTo>
                      <a:pt x="2063" y="575"/>
                      <a:pt x="2197" y="1011"/>
                      <a:pt x="2077" y="1414"/>
                    </a:cubicBezTo>
                    <a:cubicBezTo>
                      <a:pt x="1956" y="1819"/>
                      <a:pt x="1605" y="2109"/>
                      <a:pt x="1185" y="2152"/>
                    </a:cubicBezTo>
                    <a:cubicBezTo>
                      <a:pt x="614" y="2210"/>
                      <a:pt x="104" y="1794"/>
                      <a:pt x="43"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908;p52">
                <a:extLst>
                  <a:ext uri="{FF2B5EF4-FFF2-40B4-BE49-F238E27FC236}">
                    <a16:creationId xmlns:a16="http://schemas.microsoft.com/office/drawing/2014/main" id="{ED844CE1-2C64-4BE0-B70C-1163B189F006}"/>
                  </a:ext>
                </a:extLst>
              </p:cNvPr>
              <p:cNvSpPr/>
              <p:nvPr/>
            </p:nvSpPr>
            <p:spPr>
              <a:xfrm>
                <a:off x="4320500" y="4451275"/>
                <a:ext cx="54925" cy="55225"/>
              </a:xfrm>
              <a:custGeom>
                <a:avLst/>
                <a:gdLst/>
                <a:ahLst/>
                <a:cxnLst/>
                <a:rect l="l" t="t" r="r" b="b"/>
                <a:pathLst>
                  <a:path w="2197" h="2209" extrusionOk="0">
                    <a:moveTo>
                      <a:pt x="44" y="1223"/>
                    </a:moveTo>
                    <a:cubicBezTo>
                      <a:pt x="1" y="803"/>
                      <a:pt x="214" y="400"/>
                      <a:pt x="584" y="200"/>
                    </a:cubicBezTo>
                    <a:cubicBezTo>
                      <a:pt x="955" y="0"/>
                      <a:pt x="1410" y="43"/>
                      <a:pt x="1736" y="309"/>
                    </a:cubicBezTo>
                    <a:cubicBezTo>
                      <a:pt x="2062" y="575"/>
                      <a:pt x="2197" y="1011"/>
                      <a:pt x="2076" y="1414"/>
                    </a:cubicBezTo>
                    <a:cubicBezTo>
                      <a:pt x="1955" y="1817"/>
                      <a:pt x="1604" y="2109"/>
                      <a:pt x="1185" y="2152"/>
                    </a:cubicBezTo>
                    <a:cubicBezTo>
                      <a:pt x="614" y="2208"/>
                      <a:pt x="103" y="1794"/>
                      <a:pt x="44"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909;p52">
                <a:extLst>
                  <a:ext uri="{FF2B5EF4-FFF2-40B4-BE49-F238E27FC236}">
                    <a16:creationId xmlns:a16="http://schemas.microsoft.com/office/drawing/2014/main" id="{C6694215-FC33-4500-B54F-176615715A91}"/>
                  </a:ext>
                </a:extLst>
              </p:cNvPr>
              <p:cNvSpPr/>
              <p:nvPr/>
            </p:nvSpPr>
            <p:spPr>
              <a:xfrm>
                <a:off x="5104900" y="4103000"/>
                <a:ext cx="54925" cy="55225"/>
              </a:xfrm>
              <a:custGeom>
                <a:avLst/>
                <a:gdLst/>
                <a:ahLst/>
                <a:cxnLst/>
                <a:rect l="l" t="t" r="r" b="b"/>
                <a:pathLst>
                  <a:path w="2197" h="2209" extrusionOk="0">
                    <a:moveTo>
                      <a:pt x="43" y="1223"/>
                    </a:moveTo>
                    <a:cubicBezTo>
                      <a:pt x="0" y="804"/>
                      <a:pt x="214" y="400"/>
                      <a:pt x="585" y="201"/>
                    </a:cubicBezTo>
                    <a:cubicBezTo>
                      <a:pt x="954" y="0"/>
                      <a:pt x="1409" y="43"/>
                      <a:pt x="1736" y="309"/>
                    </a:cubicBezTo>
                    <a:cubicBezTo>
                      <a:pt x="2062" y="575"/>
                      <a:pt x="2197" y="1012"/>
                      <a:pt x="2076" y="1416"/>
                    </a:cubicBezTo>
                    <a:cubicBezTo>
                      <a:pt x="1955" y="1819"/>
                      <a:pt x="1603" y="2110"/>
                      <a:pt x="1185" y="2152"/>
                    </a:cubicBezTo>
                    <a:cubicBezTo>
                      <a:pt x="613" y="2209"/>
                      <a:pt x="104" y="1794"/>
                      <a:pt x="43"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910;p52">
                <a:extLst>
                  <a:ext uri="{FF2B5EF4-FFF2-40B4-BE49-F238E27FC236}">
                    <a16:creationId xmlns:a16="http://schemas.microsoft.com/office/drawing/2014/main" id="{99601FE3-F23C-4B8C-B206-13749A11603A}"/>
                  </a:ext>
                </a:extLst>
              </p:cNvPr>
              <p:cNvSpPr/>
              <p:nvPr/>
            </p:nvSpPr>
            <p:spPr>
              <a:xfrm>
                <a:off x="4915250" y="3852950"/>
                <a:ext cx="54950" cy="55225"/>
              </a:xfrm>
              <a:custGeom>
                <a:avLst/>
                <a:gdLst/>
                <a:ahLst/>
                <a:cxnLst/>
                <a:rect l="l" t="t" r="r" b="b"/>
                <a:pathLst>
                  <a:path w="2198" h="2209" extrusionOk="0">
                    <a:moveTo>
                      <a:pt x="44" y="1223"/>
                    </a:moveTo>
                    <a:cubicBezTo>
                      <a:pt x="1" y="804"/>
                      <a:pt x="215" y="400"/>
                      <a:pt x="585" y="200"/>
                    </a:cubicBezTo>
                    <a:cubicBezTo>
                      <a:pt x="956" y="0"/>
                      <a:pt x="1410" y="43"/>
                      <a:pt x="1737" y="309"/>
                    </a:cubicBezTo>
                    <a:cubicBezTo>
                      <a:pt x="2063" y="575"/>
                      <a:pt x="2197" y="1011"/>
                      <a:pt x="2077" y="1414"/>
                    </a:cubicBezTo>
                    <a:cubicBezTo>
                      <a:pt x="1956" y="1818"/>
                      <a:pt x="1605" y="2108"/>
                      <a:pt x="1186" y="2152"/>
                    </a:cubicBezTo>
                    <a:cubicBezTo>
                      <a:pt x="615" y="2209"/>
                      <a:pt x="104" y="1793"/>
                      <a:pt x="44"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911;p52">
                <a:extLst>
                  <a:ext uri="{FF2B5EF4-FFF2-40B4-BE49-F238E27FC236}">
                    <a16:creationId xmlns:a16="http://schemas.microsoft.com/office/drawing/2014/main" id="{10BD7690-BBC7-4FE0-A059-22D9EE7EE886}"/>
                  </a:ext>
                </a:extLst>
              </p:cNvPr>
              <p:cNvSpPr/>
              <p:nvPr/>
            </p:nvSpPr>
            <p:spPr>
              <a:xfrm>
                <a:off x="4346525" y="2953150"/>
                <a:ext cx="54925" cy="55225"/>
              </a:xfrm>
              <a:custGeom>
                <a:avLst/>
                <a:gdLst/>
                <a:ahLst/>
                <a:cxnLst/>
                <a:rect l="l" t="t" r="r" b="b"/>
                <a:pathLst>
                  <a:path w="2197" h="2209" extrusionOk="0">
                    <a:moveTo>
                      <a:pt x="44" y="1221"/>
                    </a:moveTo>
                    <a:cubicBezTo>
                      <a:pt x="1" y="802"/>
                      <a:pt x="215" y="399"/>
                      <a:pt x="584" y="199"/>
                    </a:cubicBezTo>
                    <a:cubicBezTo>
                      <a:pt x="955" y="0"/>
                      <a:pt x="1409" y="43"/>
                      <a:pt x="1736" y="309"/>
                    </a:cubicBezTo>
                    <a:cubicBezTo>
                      <a:pt x="2062" y="573"/>
                      <a:pt x="2197" y="1011"/>
                      <a:pt x="2076" y="1414"/>
                    </a:cubicBezTo>
                    <a:cubicBezTo>
                      <a:pt x="1955" y="1816"/>
                      <a:pt x="1604" y="2108"/>
                      <a:pt x="1185" y="2151"/>
                    </a:cubicBezTo>
                    <a:cubicBezTo>
                      <a:pt x="614" y="2208"/>
                      <a:pt x="103" y="1792"/>
                      <a:pt x="44" y="12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912;p52">
                <a:extLst>
                  <a:ext uri="{FF2B5EF4-FFF2-40B4-BE49-F238E27FC236}">
                    <a16:creationId xmlns:a16="http://schemas.microsoft.com/office/drawing/2014/main" id="{D0A01B18-888B-4421-BBAC-3147B90DCCEC}"/>
                  </a:ext>
                </a:extLst>
              </p:cNvPr>
              <p:cNvSpPr/>
              <p:nvPr/>
            </p:nvSpPr>
            <p:spPr>
              <a:xfrm>
                <a:off x="3984400" y="2680000"/>
                <a:ext cx="54925" cy="55225"/>
              </a:xfrm>
              <a:custGeom>
                <a:avLst/>
                <a:gdLst/>
                <a:ahLst/>
                <a:cxnLst/>
                <a:rect l="l" t="t" r="r" b="b"/>
                <a:pathLst>
                  <a:path w="2197" h="2209" extrusionOk="0">
                    <a:moveTo>
                      <a:pt x="44" y="1221"/>
                    </a:moveTo>
                    <a:cubicBezTo>
                      <a:pt x="1" y="803"/>
                      <a:pt x="215" y="400"/>
                      <a:pt x="584" y="199"/>
                    </a:cubicBezTo>
                    <a:cubicBezTo>
                      <a:pt x="955" y="0"/>
                      <a:pt x="1409" y="43"/>
                      <a:pt x="1736" y="309"/>
                    </a:cubicBezTo>
                    <a:cubicBezTo>
                      <a:pt x="2062" y="575"/>
                      <a:pt x="2196" y="1011"/>
                      <a:pt x="2076" y="1414"/>
                    </a:cubicBezTo>
                    <a:cubicBezTo>
                      <a:pt x="1955" y="1817"/>
                      <a:pt x="1604" y="2108"/>
                      <a:pt x="1185" y="2151"/>
                    </a:cubicBezTo>
                    <a:cubicBezTo>
                      <a:pt x="614" y="2208"/>
                      <a:pt x="103" y="1792"/>
                      <a:pt x="44" y="12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913;p52">
                <a:extLst>
                  <a:ext uri="{FF2B5EF4-FFF2-40B4-BE49-F238E27FC236}">
                    <a16:creationId xmlns:a16="http://schemas.microsoft.com/office/drawing/2014/main" id="{31964F83-119A-4E81-B9B1-694546866D9E}"/>
                  </a:ext>
                </a:extLst>
              </p:cNvPr>
              <p:cNvSpPr/>
              <p:nvPr/>
            </p:nvSpPr>
            <p:spPr>
              <a:xfrm>
                <a:off x="3704900" y="2584300"/>
                <a:ext cx="54925" cy="55275"/>
              </a:xfrm>
              <a:custGeom>
                <a:avLst/>
                <a:gdLst/>
                <a:ahLst/>
                <a:cxnLst/>
                <a:rect l="l" t="t" r="r" b="b"/>
                <a:pathLst>
                  <a:path w="2197" h="2211" extrusionOk="0">
                    <a:moveTo>
                      <a:pt x="44" y="1223"/>
                    </a:moveTo>
                    <a:cubicBezTo>
                      <a:pt x="0" y="804"/>
                      <a:pt x="214" y="401"/>
                      <a:pt x="585" y="201"/>
                    </a:cubicBezTo>
                    <a:cubicBezTo>
                      <a:pt x="955" y="1"/>
                      <a:pt x="1409" y="44"/>
                      <a:pt x="1736" y="310"/>
                    </a:cubicBezTo>
                    <a:cubicBezTo>
                      <a:pt x="2063" y="575"/>
                      <a:pt x="2197" y="1013"/>
                      <a:pt x="2076" y="1416"/>
                    </a:cubicBezTo>
                    <a:cubicBezTo>
                      <a:pt x="1956" y="1819"/>
                      <a:pt x="1604" y="2110"/>
                      <a:pt x="1185" y="2153"/>
                    </a:cubicBezTo>
                    <a:cubicBezTo>
                      <a:pt x="614" y="2210"/>
                      <a:pt x="104" y="1794"/>
                      <a:pt x="44"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914;p52">
                <a:extLst>
                  <a:ext uri="{FF2B5EF4-FFF2-40B4-BE49-F238E27FC236}">
                    <a16:creationId xmlns:a16="http://schemas.microsoft.com/office/drawing/2014/main" id="{541F2397-78FF-475C-B39E-920E3812D602}"/>
                  </a:ext>
                </a:extLst>
              </p:cNvPr>
              <p:cNvSpPr/>
              <p:nvPr/>
            </p:nvSpPr>
            <p:spPr>
              <a:xfrm>
                <a:off x="3542875" y="2705075"/>
                <a:ext cx="54950" cy="55275"/>
              </a:xfrm>
              <a:custGeom>
                <a:avLst/>
                <a:gdLst/>
                <a:ahLst/>
                <a:cxnLst/>
                <a:rect l="l" t="t" r="r" b="b"/>
                <a:pathLst>
                  <a:path w="2198" h="2211" extrusionOk="0">
                    <a:moveTo>
                      <a:pt x="45" y="1224"/>
                    </a:moveTo>
                    <a:cubicBezTo>
                      <a:pt x="1" y="805"/>
                      <a:pt x="215" y="401"/>
                      <a:pt x="584" y="200"/>
                    </a:cubicBezTo>
                    <a:cubicBezTo>
                      <a:pt x="955" y="1"/>
                      <a:pt x="1410" y="43"/>
                      <a:pt x="1737" y="308"/>
                    </a:cubicBezTo>
                    <a:cubicBezTo>
                      <a:pt x="2064" y="574"/>
                      <a:pt x="2198" y="1010"/>
                      <a:pt x="2078" y="1414"/>
                    </a:cubicBezTo>
                    <a:cubicBezTo>
                      <a:pt x="1958" y="1818"/>
                      <a:pt x="1606" y="2109"/>
                      <a:pt x="1187" y="2153"/>
                    </a:cubicBezTo>
                    <a:cubicBezTo>
                      <a:pt x="616" y="2210"/>
                      <a:pt x="106" y="1794"/>
                      <a:pt x="45" y="122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915;p52">
                <a:extLst>
                  <a:ext uri="{FF2B5EF4-FFF2-40B4-BE49-F238E27FC236}">
                    <a16:creationId xmlns:a16="http://schemas.microsoft.com/office/drawing/2014/main" id="{FA7E6EB8-1A61-41D3-A4CE-6D754C442D3A}"/>
                  </a:ext>
                </a:extLst>
              </p:cNvPr>
              <p:cNvSpPr/>
              <p:nvPr/>
            </p:nvSpPr>
            <p:spPr>
              <a:xfrm>
                <a:off x="3649750" y="3167175"/>
                <a:ext cx="54900" cy="55225"/>
              </a:xfrm>
              <a:custGeom>
                <a:avLst/>
                <a:gdLst/>
                <a:ahLst/>
                <a:cxnLst/>
                <a:rect l="l" t="t" r="r" b="b"/>
                <a:pathLst>
                  <a:path w="2196" h="2209" extrusionOk="0">
                    <a:moveTo>
                      <a:pt x="43" y="1222"/>
                    </a:moveTo>
                    <a:cubicBezTo>
                      <a:pt x="0" y="804"/>
                      <a:pt x="213" y="399"/>
                      <a:pt x="584" y="200"/>
                    </a:cubicBezTo>
                    <a:cubicBezTo>
                      <a:pt x="954" y="0"/>
                      <a:pt x="1408" y="43"/>
                      <a:pt x="1735" y="309"/>
                    </a:cubicBezTo>
                    <a:cubicBezTo>
                      <a:pt x="2062" y="575"/>
                      <a:pt x="2196" y="1011"/>
                      <a:pt x="2075" y="1414"/>
                    </a:cubicBezTo>
                    <a:cubicBezTo>
                      <a:pt x="1955" y="1817"/>
                      <a:pt x="1603" y="2108"/>
                      <a:pt x="1184" y="2151"/>
                    </a:cubicBezTo>
                    <a:cubicBezTo>
                      <a:pt x="613" y="2208"/>
                      <a:pt x="103" y="1793"/>
                      <a:pt x="43" y="12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916;p52">
                <a:extLst>
                  <a:ext uri="{FF2B5EF4-FFF2-40B4-BE49-F238E27FC236}">
                    <a16:creationId xmlns:a16="http://schemas.microsoft.com/office/drawing/2014/main" id="{549A5C40-EBCE-4E64-AD98-E3171F498BA2}"/>
                  </a:ext>
                </a:extLst>
              </p:cNvPr>
              <p:cNvSpPr/>
              <p:nvPr/>
            </p:nvSpPr>
            <p:spPr>
              <a:xfrm>
                <a:off x="3463650" y="3425325"/>
                <a:ext cx="54975" cy="55275"/>
              </a:xfrm>
              <a:custGeom>
                <a:avLst/>
                <a:gdLst/>
                <a:ahLst/>
                <a:cxnLst/>
                <a:rect l="l" t="t" r="r" b="b"/>
                <a:pathLst>
                  <a:path w="2199" h="2211" extrusionOk="0">
                    <a:moveTo>
                      <a:pt x="44" y="1223"/>
                    </a:moveTo>
                    <a:cubicBezTo>
                      <a:pt x="1" y="804"/>
                      <a:pt x="215" y="401"/>
                      <a:pt x="585" y="200"/>
                    </a:cubicBezTo>
                    <a:cubicBezTo>
                      <a:pt x="956" y="1"/>
                      <a:pt x="1410" y="44"/>
                      <a:pt x="1737" y="310"/>
                    </a:cubicBezTo>
                    <a:cubicBezTo>
                      <a:pt x="2063" y="575"/>
                      <a:pt x="2199" y="1011"/>
                      <a:pt x="2078" y="1415"/>
                    </a:cubicBezTo>
                    <a:cubicBezTo>
                      <a:pt x="1957" y="1818"/>
                      <a:pt x="1605" y="2110"/>
                      <a:pt x="1187" y="2153"/>
                    </a:cubicBezTo>
                    <a:cubicBezTo>
                      <a:pt x="615" y="2210"/>
                      <a:pt x="104" y="1794"/>
                      <a:pt x="44"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917;p52">
                <a:extLst>
                  <a:ext uri="{FF2B5EF4-FFF2-40B4-BE49-F238E27FC236}">
                    <a16:creationId xmlns:a16="http://schemas.microsoft.com/office/drawing/2014/main" id="{EBC51F5B-6EA3-469B-AC72-A313812E99A2}"/>
                  </a:ext>
                </a:extLst>
              </p:cNvPr>
              <p:cNvSpPr/>
              <p:nvPr/>
            </p:nvSpPr>
            <p:spPr>
              <a:xfrm>
                <a:off x="3224175" y="3553600"/>
                <a:ext cx="54925" cy="55250"/>
              </a:xfrm>
              <a:custGeom>
                <a:avLst/>
                <a:gdLst/>
                <a:ahLst/>
                <a:cxnLst/>
                <a:rect l="l" t="t" r="r" b="b"/>
                <a:pathLst>
                  <a:path w="2197" h="2210" extrusionOk="0">
                    <a:moveTo>
                      <a:pt x="44" y="1222"/>
                    </a:moveTo>
                    <a:cubicBezTo>
                      <a:pt x="1" y="804"/>
                      <a:pt x="215" y="400"/>
                      <a:pt x="586" y="201"/>
                    </a:cubicBezTo>
                    <a:cubicBezTo>
                      <a:pt x="955" y="1"/>
                      <a:pt x="1410" y="43"/>
                      <a:pt x="1736" y="309"/>
                    </a:cubicBezTo>
                    <a:cubicBezTo>
                      <a:pt x="2063" y="575"/>
                      <a:pt x="2197" y="1011"/>
                      <a:pt x="2076" y="1414"/>
                    </a:cubicBezTo>
                    <a:cubicBezTo>
                      <a:pt x="1956" y="1818"/>
                      <a:pt x="1604" y="2108"/>
                      <a:pt x="1186" y="2151"/>
                    </a:cubicBezTo>
                    <a:cubicBezTo>
                      <a:pt x="614" y="2210"/>
                      <a:pt x="103" y="1794"/>
                      <a:pt x="44" y="12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918;p52">
                <a:extLst>
                  <a:ext uri="{FF2B5EF4-FFF2-40B4-BE49-F238E27FC236}">
                    <a16:creationId xmlns:a16="http://schemas.microsoft.com/office/drawing/2014/main" id="{9A82AC65-5B86-4A4F-ABF0-553C5C7D668B}"/>
                  </a:ext>
                </a:extLst>
              </p:cNvPr>
              <p:cNvSpPr/>
              <p:nvPr/>
            </p:nvSpPr>
            <p:spPr>
              <a:xfrm>
                <a:off x="4041950" y="3622300"/>
                <a:ext cx="54900" cy="55250"/>
              </a:xfrm>
              <a:custGeom>
                <a:avLst/>
                <a:gdLst/>
                <a:ahLst/>
                <a:cxnLst/>
                <a:rect l="l" t="t" r="r" b="b"/>
                <a:pathLst>
                  <a:path w="2196" h="2210" extrusionOk="0">
                    <a:moveTo>
                      <a:pt x="43" y="1223"/>
                    </a:moveTo>
                    <a:cubicBezTo>
                      <a:pt x="0" y="804"/>
                      <a:pt x="213" y="400"/>
                      <a:pt x="584" y="201"/>
                    </a:cubicBezTo>
                    <a:cubicBezTo>
                      <a:pt x="955" y="0"/>
                      <a:pt x="1409" y="43"/>
                      <a:pt x="1735" y="309"/>
                    </a:cubicBezTo>
                    <a:cubicBezTo>
                      <a:pt x="2061" y="575"/>
                      <a:pt x="2195" y="1011"/>
                      <a:pt x="2076" y="1414"/>
                    </a:cubicBezTo>
                    <a:cubicBezTo>
                      <a:pt x="1955" y="1818"/>
                      <a:pt x="1604" y="2108"/>
                      <a:pt x="1184" y="2152"/>
                    </a:cubicBezTo>
                    <a:cubicBezTo>
                      <a:pt x="613" y="2210"/>
                      <a:pt x="102" y="1794"/>
                      <a:pt x="43"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919;p52">
                <a:extLst>
                  <a:ext uri="{FF2B5EF4-FFF2-40B4-BE49-F238E27FC236}">
                    <a16:creationId xmlns:a16="http://schemas.microsoft.com/office/drawing/2014/main" id="{281E1371-AE09-4DD1-812B-CBBE343A1518}"/>
                  </a:ext>
                </a:extLst>
              </p:cNvPr>
              <p:cNvSpPr/>
              <p:nvPr/>
            </p:nvSpPr>
            <p:spPr>
              <a:xfrm>
                <a:off x="3808925" y="3935950"/>
                <a:ext cx="54925" cy="55225"/>
              </a:xfrm>
              <a:custGeom>
                <a:avLst/>
                <a:gdLst/>
                <a:ahLst/>
                <a:cxnLst/>
                <a:rect l="l" t="t" r="r" b="b"/>
                <a:pathLst>
                  <a:path w="2197" h="2209" extrusionOk="0">
                    <a:moveTo>
                      <a:pt x="44" y="1222"/>
                    </a:moveTo>
                    <a:cubicBezTo>
                      <a:pt x="1" y="803"/>
                      <a:pt x="214" y="399"/>
                      <a:pt x="584" y="200"/>
                    </a:cubicBezTo>
                    <a:cubicBezTo>
                      <a:pt x="955" y="0"/>
                      <a:pt x="1410" y="43"/>
                      <a:pt x="1736" y="309"/>
                    </a:cubicBezTo>
                    <a:cubicBezTo>
                      <a:pt x="2063" y="575"/>
                      <a:pt x="2197" y="1011"/>
                      <a:pt x="2076" y="1414"/>
                    </a:cubicBezTo>
                    <a:cubicBezTo>
                      <a:pt x="1954" y="1818"/>
                      <a:pt x="1603" y="2108"/>
                      <a:pt x="1184" y="2151"/>
                    </a:cubicBezTo>
                    <a:cubicBezTo>
                      <a:pt x="613" y="2209"/>
                      <a:pt x="103" y="1793"/>
                      <a:pt x="44" y="12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920;p52">
                <a:extLst>
                  <a:ext uri="{FF2B5EF4-FFF2-40B4-BE49-F238E27FC236}">
                    <a16:creationId xmlns:a16="http://schemas.microsoft.com/office/drawing/2014/main" id="{EA88D91F-3D69-4360-A22E-337A956AA12D}"/>
                  </a:ext>
                </a:extLst>
              </p:cNvPr>
              <p:cNvSpPr/>
              <p:nvPr/>
            </p:nvSpPr>
            <p:spPr>
              <a:xfrm>
                <a:off x="2950175" y="4711550"/>
                <a:ext cx="54925" cy="55275"/>
              </a:xfrm>
              <a:custGeom>
                <a:avLst/>
                <a:gdLst/>
                <a:ahLst/>
                <a:cxnLst/>
                <a:rect l="l" t="t" r="r" b="b"/>
                <a:pathLst>
                  <a:path w="2197" h="2211" extrusionOk="0">
                    <a:moveTo>
                      <a:pt x="43" y="1223"/>
                    </a:moveTo>
                    <a:cubicBezTo>
                      <a:pt x="0" y="804"/>
                      <a:pt x="214" y="400"/>
                      <a:pt x="585" y="201"/>
                    </a:cubicBezTo>
                    <a:cubicBezTo>
                      <a:pt x="955" y="0"/>
                      <a:pt x="1409" y="43"/>
                      <a:pt x="1736" y="309"/>
                    </a:cubicBezTo>
                    <a:cubicBezTo>
                      <a:pt x="2063" y="575"/>
                      <a:pt x="2197" y="1012"/>
                      <a:pt x="2076" y="1415"/>
                    </a:cubicBezTo>
                    <a:cubicBezTo>
                      <a:pt x="1956" y="1819"/>
                      <a:pt x="1604" y="2109"/>
                      <a:pt x="1185" y="2152"/>
                    </a:cubicBezTo>
                    <a:cubicBezTo>
                      <a:pt x="613" y="2211"/>
                      <a:pt x="103" y="1794"/>
                      <a:pt x="43"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921;p52">
                <a:extLst>
                  <a:ext uri="{FF2B5EF4-FFF2-40B4-BE49-F238E27FC236}">
                    <a16:creationId xmlns:a16="http://schemas.microsoft.com/office/drawing/2014/main" id="{072F7F00-1803-4C55-9FA3-06FD17BED34D}"/>
                  </a:ext>
                </a:extLst>
              </p:cNvPr>
              <p:cNvSpPr/>
              <p:nvPr/>
            </p:nvSpPr>
            <p:spPr>
              <a:xfrm>
                <a:off x="3260625" y="4574550"/>
                <a:ext cx="54925" cy="55225"/>
              </a:xfrm>
              <a:custGeom>
                <a:avLst/>
                <a:gdLst/>
                <a:ahLst/>
                <a:cxnLst/>
                <a:rect l="l" t="t" r="r" b="b"/>
                <a:pathLst>
                  <a:path w="2197" h="2209" extrusionOk="0">
                    <a:moveTo>
                      <a:pt x="44" y="1222"/>
                    </a:moveTo>
                    <a:cubicBezTo>
                      <a:pt x="1" y="804"/>
                      <a:pt x="214" y="400"/>
                      <a:pt x="584" y="200"/>
                    </a:cubicBezTo>
                    <a:cubicBezTo>
                      <a:pt x="955" y="0"/>
                      <a:pt x="1410" y="43"/>
                      <a:pt x="1736" y="309"/>
                    </a:cubicBezTo>
                    <a:cubicBezTo>
                      <a:pt x="2063" y="575"/>
                      <a:pt x="2197" y="1012"/>
                      <a:pt x="2076" y="1415"/>
                    </a:cubicBezTo>
                    <a:cubicBezTo>
                      <a:pt x="1954" y="1818"/>
                      <a:pt x="1603" y="2109"/>
                      <a:pt x="1184" y="2151"/>
                    </a:cubicBezTo>
                    <a:cubicBezTo>
                      <a:pt x="613" y="2209"/>
                      <a:pt x="103" y="1793"/>
                      <a:pt x="44" y="12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922;p52">
                <a:extLst>
                  <a:ext uri="{FF2B5EF4-FFF2-40B4-BE49-F238E27FC236}">
                    <a16:creationId xmlns:a16="http://schemas.microsoft.com/office/drawing/2014/main" id="{CDCE7335-F227-4946-87A4-F008CFD95E3D}"/>
                  </a:ext>
                </a:extLst>
              </p:cNvPr>
              <p:cNvSpPr/>
              <p:nvPr/>
            </p:nvSpPr>
            <p:spPr>
              <a:xfrm>
                <a:off x="4067750" y="3832000"/>
                <a:ext cx="54925" cy="55225"/>
              </a:xfrm>
              <a:custGeom>
                <a:avLst/>
                <a:gdLst/>
                <a:ahLst/>
                <a:cxnLst/>
                <a:rect l="l" t="t" r="r" b="b"/>
                <a:pathLst>
                  <a:path w="2197" h="2209" extrusionOk="0">
                    <a:moveTo>
                      <a:pt x="43" y="1221"/>
                    </a:moveTo>
                    <a:cubicBezTo>
                      <a:pt x="0" y="803"/>
                      <a:pt x="213" y="400"/>
                      <a:pt x="584" y="200"/>
                    </a:cubicBezTo>
                    <a:cubicBezTo>
                      <a:pt x="955" y="0"/>
                      <a:pt x="1409" y="43"/>
                      <a:pt x="1735" y="309"/>
                    </a:cubicBezTo>
                    <a:cubicBezTo>
                      <a:pt x="2062" y="575"/>
                      <a:pt x="2196" y="1011"/>
                      <a:pt x="2074" y="1414"/>
                    </a:cubicBezTo>
                    <a:cubicBezTo>
                      <a:pt x="1954" y="1817"/>
                      <a:pt x="1602" y="2108"/>
                      <a:pt x="1183" y="2151"/>
                    </a:cubicBezTo>
                    <a:cubicBezTo>
                      <a:pt x="612" y="2208"/>
                      <a:pt x="103" y="1793"/>
                      <a:pt x="43" y="12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923;p52">
                <a:extLst>
                  <a:ext uri="{FF2B5EF4-FFF2-40B4-BE49-F238E27FC236}">
                    <a16:creationId xmlns:a16="http://schemas.microsoft.com/office/drawing/2014/main" id="{B8234D09-DD91-4C7F-B12F-90570653C38D}"/>
                  </a:ext>
                </a:extLst>
              </p:cNvPr>
              <p:cNvSpPr/>
              <p:nvPr/>
            </p:nvSpPr>
            <p:spPr>
              <a:xfrm>
                <a:off x="3915725" y="3512975"/>
                <a:ext cx="54950" cy="55250"/>
              </a:xfrm>
              <a:custGeom>
                <a:avLst/>
                <a:gdLst/>
                <a:ahLst/>
                <a:cxnLst/>
                <a:rect l="l" t="t" r="r" b="b"/>
                <a:pathLst>
                  <a:path w="2198" h="2210" extrusionOk="0">
                    <a:moveTo>
                      <a:pt x="44" y="1223"/>
                    </a:moveTo>
                    <a:cubicBezTo>
                      <a:pt x="1" y="804"/>
                      <a:pt x="215" y="401"/>
                      <a:pt x="586" y="201"/>
                    </a:cubicBezTo>
                    <a:cubicBezTo>
                      <a:pt x="956" y="1"/>
                      <a:pt x="1410" y="44"/>
                      <a:pt x="1737" y="310"/>
                    </a:cubicBezTo>
                    <a:cubicBezTo>
                      <a:pt x="2064" y="576"/>
                      <a:pt x="2198" y="1012"/>
                      <a:pt x="2077" y="1415"/>
                    </a:cubicBezTo>
                    <a:cubicBezTo>
                      <a:pt x="1957" y="1818"/>
                      <a:pt x="1604" y="2110"/>
                      <a:pt x="1186" y="2153"/>
                    </a:cubicBezTo>
                    <a:cubicBezTo>
                      <a:pt x="614" y="2209"/>
                      <a:pt x="105" y="1795"/>
                      <a:pt x="44"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924;p52">
                <a:extLst>
                  <a:ext uri="{FF2B5EF4-FFF2-40B4-BE49-F238E27FC236}">
                    <a16:creationId xmlns:a16="http://schemas.microsoft.com/office/drawing/2014/main" id="{DB5AA259-9F9C-40C6-B23C-BD9559C12ADA}"/>
                  </a:ext>
                </a:extLst>
              </p:cNvPr>
              <p:cNvSpPr/>
              <p:nvPr/>
            </p:nvSpPr>
            <p:spPr>
              <a:xfrm>
                <a:off x="3372225" y="4348375"/>
                <a:ext cx="54925" cy="55225"/>
              </a:xfrm>
              <a:custGeom>
                <a:avLst/>
                <a:gdLst/>
                <a:ahLst/>
                <a:cxnLst/>
                <a:rect l="l" t="t" r="r" b="b"/>
                <a:pathLst>
                  <a:path w="2197" h="2209" extrusionOk="0">
                    <a:moveTo>
                      <a:pt x="43" y="1222"/>
                    </a:moveTo>
                    <a:cubicBezTo>
                      <a:pt x="1" y="804"/>
                      <a:pt x="215" y="401"/>
                      <a:pt x="584" y="200"/>
                    </a:cubicBezTo>
                    <a:cubicBezTo>
                      <a:pt x="955" y="1"/>
                      <a:pt x="1409" y="43"/>
                      <a:pt x="1736" y="309"/>
                    </a:cubicBezTo>
                    <a:cubicBezTo>
                      <a:pt x="2062" y="575"/>
                      <a:pt x="2196" y="1011"/>
                      <a:pt x="2076" y="1415"/>
                    </a:cubicBezTo>
                    <a:cubicBezTo>
                      <a:pt x="1955" y="1818"/>
                      <a:pt x="1604" y="2109"/>
                      <a:pt x="1185" y="2151"/>
                    </a:cubicBezTo>
                    <a:cubicBezTo>
                      <a:pt x="613" y="2209"/>
                      <a:pt x="103" y="1793"/>
                      <a:pt x="43" y="12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925;p52">
                <a:extLst>
                  <a:ext uri="{FF2B5EF4-FFF2-40B4-BE49-F238E27FC236}">
                    <a16:creationId xmlns:a16="http://schemas.microsoft.com/office/drawing/2014/main" id="{0827FC56-53E0-4706-ADF8-8FDE68A0D542}"/>
                  </a:ext>
                </a:extLst>
              </p:cNvPr>
              <p:cNvSpPr/>
              <p:nvPr/>
            </p:nvSpPr>
            <p:spPr>
              <a:xfrm>
                <a:off x="2829325" y="4509875"/>
                <a:ext cx="54925" cy="55275"/>
              </a:xfrm>
              <a:custGeom>
                <a:avLst/>
                <a:gdLst/>
                <a:ahLst/>
                <a:cxnLst/>
                <a:rect l="l" t="t" r="r" b="b"/>
                <a:pathLst>
                  <a:path w="2197" h="2211" extrusionOk="0">
                    <a:moveTo>
                      <a:pt x="44" y="1223"/>
                    </a:moveTo>
                    <a:cubicBezTo>
                      <a:pt x="1" y="804"/>
                      <a:pt x="215" y="401"/>
                      <a:pt x="586" y="201"/>
                    </a:cubicBezTo>
                    <a:cubicBezTo>
                      <a:pt x="955" y="1"/>
                      <a:pt x="1410" y="45"/>
                      <a:pt x="1736" y="309"/>
                    </a:cubicBezTo>
                    <a:cubicBezTo>
                      <a:pt x="2063" y="575"/>
                      <a:pt x="2197" y="1011"/>
                      <a:pt x="2076" y="1415"/>
                    </a:cubicBezTo>
                    <a:cubicBezTo>
                      <a:pt x="1955" y="1818"/>
                      <a:pt x="1604" y="2109"/>
                      <a:pt x="1186" y="2153"/>
                    </a:cubicBezTo>
                    <a:cubicBezTo>
                      <a:pt x="614" y="2210"/>
                      <a:pt x="103" y="1794"/>
                      <a:pt x="44"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926;p52">
                <a:extLst>
                  <a:ext uri="{FF2B5EF4-FFF2-40B4-BE49-F238E27FC236}">
                    <a16:creationId xmlns:a16="http://schemas.microsoft.com/office/drawing/2014/main" id="{BDEF00A6-B06A-48DD-A9C9-A2708AD4238E}"/>
                  </a:ext>
                </a:extLst>
              </p:cNvPr>
              <p:cNvSpPr/>
              <p:nvPr/>
            </p:nvSpPr>
            <p:spPr>
              <a:xfrm>
                <a:off x="3234600" y="4369725"/>
                <a:ext cx="54925" cy="55250"/>
              </a:xfrm>
              <a:custGeom>
                <a:avLst/>
                <a:gdLst/>
                <a:ahLst/>
                <a:cxnLst/>
                <a:rect l="l" t="t" r="r" b="b"/>
                <a:pathLst>
                  <a:path w="2197" h="2210" extrusionOk="0">
                    <a:moveTo>
                      <a:pt x="44" y="1223"/>
                    </a:moveTo>
                    <a:cubicBezTo>
                      <a:pt x="1" y="804"/>
                      <a:pt x="214" y="401"/>
                      <a:pt x="584" y="201"/>
                    </a:cubicBezTo>
                    <a:cubicBezTo>
                      <a:pt x="955" y="1"/>
                      <a:pt x="1409" y="43"/>
                      <a:pt x="1736" y="309"/>
                    </a:cubicBezTo>
                    <a:cubicBezTo>
                      <a:pt x="2063" y="575"/>
                      <a:pt x="2197" y="1011"/>
                      <a:pt x="2076" y="1415"/>
                    </a:cubicBezTo>
                    <a:cubicBezTo>
                      <a:pt x="1956" y="1818"/>
                      <a:pt x="1604" y="2109"/>
                      <a:pt x="1185" y="2151"/>
                    </a:cubicBezTo>
                    <a:cubicBezTo>
                      <a:pt x="614" y="2210"/>
                      <a:pt x="103" y="1794"/>
                      <a:pt x="44"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927;p52">
                <a:extLst>
                  <a:ext uri="{FF2B5EF4-FFF2-40B4-BE49-F238E27FC236}">
                    <a16:creationId xmlns:a16="http://schemas.microsoft.com/office/drawing/2014/main" id="{EB35DE72-7F49-4492-A8F4-3B54DC31C7AB}"/>
                  </a:ext>
                </a:extLst>
              </p:cNvPr>
              <p:cNvSpPr/>
              <p:nvPr/>
            </p:nvSpPr>
            <p:spPr>
              <a:xfrm>
                <a:off x="3018975" y="4301450"/>
                <a:ext cx="54900" cy="55225"/>
              </a:xfrm>
              <a:custGeom>
                <a:avLst/>
                <a:gdLst/>
                <a:ahLst/>
                <a:cxnLst/>
                <a:rect l="l" t="t" r="r" b="b"/>
                <a:pathLst>
                  <a:path w="2196" h="2209" extrusionOk="0">
                    <a:moveTo>
                      <a:pt x="43" y="1222"/>
                    </a:moveTo>
                    <a:cubicBezTo>
                      <a:pt x="0" y="803"/>
                      <a:pt x="213" y="400"/>
                      <a:pt x="584" y="200"/>
                    </a:cubicBezTo>
                    <a:cubicBezTo>
                      <a:pt x="955" y="1"/>
                      <a:pt x="1409" y="44"/>
                      <a:pt x="1735" y="309"/>
                    </a:cubicBezTo>
                    <a:cubicBezTo>
                      <a:pt x="2061" y="575"/>
                      <a:pt x="2195" y="1011"/>
                      <a:pt x="2076" y="1415"/>
                    </a:cubicBezTo>
                    <a:cubicBezTo>
                      <a:pt x="1955" y="1818"/>
                      <a:pt x="1602" y="2109"/>
                      <a:pt x="1184" y="2151"/>
                    </a:cubicBezTo>
                    <a:cubicBezTo>
                      <a:pt x="612" y="2209"/>
                      <a:pt x="102" y="1793"/>
                      <a:pt x="43" y="12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928;p52">
                <a:extLst>
                  <a:ext uri="{FF2B5EF4-FFF2-40B4-BE49-F238E27FC236}">
                    <a16:creationId xmlns:a16="http://schemas.microsoft.com/office/drawing/2014/main" id="{33DD6EF6-117C-4A9C-B91B-934926624E42}"/>
                  </a:ext>
                </a:extLst>
              </p:cNvPr>
              <p:cNvSpPr/>
              <p:nvPr/>
            </p:nvSpPr>
            <p:spPr>
              <a:xfrm>
                <a:off x="4821575" y="616075"/>
                <a:ext cx="1011650" cy="1045700"/>
              </a:xfrm>
              <a:custGeom>
                <a:avLst/>
                <a:gdLst/>
                <a:ahLst/>
                <a:cxnLst/>
                <a:rect l="l" t="t" r="r" b="b"/>
                <a:pathLst>
                  <a:path w="40466" h="41828" extrusionOk="0">
                    <a:moveTo>
                      <a:pt x="40341" y="35742"/>
                    </a:moveTo>
                    <a:cubicBezTo>
                      <a:pt x="40465" y="32387"/>
                      <a:pt x="38582" y="28458"/>
                      <a:pt x="35866" y="25967"/>
                    </a:cubicBezTo>
                    <a:cubicBezTo>
                      <a:pt x="35870" y="25909"/>
                      <a:pt x="35874" y="25852"/>
                      <a:pt x="35877" y="25793"/>
                    </a:cubicBezTo>
                    <a:cubicBezTo>
                      <a:pt x="36031" y="21621"/>
                      <a:pt x="33079" y="16556"/>
                      <a:pt x="29286" y="14481"/>
                    </a:cubicBezTo>
                    <a:cubicBezTo>
                      <a:pt x="27863" y="13702"/>
                      <a:pt x="26523" y="13454"/>
                      <a:pt x="25397" y="13670"/>
                    </a:cubicBezTo>
                    <a:cubicBezTo>
                      <a:pt x="24150" y="9250"/>
                      <a:pt x="20960" y="4875"/>
                      <a:pt x="17128" y="2778"/>
                    </a:cubicBezTo>
                    <a:cubicBezTo>
                      <a:pt x="12050" y="0"/>
                      <a:pt x="7765" y="2275"/>
                      <a:pt x="7559" y="7861"/>
                    </a:cubicBezTo>
                    <a:cubicBezTo>
                      <a:pt x="7531" y="8640"/>
                      <a:pt x="7585" y="9445"/>
                      <a:pt x="7711" y="10257"/>
                    </a:cubicBezTo>
                    <a:cubicBezTo>
                      <a:pt x="5308" y="9309"/>
                      <a:pt x="3252" y="9933"/>
                      <a:pt x="2216" y="11752"/>
                    </a:cubicBezTo>
                    <a:lnTo>
                      <a:pt x="2210" y="11750"/>
                    </a:lnTo>
                    <a:lnTo>
                      <a:pt x="0" y="14898"/>
                    </a:lnTo>
                    <a:lnTo>
                      <a:pt x="1553" y="15729"/>
                    </a:lnTo>
                    <a:cubicBezTo>
                      <a:pt x="1938" y="19620"/>
                      <a:pt x="4669" y="23933"/>
                      <a:pt x="8095" y="25808"/>
                    </a:cubicBezTo>
                    <a:lnTo>
                      <a:pt x="33194" y="39538"/>
                    </a:lnTo>
                    <a:cubicBezTo>
                      <a:pt x="34474" y="40238"/>
                      <a:pt x="35683" y="40499"/>
                      <a:pt x="36734" y="40390"/>
                    </a:cubicBezTo>
                    <a:lnTo>
                      <a:pt x="37283" y="41827"/>
                    </a:lnTo>
                    <a:lnTo>
                      <a:pt x="38931" y="39403"/>
                    </a:lnTo>
                    <a:lnTo>
                      <a:pt x="38929" y="39397"/>
                    </a:lnTo>
                    <a:cubicBezTo>
                      <a:pt x="39760" y="38599"/>
                      <a:pt x="40282" y="37359"/>
                      <a:pt x="40341" y="3574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929;p52">
                <a:extLst>
                  <a:ext uri="{FF2B5EF4-FFF2-40B4-BE49-F238E27FC236}">
                    <a16:creationId xmlns:a16="http://schemas.microsoft.com/office/drawing/2014/main" id="{D7D038CD-C6CC-4282-BBAD-92F42EB4A60F}"/>
                  </a:ext>
                </a:extLst>
              </p:cNvPr>
              <p:cNvSpPr/>
              <p:nvPr/>
            </p:nvSpPr>
            <p:spPr>
              <a:xfrm>
                <a:off x="4802875" y="689600"/>
                <a:ext cx="977850" cy="1040375"/>
              </a:xfrm>
              <a:custGeom>
                <a:avLst/>
                <a:gdLst/>
                <a:ahLst/>
                <a:cxnLst/>
                <a:rect l="l" t="t" r="r" b="b"/>
                <a:pathLst>
                  <a:path w="39114" h="41615" extrusionOk="0">
                    <a:moveTo>
                      <a:pt x="34514" y="25968"/>
                    </a:moveTo>
                    <a:cubicBezTo>
                      <a:pt x="34518" y="25910"/>
                      <a:pt x="34523" y="25853"/>
                      <a:pt x="34526" y="25795"/>
                    </a:cubicBezTo>
                    <a:cubicBezTo>
                      <a:pt x="34679" y="21623"/>
                      <a:pt x="31728" y="16558"/>
                      <a:pt x="27935" y="14482"/>
                    </a:cubicBezTo>
                    <a:cubicBezTo>
                      <a:pt x="26511" y="13704"/>
                      <a:pt x="25171" y="13456"/>
                      <a:pt x="24045" y="13671"/>
                    </a:cubicBezTo>
                    <a:cubicBezTo>
                      <a:pt x="22798" y="9250"/>
                      <a:pt x="19609" y="4877"/>
                      <a:pt x="15778" y="2780"/>
                    </a:cubicBezTo>
                    <a:cubicBezTo>
                      <a:pt x="10698" y="1"/>
                      <a:pt x="6413" y="2277"/>
                      <a:pt x="6208" y="7862"/>
                    </a:cubicBezTo>
                    <a:cubicBezTo>
                      <a:pt x="6180" y="8642"/>
                      <a:pt x="6234" y="9445"/>
                      <a:pt x="6359" y="10259"/>
                    </a:cubicBezTo>
                    <a:cubicBezTo>
                      <a:pt x="2991" y="8930"/>
                      <a:pt x="294" y="10674"/>
                      <a:pt x="154" y="14496"/>
                    </a:cubicBezTo>
                    <a:cubicBezTo>
                      <a:pt x="0" y="18668"/>
                      <a:pt x="2951" y="23733"/>
                      <a:pt x="6744" y="25808"/>
                    </a:cubicBezTo>
                    <a:lnTo>
                      <a:pt x="31842" y="39540"/>
                    </a:lnTo>
                    <a:cubicBezTo>
                      <a:pt x="35637" y="41615"/>
                      <a:pt x="38836" y="39915"/>
                      <a:pt x="38991" y="35743"/>
                    </a:cubicBezTo>
                    <a:cubicBezTo>
                      <a:pt x="39113" y="32389"/>
                      <a:pt x="37230" y="28459"/>
                      <a:pt x="34514" y="259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930;p52">
                <a:extLst>
                  <a:ext uri="{FF2B5EF4-FFF2-40B4-BE49-F238E27FC236}">
                    <a16:creationId xmlns:a16="http://schemas.microsoft.com/office/drawing/2014/main" id="{BE8FE575-E70E-4313-8E5A-715B9D42E8F5}"/>
                  </a:ext>
                </a:extLst>
              </p:cNvPr>
              <p:cNvSpPr/>
              <p:nvPr/>
            </p:nvSpPr>
            <p:spPr>
              <a:xfrm>
                <a:off x="4287525" y="214225"/>
                <a:ext cx="606375" cy="626800"/>
              </a:xfrm>
              <a:custGeom>
                <a:avLst/>
                <a:gdLst/>
                <a:ahLst/>
                <a:cxnLst/>
                <a:rect l="l" t="t" r="r" b="b"/>
                <a:pathLst>
                  <a:path w="24255" h="25072" extrusionOk="0">
                    <a:moveTo>
                      <a:pt x="24180" y="21423"/>
                    </a:moveTo>
                    <a:cubicBezTo>
                      <a:pt x="24254" y="19413"/>
                      <a:pt x="23126" y="17058"/>
                      <a:pt x="21498" y="15565"/>
                    </a:cubicBezTo>
                    <a:cubicBezTo>
                      <a:pt x="21500" y="15530"/>
                      <a:pt x="21503" y="15496"/>
                      <a:pt x="21504" y="15461"/>
                    </a:cubicBezTo>
                    <a:cubicBezTo>
                      <a:pt x="21597" y="12960"/>
                      <a:pt x="19828" y="9925"/>
                      <a:pt x="17553" y="8680"/>
                    </a:cubicBezTo>
                    <a:cubicBezTo>
                      <a:pt x="16702" y="8214"/>
                      <a:pt x="15897" y="8065"/>
                      <a:pt x="15222" y="8195"/>
                    </a:cubicBezTo>
                    <a:cubicBezTo>
                      <a:pt x="14475" y="5545"/>
                      <a:pt x="12563" y="2923"/>
                      <a:pt x="10267" y="1667"/>
                    </a:cubicBezTo>
                    <a:cubicBezTo>
                      <a:pt x="7222" y="1"/>
                      <a:pt x="4655" y="1365"/>
                      <a:pt x="4531" y="4712"/>
                    </a:cubicBezTo>
                    <a:cubicBezTo>
                      <a:pt x="4514" y="5180"/>
                      <a:pt x="4546" y="5662"/>
                      <a:pt x="4622" y="6149"/>
                    </a:cubicBezTo>
                    <a:cubicBezTo>
                      <a:pt x="3182" y="5581"/>
                      <a:pt x="1949" y="5955"/>
                      <a:pt x="1329" y="7044"/>
                    </a:cubicBezTo>
                    <a:lnTo>
                      <a:pt x="1324" y="7043"/>
                    </a:lnTo>
                    <a:lnTo>
                      <a:pt x="0" y="8930"/>
                    </a:lnTo>
                    <a:lnTo>
                      <a:pt x="931" y="9428"/>
                    </a:lnTo>
                    <a:cubicBezTo>
                      <a:pt x="1162" y="11761"/>
                      <a:pt x="2799" y="14346"/>
                      <a:pt x="4853" y="15469"/>
                    </a:cubicBezTo>
                    <a:lnTo>
                      <a:pt x="19896" y="23699"/>
                    </a:lnTo>
                    <a:cubicBezTo>
                      <a:pt x="20663" y="24119"/>
                      <a:pt x="21387" y="24276"/>
                      <a:pt x="22018" y="24210"/>
                    </a:cubicBezTo>
                    <a:lnTo>
                      <a:pt x="22347" y="25071"/>
                    </a:lnTo>
                    <a:lnTo>
                      <a:pt x="23334" y="23618"/>
                    </a:lnTo>
                    <a:lnTo>
                      <a:pt x="23333" y="23616"/>
                    </a:lnTo>
                    <a:cubicBezTo>
                      <a:pt x="23832" y="23137"/>
                      <a:pt x="24145" y="22393"/>
                      <a:pt x="24180" y="214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931;p52">
                <a:extLst>
                  <a:ext uri="{FF2B5EF4-FFF2-40B4-BE49-F238E27FC236}">
                    <a16:creationId xmlns:a16="http://schemas.microsoft.com/office/drawing/2014/main" id="{3DDD9E9C-6B4F-4AA9-A599-F56C8EB9A330}"/>
                  </a:ext>
                </a:extLst>
              </p:cNvPr>
              <p:cNvSpPr/>
              <p:nvPr/>
            </p:nvSpPr>
            <p:spPr>
              <a:xfrm>
                <a:off x="4276325" y="258300"/>
                <a:ext cx="586100" cy="623625"/>
              </a:xfrm>
              <a:custGeom>
                <a:avLst/>
                <a:gdLst/>
                <a:ahLst/>
                <a:cxnLst/>
                <a:rect l="l" t="t" r="r" b="b"/>
                <a:pathLst>
                  <a:path w="23444" h="24945" extrusionOk="0">
                    <a:moveTo>
                      <a:pt x="20687" y="15565"/>
                    </a:moveTo>
                    <a:cubicBezTo>
                      <a:pt x="20689" y="15530"/>
                      <a:pt x="20693" y="15496"/>
                      <a:pt x="20694" y="15461"/>
                    </a:cubicBezTo>
                    <a:cubicBezTo>
                      <a:pt x="20786" y="12960"/>
                      <a:pt x="19017" y="9925"/>
                      <a:pt x="16743" y="8680"/>
                    </a:cubicBezTo>
                    <a:cubicBezTo>
                      <a:pt x="15890" y="8214"/>
                      <a:pt x="15087" y="8066"/>
                      <a:pt x="14412" y="8195"/>
                    </a:cubicBezTo>
                    <a:cubicBezTo>
                      <a:pt x="13665" y="5545"/>
                      <a:pt x="11753" y="2923"/>
                      <a:pt x="9457" y="1667"/>
                    </a:cubicBezTo>
                    <a:cubicBezTo>
                      <a:pt x="6412" y="1"/>
                      <a:pt x="3844" y="1365"/>
                      <a:pt x="3720" y="4713"/>
                    </a:cubicBezTo>
                    <a:cubicBezTo>
                      <a:pt x="3703" y="5181"/>
                      <a:pt x="3736" y="5663"/>
                      <a:pt x="3811" y="6150"/>
                    </a:cubicBezTo>
                    <a:cubicBezTo>
                      <a:pt x="1792" y="5353"/>
                      <a:pt x="176" y="6400"/>
                      <a:pt x="92" y="8690"/>
                    </a:cubicBezTo>
                    <a:cubicBezTo>
                      <a:pt x="0" y="11190"/>
                      <a:pt x="1769" y="14227"/>
                      <a:pt x="4042" y="15470"/>
                    </a:cubicBezTo>
                    <a:lnTo>
                      <a:pt x="19086" y="23700"/>
                    </a:lnTo>
                    <a:cubicBezTo>
                      <a:pt x="21360" y="24944"/>
                      <a:pt x="23278" y="23926"/>
                      <a:pt x="23370" y="21425"/>
                    </a:cubicBezTo>
                    <a:cubicBezTo>
                      <a:pt x="23444" y="19414"/>
                      <a:pt x="22315" y="17058"/>
                      <a:pt x="20687" y="155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932;p52">
                <a:extLst>
                  <a:ext uri="{FF2B5EF4-FFF2-40B4-BE49-F238E27FC236}">
                    <a16:creationId xmlns:a16="http://schemas.microsoft.com/office/drawing/2014/main" id="{C28C3D1E-43EF-4904-8B26-A802E1558D91}"/>
                  </a:ext>
                </a:extLst>
              </p:cNvPr>
              <p:cNvSpPr/>
              <p:nvPr/>
            </p:nvSpPr>
            <p:spPr>
              <a:xfrm>
                <a:off x="2041000" y="1610425"/>
                <a:ext cx="983725" cy="994900"/>
              </a:xfrm>
              <a:custGeom>
                <a:avLst/>
                <a:gdLst/>
                <a:ahLst/>
                <a:cxnLst/>
                <a:rect l="l" t="t" r="r" b="b"/>
                <a:pathLst>
                  <a:path w="39349" h="39796" extrusionOk="0">
                    <a:moveTo>
                      <a:pt x="37801" y="1471"/>
                    </a:moveTo>
                    <a:lnTo>
                      <a:pt x="39348" y="1"/>
                    </a:lnTo>
                    <a:lnTo>
                      <a:pt x="37566" y="15"/>
                    </a:lnTo>
                    <a:lnTo>
                      <a:pt x="28206" y="5737"/>
                    </a:lnTo>
                    <a:lnTo>
                      <a:pt x="30833" y="7302"/>
                    </a:lnTo>
                    <a:lnTo>
                      <a:pt x="22498" y="19684"/>
                    </a:lnTo>
                    <a:lnTo>
                      <a:pt x="14182" y="18927"/>
                    </a:lnTo>
                    <a:lnTo>
                      <a:pt x="1" y="38554"/>
                    </a:lnTo>
                    <a:lnTo>
                      <a:pt x="1717" y="39795"/>
                    </a:lnTo>
                    <a:lnTo>
                      <a:pt x="15189" y="21144"/>
                    </a:lnTo>
                    <a:lnTo>
                      <a:pt x="23554" y="21906"/>
                    </a:lnTo>
                    <a:lnTo>
                      <a:pt x="32655" y="8388"/>
                    </a:lnTo>
                    <a:lnTo>
                      <a:pt x="35599" y="10142"/>
                    </a:lnTo>
                    <a:lnTo>
                      <a:pt x="37295" y="10218"/>
                    </a:lnTo>
                    <a:lnTo>
                      <a:pt x="35865" y="9094"/>
                    </a:ln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933;p52">
                <a:extLst>
                  <a:ext uri="{FF2B5EF4-FFF2-40B4-BE49-F238E27FC236}">
                    <a16:creationId xmlns:a16="http://schemas.microsoft.com/office/drawing/2014/main" id="{11D6FF52-3D19-48A6-B233-0CDB50A9E990}"/>
                  </a:ext>
                </a:extLst>
              </p:cNvPr>
              <p:cNvSpPr/>
              <p:nvPr/>
            </p:nvSpPr>
            <p:spPr>
              <a:xfrm>
                <a:off x="2069375" y="1684100"/>
                <a:ext cx="903350" cy="941400"/>
              </a:xfrm>
              <a:custGeom>
                <a:avLst/>
                <a:gdLst/>
                <a:ahLst/>
                <a:cxnLst/>
                <a:rect l="l" t="t" r="r" b="b"/>
                <a:pathLst>
                  <a:path w="36134" h="37656" extrusionOk="0">
                    <a:moveTo>
                      <a:pt x="1716" y="37656"/>
                    </a:moveTo>
                    <a:lnTo>
                      <a:pt x="0" y="36414"/>
                    </a:lnTo>
                    <a:lnTo>
                      <a:pt x="14742" y="16055"/>
                    </a:lnTo>
                    <a:lnTo>
                      <a:pt x="23059" y="16812"/>
                    </a:lnTo>
                    <a:lnTo>
                      <a:pt x="34377" y="1"/>
                    </a:lnTo>
                    <a:lnTo>
                      <a:pt x="36133" y="1183"/>
                    </a:lnTo>
                    <a:lnTo>
                      <a:pt x="24114" y="19034"/>
                    </a:lnTo>
                    <a:lnTo>
                      <a:pt x="15749" y="18272"/>
                    </a:lnTo>
                    <a:close/>
                  </a:path>
                </a:pathLst>
              </a:custGeom>
              <a:gradFill>
                <a:gsLst>
                  <a:gs pos="0">
                    <a:srgbClr val="401EBB"/>
                  </a:gs>
                  <a:gs pos="100000">
                    <a:srgbClr val="02BCF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934;p52">
                <a:extLst>
                  <a:ext uri="{FF2B5EF4-FFF2-40B4-BE49-F238E27FC236}">
                    <a16:creationId xmlns:a16="http://schemas.microsoft.com/office/drawing/2014/main" id="{55B2AFBD-7AE8-44B6-A517-D5D380C0D679}"/>
                  </a:ext>
                </a:extLst>
              </p:cNvPr>
              <p:cNvSpPr/>
              <p:nvPr/>
            </p:nvSpPr>
            <p:spPr>
              <a:xfrm>
                <a:off x="2788550" y="1610425"/>
                <a:ext cx="236175" cy="255450"/>
              </a:xfrm>
              <a:custGeom>
                <a:avLst/>
                <a:gdLst/>
                <a:ahLst/>
                <a:cxnLst/>
                <a:rect l="l" t="t" r="r" b="b"/>
                <a:pathLst>
                  <a:path w="9447" h="10218" extrusionOk="0">
                    <a:moveTo>
                      <a:pt x="9446" y="1"/>
                    </a:moveTo>
                    <a:lnTo>
                      <a:pt x="0" y="5813"/>
                    </a:lnTo>
                    <a:lnTo>
                      <a:pt x="7393" y="10218"/>
                    </a:lnTo>
                    <a:close/>
                  </a:path>
                </a:pathLst>
              </a:custGeom>
              <a:gradFill>
                <a:gsLst>
                  <a:gs pos="0">
                    <a:srgbClr val="401EBB"/>
                  </a:gs>
                  <a:gs pos="100000">
                    <a:srgbClr val="02BCF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935;p52">
                <a:extLst>
                  <a:ext uri="{FF2B5EF4-FFF2-40B4-BE49-F238E27FC236}">
                    <a16:creationId xmlns:a16="http://schemas.microsoft.com/office/drawing/2014/main" id="{1C7478C3-5BFA-4923-AC52-8252D49A707B}"/>
                  </a:ext>
                </a:extLst>
              </p:cNvPr>
              <p:cNvSpPr/>
              <p:nvPr/>
            </p:nvSpPr>
            <p:spPr>
              <a:xfrm>
                <a:off x="2746125" y="1610425"/>
                <a:ext cx="278600" cy="145325"/>
              </a:xfrm>
              <a:custGeom>
                <a:avLst/>
                <a:gdLst/>
                <a:ahLst/>
                <a:cxnLst/>
                <a:rect l="l" t="t" r="r" b="b"/>
                <a:pathLst>
                  <a:path w="11144" h="5813" extrusionOk="0">
                    <a:moveTo>
                      <a:pt x="1697" y="5813"/>
                    </a:moveTo>
                    <a:lnTo>
                      <a:pt x="1" y="5737"/>
                    </a:lnTo>
                    <a:lnTo>
                      <a:pt x="9361" y="15"/>
                    </a:lnTo>
                    <a:lnTo>
                      <a:pt x="11143" y="1"/>
                    </a:lnTo>
                    <a:close/>
                  </a:path>
                </a:pathLst>
              </a:custGeom>
              <a:solidFill>
                <a:srgbClr val="549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936;p52">
                <a:extLst>
                  <a:ext uri="{FF2B5EF4-FFF2-40B4-BE49-F238E27FC236}">
                    <a16:creationId xmlns:a16="http://schemas.microsoft.com/office/drawing/2014/main" id="{9A699948-8E76-4BF9-952C-C04FC2B96108}"/>
                  </a:ext>
                </a:extLst>
              </p:cNvPr>
              <p:cNvSpPr/>
              <p:nvPr/>
            </p:nvSpPr>
            <p:spPr>
              <a:xfrm>
                <a:off x="4987825" y="2567800"/>
                <a:ext cx="1057325" cy="1148050"/>
              </a:xfrm>
              <a:custGeom>
                <a:avLst/>
                <a:gdLst/>
                <a:ahLst/>
                <a:cxnLst/>
                <a:rect l="l" t="t" r="r" b="b"/>
                <a:pathLst>
                  <a:path w="42293" h="45922" extrusionOk="0">
                    <a:moveTo>
                      <a:pt x="35052" y="11620"/>
                    </a:moveTo>
                    <a:cubicBezTo>
                      <a:pt x="39179" y="16679"/>
                      <a:pt x="41671" y="22727"/>
                      <a:pt x="41982" y="28432"/>
                    </a:cubicBezTo>
                    <a:cubicBezTo>
                      <a:pt x="42292" y="34136"/>
                      <a:pt x="40394" y="39031"/>
                      <a:pt x="36706" y="42040"/>
                    </a:cubicBezTo>
                    <a:cubicBezTo>
                      <a:pt x="33018" y="45048"/>
                      <a:pt x="27841" y="45922"/>
                      <a:pt x="22315" y="44472"/>
                    </a:cubicBezTo>
                    <a:cubicBezTo>
                      <a:pt x="16790" y="43021"/>
                      <a:pt x="11366" y="39364"/>
                      <a:pt x="7241" y="34303"/>
                    </a:cubicBezTo>
                    <a:cubicBezTo>
                      <a:pt x="3114" y="29243"/>
                      <a:pt x="620" y="23197"/>
                      <a:pt x="311" y="17492"/>
                    </a:cubicBezTo>
                    <a:cubicBezTo>
                      <a:pt x="1" y="11787"/>
                      <a:pt x="1899" y="6892"/>
                      <a:pt x="5587" y="3884"/>
                    </a:cubicBezTo>
                    <a:cubicBezTo>
                      <a:pt x="9275" y="876"/>
                      <a:pt x="14452" y="1"/>
                      <a:pt x="19977" y="1452"/>
                    </a:cubicBezTo>
                    <a:cubicBezTo>
                      <a:pt x="25503" y="2903"/>
                      <a:pt x="30927" y="6560"/>
                      <a:pt x="35052" y="1162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937;p52">
                <a:extLst>
                  <a:ext uri="{FF2B5EF4-FFF2-40B4-BE49-F238E27FC236}">
                    <a16:creationId xmlns:a16="http://schemas.microsoft.com/office/drawing/2014/main" id="{AA0954A9-CD30-4F51-8618-C41577845BB1}"/>
                  </a:ext>
                </a:extLst>
              </p:cNvPr>
              <p:cNvSpPr/>
              <p:nvPr/>
            </p:nvSpPr>
            <p:spPr>
              <a:xfrm>
                <a:off x="4909150" y="2620025"/>
                <a:ext cx="1052750" cy="1141650"/>
              </a:xfrm>
              <a:custGeom>
                <a:avLst/>
                <a:gdLst/>
                <a:ahLst/>
                <a:cxnLst/>
                <a:rect l="l" t="t" r="r" b="b"/>
                <a:pathLst>
                  <a:path w="42110" h="45666" extrusionOk="0">
                    <a:moveTo>
                      <a:pt x="34872" y="11528"/>
                    </a:moveTo>
                    <a:cubicBezTo>
                      <a:pt x="38986" y="16555"/>
                      <a:pt x="41474" y="22568"/>
                      <a:pt x="41792" y="28243"/>
                    </a:cubicBezTo>
                    <a:cubicBezTo>
                      <a:pt x="42110" y="33917"/>
                      <a:pt x="40230" y="38791"/>
                      <a:pt x="36565" y="41789"/>
                    </a:cubicBezTo>
                    <a:cubicBezTo>
                      <a:pt x="32900" y="44787"/>
                      <a:pt x="27751" y="45666"/>
                      <a:pt x="22251" y="44231"/>
                    </a:cubicBezTo>
                    <a:cubicBezTo>
                      <a:pt x="16752" y="42796"/>
                      <a:pt x="11351" y="39166"/>
                      <a:pt x="7237" y="34138"/>
                    </a:cubicBezTo>
                    <a:cubicBezTo>
                      <a:pt x="3124" y="29111"/>
                      <a:pt x="634" y="23098"/>
                      <a:pt x="318" y="17424"/>
                    </a:cubicBezTo>
                    <a:cubicBezTo>
                      <a:pt x="0" y="11748"/>
                      <a:pt x="1880" y="6875"/>
                      <a:pt x="5545" y="3877"/>
                    </a:cubicBezTo>
                    <a:cubicBezTo>
                      <a:pt x="9210" y="879"/>
                      <a:pt x="14359" y="0"/>
                      <a:pt x="19859" y="1435"/>
                    </a:cubicBezTo>
                    <a:cubicBezTo>
                      <a:pt x="25358" y="2870"/>
                      <a:pt x="30759" y="6500"/>
                      <a:pt x="34872" y="11528"/>
                    </a:cubicBez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938;p52">
                <a:extLst>
                  <a:ext uri="{FF2B5EF4-FFF2-40B4-BE49-F238E27FC236}">
                    <a16:creationId xmlns:a16="http://schemas.microsoft.com/office/drawing/2014/main" id="{D2E5B5E1-FFBF-445E-B9B7-120D7ED2A336}"/>
                  </a:ext>
                </a:extLst>
              </p:cNvPr>
              <p:cNvSpPr/>
              <p:nvPr/>
            </p:nvSpPr>
            <p:spPr>
              <a:xfrm>
                <a:off x="5032425" y="2687525"/>
                <a:ext cx="856575" cy="1019850"/>
              </a:xfrm>
              <a:custGeom>
                <a:avLst/>
                <a:gdLst/>
                <a:ahLst/>
                <a:cxnLst/>
                <a:rect l="l" t="t" r="r" b="b"/>
                <a:pathLst>
                  <a:path w="34263" h="40794" extrusionOk="0">
                    <a:moveTo>
                      <a:pt x="17127" y="3020"/>
                    </a:moveTo>
                    <a:cubicBezTo>
                      <a:pt x="7667" y="1"/>
                      <a:pt x="0" y="5333"/>
                      <a:pt x="3" y="14930"/>
                    </a:cubicBezTo>
                    <a:cubicBezTo>
                      <a:pt x="4" y="24528"/>
                      <a:pt x="7675" y="34755"/>
                      <a:pt x="17135" y="37774"/>
                    </a:cubicBezTo>
                    <a:cubicBezTo>
                      <a:pt x="26595" y="40794"/>
                      <a:pt x="34262" y="35461"/>
                      <a:pt x="34260" y="25864"/>
                    </a:cubicBezTo>
                    <a:cubicBezTo>
                      <a:pt x="34258" y="16267"/>
                      <a:pt x="26586" y="6040"/>
                      <a:pt x="17127" y="3020"/>
                    </a:cubicBezTo>
                    <a:close/>
                    <a:moveTo>
                      <a:pt x="17135" y="33777"/>
                    </a:moveTo>
                    <a:cubicBezTo>
                      <a:pt x="9850" y="31452"/>
                      <a:pt x="3945" y="23577"/>
                      <a:pt x="3942" y="16187"/>
                    </a:cubicBezTo>
                    <a:cubicBezTo>
                      <a:pt x="3940" y="8798"/>
                      <a:pt x="9842" y="4692"/>
                      <a:pt x="17127" y="7016"/>
                    </a:cubicBezTo>
                    <a:cubicBezTo>
                      <a:pt x="24413" y="9342"/>
                      <a:pt x="30318" y="17217"/>
                      <a:pt x="30320" y="24606"/>
                    </a:cubicBezTo>
                    <a:cubicBezTo>
                      <a:pt x="30322" y="31996"/>
                      <a:pt x="24419" y="36103"/>
                      <a:pt x="17135" y="33777"/>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939;p52">
                <a:extLst>
                  <a:ext uri="{FF2B5EF4-FFF2-40B4-BE49-F238E27FC236}">
                    <a16:creationId xmlns:a16="http://schemas.microsoft.com/office/drawing/2014/main" id="{3075902C-AF86-4D5E-AB05-5C8FB32448E1}"/>
                  </a:ext>
                </a:extLst>
              </p:cNvPr>
              <p:cNvSpPr/>
              <p:nvPr/>
            </p:nvSpPr>
            <p:spPr>
              <a:xfrm>
                <a:off x="5222700" y="2914100"/>
                <a:ext cx="476000" cy="566700"/>
              </a:xfrm>
              <a:custGeom>
                <a:avLst/>
                <a:gdLst/>
                <a:ahLst/>
                <a:cxnLst/>
                <a:rect l="l" t="t" r="r" b="b"/>
                <a:pathLst>
                  <a:path w="19040" h="22668" extrusionOk="0">
                    <a:moveTo>
                      <a:pt x="9517" y="1678"/>
                    </a:moveTo>
                    <a:cubicBezTo>
                      <a:pt x="4262" y="1"/>
                      <a:pt x="1" y="2964"/>
                      <a:pt x="3" y="8296"/>
                    </a:cubicBezTo>
                    <a:cubicBezTo>
                      <a:pt x="4" y="13629"/>
                      <a:pt x="4266" y="19312"/>
                      <a:pt x="9523" y="20990"/>
                    </a:cubicBezTo>
                    <a:cubicBezTo>
                      <a:pt x="14779" y="22667"/>
                      <a:pt x="19040" y="19705"/>
                      <a:pt x="19037" y="14372"/>
                    </a:cubicBezTo>
                    <a:cubicBezTo>
                      <a:pt x="19036" y="9039"/>
                      <a:pt x="14774" y="3357"/>
                      <a:pt x="9517" y="1678"/>
                    </a:cubicBezTo>
                    <a:close/>
                    <a:moveTo>
                      <a:pt x="9522" y="16702"/>
                    </a:moveTo>
                    <a:cubicBezTo>
                      <a:pt x="6601" y="15769"/>
                      <a:pt x="4230" y="12610"/>
                      <a:pt x="4230" y="9646"/>
                    </a:cubicBezTo>
                    <a:cubicBezTo>
                      <a:pt x="4229" y="6683"/>
                      <a:pt x="6597" y="5034"/>
                      <a:pt x="9518" y="5967"/>
                    </a:cubicBezTo>
                    <a:cubicBezTo>
                      <a:pt x="12441" y="6900"/>
                      <a:pt x="14810" y="10059"/>
                      <a:pt x="14811" y="13023"/>
                    </a:cubicBezTo>
                    <a:cubicBezTo>
                      <a:pt x="14811" y="15986"/>
                      <a:pt x="12443" y="17634"/>
                      <a:pt x="9522" y="16702"/>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940;p52">
                <a:extLst>
                  <a:ext uri="{FF2B5EF4-FFF2-40B4-BE49-F238E27FC236}">
                    <a16:creationId xmlns:a16="http://schemas.microsoft.com/office/drawing/2014/main" id="{B500980F-5D6E-406F-BB96-09699C5AF245}"/>
                  </a:ext>
                </a:extLst>
              </p:cNvPr>
              <p:cNvSpPr/>
              <p:nvPr/>
            </p:nvSpPr>
            <p:spPr>
              <a:xfrm>
                <a:off x="4477475" y="3165475"/>
                <a:ext cx="1000175" cy="651475"/>
              </a:xfrm>
              <a:custGeom>
                <a:avLst/>
                <a:gdLst/>
                <a:ahLst/>
                <a:cxnLst/>
                <a:rect l="l" t="t" r="r" b="b"/>
                <a:pathLst>
                  <a:path w="40007" h="26059" extrusionOk="0">
                    <a:moveTo>
                      <a:pt x="40007" y="1451"/>
                    </a:moveTo>
                    <a:cubicBezTo>
                      <a:pt x="39858" y="716"/>
                      <a:pt x="39661" y="263"/>
                      <a:pt x="38822" y="1"/>
                    </a:cubicBezTo>
                    <a:lnTo>
                      <a:pt x="31111" y="4507"/>
                    </a:lnTo>
                    <a:lnTo>
                      <a:pt x="11392" y="16033"/>
                    </a:lnTo>
                    <a:lnTo>
                      <a:pt x="8105" y="15310"/>
                    </a:lnTo>
                    <a:lnTo>
                      <a:pt x="0" y="20186"/>
                    </a:lnTo>
                    <a:lnTo>
                      <a:pt x="5537" y="21026"/>
                    </a:lnTo>
                    <a:lnTo>
                      <a:pt x="4622" y="26058"/>
                    </a:lnTo>
                    <a:lnTo>
                      <a:pt x="12092" y="21249"/>
                    </a:lnTo>
                    <a:lnTo>
                      <a:pt x="12572" y="17869"/>
                    </a:lnTo>
                    <a:close/>
                  </a:path>
                </a:pathLst>
              </a:custGeom>
              <a:solidFill>
                <a:srgbClr val="355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941;p52">
                <a:extLst>
                  <a:ext uri="{FF2B5EF4-FFF2-40B4-BE49-F238E27FC236}">
                    <a16:creationId xmlns:a16="http://schemas.microsoft.com/office/drawing/2014/main" id="{343FEB7A-B516-4875-BFA3-AAC045228E4B}"/>
                  </a:ext>
                </a:extLst>
              </p:cNvPr>
              <p:cNvSpPr/>
              <p:nvPr/>
            </p:nvSpPr>
            <p:spPr>
              <a:xfrm>
                <a:off x="4477475" y="3165475"/>
                <a:ext cx="1000175" cy="651475"/>
              </a:xfrm>
              <a:custGeom>
                <a:avLst/>
                <a:gdLst/>
                <a:ahLst/>
                <a:cxnLst/>
                <a:rect l="l" t="t" r="r" b="b"/>
                <a:pathLst>
                  <a:path w="40007" h="26059" extrusionOk="0">
                    <a:moveTo>
                      <a:pt x="40007" y="1451"/>
                    </a:moveTo>
                    <a:cubicBezTo>
                      <a:pt x="39858" y="716"/>
                      <a:pt x="39661" y="263"/>
                      <a:pt x="38822" y="1"/>
                    </a:cubicBezTo>
                    <a:lnTo>
                      <a:pt x="31111" y="4507"/>
                    </a:lnTo>
                    <a:lnTo>
                      <a:pt x="11392" y="16033"/>
                    </a:lnTo>
                    <a:lnTo>
                      <a:pt x="8105" y="15310"/>
                    </a:lnTo>
                    <a:lnTo>
                      <a:pt x="0" y="20186"/>
                    </a:lnTo>
                    <a:lnTo>
                      <a:pt x="5537" y="21026"/>
                    </a:lnTo>
                    <a:lnTo>
                      <a:pt x="4622" y="26058"/>
                    </a:lnTo>
                    <a:lnTo>
                      <a:pt x="12092" y="21249"/>
                    </a:lnTo>
                    <a:lnTo>
                      <a:pt x="12572" y="17869"/>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942;p52">
                <a:extLst>
                  <a:ext uri="{FF2B5EF4-FFF2-40B4-BE49-F238E27FC236}">
                    <a16:creationId xmlns:a16="http://schemas.microsoft.com/office/drawing/2014/main" id="{384C9FC7-DEC3-4465-8272-DAB3F8F1A85F}"/>
                  </a:ext>
                </a:extLst>
              </p:cNvPr>
              <p:cNvSpPr/>
              <p:nvPr/>
            </p:nvSpPr>
            <p:spPr>
              <a:xfrm>
                <a:off x="4703650" y="4533500"/>
                <a:ext cx="1297250" cy="803000"/>
              </a:xfrm>
              <a:custGeom>
                <a:avLst/>
                <a:gdLst/>
                <a:ahLst/>
                <a:cxnLst/>
                <a:rect l="l" t="t" r="r" b="b"/>
                <a:pathLst>
                  <a:path w="51890" h="32120" extrusionOk="0">
                    <a:moveTo>
                      <a:pt x="51882" y="15675"/>
                    </a:moveTo>
                    <a:lnTo>
                      <a:pt x="51889" y="12228"/>
                    </a:lnTo>
                    <a:lnTo>
                      <a:pt x="50767" y="12730"/>
                    </a:lnTo>
                    <a:lnTo>
                      <a:pt x="30327" y="787"/>
                    </a:lnTo>
                    <a:cubicBezTo>
                      <a:pt x="28980" y="1"/>
                      <a:pt x="26632" y="93"/>
                      <a:pt x="25083" y="994"/>
                    </a:cubicBezTo>
                    <a:lnTo>
                      <a:pt x="1955" y="14429"/>
                    </a:lnTo>
                    <a:lnTo>
                      <a:pt x="31" y="14429"/>
                    </a:lnTo>
                    <a:lnTo>
                      <a:pt x="31" y="17844"/>
                    </a:lnTo>
                    <a:lnTo>
                      <a:pt x="42" y="17835"/>
                    </a:lnTo>
                    <a:cubicBezTo>
                      <a:pt x="0" y="18369"/>
                      <a:pt x="290" y="18888"/>
                      <a:pt x="942" y="19267"/>
                    </a:cubicBezTo>
                    <a:lnTo>
                      <a:pt x="21594" y="31334"/>
                    </a:lnTo>
                    <a:cubicBezTo>
                      <a:pt x="22939" y="32120"/>
                      <a:pt x="25287" y="32028"/>
                      <a:pt x="26836" y="31127"/>
                    </a:cubicBezTo>
                    <a:lnTo>
                      <a:pt x="50610" y="17318"/>
                    </a:lnTo>
                    <a:cubicBezTo>
                      <a:pt x="51419" y="16847"/>
                      <a:pt x="51841" y="16250"/>
                      <a:pt x="51877" y="15675"/>
                    </a:cubicBezTo>
                    <a:close/>
                  </a:path>
                </a:pathLst>
              </a:custGeom>
              <a:solidFill>
                <a:srgbClr val="4449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943;p52">
                <a:extLst>
                  <a:ext uri="{FF2B5EF4-FFF2-40B4-BE49-F238E27FC236}">
                    <a16:creationId xmlns:a16="http://schemas.microsoft.com/office/drawing/2014/main" id="{A2315189-1EAD-4457-AD01-BDD0E01CD5AE}"/>
                  </a:ext>
                </a:extLst>
              </p:cNvPr>
              <p:cNvSpPr/>
              <p:nvPr/>
            </p:nvSpPr>
            <p:spPr>
              <a:xfrm>
                <a:off x="4703650" y="4533500"/>
                <a:ext cx="1297250" cy="803000"/>
              </a:xfrm>
              <a:custGeom>
                <a:avLst/>
                <a:gdLst/>
                <a:ahLst/>
                <a:cxnLst/>
                <a:rect l="l" t="t" r="r" b="b"/>
                <a:pathLst>
                  <a:path w="51890" h="32120" extrusionOk="0">
                    <a:moveTo>
                      <a:pt x="51882" y="15675"/>
                    </a:moveTo>
                    <a:lnTo>
                      <a:pt x="51889" y="12228"/>
                    </a:lnTo>
                    <a:lnTo>
                      <a:pt x="50767" y="12730"/>
                    </a:lnTo>
                    <a:lnTo>
                      <a:pt x="30327" y="787"/>
                    </a:lnTo>
                    <a:cubicBezTo>
                      <a:pt x="28980" y="1"/>
                      <a:pt x="26632" y="93"/>
                      <a:pt x="25083" y="994"/>
                    </a:cubicBezTo>
                    <a:lnTo>
                      <a:pt x="1955" y="14429"/>
                    </a:lnTo>
                    <a:lnTo>
                      <a:pt x="31" y="14429"/>
                    </a:lnTo>
                    <a:lnTo>
                      <a:pt x="31" y="17844"/>
                    </a:lnTo>
                    <a:lnTo>
                      <a:pt x="42" y="17835"/>
                    </a:lnTo>
                    <a:cubicBezTo>
                      <a:pt x="0" y="18369"/>
                      <a:pt x="290" y="18888"/>
                      <a:pt x="942" y="19267"/>
                    </a:cubicBezTo>
                    <a:lnTo>
                      <a:pt x="21594" y="31334"/>
                    </a:lnTo>
                    <a:cubicBezTo>
                      <a:pt x="22939" y="32120"/>
                      <a:pt x="25287" y="32028"/>
                      <a:pt x="26836" y="31127"/>
                    </a:cubicBezTo>
                    <a:lnTo>
                      <a:pt x="50610" y="17318"/>
                    </a:lnTo>
                    <a:cubicBezTo>
                      <a:pt x="51419" y="16847"/>
                      <a:pt x="51841" y="16250"/>
                      <a:pt x="51877" y="1567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944;p52">
                <a:extLst>
                  <a:ext uri="{FF2B5EF4-FFF2-40B4-BE49-F238E27FC236}">
                    <a16:creationId xmlns:a16="http://schemas.microsoft.com/office/drawing/2014/main" id="{EDC16232-0BD8-4EDD-B206-6E6C4459CFAD}"/>
                  </a:ext>
                </a:extLst>
              </p:cNvPr>
              <p:cNvSpPr/>
              <p:nvPr/>
            </p:nvSpPr>
            <p:spPr>
              <a:xfrm>
                <a:off x="4693525" y="4486975"/>
                <a:ext cx="1318250" cy="767725"/>
              </a:xfrm>
              <a:custGeom>
                <a:avLst/>
                <a:gdLst/>
                <a:ahLst/>
                <a:cxnLst/>
                <a:rect l="l" t="t" r="r" b="b"/>
                <a:pathLst>
                  <a:path w="52730" h="30709" extrusionOk="0">
                    <a:moveTo>
                      <a:pt x="51015" y="15906"/>
                    </a:moveTo>
                    <a:lnTo>
                      <a:pt x="27241" y="29716"/>
                    </a:lnTo>
                    <a:cubicBezTo>
                      <a:pt x="25692" y="30616"/>
                      <a:pt x="23344" y="30708"/>
                      <a:pt x="21999" y="29922"/>
                    </a:cubicBezTo>
                    <a:lnTo>
                      <a:pt x="1347" y="17857"/>
                    </a:lnTo>
                    <a:cubicBezTo>
                      <a:pt x="1" y="17070"/>
                      <a:pt x="165" y="15703"/>
                      <a:pt x="1715" y="14802"/>
                    </a:cubicBezTo>
                    <a:lnTo>
                      <a:pt x="25488" y="993"/>
                    </a:lnTo>
                    <a:cubicBezTo>
                      <a:pt x="27037" y="93"/>
                      <a:pt x="29385" y="1"/>
                      <a:pt x="30732" y="787"/>
                    </a:cubicBezTo>
                    <a:lnTo>
                      <a:pt x="51384" y="12852"/>
                    </a:lnTo>
                    <a:cubicBezTo>
                      <a:pt x="52729" y="13639"/>
                      <a:pt x="52565" y="15006"/>
                      <a:pt x="51015" y="1590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945;p52">
                <a:extLst>
                  <a:ext uri="{FF2B5EF4-FFF2-40B4-BE49-F238E27FC236}">
                    <a16:creationId xmlns:a16="http://schemas.microsoft.com/office/drawing/2014/main" id="{D32296C1-4608-48FB-9BEC-750DAA54664A}"/>
                  </a:ext>
                </a:extLst>
              </p:cNvPr>
              <p:cNvSpPr/>
              <p:nvPr/>
            </p:nvSpPr>
            <p:spPr>
              <a:xfrm>
                <a:off x="5028600" y="4681950"/>
                <a:ext cx="602450" cy="350875"/>
              </a:xfrm>
              <a:custGeom>
                <a:avLst/>
                <a:gdLst/>
                <a:ahLst/>
                <a:cxnLst/>
                <a:rect l="l" t="t" r="r" b="b"/>
                <a:pathLst>
                  <a:path w="24098" h="14035" extrusionOk="0">
                    <a:moveTo>
                      <a:pt x="15733" y="202"/>
                    </a:moveTo>
                    <a:cubicBezTo>
                      <a:pt x="10213" y="0"/>
                      <a:pt x="6833" y="3975"/>
                      <a:pt x="9805" y="5711"/>
                    </a:cubicBezTo>
                    <a:cubicBezTo>
                      <a:pt x="6833" y="3975"/>
                      <a:pt x="0" y="5932"/>
                      <a:pt x="331" y="9148"/>
                    </a:cubicBezTo>
                    <a:cubicBezTo>
                      <a:pt x="675" y="12474"/>
                      <a:pt x="8618" y="14035"/>
                      <a:pt x="19402" y="11317"/>
                    </a:cubicBezTo>
                    <a:cubicBezTo>
                      <a:pt x="24097" y="5043"/>
                      <a:pt x="21441" y="411"/>
                      <a:pt x="15733" y="20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81781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3">
            <a:extLst>
              <a:ext uri="{FF2B5EF4-FFF2-40B4-BE49-F238E27FC236}">
                <a16:creationId xmlns:a16="http://schemas.microsoft.com/office/drawing/2014/main" id="{698B3BDA-BC49-4C58-9DD2-C3E4475001D7}"/>
              </a:ext>
            </a:extLst>
          </p:cNvPr>
          <p:cNvSpPr txBox="1">
            <a:spLocks/>
          </p:cNvSpPr>
          <p:nvPr/>
        </p:nvSpPr>
        <p:spPr>
          <a:xfrm>
            <a:off x="595345" y="475934"/>
            <a:ext cx="7234200" cy="715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dirty="0" err="1">
                <a:solidFill>
                  <a:schemeClr val="lt1"/>
                </a:solidFill>
                <a:latin typeface="Fjalla One"/>
                <a:sym typeface="Fjalla One"/>
              </a:rPr>
              <a:t>MLPClassifier</a:t>
            </a:r>
            <a:r>
              <a:rPr lang="en-US" sz="3600" dirty="0">
                <a:solidFill>
                  <a:schemeClr val="lt1"/>
                </a:solidFill>
                <a:latin typeface="Fjalla One"/>
                <a:sym typeface="Fjalla One"/>
              </a:rPr>
              <a:t>: </a:t>
            </a:r>
          </a:p>
        </p:txBody>
      </p:sp>
      <p:pic>
        <p:nvPicPr>
          <p:cNvPr id="6" name="Picture 5">
            <a:extLst>
              <a:ext uri="{FF2B5EF4-FFF2-40B4-BE49-F238E27FC236}">
                <a16:creationId xmlns:a16="http://schemas.microsoft.com/office/drawing/2014/main" id="{AE76E823-4D9C-49FB-A281-84D14E51A6BE}"/>
              </a:ext>
            </a:extLst>
          </p:cNvPr>
          <p:cNvPicPr>
            <a:picLocks noChangeAspect="1"/>
          </p:cNvPicPr>
          <p:nvPr/>
        </p:nvPicPr>
        <p:blipFill>
          <a:blip r:embed="rId2"/>
          <a:stretch>
            <a:fillRect/>
          </a:stretch>
        </p:blipFill>
        <p:spPr>
          <a:xfrm>
            <a:off x="184050" y="1376527"/>
            <a:ext cx="8333678" cy="813938"/>
          </a:xfrm>
          <a:prstGeom prst="rect">
            <a:avLst/>
          </a:prstGeom>
        </p:spPr>
      </p:pic>
      <p:grpSp>
        <p:nvGrpSpPr>
          <p:cNvPr id="4" name="Google Shape;1735;p52">
            <a:extLst>
              <a:ext uri="{FF2B5EF4-FFF2-40B4-BE49-F238E27FC236}">
                <a16:creationId xmlns:a16="http://schemas.microsoft.com/office/drawing/2014/main" id="{540F60E0-09C8-407C-831B-E469C647CC5A}"/>
              </a:ext>
            </a:extLst>
          </p:cNvPr>
          <p:cNvGrpSpPr/>
          <p:nvPr/>
        </p:nvGrpSpPr>
        <p:grpSpPr>
          <a:xfrm>
            <a:off x="184050" y="2324850"/>
            <a:ext cx="3230434" cy="2818650"/>
            <a:chOff x="807000" y="238125"/>
            <a:chExt cx="6007875" cy="5242050"/>
          </a:xfrm>
        </p:grpSpPr>
        <p:sp>
          <p:nvSpPr>
            <p:cNvPr id="5" name="Google Shape;1736;p52">
              <a:extLst>
                <a:ext uri="{FF2B5EF4-FFF2-40B4-BE49-F238E27FC236}">
                  <a16:creationId xmlns:a16="http://schemas.microsoft.com/office/drawing/2014/main" id="{2A30CF17-C5FA-4038-BC69-1C2F8BE9391B}"/>
                </a:ext>
              </a:extLst>
            </p:cNvPr>
            <p:cNvSpPr/>
            <p:nvPr/>
          </p:nvSpPr>
          <p:spPr>
            <a:xfrm>
              <a:off x="1446800" y="2137900"/>
              <a:ext cx="3792475" cy="2399075"/>
            </a:xfrm>
            <a:custGeom>
              <a:avLst/>
              <a:gdLst/>
              <a:ahLst/>
              <a:cxnLst/>
              <a:rect l="l" t="t" r="r" b="b"/>
              <a:pathLst>
                <a:path w="151699" h="95963" extrusionOk="0">
                  <a:moveTo>
                    <a:pt x="64551" y="95963"/>
                  </a:moveTo>
                  <a:cubicBezTo>
                    <a:pt x="62896" y="95963"/>
                    <a:pt x="61272" y="95530"/>
                    <a:pt x="59838" y="94703"/>
                  </a:cubicBezTo>
                  <a:lnTo>
                    <a:pt x="4714" y="62878"/>
                  </a:lnTo>
                  <a:cubicBezTo>
                    <a:pt x="1762" y="61175"/>
                    <a:pt x="1" y="58121"/>
                    <a:pt x="1" y="54715"/>
                  </a:cubicBezTo>
                  <a:cubicBezTo>
                    <a:pt x="1" y="51308"/>
                    <a:pt x="1762" y="48254"/>
                    <a:pt x="4714" y="46551"/>
                  </a:cubicBezTo>
                  <a:lnTo>
                    <a:pt x="82434" y="1679"/>
                  </a:lnTo>
                  <a:cubicBezTo>
                    <a:pt x="85341" y="1"/>
                    <a:pt x="88953" y="1"/>
                    <a:pt x="91859" y="1679"/>
                  </a:cubicBezTo>
                  <a:lnTo>
                    <a:pt x="146986" y="33505"/>
                  </a:lnTo>
                  <a:cubicBezTo>
                    <a:pt x="149937" y="35208"/>
                    <a:pt x="151698" y="38261"/>
                    <a:pt x="151698" y="41669"/>
                  </a:cubicBezTo>
                  <a:cubicBezTo>
                    <a:pt x="151698" y="45077"/>
                    <a:pt x="149936" y="48127"/>
                    <a:pt x="146986" y="49832"/>
                  </a:cubicBezTo>
                  <a:lnTo>
                    <a:pt x="146630" y="49216"/>
                  </a:lnTo>
                  <a:lnTo>
                    <a:pt x="146986" y="49832"/>
                  </a:lnTo>
                  <a:lnTo>
                    <a:pt x="69264" y="94703"/>
                  </a:lnTo>
                  <a:cubicBezTo>
                    <a:pt x="67830" y="95530"/>
                    <a:pt x="66206" y="95963"/>
                    <a:pt x="64551" y="95963"/>
                  </a:cubicBezTo>
                  <a:close/>
                  <a:moveTo>
                    <a:pt x="87147" y="1841"/>
                  </a:moveTo>
                  <a:cubicBezTo>
                    <a:pt x="85742" y="1840"/>
                    <a:pt x="84361" y="2209"/>
                    <a:pt x="83144" y="2910"/>
                  </a:cubicBezTo>
                  <a:lnTo>
                    <a:pt x="5424" y="47782"/>
                  </a:lnTo>
                  <a:cubicBezTo>
                    <a:pt x="2918" y="49229"/>
                    <a:pt x="1422" y="51821"/>
                    <a:pt x="1422" y="54715"/>
                  </a:cubicBezTo>
                  <a:cubicBezTo>
                    <a:pt x="1422" y="57610"/>
                    <a:pt x="2918" y="60200"/>
                    <a:pt x="5424" y="61647"/>
                  </a:cubicBezTo>
                  <a:lnTo>
                    <a:pt x="60548" y="93473"/>
                  </a:lnTo>
                  <a:cubicBezTo>
                    <a:pt x="63017" y="94899"/>
                    <a:pt x="66085" y="94897"/>
                    <a:pt x="68554" y="93473"/>
                  </a:cubicBezTo>
                  <a:lnTo>
                    <a:pt x="146274" y="48601"/>
                  </a:lnTo>
                  <a:cubicBezTo>
                    <a:pt x="148781" y="47154"/>
                    <a:pt x="150275" y="44562"/>
                    <a:pt x="150275" y="41669"/>
                  </a:cubicBezTo>
                  <a:cubicBezTo>
                    <a:pt x="150275" y="38775"/>
                    <a:pt x="148781" y="36183"/>
                    <a:pt x="146274" y="34737"/>
                  </a:cubicBezTo>
                  <a:lnTo>
                    <a:pt x="91149" y="2910"/>
                  </a:lnTo>
                  <a:cubicBezTo>
                    <a:pt x="89932" y="2209"/>
                    <a:pt x="88551" y="1840"/>
                    <a:pt x="87147" y="1841"/>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37;p52">
              <a:extLst>
                <a:ext uri="{FF2B5EF4-FFF2-40B4-BE49-F238E27FC236}">
                  <a16:creationId xmlns:a16="http://schemas.microsoft.com/office/drawing/2014/main" id="{A4098A8D-25FF-482A-8C9D-9A6857835DEE}"/>
                </a:ext>
              </a:extLst>
            </p:cNvPr>
            <p:cNvSpPr/>
            <p:nvPr/>
          </p:nvSpPr>
          <p:spPr>
            <a:xfrm>
              <a:off x="4590100" y="2389775"/>
              <a:ext cx="2224775" cy="1415050"/>
            </a:xfrm>
            <a:custGeom>
              <a:avLst/>
              <a:gdLst/>
              <a:ahLst/>
              <a:cxnLst/>
              <a:rect l="l" t="t" r="r" b="b"/>
              <a:pathLst>
                <a:path w="88991" h="56602" extrusionOk="0">
                  <a:moveTo>
                    <a:pt x="59504" y="56601"/>
                  </a:moveTo>
                  <a:cubicBezTo>
                    <a:pt x="59181" y="56601"/>
                    <a:pt x="58900" y="56385"/>
                    <a:pt x="58816" y="56073"/>
                  </a:cubicBezTo>
                  <a:cubicBezTo>
                    <a:pt x="58733" y="55761"/>
                    <a:pt x="58871" y="55432"/>
                    <a:pt x="59151" y="55273"/>
                  </a:cubicBezTo>
                  <a:lnTo>
                    <a:pt x="86736" y="39474"/>
                  </a:lnTo>
                  <a:lnTo>
                    <a:pt x="21260" y="1563"/>
                  </a:lnTo>
                  <a:lnTo>
                    <a:pt x="1162" y="13037"/>
                  </a:lnTo>
                  <a:cubicBezTo>
                    <a:pt x="821" y="13228"/>
                    <a:pt x="390" y="13110"/>
                    <a:pt x="196" y="12769"/>
                  </a:cubicBezTo>
                  <a:cubicBezTo>
                    <a:pt x="1" y="12430"/>
                    <a:pt x="119" y="11997"/>
                    <a:pt x="456" y="11802"/>
                  </a:cubicBezTo>
                  <a:lnTo>
                    <a:pt x="20910" y="126"/>
                  </a:lnTo>
                  <a:cubicBezTo>
                    <a:pt x="21129" y="0"/>
                    <a:pt x="21400" y="2"/>
                    <a:pt x="21618" y="129"/>
                  </a:cubicBezTo>
                  <a:lnTo>
                    <a:pt x="88516" y="38863"/>
                  </a:lnTo>
                  <a:cubicBezTo>
                    <a:pt x="88990" y="39137"/>
                    <a:pt x="88989" y="39823"/>
                    <a:pt x="88513" y="40096"/>
                  </a:cubicBezTo>
                  <a:lnTo>
                    <a:pt x="59856" y="56507"/>
                  </a:lnTo>
                  <a:cubicBezTo>
                    <a:pt x="59749" y="56568"/>
                    <a:pt x="59628" y="56600"/>
                    <a:pt x="59504" y="56601"/>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38;p52">
              <a:extLst>
                <a:ext uri="{FF2B5EF4-FFF2-40B4-BE49-F238E27FC236}">
                  <a16:creationId xmlns:a16="http://schemas.microsoft.com/office/drawing/2014/main" id="{F82145A8-D86D-4C1B-9311-5BAF3CAAB59E}"/>
                </a:ext>
              </a:extLst>
            </p:cNvPr>
            <p:cNvSpPr/>
            <p:nvPr/>
          </p:nvSpPr>
          <p:spPr>
            <a:xfrm>
              <a:off x="5418850" y="2903800"/>
              <a:ext cx="615300" cy="355250"/>
            </a:xfrm>
            <a:custGeom>
              <a:avLst/>
              <a:gdLst/>
              <a:ahLst/>
              <a:cxnLst/>
              <a:rect l="l" t="t" r="r" b="b"/>
              <a:pathLst>
                <a:path w="24612" h="14210" extrusionOk="0">
                  <a:moveTo>
                    <a:pt x="23244" y="10667"/>
                  </a:moveTo>
                  <a:cubicBezTo>
                    <a:pt x="21900" y="9892"/>
                    <a:pt x="19743" y="9878"/>
                    <a:pt x="18427" y="10638"/>
                  </a:cubicBezTo>
                  <a:cubicBezTo>
                    <a:pt x="17110" y="11396"/>
                    <a:pt x="17133" y="12644"/>
                    <a:pt x="18477" y="13419"/>
                  </a:cubicBezTo>
                  <a:cubicBezTo>
                    <a:pt x="19821" y="14195"/>
                    <a:pt x="21979" y="14209"/>
                    <a:pt x="23294" y="13449"/>
                  </a:cubicBezTo>
                  <a:cubicBezTo>
                    <a:pt x="24611" y="12689"/>
                    <a:pt x="24589" y="11443"/>
                    <a:pt x="23244" y="10667"/>
                  </a:cubicBezTo>
                  <a:close/>
                  <a:moveTo>
                    <a:pt x="6135" y="789"/>
                  </a:moveTo>
                  <a:cubicBezTo>
                    <a:pt x="4791" y="14"/>
                    <a:pt x="2633" y="0"/>
                    <a:pt x="1318" y="760"/>
                  </a:cubicBezTo>
                  <a:cubicBezTo>
                    <a:pt x="1" y="1519"/>
                    <a:pt x="25" y="2766"/>
                    <a:pt x="1369" y="3541"/>
                  </a:cubicBezTo>
                  <a:cubicBezTo>
                    <a:pt x="2712" y="4318"/>
                    <a:pt x="4869" y="4331"/>
                    <a:pt x="6186" y="3571"/>
                  </a:cubicBezTo>
                  <a:cubicBezTo>
                    <a:pt x="7502" y="2811"/>
                    <a:pt x="7481" y="1565"/>
                    <a:pt x="6135" y="789"/>
                  </a:cubicBezTo>
                  <a:close/>
                  <a:moveTo>
                    <a:pt x="14690" y="5729"/>
                  </a:moveTo>
                  <a:cubicBezTo>
                    <a:pt x="13345" y="4952"/>
                    <a:pt x="11188" y="4938"/>
                    <a:pt x="9873" y="5698"/>
                  </a:cubicBezTo>
                  <a:cubicBezTo>
                    <a:pt x="8555" y="6458"/>
                    <a:pt x="8580" y="7704"/>
                    <a:pt x="9922" y="8481"/>
                  </a:cubicBezTo>
                  <a:cubicBezTo>
                    <a:pt x="11267" y="9256"/>
                    <a:pt x="13424" y="9269"/>
                    <a:pt x="14739" y="8509"/>
                  </a:cubicBezTo>
                  <a:cubicBezTo>
                    <a:pt x="16057" y="7750"/>
                    <a:pt x="16034" y="6504"/>
                    <a:pt x="14691" y="5729"/>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39;p52">
              <a:extLst>
                <a:ext uri="{FF2B5EF4-FFF2-40B4-BE49-F238E27FC236}">
                  <a16:creationId xmlns:a16="http://schemas.microsoft.com/office/drawing/2014/main" id="{2C94B90C-3C30-4A43-9FC6-F5FCDCCEE03A}"/>
                </a:ext>
              </a:extLst>
            </p:cNvPr>
            <p:cNvSpPr/>
            <p:nvPr/>
          </p:nvSpPr>
          <p:spPr>
            <a:xfrm>
              <a:off x="2479475" y="4593475"/>
              <a:ext cx="615250" cy="355225"/>
            </a:xfrm>
            <a:custGeom>
              <a:avLst/>
              <a:gdLst/>
              <a:ahLst/>
              <a:cxnLst/>
              <a:rect l="l" t="t" r="r" b="b"/>
              <a:pathLst>
                <a:path w="24610" h="14209" extrusionOk="0">
                  <a:moveTo>
                    <a:pt x="23242" y="10668"/>
                  </a:moveTo>
                  <a:cubicBezTo>
                    <a:pt x="21900" y="9891"/>
                    <a:pt x="19742" y="9878"/>
                    <a:pt x="18425" y="10638"/>
                  </a:cubicBezTo>
                  <a:cubicBezTo>
                    <a:pt x="17110" y="11398"/>
                    <a:pt x="17133" y="12644"/>
                    <a:pt x="18477" y="13420"/>
                  </a:cubicBezTo>
                  <a:cubicBezTo>
                    <a:pt x="19821" y="14195"/>
                    <a:pt x="21977" y="14209"/>
                    <a:pt x="23294" y="13449"/>
                  </a:cubicBezTo>
                  <a:cubicBezTo>
                    <a:pt x="24609" y="12689"/>
                    <a:pt x="24587" y="11443"/>
                    <a:pt x="23242" y="10668"/>
                  </a:cubicBezTo>
                  <a:close/>
                  <a:moveTo>
                    <a:pt x="6133" y="790"/>
                  </a:moveTo>
                  <a:cubicBezTo>
                    <a:pt x="4790" y="14"/>
                    <a:pt x="2633" y="0"/>
                    <a:pt x="1316" y="760"/>
                  </a:cubicBezTo>
                  <a:cubicBezTo>
                    <a:pt x="1" y="1520"/>
                    <a:pt x="23" y="2766"/>
                    <a:pt x="1368" y="3542"/>
                  </a:cubicBezTo>
                  <a:cubicBezTo>
                    <a:pt x="2712" y="4317"/>
                    <a:pt x="4869" y="4331"/>
                    <a:pt x="6185" y="3571"/>
                  </a:cubicBezTo>
                  <a:cubicBezTo>
                    <a:pt x="7502" y="2811"/>
                    <a:pt x="7477" y="1565"/>
                    <a:pt x="6133" y="790"/>
                  </a:cubicBezTo>
                  <a:close/>
                  <a:moveTo>
                    <a:pt x="14688" y="5728"/>
                  </a:moveTo>
                  <a:cubicBezTo>
                    <a:pt x="13345" y="4953"/>
                    <a:pt x="11188" y="4940"/>
                    <a:pt x="9871" y="5700"/>
                  </a:cubicBezTo>
                  <a:cubicBezTo>
                    <a:pt x="8555" y="6460"/>
                    <a:pt x="8578" y="7705"/>
                    <a:pt x="9922" y="8481"/>
                  </a:cubicBezTo>
                  <a:cubicBezTo>
                    <a:pt x="11267" y="9257"/>
                    <a:pt x="13422" y="9271"/>
                    <a:pt x="14739" y="8511"/>
                  </a:cubicBezTo>
                  <a:cubicBezTo>
                    <a:pt x="16055" y="7751"/>
                    <a:pt x="16032" y="6505"/>
                    <a:pt x="14688" y="5728"/>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40;p52">
              <a:extLst>
                <a:ext uri="{FF2B5EF4-FFF2-40B4-BE49-F238E27FC236}">
                  <a16:creationId xmlns:a16="http://schemas.microsoft.com/office/drawing/2014/main" id="{C7C9C864-2F2F-4CEC-B6EE-34D7F8059E7C}"/>
                </a:ext>
              </a:extLst>
            </p:cNvPr>
            <p:cNvSpPr/>
            <p:nvPr/>
          </p:nvSpPr>
          <p:spPr>
            <a:xfrm>
              <a:off x="1576325" y="690000"/>
              <a:ext cx="508250" cy="779575"/>
            </a:xfrm>
            <a:custGeom>
              <a:avLst/>
              <a:gdLst/>
              <a:ahLst/>
              <a:cxnLst/>
              <a:rect l="l" t="t" r="r" b="b"/>
              <a:pathLst>
                <a:path w="20330" h="31183" extrusionOk="0">
                  <a:moveTo>
                    <a:pt x="14886" y="23872"/>
                  </a:moveTo>
                  <a:cubicBezTo>
                    <a:pt x="13081" y="25851"/>
                    <a:pt x="11518" y="27066"/>
                    <a:pt x="9383" y="28300"/>
                  </a:cubicBezTo>
                  <a:cubicBezTo>
                    <a:pt x="4392" y="31182"/>
                    <a:pt x="0" y="29585"/>
                    <a:pt x="0" y="22779"/>
                  </a:cubicBezTo>
                  <a:cubicBezTo>
                    <a:pt x="0" y="15696"/>
                    <a:pt x="4451" y="6979"/>
                    <a:pt x="11248" y="3055"/>
                  </a:cubicBezTo>
                  <a:cubicBezTo>
                    <a:pt x="16540" y="0"/>
                    <a:pt x="20330" y="2014"/>
                    <a:pt x="20330" y="7848"/>
                  </a:cubicBezTo>
                  <a:cubicBezTo>
                    <a:pt x="20330" y="12918"/>
                    <a:pt x="17864" y="17537"/>
                    <a:pt x="14616" y="19411"/>
                  </a:cubicBezTo>
                  <a:cubicBezTo>
                    <a:pt x="13202" y="20227"/>
                    <a:pt x="12181" y="19984"/>
                    <a:pt x="12029" y="18230"/>
                  </a:cubicBezTo>
                  <a:lnTo>
                    <a:pt x="11969" y="18265"/>
                  </a:lnTo>
                  <a:cubicBezTo>
                    <a:pt x="11038" y="20573"/>
                    <a:pt x="9684" y="22257"/>
                    <a:pt x="8090" y="23179"/>
                  </a:cubicBezTo>
                  <a:cubicBezTo>
                    <a:pt x="6136" y="24306"/>
                    <a:pt x="4722" y="23456"/>
                    <a:pt x="4722" y="20608"/>
                  </a:cubicBezTo>
                  <a:cubicBezTo>
                    <a:pt x="4722" y="16372"/>
                    <a:pt x="7427" y="10956"/>
                    <a:pt x="11758" y="8455"/>
                  </a:cubicBezTo>
                  <a:cubicBezTo>
                    <a:pt x="13081" y="7692"/>
                    <a:pt x="14586" y="7206"/>
                    <a:pt x="15337" y="7258"/>
                  </a:cubicBezTo>
                  <a:lnTo>
                    <a:pt x="14435" y="14202"/>
                  </a:lnTo>
                  <a:cubicBezTo>
                    <a:pt x="14135" y="16424"/>
                    <a:pt x="14345" y="17240"/>
                    <a:pt x="15187" y="16789"/>
                  </a:cubicBezTo>
                  <a:cubicBezTo>
                    <a:pt x="16480" y="16077"/>
                    <a:pt x="18104" y="13230"/>
                    <a:pt x="18104" y="9236"/>
                  </a:cubicBezTo>
                  <a:cubicBezTo>
                    <a:pt x="18104" y="4722"/>
                    <a:pt x="15578" y="2674"/>
                    <a:pt x="10917" y="5365"/>
                  </a:cubicBezTo>
                  <a:cubicBezTo>
                    <a:pt x="6316" y="8021"/>
                    <a:pt x="2286" y="14513"/>
                    <a:pt x="2286" y="21146"/>
                  </a:cubicBezTo>
                  <a:cubicBezTo>
                    <a:pt x="2286" y="26945"/>
                    <a:pt x="5503" y="28386"/>
                    <a:pt x="9984" y="25799"/>
                  </a:cubicBezTo>
                  <a:cubicBezTo>
                    <a:pt x="11518" y="24913"/>
                    <a:pt x="13142" y="23593"/>
                    <a:pt x="14344" y="22170"/>
                  </a:cubicBezTo>
                  <a:close/>
                  <a:moveTo>
                    <a:pt x="12209" y="11075"/>
                  </a:moveTo>
                  <a:cubicBezTo>
                    <a:pt x="11884" y="11169"/>
                    <a:pt x="11571" y="11303"/>
                    <a:pt x="11278" y="11475"/>
                  </a:cubicBezTo>
                  <a:cubicBezTo>
                    <a:pt x="9292" y="12621"/>
                    <a:pt x="7730" y="15780"/>
                    <a:pt x="7730" y="18455"/>
                  </a:cubicBezTo>
                  <a:cubicBezTo>
                    <a:pt x="7730" y="19774"/>
                    <a:pt x="8240" y="20313"/>
                    <a:pt x="9233" y="19739"/>
                  </a:cubicBezTo>
                  <a:cubicBezTo>
                    <a:pt x="10346" y="19097"/>
                    <a:pt x="11519" y="16787"/>
                    <a:pt x="11789" y="14618"/>
                  </a:cubicBezTo>
                  <a:close/>
                </a:path>
              </a:pathLst>
            </a:custGeom>
            <a:gradFill>
              <a:gsLst>
                <a:gs pos="0">
                  <a:srgbClr val="FFFFFF">
                    <a:alpha val="23137"/>
                  </a:srgbClr>
                </a:gs>
                <a:gs pos="50000">
                  <a:srgbClr val="E354F7">
                    <a:alpha val="56862"/>
                  </a:srgbClr>
                </a:gs>
                <a:gs pos="100000">
                  <a:srgbClr val="10ECFF">
                    <a:alpha val="58823"/>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41;p52">
              <a:extLst>
                <a:ext uri="{FF2B5EF4-FFF2-40B4-BE49-F238E27FC236}">
                  <a16:creationId xmlns:a16="http://schemas.microsoft.com/office/drawing/2014/main" id="{337F0882-028D-4158-8984-938705555D8B}"/>
                </a:ext>
              </a:extLst>
            </p:cNvPr>
            <p:cNvSpPr/>
            <p:nvPr/>
          </p:nvSpPr>
          <p:spPr>
            <a:xfrm>
              <a:off x="2245250" y="419275"/>
              <a:ext cx="554250" cy="394200"/>
            </a:xfrm>
            <a:custGeom>
              <a:avLst/>
              <a:gdLst/>
              <a:ahLst/>
              <a:cxnLst/>
              <a:rect l="l" t="t" r="r" b="b"/>
              <a:pathLst>
                <a:path w="22170" h="15768" extrusionOk="0">
                  <a:moveTo>
                    <a:pt x="0" y="12764"/>
                  </a:moveTo>
                  <a:lnTo>
                    <a:pt x="10508" y="15677"/>
                  </a:lnTo>
                  <a:cubicBezTo>
                    <a:pt x="10833" y="15767"/>
                    <a:pt x="11334" y="15478"/>
                    <a:pt x="11658" y="15013"/>
                  </a:cubicBezTo>
                  <a:lnTo>
                    <a:pt x="22169" y="1"/>
                  </a:lnTo>
                  <a:close/>
                </a:path>
              </a:pathLst>
            </a:custGeom>
            <a:gradFill>
              <a:gsLst>
                <a:gs pos="0">
                  <a:srgbClr val="FFFFFF">
                    <a:alpha val="23137"/>
                  </a:srgbClr>
                </a:gs>
                <a:gs pos="50000">
                  <a:srgbClr val="E354F7">
                    <a:alpha val="56862"/>
                  </a:srgbClr>
                </a:gs>
                <a:gs pos="100000">
                  <a:srgbClr val="10ECFF">
                    <a:alpha val="58823"/>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42;p52">
              <a:extLst>
                <a:ext uri="{FF2B5EF4-FFF2-40B4-BE49-F238E27FC236}">
                  <a16:creationId xmlns:a16="http://schemas.microsoft.com/office/drawing/2014/main" id="{8D5764A9-0DCA-453F-87E1-8DD53975A9AA}"/>
                </a:ext>
              </a:extLst>
            </p:cNvPr>
            <p:cNvSpPr/>
            <p:nvPr/>
          </p:nvSpPr>
          <p:spPr>
            <a:xfrm>
              <a:off x="2244075" y="764200"/>
              <a:ext cx="187775" cy="354125"/>
            </a:xfrm>
            <a:custGeom>
              <a:avLst/>
              <a:gdLst/>
              <a:ahLst/>
              <a:cxnLst/>
              <a:rect l="l" t="t" r="r" b="b"/>
              <a:pathLst>
                <a:path w="7511" h="14165" extrusionOk="0">
                  <a:moveTo>
                    <a:pt x="7511" y="2066"/>
                  </a:moveTo>
                  <a:lnTo>
                    <a:pt x="199" y="14164"/>
                  </a:lnTo>
                  <a:cubicBezTo>
                    <a:pt x="81" y="14004"/>
                    <a:pt x="0" y="13786"/>
                    <a:pt x="0" y="13506"/>
                  </a:cubicBezTo>
                  <a:lnTo>
                    <a:pt x="0" y="1"/>
                  </a:lnTo>
                  <a:close/>
                </a:path>
              </a:pathLst>
            </a:custGeom>
            <a:gradFill>
              <a:gsLst>
                <a:gs pos="0">
                  <a:srgbClr val="FFFFFF">
                    <a:alpha val="23137"/>
                  </a:srgbClr>
                </a:gs>
                <a:gs pos="50000">
                  <a:srgbClr val="E354F7">
                    <a:alpha val="56862"/>
                  </a:srgbClr>
                </a:gs>
                <a:gs pos="100000">
                  <a:srgbClr val="10ECFF">
                    <a:alpha val="58823"/>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43;p52">
              <a:extLst>
                <a:ext uri="{FF2B5EF4-FFF2-40B4-BE49-F238E27FC236}">
                  <a16:creationId xmlns:a16="http://schemas.microsoft.com/office/drawing/2014/main" id="{1BED025A-E89C-4D1B-99A0-6D18D7874AF1}"/>
                </a:ext>
              </a:extLst>
            </p:cNvPr>
            <p:cNvSpPr/>
            <p:nvPr/>
          </p:nvSpPr>
          <p:spPr>
            <a:xfrm>
              <a:off x="2266250" y="735250"/>
              <a:ext cx="513600" cy="389550"/>
            </a:xfrm>
            <a:custGeom>
              <a:avLst/>
              <a:gdLst/>
              <a:ahLst/>
              <a:cxnLst/>
              <a:rect l="l" t="t" r="r" b="b"/>
              <a:pathLst>
                <a:path w="20544" h="15582" extrusionOk="0">
                  <a:moveTo>
                    <a:pt x="13182" y="1"/>
                  </a:moveTo>
                  <a:lnTo>
                    <a:pt x="20543" y="3692"/>
                  </a:lnTo>
                  <a:cubicBezTo>
                    <a:pt x="20347" y="3920"/>
                    <a:pt x="20113" y="4115"/>
                    <a:pt x="19855" y="4268"/>
                  </a:cubicBezTo>
                  <a:lnTo>
                    <a:pt x="635" y="15365"/>
                  </a:lnTo>
                  <a:cubicBezTo>
                    <a:pt x="408" y="15496"/>
                    <a:pt x="193" y="15569"/>
                    <a:pt x="1" y="15581"/>
                  </a:cubicBezTo>
                  <a:lnTo>
                    <a:pt x="7353" y="3404"/>
                  </a:lnTo>
                  <a:lnTo>
                    <a:pt x="10245" y="4206"/>
                  </a:lnTo>
                  <a:close/>
                </a:path>
              </a:pathLst>
            </a:custGeom>
            <a:gradFill>
              <a:gsLst>
                <a:gs pos="0">
                  <a:srgbClr val="FFFFFF">
                    <a:alpha val="23137"/>
                  </a:srgbClr>
                </a:gs>
                <a:gs pos="50000">
                  <a:srgbClr val="E354F7">
                    <a:alpha val="56862"/>
                  </a:srgbClr>
                </a:gs>
                <a:gs pos="100000">
                  <a:srgbClr val="10ECFF">
                    <a:alpha val="58823"/>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44;p52">
              <a:extLst>
                <a:ext uri="{FF2B5EF4-FFF2-40B4-BE49-F238E27FC236}">
                  <a16:creationId xmlns:a16="http://schemas.microsoft.com/office/drawing/2014/main" id="{4D839702-C715-47A7-8D81-CBE367DE12A0}"/>
                </a:ext>
              </a:extLst>
            </p:cNvPr>
            <p:cNvSpPr/>
            <p:nvPr/>
          </p:nvSpPr>
          <p:spPr>
            <a:xfrm>
              <a:off x="2614350" y="442850"/>
              <a:ext cx="186350" cy="358175"/>
            </a:xfrm>
            <a:custGeom>
              <a:avLst/>
              <a:gdLst/>
              <a:ahLst/>
              <a:cxnLst/>
              <a:rect l="l" t="t" r="r" b="b"/>
              <a:pathLst>
                <a:path w="7454" h="14327" extrusionOk="0">
                  <a:moveTo>
                    <a:pt x="7453" y="1"/>
                  </a:moveTo>
                  <a:lnTo>
                    <a:pt x="7453" y="13506"/>
                  </a:lnTo>
                  <a:cubicBezTo>
                    <a:pt x="7453" y="13763"/>
                    <a:pt x="7372" y="14054"/>
                    <a:pt x="7270" y="14326"/>
                  </a:cubicBezTo>
                  <a:lnTo>
                    <a:pt x="1" y="10664"/>
                  </a:lnTo>
                  <a:close/>
                </a:path>
              </a:pathLst>
            </a:custGeom>
            <a:gradFill>
              <a:gsLst>
                <a:gs pos="0">
                  <a:srgbClr val="FFFFFF">
                    <a:alpha val="23137"/>
                  </a:srgbClr>
                </a:gs>
                <a:gs pos="50000">
                  <a:srgbClr val="E354F7">
                    <a:alpha val="56862"/>
                  </a:srgbClr>
                </a:gs>
                <a:gs pos="100000">
                  <a:srgbClr val="10ECFF">
                    <a:alpha val="58823"/>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45;p52">
              <a:extLst>
                <a:ext uri="{FF2B5EF4-FFF2-40B4-BE49-F238E27FC236}">
                  <a16:creationId xmlns:a16="http://schemas.microsoft.com/office/drawing/2014/main" id="{4D8F7058-2892-4295-85EB-E6EF7DC11CE5}"/>
                </a:ext>
              </a:extLst>
            </p:cNvPr>
            <p:cNvSpPr/>
            <p:nvPr/>
          </p:nvSpPr>
          <p:spPr>
            <a:xfrm>
              <a:off x="1649675" y="723325"/>
              <a:ext cx="1904375" cy="2651975"/>
            </a:xfrm>
            <a:custGeom>
              <a:avLst/>
              <a:gdLst/>
              <a:ahLst/>
              <a:cxnLst/>
              <a:rect l="l" t="t" r="r" b="b"/>
              <a:pathLst>
                <a:path w="76175" h="106079" extrusionOk="0">
                  <a:moveTo>
                    <a:pt x="0" y="101047"/>
                  </a:moveTo>
                  <a:lnTo>
                    <a:pt x="0" y="44367"/>
                  </a:lnTo>
                  <a:cubicBezTo>
                    <a:pt x="0" y="42930"/>
                    <a:pt x="766" y="41603"/>
                    <a:pt x="2012" y="40884"/>
                  </a:cubicBezTo>
                  <a:lnTo>
                    <a:pt x="70141" y="1550"/>
                  </a:lnTo>
                  <a:cubicBezTo>
                    <a:pt x="72823" y="1"/>
                    <a:pt x="76175" y="1936"/>
                    <a:pt x="76175" y="5033"/>
                  </a:cubicBezTo>
                  <a:lnTo>
                    <a:pt x="76175" y="61713"/>
                  </a:lnTo>
                  <a:cubicBezTo>
                    <a:pt x="76175" y="63149"/>
                    <a:pt x="75409" y="64478"/>
                    <a:pt x="74163" y="65197"/>
                  </a:cubicBezTo>
                  <a:lnTo>
                    <a:pt x="6034" y="104530"/>
                  </a:lnTo>
                  <a:cubicBezTo>
                    <a:pt x="3352" y="106079"/>
                    <a:pt x="0" y="104144"/>
                    <a:pt x="0" y="1010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46;p52">
              <a:extLst>
                <a:ext uri="{FF2B5EF4-FFF2-40B4-BE49-F238E27FC236}">
                  <a16:creationId xmlns:a16="http://schemas.microsoft.com/office/drawing/2014/main" id="{DA0D4F4E-57D6-4E91-BD2D-AB688AD2EF8F}"/>
                </a:ext>
              </a:extLst>
            </p:cNvPr>
            <p:cNvSpPr/>
            <p:nvPr/>
          </p:nvSpPr>
          <p:spPr>
            <a:xfrm>
              <a:off x="1683425" y="782150"/>
              <a:ext cx="1836925" cy="2534350"/>
            </a:xfrm>
            <a:custGeom>
              <a:avLst/>
              <a:gdLst/>
              <a:ahLst/>
              <a:cxnLst/>
              <a:rect l="l" t="t" r="r" b="b"/>
              <a:pathLst>
                <a:path w="73477" h="101374" extrusionOk="0">
                  <a:moveTo>
                    <a:pt x="70797" y="0"/>
                  </a:moveTo>
                  <a:cubicBezTo>
                    <a:pt x="70332" y="0"/>
                    <a:pt x="69884" y="123"/>
                    <a:pt x="69466" y="365"/>
                  </a:cubicBezTo>
                  <a:lnTo>
                    <a:pt x="1336" y="39699"/>
                  </a:lnTo>
                  <a:cubicBezTo>
                    <a:pt x="511" y="40178"/>
                    <a:pt x="0" y="41060"/>
                    <a:pt x="0" y="42014"/>
                  </a:cubicBezTo>
                  <a:lnTo>
                    <a:pt x="0" y="98694"/>
                  </a:lnTo>
                  <a:cubicBezTo>
                    <a:pt x="0" y="100348"/>
                    <a:pt x="1390" y="101373"/>
                    <a:pt x="2680" y="101373"/>
                  </a:cubicBezTo>
                  <a:cubicBezTo>
                    <a:pt x="3143" y="101373"/>
                    <a:pt x="3591" y="101250"/>
                    <a:pt x="4009" y="101010"/>
                  </a:cubicBezTo>
                  <a:lnTo>
                    <a:pt x="72138" y="61674"/>
                  </a:lnTo>
                  <a:cubicBezTo>
                    <a:pt x="72964" y="61196"/>
                    <a:pt x="73475" y="60313"/>
                    <a:pt x="73476" y="59360"/>
                  </a:cubicBezTo>
                  <a:lnTo>
                    <a:pt x="73476" y="2680"/>
                  </a:lnTo>
                  <a:cubicBezTo>
                    <a:pt x="73476" y="1025"/>
                    <a:pt x="72085" y="0"/>
                    <a:pt x="70797" y="0"/>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47;p52">
              <a:extLst>
                <a:ext uri="{FF2B5EF4-FFF2-40B4-BE49-F238E27FC236}">
                  <a16:creationId xmlns:a16="http://schemas.microsoft.com/office/drawing/2014/main" id="{AD140CD2-3449-47CD-A48E-CC84BE7895DE}"/>
                </a:ext>
              </a:extLst>
            </p:cNvPr>
            <p:cNvSpPr/>
            <p:nvPr/>
          </p:nvSpPr>
          <p:spPr>
            <a:xfrm>
              <a:off x="1609850" y="719475"/>
              <a:ext cx="1879375" cy="2613100"/>
            </a:xfrm>
            <a:custGeom>
              <a:avLst/>
              <a:gdLst/>
              <a:ahLst/>
              <a:cxnLst/>
              <a:rect l="l" t="t" r="r" b="b"/>
              <a:pathLst>
                <a:path w="75175" h="104524" extrusionOk="0">
                  <a:moveTo>
                    <a:pt x="1593" y="101201"/>
                  </a:moveTo>
                  <a:lnTo>
                    <a:pt x="1593" y="44521"/>
                  </a:lnTo>
                  <a:cubicBezTo>
                    <a:pt x="1593" y="43084"/>
                    <a:pt x="2359" y="41757"/>
                    <a:pt x="3605" y="41038"/>
                  </a:cubicBezTo>
                  <a:lnTo>
                    <a:pt x="71734" y="1704"/>
                  </a:lnTo>
                  <a:cubicBezTo>
                    <a:pt x="72862" y="1051"/>
                    <a:pt x="74106" y="1022"/>
                    <a:pt x="75173" y="1431"/>
                  </a:cubicBezTo>
                  <a:lnTo>
                    <a:pt x="75175" y="1428"/>
                  </a:lnTo>
                  <a:lnTo>
                    <a:pt x="74563" y="1130"/>
                  </a:lnTo>
                  <a:cubicBezTo>
                    <a:pt x="73348" y="225"/>
                    <a:pt x="71640" y="1"/>
                    <a:pt x="70141" y="865"/>
                  </a:cubicBezTo>
                  <a:lnTo>
                    <a:pt x="2011" y="40200"/>
                  </a:lnTo>
                  <a:cubicBezTo>
                    <a:pt x="767" y="40918"/>
                    <a:pt x="1" y="42247"/>
                    <a:pt x="1" y="43684"/>
                  </a:cubicBezTo>
                  <a:lnTo>
                    <a:pt x="1" y="100363"/>
                  </a:lnTo>
                  <a:cubicBezTo>
                    <a:pt x="1" y="101729"/>
                    <a:pt x="655" y="102864"/>
                    <a:pt x="1613" y="103580"/>
                  </a:cubicBezTo>
                  <a:cubicBezTo>
                    <a:pt x="1642" y="103602"/>
                    <a:pt x="1673" y="103621"/>
                    <a:pt x="1705" y="103638"/>
                  </a:cubicBezTo>
                  <a:lnTo>
                    <a:pt x="3360" y="104523"/>
                  </a:lnTo>
                  <a:cubicBezTo>
                    <a:pt x="2318" y="103818"/>
                    <a:pt x="1593" y="102637"/>
                    <a:pt x="1593" y="10120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48;p52">
              <a:extLst>
                <a:ext uri="{FF2B5EF4-FFF2-40B4-BE49-F238E27FC236}">
                  <a16:creationId xmlns:a16="http://schemas.microsoft.com/office/drawing/2014/main" id="{AA8C1989-D91E-4D86-9204-8E3B42C3A11F}"/>
                </a:ext>
              </a:extLst>
            </p:cNvPr>
            <p:cNvSpPr/>
            <p:nvPr/>
          </p:nvSpPr>
          <p:spPr>
            <a:xfrm>
              <a:off x="1712575" y="3342700"/>
              <a:ext cx="425" cy="200"/>
            </a:xfrm>
            <a:custGeom>
              <a:avLst/>
              <a:gdLst/>
              <a:ahLst/>
              <a:cxnLst/>
              <a:rect l="l" t="t" r="r" b="b"/>
              <a:pathLst>
                <a:path w="17" h="8" extrusionOk="0">
                  <a:moveTo>
                    <a:pt x="0" y="0"/>
                  </a:moveTo>
                  <a:lnTo>
                    <a:pt x="15" y="8"/>
                  </a:lnTo>
                  <a:lnTo>
                    <a:pt x="17" y="6"/>
                  </a:lnTo>
                  <a:cubicBezTo>
                    <a:pt x="12" y="3"/>
                    <a:pt x="6" y="2"/>
                    <a:pt x="0" y="0"/>
                  </a:cubicBezTo>
                  <a:close/>
                </a:path>
              </a:pathLst>
            </a:custGeom>
            <a:solidFill>
              <a:srgbClr val="611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49;p52">
              <a:extLst>
                <a:ext uri="{FF2B5EF4-FFF2-40B4-BE49-F238E27FC236}">
                  <a16:creationId xmlns:a16="http://schemas.microsoft.com/office/drawing/2014/main" id="{58CE105A-AEAC-49DD-B8CF-10DA32BF7838}"/>
                </a:ext>
              </a:extLst>
            </p:cNvPr>
            <p:cNvSpPr/>
            <p:nvPr/>
          </p:nvSpPr>
          <p:spPr>
            <a:xfrm>
              <a:off x="1683425" y="782150"/>
              <a:ext cx="1836925" cy="2534350"/>
            </a:xfrm>
            <a:custGeom>
              <a:avLst/>
              <a:gdLst/>
              <a:ahLst/>
              <a:cxnLst/>
              <a:rect l="l" t="t" r="r" b="b"/>
              <a:pathLst>
                <a:path w="73477" h="101374" extrusionOk="0">
                  <a:moveTo>
                    <a:pt x="10301" y="34525"/>
                  </a:moveTo>
                  <a:lnTo>
                    <a:pt x="0" y="65357"/>
                  </a:lnTo>
                  <a:lnTo>
                    <a:pt x="0" y="98694"/>
                  </a:lnTo>
                  <a:cubicBezTo>
                    <a:pt x="0" y="100348"/>
                    <a:pt x="1390" y="101373"/>
                    <a:pt x="2678" y="101373"/>
                  </a:cubicBezTo>
                  <a:cubicBezTo>
                    <a:pt x="2704" y="101373"/>
                    <a:pt x="2727" y="101364"/>
                    <a:pt x="2751" y="101364"/>
                  </a:cubicBezTo>
                  <a:lnTo>
                    <a:pt x="28612" y="23952"/>
                  </a:lnTo>
                  <a:close/>
                  <a:moveTo>
                    <a:pt x="50987" y="73888"/>
                  </a:moveTo>
                  <a:lnTo>
                    <a:pt x="59603" y="68912"/>
                  </a:lnTo>
                  <a:lnTo>
                    <a:pt x="73476" y="27383"/>
                  </a:lnTo>
                  <a:lnTo>
                    <a:pt x="73476" y="6563"/>
                  </a:lnTo>
                  <a:close/>
                  <a:moveTo>
                    <a:pt x="35595" y="19920"/>
                  </a:moveTo>
                  <a:lnTo>
                    <a:pt x="9582" y="97793"/>
                  </a:lnTo>
                  <a:lnTo>
                    <a:pt x="13890" y="95304"/>
                  </a:lnTo>
                  <a:lnTo>
                    <a:pt x="39904" y="17432"/>
                  </a:lnTo>
                  <a:close/>
                  <a:moveTo>
                    <a:pt x="70797" y="0"/>
                  </a:moveTo>
                  <a:cubicBezTo>
                    <a:pt x="70332" y="0"/>
                    <a:pt x="69884" y="123"/>
                    <a:pt x="69466" y="365"/>
                  </a:cubicBezTo>
                  <a:lnTo>
                    <a:pt x="46304" y="13737"/>
                  </a:lnTo>
                  <a:lnTo>
                    <a:pt x="20290" y="91609"/>
                  </a:lnTo>
                  <a:lnTo>
                    <a:pt x="45066" y="77305"/>
                  </a:lnTo>
                  <a:lnTo>
                    <a:pt x="70887" y="10"/>
                  </a:lnTo>
                  <a:cubicBezTo>
                    <a:pt x="70857" y="8"/>
                    <a:pt x="70827" y="0"/>
                    <a:pt x="70797" y="0"/>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50;p52">
              <a:extLst>
                <a:ext uri="{FF2B5EF4-FFF2-40B4-BE49-F238E27FC236}">
                  <a16:creationId xmlns:a16="http://schemas.microsoft.com/office/drawing/2014/main" id="{6DEDCF4D-686C-4127-8FD2-7AE9D5410F91}"/>
                </a:ext>
              </a:extLst>
            </p:cNvPr>
            <p:cNvSpPr/>
            <p:nvPr/>
          </p:nvSpPr>
          <p:spPr>
            <a:xfrm>
              <a:off x="1733450" y="2335275"/>
              <a:ext cx="3165075" cy="1901975"/>
            </a:xfrm>
            <a:custGeom>
              <a:avLst/>
              <a:gdLst/>
              <a:ahLst/>
              <a:cxnLst/>
              <a:rect l="l" t="t" r="r" b="b"/>
              <a:pathLst>
                <a:path w="126603" h="76079" extrusionOk="0">
                  <a:moveTo>
                    <a:pt x="2683" y="47020"/>
                  </a:moveTo>
                  <a:lnTo>
                    <a:pt x="51769" y="75361"/>
                  </a:lnTo>
                  <a:cubicBezTo>
                    <a:pt x="53014" y="76078"/>
                    <a:pt x="54547" y="76078"/>
                    <a:pt x="55792" y="75361"/>
                  </a:cubicBezTo>
                  <a:lnTo>
                    <a:pt x="123920" y="36025"/>
                  </a:lnTo>
                  <a:cubicBezTo>
                    <a:pt x="126603" y="34476"/>
                    <a:pt x="126603" y="30606"/>
                    <a:pt x="123920" y="29058"/>
                  </a:cubicBezTo>
                  <a:lnTo>
                    <a:pt x="74836" y="719"/>
                  </a:lnTo>
                  <a:cubicBezTo>
                    <a:pt x="73591" y="0"/>
                    <a:pt x="72058" y="0"/>
                    <a:pt x="70812" y="719"/>
                  </a:cubicBezTo>
                  <a:lnTo>
                    <a:pt x="2683" y="40052"/>
                  </a:lnTo>
                  <a:cubicBezTo>
                    <a:pt x="1" y="41601"/>
                    <a:pt x="1" y="45471"/>
                    <a:pt x="2683" y="47020"/>
                  </a:cubicBez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51;p52">
              <a:extLst>
                <a:ext uri="{FF2B5EF4-FFF2-40B4-BE49-F238E27FC236}">
                  <a16:creationId xmlns:a16="http://schemas.microsoft.com/office/drawing/2014/main" id="{B0D16E5D-504C-46A6-BBE8-E96C25B7D202}"/>
                </a:ext>
              </a:extLst>
            </p:cNvPr>
            <p:cNvSpPr/>
            <p:nvPr/>
          </p:nvSpPr>
          <p:spPr>
            <a:xfrm>
              <a:off x="1750225" y="3152250"/>
              <a:ext cx="3131475" cy="1117275"/>
            </a:xfrm>
            <a:custGeom>
              <a:avLst/>
              <a:gdLst/>
              <a:ahLst/>
              <a:cxnLst/>
              <a:rect l="l" t="t" r="r" b="b"/>
              <a:pathLst>
                <a:path w="125259" h="44691" extrusionOk="0">
                  <a:moveTo>
                    <a:pt x="123249" y="3346"/>
                  </a:moveTo>
                  <a:lnTo>
                    <a:pt x="55121" y="42682"/>
                  </a:lnTo>
                  <a:cubicBezTo>
                    <a:pt x="53876" y="43399"/>
                    <a:pt x="52343" y="43399"/>
                    <a:pt x="51098" y="42682"/>
                  </a:cubicBezTo>
                  <a:lnTo>
                    <a:pt x="2012" y="14341"/>
                  </a:lnTo>
                  <a:cubicBezTo>
                    <a:pt x="671" y="13568"/>
                    <a:pt x="0" y="12213"/>
                    <a:pt x="0" y="10858"/>
                  </a:cubicBezTo>
                  <a:lnTo>
                    <a:pt x="0" y="12149"/>
                  </a:lnTo>
                  <a:cubicBezTo>
                    <a:pt x="0" y="13504"/>
                    <a:pt x="671" y="14859"/>
                    <a:pt x="2012" y="15632"/>
                  </a:cubicBezTo>
                  <a:lnTo>
                    <a:pt x="51098" y="43973"/>
                  </a:lnTo>
                  <a:cubicBezTo>
                    <a:pt x="52343" y="44691"/>
                    <a:pt x="53876" y="44691"/>
                    <a:pt x="55121" y="43973"/>
                  </a:cubicBezTo>
                  <a:lnTo>
                    <a:pt x="123249" y="4639"/>
                  </a:lnTo>
                  <a:cubicBezTo>
                    <a:pt x="124532" y="3899"/>
                    <a:pt x="125193" y="2629"/>
                    <a:pt x="125251" y="1336"/>
                  </a:cubicBezTo>
                  <a:lnTo>
                    <a:pt x="125252" y="1334"/>
                  </a:lnTo>
                  <a:cubicBezTo>
                    <a:pt x="125252" y="1334"/>
                    <a:pt x="125255" y="1107"/>
                    <a:pt x="125252" y="1013"/>
                  </a:cubicBezTo>
                  <a:lnTo>
                    <a:pt x="125258" y="1"/>
                  </a:lnTo>
                  <a:cubicBezTo>
                    <a:pt x="125214" y="1307"/>
                    <a:pt x="124544" y="2600"/>
                    <a:pt x="123249" y="334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52;p52">
              <a:extLst>
                <a:ext uri="{FF2B5EF4-FFF2-40B4-BE49-F238E27FC236}">
                  <a16:creationId xmlns:a16="http://schemas.microsoft.com/office/drawing/2014/main" id="{299C15DA-102D-4813-89B8-17E317793598}"/>
                </a:ext>
              </a:extLst>
            </p:cNvPr>
            <p:cNvSpPr/>
            <p:nvPr/>
          </p:nvSpPr>
          <p:spPr>
            <a:xfrm>
              <a:off x="1998025" y="2533100"/>
              <a:ext cx="2255575" cy="1302250"/>
            </a:xfrm>
            <a:custGeom>
              <a:avLst/>
              <a:gdLst/>
              <a:ahLst/>
              <a:cxnLst/>
              <a:rect l="l" t="t" r="r" b="b"/>
              <a:pathLst>
                <a:path w="90223" h="52090" extrusionOk="0">
                  <a:moveTo>
                    <a:pt x="87940" y="16996"/>
                  </a:moveTo>
                  <a:lnTo>
                    <a:pt x="29438" y="50771"/>
                  </a:lnTo>
                  <a:cubicBezTo>
                    <a:pt x="27155" y="52090"/>
                    <a:pt x="23169" y="51925"/>
                    <a:pt x="20533" y="50403"/>
                  </a:cubicBezTo>
                  <a:lnTo>
                    <a:pt x="2923" y="40235"/>
                  </a:lnTo>
                  <a:cubicBezTo>
                    <a:pt x="287" y="38714"/>
                    <a:pt x="1" y="36411"/>
                    <a:pt x="2282" y="35094"/>
                  </a:cubicBezTo>
                  <a:lnTo>
                    <a:pt x="60785" y="1319"/>
                  </a:lnTo>
                  <a:cubicBezTo>
                    <a:pt x="63067" y="0"/>
                    <a:pt x="67053" y="165"/>
                    <a:pt x="69689" y="1687"/>
                  </a:cubicBezTo>
                  <a:lnTo>
                    <a:pt x="87301" y="11855"/>
                  </a:lnTo>
                  <a:cubicBezTo>
                    <a:pt x="89937" y="13376"/>
                    <a:pt x="90223" y="15677"/>
                    <a:pt x="87940" y="16996"/>
                  </a:cubicBezTo>
                  <a:close/>
                </a:path>
              </a:pathLst>
            </a:custGeom>
            <a:solidFill>
              <a:srgbClr val="798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53;p52">
              <a:extLst>
                <a:ext uri="{FF2B5EF4-FFF2-40B4-BE49-F238E27FC236}">
                  <a16:creationId xmlns:a16="http://schemas.microsoft.com/office/drawing/2014/main" id="{29CA61C2-62E9-4A87-96F0-C0D83524C7FF}"/>
                </a:ext>
              </a:extLst>
            </p:cNvPr>
            <p:cNvSpPr/>
            <p:nvPr/>
          </p:nvSpPr>
          <p:spPr>
            <a:xfrm>
              <a:off x="2013100" y="2533100"/>
              <a:ext cx="2226700" cy="943025"/>
            </a:xfrm>
            <a:custGeom>
              <a:avLst/>
              <a:gdLst/>
              <a:ahLst/>
              <a:cxnLst/>
              <a:rect l="l" t="t" r="r" b="b"/>
              <a:pathLst>
                <a:path w="89068" h="37721" extrusionOk="0">
                  <a:moveTo>
                    <a:pt x="1679" y="35904"/>
                  </a:moveTo>
                  <a:lnTo>
                    <a:pt x="60182" y="2127"/>
                  </a:lnTo>
                  <a:cubicBezTo>
                    <a:pt x="62464" y="810"/>
                    <a:pt x="66450" y="975"/>
                    <a:pt x="69086" y="2496"/>
                  </a:cubicBezTo>
                  <a:lnTo>
                    <a:pt x="86698" y="12665"/>
                  </a:lnTo>
                  <a:cubicBezTo>
                    <a:pt x="87953" y="13389"/>
                    <a:pt x="88669" y="14291"/>
                    <a:pt x="88834" y="15179"/>
                  </a:cubicBezTo>
                  <a:cubicBezTo>
                    <a:pt x="89067" y="14053"/>
                    <a:pt x="88339" y="12803"/>
                    <a:pt x="86698" y="11855"/>
                  </a:cubicBezTo>
                  <a:lnTo>
                    <a:pt x="69086" y="1687"/>
                  </a:lnTo>
                  <a:cubicBezTo>
                    <a:pt x="66450" y="165"/>
                    <a:pt x="62463" y="0"/>
                    <a:pt x="60182" y="1319"/>
                  </a:cubicBezTo>
                  <a:lnTo>
                    <a:pt x="1679" y="35094"/>
                  </a:lnTo>
                  <a:cubicBezTo>
                    <a:pt x="485" y="35784"/>
                    <a:pt x="1" y="36744"/>
                    <a:pt x="182" y="37720"/>
                  </a:cubicBezTo>
                  <a:cubicBezTo>
                    <a:pt x="324" y="37038"/>
                    <a:pt x="819" y="36400"/>
                    <a:pt x="1679" y="3590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54;p52">
              <a:extLst>
                <a:ext uri="{FF2B5EF4-FFF2-40B4-BE49-F238E27FC236}">
                  <a16:creationId xmlns:a16="http://schemas.microsoft.com/office/drawing/2014/main" id="{2289B276-68AB-41AA-96DE-B626178F0B37}"/>
                </a:ext>
              </a:extLst>
            </p:cNvPr>
            <p:cNvSpPr/>
            <p:nvPr/>
          </p:nvSpPr>
          <p:spPr>
            <a:xfrm>
              <a:off x="3373925" y="3311175"/>
              <a:ext cx="731250" cy="422150"/>
            </a:xfrm>
            <a:custGeom>
              <a:avLst/>
              <a:gdLst/>
              <a:ahLst/>
              <a:cxnLst/>
              <a:rect l="l" t="t" r="r" b="b"/>
              <a:pathLst>
                <a:path w="29250" h="16886" extrusionOk="0">
                  <a:moveTo>
                    <a:pt x="28117" y="5707"/>
                  </a:moveTo>
                  <a:lnTo>
                    <a:pt x="9887" y="16233"/>
                  </a:lnTo>
                  <a:cubicBezTo>
                    <a:pt x="8755" y="16885"/>
                    <a:pt x="6761" y="16804"/>
                    <a:pt x="5455" y="16050"/>
                  </a:cubicBezTo>
                  <a:lnTo>
                    <a:pt x="1449" y="13737"/>
                  </a:lnTo>
                  <a:cubicBezTo>
                    <a:pt x="143" y="12983"/>
                    <a:pt x="1" y="11831"/>
                    <a:pt x="1131" y="11178"/>
                  </a:cubicBezTo>
                  <a:lnTo>
                    <a:pt x="19363" y="653"/>
                  </a:lnTo>
                  <a:cubicBezTo>
                    <a:pt x="20493" y="0"/>
                    <a:pt x="22489" y="82"/>
                    <a:pt x="23795" y="836"/>
                  </a:cubicBezTo>
                  <a:lnTo>
                    <a:pt x="27799" y="3149"/>
                  </a:lnTo>
                  <a:cubicBezTo>
                    <a:pt x="29106" y="3903"/>
                    <a:pt x="29249" y="5055"/>
                    <a:pt x="28117" y="5707"/>
                  </a:cubicBezTo>
                  <a:close/>
                </a:path>
              </a:pathLst>
            </a:custGeom>
            <a:solidFill>
              <a:srgbClr val="798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55;p52">
              <a:extLst>
                <a:ext uri="{FF2B5EF4-FFF2-40B4-BE49-F238E27FC236}">
                  <a16:creationId xmlns:a16="http://schemas.microsoft.com/office/drawing/2014/main" id="{B58DB5A5-EBFD-40EA-8399-B6640C48A11C}"/>
                </a:ext>
              </a:extLst>
            </p:cNvPr>
            <p:cNvSpPr/>
            <p:nvPr/>
          </p:nvSpPr>
          <p:spPr>
            <a:xfrm>
              <a:off x="3381125" y="3311175"/>
              <a:ext cx="717700" cy="313875"/>
            </a:xfrm>
            <a:custGeom>
              <a:avLst/>
              <a:gdLst/>
              <a:ahLst/>
              <a:cxnLst/>
              <a:rect l="l" t="t" r="r" b="b"/>
              <a:pathLst>
                <a:path w="28708" h="12555" extrusionOk="0">
                  <a:moveTo>
                    <a:pt x="843" y="11717"/>
                  </a:moveTo>
                  <a:lnTo>
                    <a:pt x="19075" y="1193"/>
                  </a:lnTo>
                  <a:cubicBezTo>
                    <a:pt x="20205" y="539"/>
                    <a:pt x="22201" y="622"/>
                    <a:pt x="23507" y="1376"/>
                  </a:cubicBezTo>
                  <a:lnTo>
                    <a:pt x="27511" y="3688"/>
                  </a:lnTo>
                  <a:cubicBezTo>
                    <a:pt x="28102" y="4028"/>
                    <a:pt x="28441" y="4451"/>
                    <a:pt x="28547" y="4872"/>
                  </a:cubicBezTo>
                  <a:cubicBezTo>
                    <a:pt x="28707" y="4293"/>
                    <a:pt x="28359" y="3638"/>
                    <a:pt x="27511" y="3149"/>
                  </a:cubicBezTo>
                  <a:lnTo>
                    <a:pt x="23507" y="836"/>
                  </a:lnTo>
                  <a:cubicBezTo>
                    <a:pt x="22201" y="82"/>
                    <a:pt x="20205" y="0"/>
                    <a:pt x="19075" y="653"/>
                  </a:cubicBezTo>
                  <a:lnTo>
                    <a:pt x="843" y="11178"/>
                  </a:lnTo>
                  <a:cubicBezTo>
                    <a:pt x="224" y="11536"/>
                    <a:pt x="0" y="12044"/>
                    <a:pt x="127" y="12554"/>
                  </a:cubicBezTo>
                  <a:cubicBezTo>
                    <a:pt x="215" y="12240"/>
                    <a:pt x="447" y="11947"/>
                    <a:pt x="843" y="1171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56;p52">
              <a:extLst>
                <a:ext uri="{FF2B5EF4-FFF2-40B4-BE49-F238E27FC236}">
                  <a16:creationId xmlns:a16="http://schemas.microsoft.com/office/drawing/2014/main" id="{21B89AD2-9F65-4E5C-A7C2-ED4120EA7ED5}"/>
                </a:ext>
              </a:extLst>
            </p:cNvPr>
            <p:cNvSpPr/>
            <p:nvPr/>
          </p:nvSpPr>
          <p:spPr>
            <a:xfrm>
              <a:off x="2117375" y="2622175"/>
              <a:ext cx="2018000" cy="1162900"/>
            </a:xfrm>
            <a:custGeom>
              <a:avLst/>
              <a:gdLst/>
              <a:ahLst/>
              <a:cxnLst/>
              <a:rect l="l" t="t" r="r" b="b"/>
              <a:pathLst>
                <a:path w="80720" h="46516" extrusionOk="0">
                  <a:moveTo>
                    <a:pt x="61627" y="1"/>
                  </a:moveTo>
                  <a:cubicBezTo>
                    <a:pt x="61536" y="1"/>
                    <a:pt x="61448" y="19"/>
                    <a:pt x="61383" y="57"/>
                  </a:cubicBezTo>
                  <a:lnTo>
                    <a:pt x="54733" y="3894"/>
                  </a:lnTo>
                  <a:cubicBezTo>
                    <a:pt x="54591" y="3978"/>
                    <a:pt x="54609" y="4123"/>
                    <a:pt x="54775" y="4218"/>
                  </a:cubicBezTo>
                  <a:lnTo>
                    <a:pt x="57046" y="5531"/>
                  </a:lnTo>
                  <a:cubicBezTo>
                    <a:pt x="57136" y="5583"/>
                    <a:pt x="57252" y="5610"/>
                    <a:pt x="57362" y="5610"/>
                  </a:cubicBezTo>
                  <a:cubicBezTo>
                    <a:pt x="57454" y="5610"/>
                    <a:pt x="57541" y="5591"/>
                    <a:pt x="57606" y="5553"/>
                  </a:cubicBezTo>
                  <a:lnTo>
                    <a:pt x="64256" y="1716"/>
                  </a:lnTo>
                  <a:cubicBezTo>
                    <a:pt x="64400" y="1633"/>
                    <a:pt x="64382" y="1489"/>
                    <a:pt x="64217" y="1392"/>
                  </a:cubicBezTo>
                  <a:lnTo>
                    <a:pt x="61945" y="79"/>
                  </a:lnTo>
                  <a:cubicBezTo>
                    <a:pt x="61854" y="27"/>
                    <a:pt x="61738" y="1"/>
                    <a:pt x="61627" y="1"/>
                  </a:cubicBezTo>
                  <a:close/>
                  <a:moveTo>
                    <a:pt x="65749" y="2612"/>
                  </a:moveTo>
                  <a:cubicBezTo>
                    <a:pt x="65390" y="2612"/>
                    <a:pt x="65032" y="2692"/>
                    <a:pt x="64758" y="2850"/>
                  </a:cubicBezTo>
                  <a:lnTo>
                    <a:pt x="59660" y="5791"/>
                  </a:lnTo>
                  <a:cubicBezTo>
                    <a:pt x="59112" y="6108"/>
                    <a:pt x="59112" y="6619"/>
                    <a:pt x="59660" y="6936"/>
                  </a:cubicBezTo>
                  <a:lnTo>
                    <a:pt x="60551" y="7450"/>
                  </a:lnTo>
                  <a:cubicBezTo>
                    <a:pt x="60825" y="7609"/>
                    <a:pt x="61183" y="7688"/>
                    <a:pt x="61542" y="7688"/>
                  </a:cubicBezTo>
                  <a:cubicBezTo>
                    <a:pt x="61901" y="7688"/>
                    <a:pt x="62260" y="7609"/>
                    <a:pt x="62534" y="7450"/>
                  </a:cubicBezTo>
                  <a:lnTo>
                    <a:pt x="64758" y="6168"/>
                  </a:lnTo>
                  <a:cubicBezTo>
                    <a:pt x="65031" y="6010"/>
                    <a:pt x="65390" y="5931"/>
                    <a:pt x="65748" y="5931"/>
                  </a:cubicBezTo>
                  <a:cubicBezTo>
                    <a:pt x="66107" y="5931"/>
                    <a:pt x="66466" y="6010"/>
                    <a:pt x="66739" y="6168"/>
                  </a:cubicBezTo>
                  <a:lnTo>
                    <a:pt x="68869" y="7397"/>
                  </a:lnTo>
                  <a:cubicBezTo>
                    <a:pt x="69142" y="7556"/>
                    <a:pt x="69501" y="7635"/>
                    <a:pt x="69859" y="7635"/>
                  </a:cubicBezTo>
                  <a:cubicBezTo>
                    <a:pt x="70218" y="7635"/>
                    <a:pt x="70577" y="7556"/>
                    <a:pt x="70851" y="7397"/>
                  </a:cubicBezTo>
                  <a:lnTo>
                    <a:pt x="71742" y="6883"/>
                  </a:lnTo>
                  <a:cubicBezTo>
                    <a:pt x="72290" y="6568"/>
                    <a:pt x="72290" y="6055"/>
                    <a:pt x="71742" y="5738"/>
                  </a:cubicBezTo>
                  <a:lnTo>
                    <a:pt x="66741" y="2850"/>
                  </a:lnTo>
                  <a:cubicBezTo>
                    <a:pt x="66467" y="2692"/>
                    <a:pt x="66108" y="2612"/>
                    <a:pt x="65749" y="2612"/>
                  </a:cubicBezTo>
                  <a:close/>
                  <a:moveTo>
                    <a:pt x="53216" y="4855"/>
                  </a:moveTo>
                  <a:cubicBezTo>
                    <a:pt x="53125" y="4855"/>
                    <a:pt x="53038" y="4874"/>
                    <a:pt x="52972" y="4912"/>
                  </a:cubicBezTo>
                  <a:lnTo>
                    <a:pt x="50618" y="6270"/>
                  </a:lnTo>
                  <a:cubicBezTo>
                    <a:pt x="50475" y="6353"/>
                    <a:pt x="50493" y="6498"/>
                    <a:pt x="50659" y="6593"/>
                  </a:cubicBezTo>
                  <a:lnTo>
                    <a:pt x="52930" y="7906"/>
                  </a:lnTo>
                  <a:cubicBezTo>
                    <a:pt x="53021" y="7958"/>
                    <a:pt x="53137" y="7985"/>
                    <a:pt x="53248" y="7985"/>
                  </a:cubicBezTo>
                  <a:cubicBezTo>
                    <a:pt x="53339" y="7985"/>
                    <a:pt x="53426" y="7966"/>
                    <a:pt x="53492" y="7929"/>
                  </a:cubicBezTo>
                  <a:lnTo>
                    <a:pt x="55846" y="6571"/>
                  </a:lnTo>
                  <a:cubicBezTo>
                    <a:pt x="55989" y="6488"/>
                    <a:pt x="55971" y="6342"/>
                    <a:pt x="55805" y="6247"/>
                  </a:cubicBezTo>
                  <a:lnTo>
                    <a:pt x="53532" y="4934"/>
                  </a:lnTo>
                  <a:cubicBezTo>
                    <a:pt x="53442" y="4882"/>
                    <a:pt x="53326" y="4855"/>
                    <a:pt x="53216" y="4855"/>
                  </a:cubicBezTo>
                  <a:close/>
                  <a:moveTo>
                    <a:pt x="57309" y="7298"/>
                  </a:moveTo>
                  <a:cubicBezTo>
                    <a:pt x="57147" y="7298"/>
                    <a:pt x="56992" y="7332"/>
                    <a:pt x="56877" y="7399"/>
                  </a:cubicBezTo>
                  <a:lnTo>
                    <a:pt x="54924" y="8525"/>
                  </a:lnTo>
                  <a:cubicBezTo>
                    <a:pt x="54669" y="8672"/>
                    <a:pt x="54701" y="8929"/>
                    <a:pt x="54995" y="9099"/>
                  </a:cubicBezTo>
                  <a:lnTo>
                    <a:pt x="56804" y="10143"/>
                  </a:lnTo>
                  <a:cubicBezTo>
                    <a:pt x="56965" y="10236"/>
                    <a:pt x="57171" y="10284"/>
                    <a:pt x="57366" y="10284"/>
                  </a:cubicBezTo>
                  <a:cubicBezTo>
                    <a:pt x="57528" y="10284"/>
                    <a:pt x="57682" y="10251"/>
                    <a:pt x="57797" y="10184"/>
                  </a:cubicBezTo>
                  <a:lnTo>
                    <a:pt x="59750" y="9058"/>
                  </a:lnTo>
                  <a:cubicBezTo>
                    <a:pt x="60004" y="8911"/>
                    <a:pt x="59972" y="8654"/>
                    <a:pt x="59679" y="8484"/>
                  </a:cubicBezTo>
                  <a:lnTo>
                    <a:pt x="57870" y="7440"/>
                  </a:lnTo>
                  <a:cubicBezTo>
                    <a:pt x="57709" y="7346"/>
                    <a:pt x="57504" y="7298"/>
                    <a:pt x="57309" y="7298"/>
                  </a:cubicBezTo>
                  <a:close/>
                  <a:moveTo>
                    <a:pt x="65633" y="7168"/>
                  </a:moveTo>
                  <a:cubicBezTo>
                    <a:pt x="65542" y="7168"/>
                    <a:pt x="65456" y="7186"/>
                    <a:pt x="65392" y="7223"/>
                  </a:cubicBezTo>
                  <a:lnTo>
                    <a:pt x="63032" y="8586"/>
                  </a:lnTo>
                  <a:cubicBezTo>
                    <a:pt x="62889" y="8667"/>
                    <a:pt x="62908" y="8811"/>
                    <a:pt x="63071" y="8905"/>
                  </a:cubicBezTo>
                  <a:lnTo>
                    <a:pt x="65351" y="10222"/>
                  </a:lnTo>
                  <a:cubicBezTo>
                    <a:pt x="65440" y="10274"/>
                    <a:pt x="65554" y="10300"/>
                    <a:pt x="65663" y="10300"/>
                  </a:cubicBezTo>
                  <a:cubicBezTo>
                    <a:pt x="65754" y="10300"/>
                    <a:pt x="65840" y="10282"/>
                    <a:pt x="65905" y="10245"/>
                  </a:cubicBezTo>
                  <a:lnTo>
                    <a:pt x="68265" y="8882"/>
                  </a:lnTo>
                  <a:cubicBezTo>
                    <a:pt x="68407" y="8801"/>
                    <a:pt x="68389" y="8658"/>
                    <a:pt x="68226" y="8563"/>
                  </a:cubicBezTo>
                  <a:lnTo>
                    <a:pt x="65946" y="7246"/>
                  </a:lnTo>
                  <a:cubicBezTo>
                    <a:pt x="65856" y="7195"/>
                    <a:pt x="65742" y="7168"/>
                    <a:pt x="65633" y="7168"/>
                  </a:cubicBezTo>
                  <a:close/>
                  <a:moveTo>
                    <a:pt x="49010" y="7282"/>
                  </a:moveTo>
                  <a:cubicBezTo>
                    <a:pt x="48919" y="7282"/>
                    <a:pt x="48832" y="7301"/>
                    <a:pt x="48767" y="7338"/>
                  </a:cubicBezTo>
                  <a:lnTo>
                    <a:pt x="46413" y="8696"/>
                  </a:lnTo>
                  <a:cubicBezTo>
                    <a:pt x="46269" y="8779"/>
                    <a:pt x="46287" y="8925"/>
                    <a:pt x="46452" y="9022"/>
                  </a:cubicBezTo>
                  <a:lnTo>
                    <a:pt x="48725" y="10333"/>
                  </a:lnTo>
                  <a:cubicBezTo>
                    <a:pt x="48816" y="10386"/>
                    <a:pt x="48933" y="10413"/>
                    <a:pt x="49043" y="10413"/>
                  </a:cubicBezTo>
                  <a:cubicBezTo>
                    <a:pt x="49134" y="10413"/>
                    <a:pt x="49221" y="10394"/>
                    <a:pt x="49286" y="10357"/>
                  </a:cubicBezTo>
                  <a:lnTo>
                    <a:pt x="51639" y="8999"/>
                  </a:lnTo>
                  <a:cubicBezTo>
                    <a:pt x="51784" y="8916"/>
                    <a:pt x="51766" y="8770"/>
                    <a:pt x="51599" y="8673"/>
                  </a:cubicBezTo>
                  <a:lnTo>
                    <a:pt x="49327" y="7363"/>
                  </a:lnTo>
                  <a:cubicBezTo>
                    <a:pt x="49237" y="7309"/>
                    <a:pt x="49120" y="7282"/>
                    <a:pt x="49010" y="7282"/>
                  </a:cubicBezTo>
                  <a:close/>
                  <a:moveTo>
                    <a:pt x="78032" y="9566"/>
                  </a:moveTo>
                  <a:cubicBezTo>
                    <a:pt x="77862" y="9566"/>
                    <a:pt x="77699" y="9600"/>
                    <a:pt x="77578" y="9670"/>
                  </a:cubicBezTo>
                  <a:lnTo>
                    <a:pt x="75675" y="10767"/>
                  </a:lnTo>
                  <a:cubicBezTo>
                    <a:pt x="75407" y="10923"/>
                    <a:pt x="75441" y="11193"/>
                    <a:pt x="75751" y="11373"/>
                  </a:cubicBezTo>
                  <a:lnTo>
                    <a:pt x="77503" y="12384"/>
                  </a:lnTo>
                  <a:cubicBezTo>
                    <a:pt x="77672" y="12482"/>
                    <a:pt x="77889" y="12532"/>
                    <a:pt x="78095" y="12532"/>
                  </a:cubicBezTo>
                  <a:cubicBezTo>
                    <a:pt x="78265" y="12532"/>
                    <a:pt x="78427" y="12498"/>
                    <a:pt x="78549" y="12428"/>
                  </a:cubicBezTo>
                  <a:lnTo>
                    <a:pt x="80452" y="11330"/>
                  </a:lnTo>
                  <a:cubicBezTo>
                    <a:pt x="80719" y="11174"/>
                    <a:pt x="80686" y="10903"/>
                    <a:pt x="80376" y="10725"/>
                  </a:cubicBezTo>
                  <a:lnTo>
                    <a:pt x="78624" y="9714"/>
                  </a:lnTo>
                  <a:cubicBezTo>
                    <a:pt x="78455" y="9616"/>
                    <a:pt x="78238" y="9566"/>
                    <a:pt x="78032" y="9566"/>
                  </a:cubicBezTo>
                  <a:close/>
                  <a:moveTo>
                    <a:pt x="53102" y="9726"/>
                  </a:moveTo>
                  <a:cubicBezTo>
                    <a:pt x="52940" y="9726"/>
                    <a:pt x="52786" y="9759"/>
                    <a:pt x="52670" y="9826"/>
                  </a:cubicBezTo>
                  <a:lnTo>
                    <a:pt x="50718" y="10952"/>
                  </a:lnTo>
                  <a:cubicBezTo>
                    <a:pt x="50464" y="11099"/>
                    <a:pt x="50496" y="11356"/>
                    <a:pt x="50789" y="11526"/>
                  </a:cubicBezTo>
                  <a:lnTo>
                    <a:pt x="52597" y="12570"/>
                  </a:lnTo>
                  <a:cubicBezTo>
                    <a:pt x="52758" y="12663"/>
                    <a:pt x="52963" y="12711"/>
                    <a:pt x="53158" y="12711"/>
                  </a:cubicBezTo>
                  <a:cubicBezTo>
                    <a:pt x="53321" y="12711"/>
                    <a:pt x="53476" y="12678"/>
                    <a:pt x="53591" y="12611"/>
                  </a:cubicBezTo>
                  <a:lnTo>
                    <a:pt x="55543" y="11485"/>
                  </a:lnTo>
                  <a:cubicBezTo>
                    <a:pt x="55799" y="11338"/>
                    <a:pt x="55767" y="11080"/>
                    <a:pt x="55472" y="10911"/>
                  </a:cubicBezTo>
                  <a:lnTo>
                    <a:pt x="53664" y="9866"/>
                  </a:lnTo>
                  <a:cubicBezTo>
                    <a:pt x="53503" y="9774"/>
                    <a:pt x="53297" y="9726"/>
                    <a:pt x="53102" y="9726"/>
                  </a:cubicBezTo>
                  <a:close/>
                  <a:moveTo>
                    <a:pt x="61427" y="9596"/>
                  </a:moveTo>
                  <a:cubicBezTo>
                    <a:pt x="61336" y="9596"/>
                    <a:pt x="61250" y="9614"/>
                    <a:pt x="61185" y="9651"/>
                  </a:cubicBezTo>
                  <a:lnTo>
                    <a:pt x="58825" y="11014"/>
                  </a:lnTo>
                  <a:cubicBezTo>
                    <a:pt x="58683" y="11096"/>
                    <a:pt x="58701" y="11239"/>
                    <a:pt x="58864" y="11333"/>
                  </a:cubicBezTo>
                  <a:lnTo>
                    <a:pt x="61144" y="12650"/>
                  </a:lnTo>
                  <a:cubicBezTo>
                    <a:pt x="61233" y="12702"/>
                    <a:pt x="61347" y="12729"/>
                    <a:pt x="61456" y="12729"/>
                  </a:cubicBezTo>
                  <a:cubicBezTo>
                    <a:pt x="61547" y="12729"/>
                    <a:pt x="61633" y="12710"/>
                    <a:pt x="61698" y="12673"/>
                  </a:cubicBezTo>
                  <a:lnTo>
                    <a:pt x="64058" y="11311"/>
                  </a:lnTo>
                  <a:cubicBezTo>
                    <a:pt x="64200" y="11229"/>
                    <a:pt x="64182" y="11087"/>
                    <a:pt x="64019" y="10991"/>
                  </a:cubicBezTo>
                  <a:lnTo>
                    <a:pt x="61739" y="9674"/>
                  </a:lnTo>
                  <a:cubicBezTo>
                    <a:pt x="61650" y="9622"/>
                    <a:pt x="61536" y="9596"/>
                    <a:pt x="61427" y="9596"/>
                  </a:cubicBezTo>
                  <a:close/>
                  <a:moveTo>
                    <a:pt x="44804" y="9710"/>
                  </a:moveTo>
                  <a:cubicBezTo>
                    <a:pt x="44712" y="9710"/>
                    <a:pt x="44625" y="9729"/>
                    <a:pt x="44560" y="9766"/>
                  </a:cubicBezTo>
                  <a:lnTo>
                    <a:pt x="42206" y="11124"/>
                  </a:lnTo>
                  <a:cubicBezTo>
                    <a:pt x="42062" y="11208"/>
                    <a:pt x="42080" y="11353"/>
                    <a:pt x="42247" y="11448"/>
                  </a:cubicBezTo>
                  <a:lnTo>
                    <a:pt x="44519" y="12761"/>
                  </a:lnTo>
                  <a:cubicBezTo>
                    <a:pt x="44609" y="12813"/>
                    <a:pt x="44725" y="12840"/>
                    <a:pt x="44835" y="12840"/>
                  </a:cubicBezTo>
                  <a:cubicBezTo>
                    <a:pt x="44927" y="12840"/>
                    <a:pt x="45014" y="12821"/>
                    <a:pt x="45079" y="12784"/>
                  </a:cubicBezTo>
                  <a:lnTo>
                    <a:pt x="47433" y="11426"/>
                  </a:lnTo>
                  <a:cubicBezTo>
                    <a:pt x="47577" y="11342"/>
                    <a:pt x="47559" y="11197"/>
                    <a:pt x="47392" y="11102"/>
                  </a:cubicBezTo>
                  <a:lnTo>
                    <a:pt x="45122" y="9789"/>
                  </a:lnTo>
                  <a:cubicBezTo>
                    <a:pt x="45031" y="9737"/>
                    <a:pt x="44914" y="9710"/>
                    <a:pt x="44804" y="9710"/>
                  </a:cubicBezTo>
                  <a:close/>
                  <a:moveTo>
                    <a:pt x="73827" y="11992"/>
                  </a:moveTo>
                  <a:cubicBezTo>
                    <a:pt x="73656" y="11992"/>
                    <a:pt x="73493" y="12027"/>
                    <a:pt x="73371" y="12098"/>
                  </a:cubicBezTo>
                  <a:lnTo>
                    <a:pt x="71468" y="13195"/>
                  </a:lnTo>
                  <a:cubicBezTo>
                    <a:pt x="71200" y="13350"/>
                    <a:pt x="71234" y="13621"/>
                    <a:pt x="71544" y="13799"/>
                  </a:cubicBezTo>
                  <a:lnTo>
                    <a:pt x="73296" y="14811"/>
                  </a:lnTo>
                  <a:cubicBezTo>
                    <a:pt x="73466" y="14908"/>
                    <a:pt x="73683" y="14959"/>
                    <a:pt x="73889" y="14959"/>
                  </a:cubicBezTo>
                  <a:cubicBezTo>
                    <a:pt x="74060" y="14959"/>
                    <a:pt x="74222" y="14924"/>
                    <a:pt x="74343" y="14854"/>
                  </a:cubicBezTo>
                  <a:lnTo>
                    <a:pt x="76246" y="13757"/>
                  </a:lnTo>
                  <a:cubicBezTo>
                    <a:pt x="76513" y="13603"/>
                    <a:pt x="76479" y="13332"/>
                    <a:pt x="76170" y="13153"/>
                  </a:cubicBezTo>
                  <a:lnTo>
                    <a:pt x="74419" y="12140"/>
                  </a:lnTo>
                  <a:cubicBezTo>
                    <a:pt x="74249" y="12043"/>
                    <a:pt x="74032" y="11992"/>
                    <a:pt x="73827" y="11992"/>
                  </a:cubicBezTo>
                  <a:close/>
                  <a:moveTo>
                    <a:pt x="73928" y="7189"/>
                  </a:moveTo>
                  <a:cubicBezTo>
                    <a:pt x="73763" y="7189"/>
                    <a:pt x="73606" y="7223"/>
                    <a:pt x="73488" y="7291"/>
                  </a:cubicBezTo>
                  <a:lnTo>
                    <a:pt x="63224" y="13215"/>
                  </a:lnTo>
                  <a:cubicBezTo>
                    <a:pt x="62962" y="13365"/>
                    <a:pt x="62994" y="13628"/>
                    <a:pt x="63295" y="13801"/>
                  </a:cubicBezTo>
                  <a:lnTo>
                    <a:pt x="65080" y="14832"/>
                  </a:lnTo>
                  <a:cubicBezTo>
                    <a:pt x="65245" y="14927"/>
                    <a:pt x="65455" y="14976"/>
                    <a:pt x="65654" y="14976"/>
                  </a:cubicBezTo>
                  <a:cubicBezTo>
                    <a:pt x="65820" y="14976"/>
                    <a:pt x="65978" y="14942"/>
                    <a:pt x="66096" y="14874"/>
                  </a:cubicBezTo>
                  <a:lnTo>
                    <a:pt x="76361" y="8951"/>
                  </a:lnTo>
                  <a:cubicBezTo>
                    <a:pt x="76622" y="8801"/>
                    <a:pt x="76588" y="8537"/>
                    <a:pt x="76288" y="8363"/>
                  </a:cubicBezTo>
                  <a:lnTo>
                    <a:pt x="74504" y="7334"/>
                  </a:lnTo>
                  <a:cubicBezTo>
                    <a:pt x="74339" y="7238"/>
                    <a:pt x="74128" y="7189"/>
                    <a:pt x="73928" y="7189"/>
                  </a:cubicBezTo>
                  <a:close/>
                  <a:moveTo>
                    <a:pt x="48895" y="12154"/>
                  </a:moveTo>
                  <a:cubicBezTo>
                    <a:pt x="48733" y="12154"/>
                    <a:pt x="48579" y="12187"/>
                    <a:pt x="48464" y="12254"/>
                  </a:cubicBezTo>
                  <a:lnTo>
                    <a:pt x="46511" y="13380"/>
                  </a:lnTo>
                  <a:cubicBezTo>
                    <a:pt x="46257" y="13527"/>
                    <a:pt x="46289" y="13784"/>
                    <a:pt x="46582" y="13954"/>
                  </a:cubicBezTo>
                  <a:lnTo>
                    <a:pt x="48391" y="14998"/>
                  </a:lnTo>
                  <a:cubicBezTo>
                    <a:pt x="48552" y="15091"/>
                    <a:pt x="48758" y="15138"/>
                    <a:pt x="48953" y="15138"/>
                  </a:cubicBezTo>
                  <a:cubicBezTo>
                    <a:pt x="49115" y="15138"/>
                    <a:pt x="49269" y="15106"/>
                    <a:pt x="49385" y="15039"/>
                  </a:cubicBezTo>
                  <a:lnTo>
                    <a:pt x="51337" y="13913"/>
                  </a:lnTo>
                  <a:cubicBezTo>
                    <a:pt x="51592" y="13766"/>
                    <a:pt x="51560" y="13509"/>
                    <a:pt x="51266" y="13339"/>
                  </a:cubicBezTo>
                  <a:lnTo>
                    <a:pt x="49457" y="12295"/>
                  </a:lnTo>
                  <a:cubicBezTo>
                    <a:pt x="49296" y="12202"/>
                    <a:pt x="49090" y="12154"/>
                    <a:pt x="48895" y="12154"/>
                  </a:cubicBezTo>
                  <a:close/>
                  <a:moveTo>
                    <a:pt x="57218" y="12023"/>
                  </a:moveTo>
                  <a:cubicBezTo>
                    <a:pt x="57128" y="12023"/>
                    <a:pt x="57043" y="12041"/>
                    <a:pt x="56979" y="12078"/>
                  </a:cubicBezTo>
                  <a:lnTo>
                    <a:pt x="54619" y="13441"/>
                  </a:lnTo>
                  <a:cubicBezTo>
                    <a:pt x="54476" y="13522"/>
                    <a:pt x="54494" y="13666"/>
                    <a:pt x="54659" y="13760"/>
                  </a:cubicBezTo>
                  <a:lnTo>
                    <a:pt x="56939" y="15077"/>
                  </a:lnTo>
                  <a:cubicBezTo>
                    <a:pt x="57028" y="15129"/>
                    <a:pt x="57142" y="15155"/>
                    <a:pt x="57250" y="15155"/>
                  </a:cubicBezTo>
                  <a:cubicBezTo>
                    <a:pt x="57341" y="15155"/>
                    <a:pt x="57427" y="15137"/>
                    <a:pt x="57491" y="15100"/>
                  </a:cubicBezTo>
                  <a:lnTo>
                    <a:pt x="59851" y="13737"/>
                  </a:lnTo>
                  <a:cubicBezTo>
                    <a:pt x="59994" y="13656"/>
                    <a:pt x="59977" y="13513"/>
                    <a:pt x="59812" y="13418"/>
                  </a:cubicBezTo>
                  <a:lnTo>
                    <a:pt x="57532" y="12102"/>
                  </a:lnTo>
                  <a:cubicBezTo>
                    <a:pt x="57442" y="12050"/>
                    <a:pt x="57327" y="12023"/>
                    <a:pt x="57218" y="12023"/>
                  </a:cubicBezTo>
                  <a:close/>
                  <a:moveTo>
                    <a:pt x="40598" y="12138"/>
                  </a:moveTo>
                  <a:cubicBezTo>
                    <a:pt x="40507" y="12138"/>
                    <a:pt x="40420" y="12156"/>
                    <a:pt x="40354" y="12193"/>
                  </a:cubicBezTo>
                  <a:lnTo>
                    <a:pt x="38002" y="13553"/>
                  </a:lnTo>
                  <a:cubicBezTo>
                    <a:pt x="37857" y="13634"/>
                    <a:pt x="37875" y="13780"/>
                    <a:pt x="38040" y="13877"/>
                  </a:cubicBezTo>
                  <a:lnTo>
                    <a:pt x="40312" y="15188"/>
                  </a:lnTo>
                  <a:cubicBezTo>
                    <a:pt x="40403" y="15241"/>
                    <a:pt x="40520" y="15268"/>
                    <a:pt x="40631" y="15268"/>
                  </a:cubicBezTo>
                  <a:cubicBezTo>
                    <a:pt x="40722" y="15268"/>
                    <a:pt x="40809" y="15249"/>
                    <a:pt x="40874" y="15212"/>
                  </a:cubicBezTo>
                  <a:lnTo>
                    <a:pt x="43226" y="13854"/>
                  </a:lnTo>
                  <a:cubicBezTo>
                    <a:pt x="43372" y="13771"/>
                    <a:pt x="43353" y="13625"/>
                    <a:pt x="43187" y="13530"/>
                  </a:cubicBezTo>
                  <a:lnTo>
                    <a:pt x="40916" y="12217"/>
                  </a:lnTo>
                  <a:cubicBezTo>
                    <a:pt x="40825" y="12164"/>
                    <a:pt x="40709" y="12138"/>
                    <a:pt x="40598" y="12138"/>
                  </a:cubicBezTo>
                  <a:close/>
                  <a:moveTo>
                    <a:pt x="69619" y="14420"/>
                  </a:moveTo>
                  <a:cubicBezTo>
                    <a:pt x="69449" y="14420"/>
                    <a:pt x="69287" y="14455"/>
                    <a:pt x="69166" y="14524"/>
                  </a:cubicBezTo>
                  <a:lnTo>
                    <a:pt x="67263" y="15622"/>
                  </a:lnTo>
                  <a:cubicBezTo>
                    <a:pt x="66995" y="15776"/>
                    <a:pt x="67028" y="16047"/>
                    <a:pt x="67339" y="16226"/>
                  </a:cubicBezTo>
                  <a:lnTo>
                    <a:pt x="69090" y="17239"/>
                  </a:lnTo>
                  <a:cubicBezTo>
                    <a:pt x="69259" y="17336"/>
                    <a:pt x="69475" y="17387"/>
                    <a:pt x="69681" y="17387"/>
                  </a:cubicBezTo>
                  <a:cubicBezTo>
                    <a:pt x="69852" y="17387"/>
                    <a:pt x="70015" y="17352"/>
                    <a:pt x="70136" y="17281"/>
                  </a:cubicBezTo>
                  <a:lnTo>
                    <a:pt x="72039" y="16184"/>
                  </a:lnTo>
                  <a:cubicBezTo>
                    <a:pt x="72307" y="16029"/>
                    <a:pt x="72274" y="15758"/>
                    <a:pt x="71963" y="15580"/>
                  </a:cubicBezTo>
                  <a:lnTo>
                    <a:pt x="70212" y="14568"/>
                  </a:lnTo>
                  <a:cubicBezTo>
                    <a:pt x="70042" y="14471"/>
                    <a:pt x="69825" y="14420"/>
                    <a:pt x="69619" y="14420"/>
                  </a:cubicBezTo>
                  <a:close/>
                  <a:moveTo>
                    <a:pt x="61310" y="14472"/>
                  </a:moveTo>
                  <a:cubicBezTo>
                    <a:pt x="61145" y="14472"/>
                    <a:pt x="60987" y="14505"/>
                    <a:pt x="60869" y="14573"/>
                  </a:cubicBezTo>
                  <a:lnTo>
                    <a:pt x="58937" y="15687"/>
                  </a:lnTo>
                  <a:cubicBezTo>
                    <a:pt x="58676" y="15837"/>
                    <a:pt x="58710" y="16100"/>
                    <a:pt x="59011" y="16274"/>
                  </a:cubicBezTo>
                  <a:lnTo>
                    <a:pt x="60794" y="17305"/>
                  </a:lnTo>
                  <a:cubicBezTo>
                    <a:pt x="60959" y="17400"/>
                    <a:pt x="61170" y="17449"/>
                    <a:pt x="61370" y="17449"/>
                  </a:cubicBezTo>
                  <a:cubicBezTo>
                    <a:pt x="61535" y="17449"/>
                    <a:pt x="61692" y="17416"/>
                    <a:pt x="61810" y="17348"/>
                  </a:cubicBezTo>
                  <a:lnTo>
                    <a:pt x="63742" y="16232"/>
                  </a:lnTo>
                  <a:cubicBezTo>
                    <a:pt x="64002" y="16082"/>
                    <a:pt x="63969" y="15820"/>
                    <a:pt x="63669" y="15646"/>
                  </a:cubicBezTo>
                  <a:lnTo>
                    <a:pt x="61884" y="14615"/>
                  </a:lnTo>
                  <a:cubicBezTo>
                    <a:pt x="61720" y="14520"/>
                    <a:pt x="61510" y="14472"/>
                    <a:pt x="61310" y="14472"/>
                  </a:cubicBezTo>
                  <a:close/>
                  <a:moveTo>
                    <a:pt x="44689" y="14581"/>
                  </a:moveTo>
                  <a:cubicBezTo>
                    <a:pt x="44527" y="14581"/>
                    <a:pt x="44373" y="14614"/>
                    <a:pt x="44257" y="14680"/>
                  </a:cubicBezTo>
                  <a:lnTo>
                    <a:pt x="42306" y="15807"/>
                  </a:lnTo>
                  <a:cubicBezTo>
                    <a:pt x="42052" y="15954"/>
                    <a:pt x="42083" y="16211"/>
                    <a:pt x="42377" y="16380"/>
                  </a:cubicBezTo>
                  <a:lnTo>
                    <a:pt x="44186" y="17425"/>
                  </a:lnTo>
                  <a:cubicBezTo>
                    <a:pt x="44347" y="17518"/>
                    <a:pt x="44553" y="17566"/>
                    <a:pt x="44748" y="17566"/>
                  </a:cubicBezTo>
                  <a:cubicBezTo>
                    <a:pt x="44910" y="17566"/>
                    <a:pt x="45064" y="17533"/>
                    <a:pt x="45179" y="17466"/>
                  </a:cubicBezTo>
                  <a:lnTo>
                    <a:pt x="47130" y="16341"/>
                  </a:lnTo>
                  <a:cubicBezTo>
                    <a:pt x="47386" y="16193"/>
                    <a:pt x="47354" y="15937"/>
                    <a:pt x="47059" y="15767"/>
                  </a:cubicBezTo>
                  <a:lnTo>
                    <a:pt x="45252" y="14723"/>
                  </a:lnTo>
                  <a:cubicBezTo>
                    <a:pt x="45090" y="14629"/>
                    <a:pt x="44884" y="14581"/>
                    <a:pt x="44689" y="14581"/>
                  </a:cubicBezTo>
                  <a:close/>
                  <a:moveTo>
                    <a:pt x="53015" y="14451"/>
                  </a:moveTo>
                  <a:cubicBezTo>
                    <a:pt x="52924" y="14451"/>
                    <a:pt x="52837" y="14469"/>
                    <a:pt x="52773" y="14506"/>
                  </a:cubicBezTo>
                  <a:lnTo>
                    <a:pt x="50412" y="15867"/>
                  </a:lnTo>
                  <a:cubicBezTo>
                    <a:pt x="50270" y="15949"/>
                    <a:pt x="50288" y="16093"/>
                    <a:pt x="50452" y="16187"/>
                  </a:cubicBezTo>
                  <a:lnTo>
                    <a:pt x="52732" y="17504"/>
                  </a:lnTo>
                  <a:cubicBezTo>
                    <a:pt x="52821" y="17556"/>
                    <a:pt x="52937" y="17583"/>
                    <a:pt x="53046" y="17583"/>
                  </a:cubicBezTo>
                  <a:cubicBezTo>
                    <a:pt x="53136" y="17583"/>
                    <a:pt x="53222" y="17565"/>
                    <a:pt x="53286" y="17528"/>
                  </a:cubicBezTo>
                  <a:lnTo>
                    <a:pt x="55646" y="16165"/>
                  </a:lnTo>
                  <a:cubicBezTo>
                    <a:pt x="55788" y="16084"/>
                    <a:pt x="55770" y="15940"/>
                    <a:pt x="55606" y="15846"/>
                  </a:cubicBezTo>
                  <a:lnTo>
                    <a:pt x="53327" y="14529"/>
                  </a:lnTo>
                  <a:cubicBezTo>
                    <a:pt x="53238" y="14477"/>
                    <a:pt x="53123" y="14451"/>
                    <a:pt x="53015" y="14451"/>
                  </a:cubicBezTo>
                  <a:close/>
                  <a:moveTo>
                    <a:pt x="36392" y="14565"/>
                  </a:moveTo>
                  <a:cubicBezTo>
                    <a:pt x="36301" y="14565"/>
                    <a:pt x="36213" y="14584"/>
                    <a:pt x="36148" y="14621"/>
                  </a:cubicBezTo>
                  <a:lnTo>
                    <a:pt x="33794" y="15979"/>
                  </a:lnTo>
                  <a:cubicBezTo>
                    <a:pt x="33650" y="16063"/>
                    <a:pt x="33668" y="16208"/>
                    <a:pt x="33834" y="16303"/>
                  </a:cubicBezTo>
                  <a:lnTo>
                    <a:pt x="36107" y="17616"/>
                  </a:lnTo>
                  <a:cubicBezTo>
                    <a:pt x="36198" y="17668"/>
                    <a:pt x="36314" y="17695"/>
                    <a:pt x="36424" y="17695"/>
                  </a:cubicBezTo>
                  <a:cubicBezTo>
                    <a:pt x="36516" y="17695"/>
                    <a:pt x="36603" y="17676"/>
                    <a:pt x="36668" y="17638"/>
                  </a:cubicBezTo>
                  <a:lnTo>
                    <a:pt x="39021" y="16281"/>
                  </a:lnTo>
                  <a:cubicBezTo>
                    <a:pt x="39165" y="16197"/>
                    <a:pt x="39146" y="16052"/>
                    <a:pt x="38981" y="15957"/>
                  </a:cubicBezTo>
                  <a:lnTo>
                    <a:pt x="36709" y="14644"/>
                  </a:lnTo>
                  <a:cubicBezTo>
                    <a:pt x="36618" y="14592"/>
                    <a:pt x="36502" y="14565"/>
                    <a:pt x="36392" y="14565"/>
                  </a:cubicBezTo>
                  <a:close/>
                  <a:moveTo>
                    <a:pt x="65414" y="16847"/>
                  </a:moveTo>
                  <a:cubicBezTo>
                    <a:pt x="65244" y="16847"/>
                    <a:pt x="65080" y="16882"/>
                    <a:pt x="64959" y="16953"/>
                  </a:cubicBezTo>
                  <a:lnTo>
                    <a:pt x="63056" y="18050"/>
                  </a:lnTo>
                  <a:cubicBezTo>
                    <a:pt x="62788" y="18205"/>
                    <a:pt x="62821" y="18476"/>
                    <a:pt x="63132" y="18654"/>
                  </a:cubicBezTo>
                  <a:lnTo>
                    <a:pt x="64883" y="19665"/>
                  </a:lnTo>
                  <a:cubicBezTo>
                    <a:pt x="65053" y="19763"/>
                    <a:pt x="65271" y="19813"/>
                    <a:pt x="65477" y="19813"/>
                  </a:cubicBezTo>
                  <a:cubicBezTo>
                    <a:pt x="65647" y="19813"/>
                    <a:pt x="65810" y="19779"/>
                    <a:pt x="65931" y="19709"/>
                  </a:cubicBezTo>
                  <a:lnTo>
                    <a:pt x="67834" y="18612"/>
                  </a:lnTo>
                  <a:cubicBezTo>
                    <a:pt x="68102" y="18457"/>
                    <a:pt x="68068" y="18186"/>
                    <a:pt x="67758" y="18008"/>
                  </a:cubicBezTo>
                  <a:lnTo>
                    <a:pt x="66006" y="16995"/>
                  </a:lnTo>
                  <a:cubicBezTo>
                    <a:pt x="65837" y="16897"/>
                    <a:pt x="65620" y="16847"/>
                    <a:pt x="65414" y="16847"/>
                  </a:cubicBezTo>
                  <a:close/>
                  <a:moveTo>
                    <a:pt x="57104" y="16899"/>
                  </a:moveTo>
                  <a:cubicBezTo>
                    <a:pt x="56939" y="16899"/>
                    <a:pt x="56781" y="16932"/>
                    <a:pt x="56663" y="17001"/>
                  </a:cubicBezTo>
                  <a:lnTo>
                    <a:pt x="54731" y="18115"/>
                  </a:lnTo>
                  <a:cubicBezTo>
                    <a:pt x="54471" y="18265"/>
                    <a:pt x="54504" y="18529"/>
                    <a:pt x="54804" y="18701"/>
                  </a:cubicBezTo>
                  <a:lnTo>
                    <a:pt x="56589" y="19732"/>
                  </a:lnTo>
                  <a:cubicBezTo>
                    <a:pt x="56754" y="19827"/>
                    <a:pt x="56964" y="19876"/>
                    <a:pt x="57163" y="19876"/>
                  </a:cubicBezTo>
                  <a:cubicBezTo>
                    <a:pt x="57329" y="19876"/>
                    <a:pt x="57487" y="19842"/>
                    <a:pt x="57605" y="19774"/>
                  </a:cubicBezTo>
                  <a:lnTo>
                    <a:pt x="59536" y="18660"/>
                  </a:lnTo>
                  <a:cubicBezTo>
                    <a:pt x="59797" y="18510"/>
                    <a:pt x="59763" y="18247"/>
                    <a:pt x="59464" y="18073"/>
                  </a:cubicBezTo>
                  <a:lnTo>
                    <a:pt x="57679" y="17042"/>
                  </a:lnTo>
                  <a:cubicBezTo>
                    <a:pt x="57514" y="16948"/>
                    <a:pt x="57304" y="16899"/>
                    <a:pt x="57104" y="16899"/>
                  </a:cubicBezTo>
                  <a:close/>
                  <a:moveTo>
                    <a:pt x="40481" y="17008"/>
                  </a:moveTo>
                  <a:cubicBezTo>
                    <a:pt x="40320" y="17008"/>
                    <a:pt x="40166" y="17041"/>
                    <a:pt x="40052" y="17107"/>
                  </a:cubicBezTo>
                  <a:lnTo>
                    <a:pt x="38099" y="18235"/>
                  </a:lnTo>
                  <a:cubicBezTo>
                    <a:pt x="37845" y="18382"/>
                    <a:pt x="37876" y="18638"/>
                    <a:pt x="38170" y="18809"/>
                  </a:cubicBezTo>
                  <a:lnTo>
                    <a:pt x="39979" y="19853"/>
                  </a:lnTo>
                  <a:cubicBezTo>
                    <a:pt x="40140" y="19946"/>
                    <a:pt x="40345" y="19993"/>
                    <a:pt x="40540" y="19993"/>
                  </a:cubicBezTo>
                  <a:cubicBezTo>
                    <a:pt x="40702" y="19993"/>
                    <a:pt x="40857" y="19961"/>
                    <a:pt x="40972" y="19894"/>
                  </a:cubicBezTo>
                  <a:lnTo>
                    <a:pt x="42925" y="18768"/>
                  </a:lnTo>
                  <a:cubicBezTo>
                    <a:pt x="43179" y="18621"/>
                    <a:pt x="43148" y="18364"/>
                    <a:pt x="42854" y="18194"/>
                  </a:cubicBezTo>
                  <a:lnTo>
                    <a:pt x="41045" y="17149"/>
                  </a:lnTo>
                  <a:cubicBezTo>
                    <a:pt x="40884" y="17056"/>
                    <a:pt x="40677" y="17008"/>
                    <a:pt x="40481" y="17008"/>
                  </a:cubicBezTo>
                  <a:close/>
                  <a:moveTo>
                    <a:pt x="48807" y="16878"/>
                  </a:moveTo>
                  <a:cubicBezTo>
                    <a:pt x="48717" y="16878"/>
                    <a:pt x="48631" y="16896"/>
                    <a:pt x="48567" y="16933"/>
                  </a:cubicBezTo>
                  <a:lnTo>
                    <a:pt x="46205" y="18295"/>
                  </a:lnTo>
                  <a:cubicBezTo>
                    <a:pt x="46065" y="18377"/>
                    <a:pt x="46081" y="18521"/>
                    <a:pt x="46246" y="18615"/>
                  </a:cubicBezTo>
                  <a:lnTo>
                    <a:pt x="48526" y="19932"/>
                  </a:lnTo>
                  <a:cubicBezTo>
                    <a:pt x="48616" y="19984"/>
                    <a:pt x="48730" y="20010"/>
                    <a:pt x="48838" y="20010"/>
                  </a:cubicBezTo>
                  <a:cubicBezTo>
                    <a:pt x="48929" y="20010"/>
                    <a:pt x="49015" y="19992"/>
                    <a:pt x="49079" y="19955"/>
                  </a:cubicBezTo>
                  <a:lnTo>
                    <a:pt x="51440" y="18592"/>
                  </a:lnTo>
                  <a:cubicBezTo>
                    <a:pt x="51581" y="18510"/>
                    <a:pt x="51564" y="18367"/>
                    <a:pt x="51399" y="18273"/>
                  </a:cubicBezTo>
                  <a:lnTo>
                    <a:pt x="49120" y="16956"/>
                  </a:lnTo>
                  <a:cubicBezTo>
                    <a:pt x="49030" y="16904"/>
                    <a:pt x="48915" y="16878"/>
                    <a:pt x="48807" y="16878"/>
                  </a:cubicBezTo>
                  <a:close/>
                  <a:moveTo>
                    <a:pt x="32185" y="16993"/>
                  </a:moveTo>
                  <a:cubicBezTo>
                    <a:pt x="32094" y="16993"/>
                    <a:pt x="32007" y="17011"/>
                    <a:pt x="31942" y="17048"/>
                  </a:cubicBezTo>
                  <a:lnTo>
                    <a:pt x="29588" y="18406"/>
                  </a:lnTo>
                  <a:cubicBezTo>
                    <a:pt x="29444" y="18489"/>
                    <a:pt x="29462" y="18635"/>
                    <a:pt x="29627" y="18731"/>
                  </a:cubicBezTo>
                  <a:lnTo>
                    <a:pt x="31900" y="20042"/>
                  </a:lnTo>
                  <a:cubicBezTo>
                    <a:pt x="31991" y="20096"/>
                    <a:pt x="32108" y="20123"/>
                    <a:pt x="32218" y="20123"/>
                  </a:cubicBezTo>
                  <a:cubicBezTo>
                    <a:pt x="32309" y="20123"/>
                    <a:pt x="32396" y="20104"/>
                    <a:pt x="32461" y="20067"/>
                  </a:cubicBezTo>
                  <a:lnTo>
                    <a:pt x="34815" y="18709"/>
                  </a:lnTo>
                  <a:cubicBezTo>
                    <a:pt x="34959" y="18625"/>
                    <a:pt x="34941" y="18480"/>
                    <a:pt x="34774" y="18385"/>
                  </a:cubicBezTo>
                  <a:lnTo>
                    <a:pt x="32502" y="17072"/>
                  </a:lnTo>
                  <a:cubicBezTo>
                    <a:pt x="32412" y="17019"/>
                    <a:pt x="32296" y="16993"/>
                    <a:pt x="32185" y="16993"/>
                  </a:cubicBezTo>
                  <a:close/>
                  <a:moveTo>
                    <a:pt x="52898" y="19326"/>
                  </a:moveTo>
                  <a:cubicBezTo>
                    <a:pt x="52732" y="19326"/>
                    <a:pt x="52574" y="19360"/>
                    <a:pt x="52456" y="19428"/>
                  </a:cubicBezTo>
                  <a:lnTo>
                    <a:pt x="50526" y="20542"/>
                  </a:lnTo>
                  <a:cubicBezTo>
                    <a:pt x="50266" y="20693"/>
                    <a:pt x="50297" y="20955"/>
                    <a:pt x="50599" y="21129"/>
                  </a:cubicBezTo>
                  <a:lnTo>
                    <a:pt x="52383" y="22160"/>
                  </a:lnTo>
                  <a:cubicBezTo>
                    <a:pt x="52548" y="22255"/>
                    <a:pt x="52758" y="22304"/>
                    <a:pt x="52958" y="22304"/>
                  </a:cubicBezTo>
                  <a:cubicBezTo>
                    <a:pt x="53123" y="22304"/>
                    <a:pt x="53281" y="22270"/>
                    <a:pt x="53399" y="22203"/>
                  </a:cubicBezTo>
                  <a:lnTo>
                    <a:pt x="55329" y="21087"/>
                  </a:lnTo>
                  <a:cubicBezTo>
                    <a:pt x="55590" y="20937"/>
                    <a:pt x="55556" y="20675"/>
                    <a:pt x="55257" y="20501"/>
                  </a:cubicBezTo>
                  <a:lnTo>
                    <a:pt x="53472" y="19470"/>
                  </a:lnTo>
                  <a:cubicBezTo>
                    <a:pt x="53308" y="19375"/>
                    <a:pt x="53098" y="19326"/>
                    <a:pt x="52898" y="19326"/>
                  </a:cubicBezTo>
                  <a:close/>
                  <a:moveTo>
                    <a:pt x="36278" y="19436"/>
                  </a:moveTo>
                  <a:cubicBezTo>
                    <a:pt x="36116" y="19436"/>
                    <a:pt x="35961" y="19469"/>
                    <a:pt x="35845" y="19535"/>
                  </a:cubicBezTo>
                  <a:lnTo>
                    <a:pt x="33893" y="20662"/>
                  </a:lnTo>
                  <a:cubicBezTo>
                    <a:pt x="33638" y="20808"/>
                    <a:pt x="33669" y="21066"/>
                    <a:pt x="33965" y="21235"/>
                  </a:cubicBezTo>
                  <a:lnTo>
                    <a:pt x="35772" y="22280"/>
                  </a:lnTo>
                  <a:cubicBezTo>
                    <a:pt x="35933" y="22373"/>
                    <a:pt x="36138" y="22420"/>
                    <a:pt x="36334" y="22420"/>
                  </a:cubicBezTo>
                  <a:cubicBezTo>
                    <a:pt x="36496" y="22420"/>
                    <a:pt x="36651" y="22387"/>
                    <a:pt x="36767" y="22321"/>
                  </a:cubicBezTo>
                  <a:lnTo>
                    <a:pt x="38718" y="21194"/>
                  </a:lnTo>
                  <a:cubicBezTo>
                    <a:pt x="38972" y="21048"/>
                    <a:pt x="38941" y="20790"/>
                    <a:pt x="38647" y="20621"/>
                  </a:cubicBezTo>
                  <a:lnTo>
                    <a:pt x="36839" y="19576"/>
                  </a:lnTo>
                  <a:cubicBezTo>
                    <a:pt x="36679" y="19483"/>
                    <a:pt x="36473" y="19436"/>
                    <a:pt x="36278" y="19436"/>
                  </a:cubicBezTo>
                  <a:close/>
                  <a:moveTo>
                    <a:pt x="44601" y="19305"/>
                  </a:moveTo>
                  <a:cubicBezTo>
                    <a:pt x="44511" y="19305"/>
                    <a:pt x="44425" y="19323"/>
                    <a:pt x="44360" y="19360"/>
                  </a:cubicBezTo>
                  <a:lnTo>
                    <a:pt x="42000" y="20722"/>
                  </a:lnTo>
                  <a:cubicBezTo>
                    <a:pt x="41858" y="20804"/>
                    <a:pt x="41876" y="20948"/>
                    <a:pt x="42039" y="21042"/>
                  </a:cubicBezTo>
                  <a:lnTo>
                    <a:pt x="44319" y="22360"/>
                  </a:lnTo>
                  <a:cubicBezTo>
                    <a:pt x="44409" y="22411"/>
                    <a:pt x="44524" y="22438"/>
                    <a:pt x="44633" y="22438"/>
                  </a:cubicBezTo>
                  <a:cubicBezTo>
                    <a:pt x="44723" y="22438"/>
                    <a:pt x="44809" y="22420"/>
                    <a:pt x="44873" y="22383"/>
                  </a:cubicBezTo>
                  <a:lnTo>
                    <a:pt x="44873" y="22381"/>
                  </a:lnTo>
                  <a:lnTo>
                    <a:pt x="47233" y="21019"/>
                  </a:lnTo>
                  <a:cubicBezTo>
                    <a:pt x="47376" y="20937"/>
                    <a:pt x="47358" y="20795"/>
                    <a:pt x="47194" y="20699"/>
                  </a:cubicBezTo>
                  <a:lnTo>
                    <a:pt x="44914" y="19382"/>
                  </a:lnTo>
                  <a:cubicBezTo>
                    <a:pt x="44825" y="19331"/>
                    <a:pt x="44710" y="19305"/>
                    <a:pt x="44601" y="19305"/>
                  </a:cubicBezTo>
                  <a:close/>
                  <a:moveTo>
                    <a:pt x="27979" y="19420"/>
                  </a:moveTo>
                  <a:cubicBezTo>
                    <a:pt x="27888" y="19420"/>
                    <a:pt x="27800" y="19438"/>
                    <a:pt x="27735" y="19476"/>
                  </a:cubicBezTo>
                  <a:lnTo>
                    <a:pt x="25383" y="20834"/>
                  </a:lnTo>
                  <a:cubicBezTo>
                    <a:pt x="25237" y="20917"/>
                    <a:pt x="25255" y="21063"/>
                    <a:pt x="25422" y="21158"/>
                  </a:cubicBezTo>
                  <a:lnTo>
                    <a:pt x="27694" y="22471"/>
                  </a:lnTo>
                  <a:cubicBezTo>
                    <a:pt x="27784" y="22523"/>
                    <a:pt x="27900" y="22550"/>
                    <a:pt x="28011" y="22550"/>
                  </a:cubicBezTo>
                  <a:cubicBezTo>
                    <a:pt x="28102" y="22550"/>
                    <a:pt x="28190" y="22531"/>
                    <a:pt x="28256" y="22493"/>
                  </a:cubicBezTo>
                  <a:lnTo>
                    <a:pt x="30608" y="21135"/>
                  </a:lnTo>
                  <a:cubicBezTo>
                    <a:pt x="30752" y="21052"/>
                    <a:pt x="30734" y="20907"/>
                    <a:pt x="30569" y="20811"/>
                  </a:cubicBezTo>
                  <a:lnTo>
                    <a:pt x="28297" y="19499"/>
                  </a:lnTo>
                  <a:cubicBezTo>
                    <a:pt x="28206" y="19447"/>
                    <a:pt x="28089" y="19420"/>
                    <a:pt x="27979" y="19420"/>
                  </a:cubicBezTo>
                  <a:close/>
                  <a:moveTo>
                    <a:pt x="48691" y="21754"/>
                  </a:moveTo>
                  <a:cubicBezTo>
                    <a:pt x="48526" y="21754"/>
                    <a:pt x="48368" y="21787"/>
                    <a:pt x="48251" y="21854"/>
                  </a:cubicBezTo>
                  <a:lnTo>
                    <a:pt x="46319" y="22970"/>
                  </a:lnTo>
                  <a:cubicBezTo>
                    <a:pt x="46059" y="23120"/>
                    <a:pt x="46092" y="23382"/>
                    <a:pt x="46392" y="23556"/>
                  </a:cubicBezTo>
                  <a:lnTo>
                    <a:pt x="48177" y="24587"/>
                  </a:lnTo>
                  <a:cubicBezTo>
                    <a:pt x="48341" y="24682"/>
                    <a:pt x="48552" y="24731"/>
                    <a:pt x="48752" y="24731"/>
                  </a:cubicBezTo>
                  <a:cubicBezTo>
                    <a:pt x="48917" y="24731"/>
                    <a:pt x="49074" y="24698"/>
                    <a:pt x="49192" y="24629"/>
                  </a:cubicBezTo>
                  <a:lnTo>
                    <a:pt x="51124" y="23515"/>
                  </a:lnTo>
                  <a:cubicBezTo>
                    <a:pt x="51384" y="23365"/>
                    <a:pt x="51351" y="23102"/>
                    <a:pt x="51051" y="22928"/>
                  </a:cubicBezTo>
                  <a:lnTo>
                    <a:pt x="49266" y="21897"/>
                  </a:lnTo>
                  <a:cubicBezTo>
                    <a:pt x="49101" y="21802"/>
                    <a:pt x="48890" y="21754"/>
                    <a:pt x="48691" y="21754"/>
                  </a:cubicBezTo>
                  <a:close/>
                  <a:moveTo>
                    <a:pt x="32069" y="21863"/>
                  </a:moveTo>
                  <a:cubicBezTo>
                    <a:pt x="31908" y="21863"/>
                    <a:pt x="31754" y="21896"/>
                    <a:pt x="31639" y="21962"/>
                  </a:cubicBezTo>
                  <a:lnTo>
                    <a:pt x="29686" y="23090"/>
                  </a:lnTo>
                  <a:cubicBezTo>
                    <a:pt x="29432" y="23237"/>
                    <a:pt x="29464" y="23492"/>
                    <a:pt x="29758" y="23664"/>
                  </a:cubicBezTo>
                  <a:lnTo>
                    <a:pt x="31567" y="24708"/>
                  </a:lnTo>
                  <a:cubicBezTo>
                    <a:pt x="31727" y="24801"/>
                    <a:pt x="31933" y="24848"/>
                    <a:pt x="32128" y="24848"/>
                  </a:cubicBezTo>
                  <a:cubicBezTo>
                    <a:pt x="32290" y="24848"/>
                    <a:pt x="32444" y="24816"/>
                    <a:pt x="32560" y="24749"/>
                  </a:cubicBezTo>
                  <a:lnTo>
                    <a:pt x="34513" y="23623"/>
                  </a:lnTo>
                  <a:cubicBezTo>
                    <a:pt x="34767" y="23476"/>
                    <a:pt x="34735" y="23218"/>
                    <a:pt x="34441" y="23049"/>
                  </a:cubicBezTo>
                  <a:lnTo>
                    <a:pt x="32632" y="22004"/>
                  </a:lnTo>
                  <a:cubicBezTo>
                    <a:pt x="32471" y="21911"/>
                    <a:pt x="32264" y="21863"/>
                    <a:pt x="32069" y="21863"/>
                  </a:cubicBezTo>
                  <a:close/>
                  <a:moveTo>
                    <a:pt x="40394" y="21733"/>
                  </a:moveTo>
                  <a:cubicBezTo>
                    <a:pt x="40304" y="21733"/>
                    <a:pt x="40218" y="21751"/>
                    <a:pt x="40155" y="21788"/>
                  </a:cubicBezTo>
                  <a:lnTo>
                    <a:pt x="37795" y="23150"/>
                  </a:lnTo>
                  <a:cubicBezTo>
                    <a:pt x="37652" y="23232"/>
                    <a:pt x="37669" y="23376"/>
                    <a:pt x="37834" y="23470"/>
                  </a:cubicBezTo>
                  <a:lnTo>
                    <a:pt x="40114" y="24787"/>
                  </a:lnTo>
                  <a:cubicBezTo>
                    <a:pt x="40203" y="24839"/>
                    <a:pt x="40317" y="24865"/>
                    <a:pt x="40426" y="24865"/>
                  </a:cubicBezTo>
                  <a:cubicBezTo>
                    <a:pt x="40516" y="24865"/>
                    <a:pt x="40603" y="24847"/>
                    <a:pt x="40668" y="24809"/>
                  </a:cubicBezTo>
                  <a:lnTo>
                    <a:pt x="43028" y="23447"/>
                  </a:lnTo>
                  <a:cubicBezTo>
                    <a:pt x="43169" y="23365"/>
                    <a:pt x="43152" y="23221"/>
                    <a:pt x="42987" y="23128"/>
                  </a:cubicBezTo>
                  <a:lnTo>
                    <a:pt x="40709" y="21811"/>
                  </a:lnTo>
                  <a:cubicBezTo>
                    <a:pt x="40618" y="21759"/>
                    <a:pt x="40503" y="21733"/>
                    <a:pt x="40394" y="21733"/>
                  </a:cubicBezTo>
                  <a:close/>
                  <a:moveTo>
                    <a:pt x="23773" y="21847"/>
                  </a:moveTo>
                  <a:cubicBezTo>
                    <a:pt x="23682" y="21847"/>
                    <a:pt x="23595" y="21865"/>
                    <a:pt x="23530" y="21903"/>
                  </a:cubicBezTo>
                  <a:lnTo>
                    <a:pt x="21177" y="23261"/>
                  </a:lnTo>
                  <a:cubicBezTo>
                    <a:pt x="21032" y="23344"/>
                    <a:pt x="21050" y="23489"/>
                    <a:pt x="21217" y="23586"/>
                  </a:cubicBezTo>
                  <a:lnTo>
                    <a:pt x="23487" y="24897"/>
                  </a:lnTo>
                  <a:cubicBezTo>
                    <a:pt x="23579" y="24950"/>
                    <a:pt x="23695" y="24978"/>
                    <a:pt x="23806" y="24978"/>
                  </a:cubicBezTo>
                  <a:cubicBezTo>
                    <a:pt x="23897" y="24978"/>
                    <a:pt x="23984" y="24959"/>
                    <a:pt x="24049" y="24922"/>
                  </a:cubicBezTo>
                  <a:lnTo>
                    <a:pt x="26403" y="23562"/>
                  </a:lnTo>
                  <a:cubicBezTo>
                    <a:pt x="26547" y="23480"/>
                    <a:pt x="26529" y="23335"/>
                    <a:pt x="26362" y="23240"/>
                  </a:cubicBezTo>
                  <a:lnTo>
                    <a:pt x="24091" y="21927"/>
                  </a:lnTo>
                  <a:cubicBezTo>
                    <a:pt x="24000" y="21874"/>
                    <a:pt x="23883" y="21847"/>
                    <a:pt x="23773" y="21847"/>
                  </a:cubicBezTo>
                  <a:close/>
                  <a:moveTo>
                    <a:pt x="44485" y="24182"/>
                  </a:moveTo>
                  <a:cubicBezTo>
                    <a:pt x="44319" y="24182"/>
                    <a:pt x="44162" y="24216"/>
                    <a:pt x="44044" y="24284"/>
                  </a:cubicBezTo>
                  <a:lnTo>
                    <a:pt x="42114" y="25398"/>
                  </a:lnTo>
                  <a:cubicBezTo>
                    <a:pt x="41853" y="25548"/>
                    <a:pt x="41887" y="25812"/>
                    <a:pt x="42186" y="25984"/>
                  </a:cubicBezTo>
                  <a:lnTo>
                    <a:pt x="43971" y="27015"/>
                  </a:lnTo>
                  <a:cubicBezTo>
                    <a:pt x="44135" y="27110"/>
                    <a:pt x="44346" y="27158"/>
                    <a:pt x="44546" y="27158"/>
                  </a:cubicBezTo>
                  <a:cubicBezTo>
                    <a:pt x="44711" y="27158"/>
                    <a:pt x="44868" y="27125"/>
                    <a:pt x="44987" y="27058"/>
                  </a:cubicBezTo>
                  <a:lnTo>
                    <a:pt x="46917" y="25942"/>
                  </a:lnTo>
                  <a:cubicBezTo>
                    <a:pt x="47177" y="25792"/>
                    <a:pt x="47144" y="25530"/>
                    <a:pt x="46844" y="25356"/>
                  </a:cubicBezTo>
                  <a:lnTo>
                    <a:pt x="45060" y="24327"/>
                  </a:lnTo>
                  <a:cubicBezTo>
                    <a:pt x="44895" y="24231"/>
                    <a:pt x="44685" y="24182"/>
                    <a:pt x="44485" y="24182"/>
                  </a:cubicBezTo>
                  <a:close/>
                  <a:moveTo>
                    <a:pt x="27865" y="24291"/>
                  </a:moveTo>
                  <a:cubicBezTo>
                    <a:pt x="27703" y="24291"/>
                    <a:pt x="27548" y="24324"/>
                    <a:pt x="27432" y="24390"/>
                  </a:cubicBezTo>
                  <a:lnTo>
                    <a:pt x="25481" y="25516"/>
                  </a:lnTo>
                  <a:cubicBezTo>
                    <a:pt x="25227" y="25663"/>
                    <a:pt x="25259" y="25921"/>
                    <a:pt x="25552" y="26090"/>
                  </a:cubicBezTo>
                  <a:lnTo>
                    <a:pt x="27361" y="27135"/>
                  </a:lnTo>
                  <a:cubicBezTo>
                    <a:pt x="27522" y="27228"/>
                    <a:pt x="27728" y="27275"/>
                    <a:pt x="27924" y="27275"/>
                  </a:cubicBezTo>
                  <a:cubicBezTo>
                    <a:pt x="28085" y="27275"/>
                    <a:pt x="28239" y="27243"/>
                    <a:pt x="28354" y="27176"/>
                  </a:cubicBezTo>
                  <a:lnTo>
                    <a:pt x="30306" y="26049"/>
                  </a:lnTo>
                  <a:cubicBezTo>
                    <a:pt x="30561" y="25902"/>
                    <a:pt x="30530" y="25645"/>
                    <a:pt x="30234" y="25476"/>
                  </a:cubicBezTo>
                  <a:lnTo>
                    <a:pt x="28427" y="24431"/>
                  </a:lnTo>
                  <a:cubicBezTo>
                    <a:pt x="28266" y="24338"/>
                    <a:pt x="28061" y="24291"/>
                    <a:pt x="27865" y="24291"/>
                  </a:cubicBezTo>
                  <a:close/>
                  <a:moveTo>
                    <a:pt x="36188" y="24159"/>
                  </a:moveTo>
                  <a:cubicBezTo>
                    <a:pt x="36098" y="24159"/>
                    <a:pt x="36012" y="24178"/>
                    <a:pt x="35948" y="24215"/>
                  </a:cubicBezTo>
                  <a:lnTo>
                    <a:pt x="33588" y="25577"/>
                  </a:lnTo>
                  <a:cubicBezTo>
                    <a:pt x="33445" y="25659"/>
                    <a:pt x="33464" y="25803"/>
                    <a:pt x="33627" y="25896"/>
                  </a:cubicBezTo>
                  <a:lnTo>
                    <a:pt x="35907" y="27213"/>
                  </a:lnTo>
                  <a:cubicBezTo>
                    <a:pt x="35997" y="27266"/>
                    <a:pt x="36112" y="27293"/>
                    <a:pt x="36221" y="27293"/>
                  </a:cubicBezTo>
                  <a:cubicBezTo>
                    <a:pt x="36311" y="27293"/>
                    <a:pt x="36397" y="27275"/>
                    <a:pt x="36461" y="27238"/>
                  </a:cubicBezTo>
                  <a:lnTo>
                    <a:pt x="36461" y="27236"/>
                  </a:lnTo>
                  <a:lnTo>
                    <a:pt x="38821" y="25874"/>
                  </a:lnTo>
                  <a:cubicBezTo>
                    <a:pt x="38963" y="25792"/>
                    <a:pt x="38945" y="25650"/>
                    <a:pt x="38782" y="25554"/>
                  </a:cubicBezTo>
                  <a:lnTo>
                    <a:pt x="36502" y="24237"/>
                  </a:lnTo>
                  <a:cubicBezTo>
                    <a:pt x="36412" y="24186"/>
                    <a:pt x="36297" y="24159"/>
                    <a:pt x="36188" y="24159"/>
                  </a:cubicBezTo>
                  <a:close/>
                  <a:moveTo>
                    <a:pt x="19566" y="24275"/>
                  </a:moveTo>
                  <a:cubicBezTo>
                    <a:pt x="19475" y="24275"/>
                    <a:pt x="19388" y="24294"/>
                    <a:pt x="19323" y="24331"/>
                  </a:cubicBezTo>
                  <a:lnTo>
                    <a:pt x="16970" y="25689"/>
                  </a:lnTo>
                  <a:cubicBezTo>
                    <a:pt x="16825" y="25772"/>
                    <a:pt x="16843" y="25918"/>
                    <a:pt x="17010" y="26013"/>
                  </a:cubicBezTo>
                  <a:lnTo>
                    <a:pt x="19282" y="27325"/>
                  </a:lnTo>
                  <a:cubicBezTo>
                    <a:pt x="19372" y="27378"/>
                    <a:pt x="19488" y="27404"/>
                    <a:pt x="19599" y="27404"/>
                  </a:cubicBezTo>
                  <a:cubicBezTo>
                    <a:pt x="19691" y="27404"/>
                    <a:pt x="19778" y="27386"/>
                    <a:pt x="19844" y="27348"/>
                  </a:cubicBezTo>
                  <a:lnTo>
                    <a:pt x="22196" y="25992"/>
                  </a:lnTo>
                  <a:cubicBezTo>
                    <a:pt x="22340" y="25909"/>
                    <a:pt x="22322" y="25763"/>
                    <a:pt x="22157" y="25666"/>
                  </a:cubicBezTo>
                  <a:lnTo>
                    <a:pt x="19884" y="24355"/>
                  </a:lnTo>
                  <a:cubicBezTo>
                    <a:pt x="19793" y="24302"/>
                    <a:pt x="19676" y="24275"/>
                    <a:pt x="19566" y="24275"/>
                  </a:cubicBezTo>
                  <a:close/>
                  <a:moveTo>
                    <a:pt x="40279" y="26608"/>
                  </a:moveTo>
                  <a:cubicBezTo>
                    <a:pt x="40113" y="26608"/>
                    <a:pt x="39955" y="26641"/>
                    <a:pt x="39837" y="26709"/>
                  </a:cubicBezTo>
                  <a:lnTo>
                    <a:pt x="37907" y="27825"/>
                  </a:lnTo>
                  <a:cubicBezTo>
                    <a:pt x="37646" y="27976"/>
                    <a:pt x="37680" y="28237"/>
                    <a:pt x="37979" y="28411"/>
                  </a:cubicBezTo>
                  <a:lnTo>
                    <a:pt x="39764" y="29442"/>
                  </a:lnTo>
                  <a:cubicBezTo>
                    <a:pt x="39929" y="29537"/>
                    <a:pt x="40139" y="29586"/>
                    <a:pt x="40339" y="29586"/>
                  </a:cubicBezTo>
                  <a:cubicBezTo>
                    <a:pt x="40504" y="29586"/>
                    <a:pt x="40663" y="29552"/>
                    <a:pt x="40781" y="29484"/>
                  </a:cubicBezTo>
                  <a:lnTo>
                    <a:pt x="42712" y="28370"/>
                  </a:lnTo>
                  <a:cubicBezTo>
                    <a:pt x="42972" y="28219"/>
                    <a:pt x="42939" y="27957"/>
                    <a:pt x="42637" y="27783"/>
                  </a:cubicBezTo>
                  <a:lnTo>
                    <a:pt x="40853" y="26752"/>
                  </a:lnTo>
                  <a:cubicBezTo>
                    <a:pt x="40689" y="26657"/>
                    <a:pt x="40478" y="26608"/>
                    <a:pt x="40279" y="26608"/>
                  </a:cubicBezTo>
                  <a:close/>
                  <a:moveTo>
                    <a:pt x="23656" y="26718"/>
                  </a:moveTo>
                  <a:cubicBezTo>
                    <a:pt x="23495" y="26718"/>
                    <a:pt x="23342" y="26751"/>
                    <a:pt x="23227" y="26817"/>
                  </a:cubicBezTo>
                  <a:lnTo>
                    <a:pt x="21276" y="27945"/>
                  </a:lnTo>
                  <a:cubicBezTo>
                    <a:pt x="21020" y="28091"/>
                    <a:pt x="21052" y="28347"/>
                    <a:pt x="21347" y="28517"/>
                  </a:cubicBezTo>
                  <a:lnTo>
                    <a:pt x="23154" y="29563"/>
                  </a:lnTo>
                  <a:cubicBezTo>
                    <a:pt x="23315" y="29656"/>
                    <a:pt x="23521" y="29703"/>
                    <a:pt x="23716" y="29703"/>
                  </a:cubicBezTo>
                  <a:cubicBezTo>
                    <a:pt x="23877" y="29703"/>
                    <a:pt x="24032" y="29670"/>
                    <a:pt x="24147" y="29604"/>
                  </a:cubicBezTo>
                  <a:lnTo>
                    <a:pt x="26100" y="28478"/>
                  </a:lnTo>
                  <a:cubicBezTo>
                    <a:pt x="26355" y="28329"/>
                    <a:pt x="26323" y="28073"/>
                    <a:pt x="26029" y="27904"/>
                  </a:cubicBezTo>
                  <a:lnTo>
                    <a:pt x="24220" y="26859"/>
                  </a:lnTo>
                  <a:cubicBezTo>
                    <a:pt x="24059" y="26766"/>
                    <a:pt x="23852" y="26718"/>
                    <a:pt x="23656" y="26718"/>
                  </a:cubicBezTo>
                  <a:close/>
                  <a:moveTo>
                    <a:pt x="31982" y="26588"/>
                  </a:moveTo>
                  <a:cubicBezTo>
                    <a:pt x="31892" y="26588"/>
                    <a:pt x="31806" y="26606"/>
                    <a:pt x="31742" y="26643"/>
                  </a:cubicBezTo>
                  <a:lnTo>
                    <a:pt x="29382" y="28005"/>
                  </a:lnTo>
                  <a:cubicBezTo>
                    <a:pt x="29240" y="28087"/>
                    <a:pt x="29257" y="28231"/>
                    <a:pt x="29422" y="28325"/>
                  </a:cubicBezTo>
                  <a:lnTo>
                    <a:pt x="31701" y="29642"/>
                  </a:lnTo>
                  <a:cubicBezTo>
                    <a:pt x="31790" y="29694"/>
                    <a:pt x="31905" y="29720"/>
                    <a:pt x="32013" y="29720"/>
                  </a:cubicBezTo>
                  <a:cubicBezTo>
                    <a:pt x="32104" y="29720"/>
                    <a:pt x="32191" y="29702"/>
                    <a:pt x="32255" y="29664"/>
                  </a:cubicBezTo>
                  <a:lnTo>
                    <a:pt x="34616" y="28302"/>
                  </a:lnTo>
                  <a:cubicBezTo>
                    <a:pt x="34756" y="28220"/>
                    <a:pt x="34740" y="28076"/>
                    <a:pt x="34576" y="27983"/>
                  </a:cubicBezTo>
                  <a:lnTo>
                    <a:pt x="32296" y="26665"/>
                  </a:lnTo>
                  <a:cubicBezTo>
                    <a:pt x="32206" y="26614"/>
                    <a:pt x="32091" y="26588"/>
                    <a:pt x="31982" y="26588"/>
                  </a:cubicBezTo>
                  <a:close/>
                  <a:moveTo>
                    <a:pt x="15360" y="26702"/>
                  </a:moveTo>
                  <a:cubicBezTo>
                    <a:pt x="15268" y="26702"/>
                    <a:pt x="15181" y="26720"/>
                    <a:pt x="15116" y="26758"/>
                  </a:cubicBezTo>
                  <a:lnTo>
                    <a:pt x="12762" y="28116"/>
                  </a:lnTo>
                  <a:cubicBezTo>
                    <a:pt x="12619" y="28199"/>
                    <a:pt x="12638" y="28344"/>
                    <a:pt x="12804" y="28440"/>
                  </a:cubicBezTo>
                  <a:lnTo>
                    <a:pt x="12803" y="28440"/>
                  </a:lnTo>
                  <a:lnTo>
                    <a:pt x="15073" y="29752"/>
                  </a:lnTo>
                  <a:cubicBezTo>
                    <a:pt x="15164" y="29804"/>
                    <a:pt x="15281" y="29831"/>
                    <a:pt x="15391" y="29831"/>
                  </a:cubicBezTo>
                  <a:cubicBezTo>
                    <a:pt x="15482" y="29831"/>
                    <a:pt x="15570" y="29813"/>
                    <a:pt x="15635" y="29775"/>
                  </a:cubicBezTo>
                  <a:lnTo>
                    <a:pt x="17989" y="28417"/>
                  </a:lnTo>
                  <a:cubicBezTo>
                    <a:pt x="18133" y="28334"/>
                    <a:pt x="18115" y="28188"/>
                    <a:pt x="17948" y="28093"/>
                  </a:cubicBezTo>
                  <a:lnTo>
                    <a:pt x="15677" y="26781"/>
                  </a:lnTo>
                  <a:cubicBezTo>
                    <a:pt x="15586" y="26728"/>
                    <a:pt x="15470" y="26702"/>
                    <a:pt x="15360" y="26702"/>
                  </a:cubicBezTo>
                  <a:close/>
                  <a:moveTo>
                    <a:pt x="36073" y="29036"/>
                  </a:moveTo>
                  <a:cubicBezTo>
                    <a:pt x="35908" y="29036"/>
                    <a:pt x="35749" y="29070"/>
                    <a:pt x="35631" y="29138"/>
                  </a:cubicBezTo>
                  <a:lnTo>
                    <a:pt x="33701" y="30252"/>
                  </a:lnTo>
                  <a:cubicBezTo>
                    <a:pt x="33441" y="30403"/>
                    <a:pt x="33474" y="30665"/>
                    <a:pt x="33774" y="30839"/>
                  </a:cubicBezTo>
                  <a:lnTo>
                    <a:pt x="35559" y="31870"/>
                  </a:lnTo>
                  <a:cubicBezTo>
                    <a:pt x="35723" y="31965"/>
                    <a:pt x="35934" y="32013"/>
                    <a:pt x="36134" y="32013"/>
                  </a:cubicBezTo>
                  <a:cubicBezTo>
                    <a:pt x="36299" y="32013"/>
                    <a:pt x="36457" y="31980"/>
                    <a:pt x="36574" y="31912"/>
                  </a:cubicBezTo>
                  <a:lnTo>
                    <a:pt x="38505" y="30798"/>
                  </a:lnTo>
                  <a:cubicBezTo>
                    <a:pt x="38765" y="30647"/>
                    <a:pt x="38733" y="30385"/>
                    <a:pt x="38432" y="30211"/>
                  </a:cubicBezTo>
                  <a:lnTo>
                    <a:pt x="36647" y="29180"/>
                  </a:lnTo>
                  <a:cubicBezTo>
                    <a:pt x="36483" y="29085"/>
                    <a:pt x="36273" y="29036"/>
                    <a:pt x="36073" y="29036"/>
                  </a:cubicBezTo>
                  <a:close/>
                  <a:moveTo>
                    <a:pt x="19452" y="29146"/>
                  </a:moveTo>
                  <a:cubicBezTo>
                    <a:pt x="19291" y="29146"/>
                    <a:pt x="19136" y="29178"/>
                    <a:pt x="19020" y="29245"/>
                  </a:cubicBezTo>
                  <a:lnTo>
                    <a:pt x="17069" y="30371"/>
                  </a:lnTo>
                  <a:cubicBezTo>
                    <a:pt x="16814" y="30518"/>
                    <a:pt x="16846" y="30776"/>
                    <a:pt x="17140" y="30945"/>
                  </a:cubicBezTo>
                  <a:lnTo>
                    <a:pt x="18949" y="31990"/>
                  </a:lnTo>
                  <a:cubicBezTo>
                    <a:pt x="19109" y="32083"/>
                    <a:pt x="19314" y="32130"/>
                    <a:pt x="19508" y="32130"/>
                  </a:cubicBezTo>
                  <a:cubicBezTo>
                    <a:pt x="19670" y="32130"/>
                    <a:pt x="19826" y="32097"/>
                    <a:pt x="19942" y="32031"/>
                  </a:cubicBezTo>
                  <a:lnTo>
                    <a:pt x="21893" y="30904"/>
                  </a:lnTo>
                  <a:cubicBezTo>
                    <a:pt x="22149" y="30757"/>
                    <a:pt x="22117" y="30500"/>
                    <a:pt x="21824" y="30330"/>
                  </a:cubicBezTo>
                  <a:lnTo>
                    <a:pt x="20015" y="29286"/>
                  </a:lnTo>
                  <a:cubicBezTo>
                    <a:pt x="19853" y="29193"/>
                    <a:pt x="19648" y="29146"/>
                    <a:pt x="19452" y="29146"/>
                  </a:cubicBezTo>
                  <a:close/>
                  <a:moveTo>
                    <a:pt x="27775" y="29016"/>
                  </a:moveTo>
                  <a:cubicBezTo>
                    <a:pt x="27685" y="29016"/>
                    <a:pt x="27599" y="29034"/>
                    <a:pt x="27535" y="29071"/>
                  </a:cubicBezTo>
                  <a:lnTo>
                    <a:pt x="25175" y="30433"/>
                  </a:lnTo>
                  <a:cubicBezTo>
                    <a:pt x="25033" y="30515"/>
                    <a:pt x="25051" y="30659"/>
                    <a:pt x="25215" y="30753"/>
                  </a:cubicBezTo>
                  <a:lnTo>
                    <a:pt x="27494" y="32070"/>
                  </a:lnTo>
                  <a:cubicBezTo>
                    <a:pt x="27584" y="32121"/>
                    <a:pt x="27699" y="32148"/>
                    <a:pt x="27808" y="32148"/>
                  </a:cubicBezTo>
                  <a:cubicBezTo>
                    <a:pt x="27898" y="32148"/>
                    <a:pt x="27984" y="32130"/>
                    <a:pt x="28049" y="32093"/>
                  </a:cubicBezTo>
                  <a:lnTo>
                    <a:pt x="30409" y="30730"/>
                  </a:lnTo>
                  <a:cubicBezTo>
                    <a:pt x="30551" y="30648"/>
                    <a:pt x="30533" y="30505"/>
                    <a:pt x="30369" y="30409"/>
                  </a:cubicBezTo>
                  <a:lnTo>
                    <a:pt x="28089" y="29095"/>
                  </a:lnTo>
                  <a:cubicBezTo>
                    <a:pt x="28000" y="29043"/>
                    <a:pt x="27884" y="29016"/>
                    <a:pt x="27775" y="29016"/>
                  </a:cubicBezTo>
                  <a:close/>
                  <a:moveTo>
                    <a:pt x="11154" y="29130"/>
                  </a:moveTo>
                  <a:cubicBezTo>
                    <a:pt x="11063" y="29130"/>
                    <a:pt x="10976" y="29148"/>
                    <a:pt x="10910" y="29186"/>
                  </a:cubicBezTo>
                  <a:lnTo>
                    <a:pt x="8558" y="30544"/>
                  </a:lnTo>
                  <a:cubicBezTo>
                    <a:pt x="8414" y="30627"/>
                    <a:pt x="8431" y="30773"/>
                    <a:pt x="8597" y="30868"/>
                  </a:cubicBezTo>
                  <a:lnTo>
                    <a:pt x="10869" y="32180"/>
                  </a:lnTo>
                  <a:cubicBezTo>
                    <a:pt x="10960" y="32232"/>
                    <a:pt x="11076" y="32259"/>
                    <a:pt x="11187" y="32259"/>
                  </a:cubicBezTo>
                  <a:cubicBezTo>
                    <a:pt x="11278" y="32259"/>
                    <a:pt x="11366" y="32241"/>
                    <a:pt x="11431" y="32203"/>
                  </a:cubicBezTo>
                  <a:lnTo>
                    <a:pt x="13784" y="30845"/>
                  </a:lnTo>
                  <a:cubicBezTo>
                    <a:pt x="13927" y="30762"/>
                    <a:pt x="13909" y="30617"/>
                    <a:pt x="13744" y="30521"/>
                  </a:cubicBezTo>
                  <a:lnTo>
                    <a:pt x="11472" y="29209"/>
                  </a:lnTo>
                  <a:cubicBezTo>
                    <a:pt x="11381" y="29157"/>
                    <a:pt x="11265" y="29130"/>
                    <a:pt x="11154" y="29130"/>
                  </a:cubicBezTo>
                  <a:close/>
                  <a:moveTo>
                    <a:pt x="31866" y="31463"/>
                  </a:moveTo>
                  <a:cubicBezTo>
                    <a:pt x="31701" y="31463"/>
                    <a:pt x="31544" y="31497"/>
                    <a:pt x="31426" y="31564"/>
                  </a:cubicBezTo>
                  <a:lnTo>
                    <a:pt x="29494" y="32680"/>
                  </a:lnTo>
                  <a:cubicBezTo>
                    <a:pt x="29234" y="32830"/>
                    <a:pt x="29267" y="33092"/>
                    <a:pt x="29568" y="33266"/>
                  </a:cubicBezTo>
                  <a:lnTo>
                    <a:pt x="31353" y="34297"/>
                  </a:lnTo>
                  <a:cubicBezTo>
                    <a:pt x="31517" y="34392"/>
                    <a:pt x="31727" y="34440"/>
                    <a:pt x="31926" y="34440"/>
                  </a:cubicBezTo>
                  <a:cubicBezTo>
                    <a:pt x="32092" y="34440"/>
                    <a:pt x="32249" y="34407"/>
                    <a:pt x="32367" y="34339"/>
                  </a:cubicBezTo>
                  <a:lnTo>
                    <a:pt x="32369" y="34339"/>
                  </a:lnTo>
                  <a:lnTo>
                    <a:pt x="34299" y="33225"/>
                  </a:lnTo>
                  <a:cubicBezTo>
                    <a:pt x="34561" y="33074"/>
                    <a:pt x="34526" y="32812"/>
                    <a:pt x="34226" y="32638"/>
                  </a:cubicBezTo>
                  <a:lnTo>
                    <a:pt x="32442" y="31607"/>
                  </a:lnTo>
                  <a:cubicBezTo>
                    <a:pt x="32277" y="31512"/>
                    <a:pt x="32066" y="31463"/>
                    <a:pt x="31866" y="31463"/>
                  </a:cubicBezTo>
                  <a:close/>
                  <a:moveTo>
                    <a:pt x="15245" y="31573"/>
                  </a:moveTo>
                  <a:cubicBezTo>
                    <a:pt x="15084" y="31573"/>
                    <a:pt x="14930" y="31605"/>
                    <a:pt x="14815" y="31672"/>
                  </a:cubicBezTo>
                  <a:lnTo>
                    <a:pt x="12863" y="32798"/>
                  </a:lnTo>
                  <a:cubicBezTo>
                    <a:pt x="12607" y="32946"/>
                    <a:pt x="12639" y="33202"/>
                    <a:pt x="12934" y="33372"/>
                  </a:cubicBezTo>
                  <a:lnTo>
                    <a:pt x="14742" y="34416"/>
                  </a:lnTo>
                  <a:cubicBezTo>
                    <a:pt x="14903" y="34510"/>
                    <a:pt x="15109" y="34558"/>
                    <a:pt x="15304" y="34558"/>
                  </a:cubicBezTo>
                  <a:cubicBezTo>
                    <a:pt x="15466" y="34558"/>
                    <a:pt x="15620" y="34525"/>
                    <a:pt x="15735" y="34459"/>
                  </a:cubicBezTo>
                  <a:lnTo>
                    <a:pt x="17688" y="33331"/>
                  </a:lnTo>
                  <a:cubicBezTo>
                    <a:pt x="17942" y="33184"/>
                    <a:pt x="17910" y="32928"/>
                    <a:pt x="17617" y="32759"/>
                  </a:cubicBezTo>
                  <a:lnTo>
                    <a:pt x="15808" y="31714"/>
                  </a:lnTo>
                  <a:cubicBezTo>
                    <a:pt x="15647" y="31620"/>
                    <a:pt x="15441" y="31573"/>
                    <a:pt x="15245" y="31573"/>
                  </a:cubicBezTo>
                  <a:close/>
                  <a:moveTo>
                    <a:pt x="23569" y="31443"/>
                  </a:moveTo>
                  <a:cubicBezTo>
                    <a:pt x="23479" y="31443"/>
                    <a:pt x="23393" y="31461"/>
                    <a:pt x="23328" y="31498"/>
                  </a:cubicBezTo>
                  <a:lnTo>
                    <a:pt x="20968" y="32860"/>
                  </a:lnTo>
                  <a:cubicBezTo>
                    <a:pt x="20826" y="32942"/>
                    <a:pt x="20844" y="33086"/>
                    <a:pt x="21008" y="33180"/>
                  </a:cubicBezTo>
                  <a:lnTo>
                    <a:pt x="23287" y="34497"/>
                  </a:lnTo>
                  <a:cubicBezTo>
                    <a:pt x="23378" y="34548"/>
                    <a:pt x="23493" y="34574"/>
                    <a:pt x="23602" y="34574"/>
                  </a:cubicBezTo>
                  <a:cubicBezTo>
                    <a:pt x="23693" y="34574"/>
                    <a:pt x="23779" y="34556"/>
                    <a:pt x="23843" y="34519"/>
                  </a:cubicBezTo>
                  <a:lnTo>
                    <a:pt x="26203" y="33157"/>
                  </a:lnTo>
                  <a:cubicBezTo>
                    <a:pt x="26345" y="33075"/>
                    <a:pt x="26327" y="32931"/>
                    <a:pt x="26162" y="32837"/>
                  </a:cubicBezTo>
                  <a:lnTo>
                    <a:pt x="23882" y="31520"/>
                  </a:lnTo>
                  <a:cubicBezTo>
                    <a:pt x="23793" y="31469"/>
                    <a:pt x="23678" y="31443"/>
                    <a:pt x="23569" y="31443"/>
                  </a:cubicBezTo>
                  <a:close/>
                  <a:moveTo>
                    <a:pt x="6948" y="31557"/>
                  </a:moveTo>
                  <a:cubicBezTo>
                    <a:pt x="6856" y="31557"/>
                    <a:pt x="6769" y="31575"/>
                    <a:pt x="6703" y="31613"/>
                  </a:cubicBezTo>
                  <a:lnTo>
                    <a:pt x="4351" y="32971"/>
                  </a:lnTo>
                  <a:cubicBezTo>
                    <a:pt x="4207" y="33054"/>
                    <a:pt x="4225" y="33199"/>
                    <a:pt x="4392" y="33296"/>
                  </a:cubicBezTo>
                  <a:lnTo>
                    <a:pt x="6663" y="34607"/>
                  </a:lnTo>
                  <a:cubicBezTo>
                    <a:pt x="6754" y="34660"/>
                    <a:pt x="6871" y="34687"/>
                    <a:pt x="6981" y="34687"/>
                  </a:cubicBezTo>
                  <a:cubicBezTo>
                    <a:pt x="7072" y="34687"/>
                    <a:pt x="7159" y="34669"/>
                    <a:pt x="7224" y="34631"/>
                  </a:cubicBezTo>
                  <a:lnTo>
                    <a:pt x="9577" y="33272"/>
                  </a:lnTo>
                  <a:cubicBezTo>
                    <a:pt x="9720" y="33190"/>
                    <a:pt x="9704" y="33045"/>
                    <a:pt x="9537" y="32948"/>
                  </a:cubicBezTo>
                  <a:lnTo>
                    <a:pt x="7265" y="31637"/>
                  </a:lnTo>
                  <a:cubicBezTo>
                    <a:pt x="7175" y="31584"/>
                    <a:pt x="7058" y="31557"/>
                    <a:pt x="6948" y="31557"/>
                  </a:cubicBezTo>
                  <a:close/>
                  <a:moveTo>
                    <a:pt x="61154" y="19306"/>
                  </a:moveTo>
                  <a:cubicBezTo>
                    <a:pt x="60984" y="19306"/>
                    <a:pt x="60822" y="19340"/>
                    <a:pt x="60700" y="19410"/>
                  </a:cubicBezTo>
                  <a:lnTo>
                    <a:pt x="33613" y="35042"/>
                  </a:lnTo>
                  <a:cubicBezTo>
                    <a:pt x="33345" y="35197"/>
                    <a:pt x="33379" y="35467"/>
                    <a:pt x="33689" y="35647"/>
                  </a:cubicBezTo>
                  <a:lnTo>
                    <a:pt x="35441" y="36658"/>
                  </a:lnTo>
                  <a:cubicBezTo>
                    <a:pt x="35611" y="36756"/>
                    <a:pt x="35828" y="36806"/>
                    <a:pt x="36034" y="36806"/>
                  </a:cubicBezTo>
                  <a:cubicBezTo>
                    <a:pt x="36204" y="36806"/>
                    <a:pt x="36366" y="36772"/>
                    <a:pt x="36488" y="36702"/>
                  </a:cubicBezTo>
                  <a:lnTo>
                    <a:pt x="63574" y="21069"/>
                  </a:lnTo>
                  <a:cubicBezTo>
                    <a:pt x="63843" y="20914"/>
                    <a:pt x="63810" y="20643"/>
                    <a:pt x="63500" y="20466"/>
                  </a:cubicBezTo>
                  <a:lnTo>
                    <a:pt x="63500" y="20465"/>
                  </a:lnTo>
                  <a:lnTo>
                    <a:pt x="61748" y="19454"/>
                  </a:lnTo>
                  <a:cubicBezTo>
                    <a:pt x="61578" y="19356"/>
                    <a:pt x="61360" y="19306"/>
                    <a:pt x="61154" y="19306"/>
                  </a:cubicBezTo>
                  <a:close/>
                  <a:moveTo>
                    <a:pt x="27661" y="33891"/>
                  </a:moveTo>
                  <a:cubicBezTo>
                    <a:pt x="27495" y="33891"/>
                    <a:pt x="27337" y="33924"/>
                    <a:pt x="27219" y="33992"/>
                  </a:cubicBezTo>
                  <a:lnTo>
                    <a:pt x="25287" y="35107"/>
                  </a:lnTo>
                  <a:cubicBezTo>
                    <a:pt x="25027" y="35258"/>
                    <a:pt x="25060" y="35520"/>
                    <a:pt x="25360" y="35694"/>
                  </a:cubicBezTo>
                  <a:lnTo>
                    <a:pt x="27145" y="36725"/>
                  </a:lnTo>
                  <a:cubicBezTo>
                    <a:pt x="27310" y="36819"/>
                    <a:pt x="27521" y="36868"/>
                    <a:pt x="27721" y="36868"/>
                  </a:cubicBezTo>
                  <a:cubicBezTo>
                    <a:pt x="27886" y="36868"/>
                    <a:pt x="28044" y="36835"/>
                    <a:pt x="28162" y="36767"/>
                  </a:cubicBezTo>
                  <a:lnTo>
                    <a:pt x="30094" y="35652"/>
                  </a:lnTo>
                  <a:cubicBezTo>
                    <a:pt x="30354" y="35502"/>
                    <a:pt x="30321" y="35240"/>
                    <a:pt x="30020" y="35066"/>
                  </a:cubicBezTo>
                  <a:lnTo>
                    <a:pt x="28235" y="34035"/>
                  </a:lnTo>
                  <a:cubicBezTo>
                    <a:pt x="28071" y="33940"/>
                    <a:pt x="27860" y="33891"/>
                    <a:pt x="27661" y="33891"/>
                  </a:cubicBezTo>
                  <a:close/>
                  <a:moveTo>
                    <a:pt x="19365" y="33870"/>
                  </a:moveTo>
                  <a:cubicBezTo>
                    <a:pt x="19274" y="33870"/>
                    <a:pt x="19188" y="33889"/>
                    <a:pt x="19123" y="33926"/>
                  </a:cubicBezTo>
                  <a:lnTo>
                    <a:pt x="16763" y="35288"/>
                  </a:lnTo>
                  <a:cubicBezTo>
                    <a:pt x="16621" y="35370"/>
                    <a:pt x="16639" y="35512"/>
                    <a:pt x="16802" y="35608"/>
                  </a:cubicBezTo>
                  <a:lnTo>
                    <a:pt x="19082" y="36925"/>
                  </a:lnTo>
                  <a:cubicBezTo>
                    <a:pt x="19172" y="36976"/>
                    <a:pt x="19286" y="37003"/>
                    <a:pt x="19395" y="37003"/>
                  </a:cubicBezTo>
                  <a:cubicBezTo>
                    <a:pt x="19486" y="37003"/>
                    <a:pt x="19572" y="36984"/>
                    <a:pt x="19636" y="36947"/>
                  </a:cubicBezTo>
                  <a:lnTo>
                    <a:pt x="21996" y="35585"/>
                  </a:lnTo>
                  <a:cubicBezTo>
                    <a:pt x="22138" y="35503"/>
                    <a:pt x="22120" y="35359"/>
                    <a:pt x="21957" y="35266"/>
                  </a:cubicBezTo>
                  <a:lnTo>
                    <a:pt x="19677" y="33949"/>
                  </a:lnTo>
                  <a:cubicBezTo>
                    <a:pt x="19588" y="33897"/>
                    <a:pt x="19474" y="33870"/>
                    <a:pt x="19365" y="33870"/>
                  </a:cubicBezTo>
                  <a:close/>
                  <a:moveTo>
                    <a:pt x="2741" y="33985"/>
                  </a:moveTo>
                  <a:cubicBezTo>
                    <a:pt x="2650" y="33985"/>
                    <a:pt x="2563" y="34003"/>
                    <a:pt x="2498" y="34041"/>
                  </a:cubicBezTo>
                  <a:lnTo>
                    <a:pt x="145" y="35399"/>
                  </a:lnTo>
                  <a:cubicBezTo>
                    <a:pt x="0" y="35482"/>
                    <a:pt x="18" y="35627"/>
                    <a:pt x="185" y="35724"/>
                  </a:cubicBezTo>
                  <a:lnTo>
                    <a:pt x="2457" y="37035"/>
                  </a:lnTo>
                  <a:cubicBezTo>
                    <a:pt x="2548" y="37088"/>
                    <a:pt x="2665" y="37116"/>
                    <a:pt x="2775" y="37116"/>
                  </a:cubicBezTo>
                  <a:cubicBezTo>
                    <a:pt x="2866" y="37116"/>
                    <a:pt x="2953" y="37097"/>
                    <a:pt x="3017" y="37059"/>
                  </a:cubicBezTo>
                  <a:lnTo>
                    <a:pt x="5371" y="35702"/>
                  </a:lnTo>
                  <a:cubicBezTo>
                    <a:pt x="5515" y="35617"/>
                    <a:pt x="5497" y="35471"/>
                    <a:pt x="5332" y="35378"/>
                  </a:cubicBezTo>
                  <a:lnTo>
                    <a:pt x="3060" y="34065"/>
                  </a:lnTo>
                  <a:cubicBezTo>
                    <a:pt x="2968" y="34012"/>
                    <a:pt x="2852" y="33985"/>
                    <a:pt x="2741" y="33985"/>
                  </a:cubicBezTo>
                  <a:close/>
                  <a:moveTo>
                    <a:pt x="31765" y="36267"/>
                  </a:moveTo>
                  <a:cubicBezTo>
                    <a:pt x="31595" y="36267"/>
                    <a:pt x="31432" y="36301"/>
                    <a:pt x="31309" y="36372"/>
                  </a:cubicBezTo>
                  <a:lnTo>
                    <a:pt x="29408" y="37470"/>
                  </a:lnTo>
                  <a:cubicBezTo>
                    <a:pt x="29138" y="37624"/>
                    <a:pt x="29172" y="37894"/>
                    <a:pt x="29484" y="38074"/>
                  </a:cubicBezTo>
                  <a:lnTo>
                    <a:pt x="31234" y="39085"/>
                  </a:lnTo>
                  <a:cubicBezTo>
                    <a:pt x="31404" y="39183"/>
                    <a:pt x="31621" y="39233"/>
                    <a:pt x="31827" y="39233"/>
                  </a:cubicBezTo>
                  <a:cubicBezTo>
                    <a:pt x="31998" y="39233"/>
                    <a:pt x="32160" y="39199"/>
                    <a:pt x="32281" y="39129"/>
                  </a:cubicBezTo>
                  <a:lnTo>
                    <a:pt x="34184" y="38031"/>
                  </a:lnTo>
                  <a:cubicBezTo>
                    <a:pt x="34452" y="37877"/>
                    <a:pt x="34417" y="37606"/>
                    <a:pt x="34108" y="37427"/>
                  </a:cubicBezTo>
                  <a:lnTo>
                    <a:pt x="32357" y="36415"/>
                  </a:lnTo>
                  <a:cubicBezTo>
                    <a:pt x="32187" y="36317"/>
                    <a:pt x="31971" y="36267"/>
                    <a:pt x="31765" y="36267"/>
                  </a:cubicBezTo>
                  <a:close/>
                  <a:moveTo>
                    <a:pt x="23453" y="36318"/>
                  </a:moveTo>
                  <a:cubicBezTo>
                    <a:pt x="23288" y="36318"/>
                    <a:pt x="23131" y="36351"/>
                    <a:pt x="23013" y="36419"/>
                  </a:cubicBezTo>
                  <a:lnTo>
                    <a:pt x="21082" y="37535"/>
                  </a:lnTo>
                  <a:cubicBezTo>
                    <a:pt x="20821" y="37685"/>
                    <a:pt x="20855" y="37947"/>
                    <a:pt x="21154" y="38121"/>
                  </a:cubicBezTo>
                  <a:lnTo>
                    <a:pt x="22939" y="39152"/>
                  </a:lnTo>
                  <a:cubicBezTo>
                    <a:pt x="23104" y="39247"/>
                    <a:pt x="23314" y="39295"/>
                    <a:pt x="23514" y="39295"/>
                  </a:cubicBezTo>
                  <a:cubicBezTo>
                    <a:pt x="23679" y="39295"/>
                    <a:pt x="23837" y="39262"/>
                    <a:pt x="23955" y="39194"/>
                  </a:cubicBezTo>
                  <a:lnTo>
                    <a:pt x="25887" y="38080"/>
                  </a:lnTo>
                  <a:cubicBezTo>
                    <a:pt x="26147" y="37928"/>
                    <a:pt x="26114" y="37667"/>
                    <a:pt x="25814" y="37492"/>
                  </a:cubicBezTo>
                  <a:lnTo>
                    <a:pt x="24029" y="36462"/>
                  </a:lnTo>
                  <a:cubicBezTo>
                    <a:pt x="23864" y="36367"/>
                    <a:pt x="23653" y="36318"/>
                    <a:pt x="23453" y="36318"/>
                  </a:cubicBezTo>
                  <a:close/>
                  <a:moveTo>
                    <a:pt x="11073" y="33980"/>
                  </a:moveTo>
                  <a:cubicBezTo>
                    <a:pt x="10912" y="33980"/>
                    <a:pt x="10757" y="34013"/>
                    <a:pt x="10642" y="34080"/>
                  </a:cubicBezTo>
                  <a:lnTo>
                    <a:pt x="4451" y="37653"/>
                  </a:lnTo>
                  <a:cubicBezTo>
                    <a:pt x="4195" y="37801"/>
                    <a:pt x="4227" y="38057"/>
                    <a:pt x="4522" y="38227"/>
                  </a:cubicBezTo>
                  <a:lnTo>
                    <a:pt x="6329" y="39271"/>
                  </a:lnTo>
                  <a:cubicBezTo>
                    <a:pt x="6490" y="39365"/>
                    <a:pt x="6696" y="39413"/>
                    <a:pt x="6892" y="39413"/>
                  </a:cubicBezTo>
                  <a:cubicBezTo>
                    <a:pt x="7054" y="39413"/>
                    <a:pt x="7208" y="39380"/>
                    <a:pt x="7324" y="39314"/>
                  </a:cubicBezTo>
                  <a:lnTo>
                    <a:pt x="13516" y="35739"/>
                  </a:lnTo>
                  <a:cubicBezTo>
                    <a:pt x="13770" y="35593"/>
                    <a:pt x="13738" y="35337"/>
                    <a:pt x="13445" y="35166"/>
                  </a:cubicBezTo>
                  <a:lnTo>
                    <a:pt x="11635" y="34121"/>
                  </a:lnTo>
                  <a:cubicBezTo>
                    <a:pt x="11475" y="34028"/>
                    <a:pt x="11269" y="33980"/>
                    <a:pt x="11073" y="33980"/>
                  </a:cubicBezTo>
                  <a:close/>
                  <a:moveTo>
                    <a:pt x="15157" y="36296"/>
                  </a:moveTo>
                  <a:cubicBezTo>
                    <a:pt x="15067" y="36296"/>
                    <a:pt x="14982" y="36314"/>
                    <a:pt x="14917" y="36351"/>
                  </a:cubicBezTo>
                  <a:lnTo>
                    <a:pt x="12557" y="37713"/>
                  </a:lnTo>
                  <a:cubicBezTo>
                    <a:pt x="12415" y="37797"/>
                    <a:pt x="12433" y="37941"/>
                    <a:pt x="12597" y="38034"/>
                  </a:cubicBezTo>
                  <a:lnTo>
                    <a:pt x="14877" y="39351"/>
                  </a:lnTo>
                  <a:cubicBezTo>
                    <a:pt x="14966" y="39403"/>
                    <a:pt x="15081" y="39429"/>
                    <a:pt x="15190" y="39429"/>
                  </a:cubicBezTo>
                  <a:cubicBezTo>
                    <a:pt x="15280" y="39429"/>
                    <a:pt x="15366" y="39411"/>
                    <a:pt x="15431" y="39374"/>
                  </a:cubicBezTo>
                  <a:lnTo>
                    <a:pt x="17791" y="38012"/>
                  </a:lnTo>
                  <a:cubicBezTo>
                    <a:pt x="17933" y="37930"/>
                    <a:pt x="17915" y="37786"/>
                    <a:pt x="17751" y="37691"/>
                  </a:cubicBezTo>
                  <a:lnTo>
                    <a:pt x="15472" y="36375"/>
                  </a:lnTo>
                  <a:cubicBezTo>
                    <a:pt x="15381" y="36323"/>
                    <a:pt x="15266" y="36296"/>
                    <a:pt x="15157" y="36296"/>
                  </a:cubicBezTo>
                  <a:close/>
                  <a:moveTo>
                    <a:pt x="27558" y="38695"/>
                  </a:moveTo>
                  <a:cubicBezTo>
                    <a:pt x="27388" y="38695"/>
                    <a:pt x="27225" y="38729"/>
                    <a:pt x="27104" y="38799"/>
                  </a:cubicBezTo>
                  <a:lnTo>
                    <a:pt x="25201" y="39896"/>
                  </a:lnTo>
                  <a:cubicBezTo>
                    <a:pt x="24933" y="40051"/>
                    <a:pt x="24966" y="40322"/>
                    <a:pt x="25277" y="40500"/>
                  </a:cubicBezTo>
                  <a:lnTo>
                    <a:pt x="27028" y="41513"/>
                  </a:lnTo>
                  <a:cubicBezTo>
                    <a:pt x="27198" y="41611"/>
                    <a:pt x="27414" y="41661"/>
                    <a:pt x="27620" y="41661"/>
                  </a:cubicBezTo>
                  <a:cubicBezTo>
                    <a:pt x="27790" y="41661"/>
                    <a:pt x="27953" y="41626"/>
                    <a:pt x="28076" y="41556"/>
                  </a:cubicBezTo>
                  <a:lnTo>
                    <a:pt x="29977" y="40458"/>
                  </a:lnTo>
                  <a:cubicBezTo>
                    <a:pt x="30245" y="40304"/>
                    <a:pt x="30212" y="40033"/>
                    <a:pt x="29901" y="39854"/>
                  </a:cubicBezTo>
                  <a:lnTo>
                    <a:pt x="28151" y="38843"/>
                  </a:lnTo>
                  <a:cubicBezTo>
                    <a:pt x="27982" y="38745"/>
                    <a:pt x="27764" y="38695"/>
                    <a:pt x="27558" y="38695"/>
                  </a:cubicBezTo>
                  <a:close/>
                  <a:moveTo>
                    <a:pt x="19249" y="38746"/>
                  </a:moveTo>
                  <a:cubicBezTo>
                    <a:pt x="19084" y="38746"/>
                    <a:pt x="18926" y="38779"/>
                    <a:pt x="18808" y="38847"/>
                  </a:cubicBezTo>
                  <a:lnTo>
                    <a:pt x="16876" y="39962"/>
                  </a:lnTo>
                  <a:cubicBezTo>
                    <a:pt x="16616" y="40113"/>
                    <a:pt x="16648" y="40375"/>
                    <a:pt x="16949" y="40549"/>
                  </a:cubicBezTo>
                  <a:lnTo>
                    <a:pt x="18734" y="41578"/>
                  </a:lnTo>
                  <a:cubicBezTo>
                    <a:pt x="18898" y="41674"/>
                    <a:pt x="19109" y="41723"/>
                    <a:pt x="19309" y="41723"/>
                  </a:cubicBezTo>
                  <a:cubicBezTo>
                    <a:pt x="19474" y="41723"/>
                    <a:pt x="19632" y="41689"/>
                    <a:pt x="19750" y="41621"/>
                  </a:cubicBezTo>
                  <a:lnTo>
                    <a:pt x="21681" y="40506"/>
                  </a:lnTo>
                  <a:cubicBezTo>
                    <a:pt x="21942" y="40357"/>
                    <a:pt x="21908" y="40093"/>
                    <a:pt x="21609" y="39921"/>
                  </a:cubicBezTo>
                  <a:lnTo>
                    <a:pt x="19822" y="38890"/>
                  </a:lnTo>
                  <a:cubicBezTo>
                    <a:pt x="19658" y="38795"/>
                    <a:pt x="19448" y="38746"/>
                    <a:pt x="19249" y="38746"/>
                  </a:cubicBezTo>
                  <a:close/>
                  <a:moveTo>
                    <a:pt x="10951" y="38726"/>
                  </a:moveTo>
                  <a:cubicBezTo>
                    <a:pt x="10861" y="38726"/>
                    <a:pt x="10775" y="38744"/>
                    <a:pt x="10711" y="38781"/>
                  </a:cubicBezTo>
                  <a:lnTo>
                    <a:pt x="8350" y="40143"/>
                  </a:lnTo>
                  <a:cubicBezTo>
                    <a:pt x="8208" y="40225"/>
                    <a:pt x="8226" y="40369"/>
                    <a:pt x="8390" y="40463"/>
                  </a:cubicBezTo>
                  <a:lnTo>
                    <a:pt x="10670" y="41780"/>
                  </a:lnTo>
                  <a:cubicBezTo>
                    <a:pt x="10759" y="41832"/>
                    <a:pt x="10873" y="41858"/>
                    <a:pt x="10982" y="41858"/>
                  </a:cubicBezTo>
                  <a:cubicBezTo>
                    <a:pt x="11072" y="41858"/>
                    <a:pt x="11159" y="41840"/>
                    <a:pt x="11224" y="41802"/>
                  </a:cubicBezTo>
                  <a:lnTo>
                    <a:pt x="13584" y="40440"/>
                  </a:lnTo>
                  <a:cubicBezTo>
                    <a:pt x="13726" y="40358"/>
                    <a:pt x="13708" y="40214"/>
                    <a:pt x="13544" y="40120"/>
                  </a:cubicBezTo>
                  <a:lnTo>
                    <a:pt x="11265" y="38803"/>
                  </a:lnTo>
                  <a:cubicBezTo>
                    <a:pt x="11175" y="38752"/>
                    <a:pt x="11060" y="38726"/>
                    <a:pt x="10951" y="38726"/>
                  </a:cubicBezTo>
                  <a:close/>
                  <a:moveTo>
                    <a:pt x="23353" y="41122"/>
                  </a:moveTo>
                  <a:cubicBezTo>
                    <a:pt x="23182" y="41122"/>
                    <a:pt x="23019" y="41156"/>
                    <a:pt x="22897" y="41227"/>
                  </a:cubicBezTo>
                  <a:lnTo>
                    <a:pt x="20996" y="42325"/>
                  </a:lnTo>
                  <a:cubicBezTo>
                    <a:pt x="20726" y="42479"/>
                    <a:pt x="20761" y="42750"/>
                    <a:pt x="21071" y="42929"/>
                  </a:cubicBezTo>
                  <a:lnTo>
                    <a:pt x="22821" y="43940"/>
                  </a:lnTo>
                  <a:cubicBezTo>
                    <a:pt x="22991" y="44038"/>
                    <a:pt x="23209" y="44088"/>
                    <a:pt x="23415" y="44088"/>
                  </a:cubicBezTo>
                  <a:cubicBezTo>
                    <a:pt x="23585" y="44088"/>
                    <a:pt x="23748" y="44054"/>
                    <a:pt x="23869" y="43984"/>
                  </a:cubicBezTo>
                  <a:lnTo>
                    <a:pt x="25772" y="42886"/>
                  </a:lnTo>
                  <a:cubicBezTo>
                    <a:pt x="26040" y="42730"/>
                    <a:pt x="26006" y="42461"/>
                    <a:pt x="25696" y="42282"/>
                  </a:cubicBezTo>
                  <a:lnTo>
                    <a:pt x="23944" y="41269"/>
                  </a:lnTo>
                  <a:cubicBezTo>
                    <a:pt x="23775" y="41172"/>
                    <a:pt x="23558" y="41122"/>
                    <a:pt x="23353" y="41122"/>
                  </a:cubicBezTo>
                  <a:close/>
                  <a:moveTo>
                    <a:pt x="15041" y="41173"/>
                  </a:moveTo>
                  <a:cubicBezTo>
                    <a:pt x="14876" y="41173"/>
                    <a:pt x="14719" y="41206"/>
                    <a:pt x="14601" y="41274"/>
                  </a:cubicBezTo>
                  <a:lnTo>
                    <a:pt x="12669" y="42390"/>
                  </a:lnTo>
                  <a:cubicBezTo>
                    <a:pt x="12409" y="42540"/>
                    <a:pt x="12442" y="42801"/>
                    <a:pt x="12742" y="42976"/>
                  </a:cubicBezTo>
                  <a:lnTo>
                    <a:pt x="14527" y="44006"/>
                  </a:lnTo>
                  <a:cubicBezTo>
                    <a:pt x="14692" y="44102"/>
                    <a:pt x="14903" y="44151"/>
                    <a:pt x="15102" y="44151"/>
                  </a:cubicBezTo>
                  <a:cubicBezTo>
                    <a:pt x="15267" y="44151"/>
                    <a:pt x="15425" y="44117"/>
                    <a:pt x="15543" y="44049"/>
                  </a:cubicBezTo>
                  <a:lnTo>
                    <a:pt x="17474" y="42935"/>
                  </a:lnTo>
                  <a:cubicBezTo>
                    <a:pt x="17735" y="42783"/>
                    <a:pt x="17703" y="42521"/>
                    <a:pt x="17402" y="42347"/>
                  </a:cubicBezTo>
                  <a:lnTo>
                    <a:pt x="15617" y="41316"/>
                  </a:lnTo>
                  <a:cubicBezTo>
                    <a:pt x="15453" y="41222"/>
                    <a:pt x="15242" y="41173"/>
                    <a:pt x="15041" y="41173"/>
                  </a:cubicBezTo>
                  <a:close/>
                  <a:moveTo>
                    <a:pt x="19145" y="43550"/>
                  </a:moveTo>
                  <a:cubicBezTo>
                    <a:pt x="18975" y="43550"/>
                    <a:pt x="18813" y="43584"/>
                    <a:pt x="18691" y="43654"/>
                  </a:cubicBezTo>
                  <a:lnTo>
                    <a:pt x="16789" y="44751"/>
                  </a:lnTo>
                  <a:cubicBezTo>
                    <a:pt x="16521" y="44906"/>
                    <a:pt x="16554" y="45177"/>
                    <a:pt x="16864" y="45355"/>
                  </a:cubicBezTo>
                  <a:lnTo>
                    <a:pt x="18616" y="46367"/>
                  </a:lnTo>
                  <a:cubicBezTo>
                    <a:pt x="18786" y="46465"/>
                    <a:pt x="19003" y="46516"/>
                    <a:pt x="19208" y="46516"/>
                  </a:cubicBezTo>
                  <a:cubicBezTo>
                    <a:pt x="19379" y="46516"/>
                    <a:pt x="19541" y="46481"/>
                    <a:pt x="19663" y="46410"/>
                  </a:cubicBezTo>
                  <a:lnTo>
                    <a:pt x="21565" y="45313"/>
                  </a:lnTo>
                  <a:cubicBezTo>
                    <a:pt x="21833" y="45159"/>
                    <a:pt x="21799" y="44888"/>
                    <a:pt x="21489" y="44709"/>
                  </a:cubicBezTo>
                  <a:lnTo>
                    <a:pt x="21491" y="44709"/>
                  </a:lnTo>
                  <a:lnTo>
                    <a:pt x="19739" y="43698"/>
                  </a:lnTo>
                  <a:cubicBezTo>
                    <a:pt x="19569" y="43600"/>
                    <a:pt x="19351" y="43550"/>
                    <a:pt x="19145" y="43550"/>
                  </a:cubicBezTo>
                  <a:close/>
                </a:path>
              </a:pathLst>
            </a:custGeom>
            <a:gradFill>
              <a:gsLst>
                <a:gs pos="0">
                  <a:srgbClr val="FFFFFF">
                    <a:alpha val="11372"/>
                  </a:srgbClr>
                </a:gs>
                <a:gs pos="50000">
                  <a:srgbClr val="E354F7">
                    <a:alpha val="56862"/>
                  </a:srgbClr>
                </a:gs>
                <a:gs pos="100000">
                  <a:srgbClr val="10ECFF">
                    <a:alpha val="86274"/>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57;p52">
              <a:extLst>
                <a:ext uri="{FF2B5EF4-FFF2-40B4-BE49-F238E27FC236}">
                  <a16:creationId xmlns:a16="http://schemas.microsoft.com/office/drawing/2014/main" id="{BCD6E205-8ED0-46F7-83F3-9880A32811D1}"/>
                </a:ext>
              </a:extLst>
            </p:cNvPr>
            <p:cNvSpPr/>
            <p:nvPr/>
          </p:nvSpPr>
          <p:spPr>
            <a:xfrm>
              <a:off x="2117400" y="2604475"/>
              <a:ext cx="2017975" cy="1164800"/>
            </a:xfrm>
            <a:custGeom>
              <a:avLst/>
              <a:gdLst/>
              <a:ahLst/>
              <a:cxnLst/>
              <a:rect l="l" t="t" r="r" b="b"/>
              <a:pathLst>
                <a:path w="80719" h="46592" extrusionOk="0">
                  <a:moveTo>
                    <a:pt x="23226" y="26844"/>
                  </a:moveTo>
                  <a:lnTo>
                    <a:pt x="21275" y="27970"/>
                  </a:lnTo>
                  <a:cubicBezTo>
                    <a:pt x="21019" y="28117"/>
                    <a:pt x="21051" y="28374"/>
                    <a:pt x="21346" y="28544"/>
                  </a:cubicBezTo>
                  <a:lnTo>
                    <a:pt x="23153" y="29588"/>
                  </a:lnTo>
                  <a:cubicBezTo>
                    <a:pt x="23447" y="29758"/>
                    <a:pt x="23892" y="29776"/>
                    <a:pt x="24146" y="29629"/>
                  </a:cubicBezTo>
                  <a:lnTo>
                    <a:pt x="26099" y="28503"/>
                  </a:lnTo>
                  <a:cubicBezTo>
                    <a:pt x="26354" y="28356"/>
                    <a:pt x="26322" y="28099"/>
                    <a:pt x="26028" y="27929"/>
                  </a:cubicBezTo>
                  <a:lnTo>
                    <a:pt x="24219" y="26884"/>
                  </a:lnTo>
                  <a:cubicBezTo>
                    <a:pt x="23925" y="26715"/>
                    <a:pt x="23480" y="26697"/>
                    <a:pt x="23226" y="26844"/>
                  </a:cubicBezTo>
                  <a:close/>
                  <a:moveTo>
                    <a:pt x="27431" y="24415"/>
                  </a:moveTo>
                  <a:lnTo>
                    <a:pt x="25480" y="25542"/>
                  </a:lnTo>
                  <a:cubicBezTo>
                    <a:pt x="25226" y="25689"/>
                    <a:pt x="25258" y="25946"/>
                    <a:pt x="25551" y="26115"/>
                  </a:cubicBezTo>
                  <a:lnTo>
                    <a:pt x="27360" y="27160"/>
                  </a:lnTo>
                  <a:cubicBezTo>
                    <a:pt x="27654" y="27331"/>
                    <a:pt x="28099" y="27349"/>
                    <a:pt x="28353" y="27202"/>
                  </a:cubicBezTo>
                  <a:lnTo>
                    <a:pt x="30305" y="26075"/>
                  </a:lnTo>
                  <a:cubicBezTo>
                    <a:pt x="30560" y="25928"/>
                    <a:pt x="30529" y="25670"/>
                    <a:pt x="30233" y="25501"/>
                  </a:cubicBezTo>
                  <a:lnTo>
                    <a:pt x="28426" y="24456"/>
                  </a:lnTo>
                  <a:cubicBezTo>
                    <a:pt x="28132" y="24287"/>
                    <a:pt x="27687" y="24269"/>
                    <a:pt x="27431" y="24415"/>
                  </a:cubicBezTo>
                  <a:close/>
                  <a:moveTo>
                    <a:pt x="19019" y="29270"/>
                  </a:moveTo>
                  <a:lnTo>
                    <a:pt x="17068" y="30397"/>
                  </a:lnTo>
                  <a:cubicBezTo>
                    <a:pt x="16813" y="30543"/>
                    <a:pt x="16845" y="30801"/>
                    <a:pt x="17139" y="30970"/>
                  </a:cubicBezTo>
                  <a:lnTo>
                    <a:pt x="18948" y="32015"/>
                  </a:lnTo>
                  <a:cubicBezTo>
                    <a:pt x="19242" y="32186"/>
                    <a:pt x="19685" y="32204"/>
                    <a:pt x="19941" y="32057"/>
                  </a:cubicBezTo>
                  <a:lnTo>
                    <a:pt x="21892" y="30929"/>
                  </a:lnTo>
                  <a:cubicBezTo>
                    <a:pt x="22148" y="30783"/>
                    <a:pt x="22116" y="30527"/>
                    <a:pt x="21823" y="30356"/>
                  </a:cubicBezTo>
                  <a:lnTo>
                    <a:pt x="20014" y="29311"/>
                  </a:lnTo>
                  <a:cubicBezTo>
                    <a:pt x="19718" y="29142"/>
                    <a:pt x="19275" y="29123"/>
                    <a:pt x="19019" y="29270"/>
                  </a:cubicBezTo>
                  <a:close/>
                  <a:moveTo>
                    <a:pt x="31638" y="21989"/>
                  </a:moveTo>
                  <a:lnTo>
                    <a:pt x="29685" y="23115"/>
                  </a:lnTo>
                  <a:cubicBezTo>
                    <a:pt x="29431" y="23262"/>
                    <a:pt x="29463" y="23519"/>
                    <a:pt x="29757" y="23689"/>
                  </a:cubicBezTo>
                  <a:lnTo>
                    <a:pt x="31566" y="24733"/>
                  </a:lnTo>
                  <a:cubicBezTo>
                    <a:pt x="31859" y="24903"/>
                    <a:pt x="32304" y="24921"/>
                    <a:pt x="32559" y="24774"/>
                  </a:cubicBezTo>
                  <a:lnTo>
                    <a:pt x="34512" y="23648"/>
                  </a:lnTo>
                  <a:cubicBezTo>
                    <a:pt x="34766" y="23501"/>
                    <a:pt x="34734" y="23244"/>
                    <a:pt x="34440" y="23074"/>
                  </a:cubicBezTo>
                  <a:lnTo>
                    <a:pt x="32631" y="22030"/>
                  </a:lnTo>
                  <a:cubicBezTo>
                    <a:pt x="32338" y="21860"/>
                    <a:pt x="31893" y="21842"/>
                    <a:pt x="31638" y="21989"/>
                  </a:cubicBezTo>
                  <a:close/>
                  <a:moveTo>
                    <a:pt x="40051" y="17134"/>
                  </a:moveTo>
                  <a:lnTo>
                    <a:pt x="38098" y="18260"/>
                  </a:lnTo>
                  <a:cubicBezTo>
                    <a:pt x="37844" y="18407"/>
                    <a:pt x="37875" y="18663"/>
                    <a:pt x="38169" y="18834"/>
                  </a:cubicBezTo>
                  <a:lnTo>
                    <a:pt x="39978" y="19878"/>
                  </a:lnTo>
                  <a:cubicBezTo>
                    <a:pt x="40272" y="20048"/>
                    <a:pt x="40717" y="20066"/>
                    <a:pt x="40971" y="19919"/>
                  </a:cubicBezTo>
                  <a:lnTo>
                    <a:pt x="42924" y="18793"/>
                  </a:lnTo>
                  <a:cubicBezTo>
                    <a:pt x="43178" y="18646"/>
                    <a:pt x="43147" y="18389"/>
                    <a:pt x="42853" y="18219"/>
                  </a:cubicBezTo>
                  <a:lnTo>
                    <a:pt x="41045" y="17175"/>
                  </a:lnTo>
                  <a:cubicBezTo>
                    <a:pt x="40750" y="17005"/>
                    <a:pt x="40305" y="16987"/>
                    <a:pt x="40051" y="17134"/>
                  </a:cubicBezTo>
                  <a:close/>
                  <a:moveTo>
                    <a:pt x="44986" y="27083"/>
                  </a:moveTo>
                  <a:lnTo>
                    <a:pt x="46916" y="25969"/>
                  </a:lnTo>
                  <a:cubicBezTo>
                    <a:pt x="47176" y="25817"/>
                    <a:pt x="47143" y="25555"/>
                    <a:pt x="46843" y="25381"/>
                  </a:cubicBezTo>
                  <a:lnTo>
                    <a:pt x="45059" y="24350"/>
                  </a:lnTo>
                  <a:cubicBezTo>
                    <a:pt x="44759" y="24176"/>
                    <a:pt x="44303" y="24158"/>
                    <a:pt x="44043" y="24308"/>
                  </a:cubicBezTo>
                  <a:lnTo>
                    <a:pt x="42111" y="25422"/>
                  </a:lnTo>
                  <a:cubicBezTo>
                    <a:pt x="41851" y="25574"/>
                    <a:pt x="41884" y="25835"/>
                    <a:pt x="42185" y="26009"/>
                  </a:cubicBezTo>
                  <a:lnTo>
                    <a:pt x="43969" y="27040"/>
                  </a:lnTo>
                  <a:cubicBezTo>
                    <a:pt x="44270" y="27215"/>
                    <a:pt x="44724" y="27233"/>
                    <a:pt x="44986" y="27083"/>
                  </a:cubicBezTo>
                  <a:close/>
                  <a:moveTo>
                    <a:pt x="35844" y="19561"/>
                  </a:moveTo>
                  <a:lnTo>
                    <a:pt x="33892" y="20687"/>
                  </a:lnTo>
                  <a:cubicBezTo>
                    <a:pt x="33637" y="20834"/>
                    <a:pt x="33668" y="21091"/>
                    <a:pt x="33964" y="21261"/>
                  </a:cubicBezTo>
                  <a:lnTo>
                    <a:pt x="35771" y="22305"/>
                  </a:lnTo>
                  <a:cubicBezTo>
                    <a:pt x="36065" y="22476"/>
                    <a:pt x="36510" y="22494"/>
                    <a:pt x="36766" y="22348"/>
                  </a:cubicBezTo>
                  <a:lnTo>
                    <a:pt x="38717" y="21220"/>
                  </a:lnTo>
                  <a:cubicBezTo>
                    <a:pt x="38971" y="21073"/>
                    <a:pt x="38940" y="20817"/>
                    <a:pt x="38646" y="20647"/>
                  </a:cubicBezTo>
                  <a:lnTo>
                    <a:pt x="36838" y="19603"/>
                  </a:lnTo>
                  <a:cubicBezTo>
                    <a:pt x="36545" y="19433"/>
                    <a:pt x="36100" y="19414"/>
                    <a:pt x="35844" y="19561"/>
                  </a:cubicBezTo>
                  <a:close/>
                  <a:moveTo>
                    <a:pt x="16948" y="40574"/>
                  </a:moveTo>
                  <a:lnTo>
                    <a:pt x="18733" y="41605"/>
                  </a:lnTo>
                  <a:cubicBezTo>
                    <a:pt x="19033" y="41779"/>
                    <a:pt x="19488" y="41797"/>
                    <a:pt x="19749" y="41647"/>
                  </a:cubicBezTo>
                  <a:lnTo>
                    <a:pt x="21680" y="40532"/>
                  </a:lnTo>
                  <a:cubicBezTo>
                    <a:pt x="21941" y="40382"/>
                    <a:pt x="21907" y="40120"/>
                    <a:pt x="21608" y="39946"/>
                  </a:cubicBezTo>
                  <a:lnTo>
                    <a:pt x="19821" y="38915"/>
                  </a:lnTo>
                  <a:cubicBezTo>
                    <a:pt x="19522" y="38741"/>
                    <a:pt x="19067" y="38723"/>
                    <a:pt x="18807" y="38873"/>
                  </a:cubicBezTo>
                  <a:lnTo>
                    <a:pt x="16875" y="39987"/>
                  </a:lnTo>
                  <a:cubicBezTo>
                    <a:pt x="16615" y="40138"/>
                    <a:pt x="16647" y="40400"/>
                    <a:pt x="16948" y="40574"/>
                  </a:cubicBezTo>
                  <a:close/>
                  <a:moveTo>
                    <a:pt x="36573" y="31938"/>
                  </a:moveTo>
                  <a:lnTo>
                    <a:pt x="38504" y="30822"/>
                  </a:lnTo>
                  <a:cubicBezTo>
                    <a:pt x="38764" y="30672"/>
                    <a:pt x="38732" y="30410"/>
                    <a:pt x="38431" y="30236"/>
                  </a:cubicBezTo>
                  <a:lnTo>
                    <a:pt x="36646" y="29205"/>
                  </a:lnTo>
                  <a:cubicBezTo>
                    <a:pt x="36346" y="29031"/>
                    <a:pt x="35891" y="29013"/>
                    <a:pt x="35630" y="29163"/>
                  </a:cubicBezTo>
                  <a:lnTo>
                    <a:pt x="33700" y="30277"/>
                  </a:lnTo>
                  <a:cubicBezTo>
                    <a:pt x="33440" y="30428"/>
                    <a:pt x="33473" y="30690"/>
                    <a:pt x="33773" y="30864"/>
                  </a:cubicBezTo>
                  <a:lnTo>
                    <a:pt x="35558" y="31895"/>
                  </a:lnTo>
                  <a:cubicBezTo>
                    <a:pt x="35857" y="32069"/>
                    <a:pt x="36313" y="32088"/>
                    <a:pt x="36573" y="31938"/>
                  </a:cubicBezTo>
                  <a:close/>
                  <a:moveTo>
                    <a:pt x="40780" y="29509"/>
                  </a:moveTo>
                  <a:lnTo>
                    <a:pt x="42711" y="28395"/>
                  </a:lnTo>
                  <a:cubicBezTo>
                    <a:pt x="42971" y="28245"/>
                    <a:pt x="42938" y="27982"/>
                    <a:pt x="42636" y="27808"/>
                  </a:cubicBezTo>
                  <a:lnTo>
                    <a:pt x="40852" y="26777"/>
                  </a:lnTo>
                  <a:cubicBezTo>
                    <a:pt x="40552" y="26604"/>
                    <a:pt x="40096" y="26585"/>
                    <a:pt x="39836" y="26736"/>
                  </a:cubicBezTo>
                  <a:lnTo>
                    <a:pt x="37906" y="27850"/>
                  </a:lnTo>
                  <a:cubicBezTo>
                    <a:pt x="37645" y="28000"/>
                    <a:pt x="37679" y="28262"/>
                    <a:pt x="37978" y="28436"/>
                  </a:cubicBezTo>
                  <a:lnTo>
                    <a:pt x="39763" y="29467"/>
                  </a:lnTo>
                  <a:cubicBezTo>
                    <a:pt x="40064" y="29641"/>
                    <a:pt x="40519" y="29661"/>
                    <a:pt x="40780" y="29509"/>
                  </a:cubicBezTo>
                  <a:close/>
                  <a:moveTo>
                    <a:pt x="32366" y="34364"/>
                  </a:moveTo>
                  <a:lnTo>
                    <a:pt x="34298" y="33250"/>
                  </a:lnTo>
                  <a:cubicBezTo>
                    <a:pt x="34559" y="33100"/>
                    <a:pt x="34525" y="32837"/>
                    <a:pt x="34225" y="32663"/>
                  </a:cubicBezTo>
                  <a:lnTo>
                    <a:pt x="32441" y="31633"/>
                  </a:lnTo>
                  <a:cubicBezTo>
                    <a:pt x="32139" y="31459"/>
                    <a:pt x="31685" y="31440"/>
                    <a:pt x="31425" y="31591"/>
                  </a:cubicBezTo>
                  <a:lnTo>
                    <a:pt x="29493" y="32705"/>
                  </a:lnTo>
                  <a:cubicBezTo>
                    <a:pt x="29233" y="32855"/>
                    <a:pt x="29266" y="33118"/>
                    <a:pt x="29566" y="33291"/>
                  </a:cubicBezTo>
                  <a:lnTo>
                    <a:pt x="31351" y="34322"/>
                  </a:lnTo>
                  <a:cubicBezTo>
                    <a:pt x="31652" y="34496"/>
                    <a:pt x="32106" y="34514"/>
                    <a:pt x="32366" y="34364"/>
                  </a:cubicBezTo>
                  <a:close/>
                  <a:moveTo>
                    <a:pt x="48463" y="12279"/>
                  </a:moveTo>
                  <a:lnTo>
                    <a:pt x="46510" y="13405"/>
                  </a:lnTo>
                  <a:cubicBezTo>
                    <a:pt x="46256" y="13552"/>
                    <a:pt x="46288" y="13809"/>
                    <a:pt x="46581" y="13979"/>
                  </a:cubicBezTo>
                  <a:lnTo>
                    <a:pt x="48390" y="15024"/>
                  </a:lnTo>
                  <a:cubicBezTo>
                    <a:pt x="48684" y="15193"/>
                    <a:pt x="49129" y="15213"/>
                    <a:pt x="49384" y="15064"/>
                  </a:cubicBezTo>
                  <a:lnTo>
                    <a:pt x="51336" y="13938"/>
                  </a:lnTo>
                  <a:cubicBezTo>
                    <a:pt x="51591" y="13791"/>
                    <a:pt x="51559" y="13534"/>
                    <a:pt x="51265" y="13364"/>
                  </a:cubicBezTo>
                  <a:lnTo>
                    <a:pt x="49456" y="12320"/>
                  </a:lnTo>
                  <a:cubicBezTo>
                    <a:pt x="49163" y="12150"/>
                    <a:pt x="48717" y="12132"/>
                    <a:pt x="48463" y="12279"/>
                  </a:cubicBezTo>
                  <a:close/>
                  <a:moveTo>
                    <a:pt x="12596" y="38060"/>
                  </a:moveTo>
                  <a:lnTo>
                    <a:pt x="14876" y="39378"/>
                  </a:lnTo>
                  <a:cubicBezTo>
                    <a:pt x="15039" y="39472"/>
                    <a:pt x="15287" y="39483"/>
                    <a:pt x="15430" y="39401"/>
                  </a:cubicBezTo>
                  <a:lnTo>
                    <a:pt x="17790" y="38038"/>
                  </a:lnTo>
                  <a:cubicBezTo>
                    <a:pt x="17932" y="37957"/>
                    <a:pt x="17914" y="37813"/>
                    <a:pt x="17750" y="37718"/>
                  </a:cubicBezTo>
                  <a:lnTo>
                    <a:pt x="15471" y="36402"/>
                  </a:lnTo>
                  <a:cubicBezTo>
                    <a:pt x="15306" y="36307"/>
                    <a:pt x="15059" y="36296"/>
                    <a:pt x="14916" y="36378"/>
                  </a:cubicBezTo>
                  <a:lnTo>
                    <a:pt x="12556" y="37740"/>
                  </a:lnTo>
                  <a:cubicBezTo>
                    <a:pt x="12414" y="37822"/>
                    <a:pt x="12432" y="37966"/>
                    <a:pt x="12596" y="38060"/>
                  </a:cubicBezTo>
                  <a:close/>
                  <a:moveTo>
                    <a:pt x="23954" y="39219"/>
                  </a:moveTo>
                  <a:lnTo>
                    <a:pt x="25886" y="38105"/>
                  </a:lnTo>
                  <a:cubicBezTo>
                    <a:pt x="26146" y="37955"/>
                    <a:pt x="26113" y="37692"/>
                    <a:pt x="25813" y="37518"/>
                  </a:cubicBezTo>
                  <a:lnTo>
                    <a:pt x="24028" y="36487"/>
                  </a:lnTo>
                  <a:cubicBezTo>
                    <a:pt x="23727" y="36314"/>
                    <a:pt x="23273" y="36295"/>
                    <a:pt x="23012" y="36446"/>
                  </a:cubicBezTo>
                  <a:lnTo>
                    <a:pt x="21081" y="37562"/>
                  </a:lnTo>
                  <a:cubicBezTo>
                    <a:pt x="20820" y="37711"/>
                    <a:pt x="20854" y="37973"/>
                    <a:pt x="21153" y="38147"/>
                  </a:cubicBezTo>
                  <a:lnTo>
                    <a:pt x="22938" y="39178"/>
                  </a:lnTo>
                  <a:cubicBezTo>
                    <a:pt x="23240" y="39351"/>
                    <a:pt x="23694" y="39371"/>
                    <a:pt x="23954" y="39219"/>
                  </a:cubicBezTo>
                  <a:close/>
                  <a:moveTo>
                    <a:pt x="28161" y="36793"/>
                  </a:moveTo>
                  <a:lnTo>
                    <a:pt x="30093" y="35677"/>
                  </a:lnTo>
                  <a:cubicBezTo>
                    <a:pt x="30353" y="35527"/>
                    <a:pt x="30320" y="35265"/>
                    <a:pt x="30019" y="35091"/>
                  </a:cubicBezTo>
                  <a:lnTo>
                    <a:pt x="28234" y="34060"/>
                  </a:lnTo>
                  <a:cubicBezTo>
                    <a:pt x="27934" y="33886"/>
                    <a:pt x="27478" y="33868"/>
                    <a:pt x="27218" y="34018"/>
                  </a:cubicBezTo>
                  <a:lnTo>
                    <a:pt x="25286" y="35133"/>
                  </a:lnTo>
                  <a:cubicBezTo>
                    <a:pt x="25026" y="35283"/>
                    <a:pt x="25059" y="35545"/>
                    <a:pt x="25359" y="35719"/>
                  </a:cubicBezTo>
                  <a:lnTo>
                    <a:pt x="27144" y="36750"/>
                  </a:lnTo>
                  <a:cubicBezTo>
                    <a:pt x="27445" y="36924"/>
                    <a:pt x="27899" y="36942"/>
                    <a:pt x="28161" y="36793"/>
                  </a:cubicBezTo>
                  <a:close/>
                  <a:moveTo>
                    <a:pt x="14814" y="31698"/>
                  </a:moveTo>
                  <a:lnTo>
                    <a:pt x="12862" y="32825"/>
                  </a:lnTo>
                  <a:cubicBezTo>
                    <a:pt x="12606" y="32972"/>
                    <a:pt x="12638" y="33227"/>
                    <a:pt x="12933" y="33399"/>
                  </a:cubicBezTo>
                  <a:lnTo>
                    <a:pt x="14741" y="34443"/>
                  </a:lnTo>
                  <a:cubicBezTo>
                    <a:pt x="15035" y="34613"/>
                    <a:pt x="15480" y="34632"/>
                    <a:pt x="15734" y="34484"/>
                  </a:cubicBezTo>
                  <a:lnTo>
                    <a:pt x="17687" y="33358"/>
                  </a:lnTo>
                  <a:cubicBezTo>
                    <a:pt x="17941" y="33211"/>
                    <a:pt x="17909" y="32953"/>
                    <a:pt x="17616" y="32784"/>
                  </a:cubicBezTo>
                  <a:lnTo>
                    <a:pt x="15807" y="31739"/>
                  </a:lnTo>
                  <a:cubicBezTo>
                    <a:pt x="15513" y="31570"/>
                    <a:pt x="15068" y="31550"/>
                    <a:pt x="14814" y="31698"/>
                  </a:cubicBezTo>
                  <a:close/>
                  <a:moveTo>
                    <a:pt x="23842" y="34545"/>
                  </a:moveTo>
                  <a:lnTo>
                    <a:pt x="26202" y="33182"/>
                  </a:lnTo>
                  <a:cubicBezTo>
                    <a:pt x="26344" y="33100"/>
                    <a:pt x="26326" y="32958"/>
                    <a:pt x="26161" y="32863"/>
                  </a:cubicBezTo>
                  <a:lnTo>
                    <a:pt x="23881" y="31547"/>
                  </a:lnTo>
                  <a:cubicBezTo>
                    <a:pt x="23718" y="31452"/>
                    <a:pt x="23470" y="31441"/>
                    <a:pt x="23327" y="31523"/>
                  </a:cubicBezTo>
                  <a:lnTo>
                    <a:pt x="20967" y="32885"/>
                  </a:lnTo>
                  <a:cubicBezTo>
                    <a:pt x="20825" y="32969"/>
                    <a:pt x="20843" y="33111"/>
                    <a:pt x="21007" y="33206"/>
                  </a:cubicBezTo>
                  <a:lnTo>
                    <a:pt x="23286" y="34522"/>
                  </a:lnTo>
                  <a:cubicBezTo>
                    <a:pt x="23451" y="34617"/>
                    <a:pt x="23700" y="34628"/>
                    <a:pt x="23842" y="34545"/>
                  </a:cubicBezTo>
                  <a:close/>
                  <a:moveTo>
                    <a:pt x="19676" y="33974"/>
                  </a:moveTo>
                  <a:cubicBezTo>
                    <a:pt x="19512" y="33880"/>
                    <a:pt x="19264" y="33869"/>
                    <a:pt x="19122" y="33951"/>
                  </a:cubicBezTo>
                  <a:lnTo>
                    <a:pt x="16762" y="35314"/>
                  </a:lnTo>
                  <a:cubicBezTo>
                    <a:pt x="16620" y="35395"/>
                    <a:pt x="16638" y="35538"/>
                    <a:pt x="16801" y="35633"/>
                  </a:cubicBezTo>
                  <a:lnTo>
                    <a:pt x="19081" y="36950"/>
                  </a:lnTo>
                  <a:cubicBezTo>
                    <a:pt x="19245" y="37044"/>
                    <a:pt x="19493" y="37054"/>
                    <a:pt x="19635" y="36973"/>
                  </a:cubicBezTo>
                  <a:lnTo>
                    <a:pt x="21995" y="35610"/>
                  </a:lnTo>
                  <a:cubicBezTo>
                    <a:pt x="22137" y="35529"/>
                    <a:pt x="22119" y="35385"/>
                    <a:pt x="21956" y="35291"/>
                  </a:cubicBezTo>
                  <a:close/>
                  <a:moveTo>
                    <a:pt x="28048" y="32118"/>
                  </a:moveTo>
                  <a:lnTo>
                    <a:pt x="30408" y="30755"/>
                  </a:lnTo>
                  <a:cubicBezTo>
                    <a:pt x="30550" y="30674"/>
                    <a:pt x="30532" y="30530"/>
                    <a:pt x="30368" y="30436"/>
                  </a:cubicBezTo>
                  <a:lnTo>
                    <a:pt x="28088" y="29119"/>
                  </a:lnTo>
                  <a:cubicBezTo>
                    <a:pt x="27925" y="29024"/>
                    <a:pt x="27677" y="29014"/>
                    <a:pt x="27534" y="29096"/>
                  </a:cubicBezTo>
                  <a:lnTo>
                    <a:pt x="25174" y="30459"/>
                  </a:lnTo>
                  <a:cubicBezTo>
                    <a:pt x="25032" y="30540"/>
                    <a:pt x="25050" y="30683"/>
                    <a:pt x="25214" y="30778"/>
                  </a:cubicBezTo>
                  <a:lnTo>
                    <a:pt x="27493" y="32095"/>
                  </a:lnTo>
                  <a:cubicBezTo>
                    <a:pt x="27657" y="32189"/>
                    <a:pt x="27905" y="32200"/>
                    <a:pt x="28048" y="32118"/>
                  </a:cubicBezTo>
                  <a:close/>
                  <a:moveTo>
                    <a:pt x="32254" y="29690"/>
                  </a:moveTo>
                  <a:lnTo>
                    <a:pt x="34615" y="28327"/>
                  </a:lnTo>
                  <a:cubicBezTo>
                    <a:pt x="34755" y="28245"/>
                    <a:pt x="34739" y="28103"/>
                    <a:pt x="34575" y="28008"/>
                  </a:cubicBezTo>
                  <a:lnTo>
                    <a:pt x="32295" y="26691"/>
                  </a:lnTo>
                  <a:cubicBezTo>
                    <a:pt x="32130" y="26597"/>
                    <a:pt x="31882" y="26586"/>
                    <a:pt x="31741" y="26668"/>
                  </a:cubicBezTo>
                  <a:lnTo>
                    <a:pt x="29381" y="28030"/>
                  </a:lnTo>
                  <a:cubicBezTo>
                    <a:pt x="29239" y="28112"/>
                    <a:pt x="29256" y="28256"/>
                    <a:pt x="29421" y="28350"/>
                  </a:cubicBezTo>
                  <a:lnTo>
                    <a:pt x="31700" y="29667"/>
                  </a:lnTo>
                  <a:cubicBezTo>
                    <a:pt x="31864" y="29762"/>
                    <a:pt x="32112" y="29773"/>
                    <a:pt x="32254" y="29690"/>
                  </a:cubicBezTo>
                  <a:close/>
                  <a:moveTo>
                    <a:pt x="65350" y="10247"/>
                  </a:moveTo>
                  <a:cubicBezTo>
                    <a:pt x="65513" y="10343"/>
                    <a:pt x="65762" y="10353"/>
                    <a:pt x="65904" y="10272"/>
                  </a:cubicBezTo>
                  <a:lnTo>
                    <a:pt x="68264" y="8909"/>
                  </a:lnTo>
                  <a:cubicBezTo>
                    <a:pt x="68406" y="8826"/>
                    <a:pt x="68388" y="8684"/>
                    <a:pt x="68225" y="8588"/>
                  </a:cubicBezTo>
                  <a:lnTo>
                    <a:pt x="65945" y="7273"/>
                  </a:lnTo>
                  <a:cubicBezTo>
                    <a:pt x="65781" y="7177"/>
                    <a:pt x="65533" y="7167"/>
                    <a:pt x="65391" y="7248"/>
                  </a:cubicBezTo>
                  <a:lnTo>
                    <a:pt x="63031" y="8611"/>
                  </a:lnTo>
                  <a:cubicBezTo>
                    <a:pt x="62888" y="8693"/>
                    <a:pt x="62907" y="8837"/>
                    <a:pt x="63070" y="8932"/>
                  </a:cubicBezTo>
                  <a:close/>
                  <a:moveTo>
                    <a:pt x="63294" y="13828"/>
                  </a:moveTo>
                  <a:lnTo>
                    <a:pt x="65079" y="14859"/>
                  </a:lnTo>
                  <a:cubicBezTo>
                    <a:pt x="65380" y="15031"/>
                    <a:pt x="65834" y="15051"/>
                    <a:pt x="66095" y="14899"/>
                  </a:cubicBezTo>
                  <a:lnTo>
                    <a:pt x="76360" y="8976"/>
                  </a:lnTo>
                  <a:cubicBezTo>
                    <a:pt x="76621" y="8826"/>
                    <a:pt x="76587" y="8563"/>
                    <a:pt x="76287" y="8390"/>
                  </a:cubicBezTo>
                  <a:lnTo>
                    <a:pt x="74503" y="7359"/>
                  </a:lnTo>
                  <a:cubicBezTo>
                    <a:pt x="74203" y="7185"/>
                    <a:pt x="73747" y="7165"/>
                    <a:pt x="73487" y="7317"/>
                  </a:cubicBezTo>
                  <a:lnTo>
                    <a:pt x="63223" y="13240"/>
                  </a:lnTo>
                  <a:cubicBezTo>
                    <a:pt x="62961" y="13390"/>
                    <a:pt x="62993" y="13654"/>
                    <a:pt x="63294" y="13828"/>
                  </a:cubicBezTo>
                  <a:close/>
                  <a:moveTo>
                    <a:pt x="61185" y="9677"/>
                  </a:moveTo>
                  <a:lnTo>
                    <a:pt x="58824" y="11039"/>
                  </a:lnTo>
                  <a:cubicBezTo>
                    <a:pt x="58683" y="11121"/>
                    <a:pt x="58700" y="11265"/>
                    <a:pt x="58865" y="11359"/>
                  </a:cubicBezTo>
                  <a:lnTo>
                    <a:pt x="61145" y="12676"/>
                  </a:lnTo>
                  <a:cubicBezTo>
                    <a:pt x="61308" y="12771"/>
                    <a:pt x="61556" y="12780"/>
                    <a:pt x="61697" y="12698"/>
                  </a:cubicBezTo>
                  <a:lnTo>
                    <a:pt x="64059" y="11336"/>
                  </a:lnTo>
                  <a:cubicBezTo>
                    <a:pt x="64199" y="11254"/>
                    <a:pt x="64183" y="11112"/>
                    <a:pt x="64018" y="11016"/>
                  </a:cubicBezTo>
                  <a:lnTo>
                    <a:pt x="61738" y="9699"/>
                  </a:lnTo>
                  <a:cubicBezTo>
                    <a:pt x="61574" y="9606"/>
                    <a:pt x="61326" y="9595"/>
                    <a:pt x="61184" y="9677"/>
                  </a:cubicBezTo>
                  <a:close/>
                  <a:moveTo>
                    <a:pt x="53285" y="17553"/>
                  </a:moveTo>
                  <a:lnTo>
                    <a:pt x="55646" y="16191"/>
                  </a:lnTo>
                  <a:cubicBezTo>
                    <a:pt x="55787" y="16109"/>
                    <a:pt x="55770" y="15965"/>
                    <a:pt x="55605" y="15871"/>
                  </a:cubicBezTo>
                  <a:lnTo>
                    <a:pt x="53326" y="14554"/>
                  </a:lnTo>
                  <a:cubicBezTo>
                    <a:pt x="53162" y="14460"/>
                    <a:pt x="52914" y="14450"/>
                    <a:pt x="52772" y="14532"/>
                  </a:cubicBezTo>
                  <a:lnTo>
                    <a:pt x="50411" y="15894"/>
                  </a:lnTo>
                  <a:cubicBezTo>
                    <a:pt x="50269" y="15976"/>
                    <a:pt x="50287" y="16120"/>
                    <a:pt x="50451" y="16213"/>
                  </a:cubicBezTo>
                  <a:lnTo>
                    <a:pt x="52731" y="17530"/>
                  </a:lnTo>
                  <a:cubicBezTo>
                    <a:pt x="52894" y="17624"/>
                    <a:pt x="53142" y="17635"/>
                    <a:pt x="53285" y="17553"/>
                  </a:cubicBezTo>
                  <a:close/>
                  <a:moveTo>
                    <a:pt x="57492" y="15127"/>
                  </a:moveTo>
                  <a:lnTo>
                    <a:pt x="59852" y="13764"/>
                  </a:lnTo>
                  <a:cubicBezTo>
                    <a:pt x="59994" y="13681"/>
                    <a:pt x="59976" y="13538"/>
                    <a:pt x="59812" y="13443"/>
                  </a:cubicBezTo>
                  <a:lnTo>
                    <a:pt x="57533" y="12128"/>
                  </a:lnTo>
                  <a:cubicBezTo>
                    <a:pt x="57369" y="12032"/>
                    <a:pt x="57121" y="12022"/>
                    <a:pt x="56978" y="12103"/>
                  </a:cubicBezTo>
                  <a:lnTo>
                    <a:pt x="54618" y="13466"/>
                  </a:lnTo>
                  <a:cubicBezTo>
                    <a:pt x="54476" y="13548"/>
                    <a:pt x="54494" y="13691"/>
                    <a:pt x="54658" y="13787"/>
                  </a:cubicBezTo>
                  <a:lnTo>
                    <a:pt x="56938" y="15102"/>
                  </a:lnTo>
                  <a:cubicBezTo>
                    <a:pt x="57101" y="15198"/>
                    <a:pt x="57349" y="15208"/>
                    <a:pt x="57490" y="15127"/>
                  </a:cubicBezTo>
                  <a:close/>
                  <a:moveTo>
                    <a:pt x="59678" y="8510"/>
                  </a:moveTo>
                  <a:lnTo>
                    <a:pt x="57870" y="7465"/>
                  </a:lnTo>
                  <a:cubicBezTo>
                    <a:pt x="57575" y="7295"/>
                    <a:pt x="57131" y="7276"/>
                    <a:pt x="56876" y="7424"/>
                  </a:cubicBezTo>
                  <a:lnTo>
                    <a:pt x="54924" y="8550"/>
                  </a:lnTo>
                  <a:cubicBezTo>
                    <a:pt x="54670" y="8697"/>
                    <a:pt x="54702" y="8955"/>
                    <a:pt x="54995" y="9124"/>
                  </a:cubicBezTo>
                  <a:lnTo>
                    <a:pt x="56803" y="10169"/>
                  </a:lnTo>
                  <a:cubicBezTo>
                    <a:pt x="57098" y="10338"/>
                    <a:pt x="57543" y="10358"/>
                    <a:pt x="57797" y="10210"/>
                  </a:cubicBezTo>
                  <a:lnTo>
                    <a:pt x="59749" y="9083"/>
                  </a:lnTo>
                  <a:cubicBezTo>
                    <a:pt x="60003" y="8936"/>
                    <a:pt x="59971" y="8679"/>
                    <a:pt x="59678" y="8510"/>
                  </a:cubicBezTo>
                  <a:close/>
                  <a:moveTo>
                    <a:pt x="52670" y="9851"/>
                  </a:moveTo>
                  <a:lnTo>
                    <a:pt x="50717" y="10977"/>
                  </a:lnTo>
                  <a:cubicBezTo>
                    <a:pt x="50463" y="11125"/>
                    <a:pt x="50495" y="11381"/>
                    <a:pt x="50788" y="11551"/>
                  </a:cubicBezTo>
                  <a:lnTo>
                    <a:pt x="52597" y="12595"/>
                  </a:lnTo>
                  <a:cubicBezTo>
                    <a:pt x="52891" y="12766"/>
                    <a:pt x="53336" y="12785"/>
                    <a:pt x="53590" y="12638"/>
                  </a:cubicBezTo>
                  <a:lnTo>
                    <a:pt x="55543" y="11510"/>
                  </a:lnTo>
                  <a:cubicBezTo>
                    <a:pt x="55798" y="11363"/>
                    <a:pt x="55766" y="11107"/>
                    <a:pt x="55472" y="10938"/>
                  </a:cubicBezTo>
                  <a:lnTo>
                    <a:pt x="53663" y="9893"/>
                  </a:lnTo>
                  <a:cubicBezTo>
                    <a:pt x="53368" y="9722"/>
                    <a:pt x="52924" y="9704"/>
                    <a:pt x="52669" y="9851"/>
                  </a:cubicBezTo>
                  <a:close/>
                  <a:moveTo>
                    <a:pt x="40667" y="24835"/>
                  </a:moveTo>
                  <a:lnTo>
                    <a:pt x="43027" y="23472"/>
                  </a:lnTo>
                  <a:cubicBezTo>
                    <a:pt x="43168" y="23391"/>
                    <a:pt x="43151" y="23248"/>
                    <a:pt x="42986" y="23153"/>
                  </a:cubicBezTo>
                  <a:lnTo>
                    <a:pt x="40708" y="21836"/>
                  </a:lnTo>
                  <a:cubicBezTo>
                    <a:pt x="40543" y="21742"/>
                    <a:pt x="40294" y="21731"/>
                    <a:pt x="40154" y="21813"/>
                  </a:cubicBezTo>
                  <a:lnTo>
                    <a:pt x="37794" y="23176"/>
                  </a:lnTo>
                  <a:cubicBezTo>
                    <a:pt x="37651" y="23257"/>
                    <a:pt x="37668" y="23401"/>
                    <a:pt x="37833" y="23495"/>
                  </a:cubicBezTo>
                  <a:lnTo>
                    <a:pt x="40113" y="24812"/>
                  </a:lnTo>
                  <a:cubicBezTo>
                    <a:pt x="40276" y="24907"/>
                    <a:pt x="40525" y="24918"/>
                    <a:pt x="40667" y="24835"/>
                  </a:cubicBezTo>
                  <a:close/>
                  <a:moveTo>
                    <a:pt x="49078" y="19981"/>
                  </a:moveTo>
                  <a:lnTo>
                    <a:pt x="51439" y="18619"/>
                  </a:lnTo>
                  <a:cubicBezTo>
                    <a:pt x="51580" y="18537"/>
                    <a:pt x="51563" y="18393"/>
                    <a:pt x="51398" y="18300"/>
                  </a:cubicBezTo>
                  <a:lnTo>
                    <a:pt x="49119" y="16982"/>
                  </a:lnTo>
                  <a:cubicBezTo>
                    <a:pt x="48955" y="16889"/>
                    <a:pt x="48707" y="16878"/>
                    <a:pt x="48566" y="16960"/>
                  </a:cubicBezTo>
                  <a:lnTo>
                    <a:pt x="46204" y="18322"/>
                  </a:lnTo>
                  <a:cubicBezTo>
                    <a:pt x="46064" y="18404"/>
                    <a:pt x="46080" y="18548"/>
                    <a:pt x="46245" y="18642"/>
                  </a:cubicBezTo>
                  <a:lnTo>
                    <a:pt x="48525" y="19959"/>
                  </a:lnTo>
                  <a:cubicBezTo>
                    <a:pt x="48690" y="20053"/>
                    <a:pt x="48937" y="20063"/>
                    <a:pt x="49078" y="19981"/>
                  </a:cubicBezTo>
                  <a:close/>
                  <a:moveTo>
                    <a:pt x="36460" y="27263"/>
                  </a:moveTo>
                  <a:lnTo>
                    <a:pt x="38820" y="25900"/>
                  </a:lnTo>
                  <a:cubicBezTo>
                    <a:pt x="38962" y="25819"/>
                    <a:pt x="38944" y="25676"/>
                    <a:pt x="38781" y="25581"/>
                  </a:cubicBezTo>
                  <a:lnTo>
                    <a:pt x="36501" y="24264"/>
                  </a:lnTo>
                  <a:cubicBezTo>
                    <a:pt x="36337" y="24170"/>
                    <a:pt x="36089" y="24160"/>
                    <a:pt x="35947" y="24241"/>
                  </a:cubicBezTo>
                  <a:lnTo>
                    <a:pt x="33587" y="25604"/>
                  </a:lnTo>
                  <a:cubicBezTo>
                    <a:pt x="33444" y="25686"/>
                    <a:pt x="33463" y="25829"/>
                    <a:pt x="33626" y="25923"/>
                  </a:cubicBezTo>
                  <a:lnTo>
                    <a:pt x="35906" y="27240"/>
                  </a:lnTo>
                  <a:cubicBezTo>
                    <a:pt x="36069" y="27334"/>
                    <a:pt x="36318" y="27345"/>
                    <a:pt x="36460" y="27263"/>
                  </a:cubicBezTo>
                  <a:close/>
                  <a:moveTo>
                    <a:pt x="44872" y="22408"/>
                  </a:moveTo>
                  <a:lnTo>
                    <a:pt x="47232" y="21046"/>
                  </a:lnTo>
                  <a:cubicBezTo>
                    <a:pt x="47375" y="20964"/>
                    <a:pt x="47357" y="20822"/>
                    <a:pt x="47193" y="20726"/>
                  </a:cubicBezTo>
                  <a:lnTo>
                    <a:pt x="44913" y="19409"/>
                  </a:lnTo>
                  <a:cubicBezTo>
                    <a:pt x="44750" y="19315"/>
                    <a:pt x="44501" y="19305"/>
                    <a:pt x="44359" y="19386"/>
                  </a:cubicBezTo>
                  <a:lnTo>
                    <a:pt x="41999" y="20749"/>
                  </a:lnTo>
                  <a:cubicBezTo>
                    <a:pt x="41857" y="20831"/>
                    <a:pt x="41875" y="20974"/>
                    <a:pt x="42038" y="21070"/>
                  </a:cubicBezTo>
                  <a:lnTo>
                    <a:pt x="44318" y="22385"/>
                  </a:lnTo>
                  <a:cubicBezTo>
                    <a:pt x="44482" y="22479"/>
                    <a:pt x="44730" y="22490"/>
                    <a:pt x="44872" y="22408"/>
                  </a:cubicBezTo>
                  <a:close/>
                  <a:moveTo>
                    <a:pt x="44256" y="14707"/>
                  </a:moveTo>
                  <a:lnTo>
                    <a:pt x="42305" y="15833"/>
                  </a:lnTo>
                  <a:cubicBezTo>
                    <a:pt x="42051" y="15980"/>
                    <a:pt x="42082" y="16238"/>
                    <a:pt x="42376" y="16407"/>
                  </a:cubicBezTo>
                  <a:lnTo>
                    <a:pt x="44185" y="17452"/>
                  </a:lnTo>
                  <a:cubicBezTo>
                    <a:pt x="44479" y="17621"/>
                    <a:pt x="44924" y="17639"/>
                    <a:pt x="45178" y="17493"/>
                  </a:cubicBezTo>
                  <a:lnTo>
                    <a:pt x="47129" y="16366"/>
                  </a:lnTo>
                  <a:cubicBezTo>
                    <a:pt x="47385" y="16220"/>
                    <a:pt x="47353" y="15964"/>
                    <a:pt x="47058" y="15793"/>
                  </a:cubicBezTo>
                  <a:lnTo>
                    <a:pt x="45251" y="14748"/>
                  </a:lnTo>
                  <a:cubicBezTo>
                    <a:pt x="44956" y="14577"/>
                    <a:pt x="44512" y="14559"/>
                    <a:pt x="44256" y="14706"/>
                  </a:cubicBezTo>
                  <a:close/>
                  <a:moveTo>
                    <a:pt x="17401" y="42374"/>
                  </a:moveTo>
                  <a:lnTo>
                    <a:pt x="15616" y="41343"/>
                  </a:lnTo>
                  <a:cubicBezTo>
                    <a:pt x="15316" y="41169"/>
                    <a:pt x="14860" y="41149"/>
                    <a:pt x="14600" y="41301"/>
                  </a:cubicBezTo>
                  <a:lnTo>
                    <a:pt x="12668" y="42415"/>
                  </a:lnTo>
                  <a:cubicBezTo>
                    <a:pt x="12408" y="42565"/>
                    <a:pt x="12441" y="42828"/>
                    <a:pt x="12741" y="43002"/>
                  </a:cubicBezTo>
                  <a:lnTo>
                    <a:pt x="14526" y="44033"/>
                  </a:lnTo>
                  <a:cubicBezTo>
                    <a:pt x="14827" y="44206"/>
                    <a:pt x="15281" y="44226"/>
                    <a:pt x="15542" y="44074"/>
                  </a:cubicBezTo>
                  <a:lnTo>
                    <a:pt x="17473" y="42960"/>
                  </a:lnTo>
                  <a:cubicBezTo>
                    <a:pt x="17734" y="42810"/>
                    <a:pt x="17702" y="42547"/>
                    <a:pt x="17401" y="42374"/>
                  </a:cubicBezTo>
                  <a:close/>
                  <a:moveTo>
                    <a:pt x="49191" y="24655"/>
                  </a:moveTo>
                  <a:lnTo>
                    <a:pt x="51123" y="23540"/>
                  </a:lnTo>
                  <a:cubicBezTo>
                    <a:pt x="51383" y="23391"/>
                    <a:pt x="51350" y="23127"/>
                    <a:pt x="51050" y="22955"/>
                  </a:cubicBezTo>
                  <a:lnTo>
                    <a:pt x="49265" y="21924"/>
                  </a:lnTo>
                  <a:cubicBezTo>
                    <a:pt x="48964" y="21750"/>
                    <a:pt x="48510" y="21730"/>
                    <a:pt x="48250" y="21881"/>
                  </a:cubicBezTo>
                  <a:lnTo>
                    <a:pt x="46318" y="22995"/>
                  </a:lnTo>
                  <a:cubicBezTo>
                    <a:pt x="46058" y="23145"/>
                    <a:pt x="46091" y="23409"/>
                    <a:pt x="46391" y="23581"/>
                  </a:cubicBezTo>
                  <a:lnTo>
                    <a:pt x="48176" y="24612"/>
                  </a:lnTo>
                  <a:cubicBezTo>
                    <a:pt x="48477" y="24786"/>
                    <a:pt x="48931" y="24806"/>
                    <a:pt x="49191" y="24656"/>
                  </a:cubicBezTo>
                  <a:close/>
                  <a:moveTo>
                    <a:pt x="25695" y="42307"/>
                  </a:moveTo>
                  <a:lnTo>
                    <a:pt x="23943" y="41296"/>
                  </a:lnTo>
                  <a:cubicBezTo>
                    <a:pt x="23633" y="41116"/>
                    <a:pt x="23165" y="41096"/>
                    <a:pt x="22896" y="41252"/>
                  </a:cubicBezTo>
                  <a:lnTo>
                    <a:pt x="20995" y="42350"/>
                  </a:lnTo>
                  <a:cubicBezTo>
                    <a:pt x="20725" y="42504"/>
                    <a:pt x="20760" y="42775"/>
                    <a:pt x="21070" y="42954"/>
                  </a:cubicBezTo>
                  <a:lnTo>
                    <a:pt x="22820" y="43965"/>
                  </a:lnTo>
                  <a:cubicBezTo>
                    <a:pt x="23131" y="44144"/>
                    <a:pt x="23600" y="44163"/>
                    <a:pt x="23868" y="44009"/>
                  </a:cubicBezTo>
                  <a:lnTo>
                    <a:pt x="25771" y="42911"/>
                  </a:lnTo>
                  <a:cubicBezTo>
                    <a:pt x="26039" y="42757"/>
                    <a:pt x="26005" y="42486"/>
                    <a:pt x="25695" y="42307"/>
                  </a:cubicBezTo>
                  <a:close/>
                  <a:moveTo>
                    <a:pt x="8596" y="30893"/>
                  </a:moveTo>
                  <a:lnTo>
                    <a:pt x="10868" y="32206"/>
                  </a:lnTo>
                  <a:cubicBezTo>
                    <a:pt x="11033" y="32301"/>
                    <a:pt x="11286" y="32312"/>
                    <a:pt x="11430" y="32228"/>
                  </a:cubicBezTo>
                  <a:lnTo>
                    <a:pt x="13783" y="30870"/>
                  </a:lnTo>
                  <a:cubicBezTo>
                    <a:pt x="13926" y="30787"/>
                    <a:pt x="13908" y="30642"/>
                    <a:pt x="13743" y="30546"/>
                  </a:cubicBezTo>
                  <a:lnTo>
                    <a:pt x="11471" y="29235"/>
                  </a:lnTo>
                  <a:cubicBezTo>
                    <a:pt x="11304" y="29139"/>
                    <a:pt x="11053" y="29128"/>
                    <a:pt x="10909" y="29211"/>
                  </a:cubicBezTo>
                  <a:lnTo>
                    <a:pt x="8557" y="30569"/>
                  </a:lnTo>
                  <a:cubicBezTo>
                    <a:pt x="8413" y="30652"/>
                    <a:pt x="8430" y="30798"/>
                    <a:pt x="8596" y="30893"/>
                  </a:cubicBezTo>
                  <a:close/>
                  <a:moveTo>
                    <a:pt x="13444" y="35192"/>
                  </a:moveTo>
                  <a:lnTo>
                    <a:pt x="11634" y="34148"/>
                  </a:lnTo>
                  <a:cubicBezTo>
                    <a:pt x="11341" y="33977"/>
                    <a:pt x="10896" y="33959"/>
                    <a:pt x="10641" y="34106"/>
                  </a:cubicBezTo>
                  <a:lnTo>
                    <a:pt x="4450" y="37680"/>
                  </a:lnTo>
                  <a:cubicBezTo>
                    <a:pt x="4194" y="37827"/>
                    <a:pt x="4226" y="38082"/>
                    <a:pt x="4521" y="38253"/>
                  </a:cubicBezTo>
                  <a:lnTo>
                    <a:pt x="6328" y="39298"/>
                  </a:lnTo>
                  <a:cubicBezTo>
                    <a:pt x="6622" y="39468"/>
                    <a:pt x="7067" y="39486"/>
                    <a:pt x="7323" y="39339"/>
                  </a:cubicBezTo>
                  <a:lnTo>
                    <a:pt x="13515" y="35765"/>
                  </a:lnTo>
                  <a:cubicBezTo>
                    <a:pt x="13769" y="35618"/>
                    <a:pt x="13737" y="35362"/>
                    <a:pt x="13444" y="35192"/>
                  </a:cubicBezTo>
                  <a:close/>
                  <a:moveTo>
                    <a:pt x="4391" y="33321"/>
                  </a:moveTo>
                  <a:lnTo>
                    <a:pt x="6662" y="34632"/>
                  </a:lnTo>
                  <a:cubicBezTo>
                    <a:pt x="6828" y="34729"/>
                    <a:pt x="7079" y="34740"/>
                    <a:pt x="7223" y="34657"/>
                  </a:cubicBezTo>
                  <a:lnTo>
                    <a:pt x="9576" y="33299"/>
                  </a:lnTo>
                  <a:cubicBezTo>
                    <a:pt x="9719" y="33215"/>
                    <a:pt x="9703" y="33070"/>
                    <a:pt x="9536" y="32975"/>
                  </a:cubicBezTo>
                  <a:lnTo>
                    <a:pt x="7264" y="31662"/>
                  </a:lnTo>
                  <a:cubicBezTo>
                    <a:pt x="7099" y="31567"/>
                    <a:pt x="6848" y="31556"/>
                    <a:pt x="6702" y="31638"/>
                  </a:cubicBezTo>
                  <a:lnTo>
                    <a:pt x="4350" y="32997"/>
                  </a:lnTo>
                  <a:cubicBezTo>
                    <a:pt x="4206" y="33079"/>
                    <a:pt x="4224" y="33224"/>
                    <a:pt x="4391" y="33321"/>
                  </a:cubicBezTo>
                  <a:close/>
                  <a:moveTo>
                    <a:pt x="5331" y="35403"/>
                  </a:moveTo>
                  <a:lnTo>
                    <a:pt x="3059" y="34090"/>
                  </a:lnTo>
                  <a:cubicBezTo>
                    <a:pt x="2894" y="33995"/>
                    <a:pt x="2642" y="33984"/>
                    <a:pt x="2497" y="34066"/>
                  </a:cubicBezTo>
                  <a:lnTo>
                    <a:pt x="144" y="35426"/>
                  </a:lnTo>
                  <a:cubicBezTo>
                    <a:pt x="1" y="35507"/>
                    <a:pt x="19" y="35653"/>
                    <a:pt x="184" y="35750"/>
                  </a:cubicBezTo>
                  <a:lnTo>
                    <a:pt x="2456" y="37061"/>
                  </a:lnTo>
                  <a:cubicBezTo>
                    <a:pt x="2623" y="37157"/>
                    <a:pt x="2874" y="37168"/>
                    <a:pt x="3018" y="37085"/>
                  </a:cubicBezTo>
                  <a:lnTo>
                    <a:pt x="5370" y="35725"/>
                  </a:lnTo>
                  <a:cubicBezTo>
                    <a:pt x="5514" y="35642"/>
                    <a:pt x="5496" y="35498"/>
                    <a:pt x="5331" y="35401"/>
                  </a:cubicBezTo>
                  <a:close/>
                  <a:moveTo>
                    <a:pt x="13543" y="40146"/>
                  </a:moveTo>
                  <a:lnTo>
                    <a:pt x="11264" y="38829"/>
                  </a:lnTo>
                  <a:cubicBezTo>
                    <a:pt x="11100" y="38735"/>
                    <a:pt x="10852" y="38724"/>
                    <a:pt x="10710" y="38806"/>
                  </a:cubicBezTo>
                  <a:lnTo>
                    <a:pt x="8349" y="40168"/>
                  </a:lnTo>
                  <a:cubicBezTo>
                    <a:pt x="8207" y="40250"/>
                    <a:pt x="8225" y="40392"/>
                    <a:pt x="8389" y="40488"/>
                  </a:cubicBezTo>
                  <a:lnTo>
                    <a:pt x="10669" y="41805"/>
                  </a:lnTo>
                  <a:cubicBezTo>
                    <a:pt x="10832" y="41899"/>
                    <a:pt x="11080" y="41909"/>
                    <a:pt x="11223" y="41828"/>
                  </a:cubicBezTo>
                  <a:lnTo>
                    <a:pt x="13583" y="40465"/>
                  </a:lnTo>
                  <a:cubicBezTo>
                    <a:pt x="13725" y="40383"/>
                    <a:pt x="13707" y="40240"/>
                    <a:pt x="13543" y="40146"/>
                  </a:cubicBezTo>
                  <a:close/>
                  <a:moveTo>
                    <a:pt x="76169" y="13178"/>
                  </a:moveTo>
                  <a:lnTo>
                    <a:pt x="74418" y="12167"/>
                  </a:lnTo>
                  <a:cubicBezTo>
                    <a:pt x="74108" y="11987"/>
                    <a:pt x="73638" y="11969"/>
                    <a:pt x="73370" y="12123"/>
                  </a:cubicBezTo>
                  <a:lnTo>
                    <a:pt x="71467" y="13221"/>
                  </a:lnTo>
                  <a:cubicBezTo>
                    <a:pt x="71199" y="13375"/>
                    <a:pt x="71233" y="13646"/>
                    <a:pt x="71543" y="13826"/>
                  </a:cubicBezTo>
                  <a:lnTo>
                    <a:pt x="73295" y="14837"/>
                  </a:lnTo>
                  <a:cubicBezTo>
                    <a:pt x="73605" y="15016"/>
                    <a:pt x="74074" y="15036"/>
                    <a:pt x="74342" y="14881"/>
                  </a:cubicBezTo>
                  <a:lnTo>
                    <a:pt x="76245" y="13784"/>
                  </a:lnTo>
                  <a:cubicBezTo>
                    <a:pt x="76512" y="13628"/>
                    <a:pt x="76478" y="13357"/>
                    <a:pt x="76169" y="13178"/>
                  </a:cubicBezTo>
                  <a:close/>
                  <a:moveTo>
                    <a:pt x="29900" y="39879"/>
                  </a:moveTo>
                  <a:lnTo>
                    <a:pt x="28150" y="38868"/>
                  </a:lnTo>
                  <a:cubicBezTo>
                    <a:pt x="27840" y="38689"/>
                    <a:pt x="27371" y="38670"/>
                    <a:pt x="27103" y="38824"/>
                  </a:cubicBezTo>
                  <a:lnTo>
                    <a:pt x="25200" y="39922"/>
                  </a:lnTo>
                  <a:cubicBezTo>
                    <a:pt x="24932" y="40078"/>
                    <a:pt x="24965" y="40347"/>
                    <a:pt x="25276" y="40526"/>
                  </a:cubicBezTo>
                  <a:lnTo>
                    <a:pt x="27027" y="41538"/>
                  </a:lnTo>
                  <a:cubicBezTo>
                    <a:pt x="27338" y="41717"/>
                    <a:pt x="27805" y="41737"/>
                    <a:pt x="28075" y="41582"/>
                  </a:cubicBezTo>
                  <a:lnTo>
                    <a:pt x="29976" y="40485"/>
                  </a:lnTo>
                  <a:cubicBezTo>
                    <a:pt x="30244" y="40329"/>
                    <a:pt x="30211" y="40059"/>
                    <a:pt x="29900" y="39879"/>
                  </a:cubicBezTo>
                  <a:close/>
                  <a:moveTo>
                    <a:pt x="80375" y="10750"/>
                  </a:moveTo>
                  <a:lnTo>
                    <a:pt x="78623" y="9739"/>
                  </a:lnTo>
                  <a:cubicBezTo>
                    <a:pt x="78314" y="9560"/>
                    <a:pt x="77845" y="9540"/>
                    <a:pt x="77577" y="9695"/>
                  </a:cubicBezTo>
                  <a:lnTo>
                    <a:pt x="75674" y="10792"/>
                  </a:lnTo>
                  <a:cubicBezTo>
                    <a:pt x="75406" y="10948"/>
                    <a:pt x="75440" y="11218"/>
                    <a:pt x="75750" y="11398"/>
                  </a:cubicBezTo>
                  <a:lnTo>
                    <a:pt x="77502" y="12409"/>
                  </a:lnTo>
                  <a:cubicBezTo>
                    <a:pt x="77810" y="12588"/>
                    <a:pt x="78280" y="12607"/>
                    <a:pt x="78548" y="12452"/>
                  </a:cubicBezTo>
                  <a:lnTo>
                    <a:pt x="80451" y="11354"/>
                  </a:lnTo>
                  <a:cubicBezTo>
                    <a:pt x="80718" y="11201"/>
                    <a:pt x="80685" y="10930"/>
                    <a:pt x="80375" y="10750"/>
                  </a:cubicBezTo>
                  <a:close/>
                  <a:moveTo>
                    <a:pt x="71962" y="15605"/>
                  </a:moveTo>
                  <a:lnTo>
                    <a:pt x="70211" y="14594"/>
                  </a:lnTo>
                  <a:cubicBezTo>
                    <a:pt x="69901" y="14415"/>
                    <a:pt x="69433" y="14395"/>
                    <a:pt x="69165" y="14550"/>
                  </a:cubicBezTo>
                  <a:lnTo>
                    <a:pt x="67262" y="15647"/>
                  </a:lnTo>
                  <a:cubicBezTo>
                    <a:pt x="66994" y="15803"/>
                    <a:pt x="67027" y="16074"/>
                    <a:pt x="67338" y="16253"/>
                  </a:cubicBezTo>
                  <a:lnTo>
                    <a:pt x="69089" y="17264"/>
                  </a:lnTo>
                  <a:cubicBezTo>
                    <a:pt x="69398" y="17443"/>
                    <a:pt x="69867" y="17462"/>
                    <a:pt x="70135" y="17308"/>
                  </a:cubicBezTo>
                  <a:lnTo>
                    <a:pt x="72038" y="16210"/>
                  </a:lnTo>
                  <a:cubicBezTo>
                    <a:pt x="72306" y="16054"/>
                    <a:pt x="72273" y="15785"/>
                    <a:pt x="71962" y="15605"/>
                  </a:cubicBezTo>
                  <a:close/>
                  <a:moveTo>
                    <a:pt x="34107" y="37453"/>
                  </a:moveTo>
                  <a:lnTo>
                    <a:pt x="32356" y="36441"/>
                  </a:lnTo>
                  <a:cubicBezTo>
                    <a:pt x="32046" y="36261"/>
                    <a:pt x="31578" y="36242"/>
                    <a:pt x="31308" y="36397"/>
                  </a:cubicBezTo>
                  <a:lnTo>
                    <a:pt x="29407" y="37495"/>
                  </a:lnTo>
                  <a:cubicBezTo>
                    <a:pt x="29137" y="37649"/>
                    <a:pt x="29171" y="37920"/>
                    <a:pt x="29483" y="38099"/>
                  </a:cubicBezTo>
                  <a:lnTo>
                    <a:pt x="31233" y="39110"/>
                  </a:lnTo>
                  <a:cubicBezTo>
                    <a:pt x="31543" y="39290"/>
                    <a:pt x="32012" y="39309"/>
                    <a:pt x="32280" y="39154"/>
                  </a:cubicBezTo>
                  <a:lnTo>
                    <a:pt x="34183" y="38057"/>
                  </a:lnTo>
                  <a:cubicBezTo>
                    <a:pt x="34451" y="37902"/>
                    <a:pt x="34416" y="37631"/>
                    <a:pt x="34107" y="37453"/>
                  </a:cubicBezTo>
                  <a:close/>
                  <a:moveTo>
                    <a:pt x="67757" y="18033"/>
                  </a:moveTo>
                  <a:lnTo>
                    <a:pt x="66005" y="17020"/>
                  </a:lnTo>
                  <a:cubicBezTo>
                    <a:pt x="65695" y="16842"/>
                    <a:pt x="65226" y="16822"/>
                    <a:pt x="64958" y="16978"/>
                  </a:cubicBezTo>
                  <a:lnTo>
                    <a:pt x="63055" y="18075"/>
                  </a:lnTo>
                  <a:cubicBezTo>
                    <a:pt x="62787" y="18230"/>
                    <a:pt x="62820" y="18501"/>
                    <a:pt x="63131" y="18679"/>
                  </a:cubicBezTo>
                  <a:lnTo>
                    <a:pt x="64882" y="19691"/>
                  </a:lnTo>
                  <a:cubicBezTo>
                    <a:pt x="65193" y="19869"/>
                    <a:pt x="65662" y="19889"/>
                    <a:pt x="65930" y="19735"/>
                  </a:cubicBezTo>
                  <a:lnTo>
                    <a:pt x="67833" y="18637"/>
                  </a:lnTo>
                  <a:cubicBezTo>
                    <a:pt x="68101" y="18483"/>
                    <a:pt x="68067" y="18212"/>
                    <a:pt x="67757" y="18033"/>
                  </a:cubicBezTo>
                  <a:close/>
                  <a:moveTo>
                    <a:pt x="63499" y="20490"/>
                  </a:moveTo>
                  <a:lnTo>
                    <a:pt x="61747" y="19479"/>
                  </a:lnTo>
                  <a:cubicBezTo>
                    <a:pt x="61437" y="19300"/>
                    <a:pt x="60967" y="19280"/>
                    <a:pt x="60699" y="19435"/>
                  </a:cubicBezTo>
                  <a:lnTo>
                    <a:pt x="33612" y="35068"/>
                  </a:lnTo>
                  <a:cubicBezTo>
                    <a:pt x="33344" y="35223"/>
                    <a:pt x="33378" y="35494"/>
                    <a:pt x="33688" y="35672"/>
                  </a:cubicBezTo>
                  <a:lnTo>
                    <a:pt x="35440" y="36684"/>
                  </a:lnTo>
                  <a:cubicBezTo>
                    <a:pt x="35750" y="36862"/>
                    <a:pt x="36218" y="36882"/>
                    <a:pt x="36487" y="36727"/>
                  </a:cubicBezTo>
                  <a:lnTo>
                    <a:pt x="63574" y="21094"/>
                  </a:lnTo>
                  <a:cubicBezTo>
                    <a:pt x="63842" y="20940"/>
                    <a:pt x="63809" y="20669"/>
                    <a:pt x="63499" y="20490"/>
                  </a:cubicBezTo>
                  <a:close/>
                  <a:moveTo>
                    <a:pt x="21490" y="44734"/>
                  </a:moveTo>
                  <a:lnTo>
                    <a:pt x="19738" y="43723"/>
                  </a:lnTo>
                  <a:cubicBezTo>
                    <a:pt x="19428" y="43544"/>
                    <a:pt x="18958" y="43525"/>
                    <a:pt x="18690" y="43679"/>
                  </a:cubicBezTo>
                  <a:lnTo>
                    <a:pt x="16788" y="44777"/>
                  </a:lnTo>
                  <a:cubicBezTo>
                    <a:pt x="16520" y="44932"/>
                    <a:pt x="16553" y="45202"/>
                    <a:pt x="16863" y="45382"/>
                  </a:cubicBezTo>
                  <a:lnTo>
                    <a:pt x="18615" y="46393"/>
                  </a:lnTo>
                  <a:cubicBezTo>
                    <a:pt x="18925" y="46572"/>
                    <a:pt x="19393" y="46592"/>
                    <a:pt x="19662" y="46437"/>
                  </a:cubicBezTo>
                  <a:lnTo>
                    <a:pt x="21564" y="45340"/>
                  </a:lnTo>
                  <a:cubicBezTo>
                    <a:pt x="21832" y="45184"/>
                    <a:pt x="21798" y="44913"/>
                    <a:pt x="21488" y="44734"/>
                  </a:cubicBezTo>
                  <a:close/>
                  <a:moveTo>
                    <a:pt x="59659" y="6962"/>
                  </a:moveTo>
                  <a:lnTo>
                    <a:pt x="60550" y="7477"/>
                  </a:lnTo>
                  <a:cubicBezTo>
                    <a:pt x="61098" y="7793"/>
                    <a:pt x="61985" y="7793"/>
                    <a:pt x="62533" y="7477"/>
                  </a:cubicBezTo>
                  <a:lnTo>
                    <a:pt x="64757" y="6193"/>
                  </a:lnTo>
                  <a:cubicBezTo>
                    <a:pt x="65303" y="5878"/>
                    <a:pt x="66192" y="5878"/>
                    <a:pt x="66738" y="6193"/>
                  </a:cubicBezTo>
                  <a:lnTo>
                    <a:pt x="68868" y="7424"/>
                  </a:lnTo>
                  <a:cubicBezTo>
                    <a:pt x="69415" y="7740"/>
                    <a:pt x="70302" y="7740"/>
                    <a:pt x="70850" y="7424"/>
                  </a:cubicBezTo>
                  <a:lnTo>
                    <a:pt x="71741" y="6909"/>
                  </a:lnTo>
                  <a:cubicBezTo>
                    <a:pt x="72289" y="6593"/>
                    <a:pt x="72289" y="6081"/>
                    <a:pt x="71741" y="5765"/>
                  </a:cubicBezTo>
                  <a:lnTo>
                    <a:pt x="66740" y="2875"/>
                  </a:lnTo>
                  <a:cubicBezTo>
                    <a:pt x="66193" y="2559"/>
                    <a:pt x="65305" y="2559"/>
                    <a:pt x="64757" y="2875"/>
                  </a:cubicBezTo>
                  <a:lnTo>
                    <a:pt x="59659" y="5816"/>
                  </a:lnTo>
                  <a:cubicBezTo>
                    <a:pt x="59111" y="6133"/>
                    <a:pt x="59111" y="6646"/>
                    <a:pt x="59659" y="6962"/>
                  </a:cubicBezTo>
                  <a:close/>
                  <a:moveTo>
                    <a:pt x="54774" y="4245"/>
                  </a:moveTo>
                  <a:lnTo>
                    <a:pt x="57045" y="5558"/>
                  </a:lnTo>
                  <a:cubicBezTo>
                    <a:pt x="57210" y="5653"/>
                    <a:pt x="57461" y="5664"/>
                    <a:pt x="57605" y="5580"/>
                  </a:cubicBezTo>
                  <a:lnTo>
                    <a:pt x="64255" y="1743"/>
                  </a:lnTo>
                  <a:cubicBezTo>
                    <a:pt x="64399" y="1659"/>
                    <a:pt x="64381" y="1516"/>
                    <a:pt x="64216" y="1419"/>
                  </a:cubicBezTo>
                  <a:lnTo>
                    <a:pt x="61944" y="106"/>
                  </a:lnTo>
                  <a:cubicBezTo>
                    <a:pt x="61777" y="11"/>
                    <a:pt x="61526" y="0"/>
                    <a:pt x="61382" y="84"/>
                  </a:cubicBezTo>
                  <a:lnTo>
                    <a:pt x="54732" y="3921"/>
                  </a:lnTo>
                  <a:cubicBezTo>
                    <a:pt x="54590" y="4003"/>
                    <a:pt x="54608" y="4148"/>
                    <a:pt x="54774" y="4244"/>
                  </a:cubicBezTo>
                  <a:close/>
                  <a:moveTo>
                    <a:pt x="12802" y="28466"/>
                  </a:moveTo>
                  <a:lnTo>
                    <a:pt x="15072" y="29779"/>
                  </a:lnTo>
                  <a:cubicBezTo>
                    <a:pt x="15239" y="29874"/>
                    <a:pt x="15490" y="29885"/>
                    <a:pt x="15634" y="29802"/>
                  </a:cubicBezTo>
                  <a:lnTo>
                    <a:pt x="17988" y="28444"/>
                  </a:lnTo>
                  <a:cubicBezTo>
                    <a:pt x="18132" y="28360"/>
                    <a:pt x="18114" y="28215"/>
                    <a:pt x="17947" y="28120"/>
                  </a:cubicBezTo>
                  <a:lnTo>
                    <a:pt x="15676" y="26807"/>
                  </a:lnTo>
                  <a:cubicBezTo>
                    <a:pt x="15510" y="26712"/>
                    <a:pt x="15259" y="26701"/>
                    <a:pt x="15115" y="26785"/>
                  </a:cubicBezTo>
                  <a:lnTo>
                    <a:pt x="12761" y="28142"/>
                  </a:lnTo>
                  <a:cubicBezTo>
                    <a:pt x="12618" y="28226"/>
                    <a:pt x="12637" y="28370"/>
                    <a:pt x="12803" y="28466"/>
                  </a:cubicBezTo>
                  <a:close/>
                  <a:moveTo>
                    <a:pt x="46451" y="9047"/>
                  </a:moveTo>
                  <a:lnTo>
                    <a:pt x="48724" y="10359"/>
                  </a:lnTo>
                  <a:cubicBezTo>
                    <a:pt x="48890" y="10455"/>
                    <a:pt x="49141" y="10465"/>
                    <a:pt x="49285" y="10382"/>
                  </a:cubicBezTo>
                  <a:lnTo>
                    <a:pt x="51638" y="9026"/>
                  </a:lnTo>
                  <a:cubicBezTo>
                    <a:pt x="51783" y="8942"/>
                    <a:pt x="51765" y="8797"/>
                    <a:pt x="51598" y="8700"/>
                  </a:cubicBezTo>
                  <a:lnTo>
                    <a:pt x="49326" y="7389"/>
                  </a:lnTo>
                  <a:cubicBezTo>
                    <a:pt x="49161" y="7292"/>
                    <a:pt x="48910" y="7282"/>
                    <a:pt x="48766" y="7365"/>
                  </a:cubicBezTo>
                  <a:lnTo>
                    <a:pt x="46412" y="8723"/>
                  </a:lnTo>
                  <a:cubicBezTo>
                    <a:pt x="46268" y="8806"/>
                    <a:pt x="46286" y="8952"/>
                    <a:pt x="46451" y="9047"/>
                  </a:cubicBezTo>
                  <a:close/>
                  <a:moveTo>
                    <a:pt x="53398" y="22228"/>
                  </a:moveTo>
                  <a:lnTo>
                    <a:pt x="55328" y="21114"/>
                  </a:lnTo>
                  <a:cubicBezTo>
                    <a:pt x="55589" y="20962"/>
                    <a:pt x="55555" y="20700"/>
                    <a:pt x="55256" y="20526"/>
                  </a:cubicBezTo>
                  <a:lnTo>
                    <a:pt x="53471" y="19495"/>
                  </a:lnTo>
                  <a:cubicBezTo>
                    <a:pt x="53171" y="19321"/>
                    <a:pt x="52715" y="19303"/>
                    <a:pt x="52455" y="19453"/>
                  </a:cubicBezTo>
                  <a:lnTo>
                    <a:pt x="50525" y="20569"/>
                  </a:lnTo>
                  <a:cubicBezTo>
                    <a:pt x="50265" y="20719"/>
                    <a:pt x="50296" y="20981"/>
                    <a:pt x="50598" y="21155"/>
                  </a:cubicBezTo>
                  <a:lnTo>
                    <a:pt x="52382" y="22186"/>
                  </a:lnTo>
                  <a:cubicBezTo>
                    <a:pt x="52682" y="22360"/>
                    <a:pt x="53136" y="22378"/>
                    <a:pt x="53398" y="22228"/>
                  </a:cubicBezTo>
                  <a:close/>
                  <a:moveTo>
                    <a:pt x="57604" y="19800"/>
                  </a:moveTo>
                  <a:lnTo>
                    <a:pt x="59535" y="18686"/>
                  </a:lnTo>
                  <a:cubicBezTo>
                    <a:pt x="59796" y="18536"/>
                    <a:pt x="59762" y="18272"/>
                    <a:pt x="59463" y="18100"/>
                  </a:cubicBezTo>
                  <a:lnTo>
                    <a:pt x="57678" y="17069"/>
                  </a:lnTo>
                  <a:cubicBezTo>
                    <a:pt x="57377" y="16895"/>
                    <a:pt x="56922" y="16877"/>
                    <a:pt x="56662" y="17026"/>
                  </a:cubicBezTo>
                  <a:lnTo>
                    <a:pt x="54730" y="18141"/>
                  </a:lnTo>
                  <a:cubicBezTo>
                    <a:pt x="54470" y="18290"/>
                    <a:pt x="54503" y="18554"/>
                    <a:pt x="54803" y="18728"/>
                  </a:cubicBezTo>
                  <a:lnTo>
                    <a:pt x="56588" y="19759"/>
                  </a:lnTo>
                  <a:cubicBezTo>
                    <a:pt x="56889" y="19931"/>
                    <a:pt x="57343" y="19951"/>
                    <a:pt x="57604" y="19800"/>
                  </a:cubicBezTo>
                  <a:close/>
                  <a:moveTo>
                    <a:pt x="61809" y="17373"/>
                  </a:moveTo>
                  <a:lnTo>
                    <a:pt x="63741" y="16259"/>
                  </a:lnTo>
                  <a:cubicBezTo>
                    <a:pt x="64001" y="16107"/>
                    <a:pt x="63968" y="15846"/>
                    <a:pt x="63668" y="15671"/>
                  </a:cubicBezTo>
                  <a:lnTo>
                    <a:pt x="61883" y="14641"/>
                  </a:lnTo>
                  <a:cubicBezTo>
                    <a:pt x="61584" y="14466"/>
                    <a:pt x="61128" y="14448"/>
                    <a:pt x="60868" y="14598"/>
                  </a:cubicBezTo>
                  <a:lnTo>
                    <a:pt x="58936" y="15714"/>
                  </a:lnTo>
                  <a:cubicBezTo>
                    <a:pt x="58675" y="15864"/>
                    <a:pt x="58709" y="16126"/>
                    <a:pt x="59010" y="16300"/>
                  </a:cubicBezTo>
                  <a:lnTo>
                    <a:pt x="60793" y="17331"/>
                  </a:lnTo>
                  <a:cubicBezTo>
                    <a:pt x="61095" y="17505"/>
                    <a:pt x="61549" y="17523"/>
                    <a:pt x="61809" y="17373"/>
                  </a:cubicBezTo>
                  <a:close/>
                  <a:moveTo>
                    <a:pt x="50658" y="6619"/>
                  </a:moveTo>
                  <a:lnTo>
                    <a:pt x="52929" y="7931"/>
                  </a:lnTo>
                  <a:cubicBezTo>
                    <a:pt x="53095" y="8028"/>
                    <a:pt x="53347" y="8037"/>
                    <a:pt x="53491" y="7955"/>
                  </a:cubicBezTo>
                  <a:lnTo>
                    <a:pt x="55845" y="6596"/>
                  </a:lnTo>
                  <a:cubicBezTo>
                    <a:pt x="55988" y="6513"/>
                    <a:pt x="55970" y="6369"/>
                    <a:pt x="55804" y="6272"/>
                  </a:cubicBezTo>
                  <a:lnTo>
                    <a:pt x="53531" y="4960"/>
                  </a:lnTo>
                  <a:cubicBezTo>
                    <a:pt x="53366" y="4864"/>
                    <a:pt x="53115" y="4854"/>
                    <a:pt x="52971" y="4937"/>
                  </a:cubicBezTo>
                  <a:lnTo>
                    <a:pt x="50617" y="6295"/>
                  </a:lnTo>
                  <a:cubicBezTo>
                    <a:pt x="50474" y="6378"/>
                    <a:pt x="50492" y="6523"/>
                    <a:pt x="50658" y="6619"/>
                  </a:cubicBezTo>
                  <a:close/>
                  <a:moveTo>
                    <a:pt x="21216" y="23612"/>
                  </a:moveTo>
                  <a:lnTo>
                    <a:pt x="23486" y="24924"/>
                  </a:lnTo>
                  <a:cubicBezTo>
                    <a:pt x="23653" y="25019"/>
                    <a:pt x="23904" y="25030"/>
                    <a:pt x="24048" y="24947"/>
                  </a:cubicBezTo>
                  <a:lnTo>
                    <a:pt x="26402" y="23589"/>
                  </a:lnTo>
                  <a:cubicBezTo>
                    <a:pt x="26546" y="23506"/>
                    <a:pt x="26528" y="23360"/>
                    <a:pt x="26361" y="23265"/>
                  </a:cubicBezTo>
                  <a:lnTo>
                    <a:pt x="24090" y="21952"/>
                  </a:lnTo>
                  <a:cubicBezTo>
                    <a:pt x="23924" y="21857"/>
                    <a:pt x="23673" y="21846"/>
                    <a:pt x="23529" y="21930"/>
                  </a:cubicBezTo>
                  <a:lnTo>
                    <a:pt x="21176" y="23288"/>
                  </a:lnTo>
                  <a:cubicBezTo>
                    <a:pt x="21031" y="23371"/>
                    <a:pt x="21049" y="23515"/>
                    <a:pt x="21216" y="23612"/>
                  </a:cubicBezTo>
                  <a:close/>
                  <a:moveTo>
                    <a:pt x="25421" y="21183"/>
                  </a:moveTo>
                  <a:lnTo>
                    <a:pt x="27693" y="22496"/>
                  </a:lnTo>
                  <a:cubicBezTo>
                    <a:pt x="27858" y="22591"/>
                    <a:pt x="28110" y="22602"/>
                    <a:pt x="28255" y="22519"/>
                  </a:cubicBezTo>
                  <a:lnTo>
                    <a:pt x="30607" y="21161"/>
                  </a:lnTo>
                  <a:cubicBezTo>
                    <a:pt x="30751" y="21077"/>
                    <a:pt x="30733" y="20932"/>
                    <a:pt x="30568" y="20837"/>
                  </a:cubicBezTo>
                  <a:lnTo>
                    <a:pt x="28296" y="19524"/>
                  </a:lnTo>
                  <a:cubicBezTo>
                    <a:pt x="28129" y="19429"/>
                    <a:pt x="27878" y="19418"/>
                    <a:pt x="27734" y="19502"/>
                  </a:cubicBezTo>
                  <a:lnTo>
                    <a:pt x="25382" y="20859"/>
                  </a:lnTo>
                  <a:cubicBezTo>
                    <a:pt x="25236" y="20943"/>
                    <a:pt x="25254" y="21088"/>
                    <a:pt x="25421" y="21183"/>
                  </a:cubicBezTo>
                  <a:close/>
                  <a:moveTo>
                    <a:pt x="42246" y="11474"/>
                  </a:moveTo>
                  <a:lnTo>
                    <a:pt x="44518" y="12786"/>
                  </a:lnTo>
                  <a:cubicBezTo>
                    <a:pt x="44683" y="12883"/>
                    <a:pt x="44934" y="12892"/>
                    <a:pt x="45078" y="12810"/>
                  </a:cubicBezTo>
                  <a:lnTo>
                    <a:pt x="47432" y="11451"/>
                  </a:lnTo>
                  <a:cubicBezTo>
                    <a:pt x="47576" y="11368"/>
                    <a:pt x="47558" y="11224"/>
                    <a:pt x="47391" y="11127"/>
                  </a:cubicBezTo>
                  <a:lnTo>
                    <a:pt x="45121" y="9814"/>
                  </a:lnTo>
                  <a:cubicBezTo>
                    <a:pt x="44954" y="9719"/>
                    <a:pt x="44703" y="9708"/>
                    <a:pt x="44559" y="9792"/>
                  </a:cubicBezTo>
                  <a:lnTo>
                    <a:pt x="42205" y="11150"/>
                  </a:lnTo>
                  <a:cubicBezTo>
                    <a:pt x="42061" y="11233"/>
                    <a:pt x="42079" y="11378"/>
                    <a:pt x="42246" y="11474"/>
                  </a:cubicBezTo>
                  <a:close/>
                  <a:moveTo>
                    <a:pt x="17009" y="26038"/>
                  </a:moveTo>
                  <a:lnTo>
                    <a:pt x="19281" y="27351"/>
                  </a:lnTo>
                  <a:cubicBezTo>
                    <a:pt x="19446" y="27446"/>
                    <a:pt x="19699" y="27457"/>
                    <a:pt x="19843" y="27373"/>
                  </a:cubicBezTo>
                  <a:lnTo>
                    <a:pt x="22195" y="26016"/>
                  </a:lnTo>
                  <a:cubicBezTo>
                    <a:pt x="22339" y="25932"/>
                    <a:pt x="22321" y="25787"/>
                    <a:pt x="22156" y="25692"/>
                  </a:cubicBezTo>
                  <a:lnTo>
                    <a:pt x="19883" y="24379"/>
                  </a:lnTo>
                  <a:cubicBezTo>
                    <a:pt x="19717" y="24284"/>
                    <a:pt x="19466" y="24273"/>
                    <a:pt x="19322" y="24356"/>
                  </a:cubicBezTo>
                  <a:lnTo>
                    <a:pt x="16969" y="25716"/>
                  </a:lnTo>
                  <a:cubicBezTo>
                    <a:pt x="16824" y="25798"/>
                    <a:pt x="16842" y="25943"/>
                    <a:pt x="17009" y="26038"/>
                  </a:cubicBezTo>
                  <a:close/>
                  <a:moveTo>
                    <a:pt x="38039" y="13902"/>
                  </a:moveTo>
                  <a:lnTo>
                    <a:pt x="40311" y="15213"/>
                  </a:lnTo>
                  <a:cubicBezTo>
                    <a:pt x="40478" y="15308"/>
                    <a:pt x="40729" y="15319"/>
                    <a:pt x="40873" y="15237"/>
                  </a:cubicBezTo>
                  <a:lnTo>
                    <a:pt x="43225" y="13878"/>
                  </a:lnTo>
                  <a:cubicBezTo>
                    <a:pt x="43369" y="13794"/>
                    <a:pt x="43352" y="13651"/>
                    <a:pt x="43186" y="13554"/>
                  </a:cubicBezTo>
                  <a:lnTo>
                    <a:pt x="40915" y="12243"/>
                  </a:lnTo>
                  <a:cubicBezTo>
                    <a:pt x="40749" y="12146"/>
                    <a:pt x="40497" y="12135"/>
                    <a:pt x="40353" y="12218"/>
                  </a:cubicBezTo>
                  <a:lnTo>
                    <a:pt x="38001" y="13576"/>
                  </a:lnTo>
                  <a:cubicBezTo>
                    <a:pt x="37856" y="13661"/>
                    <a:pt x="37874" y="13805"/>
                    <a:pt x="38039" y="13902"/>
                  </a:cubicBezTo>
                  <a:close/>
                  <a:moveTo>
                    <a:pt x="29626" y="18757"/>
                  </a:moveTo>
                  <a:lnTo>
                    <a:pt x="31899" y="20069"/>
                  </a:lnTo>
                  <a:cubicBezTo>
                    <a:pt x="32065" y="20165"/>
                    <a:pt x="32317" y="20175"/>
                    <a:pt x="32460" y="20092"/>
                  </a:cubicBezTo>
                  <a:lnTo>
                    <a:pt x="34814" y="18734"/>
                  </a:lnTo>
                  <a:cubicBezTo>
                    <a:pt x="34958" y="18651"/>
                    <a:pt x="34940" y="18505"/>
                    <a:pt x="34773" y="18410"/>
                  </a:cubicBezTo>
                  <a:lnTo>
                    <a:pt x="32501" y="17098"/>
                  </a:lnTo>
                  <a:cubicBezTo>
                    <a:pt x="32336" y="17002"/>
                    <a:pt x="32083" y="16992"/>
                    <a:pt x="31941" y="17075"/>
                  </a:cubicBezTo>
                  <a:lnTo>
                    <a:pt x="29587" y="18433"/>
                  </a:lnTo>
                  <a:cubicBezTo>
                    <a:pt x="29443" y="18516"/>
                    <a:pt x="29461" y="18660"/>
                    <a:pt x="29626" y="18757"/>
                  </a:cubicBezTo>
                  <a:close/>
                  <a:moveTo>
                    <a:pt x="33833" y="16330"/>
                  </a:moveTo>
                  <a:lnTo>
                    <a:pt x="36106" y="17641"/>
                  </a:lnTo>
                  <a:cubicBezTo>
                    <a:pt x="36272" y="17736"/>
                    <a:pt x="36523" y="17747"/>
                    <a:pt x="36667" y="17664"/>
                  </a:cubicBezTo>
                  <a:lnTo>
                    <a:pt x="39020" y="16306"/>
                  </a:lnTo>
                  <a:cubicBezTo>
                    <a:pt x="39164" y="16224"/>
                    <a:pt x="39145" y="16079"/>
                    <a:pt x="38980" y="15982"/>
                  </a:cubicBezTo>
                  <a:lnTo>
                    <a:pt x="36708" y="14671"/>
                  </a:lnTo>
                  <a:cubicBezTo>
                    <a:pt x="36542" y="14574"/>
                    <a:pt x="36292" y="14563"/>
                    <a:pt x="36147" y="14647"/>
                  </a:cubicBezTo>
                  <a:lnTo>
                    <a:pt x="33793" y="16005"/>
                  </a:lnTo>
                  <a:cubicBezTo>
                    <a:pt x="33649" y="16088"/>
                    <a:pt x="33667" y="16233"/>
                    <a:pt x="33833" y="163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58;p52">
              <a:extLst>
                <a:ext uri="{FF2B5EF4-FFF2-40B4-BE49-F238E27FC236}">
                  <a16:creationId xmlns:a16="http://schemas.microsoft.com/office/drawing/2014/main" id="{F070F9C4-C966-4596-A693-B1DAE048E5C8}"/>
                </a:ext>
              </a:extLst>
            </p:cNvPr>
            <p:cNvSpPr/>
            <p:nvPr/>
          </p:nvSpPr>
          <p:spPr>
            <a:xfrm>
              <a:off x="2728700" y="1151825"/>
              <a:ext cx="632925" cy="358275"/>
            </a:xfrm>
            <a:custGeom>
              <a:avLst/>
              <a:gdLst/>
              <a:ahLst/>
              <a:cxnLst/>
              <a:rect l="l" t="t" r="r" b="b"/>
              <a:pathLst>
                <a:path w="25317" h="14331" extrusionOk="0">
                  <a:moveTo>
                    <a:pt x="12568" y="1"/>
                  </a:moveTo>
                  <a:cubicBezTo>
                    <a:pt x="12079" y="1"/>
                    <a:pt x="11613" y="99"/>
                    <a:pt x="11266" y="299"/>
                  </a:cubicBezTo>
                  <a:lnTo>
                    <a:pt x="766" y="6362"/>
                  </a:lnTo>
                  <a:cubicBezTo>
                    <a:pt x="0" y="6804"/>
                    <a:pt x="97" y="7583"/>
                    <a:pt x="981" y="8094"/>
                  </a:cubicBezTo>
                  <a:lnTo>
                    <a:pt x="11050" y="13908"/>
                  </a:lnTo>
                  <a:cubicBezTo>
                    <a:pt x="11533" y="14187"/>
                    <a:pt x="12157" y="14331"/>
                    <a:pt x="12748" y="14331"/>
                  </a:cubicBezTo>
                  <a:cubicBezTo>
                    <a:pt x="13237" y="14331"/>
                    <a:pt x="13703" y="14233"/>
                    <a:pt x="14050" y="14032"/>
                  </a:cubicBezTo>
                  <a:lnTo>
                    <a:pt x="24550" y="7969"/>
                  </a:lnTo>
                  <a:cubicBezTo>
                    <a:pt x="25316" y="7527"/>
                    <a:pt x="25219" y="6748"/>
                    <a:pt x="24335" y="6238"/>
                  </a:cubicBezTo>
                  <a:lnTo>
                    <a:pt x="14267" y="424"/>
                  </a:lnTo>
                  <a:cubicBezTo>
                    <a:pt x="13783" y="144"/>
                    <a:pt x="13159" y="1"/>
                    <a:pt x="12568" y="1"/>
                  </a:cubicBezTo>
                  <a:close/>
                </a:path>
              </a:pathLst>
            </a:custGeom>
            <a:solidFill>
              <a:srgbClr val="C9D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59;p52">
              <a:extLst>
                <a:ext uri="{FF2B5EF4-FFF2-40B4-BE49-F238E27FC236}">
                  <a16:creationId xmlns:a16="http://schemas.microsoft.com/office/drawing/2014/main" id="{AB577120-1880-4A3F-955F-63B2E4B4BF94}"/>
                </a:ext>
              </a:extLst>
            </p:cNvPr>
            <p:cNvSpPr/>
            <p:nvPr/>
          </p:nvSpPr>
          <p:spPr>
            <a:xfrm>
              <a:off x="3045125" y="1335725"/>
              <a:ext cx="311425" cy="1140125"/>
            </a:xfrm>
            <a:custGeom>
              <a:avLst/>
              <a:gdLst/>
              <a:ahLst/>
              <a:cxnLst/>
              <a:rect l="l" t="t" r="r" b="b"/>
              <a:pathLst>
                <a:path w="12457" h="45605" extrusionOk="0">
                  <a:moveTo>
                    <a:pt x="12396" y="38352"/>
                  </a:moveTo>
                  <a:lnTo>
                    <a:pt x="12396" y="0"/>
                  </a:lnTo>
                  <a:lnTo>
                    <a:pt x="12396" y="0"/>
                  </a:lnTo>
                  <a:cubicBezTo>
                    <a:pt x="12349" y="232"/>
                    <a:pt x="12182" y="447"/>
                    <a:pt x="11893" y="613"/>
                  </a:cubicBezTo>
                  <a:lnTo>
                    <a:pt x="1393" y="6676"/>
                  </a:lnTo>
                  <a:cubicBezTo>
                    <a:pt x="1025" y="6888"/>
                    <a:pt x="523" y="6984"/>
                    <a:pt x="0" y="6970"/>
                  </a:cubicBezTo>
                  <a:lnTo>
                    <a:pt x="0" y="45593"/>
                  </a:lnTo>
                  <a:cubicBezTo>
                    <a:pt x="521" y="45605"/>
                    <a:pt x="1025" y="45511"/>
                    <a:pt x="1393" y="45297"/>
                  </a:cubicBezTo>
                  <a:lnTo>
                    <a:pt x="11893" y="39234"/>
                  </a:lnTo>
                  <a:cubicBezTo>
                    <a:pt x="12294" y="39003"/>
                    <a:pt x="12456" y="38680"/>
                    <a:pt x="12396" y="3835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760;p52">
              <a:extLst>
                <a:ext uri="{FF2B5EF4-FFF2-40B4-BE49-F238E27FC236}">
                  <a16:creationId xmlns:a16="http://schemas.microsoft.com/office/drawing/2014/main" id="{EDF97EFF-E603-4A5A-A418-D3F463866C4E}"/>
                </a:ext>
              </a:extLst>
            </p:cNvPr>
            <p:cNvSpPr/>
            <p:nvPr/>
          </p:nvSpPr>
          <p:spPr>
            <a:xfrm>
              <a:off x="2733350" y="1332950"/>
              <a:ext cx="311800" cy="1142600"/>
            </a:xfrm>
            <a:custGeom>
              <a:avLst/>
              <a:gdLst/>
              <a:ahLst/>
              <a:cxnLst/>
              <a:rect l="l" t="t" r="r" b="b"/>
              <a:pathLst>
                <a:path w="12472" h="45704" extrusionOk="0">
                  <a:moveTo>
                    <a:pt x="10864" y="6663"/>
                  </a:moveTo>
                  <a:lnTo>
                    <a:pt x="795" y="849"/>
                  </a:lnTo>
                  <a:cubicBezTo>
                    <a:pt x="373" y="605"/>
                    <a:pt x="134" y="301"/>
                    <a:pt x="78" y="1"/>
                  </a:cubicBezTo>
                  <a:lnTo>
                    <a:pt x="78" y="38352"/>
                  </a:lnTo>
                  <a:cubicBezTo>
                    <a:pt x="0" y="38731"/>
                    <a:pt x="246" y="39153"/>
                    <a:pt x="795" y="39471"/>
                  </a:cubicBezTo>
                  <a:lnTo>
                    <a:pt x="10865" y="45284"/>
                  </a:lnTo>
                  <a:cubicBezTo>
                    <a:pt x="11324" y="45549"/>
                    <a:pt x="11908" y="45690"/>
                    <a:pt x="12471" y="45704"/>
                  </a:cubicBezTo>
                  <a:lnTo>
                    <a:pt x="12471" y="7081"/>
                  </a:lnTo>
                  <a:cubicBezTo>
                    <a:pt x="11908" y="7067"/>
                    <a:pt x="11324" y="6928"/>
                    <a:pt x="10864" y="6663"/>
                  </a:cubicBezTo>
                  <a:close/>
                </a:path>
              </a:pathLst>
            </a:custGeom>
            <a:solidFill>
              <a:srgbClr val="C3E7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761;p52">
              <a:extLst>
                <a:ext uri="{FF2B5EF4-FFF2-40B4-BE49-F238E27FC236}">
                  <a16:creationId xmlns:a16="http://schemas.microsoft.com/office/drawing/2014/main" id="{C1A50E38-5BB4-446E-9A7E-7B6258318A12}"/>
                </a:ext>
              </a:extLst>
            </p:cNvPr>
            <p:cNvSpPr/>
            <p:nvPr/>
          </p:nvSpPr>
          <p:spPr>
            <a:xfrm>
              <a:off x="2733350" y="1332950"/>
              <a:ext cx="311800" cy="1142600"/>
            </a:xfrm>
            <a:custGeom>
              <a:avLst/>
              <a:gdLst/>
              <a:ahLst/>
              <a:cxnLst/>
              <a:rect l="l" t="t" r="r" b="b"/>
              <a:pathLst>
                <a:path w="12472" h="45704" extrusionOk="0">
                  <a:moveTo>
                    <a:pt x="10864" y="6663"/>
                  </a:moveTo>
                  <a:lnTo>
                    <a:pt x="795" y="849"/>
                  </a:lnTo>
                  <a:cubicBezTo>
                    <a:pt x="373" y="605"/>
                    <a:pt x="134" y="301"/>
                    <a:pt x="78" y="1"/>
                  </a:cubicBezTo>
                  <a:lnTo>
                    <a:pt x="78" y="38352"/>
                  </a:lnTo>
                  <a:cubicBezTo>
                    <a:pt x="0" y="38731"/>
                    <a:pt x="246" y="39153"/>
                    <a:pt x="795" y="39471"/>
                  </a:cubicBezTo>
                  <a:lnTo>
                    <a:pt x="10865" y="45284"/>
                  </a:lnTo>
                  <a:cubicBezTo>
                    <a:pt x="11324" y="45549"/>
                    <a:pt x="11908" y="45690"/>
                    <a:pt x="12471" y="45704"/>
                  </a:cubicBezTo>
                  <a:lnTo>
                    <a:pt x="12471" y="7081"/>
                  </a:lnTo>
                  <a:cubicBezTo>
                    <a:pt x="11908" y="7067"/>
                    <a:pt x="11324" y="6928"/>
                    <a:pt x="10864" y="666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762;p52">
              <a:extLst>
                <a:ext uri="{FF2B5EF4-FFF2-40B4-BE49-F238E27FC236}">
                  <a16:creationId xmlns:a16="http://schemas.microsoft.com/office/drawing/2014/main" id="{4EBF55EF-28B6-4EF1-AB3E-60B46B8A1C95}"/>
                </a:ext>
              </a:extLst>
            </p:cNvPr>
            <p:cNvSpPr/>
            <p:nvPr/>
          </p:nvSpPr>
          <p:spPr>
            <a:xfrm>
              <a:off x="2314650" y="1723200"/>
              <a:ext cx="632975" cy="358225"/>
            </a:xfrm>
            <a:custGeom>
              <a:avLst/>
              <a:gdLst/>
              <a:ahLst/>
              <a:cxnLst/>
              <a:rect l="l" t="t" r="r" b="b"/>
              <a:pathLst>
                <a:path w="25319" h="14329" extrusionOk="0">
                  <a:moveTo>
                    <a:pt x="12569" y="0"/>
                  </a:moveTo>
                  <a:cubicBezTo>
                    <a:pt x="12080" y="0"/>
                    <a:pt x="11614" y="98"/>
                    <a:pt x="11267" y="298"/>
                  </a:cubicBezTo>
                  <a:lnTo>
                    <a:pt x="767" y="6361"/>
                  </a:lnTo>
                  <a:cubicBezTo>
                    <a:pt x="1" y="6803"/>
                    <a:pt x="98" y="7581"/>
                    <a:pt x="982" y="8091"/>
                  </a:cubicBezTo>
                  <a:lnTo>
                    <a:pt x="11052" y="13906"/>
                  </a:lnTo>
                  <a:cubicBezTo>
                    <a:pt x="11536" y="14185"/>
                    <a:pt x="12158" y="14328"/>
                    <a:pt x="12749" y="14328"/>
                  </a:cubicBezTo>
                  <a:cubicBezTo>
                    <a:pt x="13237" y="14328"/>
                    <a:pt x="13704" y="14230"/>
                    <a:pt x="14051" y="14030"/>
                  </a:cubicBezTo>
                  <a:lnTo>
                    <a:pt x="24552" y="7967"/>
                  </a:lnTo>
                  <a:cubicBezTo>
                    <a:pt x="25318" y="7525"/>
                    <a:pt x="25221" y="6747"/>
                    <a:pt x="24337" y="6236"/>
                  </a:cubicBezTo>
                  <a:lnTo>
                    <a:pt x="14267" y="422"/>
                  </a:lnTo>
                  <a:cubicBezTo>
                    <a:pt x="13783" y="143"/>
                    <a:pt x="13160" y="0"/>
                    <a:pt x="12569" y="0"/>
                  </a:cubicBezTo>
                  <a:close/>
                </a:path>
              </a:pathLst>
            </a:custGeom>
            <a:solidFill>
              <a:srgbClr val="15E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763;p52">
              <a:extLst>
                <a:ext uri="{FF2B5EF4-FFF2-40B4-BE49-F238E27FC236}">
                  <a16:creationId xmlns:a16="http://schemas.microsoft.com/office/drawing/2014/main" id="{BEBEC49A-B4DD-4D22-B540-D21F421A7899}"/>
                </a:ext>
              </a:extLst>
            </p:cNvPr>
            <p:cNvSpPr/>
            <p:nvPr/>
          </p:nvSpPr>
          <p:spPr>
            <a:xfrm>
              <a:off x="2631075" y="1907075"/>
              <a:ext cx="311475" cy="807125"/>
            </a:xfrm>
            <a:custGeom>
              <a:avLst/>
              <a:gdLst/>
              <a:ahLst/>
              <a:cxnLst/>
              <a:rect l="l" t="t" r="r" b="b"/>
              <a:pathLst>
                <a:path w="12459" h="32285" extrusionOk="0">
                  <a:moveTo>
                    <a:pt x="12398" y="25031"/>
                  </a:moveTo>
                  <a:lnTo>
                    <a:pt x="12398" y="1"/>
                  </a:lnTo>
                  <a:lnTo>
                    <a:pt x="12398" y="1"/>
                  </a:lnTo>
                  <a:cubicBezTo>
                    <a:pt x="12349" y="231"/>
                    <a:pt x="12184" y="446"/>
                    <a:pt x="11895" y="614"/>
                  </a:cubicBezTo>
                  <a:lnTo>
                    <a:pt x="1394" y="6675"/>
                  </a:lnTo>
                  <a:cubicBezTo>
                    <a:pt x="1026" y="6889"/>
                    <a:pt x="523" y="6983"/>
                    <a:pt x="1" y="6970"/>
                  </a:cubicBezTo>
                  <a:lnTo>
                    <a:pt x="1" y="32271"/>
                  </a:lnTo>
                  <a:cubicBezTo>
                    <a:pt x="523" y="32285"/>
                    <a:pt x="1026" y="32189"/>
                    <a:pt x="1394" y="31978"/>
                  </a:cubicBezTo>
                  <a:lnTo>
                    <a:pt x="11895" y="25915"/>
                  </a:lnTo>
                  <a:cubicBezTo>
                    <a:pt x="12295" y="25683"/>
                    <a:pt x="12458" y="25361"/>
                    <a:pt x="12398" y="2503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764;p52">
              <a:extLst>
                <a:ext uri="{FF2B5EF4-FFF2-40B4-BE49-F238E27FC236}">
                  <a16:creationId xmlns:a16="http://schemas.microsoft.com/office/drawing/2014/main" id="{7D1C2255-61DF-4ED8-9C55-94BAAC56400E}"/>
                </a:ext>
              </a:extLst>
            </p:cNvPr>
            <p:cNvSpPr/>
            <p:nvPr/>
          </p:nvSpPr>
          <p:spPr>
            <a:xfrm>
              <a:off x="2319300" y="1904275"/>
              <a:ext cx="311850" cy="809600"/>
            </a:xfrm>
            <a:custGeom>
              <a:avLst/>
              <a:gdLst/>
              <a:ahLst/>
              <a:cxnLst/>
              <a:rect l="l" t="t" r="r" b="b"/>
              <a:pathLst>
                <a:path w="12474" h="32384" extrusionOk="0">
                  <a:moveTo>
                    <a:pt x="10867" y="6663"/>
                  </a:moveTo>
                  <a:lnTo>
                    <a:pt x="796" y="848"/>
                  </a:lnTo>
                  <a:cubicBezTo>
                    <a:pt x="373" y="606"/>
                    <a:pt x="134" y="300"/>
                    <a:pt x="78" y="1"/>
                  </a:cubicBezTo>
                  <a:lnTo>
                    <a:pt x="78" y="25032"/>
                  </a:lnTo>
                  <a:cubicBezTo>
                    <a:pt x="1" y="25412"/>
                    <a:pt x="246" y="25833"/>
                    <a:pt x="796" y="26151"/>
                  </a:cubicBezTo>
                  <a:lnTo>
                    <a:pt x="10867" y="31965"/>
                  </a:lnTo>
                  <a:cubicBezTo>
                    <a:pt x="11326" y="32230"/>
                    <a:pt x="11910" y="32370"/>
                    <a:pt x="12473" y="32383"/>
                  </a:cubicBezTo>
                  <a:lnTo>
                    <a:pt x="12473" y="7081"/>
                  </a:lnTo>
                  <a:cubicBezTo>
                    <a:pt x="11909" y="7067"/>
                    <a:pt x="11324" y="6928"/>
                    <a:pt x="10867" y="6663"/>
                  </a:cubicBezTo>
                  <a:close/>
                </a:path>
              </a:pathLst>
            </a:custGeom>
            <a:solidFill>
              <a:srgbClr val="C3E7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765;p52">
              <a:extLst>
                <a:ext uri="{FF2B5EF4-FFF2-40B4-BE49-F238E27FC236}">
                  <a16:creationId xmlns:a16="http://schemas.microsoft.com/office/drawing/2014/main" id="{3B735567-F38B-4CD1-963B-5222A6596A3A}"/>
                </a:ext>
              </a:extLst>
            </p:cNvPr>
            <p:cNvSpPr/>
            <p:nvPr/>
          </p:nvSpPr>
          <p:spPr>
            <a:xfrm>
              <a:off x="2319300" y="1904275"/>
              <a:ext cx="311850" cy="809600"/>
            </a:xfrm>
            <a:custGeom>
              <a:avLst/>
              <a:gdLst/>
              <a:ahLst/>
              <a:cxnLst/>
              <a:rect l="l" t="t" r="r" b="b"/>
              <a:pathLst>
                <a:path w="12474" h="32384" extrusionOk="0">
                  <a:moveTo>
                    <a:pt x="10867" y="6663"/>
                  </a:moveTo>
                  <a:lnTo>
                    <a:pt x="796" y="848"/>
                  </a:lnTo>
                  <a:cubicBezTo>
                    <a:pt x="373" y="606"/>
                    <a:pt x="134" y="300"/>
                    <a:pt x="78" y="1"/>
                  </a:cubicBezTo>
                  <a:lnTo>
                    <a:pt x="78" y="25032"/>
                  </a:lnTo>
                  <a:cubicBezTo>
                    <a:pt x="1" y="25412"/>
                    <a:pt x="246" y="25833"/>
                    <a:pt x="796" y="26151"/>
                  </a:cubicBezTo>
                  <a:lnTo>
                    <a:pt x="10867" y="31965"/>
                  </a:lnTo>
                  <a:cubicBezTo>
                    <a:pt x="11326" y="32230"/>
                    <a:pt x="11910" y="32370"/>
                    <a:pt x="12473" y="32383"/>
                  </a:cubicBezTo>
                  <a:lnTo>
                    <a:pt x="12473" y="7081"/>
                  </a:lnTo>
                  <a:cubicBezTo>
                    <a:pt x="11909" y="7067"/>
                    <a:pt x="11324" y="6928"/>
                    <a:pt x="10867" y="666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766;p52">
              <a:extLst>
                <a:ext uri="{FF2B5EF4-FFF2-40B4-BE49-F238E27FC236}">
                  <a16:creationId xmlns:a16="http://schemas.microsoft.com/office/drawing/2014/main" id="{465C6795-A2F1-4736-A318-3E2EBF3741D8}"/>
                </a:ext>
              </a:extLst>
            </p:cNvPr>
            <p:cNvSpPr/>
            <p:nvPr/>
          </p:nvSpPr>
          <p:spPr>
            <a:xfrm>
              <a:off x="1909825" y="2197350"/>
              <a:ext cx="632925" cy="358250"/>
            </a:xfrm>
            <a:custGeom>
              <a:avLst/>
              <a:gdLst/>
              <a:ahLst/>
              <a:cxnLst/>
              <a:rect l="l" t="t" r="r" b="b"/>
              <a:pathLst>
                <a:path w="25317" h="14330" extrusionOk="0">
                  <a:moveTo>
                    <a:pt x="12568" y="1"/>
                  </a:moveTo>
                  <a:cubicBezTo>
                    <a:pt x="12079" y="1"/>
                    <a:pt x="11613" y="99"/>
                    <a:pt x="11266" y="299"/>
                  </a:cubicBezTo>
                  <a:lnTo>
                    <a:pt x="765" y="6362"/>
                  </a:lnTo>
                  <a:cubicBezTo>
                    <a:pt x="0" y="6804"/>
                    <a:pt x="97" y="7582"/>
                    <a:pt x="981" y="8094"/>
                  </a:cubicBezTo>
                  <a:lnTo>
                    <a:pt x="11050" y="13907"/>
                  </a:lnTo>
                  <a:cubicBezTo>
                    <a:pt x="11534" y="14186"/>
                    <a:pt x="12158" y="14330"/>
                    <a:pt x="12749" y="14330"/>
                  </a:cubicBezTo>
                  <a:cubicBezTo>
                    <a:pt x="13238" y="14330"/>
                    <a:pt x="13704" y="14232"/>
                    <a:pt x="14050" y="14033"/>
                  </a:cubicBezTo>
                  <a:lnTo>
                    <a:pt x="24550" y="7970"/>
                  </a:lnTo>
                  <a:cubicBezTo>
                    <a:pt x="25316" y="7528"/>
                    <a:pt x="25219" y="6748"/>
                    <a:pt x="24335" y="6238"/>
                  </a:cubicBezTo>
                  <a:lnTo>
                    <a:pt x="14265" y="423"/>
                  </a:lnTo>
                  <a:cubicBezTo>
                    <a:pt x="13781" y="144"/>
                    <a:pt x="13158" y="1"/>
                    <a:pt x="12568" y="1"/>
                  </a:cubicBezTo>
                  <a:close/>
                </a:path>
              </a:pathLst>
            </a:custGeom>
            <a:solidFill>
              <a:srgbClr val="D24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767;p52">
              <a:extLst>
                <a:ext uri="{FF2B5EF4-FFF2-40B4-BE49-F238E27FC236}">
                  <a16:creationId xmlns:a16="http://schemas.microsoft.com/office/drawing/2014/main" id="{D720DAE8-4C9B-4ADC-98DB-7CF45AE862FD}"/>
                </a:ext>
              </a:extLst>
            </p:cNvPr>
            <p:cNvSpPr/>
            <p:nvPr/>
          </p:nvSpPr>
          <p:spPr>
            <a:xfrm>
              <a:off x="2226200" y="2381250"/>
              <a:ext cx="311475" cy="566725"/>
            </a:xfrm>
            <a:custGeom>
              <a:avLst/>
              <a:gdLst/>
              <a:ahLst/>
              <a:cxnLst/>
              <a:rect l="l" t="t" r="r" b="b"/>
              <a:pathLst>
                <a:path w="12459" h="22669" extrusionOk="0">
                  <a:moveTo>
                    <a:pt x="12398" y="15416"/>
                  </a:moveTo>
                  <a:lnTo>
                    <a:pt x="12398" y="1"/>
                  </a:lnTo>
                  <a:lnTo>
                    <a:pt x="12398" y="1"/>
                  </a:lnTo>
                  <a:cubicBezTo>
                    <a:pt x="12351" y="231"/>
                    <a:pt x="12184" y="446"/>
                    <a:pt x="11895" y="614"/>
                  </a:cubicBezTo>
                  <a:lnTo>
                    <a:pt x="1395" y="6677"/>
                  </a:lnTo>
                  <a:cubicBezTo>
                    <a:pt x="1026" y="6889"/>
                    <a:pt x="523" y="6982"/>
                    <a:pt x="1" y="6970"/>
                  </a:cubicBezTo>
                  <a:lnTo>
                    <a:pt x="1" y="22657"/>
                  </a:lnTo>
                  <a:cubicBezTo>
                    <a:pt x="523" y="22669"/>
                    <a:pt x="1026" y="22575"/>
                    <a:pt x="1395" y="22362"/>
                  </a:cubicBezTo>
                  <a:lnTo>
                    <a:pt x="11895" y="16300"/>
                  </a:lnTo>
                  <a:cubicBezTo>
                    <a:pt x="12296" y="16068"/>
                    <a:pt x="12458" y="15745"/>
                    <a:pt x="12398" y="1541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768;p52">
              <a:extLst>
                <a:ext uri="{FF2B5EF4-FFF2-40B4-BE49-F238E27FC236}">
                  <a16:creationId xmlns:a16="http://schemas.microsoft.com/office/drawing/2014/main" id="{7386C012-9684-4040-AF7D-D8BD4E8743D8}"/>
                </a:ext>
              </a:extLst>
            </p:cNvPr>
            <p:cNvSpPr/>
            <p:nvPr/>
          </p:nvSpPr>
          <p:spPr>
            <a:xfrm>
              <a:off x="1914425" y="2378450"/>
              <a:ext cx="311850" cy="569225"/>
            </a:xfrm>
            <a:custGeom>
              <a:avLst/>
              <a:gdLst/>
              <a:ahLst/>
              <a:cxnLst/>
              <a:rect l="l" t="t" r="r" b="b"/>
              <a:pathLst>
                <a:path w="12474" h="22769" extrusionOk="0">
                  <a:moveTo>
                    <a:pt x="10866" y="6663"/>
                  </a:moveTo>
                  <a:lnTo>
                    <a:pt x="797" y="850"/>
                  </a:lnTo>
                  <a:cubicBezTo>
                    <a:pt x="375" y="606"/>
                    <a:pt x="134" y="300"/>
                    <a:pt x="80" y="1"/>
                  </a:cubicBezTo>
                  <a:lnTo>
                    <a:pt x="80" y="15418"/>
                  </a:lnTo>
                  <a:cubicBezTo>
                    <a:pt x="1" y="15796"/>
                    <a:pt x="246" y="16218"/>
                    <a:pt x="797" y="16536"/>
                  </a:cubicBezTo>
                  <a:lnTo>
                    <a:pt x="10867" y="22349"/>
                  </a:lnTo>
                  <a:cubicBezTo>
                    <a:pt x="11326" y="22614"/>
                    <a:pt x="11910" y="22755"/>
                    <a:pt x="12473" y="22769"/>
                  </a:cubicBezTo>
                  <a:lnTo>
                    <a:pt x="12473" y="7082"/>
                  </a:lnTo>
                  <a:cubicBezTo>
                    <a:pt x="11909" y="7069"/>
                    <a:pt x="11326" y="6928"/>
                    <a:pt x="10866" y="6663"/>
                  </a:cubicBezTo>
                  <a:close/>
                </a:path>
              </a:pathLst>
            </a:custGeom>
            <a:solidFill>
              <a:srgbClr val="EDB3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769;p52">
              <a:extLst>
                <a:ext uri="{FF2B5EF4-FFF2-40B4-BE49-F238E27FC236}">
                  <a16:creationId xmlns:a16="http://schemas.microsoft.com/office/drawing/2014/main" id="{C5A8A2EF-C24F-4584-BEFF-8183DD62FD39}"/>
                </a:ext>
              </a:extLst>
            </p:cNvPr>
            <p:cNvSpPr/>
            <p:nvPr/>
          </p:nvSpPr>
          <p:spPr>
            <a:xfrm>
              <a:off x="1914425" y="2378450"/>
              <a:ext cx="311850" cy="569225"/>
            </a:xfrm>
            <a:custGeom>
              <a:avLst/>
              <a:gdLst/>
              <a:ahLst/>
              <a:cxnLst/>
              <a:rect l="l" t="t" r="r" b="b"/>
              <a:pathLst>
                <a:path w="12474" h="22769" extrusionOk="0">
                  <a:moveTo>
                    <a:pt x="10866" y="6663"/>
                  </a:moveTo>
                  <a:lnTo>
                    <a:pt x="797" y="850"/>
                  </a:lnTo>
                  <a:cubicBezTo>
                    <a:pt x="375" y="606"/>
                    <a:pt x="134" y="300"/>
                    <a:pt x="80" y="1"/>
                  </a:cubicBezTo>
                  <a:lnTo>
                    <a:pt x="80" y="15418"/>
                  </a:lnTo>
                  <a:cubicBezTo>
                    <a:pt x="1" y="15796"/>
                    <a:pt x="246" y="16218"/>
                    <a:pt x="797" y="16536"/>
                  </a:cubicBezTo>
                  <a:lnTo>
                    <a:pt x="10867" y="22349"/>
                  </a:lnTo>
                  <a:cubicBezTo>
                    <a:pt x="11326" y="22614"/>
                    <a:pt x="11910" y="22755"/>
                    <a:pt x="12473" y="22769"/>
                  </a:cubicBezTo>
                  <a:lnTo>
                    <a:pt x="12473" y="7082"/>
                  </a:lnTo>
                  <a:cubicBezTo>
                    <a:pt x="11909" y="7069"/>
                    <a:pt x="11326" y="6928"/>
                    <a:pt x="10866" y="66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770;p52">
              <a:extLst>
                <a:ext uri="{FF2B5EF4-FFF2-40B4-BE49-F238E27FC236}">
                  <a16:creationId xmlns:a16="http://schemas.microsoft.com/office/drawing/2014/main" id="{441C92A7-0478-428E-99A6-10BAEE23568C}"/>
                </a:ext>
              </a:extLst>
            </p:cNvPr>
            <p:cNvSpPr/>
            <p:nvPr/>
          </p:nvSpPr>
          <p:spPr>
            <a:xfrm>
              <a:off x="2151650" y="276375"/>
              <a:ext cx="1336225" cy="2113950"/>
            </a:xfrm>
            <a:custGeom>
              <a:avLst/>
              <a:gdLst/>
              <a:ahLst/>
              <a:cxnLst/>
              <a:rect l="l" t="t" r="r" b="b"/>
              <a:pathLst>
                <a:path w="53449" h="84558" extrusionOk="0">
                  <a:moveTo>
                    <a:pt x="53448" y="10217"/>
                  </a:moveTo>
                  <a:lnTo>
                    <a:pt x="53312" y="0"/>
                  </a:lnTo>
                  <a:lnTo>
                    <a:pt x="45658" y="9703"/>
                  </a:lnTo>
                  <a:lnTo>
                    <a:pt x="48106" y="9865"/>
                  </a:lnTo>
                  <a:lnTo>
                    <a:pt x="39283" y="33241"/>
                  </a:lnTo>
                  <a:lnTo>
                    <a:pt x="33544" y="20024"/>
                  </a:lnTo>
                  <a:lnTo>
                    <a:pt x="19796" y="60378"/>
                  </a:lnTo>
                  <a:lnTo>
                    <a:pt x="12105" y="49762"/>
                  </a:lnTo>
                  <a:lnTo>
                    <a:pt x="10726" y="53612"/>
                  </a:lnTo>
                  <a:cubicBezTo>
                    <a:pt x="10699" y="53686"/>
                    <a:pt x="8063" y="61035"/>
                    <a:pt x="5466" y="68350"/>
                  </a:cubicBezTo>
                  <a:cubicBezTo>
                    <a:pt x="1" y="83740"/>
                    <a:pt x="228" y="83811"/>
                    <a:pt x="54" y="84557"/>
                  </a:cubicBezTo>
                  <a:cubicBezTo>
                    <a:pt x="54" y="84557"/>
                    <a:pt x="3295" y="83075"/>
                    <a:pt x="3284" y="83112"/>
                  </a:cubicBezTo>
                  <a:cubicBezTo>
                    <a:pt x="3646" y="81792"/>
                    <a:pt x="8534" y="68022"/>
                    <a:pt x="12282" y="57537"/>
                  </a:cubicBezTo>
                  <a:lnTo>
                    <a:pt x="20065" y="68281"/>
                  </a:lnTo>
                  <a:lnTo>
                    <a:pt x="33242" y="29607"/>
                  </a:lnTo>
                  <a:lnTo>
                    <a:pt x="38794" y="42394"/>
                  </a:lnTo>
                  <a:lnTo>
                    <a:pt x="51000" y="10055"/>
                  </a:lnTo>
                  <a:close/>
                </a:path>
              </a:pathLst>
            </a:custGeom>
            <a:gradFill>
              <a:gsLst>
                <a:gs pos="0">
                  <a:schemeClr val="accent6"/>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71;p52">
              <a:extLst>
                <a:ext uri="{FF2B5EF4-FFF2-40B4-BE49-F238E27FC236}">
                  <a16:creationId xmlns:a16="http://schemas.microsoft.com/office/drawing/2014/main" id="{895EAC98-E64B-488F-9033-ED1FE1F6C40B}"/>
                </a:ext>
              </a:extLst>
            </p:cNvPr>
            <p:cNvSpPr/>
            <p:nvPr/>
          </p:nvSpPr>
          <p:spPr>
            <a:xfrm>
              <a:off x="2083225" y="1482175"/>
              <a:ext cx="370950" cy="908150"/>
            </a:xfrm>
            <a:custGeom>
              <a:avLst/>
              <a:gdLst/>
              <a:ahLst/>
              <a:cxnLst/>
              <a:rect l="l" t="t" r="r" b="b"/>
              <a:pathLst>
                <a:path w="14838" h="36326" extrusionOk="0">
                  <a:moveTo>
                    <a:pt x="13463" y="5380"/>
                  </a:moveTo>
                  <a:lnTo>
                    <a:pt x="14838" y="1547"/>
                  </a:lnTo>
                  <a:lnTo>
                    <a:pt x="12105" y="1"/>
                  </a:lnTo>
                  <a:lnTo>
                    <a:pt x="10725" y="3849"/>
                  </a:lnTo>
                  <a:cubicBezTo>
                    <a:pt x="10699" y="3923"/>
                    <a:pt x="8063" y="11273"/>
                    <a:pt x="5466" y="18588"/>
                  </a:cubicBezTo>
                  <a:cubicBezTo>
                    <a:pt x="1" y="33977"/>
                    <a:pt x="228" y="34049"/>
                    <a:pt x="54" y="34795"/>
                  </a:cubicBezTo>
                  <a:lnTo>
                    <a:pt x="2791" y="36325"/>
                  </a:lnTo>
                  <a:cubicBezTo>
                    <a:pt x="2965" y="35579"/>
                    <a:pt x="2738" y="35508"/>
                    <a:pt x="8203" y="20118"/>
                  </a:cubicBezTo>
                  <a:cubicBezTo>
                    <a:pt x="10800" y="12803"/>
                    <a:pt x="13436" y="5454"/>
                    <a:pt x="13463" y="53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772;p52">
              <a:extLst>
                <a:ext uri="{FF2B5EF4-FFF2-40B4-BE49-F238E27FC236}">
                  <a16:creationId xmlns:a16="http://schemas.microsoft.com/office/drawing/2014/main" id="{8D456182-0BBD-4732-ACB7-A75276564F61}"/>
                </a:ext>
              </a:extLst>
            </p:cNvPr>
            <p:cNvSpPr/>
            <p:nvPr/>
          </p:nvSpPr>
          <p:spPr>
            <a:xfrm>
              <a:off x="2990250" y="238125"/>
              <a:ext cx="494200" cy="869300"/>
            </a:xfrm>
            <a:custGeom>
              <a:avLst/>
              <a:gdLst/>
              <a:ahLst/>
              <a:cxnLst/>
              <a:rect l="l" t="t" r="r" b="b"/>
              <a:pathLst>
                <a:path w="19768" h="34772" extrusionOk="0">
                  <a:moveTo>
                    <a:pt x="14562" y="11395"/>
                  </a:moveTo>
                  <a:lnTo>
                    <a:pt x="12114" y="11233"/>
                  </a:lnTo>
                  <a:lnTo>
                    <a:pt x="19768" y="1530"/>
                  </a:lnTo>
                  <a:lnTo>
                    <a:pt x="17031" y="0"/>
                  </a:lnTo>
                  <a:lnTo>
                    <a:pt x="9375" y="9702"/>
                  </a:lnTo>
                  <a:lnTo>
                    <a:pt x="11451" y="10856"/>
                  </a:lnTo>
                  <a:lnTo>
                    <a:pt x="3967" y="30687"/>
                  </a:lnTo>
                  <a:lnTo>
                    <a:pt x="0" y="21554"/>
                  </a:lnTo>
                  <a:lnTo>
                    <a:pt x="5739" y="3477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773;p52">
              <a:extLst>
                <a:ext uri="{FF2B5EF4-FFF2-40B4-BE49-F238E27FC236}">
                  <a16:creationId xmlns:a16="http://schemas.microsoft.com/office/drawing/2014/main" id="{DA901725-BCA8-4029-A591-23A6A197FE30}"/>
                </a:ext>
              </a:extLst>
            </p:cNvPr>
            <p:cNvSpPr/>
            <p:nvPr/>
          </p:nvSpPr>
          <p:spPr>
            <a:xfrm>
              <a:off x="2454275" y="738700"/>
              <a:ext cx="536000" cy="1047150"/>
            </a:xfrm>
            <a:custGeom>
              <a:avLst/>
              <a:gdLst/>
              <a:ahLst/>
              <a:cxnLst/>
              <a:rect l="l" t="t" r="r" b="b"/>
              <a:pathLst>
                <a:path w="21440" h="41886" extrusionOk="0">
                  <a:moveTo>
                    <a:pt x="21439" y="1531"/>
                  </a:moveTo>
                  <a:lnTo>
                    <a:pt x="18701" y="1"/>
                  </a:lnTo>
                  <a:lnTo>
                    <a:pt x="5473" y="38824"/>
                  </a:lnTo>
                  <a:lnTo>
                    <a:pt x="0" y="31270"/>
                  </a:lnTo>
                  <a:lnTo>
                    <a:pt x="7691" y="41885"/>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774;p52">
              <a:extLst>
                <a:ext uri="{FF2B5EF4-FFF2-40B4-BE49-F238E27FC236}">
                  <a16:creationId xmlns:a16="http://schemas.microsoft.com/office/drawing/2014/main" id="{33AC96AE-11C6-49AA-BCD4-2E3562AF84D9}"/>
                </a:ext>
              </a:extLst>
            </p:cNvPr>
            <p:cNvSpPr/>
            <p:nvPr/>
          </p:nvSpPr>
          <p:spPr>
            <a:xfrm>
              <a:off x="2441475" y="1714775"/>
              <a:ext cx="211825" cy="268600"/>
            </a:xfrm>
            <a:custGeom>
              <a:avLst/>
              <a:gdLst/>
              <a:ahLst/>
              <a:cxnLst/>
              <a:rect l="l" t="t" r="r" b="b"/>
              <a:pathLst>
                <a:path w="8473" h="10744" extrusionOk="0">
                  <a:moveTo>
                    <a:pt x="152" y="1507"/>
                  </a:moveTo>
                  <a:lnTo>
                    <a:pt x="5734" y="9214"/>
                  </a:lnTo>
                  <a:lnTo>
                    <a:pt x="5740" y="9198"/>
                  </a:lnTo>
                  <a:lnTo>
                    <a:pt x="8472" y="10743"/>
                  </a:lnTo>
                  <a:lnTo>
                    <a:pt x="689" y="1"/>
                  </a:lnTo>
                  <a:cubicBezTo>
                    <a:pt x="364" y="912"/>
                    <a:pt x="1" y="1934"/>
                    <a:pt x="152" y="15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775;p52">
              <a:extLst>
                <a:ext uri="{FF2B5EF4-FFF2-40B4-BE49-F238E27FC236}">
                  <a16:creationId xmlns:a16="http://schemas.microsoft.com/office/drawing/2014/main" id="{AB323D87-2222-40A0-9F64-C14036D6882F}"/>
                </a:ext>
              </a:extLst>
            </p:cNvPr>
            <p:cNvSpPr/>
            <p:nvPr/>
          </p:nvSpPr>
          <p:spPr>
            <a:xfrm>
              <a:off x="2959900" y="1016525"/>
              <a:ext cx="161625" cy="319725"/>
            </a:xfrm>
            <a:custGeom>
              <a:avLst/>
              <a:gdLst/>
              <a:ahLst/>
              <a:cxnLst/>
              <a:rect l="l" t="t" r="r" b="b"/>
              <a:pathLst>
                <a:path w="6465" h="12789" extrusionOk="0">
                  <a:moveTo>
                    <a:pt x="0" y="2677"/>
                  </a:moveTo>
                  <a:lnTo>
                    <a:pt x="3727" y="11258"/>
                  </a:lnTo>
                  <a:lnTo>
                    <a:pt x="6464" y="12788"/>
                  </a:lnTo>
                  <a:lnTo>
                    <a:pt x="9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776;p52">
              <a:extLst>
                <a:ext uri="{FF2B5EF4-FFF2-40B4-BE49-F238E27FC236}">
                  <a16:creationId xmlns:a16="http://schemas.microsoft.com/office/drawing/2014/main" id="{CB5AB237-5CAA-40CB-901C-0518B9C85CEA}"/>
                </a:ext>
              </a:extLst>
            </p:cNvPr>
            <p:cNvSpPr/>
            <p:nvPr/>
          </p:nvSpPr>
          <p:spPr>
            <a:xfrm>
              <a:off x="3587650" y="3388700"/>
              <a:ext cx="2783275" cy="1681450"/>
            </a:xfrm>
            <a:custGeom>
              <a:avLst/>
              <a:gdLst/>
              <a:ahLst/>
              <a:cxnLst/>
              <a:rect l="l" t="t" r="r" b="b"/>
              <a:pathLst>
                <a:path w="111331" h="67258" extrusionOk="0">
                  <a:moveTo>
                    <a:pt x="2683" y="47022"/>
                  </a:moveTo>
                  <a:lnTo>
                    <a:pt x="36497" y="66539"/>
                  </a:lnTo>
                  <a:cubicBezTo>
                    <a:pt x="37742" y="67258"/>
                    <a:pt x="39275" y="67258"/>
                    <a:pt x="40520" y="66539"/>
                  </a:cubicBezTo>
                  <a:lnTo>
                    <a:pt x="108650" y="27205"/>
                  </a:lnTo>
                  <a:cubicBezTo>
                    <a:pt x="111331" y="25656"/>
                    <a:pt x="111331" y="21785"/>
                    <a:pt x="108650" y="20236"/>
                  </a:cubicBezTo>
                  <a:lnTo>
                    <a:pt x="74834" y="720"/>
                  </a:lnTo>
                  <a:cubicBezTo>
                    <a:pt x="73589" y="1"/>
                    <a:pt x="72056" y="1"/>
                    <a:pt x="70811" y="720"/>
                  </a:cubicBezTo>
                  <a:lnTo>
                    <a:pt x="2683" y="40054"/>
                  </a:lnTo>
                  <a:cubicBezTo>
                    <a:pt x="0" y="41603"/>
                    <a:pt x="0" y="45474"/>
                    <a:pt x="2683" y="47022"/>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777;p52">
              <a:extLst>
                <a:ext uri="{FF2B5EF4-FFF2-40B4-BE49-F238E27FC236}">
                  <a16:creationId xmlns:a16="http://schemas.microsoft.com/office/drawing/2014/main" id="{7E386A9E-C25B-4CAC-90F5-8BB213ED79A6}"/>
                </a:ext>
              </a:extLst>
            </p:cNvPr>
            <p:cNvSpPr/>
            <p:nvPr/>
          </p:nvSpPr>
          <p:spPr>
            <a:xfrm>
              <a:off x="3604400" y="3985175"/>
              <a:ext cx="2749725" cy="1495000"/>
            </a:xfrm>
            <a:custGeom>
              <a:avLst/>
              <a:gdLst/>
              <a:ahLst/>
              <a:cxnLst/>
              <a:rect l="l" t="t" r="r" b="b"/>
              <a:pathLst>
                <a:path w="109989" h="59800" extrusionOk="0">
                  <a:moveTo>
                    <a:pt x="107980" y="3346"/>
                  </a:moveTo>
                  <a:lnTo>
                    <a:pt x="39851" y="42680"/>
                  </a:lnTo>
                  <a:cubicBezTo>
                    <a:pt x="38607" y="43399"/>
                    <a:pt x="37073" y="43399"/>
                    <a:pt x="35829" y="42680"/>
                  </a:cubicBezTo>
                  <a:lnTo>
                    <a:pt x="2013" y="23163"/>
                  </a:lnTo>
                  <a:cubicBezTo>
                    <a:pt x="671" y="22388"/>
                    <a:pt x="1" y="21033"/>
                    <a:pt x="1" y="19678"/>
                  </a:cubicBezTo>
                  <a:lnTo>
                    <a:pt x="1" y="36079"/>
                  </a:lnTo>
                  <a:cubicBezTo>
                    <a:pt x="1" y="37434"/>
                    <a:pt x="671" y="38789"/>
                    <a:pt x="2013" y="39564"/>
                  </a:cubicBezTo>
                  <a:lnTo>
                    <a:pt x="35829" y="59081"/>
                  </a:lnTo>
                  <a:cubicBezTo>
                    <a:pt x="37073" y="59800"/>
                    <a:pt x="38607" y="59800"/>
                    <a:pt x="39851" y="59081"/>
                  </a:cubicBezTo>
                  <a:lnTo>
                    <a:pt x="107980" y="19747"/>
                  </a:lnTo>
                  <a:cubicBezTo>
                    <a:pt x="109262" y="19006"/>
                    <a:pt x="109924" y="2628"/>
                    <a:pt x="109981" y="1335"/>
                  </a:cubicBezTo>
                  <a:lnTo>
                    <a:pt x="109983" y="16442"/>
                  </a:lnTo>
                  <a:cubicBezTo>
                    <a:pt x="109983" y="16442"/>
                    <a:pt x="109986" y="1107"/>
                    <a:pt x="109983" y="1013"/>
                  </a:cubicBezTo>
                  <a:lnTo>
                    <a:pt x="109989" y="0"/>
                  </a:lnTo>
                  <a:cubicBezTo>
                    <a:pt x="109945" y="1307"/>
                    <a:pt x="109274" y="2599"/>
                    <a:pt x="107980" y="334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78;p52">
              <a:extLst>
                <a:ext uri="{FF2B5EF4-FFF2-40B4-BE49-F238E27FC236}">
                  <a16:creationId xmlns:a16="http://schemas.microsoft.com/office/drawing/2014/main" id="{AE06325E-96AD-41ED-9638-6EFEDFBFAFE5}"/>
                </a:ext>
              </a:extLst>
            </p:cNvPr>
            <p:cNvSpPr/>
            <p:nvPr/>
          </p:nvSpPr>
          <p:spPr>
            <a:xfrm>
              <a:off x="5000550" y="4457750"/>
              <a:ext cx="356875" cy="206050"/>
            </a:xfrm>
            <a:custGeom>
              <a:avLst/>
              <a:gdLst/>
              <a:ahLst/>
              <a:cxnLst/>
              <a:rect l="l" t="t" r="r" b="b"/>
              <a:pathLst>
                <a:path w="14275" h="8242" extrusionOk="0">
                  <a:moveTo>
                    <a:pt x="14274" y="724"/>
                  </a:moveTo>
                  <a:lnTo>
                    <a:pt x="1255" y="8242"/>
                  </a:lnTo>
                  <a:lnTo>
                    <a:pt x="0" y="7517"/>
                  </a:lnTo>
                  <a:lnTo>
                    <a:pt x="130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79;p52">
              <a:extLst>
                <a:ext uri="{FF2B5EF4-FFF2-40B4-BE49-F238E27FC236}">
                  <a16:creationId xmlns:a16="http://schemas.microsoft.com/office/drawing/2014/main" id="{215D0B59-97A2-412E-8C0B-9B20C50B98B6}"/>
                </a:ext>
              </a:extLst>
            </p:cNvPr>
            <p:cNvSpPr/>
            <p:nvPr/>
          </p:nvSpPr>
          <p:spPr>
            <a:xfrm>
              <a:off x="5382450" y="4241650"/>
              <a:ext cx="349275" cy="201675"/>
            </a:xfrm>
            <a:custGeom>
              <a:avLst/>
              <a:gdLst/>
              <a:ahLst/>
              <a:cxnLst/>
              <a:rect l="l" t="t" r="r" b="b"/>
              <a:pathLst>
                <a:path w="13971" h="8067" extrusionOk="0">
                  <a:moveTo>
                    <a:pt x="13970" y="724"/>
                  </a:moveTo>
                  <a:lnTo>
                    <a:pt x="1255" y="8066"/>
                  </a:lnTo>
                  <a:lnTo>
                    <a:pt x="0" y="7341"/>
                  </a:lnTo>
                  <a:lnTo>
                    <a:pt x="127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80;p52">
              <a:extLst>
                <a:ext uri="{FF2B5EF4-FFF2-40B4-BE49-F238E27FC236}">
                  <a16:creationId xmlns:a16="http://schemas.microsoft.com/office/drawing/2014/main" id="{22871E08-174E-4C24-917B-61FDE455B6E4}"/>
                </a:ext>
              </a:extLst>
            </p:cNvPr>
            <p:cNvSpPr/>
            <p:nvPr/>
          </p:nvSpPr>
          <p:spPr>
            <a:xfrm>
              <a:off x="4382750" y="3832575"/>
              <a:ext cx="1465600" cy="875925"/>
            </a:xfrm>
            <a:custGeom>
              <a:avLst/>
              <a:gdLst/>
              <a:ahLst/>
              <a:cxnLst/>
              <a:rect l="l" t="t" r="r" b="b"/>
              <a:pathLst>
                <a:path w="58624" h="35037" extrusionOk="0">
                  <a:moveTo>
                    <a:pt x="0" y="30409"/>
                  </a:moveTo>
                  <a:lnTo>
                    <a:pt x="6233" y="29864"/>
                  </a:lnTo>
                  <a:cubicBezTo>
                    <a:pt x="9934" y="29541"/>
                    <a:pt x="12756" y="27782"/>
                    <a:pt x="13029" y="25628"/>
                  </a:cubicBezTo>
                  <a:lnTo>
                    <a:pt x="14146" y="16813"/>
                  </a:lnTo>
                  <a:cubicBezTo>
                    <a:pt x="14382" y="14960"/>
                    <a:pt x="16513" y="13367"/>
                    <a:pt x="19559" y="12770"/>
                  </a:cubicBezTo>
                  <a:lnTo>
                    <a:pt x="29903" y="10739"/>
                  </a:lnTo>
                  <a:cubicBezTo>
                    <a:pt x="33558" y="10023"/>
                    <a:pt x="35809" y="7901"/>
                    <a:pt x="35255" y="5697"/>
                  </a:cubicBezTo>
                  <a:lnTo>
                    <a:pt x="35255" y="5697"/>
                  </a:lnTo>
                  <a:cubicBezTo>
                    <a:pt x="34484" y="2628"/>
                    <a:pt x="39054" y="0"/>
                    <a:pt x="44365" y="457"/>
                  </a:cubicBezTo>
                  <a:lnTo>
                    <a:pt x="50202" y="959"/>
                  </a:lnTo>
                  <a:lnTo>
                    <a:pt x="58624" y="5819"/>
                  </a:lnTo>
                  <a:lnTo>
                    <a:pt x="8018" y="35037"/>
                  </a:lnTo>
                  <a:close/>
                </a:path>
              </a:pathLst>
            </a:custGeom>
            <a:gradFill>
              <a:gsLst>
                <a:gs pos="0">
                  <a:schemeClr val="accent6"/>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81;p52">
              <a:extLst>
                <a:ext uri="{FF2B5EF4-FFF2-40B4-BE49-F238E27FC236}">
                  <a16:creationId xmlns:a16="http://schemas.microsoft.com/office/drawing/2014/main" id="{5E55DFC2-F637-4A26-87A0-085831E0AEA6}"/>
                </a:ext>
              </a:extLst>
            </p:cNvPr>
            <p:cNvSpPr/>
            <p:nvPr/>
          </p:nvSpPr>
          <p:spPr>
            <a:xfrm>
              <a:off x="4515200" y="3876125"/>
              <a:ext cx="1333125" cy="832375"/>
            </a:xfrm>
            <a:custGeom>
              <a:avLst/>
              <a:gdLst/>
              <a:ahLst/>
              <a:cxnLst/>
              <a:rect l="l" t="t" r="r" b="b"/>
              <a:pathLst>
                <a:path w="53325" h="33295" extrusionOk="0">
                  <a:moveTo>
                    <a:pt x="2720" y="33295"/>
                  </a:moveTo>
                  <a:lnTo>
                    <a:pt x="653" y="23441"/>
                  </a:lnTo>
                  <a:cubicBezTo>
                    <a:pt x="1" y="20336"/>
                    <a:pt x="3240" y="17331"/>
                    <a:pt x="8448" y="16470"/>
                  </a:cubicBezTo>
                  <a:cubicBezTo>
                    <a:pt x="8648" y="16436"/>
                    <a:pt x="8851" y="16406"/>
                    <a:pt x="9055" y="16377"/>
                  </a:cubicBezTo>
                  <a:lnTo>
                    <a:pt x="9055" y="16377"/>
                  </a:lnTo>
                  <a:cubicBezTo>
                    <a:pt x="14787" y="15604"/>
                    <a:pt x="19133" y="12903"/>
                    <a:pt x="20049" y="9547"/>
                  </a:cubicBezTo>
                  <a:lnTo>
                    <a:pt x="20952" y="6235"/>
                  </a:lnTo>
                  <a:cubicBezTo>
                    <a:pt x="21450" y="4412"/>
                    <a:pt x="23093" y="2827"/>
                    <a:pt x="25429" y="1719"/>
                  </a:cubicBezTo>
                  <a:cubicBezTo>
                    <a:pt x="28279" y="367"/>
                    <a:pt x="32168" y="1"/>
                    <a:pt x="35665" y="674"/>
                  </a:cubicBezTo>
                  <a:lnTo>
                    <a:pt x="53324" y="4079"/>
                  </a:lnTo>
                  <a:close/>
                </a:path>
              </a:pathLst>
            </a:custGeom>
            <a:gradFill>
              <a:gsLst>
                <a:gs pos="0">
                  <a:srgbClr val="FFFFFF">
                    <a:alpha val="11372"/>
                  </a:srgbClr>
                </a:gs>
                <a:gs pos="66000">
                  <a:srgbClr val="E354F7">
                    <a:alpha val="56862"/>
                  </a:srgbClr>
                </a:gs>
                <a:gs pos="100000">
                  <a:srgbClr val="10ECFF">
                    <a:alpha val="86274"/>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82;p52">
              <a:extLst>
                <a:ext uri="{FF2B5EF4-FFF2-40B4-BE49-F238E27FC236}">
                  <a16:creationId xmlns:a16="http://schemas.microsoft.com/office/drawing/2014/main" id="{B7DAF696-D13A-4EA1-A437-F7DF75270DE2}"/>
                </a:ext>
              </a:extLst>
            </p:cNvPr>
            <p:cNvSpPr/>
            <p:nvPr/>
          </p:nvSpPr>
          <p:spPr>
            <a:xfrm>
              <a:off x="3997625" y="4368550"/>
              <a:ext cx="587250" cy="342825"/>
            </a:xfrm>
            <a:custGeom>
              <a:avLst/>
              <a:gdLst/>
              <a:ahLst/>
              <a:cxnLst/>
              <a:rect l="l" t="t" r="r" b="b"/>
              <a:pathLst>
                <a:path w="23490" h="13713" extrusionOk="0">
                  <a:moveTo>
                    <a:pt x="134" y="0"/>
                  </a:moveTo>
                  <a:lnTo>
                    <a:pt x="1" y="229"/>
                  </a:lnTo>
                  <a:lnTo>
                    <a:pt x="23356" y="13713"/>
                  </a:lnTo>
                  <a:lnTo>
                    <a:pt x="23489" y="13484"/>
                  </a:lnTo>
                  <a:lnTo>
                    <a:pt x="1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83;p52">
              <a:extLst>
                <a:ext uri="{FF2B5EF4-FFF2-40B4-BE49-F238E27FC236}">
                  <a16:creationId xmlns:a16="http://schemas.microsoft.com/office/drawing/2014/main" id="{213EE376-5E58-4FD8-B37D-5054A3391DB2}"/>
                </a:ext>
              </a:extLst>
            </p:cNvPr>
            <p:cNvSpPr/>
            <p:nvPr/>
          </p:nvSpPr>
          <p:spPr>
            <a:xfrm>
              <a:off x="4178350" y="4264125"/>
              <a:ext cx="587225" cy="342825"/>
            </a:xfrm>
            <a:custGeom>
              <a:avLst/>
              <a:gdLst/>
              <a:ahLst/>
              <a:cxnLst/>
              <a:rect l="l" t="t" r="r" b="b"/>
              <a:pathLst>
                <a:path w="23489" h="13713" extrusionOk="0">
                  <a:moveTo>
                    <a:pt x="133" y="1"/>
                  </a:moveTo>
                  <a:lnTo>
                    <a:pt x="0" y="229"/>
                  </a:lnTo>
                  <a:lnTo>
                    <a:pt x="23357" y="13713"/>
                  </a:lnTo>
                  <a:lnTo>
                    <a:pt x="23489" y="13484"/>
                  </a:lnTo>
                  <a:lnTo>
                    <a:pt x="1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84;p52">
              <a:extLst>
                <a:ext uri="{FF2B5EF4-FFF2-40B4-BE49-F238E27FC236}">
                  <a16:creationId xmlns:a16="http://schemas.microsoft.com/office/drawing/2014/main" id="{8BD77215-5648-4A5D-8795-0E53FE26E8D9}"/>
                </a:ext>
              </a:extLst>
            </p:cNvPr>
            <p:cNvSpPr/>
            <p:nvPr/>
          </p:nvSpPr>
          <p:spPr>
            <a:xfrm>
              <a:off x="4359100" y="4159825"/>
              <a:ext cx="587225" cy="342875"/>
            </a:xfrm>
            <a:custGeom>
              <a:avLst/>
              <a:gdLst/>
              <a:ahLst/>
              <a:cxnLst/>
              <a:rect l="l" t="t" r="r" b="b"/>
              <a:pathLst>
                <a:path w="23489" h="13715" extrusionOk="0">
                  <a:moveTo>
                    <a:pt x="133" y="0"/>
                  </a:moveTo>
                  <a:lnTo>
                    <a:pt x="0" y="231"/>
                  </a:lnTo>
                  <a:lnTo>
                    <a:pt x="23357" y="13714"/>
                  </a:lnTo>
                  <a:lnTo>
                    <a:pt x="23489" y="13486"/>
                  </a:lnTo>
                  <a:lnTo>
                    <a:pt x="1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85;p52">
              <a:extLst>
                <a:ext uri="{FF2B5EF4-FFF2-40B4-BE49-F238E27FC236}">
                  <a16:creationId xmlns:a16="http://schemas.microsoft.com/office/drawing/2014/main" id="{47B7B4AB-434B-4248-AD79-97C64BB02D2F}"/>
                </a:ext>
              </a:extLst>
            </p:cNvPr>
            <p:cNvSpPr/>
            <p:nvPr/>
          </p:nvSpPr>
          <p:spPr>
            <a:xfrm>
              <a:off x="4539800" y="4055450"/>
              <a:ext cx="587250" cy="342825"/>
            </a:xfrm>
            <a:custGeom>
              <a:avLst/>
              <a:gdLst/>
              <a:ahLst/>
              <a:cxnLst/>
              <a:rect l="l" t="t" r="r" b="b"/>
              <a:pathLst>
                <a:path w="23490" h="13713" extrusionOk="0">
                  <a:moveTo>
                    <a:pt x="134" y="0"/>
                  </a:moveTo>
                  <a:lnTo>
                    <a:pt x="1" y="229"/>
                  </a:lnTo>
                  <a:lnTo>
                    <a:pt x="23356" y="13713"/>
                  </a:lnTo>
                  <a:lnTo>
                    <a:pt x="23490" y="13484"/>
                  </a:lnTo>
                  <a:lnTo>
                    <a:pt x="1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86;p52">
              <a:extLst>
                <a:ext uri="{FF2B5EF4-FFF2-40B4-BE49-F238E27FC236}">
                  <a16:creationId xmlns:a16="http://schemas.microsoft.com/office/drawing/2014/main" id="{488F53C2-FEF9-45E9-812F-E1C2AC016597}"/>
                </a:ext>
              </a:extLst>
            </p:cNvPr>
            <p:cNvSpPr/>
            <p:nvPr/>
          </p:nvSpPr>
          <p:spPr>
            <a:xfrm>
              <a:off x="4720600" y="3951175"/>
              <a:ext cx="587200" cy="342825"/>
            </a:xfrm>
            <a:custGeom>
              <a:avLst/>
              <a:gdLst/>
              <a:ahLst/>
              <a:cxnLst/>
              <a:rect l="l" t="t" r="r" b="b"/>
              <a:pathLst>
                <a:path w="23488" h="13713" extrusionOk="0">
                  <a:moveTo>
                    <a:pt x="132" y="1"/>
                  </a:moveTo>
                  <a:lnTo>
                    <a:pt x="0" y="229"/>
                  </a:lnTo>
                  <a:lnTo>
                    <a:pt x="23356" y="13713"/>
                  </a:lnTo>
                  <a:lnTo>
                    <a:pt x="23488" y="13484"/>
                  </a:lnTo>
                  <a:lnTo>
                    <a:pt x="13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87;p52">
              <a:extLst>
                <a:ext uri="{FF2B5EF4-FFF2-40B4-BE49-F238E27FC236}">
                  <a16:creationId xmlns:a16="http://schemas.microsoft.com/office/drawing/2014/main" id="{C4449030-362D-4082-A666-078B425E0485}"/>
                </a:ext>
              </a:extLst>
            </p:cNvPr>
            <p:cNvSpPr/>
            <p:nvPr/>
          </p:nvSpPr>
          <p:spPr>
            <a:xfrm>
              <a:off x="4901325" y="3846800"/>
              <a:ext cx="587200" cy="342825"/>
            </a:xfrm>
            <a:custGeom>
              <a:avLst/>
              <a:gdLst/>
              <a:ahLst/>
              <a:cxnLst/>
              <a:rect l="l" t="t" r="r" b="b"/>
              <a:pathLst>
                <a:path w="23488" h="13713" extrusionOk="0">
                  <a:moveTo>
                    <a:pt x="132" y="0"/>
                  </a:moveTo>
                  <a:lnTo>
                    <a:pt x="0" y="229"/>
                  </a:lnTo>
                  <a:lnTo>
                    <a:pt x="23356" y="13713"/>
                  </a:lnTo>
                  <a:lnTo>
                    <a:pt x="23487" y="13484"/>
                  </a:lnTo>
                  <a:lnTo>
                    <a:pt x="13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88;p52">
              <a:extLst>
                <a:ext uri="{FF2B5EF4-FFF2-40B4-BE49-F238E27FC236}">
                  <a16:creationId xmlns:a16="http://schemas.microsoft.com/office/drawing/2014/main" id="{A436B8C2-3FE7-4339-87BD-8161E456B91D}"/>
                </a:ext>
              </a:extLst>
            </p:cNvPr>
            <p:cNvSpPr/>
            <p:nvPr/>
          </p:nvSpPr>
          <p:spPr>
            <a:xfrm>
              <a:off x="5082025" y="3742450"/>
              <a:ext cx="587250" cy="342850"/>
            </a:xfrm>
            <a:custGeom>
              <a:avLst/>
              <a:gdLst/>
              <a:ahLst/>
              <a:cxnLst/>
              <a:rect l="l" t="t" r="r" b="b"/>
              <a:pathLst>
                <a:path w="23490" h="13714" extrusionOk="0">
                  <a:moveTo>
                    <a:pt x="132" y="1"/>
                  </a:moveTo>
                  <a:lnTo>
                    <a:pt x="1" y="229"/>
                  </a:lnTo>
                  <a:lnTo>
                    <a:pt x="23358" y="13713"/>
                  </a:lnTo>
                  <a:lnTo>
                    <a:pt x="23489" y="13485"/>
                  </a:lnTo>
                  <a:lnTo>
                    <a:pt x="13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89;p52">
              <a:extLst>
                <a:ext uri="{FF2B5EF4-FFF2-40B4-BE49-F238E27FC236}">
                  <a16:creationId xmlns:a16="http://schemas.microsoft.com/office/drawing/2014/main" id="{7FD553C1-B43A-4A57-87BF-888117246803}"/>
                </a:ext>
              </a:extLst>
            </p:cNvPr>
            <p:cNvSpPr/>
            <p:nvPr/>
          </p:nvSpPr>
          <p:spPr>
            <a:xfrm>
              <a:off x="5262775" y="3638075"/>
              <a:ext cx="587200" cy="342875"/>
            </a:xfrm>
            <a:custGeom>
              <a:avLst/>
              <a:gdLst/>
              <a:ahLst/>
              <a:cxnLst/>
              <a:rect l="l" t="t" r="r" b="b"/>
              <a:pathLst>
                <a:path w="23488" h="13715" extrusionOk="0">
                  <a:moveTo>
                    <a:pt x="132" y="1"/>
                  </a:moveTo>
                  <a:lnTo>
                    <a:pt x="1" y="231"/>
                  </a:lnTo>
                  <a:lnTo>
                    <a:pt x="23356" y="13715"/>
                  </a:lnTo>
                  <a:lnTo>
                    <a:pt x="23488" y="13486"/>
                  </a:lnTo>
                  <a:lnTo>
                    <a:pt x="13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90;p52">
              <a:extLst>
                <a:ext uri="{FF2B5EF4-FFF2-40B4-BE49-F238E27FC236}">
                  <a16:creationId xmlns:a16="http://schemas.microsoft.com/office/drawing/2014/main" id="{7D7C0B42-EDA5-4040-B0EA-3DE312E0D6EF}"/>
                </a:ext>
              </a:extLst>
            </p:cNvPr>
            <p:cNvSpPr/>
            <p:nvPr/>
          </p:nvSpPr>
          <p:spPr>
            <a:xfrm>
              <a:off x="4044150" y="4292925"/>
              <a:ext cx="159050" cy="91850"/>
            </a:xfrm>
            <a:custGeom>
              <a:avLst/>
              <a:gdLst/>
              <a:ahLst/>
              <a:cxnLst/>
              <a:rect l="l" t="t" r="r" b="b"/>
              <a:pathLst>
                <a:path w="6362" h="3674" extrusionOk="0">
                  <a:moveTo>
                    <a:pt x="4708" y="1"/>
                  </a:moveTo>
                  <a:lnTo>
                    <a:pt x="0" y="2718"/>
                  </a:lnTo>
                  <a:lnTo>
                    <a:pt x="1655" y="3673"/>
                  </a:lnTo>
                  <a:lnTo>
                    <a:pt x="6361" y="956"/>
                  </a:lnTo>
                  <a:lnTo>
                    <a:pt x="47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91;p52">
              <a:extLst>
                <a:ext uri="{FF2B5EF4-FFF2-40B4-BE49-F238E27FC236}">
                  <a16:creationId xmlns:a16="http://schemas.microsoft.com/office/drawing/2014/main" id="{CBFEC0B7-639A-490C-957F-C34D7443EF1F}"/>
                </a:ext>
              </a:extLst>
            </p:cNvPr>
            <p:cNvSpPr/>
            <p:nvPr/>
          </p:nvSpPr>
          <p:spPr>
            <a:xfrm>
              <a:off x="4583975" y="4708250"/>
              <a:ext cx="86075" cy="49725"/>
            </a:xfrm>
            <a:custGeom>
              <a:avLst/>
              <a:gdLst/>
              <a:ahLst/>
              <a:cxnLst/>
              <a:rect l="l" t="t" r="r" b="b"/>
              <a:pathLst>
                <a:path w="3443" h="1989" extrusionOk="0">
                  <a:moveTo>
                    <a:pt x="1788" y="0"/>
                  </a:moveTo>
                  <a:lnTo>
                    <a:pt x="1" y="1033"/>
                  </a:lnTo>
                  <a:lnTo>
                    <a:pt x="1654" y="1988"/>
                  </a:lnTo>
                  <a:lnTo>
                    <a:pt x="3443" y="954"/>
                  </a:lnTo>
                  <a:lnTo>
                    <a:pt x="178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92;p52">
              <a:extLst>
                <a:ext uri="{FF2B5EF4-FFF2-40B4-BE49-F238E27FC236}">
                  <a16:creationId xmlns:a16="http://schemas.microsoft.com/office/drawing/2014/main" id="{F863B5D5-B388-4984-A57E-B06577BC5926}"/>
                </a:ext>
              </a:extLst>
            </p:cNvPr>
            <p:cNvSpPr/>
            <p:nvPr/>
          </p:nvSpPr>
          <p:spPr>
            <a:xfrm>
              <a:off x="4764075" y="4604250"/>
              <a:ext cx="86100" cy="49725"/>
            </a:xfrm>
            <a:custGeom>
              <a:avLst/>
              <a:gdLst/>
              <a:ahLst/>
              <a:cxnLst/>
              <a:rect l="l" t="t" r="r" b="b"/>
              <a:pathLst>
                <a:path w="3444" h="1989" extrusionOk="0">
                  <a:moveTo>
                    <a:pt x="1790" y="0"/>
                  </a:moveTo>
                  <a:lnTo>
                    <a:pt x="1" y="1033"/>
                  </a:lnTo>
                  <a:lnTo>
                    <a:pt x="1655" y="1988"/>
                  </a:lnTo>
                  <a:lnTo>
                    <a:pt x="3443" y="954"/>
                  </a:lnTo>
                  <a:lnTo>
                    <a:pt x="17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793;p52">
              <a:extLst>
                <a:ext uri="{FF2B5EF4-FFF2-40B4-BE49-F238E27FC236}">
                  <a16:creationId xmlns:a16="http://schemas.microsoft.com/office/drawing/2014/main" id="{AA828524-6A22-40CD-9775-6A5D89EF836F}"/>
                </a:ext>
              </a:extLst>
            </p:cNvPr>
            <p:cNvSpPr/>
            <p:nvPr/>
          </p:nvSpPr>
          <p:spPr>
            <a:xfrm>
              <a:off x="4944225" y="4500250"/>
              <a:ext cx="86100" cy="49725"/>
            </a:xfrm>
            <a:custGeom>
              <a:avLst/>
              <a:gdLst/>
              <a:ahLst/>
              <a:cxnLst/>
              <a:rect l="l" t="t" r="r" b="b"/>
              <a:pathLst>
                <a:path w="3444" h="1989" extrusionOk="0">
                  <a:moveTo>
                    <a:pt x="1789" y="0"/>
                  </a:moveTo>
                  <a:lnTo>
                    <a:pt x="1" y="1033"/>
                  </a:lnTo>
                  <a:lnTo>
                    <a:pt x="1654" y="1988"/>
                  </a:lnTo>
                  <a:lnTo>
                    <a:pt x="3443" y="956"/>
                  </a:lnTo>
                  <a:lnTo>
                    <a:pt x="17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794;p52">
              <a:extLst>
                <a:ext uri="{FF2B5EF4-FFF2-40B4-BE49-F238E27FC236}">
                  <a16:creationId xmlns:a16="http://schemas.microsoft.com/office/drawing/2014/main" id="{FEB2D4C5-CA35-4E75-AA37-90BE30B26343}"/>
                </a:ext>
              </a:extLst>
            </p:cNvPr>
            <p:cNvSpPr/>
            <p:nvPr/>
          </p:nvSpPr>
          <p:spPr>
            <a:xfrm>
              <a:off x="5124350" y="4396250"/>
              <a:ext cx="86075" cy="49725"/>
            </a:xfrm>
            <a:custGeom>
              <a:avLst/>
              <a:gdLst/>
              <a:ahLst/>
              <a:cxnLst/>
              <a:rect l="l" t="t" r="r" b="b"/>
              <a:pathLst>
                <a:path w="3443" h="1989" extrusionOk="0">
                  <a:moveTo>
                    <a:pt x="1789" y="0"/>
                  </a:moveTo>
                  <a:lnTo>
                    <a:pt x="0" y="1033"/>
                  </a:lnTo>
                  <a:lnTo>
                    <a:pt x="1655" y="1988"/>
                  </a:lnTo>
                  <a:lnTo>
                    <a:pt x="3443" y="956"/>
                  </a:lnTo>
                  <a:lnTo>
                    <a:pt x="17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795;p52">
              <a:extLst>
                <a:ext uri="{FF2B5EF4-FFF2-40B4-BE49-F238E27FC236}">
                  <a16:creationId xmlns:a16="http://schemas.microsoft.com/office/drawing/2014/main" id="{15E53275-9CD9-449E-B2C9-225355C9BC9A}"/>
                </a:ext>
              </a:extLst>
            </p:cNvPr>
            <p:cNvSpPr/>
            <p:nvPr/>
          </p:nvSpPr>
          <p:spPr>
            <a:xfrm>
              <a:off x="5304450" y="4292250"/>
              <a:ext cx="86125" cy="49725"/>
            </a:xfrm>
            <a:custGeom>
              <a:avLst/>
              <a:gdLst/>
              <a:ahLst/>
              <a:cxnLst/>
              <a:rect l="l" t="t" r="r" b="b"/>
              <a:pathLst>
                <a:path w="3445" h="1989" extrusionOk="0">
                  <a:moveTo>
                    <a:pt x="1790" y="0"/>
                  </a:moveTo>
                  <a:lnTo>
                    <a:pt x="0" y="1033"/>
                  </a:lnTo>
                  <a:lnTo>
                    <a:pt x="1655" y="1988"/>
                  </a:lnTo>
                  <a:lnTo>
                    <a:pt x="3444" y="956"/>
                  </a:lnTo>
                  <a:lnTo>
                    <a:pt x="17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796;p52">
              <a:extLst>
                <a:ext uri="{FF2B5EF4-FFF2-40B4-BE49-F238E27FC236}">
                  <a16:creationId xmlns:a16="http://schemas.microsoft.com/office/drawing/2014/main" id="{A3799B4D-3967-4F83-8639-DFADBB387801}"/>
                </a:ext>
              </a:extLst>
            </p:cNvPr>
            <p:cNvSpPr/>
            <p:nvPr/>
          </p:nvSpPr>
          <p:spPr>
            <a:xfrm>
              <a:off x="5484600" y="4188250"/>
              <a:ext cx="86075" cy="49700"/>
            </a:xfrm>
            <a:custGeom>
              <a:avLst/>
              <a:gdLst/>
              <a:ahLst/>
              <a:cxnLst/>
              <a:rect l="l" t="t" r="r" b="b"/>
              <a:pathLst>
                <a:path w="3443" h="1988" extrusionOk="0">
                  <a:moveTo>
                    <a:pt x="1790" y="0"/>
                  </a:moveTo>
                  <a:lnTo>
                    <a:pt x="0" y="1033"/>
                  </a:lnTo>
                  <a:lnTo>
                    <a:pt x="1653" y="1988"/>
                  </a:lnTo>
                  <a:lnTo>
                    <a:pt x="3443" y="956"/>
                  </a:lnTo>
                  <a:lnTo>
                    <a:pt x="17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797;p52">
              <a:extLst>
                <a:ext uri="{FF2B5EF4-FFF2-40B4-BE49-F238E27FC236}">
                  <a16:creationId xmlns:a16="http://schemas.microsoft.com/office/drawing/2014/main" id="{DE091758-DFCA-4860-AD72-01A19CAD20EB}"/>
                </a:ext>
              </a:extLst>
            </p:cNvPr>
            <p:cNvSpPr/>
            <p:nvPr/>
          </p:nvSpPr>
          <p:spPr>
            <a:xfrm>
              <a:off x="5664700" y="4084250"/>
              <a:ext cx="86125" cy="49700"/>
            </a:xfrm>
            <a:custGeom>
              <a:avLst/>
              <a:gdLst/>
              <a:ahLst/>
              <a:cxnLst/>
              <a:rect l="l" t="t" r="r" b="b"/>
              <a:pathLst>
                <a:path w="3445" h="1988" extrusionOk="0">
                  <a:moveTo>
                    <a:pt x="1790" y="0"/>
                  </a:moveTo>
                  <a:lnTo>
                    <a:pt x="1" y="1034"/>
                  </a:lnTo>
                  <a:lnTo>
                    <a:pt x="1655" y="1988"/>
                  </a:lnTo>
                  <a:lnTo>
                    <a:pt x="3445" y="956"/>
                  </a:lnTo>
                  <a:lnTo>
                    <a:pt x="17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798;p52">
              <a:extLst>
                <a:ext uri="{FF2B5EF4-FFF2-40B4-BE49-F238E27FC236}">
                  <a16:creationId xmlns:a16="http://schemas.microsoft.com/office/drawing/2014/main" id="{EAA25960-D3D7-46C8-B019-931619A175EE}"/>
                </a:ext>
              </a:extLst>
            </p:cNvPr>
            <p:cNvSpPr/>
            <p:nvPr/>
          </p:nvSpPr>
          <p:spPr>
            <a:xfrm>
              <a:off x="5844850" y="3980275"/>
              <a:ext cx="86075" cy="49675"/>
            </a:xfrm>
            <a:custGeom>
              <a:avLst/>
              <a:gdLst/>
              <a:ahLst/>
              <a:cxnLst/>
              <a:rect l="l" t="t" r="r" b="b"/>
              <a:pathLst>
                <a:path w="3443" h="1987" extrusionOk="0">
                  <a:moveTo>
                    <a:pt x="1790" y="1"/>
                  </a:moveTo>
                  <a:lnTo>
                    <a:pt x="1" y="1033"/>
                  </a:lnTo>
                  <a:lnTo>
                    <a:pt x="1654" y="1987"/>
                  </a:lnTo>
                  <a:lnTo>
                    <a:pt x="3443" y="955"/>
                  </a:lnTo>
                  <a:lnTo>
                    <a:pt x="17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799;p52">
              <a:extLst>
                <a:ext uri="{FF2B5EF4-FFF2-40B4-BE49-F238E27FC236}">
                  <a16:creationId xmlns:a16="http://schemas.microsoft.com/office/drawing/2014/main" id="{EC8D9D21-67E4-4E42-97FB-8B215F1FBEF6}"/>
                </a:ext>
              </a:extLst>
            </p:cNvPr>
            <p:cNvSpPr/>
            <p:nvPr/>
          </p:nvSpPr>
          <p:spPr>
            <a:xfrm>
              <a:off x="4405600" y="4084250"/>
              <a:ext cx="159050" cy="91825"/>
            </a:xfrm>
            <a:custGeom>
              <a:avLst/>
              <a:gdLst/>
              <a:ahLst/>
              <a:cxnLst/>
              <a:rect l="l" t="t" r="r" b="b"/>
              <a:pathLst>
                <a:path w="6362" h="3673" extrusionOk="0">
                  <a:moveTo>
                    <a:pt x="4709" y="0"/>
                  </a:moveTo>
                  <a:lnTo>
                    <a:pt x="1" y="2718"/>
                  </a:lnTo>
                  <a:lnTo>
                    <a:pt x="1655" y="3673"/>
                  </a:lnTo>
                  <a:lnTo>
                    <a:pt x="6362" y="956"/>
                  </a:lnTo>
                  <a:lnTo>
                    <a:pt x="47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800;p52">
              <a:extLst>
                <a:ext uri="{FF2B5EF4-FFF2-40B4-BE49-F238E27FC236}">
                  <a16:creationId xmlns:a16="http://schemas.microsoft.com/office/drawing/2014/main" id="{C1F97F5A-9933-4157-AE4D-5DBE3BC165BF}"/>
                </a:ext>
              </a:extLst>
            </p:cNvPr>
            <p:cNvSpPr/>
            <p:nvPr/>
          </p:nvSpPr>
          <p:spPr>
            <a:xfrm>
              <a:off x="4767075" y="3875575"/>
              <a:ext cx="159050" cy="91825"/>
            </a:xfrm>
            <a:custGeom>
              <a:avLst/>
              <a:gdLst/>
              <a:ahLst/>
              <a:cxnLst/>
              <a:rect l="l" t="t" r="r" b="b"/>
              <a:pathLst>
                <a:path w="6362" h="3673" extrusionOk="0">
                  <a:moveTo>
                    <a:pt x="4708" y="0"/>
                  </a:moveTo>
                  <a:lnTo>
                    <a:pt x="0" y="2717"/>
                  </a:lnTo>
                  <a:lnTo>
                    <a:pt x="1655" y="3673"/>
                  </a:lnTo>
                  <a:lnTo>
                    <a:pt x="6362" y="954"/>
                  </a:lnTo>
                  <a:lnTo>
                    <a:pt x="47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801;p52">
              <a:extLst>
                <a:ext uri="{FF2B5EF4-FFF2-40B4-BE49-F238E27FC236}">
                  <a16:creationId xmlns:a16="http://schemas.microsoft.com/office/drawing/2014/main" id="{6C3F63D0-B012-4FE3-A00D-58A7070F2836}"/>
                </a:ext>
              </a:extLst>
            </p:cNvPr>
            <p:cNvSpPr/>
            <p:nvPr/>
          </p:nvSpPr>
          <p:spPr>
            <a:xfrm>
              <a:off x="5128550" y="3666850"/>
              <a:ext cx="159050" cy="91825"/>
            </a:xfrm>
            <a:custGeom>
              <a:avLst/>
              <a:gdLst/>
              <a:ahLst/>
              <a:cxnLst/>
              <a:rect l="l" t="t" r="r" b="b"/>
              <a:pathLst>
                <a:path w="6362" h="3673" extrusionOk="0">
                  <a:moveTo>
                    <a:pt x="4708" y="0"/>
                  </a:moveTo>
                  <a:lnTo>
                    <a:pt x="0" y="2719"/>
                  </a:lnTo>
                  <a:lnTo>
                    <a:pt x="1655" y="3673"/>
                  </a:lnTo>
                  <a:lnTo>
                    <a:pt x="6361" y="955"/>
                  </a:lnTo>
                  <a:lnTo>
                    <a:pt x="47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802;p52">
              <a:extLst>
                <a:ext uri="{FF2B5EF4-FFF2-40B4-BE49-F238E27FC236}">
                  <a16:creationId xmlns:a16="http://schemas.microsoft.com/office/drawing/2014/main" id="{AB35D256-BC32-4C14-9279-0DBCCCA28637}"/>
                </a:ext>
              </a:extLst>
            </p:cNvPr>
            <p:cNvSpPr/>
            <p:nvPr/>
          </p:nvSpPr>
          <p:spPr>
            <a:xfrm>
              <a:off x="3927625" y="4390900"/>
              <a:ext cx="55750" cy="29375"/>
            </a:xfrm>
            <a:custGeom>
              <a:avLst/>
              <a:gdLst/>
              <a:ahLst/>
              <a:cxnLst/>
              <a:rect l="l" t="t" r="r" b="b"/>
              <a:pathLst>
                <a:path w="2230" h="1175" extrusionOk="0">
                  <a:moveTo>
                    <a:pt x="1116" y="1"/>
                  </a:moveTo>
                  <a:cubicBezTo>
                    <a:pt x="856" y="1"/>
                    <a:pt x="596" y="58"/>
                    <a:pt x="397" y="172"/>
                  </a:cubicBezTo>
                  <a:cubicBezTo>
                    <a:pt x="0" y="402"/>
                    <a:pt x="0" y="773"/>
                    <a:pt x="397" y="1002"/>
                  </a:cubicBezTo>
                  <a:cubicBezTo>
                    <a:pt x="595" y="1117"/>
                    <a:pt x="855" y="1174"/>
                    <a:pt x="1115" y="1174"/>
                  </a:cubicBezTo>
                  <a:cubicBezTo>
                    <a:pt x="1375" y="1174"/>
                    <a:pt x="1635" y="1117"/>
                    <a:pt x="1833" y="1002"/>
                  </a:cubicBezTo>
                  <a:cubicBezTo>
                    <a:pt x="2230" y="773"/>
                    <a:pt x="2230" y="402"/>
                    <a:pt x="1833" y="172"/>
                  </a:cubicBezTo>
                  <a:cubicBezTo>
                    <a:pt x="1635" y="58"/>
                    <a:pt x="1375" y="1"/>
                    <a:pt x="11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803;p52">
              <a:extLst>
                <a:ext uri="{FF2B5EF4-FFF2-40B4-BE49-F238E27FC236}">
                  <a16:creationId xmlns:a16="http://schemas.microsoft.com/office/drawing/2014/main" id="{8CE016C5-66EF-42E9-91FD-C8CCA1E5CFE0}"/>
                </a:ext>
              </a:extLst>
            </p:cNvPr>
            <p:cNvSpPr/>
            <p:nvPr/>
          </p:nvSpPr>
          <p:spPr>
            <a:xfrm>
              <a:off x="3986150" y="4423275"/>
              <a:ext cx="50825" cy="29350"/>
            </a:xfrm>
            <a:custGeom>
              <a:avLst/>
              <a:gdLst/>
              <a:ahLst/>
              <a:cxnLst/>
              <a:rect l="l" t="t" r="r" b="b"/>
              <a:pathLst>
                <a:path w="2033" h="1174" extrusionOk="0">
                  <a:moveTo>
                    <a:pt x="1017" y="0"/>
                  </a:moveTo>
                  <a:cubicBezTo>
                    <a:pt x="455" y="0"/>
                    <a:pt x="1" y="262"/>
                    <a:pt x="1" y="586"/>
                  </a:cubicBezTo>
                  <a:cubicBezTo>
                    <a:pt x="1" y="910"/>
                    <a:pt x="455" y="1173"/>
                    <a:pt x="1017" y="1173"/>
                  </a:cubicBezTo>
                  <a:cubicBezTo>
                    <a:pt x="1577" y="1173"/>
                    <a:pt x="2032" y="910"/>
                    <a:pt x="2032" y="586"/>
                  </a:cubicBezTo>
                  <a:cubicBezTo>
                    <a:pt x="2032" y="262"/>
                    <a:pt x="1577" y="0"/>
                    <a:pt x="10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804;p52">
              <a:extLst>
                <a:ext uri="{FF2B5EF4-FFF2-40B4-BE49-F238E27FC236}">
                  <a16:creationId xmlns:a16="http://schemas.microsoft.com/office/drawing/2014/main" id="{16F391DA-3960-40BC-B767-AD131C5EBB9D}"/>
                </a:ext>
              </a:extLst>
            </p:cNvPr>
            <p:cNvSpPr/>
            <p:nvPr/>
          </p:nvSpPr>
          <p:spPr>
            <a:xfrm>
              <a:off x="4039725" y="4455625"/>
              <a:ext cx="55800" cy="29325"/>
            </a:xfrm>
            <a:custGeom>
              <a:avLst/>
              <a:gdLst/>
              <a:ahLst/>
              <a:cxnLst/>
              <a:rect l="l" t="t" r="r" b="b"/>
              <a:pathLst>
                <a:path w="2232" h="1173" extrusionOk="0">
                  <a:moveTo>
                    <a:pt x="1116" y="0"/>
                  </a:moveTo>
                  <a:cubicBezTo>
                    <a:pt x="856" y="0"/>
                    <a:pt x="596" y="57"/>
                    <a:pt x="398" y="172"/>
                  </a:cubicBezTo>
                  <a:cubicBezTo>
                    <a:pt x="0" y="400"/>
                    <a:pt x="2" y="773"/>
                    <a:pt x="398" y="1001"/>
                  </a:cubicBezTo>
                  <a:cubicBezTo>
                    <a:pt x="596" y="1116"/>
                    <a:pt x="855" y="1173"/>
                    <a:pt x="1115" y="1173"/>
                  </a:cubicBezTo>
                  <a:cubicBezTo>
                    <a:pt x="1375" y="1173"/>
                    <a:pt x="1636" y="1116"/>
                    <a:pt x="1835" y="1001"/>
                  </a:cubicBezTo>
                  <a:cubicBezTo>
                    <a:pt x="2231" y="773"/>
                    <a:pt x="2231" y="402"/>
                    <a:pt x="1835" y="172"/>
                  </a:cubicBezTo>
                  <a:cubicBezTo>
                    <a:pt x="1636" y="57"/>
                    <a:pt x="1376" y="0"/>
                    <a:pt x="11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805;p52">
              <a:extLst>
                <a:ext uri="{FF2B5EF4-FFF2-40B4-BE49-F238E27FC236}">
                  <a16:creationId xmlns:a16="http://schemas.microsoft.com/office/drawing/2014/main" id="{1F7BC9EB-4A23-49CD-86F6-246F33E29CCF}"/>
                </a:ext>
              </a:extLst>
            </p:cNvPr>
            <p:cNvSpPr/>
            <p:nvPr/>
          </p:nvSpPr>
          <p:spPr>
            <a:xfrm>
              <a:off x="4095750" y="4488000"/>
              <a:ext cx="55825" cy="29350"/>
            </a:xfrm>
            <a:custGeom>
              <a:avLst/>
              <a:gdLst/>
              <a:ahLst/>
              <a:cxnLst/>
              <a:rect l="l" t="t" r="r" b="b"/>
              <a:pathLst>
                <a:path w="2233" h="1174" extrusionOk="0">
                  <a:moveTo>
                    <a:pt x="1116" y="1"/>
                  </a:moveTo>
                  <a:cubicBezTo>
                    <a:pt x="857" y="1"/>
                    <a:pt x="597" y="58"/>
                    <a:pt x="399" y="173"/>
                  </a:cubicBezTo>
                  <a:cubicBezTo>
                    <a:pt x="1" y="401"/>
                    <a:pt x="3" y="772"/>
                    <a:pt x="399" y="1002"/>
                  </a:cubicBezTo>
                  <a:cubicBezTo>
                    <a:pt x="597" y="1116"/>
                    <a:pt x="857" y="1174"/>
                    <a:pt x="1117" y="1174"/>
                  </a:cubicBezTo>
                  <a:cubicBezTo>
                    <a:pt x="1377" y="1174"/>
                    <a:pt x="1637" y="1116"/>
                    <a:pt x="1836" y="1002"/>
                  </a:cubicBezTo>
                  <a:cubicBezTo>
                    <a:pt x="2232" y="772"/>
                    <a:pt x="2231" y="401"/>
                    <a:pt x="1836" y="173"/>
                  </a:cubicBezTo>
                  <a:cubicBezTo>
                    <a:pt x="1637" y="58"/>
                    <a:pt x="1377" y="1"/>
                    <a:pt x="11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806;p52">
              <a:extLst>
                <a:ext uri="{FF2B5EF4-FFF2-40B4-BE49-F238E27FC236}">
                  <a16:creationId xmlns:a16="http://schemas.microsoft.com/office/drawing/2014/main" id="{FCD4C6EE-6408-49D1-B5F8-22DA8817C26C}"/>
                </a:ext>
              </a:extLst>
            </p:cNvPr>
            <p:cNvSpPr/>
            <p:nvPr/>
          </p:nvSpPr>
          <p:spPr>
            <a:xfrm>
              <a:off x="4151850" y="4520375"/>
              <a:ext cx="55775" cy="29325"/>
            </a:xfrm>
            <a:custGeom>
              <a:avLst/>
              <a:gdLst/>
              <a:ahLst/>
              <a:cxnLst/>
              <a:rect l="l" t="t" r="r" b="b"/>
              <a:pathLst>
                <a:path w="2231" h="1173" extrusionOk="0">
                  <a:moveTo>
                    <a:pt x="1117" y="0"/>
                  </a:moveTo>
                  <a:cubicBezTo>
                    <a:pt x="857" y="0"/>
                    <a:pt x="596" y="58"/>
                    <a:pt x="397" y="172"/>
                  </a:cubicBezTo>
                  <a:cubicBezTo>
                    <a:pt x="1" y="400"/>
                    <a:pt x="2" y="771"/>
                    <a:pt x="397" y="1001"/>
                  </a:cubicBezTo>
                  <a:cubicBezTo>
                    <a:pt x="595" y="1116"/>
                    <a:pt x="855" y="1173"/>
                    <a:pt x="1115" y="1173"/>
                  </a:cubicBezTo>
                  <a:cubicBezTo>
                    <a:pt x="1375" y="1173"/>
                    <a:pt x="1635" y="1116"/>
                    <a:pt x="1834" y="1001"/>
                  </a:cubicBezTo>
                  <a:cubicBezTo>
                    <a:pt x="2230" y="773"/>
                    <a:pt x="2230" y="400"/>
                    <a:pt x="1834" y="172"/>
                  </a:cubicBezTo>
                  <a:cubicBezTo>
                    <a:pt x="1636" y="58"/>
                    <a:pt x="1377" y="0"/>
                    <a:pt x="11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807;p52">
              <a:extLst>
                <a:ext uri="{FF2B5EF4-FFF2-40B4-BE49-F238E27FC236}">
                  <a16:creationId xmlns:a16="http://schemas.microsoft.com/office/drawing/2014/main" id="{2632E0A8-E02C-4E36-B87A-15B00A5A6306}"/>
                </a:ext>
              </a:extLst>
            </p:cNvPr>
            <p:cNvSpPr/>
            <p:nvPr/>
          </p:nvSpPr>
          <p:spPr>
            <a:xfrm>
              <a:off x="4207900" y="4552725"/>
              <a:ext cx="55775" cy="29350"/>
            </a:xfrm>
            <a:custGeom>
              <a:avLst/>
              <a:gdLst/>
              <a:ahLst/>
              <a:cxnLst/>
              <a:rect l="l" t="t" r="r" b="b"/>
              <a:pathLst>
                <a:path w="2231" h="1174" extrusionOk="0">
                  <a:moveTo>
                    <a:pt x="1116" y="1"/>
                  </a:moveTo>
                  <a:cubicBezTo>
                    <a:pt x="856" y="1"/>
                    <a:pt x="596" y="58"/>
                    <a:pt x="397" y="172"/>
                  </a:cubicBezTo>
                  <a:cubicBezTo>
                    <a:pt x="0" y="401"/>
                    <a:pt x="2" y="773"/>
                    <a:pt x="397" y="1002"/>
                  </a:cubicBezTo>
                  <a:cubicBezTo>
                    <a:pt x="595" y="1116"/>
                    <a:pt x="855" y="1173"/>
                    <a:pt x="1115" y="1173"/>
                  </a:cubicBezTo>
                  <a:cubicBezTo>
                    <a:pt x="1375" y="1173"/>
                    <a:pt x="1635" y="1116"/>
                    <a:pt x="1834" y="1002"/>
                  </a:cubicBezTo>
                  <a:cubicBezTo>
                    <a:pt x="2230" y="773"/>
                    <a:pt x="2230" y="402"/>
                    <a:pt x="1834" y="172"/>
                  </a:cubicBezTo>
                  <a:cubicBezTo>
                    <a:pt x="1635" y="58"/>
                    <a:pt x="1376" y="1"/>
                    <a:pt x="11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808;p52">
              <a:extLst>
                <a:ext uri="{FF2B5EF4-FFF2-40B4-BE49-F238E27FC236}">
                  <a16:creationId xmlns:a16="http://schemas.microsoft.com/office/drawing/2014/main" id="{07129AE8-3E46-4E67-9F13-FB09483AFA5E}"/>
                </a:ext>
              </a:extLst>
            </p:cNvPr>
            <p:cNvSpPr/>
            <p:nvPr/>
          </p:nvSpPr>
          <p:spPr>
            <a:xfrm>
              <a:off x="4263950" y="4585100"/>
              <a:ext cx="55775" cy="29325"/>
            </a:xfrm>
            <a:custGeom>
              <a:avLst/>
              <a:gdLst/>
              <a:ahLst/>
              <a:cxnLst/>
              <a:rect l="l" t="t" r="r" b="b"/>
              <a:pathLst>
                <a:path w="2231" h="1173" extrusionOk="0">
                  <a:moveTo>
                    <a:pt x="1116" y="0"/>
                  </a:moveTo>
                  <a:cubicBezTo>
                    <a:pt x="856" y="0"/>
                    <a:pt x="596" y="57"/>
                    <a:pt x="397" y="172"/>
                  </a:cubicBezTo>
                  <a:cubicBezTo>
                    <a:pt x="0" y="402"/>
                    <a:pt x="0" y="772"/>
                    <a:pt x="397" y="1001"/>
                  </a:cubicBezTo>
                  <a:cubicBezTo>
                    <a:pt x="595" y="1115"/>
                    <a:pt x="855" y="1173"/>
                    <a:pt x="1115" y="1173"/>
                  </a:cubicBezTo>
                  <a:cubicBezTo>
                    <a:pt x="1375" y="1173"/>
                    <a:pt x="1635" y="1115"/>
                    <a:pt x="1834" y="1001"/>
                  </a:cubicBezTo>
                  <a:cubicBezTo>
                    <a:pt x="2230" y="772"/>
                    <a:pt x="2230" y="402"/>
                    <a:pt x="1834" y="172"/>
                  </a:cubicBezTo>
                  <a:cubicBezTo>
                    <a:pt x="1635" y="57"/>
                    <a:pt x="1376" y="0"/>
                    <a:pt x="11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809;p52">
              <a:extLst>
                <a:ext uri="{FF2B5EF4-FFF2-40B4-BE49-F238E27FC236}">
                  <a16:creationId xmlns:a16="http://schemas.microsoft.com/office/drawing/2014/main" id="{2D6F8827-582E-4E3B-80F5-0EA188E70378}"/>
                </a:ext>
              </a:extLst>
            </p:cNvPr>
            <p:cNvSpPr/>
            <p:nvPr/>
          </p:nvSpPr>
          <p:spPr>
            <a:xfrm>
              <a:off x="5322075" y="3595875"/>
              <a:ext cx="55775" cy="29325"/>
            </a:xfrm>
            <a:custGeom>
              <a:avLst/>
              <a:gdLst/>
              <a:ahLst/>
              <a:cxnLst/>
              <a:rect l="l" t="t" r="r" b="b"/>
              <a:pathLst>
                <a:path w="2231" h="1173" extrusionOk="0">
                  <a:moveTo>
                    <a:pt x="1117" y="0"/>
                  </a:moveTo>
                  <a:cubicBezTo>
                    <a:pt x="857" y="0"/>
                    <a:pt x="597" y="58"/>
                    <a:pt x="399" y="172"/>
                  </a:cubicBezTo>
                  <a:cubicBezTo>
                    <a:pt x="1" y="400"/>
                    <a:pt x="2" y="773"/>
                    <a:pt x="399" y="1001"/>
                  </a:cubicBezTo>
                  <a:cubicBezTo>
                    <a:pt x="597" y="1116"/>
                    <a:pt x="856" y="1173"/>
                    <a:pt x="1116" y="1173"/>
                  </a:cubicBezTo>
                  <a:cubicBezTo>
                    <a:pt x="1376" y="1173"/>
                    <a:pt x="1637" y="1116"/>
                    <a:pt x="1836" y="1001"/>
                  </a:cubicBezTo>
                  <a:cubicBezTo>
                    <a:pt x="2231" y="773"/>
                    <a:pt x="2231" y="400"/>
                    <a:pt x="1836" y="172"/>
                  </a:cubicBezTo>
                  <a:cubicBezTo>
                    <a:pt x="1637" y="58"/>
                    <a:pt x="1377" y="0"/>
                    <a:pt x="11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810;p52">
              <a:extLst>
                <a:ext uri="{FF2B5EF4-FFF2-40B4-BE49-F238E27FC236}">
                  <a16:creationId xmlns:a16="http://schemas.microsoft.com/office/drawing/2014/main" id="{3D7DEE5B-50F0-4882-8753-96C27213B32B}"/>
                </a:ext>
              </a:extLst>
            </p:cNvPr>
            <p:cNvSpPr/>
            <p:nvPr/>
          </p:nvSpPr>
          <p:spPr>
            <a:xfrm>
              <a:off x="5378125" y="3628225"/>
              <a:ext cx="55825" cy="29350"/>
            </a:xfrm>
            <a:custGeom>
              <a:avLst/>
              <a:gdLst/>
              <a:ahLst/>
              <a:cxnLst/>
              <a:rect l="l" t="t" r="r" b="b"/>
              <a:pathLst>
                <a:path w="2233" h="1174" extrusionOk="0">
                  <a:moveTo>
                    <a:pt x="1117" y="1"/>
                  </a:moveTo>
                  <a:cubicBezTo>
                    <a:pt x="857" y="1"/>
                    <a:pt x="597" y="58"/>
                    <a:pt x="399" y="172"/>
                  </a:cubicBezTo>
                  <a:cubicBezTo>
                    <a:pt x="1" y="402"/>
                    <a:pt x="2" y="773"/>
                    <a:pt x="399" y="1002"/>
                  </a:cubicBezTo>
                  <a:cubicBezTo>
                    <a:pt x="597" y="1116"/>
                    <a:pt x="857" y="1173"/>
                    <a:pt x="1117" y="1173"/>
                  </a:cubicBezTo>
                  <a:cubicBezTo>
                    <a:pt x="1377" y="1173"/>
                    <a:pt x="1637" y="1116"/>
                    <a:pt x="1836" y="1002"/>
                  </a:cubicBezTo>
                  <a:cubicBezTo>
                    <a:pt x="2232" y="775"/>
                    <a:pt x="2231" y="402"/>
                    <a:pt x="1836" y="172"/>
                  </a:cubicBezTo>
                  <a:cubicBezTo>
                    <a:pt x="1637" y="58"/>
                    <a:pt x="1377" y="1"/>
                    <a:pt x="11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811;p52">
              <a:extLst>
                <a:ext uri="{FF2B5EF4-FFF2-40B4-BE49-F238E27FC236}">
                  <a16:creationId xmlns:a16="http://schemas.microsoft.com/office/drawing/2014/main" id="{9428BF13-5BDD-40B5-AE38-F6A8BF56EE5E}"/>
                </a:ext>
              </a:extLst>
            </p:cNvPr>
            <p:cNvSpPr/>
            <p:nvPr/>
          </p:nvSpPr>
          <p:spPr>
            <a:xfrm>
              <a:off x="5434175" y="3660600"/>
              <a:ext cx="55825" cy="29350"/>
            </a:xfrm>
            <a:custGeom>
              <a:avLst/>
              <a:gdLst/>
              <a:ahLst/>
              <a:cxnLst/>
              <a:rect l="l" t="t" r="r" b="b"/>
              <a:pathLst>
                <a:path w="2233" h="1174" extrusionOk="0">
                  <a:moveTo>
                    <a:pt x="1117" y="0"/>
                  </a:moveTo>
                  <a:cubicBezTo>
                    <a:pt x="857" y="0"/>
                    <a:pt x="597" y="57"/>
                    <a:pt x="399" y="171"/>
                  </a:cubicBezTo>
                  <a:cubicBezTo>
                    <a:pt x="1" y="402"/>
                    <a:pt x="2" y="772"/>
                    <a:pt x="399" y="1001"/>
                  </a:cubicBezTo>
                  <a:cubicBezTo>
                    <a:pt x="597" y="1116"/>
                    <a:pt x="856" y="1174"/>
                    <a:pt x="1116" y="1174"/>
                  </a:cubicBezTo>
                  <a:cubicBezTo>
                    <a:pt x="1376" y="1174"/>
                    <a:pt x="1637" y="1116"/>
                    <a:pt x="1836" y="1001"/>
                  </a:cubicBezTo>
                  <a:cubicBezTo>
                    <a:pt x="2232" y="772"/>
                    <a:pt x="2231" y="402"/>
                    <a:pt x="1836" y="171"/>
                  </a:cubicBezTo>
                  <a:cubicBezTo>
                    <a:pt x="1637" y="57"/>
                    <a:pt x="1377" y="0"/>
                    <a:pt x="11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812;p52">
              <a:extLst>
                <a:ext uri="{FF2B5EF4-FFF2-40B4-BE49-F238E27FC236}">
                  <a16:creationId xmlns:a16="http://schemas.microsoft.com/office/drawing/2014/main" id="{57E02018-8E82-4C35-8A2E-41B81D9F1FBF}"/>
                </a:ext>
              </a:extLst>
            </p:cNvPr>
            <p:cNvSpPr/>
            <p:nvPr/>
          </p:nvSpPr>
          <p:spPr>
            <a:xfrm>
              <a:off x="5490275" y="3692950"/>
              <a:ext cx="55775" cy="29375"/>
            </a:xfrm>
            <a:custGeom>
              <a:avLst/>
              <a:gdLst/>
              <a:ahLst/>
              <a:cxnLst/>
              <a:rect l="l" t="t" r="r" b="b"/>
              <a:pathLst>
                <a:path w="2231" h="1175" extrusionOk="0">
                  <a:moveTo>
                    <a:pt x="1116" y="1"/>
                  </a:moveTo>
                  <a:cubicBezTo>
                    <a:pt x="856" y="1"/>
                    <a:pt x="596" y="58"/>
                    <a:pt x="397" y="173"/>
                  </a:cubicBezTo>
                  <a:cubicBezTo>
                    <a:pt x="0" y="402"/>
                    <a:pt x="0" y="773"/>
                    <a:pt x="397" y="1003"/>
                  </a:cubicBezTo>
                  <a:cubicBezTo>
                    <a:pt x="595" y="1117"/>
                    <a:pt x="855" y="1174"/>
                    <a:pt x="1115" y="1174"/>
                  </a:cubicBezTo>
                  <a:cubicBezTo>
                    <a:pt x="1375" y="1174"/>
                    <a:pt x="1635" y="1117"/>
                    <a:pt x="1834" y="1003"/>
                  </a:cubicBezTo>
                  <a:cubicBezTo>
                    <a:pt x="2230" y="773"/>
                    <a:pt x="2230" y="402"/>
                    <a:pt x="1834" y="173"/>
                  </a:cubicBezTo>
                  <a:cubicBezTo>
                    <a:pt x="1636" y="58"/>
                    <a:pt x="1376" y="1"/>
                    <a:pt x="11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813;p52">
              <a:extLst>
                <a:ext uri="{FF2B5EF4-FFF2-40B4-BE49-F238E27FC236}">
                  <a16:creationId xmlns:a16="http://schemas.microsoft.com/office/drawing/2014/main" id="{923FBE5F-2261-4CAA-94E8-3E8B0BD4B9DF}"/>
                </a:ext>
              </a:extLst>
            </p:cNvPr>
            <p:cNvSpPr/>
            <p:nvPr/>
          </p:nvSpPr>
          <p:spPr>
            <a:xfrm>
              <a:off x="5546325" y="3725350"/>
              <a:ext cx="55775" cy="29325"/>
            </a:xfrm>
            <a:custGeom>
              <a:avLst/>
              <a:gdLst/>
              <a:ahLst/>
              <a:cxnLst/>
              <a:rect l="l" t="t" r="r" b="b"/>
              <a:pathLst>
                <a:path w="2231" h="1173" extrusionOk="0">
                  <a:moveTo>
                    <a:pt x="1116" y="0"/>
                  </a:moveTo>
                  <a:cubicBezTo>
                    <a:pt x="856" y="0"/>
                    <a:pt x="596" y="57"/>
                    <a:pt x="397" y="172"/>
                  </a:cubicBezTo>
                  <a:cubicBezTo>
                    <a:pt x="0" y="400"/>
                    <a:pt x="0" y="771"/>
                    <a:pt x="397" y="1001"/>
                  </a:cubicBezTo>
                  <a:cubicBezTo>
                    <a:pt x="595" y="1116"/>
                    <a:pt x="855" y="1173"/>
                    <a:pt x="1115" y="1173"/>
                  </a:cubicBezTo>
                  <a:cubicBezTo>
                    <a:pt x="1375" y="1173"/>
                    <a:pt x="1635" y="1116"/>
                    <a:pt x="1834" y="1001"/>
                  </a:cubicBezTo>
                  <a:cubicBezTo>
                    <a:pt x="2230" y="771"/>
                    <a:pt x="2229" y="400"/>
                    <a:pt x="1834" y="172"/>
                  </a:cubicBezTo>
                  <a:cubicBezTo>
                    <a:pt x="1636" y="57"/>
                    <a:pt x="1376" y="0"/>
                    <a:pt x="11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814;p52">
              <a:extLst>
                <a:ext uri="{FF2B5EF4-FFF2-40B4-BE49-F238E27FC236}">
                  <a16:creationId xmlns:a16="http://schemas.microsoft.com/office/drawing/2014/main" id="{0F9E8567-F2AC-42E7-92D2-C18078ACC8C8}"/>
                </a:ext>
              </a:extLst>
            </p:cNvPr>
            <p:cNvSpPr/>
            <p:nvPr/>
          </p:nvSpPr>
          <p:spPr>
            <a:xfrm>
              <a:off x="5602375" y="3757700"/>
              <a:ext cx="55775" cy="29325"/>
            </a:xfrm>
            <a:custGeom>
              <a:avLst/>
              <a:gdLst/>
              <a:ahLst/>
              <a:cxnLst/>
              <a:rect l="l" t="t" r="r" b="b"/>
              <a:pathLst>
                <a:path w="2231" h="1173" extrusionOk="0">
                  <a:moveTo>
                    <a:pt x="1116" y="1"/>
                  </a:moveTo>
                  <a:cubicBezTo>
                    <a:pt x="856" y="1"/>
                    <a:pt x="596" y="58"/>
                    <a:pt x="397" y="172"/>
                  </a:cubicBezTo>
                  <a:cubicBezTo>
                    <a:pt x="0" y="401"/>
                    <a:pt x="0" y="771"/>
                    <a:pt x="397" y="1002"/>
                  </a:cubicBezTo>
                  <a:cubicBezTo>
                    <a:pt x="595" y="1116"/>
                    <a:pt x="855" y="1173"/>
                    <a:pt x="1115" y="1173"/>
                  </a:cubicBezTo>
                  <a:cubicBezTo>
                    <a:pt x="1375" y="1173"/>
                    <a:pt x="1635" y="1116"/>
                    <a:pt x="1834" y="1002"/>
                  </a:cubicBezTo>
                  <a:cubicBezTo>
                    <a:pt x="2230" y="773"/>
                    <a:pt x="2230" y="401"/>
                    <a:pt x="1834" y="172"/>
                  </a:cubicBezTo>
                  <a:cubicBezTo>
                    <a:pt x="1636" y="58"/>
                    <a:pt x="1376" y="1"/>
                    <a:pt x="11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815;p52">
              <a:extLst>
                <a:ext uri="{FF2B5EF4-FFF2-40B4-BE49-F238E27FC236}">
                  <a16:creationId xmlns:a16="http://schemas.microsoft.com/office/drawing/2014/main" id="{B837FD11-052F-4653-8DD8-62BD2C86BAE2}"/>
                </a:ext>
              </a:extLst>
            </p:cNvPr>
            <p:cNvSpPr/>
            <p:nvPr/>
          </p:nvSpPr>
          <p:spPr>
            <a:xfrm>
              <a:off x="5660925" y="3790075"/>
              <a:ext cx="50800" cy="29300"/>
            </a:xfrm>
            <a:custGeom>
              <a:avLst/>
              <a:gdLst/>
              <a:ahLst/>
              <a:cxnLst/>
              <a:rect l="l" t="t" r="r" b="b"/>
              <a:pathLst>
                <a:path w="2032" h="1172" extrusionOk="0">
                  <a:moveTo>
                    <a:pt x="1016" y="0"/>
                  </a:moveTo>
                  <a:cubicBezTo>
                    <a:pt x="456" y="0"/>
                    <a:pt x="0" y="262"/>
                    <a:pt x="0" y="586"/>
                  </a:cubicBezTo>
                  <a:cubicBezTo>
                    <a:pt x="0" y="910"/>
                    <a:pt x="456" y="1172"/>
                    <a:pt x="1016" y="1172"/>
                  </a:cubicBezTo>
                  <a:cubicBezTo>
                    <a:pt x="1578" y="1172"/>
                    <a:pt x="2032" y="910"/>
                    <a:pt x="2032" y="586"/>
                  </a:cubicBezTo>
                  <a:cubicBezTo>
                    <a:pt x="2032" y="262"/>
                    <a:pt x="1578" y="0"/>
                    <a:pt x="10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816;p52">
              <a:extLst>
                <a:ext uri="{FF2B5EF4-FFF2-40B4-BE49-F238E27FC236}">
                  <a16:creationId xmlns:a16="http://schemas.microsoft.com/office/drawing/2014/main" id="{CC833B0F-8BF7-4142-B9F1-151BB68CF42D}"/>
                </a:ext>
              </a:extLst>
            </p:cNvPr>
            <p:cNvSpPr/>
            <p:nvPr/>
          </p:nvSpPr>
          <p:spPr>
            <a:xfrm>
              <a:off x="4868275" y="5025825"/>
              <a:ext cx="97600" cy="128925"/>
            </a:xfrm>
            <a:custGeom>
              <a:avLst/>
              <a:gdLst/>
              <a:ahLst/>
              <a:cxnLst/>
              <a:rect l="l" t="t" r="r" b="b"/>
              <a:pathLst>
                <a:path w="3904" h="5157" extrusionOk="0">
                  <a:moveTo>
                    <a:pt x="3208" y="401"/>
                  </a:moveTo>
                  <a:cubicBezTo>
                    <a:pt x="3903" y="802"/>
                    <a:pt x="3903" y="2101"/>
                    <a:pt x="3208" y="3305"/>
                  </a:cubicBezTo>
                  <a:cubicBezTo>
                    <a:pt x="2515" y="4507"/>
                    <a:pt x="1389" y="5156"/>
                    <a:pt x="694" y="4755"/>
                  </a:cubicBezTo>
                  <a:cubicBezTo>
                    <a:pt x="0" y="4355"/>
                    <a:pt x="0" y="3055"/>
                    <a:pt x="694" y="1853"/>
                  </a:cubicBezTo>
                  <a:cubicBezTo>
                    <a:pt x="1389" y="650"/>
                    <a:pt x="2515" y="0"/>
                    <a:pt x="3208" y="401"/>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817;p52">
              <a:extLst>
                <a:ext uri="{FF2B5EF4-FFF2-40B4-BE49-F238E27FC236}">
                  <a16:creationId xmlns:a16="http://schemas.microsoft.com/office/drawing/2014/main" id="{DA4F08A1-98EF-4EE8-8B8B-9CA8AF68C88C}"/>
                </a:ext>
              </a:extLst>
            </p:cNvPr>
            <p:cNvSpPr/>
            <p:nvPr/>
          </p:nvSpPr>
          <p:spPr>
            <a:xfrm>
              <a:off x="5102875" y="4891875"/>
              <a:ext cx="88925" cy="130975"/>
            </a:xfrm>
            <a:custGeom>
              <a:avLst/>
              <a:gdLst/>
              <a:ahLst/>
              <a:cxnLst/>
              <a:rect l="l" t="t" r="r" b="b"/>
              <a:pathLst>
                <a:path w="3557" h="5239" extrusionOk="0">
                  <a:moveTo>
                    <a:pt x="3557" y="1593"/>
                  </a:moveTo>
                  <a:cubicBezTo>
                    <a:pt x="3557" y="2727"/>
                    <a:pt x="2760" y="4106"/>
                    <a:pt x="1779" y="4672"/>
                  </a:cubicBezTo>
                  <a:cubicBezTo>
                    <a:pt x="797" y="5238"/>
                    <a:pt x="1" y="4780"/>
                    <a:pt x="1" y="3646"/>
                  </a:cubicBezTo>
                  <a:cubicBezTo>
                    <a:pt x="1" y="2512"/>
                    <a:pt x="795" y="1134"/>
                    <a:pt x="1779" y="567"/>
                  </a:cubicBezTo>
                  <a:cubicBezTo>
                    <a:pt x="2762" y="1"/>
                    <a:pt x="3557" y="459"/>
                    <a:pt x="3557" y="1593"/>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818;p52">
              <a:extLst>
                <a:ext uri="{FF2B5EF4-FFF2-40B4-BE49-F238E27FC236}">
                  <a16:creationId xmlns:a16="http://schemas.microsoft.com/office/drawing/2014/main" id="{D46EBEAF-54B1-419A-9C7C-3E2156CBE798}"/>
                </a:ext>
              </a:extLst>
            </p:cNvPr>
            <p:cNvSpPr/>
            <p:nvPr/>
          </p:nvSpPr>
          <p:spPr>
            <a:xfrm>
              <a:off x="5333125" y="4758925"/>
              <a:ext cx="88975" cy="130975"/>
            </a:xfrm>
            <a:custGeom>
              <a:avLst/>
              <a:gdLst/>
              <a:ahLst/>
              <a:cxnLst/>
              <a:rect l="l" t="t" r="r" b="b"/>
              <a:pathLst>
                <a:path w="3559" h="5239" extrusionOk="0">
                  <a:moveTo>
                    <a:pt x="3558" y="1593"/>
                  </a:moveTo>
                  <a:cubicBezTo>
                    <a:pt x="3558" y="2727"/>
                    <a:pt x="2762" y="4106"/>
                    <a:pt x="1780" y="4672"/>
                  </a:cubicBezTo>
                  <a:cubicBezTo>
                    <a:pt x="799" y="5238"/>
                    <a:pt x="1" y="4780"/>
                    <a:pt x="1" y="3646"/>
                  </a:cubicBezTo>
                  <a:cubicBezTo>
                    <a:pt x="1" y="2512"/>
                    <a:pt x="797" y="1134"/>
                    <a:pt x="1780" y="567"/>
                  </a:cubicBezTo>
                  <a:cubicBezTo>
                    <a:pt x="2764" y="1"/>
                    <a:pt x="3558" y="459"/>
                    <a:pt x="3558" y="1593"/>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819;p52">
              <a:extLst>
                <a:ext uri="{FF2B5EF4-FFF2-40B4-BE49-F238E27FC236}">
                  <a16:creationId xmlns:a16="http://schemas.microsoft.com/office/drawing/2014/main" id="{64A03BD1-AA36-4841-B0C0-DA5D8040B4A3}"/>
                </a:ext>
              </a:extLst>
            </p:cNvPr>
            <p:cNvSpPr/>
            <p:nvPr/>
          </p:nvSpPr>
          <p:spPr>
            <a:xfrm>
              <a:off x="5563425" y="4625975"/>
              <a:ext cx="88925" cy="131000"/>
            </a:xfrm>
            <a:custGeom>
              <a:avLst/>
              <a:gdLst/>
              <a:ahLst/>
              <a:cxnLst/>
              <a:rect l="l" t="t" r="r" b="b"/>
              <a:pathLst>
                <a:path w="3557" h="5240" extrusionOk="0">
                  <a:moveTo>
                    <a:pt x="3557" y="1593"/>
                  </a:moveTo>
                  <a:cubicBezTo>
                    <a:pt x="3557" y="2727"/>
                    <a:pt x="2760" y="4106"/>
                    <a:pt x="1779" y="4672"/>
                  </a:cubicBezTo>
                  <a:cubicBezTo>
                    <a:pt x="797" y="5240"/>
                    <a:pt x="1" y="4780"/>
                    <a:pt x="1" y="3646"/>
                  </a:cubicBezTo>
                  <a:cubicBezTo>
                    <a:pt x="1" y="2512"/>
                    <a:pt x="797" y="1134"/>
                    <a:pt x="1779" y="567"/>
                  </a:cubicBezTo>
                  <a:cubicBezTo>
                    <a:pt x="2762" y="0"/>
                    <a:pt x="3557" y="459"/>
                    <a:pt x="3557" y="1593"/>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820;p52">
              <a:extLst>
                <a:ext uri="{FF2B5EF4-FFF2-40B4-BE49-F238E27FC236}">
                  <a16:creationId xmlns:a16="http://schemas.microsoft.com/office/drawing/2014/main" id="{BC73F951-7128-4B9E-9B25-18124A433110}"/>
                </a:ext>
              </a:extLst>
            </p:cNvPr>
            <p:cNvSpPr/>
            <p:nvPr/>
          </p:nvSpPr>
          <p:spPr>
            <a:xfrm>
              <a:off x="5793675" y="4493025"/>
              <a:ext cx="88975" cy="130975"/>
            </a:xfrm>
            <a:custGeom>
              <a:avLst/>
              <a:gdLst/>
              <a:ahLst/>
              <a:cxnLst/>
              <a:rect l="l" t="t" r="r" b="b"/>
              <a:pathLst>
                <a:path w="3559" h="5239" extrusionOk="0">
                  <a:moveTo>
                    <a:pt x="3558" y="1593"/>
                  </a:moveTo>
                  <a:cubicBezTo>
                    <a:pt x="3558" y="2727"/>
                    <a:pt x="2762" y="4106"/>
                    <a:pt x="1780" y="4672"/>
                  </a:cubicBezTo>
                  <a:cubicBezTo>
                    <a:pt x="799" y="5238"/>
                    <a:pt x="1" y="4779"/>
                    <a:pt x="1" y="3646"/>
                  </a:cubicBezTo>
                  <a:cubicBezTo>
                    <a:pt x="1" y="2512"/>
                    <a:pt x="797" y="1134"/>
                    <a:pt x="1780" y="566"/>
                  </a:cubicBezTo>
                  <a:cubicBezTo>
                    <a:pt x="2764" y="0"/>
                    <a:pt x="3558" y="459"/>
                    <a:pt x="3558" y="1593"/>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821;p52">
              <a:extLst>
                <a:ext uri="{FF2B5EF4-FFF2-40B4-BE49-F238E27FC236}">
                  <a16:creationId xmlns:a16="http://schemas.microsoft.com/office/drawing/2014/main" id="{0F206BD9-6AF1-40F0-A4B6-BB8E6105DE7A}"/>
                </a:ext>
              </a:extLst>
            </p:cNvPr>
            <p:cNvSpPr/>
            <p:nvPr/>
          </p:nvSpPr>
          <p:spPr>
            <a:xfrm>
              <a:off x="6019650" y="4361050"/>
              <a:ext cx="97600" cy="128925"/>
            </a:xfrm>
            <a:custGeom>
              <a:avLst/>
              <a:gdLst/>
              <a:ahLst/>
              <a:cxnLst/>
              <a:rect l="l" t="t" r="r" b="b"/>
              <a:pathLst>
                <a:path w="3904" h="5157" extrusionOk="0">
                  <a:moveTo>
                    <a:pt x="3209" y="402"/>
                  </a:moveTo>
                  <a:cubicBezTo>
                    <a:pt x="3904" y="803"/>
                    <a:pt x="3904" y="2103"/>
                    <a:pt x="3209" y="3305"/>
                  </a:cubicBezTo>
                  <a:cubicBezTo>
                    <a:pt x="2515" y="4507"/>
                    <a:pt x="1389" y="5157"/>
                    <a:pt x="694" y="4757"/>
                  </a:cubicBezTo>
                  <a:cubicBezTo>
                    <a:pt x="1" y="4356"/>
                    <a:pt x="1" y="3055"/>
                    <a:pt x="694" y="1853"/>
                  </a:cubicBezTo>
                  <a:cubicBezTo>
                    <a:pt x="1389" y="651"/>
                    <a:pt x="2514" y="1"/>
                    <a:pt x="3209" y="402"/>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822;p52">
              <a:extLst>
                <a:ext uri="{FF2B5EF4-FFF2-40B4-BE49-F238E27FC236}">
                  <a16:creationId xmlns:a16="http://schemas.microsoft.com/office/drawing/2014/main" id="{6FD652FB-D446-4B4B-B135-A420E0F48D36}"/>
                </a:ext>
              </a:extLst>
            </p:cNvPr>
            <p:cNvSpPr/>
            <p:nvPr/>
          </p:nvSpPr>
          <p:spPr>
            <a:xfrm>
              <a:off x="1623900" y="4063425"/>
              <a:ext cx="2314825" cy="1353550"/>
            </a:xfrm>
            <a:custGeom>
              <a:avLst/>
              <a:gdLst/>
              <a:ahLst/>
              <a:cxnLst/>
              <a:rect l="l" t="t" r="r" b="b"/>
              <a:pathLst>
                <a:path w="92593" h="54142" extrusionOk="0">
                  <a:moveTo>
                    <a:pt x="67728" y="54142"/>
                  </a:moveTo>
                  <a:cubicBezTo>
                    <a:pt x="67602" y="54142"/>
                    <a:pt x="67480" y="54108"/>
                    <a:pt x="67372" y="54046"/>
                  </a:cubicBezTo>
                  <a:lnTo>
                    <a:pt x="474" y="15312"/>
                  </a:lnTo>
                  <a:cubicBezTo>
                    <a:pt x="0" y="15038"/>
                    <a:pt x="0" y="14356"/>
                    <a:pt x="474" y="14082"/>
                  </a:cubicBezTo>
                  <a:lnTo>
                    <a:pt x="24523" y="197"/>
                  </a:lnTo>
                  <a:cubicBezTo>
                    <a:pt x="24862" y="1"/>
                    <a:pt x="25296" y="117"/>
                    <a:pt x="25493" y="458"/>
                  </a:cubicBezTo>
                  <a:cubicBezTo>
                    <a:pt x="25690" y="797"/>
                    <a:pt x="25573" y="1231"/>
                    <a:pt x="25233" y="1428"/>
                  </a:cubicBezTo>
                  <a:lnTo>
                    <a:pt x="2250" y="14699"/>
                  </a:lnTo>
                  <a:lnTo>
                    <a:pt x="67728" y="52610"/>
                  </a:lnTo>
                  <a:lnTo>
                    <a:pt x="91421" y="38931"/>
                  </a:lnTo>
                  <a:cubicBezTo>
                    <a:pt x="91761" y="38731"/>
                    <a:pt x="92199" y="38847"/>
                    <a:pt x="92396" y="39189"/>
                  </a:cubicBezTo>
                  <a:cubicBezTo>
                    <a:pt x="92593" y="39530"/>
                    <a:pt x="92474" y="39966"/>
                    <a:pt x="92131" y="40161"/>
                  </a:cubicBezTo>
                  <a:lnTo>
                    <a:pt x="68084" y="54046"/>
                  </a:lnTo>
                  <a:cubicBezTo>
                    <a:pt x="67975" y="54108"/>
                    <a:pt x="67852" y="54142"/>
                    <a:pt x="67728" y="54142"/>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823;p52">
              <a:extLst>
                <a:ext uri="{FF2B5EF4-FFF2-40B4-BE49-F238E27FC236}">
                  <a16:creationId xmlns:a16="http://schemas.microsoft.com/office/drawing/2014/main" id="{C3C44B6C-7C2E-4386-9C74-CEC634E4392C}"/>
                </a:ext>
              </a:extLst>
            </p:cNvPr>
            <p:cNvSpPr/>
            <p:nvPr/>
          </p:nvSpPr>
          <p:spPr>
            <a:xfrm>
              <a:off x="807000" y="3919500"/>
              <a:ext cx="1346275" cy="777300"/>
            </a:xfrm>
            <a:custGeom>
              <a:avLst/>
              <a:gdLst/>
              <a:ahLst/>
              <a:cxnLst/>
              <a:rect l="l" t="t" r="r" b="b"/>
              <a:pathLst>
                <a:path w="53851" h="31092" extrusionOk="0">
                  <a:moveTo>
                    <a:pt x="40203" y="7880"/>
                  </a:moveTo>
                  <a:cubicBezTo>
                    <a:pt x="39261" y="7337"/>
                    <a:pt x="38243" y="6863"/>
                    <a:pt x="37169" y="6459"/>
                  </a:cubicBezTo>
                  <a:lnTo>
                    <a:pt x="39360" y="1740"/>
                  </a:lnTo>
                  <a:lnTo>
                    <a:pt x="28113" y="1"/>
                  </a:lnTo>
                  <a:lnTo>
                    <a:pt x="25923" y="4721"/>
                  </a:lnTo>
                  <a:cubicBezTo>
                    <a:pt x="23339" y="4801"/>
                    <a:pt x="20779" y="5188"/>
                    <a:pt x="18419" y="5880"/>
                  </a:cubicBezTo>
                  <a:lnTo>
                    <a:pt x="12435" y="2426"/>
                  </a:lnTo>
                  <a:lnTo>
                    <a:pt x="4201" y="7179"/>
                  </a:lnTo>
                  <a:lnTo>
                    <a:pt x="10185" y="10634"/>
                  </a:lnTo>
                  <a:cubicBezTo>
                    <a:pt x="8985" y="11996"/>
                    <a:pt x="8314" y="13475"/>
                    <a:pt x="8176" y="14966"/>
                  </a:cubicBezTo>
                  <a:lnTo>
                    <a:pt x="0" y="16232"/>
                  </a:lnTo>
                  <a:lnTo>
                    <a:pt x="3014" y="22725"/>
                  </a:lnTo>
                  <a:lnTo>
                    <a:pt x="11187" y="21461"/>
                  </a:lnTo>
                  <a:cubicBezTo>
                    <a:pt x="11887" y="22080"/>
                    <a:pt x="12706" y="22667"/>
                    <a:pt x="13649" y="23211"/>
                  </a:cubicBezTo>
                  <a:cubicBezTo>
                    <a:pt x="14590" y="23756"/>
                    <a:pt x="15608" y="24228"/>
                    <a:pt x="16681" y="24632"/>
                  </a:cubicBezTo>
                  <a:lnTo>
                    <a:pt x="14492" y="29351"/>
                  </a:lnTo>
                  <a:lnTo>
                    <a:pt x="25738" y="31092"/>
                  </a:lnTo>
                  <a:lnTo>
                    <a:pt x="27929" y="26372"/>
                  </a:lnTo>
                  <a:cubicBezTo>
                    <a:pt x="30513" y="26291"/>
                    <a:pt x="33073" y="25904"/>
                    <a:pt x="35433" y="25212"/>
                  </a:cubicBezTo>
                  <a:lnTo>
                    <a:pt x="41417" y="28667"/>
                  </a:lnTo>
                  <a:lnTo>
                    <a:pt x="49649" y="23913"/>
                  </a:lnTo>
                  <a:lnTo>
                    <a:pt x="43665" y="20459"/>
                  </a:lnTo>
                  <a:cubicBezTo>
                    <a:pt x="44866" y="19096"/>
                    <a:pt x="45536" y="17617"/>
                    <a:pt x="45674" y="16126"/>
                  </a:cubicBezTo>
                  <a:lnTo>
                    <a:pt x="53850" y="14860"/>
                  </a:lnTo>
                  <a:lnTo>
                    <a:pt x="50838" y="8368"/>
                  </a:lnTo>
                  <a:lnTo>
                    <a:pt x="42664" y="9632"/>
                  </a:lnTo>
                  <a:cubicBezTo>
                    <a:pt x="41964" y="9011"/>
                    <a:pt x="41145" y="8425"/>
                    <a:pt x="40203" y="7880"/>
                  </a:cubicBezTo>
                  <a:close/>
                  <a:moveTo>
                    <a:pt x="33598" y="19397"/>
                  </a:moveTo>
                  <a:cubicBezTo>
                    <a:pt x="29912" y="21524"/>
                    <a:pt x="23938" y="21524"/>
                    <a:pt x="20254" y="19397"/>
                  </a:cubicBezTo>
                  <a:cubicBezTo>
                    <a:pt x="16569" y="17270"/>
                    <a:pt x="16569" y="13820"/>
                    <a:pt x="20254" y="11693"/>
                  </a:cubicBezTo>
                  <a:cubicBezTo>
                    <a:pt x="23938" y="9567"/>
                    <a:pt x="29912" y="9567"/>
                    <a:pt x="33597" y="11693"/>
                  </a:cubicBezTo>
                  <a:cubicBezTo>
                    <a:pt x="37281" y="13820"/>
                    <a:pt x="37283" y="17270"/>
                    <a:pt x="33598" y="19397"/>
                  </a:cubicBez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824;p52">
              <a:extLst>
                <a:ext uri="{FF2B5EF4-FFF2-40B4-BE49-F238E27FC236}">
                  <a16:creationId xmlns:a16="http://schemas.microsoft.com/office/drawing/2014/main" id="{15F44FF7-3575-4919-8B0A-C38EDA7B73E5}"/>
                </a:ext>
              </a:extLst>
            </p:cNvPr>
            <p:cNvSpPr/>
            <p:nvPr/>
          </p:nvSpPr>
          <p:spPr>
            <a:xfrm>
              <a:off x="1225075" y="4158650"/>
              <a:ext cx="512875" cy="227625"/>
            </a:xfrm>
            <a:custGeom>
              <a:avLst/>
              <a:gdLst/>
              <a:ahLst/>
              <a:cxnLst/>
              <a:rect l="l" t="t" r="r" b="b"/>
              <a:pathLst>
                <a:path w="20515" h="9105" extrusionOk="0">
                  <a:moveTo>
                    <a:pt x="17930" y="9105"/>
                  </a:moveTo>
                  <a:cubicBezTo>
                    <a:pt x="20514" y="6979"/>
                    <a:pt x="20163" y="4027"/>
                    <a:pt x="16875" y="2127"/>
                  </a:cubicBezTo>
                  <a:cubicBezTo>
                    <a:pt x="13190" y="1"/>
                    <a:pt x="7215" y="1"/>
                    <a:pt x="3531" y="2127"/>
                  </a:cubicBezTo>
                  <a:cubicBezTo>
                    <a:pt x="592" y="3824"/>
                    <a:pt x="0" y="6360"/>
                    <a:pt x="1747" y="8396"/>
                  </a:cubicBezTo>
                  <a:cubicBezTo>
                    <a:pt x="2191" y="7879"/>
                    <a:pt x="2784" y="7394"/>
                    <a:pt x="3531" y="6963"/>
                  </a:cubicBezTo>
                  <a:cubicBezTo>
                    <a:pt x="7215" y="4834"/>
                    <a:pt x="13190" y="4834"/>
                    <a:pt x="16875" y="6963"/>
                  </a:cubicBezTo>
                  <a:cubicBezTo>
                    <a:pt x="17621" y="7393"/>
                    <a:pt x="18213" y="7879"/>
                    <a:pt x="18658" y="8396"/>
                  </a:cubicBezTo>
                  <a:cubicBezTo>
                    <a:pt x="18436" y="8652"/>
                    <a:pt x="18192" y="8890"/>
                    <a:pt x="17930" y="910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825;p52">
              <a:extLst>
                <a:ext uri="{FF2B5EF4-FFF2-40B4-BE49-F238E27FC236}">
                  <a16:creationId xmlns:a16="http://schemas.microsoft.com/office/drawing/2014/main" id="{76C19AD0-BA84-4A5D-BB9A-E31D32008D6A}"/>
                </a:ext>
              </a:extLst>
            </p:cNvPr>
            <p:cNvSpPr/>
            <p:nvPr/>
          </p:nvSpPr>
          <p:spPr>
            <a:xfrm>
              <a:off x="807000" y="4326375"/>
              <a:ext cx="417025" cy="326900"/>
            </a:xfrm>
            <a:custGeom>
              <a:avLst/>
              <a:gdLst/>
              <a:ahLst/>
              <a:cxnLst/>
              <a:rect l="l" t="t" r="r" b="b"/>
              <a:pathLst>
                <a:path w="16681" h="13076" extrusionOk="0">
                  <a:moveTo>
                    <a:pt x="13649" y="6936"/>
                  </a:moveTo>
                  <a:cubicBezTo>
                    <a:pt x="12706" y="6392"/>
                    <a:pt x="11887" y="5805"/>
                    <a:pt x="11187" y="5186"/>
                  </a:cubicBezTo>
                  <a:lnTo>
                    <a:pt x="3014" y="6450"/>
                  </a:lnTo>
                  <a:lnTo>
                    <a:pt x="21" y="1"/>
                  </a:lnTo>
                  <a:lnTo>
                    <a:pt x="0" y="4"/>
                  </a:lnTo>
                  <a:lnTo>
                    <a:pt x="21" y="49"/>
                  </a:lnTo>
                  <a:lnTo>
                    <a:pt x="0" y="52"/>
                  </a:lnTo>
                  <a:lnTo>
                    <a:pt x="21" y="98"/>
                  </a:lnTo>
                  <a:lnTo>
                    <a:pt x="0" y="101"/>
                  </a:lnTo>
                  <a:lnTo>
                    <a:pt x="21" y="145"/>
                  </a:lnTo>
                  <a:lnTo>
                    <a:pt x="0" y="148"/>
                  </a:lnTo>
                  <a:lnTo>
                    <a:pt x="21" y="192"/>
                  </a:lnTo>
                  <a:lnTo>
                    <a:pt x="0" y="195"/>
                  </a:lnTo>
                  <a:lnTo>
                    <a:pt x="21" y="240"/>
                  </a:lnTo>
                  <a:lnTo>
                    <a:pt x="0" y="243"/>
                  </a:lnTo>
                  <a:lnTo>
                    <a:pt x="21" y="287"/>
                  </a:lnTo>
                  <a:lnTo>
                    <a:pt x="0" y="290"/>
                  </a:lnTo>
                  <a:lnTo>
                    <a:pt x="21" y="335"/>
                  </a:lnTo>
                  <a:lnTo>
                    <a:pt x="0" y="338"/>
                  </a:lnTo>
                  <a:lnTo>
                    <a:pt x="21" y="384"/>
                  </a:lnTo>
                  <a:lnTo>
                    <a:pt x="0" y="387"/>
                  </a:lnTo>
                  <a:lnTo>
                    <a:pt x="21" y="431"/>
                  </a:lnTo>
                  <a:lnTo>
                    <a:pt x="0" y="434"/>
                  </a:lnTo>
                  <a:lnTo>
                    <a:pt x="21" y="479"/>
                  </a:lnTo>
                  <a:lnTo>
                    <a:pt x="0" y="482"/>
                  </a:lnTo>
                  <a:lnTo>
                    <a:pt x="21" y="526"/>
                  </a:lnTo>
                  <a:lnTo>
                    <a:pt x="0" y="531"/>
                  </a:lnTo>
                  <a:lnTo>
                    <a:pt x="21" y="575"/>
                  </a:lnTo>
                  <a:lnTo>
                    <a:pt x="0" y="578"/>
                  </a:lnTo>
                  <a:lnTo>
                    <a:pt x="21" y="623"/>
                  </a:lnTo>
                  <a:lnTo>
                    <a:pt x="0" y="628"/>
                  </a:lnTo>
                  <a:lnTo>
                    <a:pt x="21" y="671"/>
                  </a:lnTo>
                  <a:lnTo>
                    <a:pt x="0" y="675"/>
                  </a:lnTo>
                  <a:lnTo>
                    <a:pt x="21" y="720"/>
                  </a:lnTo>
                  <a:lnTo>
                    <a:pt x="0" y="721"/>
                  </a:lnTo>
                  <a:lnTo>
                    <a:pt x="21" y="767"/>
                  </a:lnTo>
                  <a:lnTo>
                    <a:pt x="0" y="770"/>
                  </a:lnTo>
                  <a:lnTo>
                    <a:pt x="21" y="814"/>
                  </a:lnTo>
                  <a:lnTo>
                    <a:pt x="0" y="817"/>
                  </a:lnTo>
                  <a:lnTo>
                    <a:pt x="21" y="862"/>
                  </a:lnTo>
                  <a:lnTo>
                    <a:pt x="0" y="865"/>
                  </a:lnTo>
                  <a:lnTo>
                    <a:pt x="21" y="911"/>
                  </a:lnTo>
                  <a:lnTo>
                    <a:pt x="0" y="914"/>
                  </a:lnTo>
                  <a:lnTo>
                    <a:pt x="21" y="959"/>
                  </a:lnTo>
                  <a:lnTo>
                    <a:pt x="0" y="962"/>
                  </a:lnTo>
                  <a:lnTo>
                    <a:pt x="21" y="1006"/>
                  </a:lnTo>
                  <a:lnTo>
                    <a:pt x="0" y="1009"/>
                  </a:lnTo>
                  <a:lnTo>
                    <a:pt x="21" y="1053"/>
                  </a:lnTo>
                  <a:lnTo>
                    <a:pt x="0" y="1056"/>
                  </a:lnTo>
                  <a:lnTo>
                    <a:pt x="21" y="1101"/>
                  </a:lnTo>
                  <a:lnTo>
                    <a:pt x="0" y="1104"/>
                  </a:lnTo>
                  <a:lnTo>
                    <a:pt x="21" y="1148"/>
                  </a:lnTo>
                  <a:lnTo>
                    <a:pt x="0" y="1153"/>
                  </a:lnTo>
                  <a:lnTo>
                    <a:pt x="21" y="1197"/>
                  </a:lnTo>
                  <a:lnTo>
                    <a:pt x="0" y="1200"/>
                  </a:lnTo>
                  <a:lnTo>
                    <a:pt x="21" y="1245"/>
                  </a:lnTo>
                  <a:lnTo>
                    <a:pt x="0" y="1248"/>
                  </a:lnTo>
                  <a:lnTo>
                    <a:pt x="21" y="1292"/>
                  </a:lnTo>
                  <a:lnTo>
                    <a:pt x="0" y="1295"/>
                  </a:lnTo>
                  <a:lnTo>
                    <a:pt x="21" y="1341"/>
                  </a:lnTo>
                  <a:lnTo>
                    <a:pt x="0" y="1344"/>
                  </a:lnTo>
                  <a:lnTo>
                    <a:pt x="21" y="1389"/>
                  </a:lnTo>
                  <a:lnTo>
                    <a:pt x="0" y="1392"/>
                  </a:lnTo>
                  <a:lnTo>
                    <a:pt x="21" y="1436"/>
                  </a:lnTo>
                  <a:lnTo>
                    <a:pt x="0" y="1441"/>
                  </a:lnTo>
                  <a:lnTo>
                    <a:pt x="21" y="1486"/>
                  </a:lnTo>
                  <a:lnTo>
                    <a:pt x="0" y="1489"/>
                  </a:lnTo>
                  <a:lnTo>
                    <a:pt x="21" y="1533"/>
                  </a:lnTo>
                  <a:lnTo>
                    <a:pt x="0" y="1536"/>
                  </a:lnTo>
                  <a:lnTo>
                    <a:pt x="21" y="1580"/>
                  </a:lnTo>
                  <a:lnTo>
                    <a:pt x="0" y="1583"/>
                  </a:lnTo>
                  <a:lnTo>
                    <a:pt x="21" y="1628"/>
                  </a:lnTo>
                  <a:lnTo>
                    <a:pt x="0" y="1631"/>
                  </a:lnTo>
                  <a:lnTo>
                    <a:pt x="21" y="1675"/>
                  </a:lnTo>
                  <a:lnTo>
                    <a:pt x="0" y="1678"/>
                  </a:lnTo>
                  <a:lnTo>
                    <a:pt x="21" y="1725"/>
                  </a:lnTo>
                  <a:lnTo>
                    <a:pt x="0" y="1728"/>
                  </a:lnTo>
                  <a:lnTo>
                    <a:pt x="21" y="1772"/>
                  </a:lnTo>
                  <a:lnTo>
                    <a:pt x="0" y="1775"/>
                  </a:lnTo>
                  <a:lnTo>
                    <a:pt x="21" y="1819"/>
                  </a:lnTo>
                  <a:lnTo>
                    <a:pt x="0" y="1822"/>
                  </a:lnTo>
                  <a:lnTo>
                    <a:pt x="21" y="1867"/>
                  </a:lnTo>
                  <a:lnTo>
                    <a:pt x="0" y="1870"/>
                  </a:lnTo>
                  <a:lnTo>
                    <a:pt x="21" y="1914"/>
                  </a:lnTo>
                  <a:lnTo>
                    <a:pt x="0" y="1917"/>
                  </a:lnTo>
                  <a:lnTo>
                    <a:pt x="21" y="1963"/>
                  </a:lnTo>
                  <a:lnTo>
                    <a:pt x="0" y="1966"/>
                  </a:lnTo>
                  <a:lnTo>
                    <a:pt x="21" y="2011"/>
                  </a:lnTo>
                  <a:lnTo>
                    <a:pt x="0" y="2014"/>
                  </a:lnTo>
                  <a:lnTo>
                    <a:pt x="21" y="2058"/>
                  </a:lnTo>
                  <a:lnTo>
                    <a:pt x="0" y="2061"/>
                  </a:lnTo>
                  <a:lnTo>
                    <a:pt x="21" y="2107"/>
                  </a:lnTo>
                  <a:lnTo>
                    <a:pt x="0" y="2110"/>
                  </a:lnTo>
                  <a:lnTo>
                    <a:pt x="21" y="2154"/>
                  </a:lnTo>
                  <a:lnTo>
                    <a:pt x="0" y="2158"/>
                  </a:lnTo>
                  <a:lnTo>
                    <a:pt x="21" y="2202"/>
                  </a:lnTo>
                  <a:lnTo>
                    <a:pt x="0" y="2205"/>
                  </a:lnTo>
                  <a:lnTo>
                    <a:pt x="21" y="2250"/>
                  </a:lnTo>
                  <a:lnTo>
                    <a:pt x="0" y="2255"/>
                  </a:lnTo>
                  <a:lnTo>
                    <a:pt x="21" y="2299"/>
                  </a:lnTo>
                  <a:lnTo>
                    <a:pt x="0" y="2302"/>
                  </a:lnTo>
                  <a:lnTo>
                    <a:pt x="21" y="2347"/>
                  </a:lnTo>
                  <a:lnTo>
                    <a:pt x="0" y="2349"/>
                  </a:lnTo>
                  <a:lnTo>
                    <a:pt x="21" y="2394"/>
                  </a:lnTo>
                  <a:lnTo>
                    <a:pt x="0" y="2397"/>
                  </a:lnTo>
                  <a:lnTo>
                    <a:pt x="21" y="2441"/>
                  </a:lnTo>
                  <a:lnTo>
                    <a:pt x="0" y="2444"/>
                  </a:lnTo>
                  <a:lnTo>
                    <a:pt x="21" y="2490"/>
                  </a:lnTo>
                  <a:lnTo>
                    <a:pt x="0" y="2493"/>
                  </a:lnTo>
                  <a:lnTo>
                    <a:pt x="21" y="2538"/>
                  </a:lnTo>
                  <a:lnTo>
                    <a:pt x="0" y="2541"/>
                  </a:lnTo>
                  <a:lnTo>
                    <a:pt x="21" y="2586"/>
                  </a:lnTo>
                  <a:lnTo>
                    <a:pt x="0" y="2590"/>
                  </a:lnTo>
                  <a:lnTo>
                    <a:pt x="21" y="2633"/>
                  </a:lnTo>
                  <a:lnTo>
                    <a:pt x="0" y="2636"/>
                  </a:lnTo>
                  <a:lnTo>
                    <a:pt x="21" y="2682"/>
                  </a:lnTo>
                  <a:lnTo>
                    <a:pt x="0" y="2685"/>
                  </a:lnTo>
                  <a:lnTo>
                    <a:pt x="21" y="2729"/>
                  </a:lnTo>
                  <a:lnTo>
                    <a:pt x="0" y="2733"/>
                  </a:lnTo>
                  <a:lnTo>
                    <a:pt x="21" y="2777"/>
                  </a:lnTo>
                  <a:lnTo>
                    <a:pt x="0" y="2780"/>
                  </a:lnTo>
                  <a:lnTo>
                    <a:pt x="21" y="2826"/>
                  </a:lnTo>
                  <a:lnTo>
                    <a:pt x="0" y="2829"/>
                  </a:lnTo>
                  <a:lnTo>
                    <a:pt x="21" y="2873"/>
                  </a:lnTo>
                  <a:lnTo>
                    <a:pt x="0" y="2876"/>
                  </a:lnTo>
                  <a:lnTo>
                    <a:pt x="21" y="2921"/>
                  </a:lnTo>
                  <a:lnTo>
                    <a:pt x="0" y="2924"/>
                  </a:lnTo>
                  <a:lnTo>
                    <a:pt x="21" y="2969"/>
                  </a:lnTo>
                  <a:lnTo>
                    <a:pt x="0" y="2973"/>
                  </a:lnTo>
                  <a:lnTo>
                    <a:pt x="21" y="3016"/>
                  </a:lnTo>
                  <a:lnTo>
                    <a:pt x="0" y="3019"/>
                  </a:lnTo>
                  <a:lnTo>
                    <a:pt x="21" y="3065"/>
                  </a:lnTo>
                  <a:lnTo>
                    <a:pt x="0" y="3068"/>
                  </a:lnTo>
                  <a:lnTo>
                    <a:pt x="21" y="3113"/>
                  </a:lnTo>
                  <a:lnTo>
                    <a:pt x="0" y="3116"/>
                  </a:lnTo>
                  <a:lnTo>
                    <a:pt x="21" y="3160"/>
                  </a:lnTo>
                  <a:lnTo>
                    <a:pt x="0" y="3163"/>
                  </a:lnTo>
                  <a:lnTo>
                    <a:pt x="21" y="3207"/>
                  </a:lnTo>
                  <a:lnTo>
                    <a:pt x="0" y="3210"/>
                  </a:lnTo>
                  <a:lnTo>
                    <a:pt x="21" y="3256"/>
                  </a:lnTo>
                  <a:lnTo>
                    <a:pt x="0" y="3259"/>
                  </a:lnTo>
                  <a:lnTo>
                    <a:pt x="21" y="3303"/>
                  </a:lnTo>
                  <a:lnTo>
                    <a:pt x="0" y="3306"/>
                  </a:lnTo>
                  <a:lnTo>
                    <a:pt x="21" y="3352"/>
                  </a:lnTo>
                  <a:lnTo>
                    <a:pt x="0" y="3356"/>
                  </a:lnTo>
                  <a:lnTo>
                    <a:pt x="21" y="3399"/>
                  </a:lnTo>
                  <a:lnTo>
                    <a:pt x="0" y="3402"/>
                  </a:lnTo>
                  <a:lnTo>
                    <a:pt x="21" y="3448"/>
                  </a:lnTo>
                  <a:lnTo>
                    <a:pt x="0" y="3451"/>
                  </a:lnTo>
                  <a:lnTo>
                    <a:pt x="21" y="3495"/>
                  </a:lnTo>
                  <a:lnTo>
                    <a:pt x="0" y="3498"/>
                  </a:lnTo>
                  <a:lnTo>
                    <a:pt x="21" y="3543"/>
                  </a:lnTo>
                  <a:lnTo>
                    <a:pt x="0" y="3546"/>
                  </a:lnTo>
                  <a:lnTo>
                    <a:pt x="21" y="3592"/>
                  </a:lnTo>
                  <a:lnTo>
                    <a:pt x="0" y="3595"/>
                  </a:lnTo>
                  <a:lnTo>
                    <a:pt x="21" y="3639"/>
                  </a:lnTo>
                  <a:lnTo>
                    <a:pt x="0" y="3642"/>
                  </a:lnTo>
                  <a:lnTo>
                    <a:pt x="21" y="3687"/>
                  </a:lnTo>
                  <a:lnTo>
                    <a:pt x="0" y="3690"/>
                  </a:lnTo>
                  <a:lnTo>
                    <a:pt x="21" y="3734"/>
                  </a:lnTo>
                  <a:lnTo>
                    <a:pt x="0" y="3739"/>
                  </a:lnTo>
                  <a:lnTo>
                    <a:pt x="21" y="3782"/>
                  </a:lnTo>
                  <a:lnTo>
                    <a:pt x="0" y="3785"/>
                  </a:lnTo>
                  <a:lnTo>
                    <a:pt x="21" y="3831"/>
                  </a:lnTo>
                  <a:lnTo>
                    <a:pt x="0" y="3834"/>
                  </a:lnTo>
                  <a:lnTo>
                    <a:pt x="21" y="3878"/>
                  </a:lnTo>
                  <a:lnTo>
                    <a:pt x="0" y="3882"/>
                  </a:lnTo>
                  <a:lnTo>
                    <a:pt x="21" y="3926"/>
                  </a:lnTo>
                  <a:lnTo>
                    <a:pt x="0" y="3929"/>
                  </a:lnTo>
                  <a:lnTo>
                    <a:pt x="21" y="3975"/>
                  </a:lnTo>
                  <a:lnTo>
                    <a:pt x="0" y="3976"/>
                  </a:lnTo>
                  <a:lnTo>
                    <a:pt x="21" y="4022"/>
                  </a:lnTo>
                  <a:lnTo>
                    <a:pt x="0" y="4025"/>
                  </a:lnTo>
                  <a:lnTo>
                    <a:pt x="21" y="4069"/>
                  </a:lnTo>
                  <a:lnTo>
                    <a:pt x="0" y="4072"/>
                  </a:lnTo>
                  <a:lnTo>
                    <a:pt x="21" y="4117"/>
                  </a:lnTo>
                  <a:lnTo>
                    <a:pt x="0" y="4120"/>
                  </a:lnTo>
                  <a:lnTo>
                    <a:pt x="21" y="4165"/>
                  </a:lnTo>
                  <a:lnTo>
                    <a:pt x="0" y="4168"/>
                  </a:lnTo>
                  <a:lnTo>
                    <a:pt x="21" y="4214"/>
                  </a:lnTo>
                  <a:lnTo>
                    <a:pt x="0" y="4217"/>
                  </a:lnTo>
                  <a:lnTo>
                    <a:pt x="21" y="4261"/>
                  </a:lnTo>
                  <a:lnTo>
                    <a:pt x="0" y="4264"/>
                  </a:lnTo>
                  <a:lnTo>
                    <a:pt x="21" y="4309"/>
                  </a:lnTo>
                  <a:lnTo>
                    <a:pt x="0" y="4312"/>
                  </a:lnTo>
                  <a:lnTo>
                    <a:pt x="21" y="4358"/>
                  </a:lnTo>
                  <a:lnTo>
                    <a:pt x="0" y="4361"/>
                  </a:lnTo>
                  <a:lnTo>
                    <a:pt x="21" y="4405"/>
                  </a:lnTo>
                  <a:lnTo>
                    <a:pt x="0" y="4408"/>
                  </a:lnTo>
                  <a:lnTo>
                    <a:pt x="21" y="4453"/>
                  </a:lnTo>
                  <a:lnTo>
                    <a:pt x="0" y="4456"/>
                  </a:lnTo>
                  <a:lnTo>
                    <a:pt x="21" y="4500"/>
                  </a:lnTo>
                  <a:lnTo>
                    <a:pt x="0" y="4503"/>
                  </a:lnTo>
                  <a:lnTo>
                    <a:pt x="21" y="4548"/>
                  </a:lnTo>
                  <a:lnTo>
                    <a:pt x="0" y="4551"/>
                  </a:lnTo>
                  <a:lnTo>
                    <a:pt x="21" y="4597"/>
                  </a:lnTo>
                  <a:lnTo>
                    <a:pt x="0" y="4600"/>
                  </a:lnTo>
                  <a:lnTo>
                    <a:pt x="21" y="4644"/>
                  </a:lnTo>
                  <a:lnTo>
                    <a:pt x="0" y="4647"/>
                  </a:lnTo>
                  <a:lnTo>
                    <a:pt x="21" y="4692"/>
                  </a:lnTo>
                  <a:lnTo>
                    <a:pt x="0" y="4695"/>
                  </a:lnTo>
                  <a:lnTo>
                    <a:pt x="21" y="4741"/>
                  </a:lnTo>
                  <a:lnTo>
                    <a:pt x="0" y="4744"/>
                  </a:lnTo>
                  <a:lnTo>
                    <a:pt x="21" y="4788"/>
                  </a:lnTo>
                  <a:lnTo>
                    <a:pt x="0" y="4791"/>
                  </a:lnTo>
                  <a:lnTo>
                    <a:pt x="3014" y="11283"/>
                  </a:lnTo>
                  <a:lnTo>
                    <a:pt x="11187" y="10018"/>
                  </a:lnTo>
                  <a:cubicBezTo>
                    <a:pt x="11887" y="10639"/>
                    <a:pt x="12706" y="11226"/>
                    <a:pt x="13649" y="11769"/>
                  </a:cubicBezTo>
                  <a:cubicBezTo>
                    <a:pt x="14024" y="11987"/>
                    <a:pt x="14415" y="12189"/>
                    <a:pt x="14813" y="12383"/>
                  </a:cubicBezTo>
                  <a:lnTo>
                    <a:pt x="14490" y="13076"/>
                  </a:lnTo>
                  <a:lnTo>
                    <a:pt x="16681" y="8356"/>
                  </a:lnTo>
                  <a:cubicBezTo>
                    <a:pt x="15608" y="7953"/>
                    <a:pt x="14590" y="7481"/>
                    <a:pt x="13649" y="693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826;p52">
              <a:extLst>
                <a:ext uri="{FF2B5EF4-FFF2-40B4-BE49-F238E27FC236}">
                  <a16:creationId xmlns:a16="http://schemas.microsoft.com/office/drawing/2014/main" id="{1C397687-455A-4AF5-9502-886F206502ED}"/>
                </a:ext>
              </a:extLst>
            </p:cNvPr>
            <p:cNvSpPr/>
            <p:nvPr/>
          </p:nvSpPr>
          <p:spPr>
            <a:xfrm>
              <a:off x="1169250" y="4517275"/>
              <a:ext cx="879000" cy="300375"/>
            </a:xfrm>
            <a:custGeom>
              <a:avLst/>
              <a:gdLst/>
              <a:ahLst/>
              <a:cxnLst/>
              <a:rect l="l" t="t" r="r" b="b"/>
              <a:pathLst>
                <a:path w="35160" h="12015" extrusionOk="0">
                  <a:moveTo>
                    <a:pt x="26927" y="4754"/>
                  </a:moveTo>
                  <a:lnTo>
                    <a:pt x="20943" y="1300"/>
                  </a:lnTo>
                  <a:cubicBezTo>
                    <a:pt x="18583" y="1993"/>
                    <a:pt x="16023" y="2380"/>
                    <a:pt x="13439" y="2459"/>
                  </a:cubicBezTo>
                  <a:lnTo>
                    <a:pt x="11248" y="7181"/>
                  </a:lnTo>
                  <a:lnTo>
                    <a:pt x="0" y="5440"/>
                  </a:lnTo>
                  <a:lnTo>
                    <a:pt x="22" y="5443"/>
                  </a:lnTo>
                  <a:lnTo>
                    <a:pt x="0" y="5487"/>
                  </a:lnTo>
                  <a:lnTo>
                    <a:pt x="22" y="5490"/>
                  </a:lnTo>
                  <a:lnTo>
                    <a:pt x="2" y="5537"/>
                  </a:lnTo>
                  <a:lnTo>
                    <a:pt x="22" y="5540"/>
                  </a:lnTo>
                  <a:lnTo>
                    <a:pt x="2" y="5585"/>
                  </a:lnTo>
                  <a:lnTo>
                    <a:pt x="22" y="5588"/>
                  </a:lnTo>
                  <a:lnTo>
                    <a:pt x="2" y="5632"/>
                  </a:lnTo>
                  <a:lnTo>
                    <a:pt x="22" y="5635"/>
                  </a:lnTo>
                  <a:lnTo>
                    <a:pt x="2" y="5679"/>
                  </a:lnTo>
                  <a:lnTo>
                    <a:pt x="22" y="5682"/>
                  </a:lnTo>
                  <a:lnTo>
                    <a:pt x="2" y="5727"/>
                  </a:lnTo>
                  <a:lnTo>
                    <a:pt x="22" y="5731"/>
                  </a:lnTo>
                  <a:lnTo>
                    <a:pt x="2" y="5774"/>
                  </a:lnTo>
                  <a:lnTo>
                    <a:pt x="22" y="5779"/>
                  </a:lnTo>
                  <a:lnTo>
                    <a:pt x="2" y="5823"/>
                  </a:lnTo>
                  <a:lnTo>
                    <a:pt x="22" y="5826"/>
                  </a:lnTo>
                  <a:lnTo>
                    <a:pt x="2" y="5871"/>
                  </a:lnTo>
                  <a:lnTo>
                    <a:pt x="22" y="5874"/>
                  </a:lnTo>
                  <a:lnTo>
                    <a:pt x="2" y="5918"/>
                  </a:lnTo>
                  <a:lnTo>
                    <a:pt x="22" y="5921"/>
                  </a:lnTo>
                  <a:lnTo>
                    <a:pt x="2" y="5967"/>
                  </a:lnTo>
                  <a:lnTo>
                    <a:pt x="22" y="5970"/>
                  </a:lnTo>
                  <a:lnTo>
                    <a:pt x="2" y="6015"/>
                  </a:lnTo>
                  <a:lnTo>
                    <a:pt x="22" y="6018"/>
                  </a:lnTo>
                  <a:lnTo>
                    <a:pt x="2" y="6062"/>
                  </a:lnTo>
                  <a:lnTo>
                    <a:pt x="22" y="6065"/>
                  </a:lnTo>
                  <a:lnTo>
                    <a:pt x="2" y="6110"/>
                  </a:lnTo>
                  <a:lnTo>
                    <a:pt x="22" y="6114"/>
                  </a:lnTo>
                  <a:lnTo>
                    <a:pt x="2" y="6157"/>
                  </a:lnTo>
                  <a:lnTo>
                    <a:pt x="22" y="6162"/>
                  </a:lnTo>
                  <a:lnTo>
                    <a:pt x="2" y="6206"/>
                  </a:lnTo>
                  <a:lnTo>
                    <a:pt x="22" y="6209"/>
                  </a:lnTo>
                  <a:lnTo>
                    <a:pt x="2" y="6254"/>
                  </a:lnTo>
                  <a:lnTo>
                    <a:pt x="22" y="6257"/>
                  </a:lnTo>
                  <a:lnTo>
                    <a:pt x="2" y="6301"/>
                  </a:lnTo>
                  <a:lnTo>
                    <a:pt x="22" y="6304"/>
                  </a:lnTo>
                  <a:lnTo>
                    <a:pt x="2" y="6351"/>
                  </a:lnTo>
                  <a:lnTo>
                    <a:pt x="22" y="6354"/>
                  </a:lnTo>
                  <a:lnTo>
                    <a:pt x="2" y="6398"/>
                  </a:lnTo>
                  <a:lnTo>
                    <a:pt x="22" y="6401"/>
                  </a:lnTo>
                  <a:lnTo>
                    <a:pt x="2" y="6445"/>
                  </a:lnTo>
                  <a:lnTo>
                    <a:pt x="22" y="6448"/>
                  </a:lnTo>
                  <a:lnTo>
                    <a:pt x="2" y="6493"/>
                  </a:lnTo>
                  <a:lnTo>
                    <a:pt x="22" y="6497"/>
                  </a:lnTo>
                  <a:lnTo>
                    <a:pt x="2" y="6540"/>
                  </a:lnTo>
                  <a:lnTo>
                    <a:pt x="22" y="6543"/>
                  </a:lnTo>
                  <a:lnTo>
                    <a:pt x="2" y="6589"/>
                  </a:lnTo>
                  <a:lnTo>
                    <a:pt x="22" y="6592"/>
                  </a:lnTo>
                  <a:lnTo>
                    <a:pt x="2" y="6637"/>
                  </a:lnTo>
                  <a:lnTo>
                    <a:pt x="22" y="6640"/>
                  </a:lnTo>
                  <a:lnTo>
                    <a:pt x="2" y="6684"/>
                  </a:lnTo>
                  <a:lnTo>
                    <a:pt x="22" y="6687"/>
                  </a:lnTo>
                  <a:lnTo>
                    <a:pt x="2" y="6733"/>
                  </a:lnTo>
                  <a:lnTo>
                    <a:pt x="22" y="6736"/>
                  </a:lnTo>
                  <a:lnTo>
                    <a:pt x="2" y="6780"/>
                  </a:lnTo>
                  <a:lnTo>
                    <a:pt x="22" y="6784"/>
                  </a:lnTo>
                  <a:lnTo>
                    <a:pt x="2" y="6828"/>
                  </a:lnTo>
                  <a:lnTo>
                    <a:pt x="22" y="6831"/>
                  </a:lnTo>
                  <a:lnTo>
                    <a:pt x="2" y="6876"/>
                  </a:lnTo>
                  <a:lnTo>
                    <a:pt x="22" y="6880"/>
                  </a:lnTo>
                  <a:lnTo>
                    <a:pt x="2" y="6923"/>
                  </a:lnTo>
                  <a:lnTo>
                    <a:pt x="22" y="6926"/>
                  </a:lnTo>
                  <a:lnTo>
                    <a:pt x="2" y="6972"/>
                  </a:lnTo>
                  <a:lnTo>
                    <a:pt x="22" y="6975"/>
                  </a:lnTo>
                  <a:lnTo>
                    <a:pt x="2" y="7020"/>
                  </a:lnTo>
                  <a:lnTo>
                    <a:pt x="22" y="7023"/>
                  </a:lnTo>
                  <a:lnTo>
                    <a:pt x="2" y="7067"/>
                  </a:lnTo>
                  <a:lnTo>
                    <a:pt x="22" y="7070"/>
                  </a:lnTo>
                  <a:lnTo>
                    <a:pt x="2" y="7116"/>
                  </a:lnTo>
                  <a:lnTo>
                    <a:pt x="22" y="7119"/>
                  </a:lnTo>
                  <a:lnTo>
                    <a:pt x="2" y="7164"/>
                  </a:lnTo>
                  <a:lnTo>
                    <a:pt x="22" y="7167"/>
                  </a:lnTo>
                  <a:lnTo>
                    <a:pt x="2" y="7213"/>
                  </a:lnTo>
                  <a:lnTo>
                    <a:pt x="22" y="7216"/>
                  </a:lnTo>
                  <a:lnTo>
                    <a:pt x="2" y="7259"/>
                  </a:lnTo>
                  <a:lnTo>
                    <a:pt x="22" y="7263"/>
                  </a:lnTo>
                  <a:lnTo>
                    <a:pt x="2" y="7306"/>
                  </a:lnTo>
                  <a:lnTo>
                    <a:pt x="22" y="7309"/>
                  </a:lnTo>
                  <a:lnTo>
                    <a:pt x="2" y="7355"/>
                  </a:lnTo>
                  <a:lnTo>
                    <a:pt x="22" y="7358"/>
                  </a:lnTo>
                  <a:lnTo>
                    <a:pt x="2" y="7402"/>
                  </a:lnTo>
                  <a:lnTo>
                    <a:pt x="22" y="7406"/>
                  </a:lnTo>
                  <a:lnTo>
                    <a:pt x="2" y="7450"/>
                  </a:lnTo>
                  <a:lnTo>
                    <a:pt x="22" y="7453"/>
                  </a:lnTo>
                  <a:lnTo>
                    <a:pt x="2" y="7499"/>
                  </a:lnTo>
                  <a:lnTo>
                    <a:pt x="22" y="7502"/>
                  </a:lnTo>
                  <a:lnTo>
                    <a:pt x="2" y="7546"/>
                  </a:lnTo>
                  <a:lnTo>
                    <a:pt x="22" y="7549"/>
                  </a:lnTo>
                  <a:lnTo>
                    <a:pt x="2" y="7594"/>
                  </a:lnTo>
                  <a:lnTo>
                    <a:pt x="22" y="7597"/>
                  </a:lnTo>
                  <a:lnTo>
                    <a:pt x="2" y="7642"/>
                  </a:lnTo>
                  <a:lnTo>
                    <a:pt x="22" y="7646"/>
                  </a:lnTo>
                  <a:lnTo>
                    <a:pt x="2" y="7689"/>
                  </a:lnTo>
                  <a:lnTo>
                    <a:pt x="22" y="7692"/>
                  </a:lnTo>
                  <a:lnTo>
                    <a:pt x="2" y="7738"/>
                  </a:lnTo>
                  <a:lnTo>
                    <a:pt x="22" y="7741"/>
                  </a:lnTo>
                  <a:lnTo>
                    <a:pt x="2" y="7785"/>
                  </a:lnTo>
                  <a:lnTo>
                    <a:pt x="22" y="7789"/>
                  </a:lnTo>
                  <a:lnTo>
                    <a:pt x="2" y="7833"/>
                  </a:lnTo>
                  <a:lnTo>
                    <a:pt x="22" y="7836"/>
                  </a:lnTo>
                  <a:lnTo>
                    <a:pt x="2" y="7882"/>
                  </a:lnTo>
                  <a:lnTo>
                    <a:pt x="22" y="7885"/>
                  </a:lnTo>
                  <a:lnTo>
                    <a:pt x="2" y="7929"/>
                  </a:lnTo>
                  <a:lnTo>
                    <a:pt x="22" y="7932"/>
                  </a:lnTo>
                  <a:lnTo>
                    <a:pt x="2" y="7979"/>
                  </a:lnTo>
                  <a:lnTo>
                    <a:pt x="22" y="7982"/>
                  </a:lnTo>
                  <a:lnTo>
                    <a:pt x="2" y="8026"/>
                  </a:lnTo>
                  <a:lnTo>
                    <a:pt x="22" y="8029"/>
                  </a:lnTo>
                  <a:lnTo>
                    <a:pt x="2" y="8072"/>
                  </a:lnTo>
                  <a:lnTo>
                    <a:pt x="22" y="8075"/>
                  </a:lnTo>
                  <a:lnTo>
                    <a:pt x="2" y="8121"/>
                  </a:lnTo>
                  <a:lnTo>
                    <a:pt x="22" y="8124"/>
                  </a:lnTo>
                  <a:lnTo>
                    <a:pt x="2" y="8168"/>
                  </a:lnTo>
                  <a:lnTo>
                    <a:pt x="22" y="8171"/>
                  </a:lnTo>
                  <a:lnTo>
                    <a:pt x="2" y="8216"/>
                  </a:lnTo>
                  <a:lnTo>
                    <a:pt x="22" y="8219"/>
                  </a:lnTo>
                  <a:lnTo>
                    <a:pt x="2" y="8265"/>
                  </a:lnTo>
                  <a:lnTo>
                    <a:pt x="22" y="8268"/>
                  </a:lnTo>
                  <a:lnTo>
                    <a:pt x="2" y="8312"/>
                  </a:lnTo>
                  <a:lnTo>
                    <a:pt x="22" y="8315"/>
                  </a:lnTo>
                  <a:lnTo>
                    <a:pt x="2" y="8360"/>
                  </a:lnTo>
                  <a:lnTo>
                    <a:pt x="22" y="8363"/>
                  </a:lnTo>
                  <a:lnTo>
                    <a:pt x="2" y="8407"/>
                  </a:lnTo>
                  <a:lnTo>
                    <a:pt x="22" y="8412"/>
                  </a:lnTo>
                  <a:lnTo>
                    <a:pt x="2" y="8455"/>
                  </a:lnTo>
                  <a:lnTo>
                    <a:pt x="22" y="8458"/>
                  </a:lnTo>
                  <a:lnTo>
                    <a:pt x="2" y="8504"/>
                  </a:lnTo>
                  <a:lnTo>
                    <a:pt x="22" y="8507"/>
                  </a:lnTo>
                  <a:lnTo>
                    <a:pt x="2" y="8551"/>
                  </a:lnTo>
                  <a:lnTo>
                    <a:pt x="22" y="8554"/>
                  </a:lnTo>
                  <a:lnTo>
                    <a:pt x="2" y="8599"/>
                  </a:lnTo>
                  <a:lnTo>
                    <a:pt x="22" y="8602"/>
                  </a:lnTo>
                  <a:lnTo>
                    <a:pt x="2" y="8648"/>
                  </a:lnTo>
                  <a:lnTo>
                    <a:pt x="22" y="8651"/>
                  </a:lnTo>
                  <a:lnTo>
                    <a:pt x="2" y="8695"/>
                  </a:lnTo>
                  <a:lnTo>
                    <a:pt x="22" y="8698"/>
                  </a:lnTo>
                  <a:lnTo>
                    <a:pt x="2" y="8743"/>
                  </a:lnTo>
                  <a:lnTo>
                    <a:pt x="22" y="8746"/>
                  </a:lnTo>
                  <a:lnTo>
                    <a:pt x="2" y="8792"/>
                  </a:lnTo>
                  <a:lnTo>
                    <a:pt x="22" y="8795"/>
                  </a:lnTo>
                  <a:lnTo>
                    <a:pt x="2" y="8840"/>
                  </a:lnTo>
                  <a:lnTo>
                    <a:pt x="22" y="8843"/>
                  </a:lnTo>
                  <a:lnTo>
                    <a:pt x="2" y="8887"/>
                  </a:lnTo>
                  <a:lnTo>
                    <a:pt x="22" y="8890"/>
                  </a:lnTo>
                  <a:lnTo>
                    <a:pt x="2" y="8934"/>
                  </a:lnTo>
                  <a:lnTo>
                    <a:pt x="22" y="8937"/>
                  </a:lnTo>
                  <a:lnTo>
                    <a:pt x="2" y="8982"/>
                  </a:lnTo>
                  <a:lnTo>
                    <a:pt x="22" y="8985"/>
                  </a:lnTo>
                  <a:lnTo>
                    <a:pt x="2" y="9029"/>
                  </a:lnTo>
                  <a:lnTo>
                    <a:pt x="22" y="9034"/>
                  </a:lnTo>
                  <a:lnTo>
                    <a:pt x="2" y="9078"/>
                  </a:lnTo>
                  <a:lnTo>
                    <a:pt x="22" y="9081"/>
                  </a:lnTo>
                  <a:lnTo>
                    <a:pt x="2" y="9126"/>
                  </a:lnTo>
                  <a:lnTo>
                    <a:pt x="22" y="9129"/>
                  </a:lnTo>
                  <a:lnTo>
                    <a:pt x="2" y="9173"/>
                  </a:lnTo>
                  <a:lnTo>
                    <a:pt x="22" y="9176"/>
                  </a:lnTo>
                  <a:lnTo>
                    <a:pt x="2" y="9221"/>
                  </a:lnTo>
                  <a:lnTo>
                    <a:pt x="22" y="9224"/>
                  </a:lnTo>
                  <a:lnTo>
                    <a:pt x="2" y="9270"/>
                  </a:lnTo>
                  <a:lnTo>
                    <a:pt x="22" y="9273"/>
                  </a:lnTo>
                  <a:lnTo>
                    <a:pt x="2" y="9317"/>
                  </a:lnTo>
                  <a:lnTo>
                    <a:pt x="22" y="9320"/>
                  </a:lnTo>
                  <a:lnTo>
                    <a:pt x="2" y="9365"/>
                  </a:lnTo>
                  <a:lnTo>
                    <a:pt x="22" y="9368"/>
                  </a:lnTo>
                  <a:lnTo>
                    <a:pt x="2" y="9412"/>
                  </a:lnTo>
                  <a:lnTo>
                    <a:pt x="22" y="9417"/>
                  </a:lnTo>
                  <a:lnTo>
                    <a:pt x="2" y="9461"/>
                  </a:lnTo>
                  <a:lnTo>
                    <a:pt x="22" y="9464"/>
                  </a:lnTo>
                  <a:lnTo>
                    <a:pt x="2" y="9509"/>
                  </a:lnTo>
                  <a:lnTo>
                    <a:pt x="22" y="9512"/>
                  </a:lnTo>
                  <a:lnTo>
                    <a:pt x="2" y="9556"/>
                  </a:lnTo>
                  <a:lnTo>
                    <a:pt x="22" y="9559"/>
                  </a:lnTo>
                  <a:lnTo>
                    <a:pt x="2" y="9606"/>
                  </a:lnTo>
                  <a:lnTo>
                    <a:pt x="22" y="9609"/>
                  </a:lnTo>
                  <a:lnTo>
                    <a:pt x="2" y="9653"/>
                  </a:lnTo>
                  <a:lnTo>
                    <a:pt x="22" y="9656"/>
                  </a:lnTo>
                  <a:lnTo>
                    <a:pt x="2" y="9700"/>
                  </a:lnTo>
                  <a:lnTo>
                    <a:pt x="22" y="9703"/>
                  </a:lnTo>
                  <a:lnTo>
                    <a:pt x="2" y="9748"/>
                  </a:lnTo>
                  <a:lnTo>
                    <a:pt x="22" y="9751"/>
                  </a:lnTo>
                  <a:lnTo>
                    <a:pt x="2" y="9795"/>
                  </a:lnTo>
                  <a:lnTo>
                    <a:pt x="22" y="9798"/>
                  </a:lnTo>
                  <a:lnTo>
                    <a:pt x="2" y="9844"/>
                  </a:lnTo>
                  <a:lnTo>
                    <a:pt x="22" y="9847"/>
                  </a:lnTo>
                  <a:lnTo>
                    <a:pt x="2" y="9891"/>
                  </a:lnTo>
                  <a:lnTo>
                    <a:pt x="22" y="9895"/>
                  </a:lnTo>
                  <a:lnTo>
                    <a:pt x="2" y="9939"/>
                  </a:lnTo>
                  <a:lnTo>
                    <a:pt x="22" y="9942"/>
                  </a:lnTo>
                  <a:lnTo>
                    <a:pt x="2" y="9987"/>
                  </a:lnTo>
                  <a:lnTo>
                    <a:pt x="22" y="9990"/>
                  </a:lnTo>
                  <a:lnTo>
                    <a:pt x="2" y="10034"/>
                  </a:lnTo>
                  <a:lnTo>
                    <a:pt x="22" y="10037"/>
                  </a:lnTo>
                  <a:lnTo>
                    <a:pt x="2" y="10083"/>
                  </a:lnTo>
                  <a:lnTo>
                    <a:pt x="22" y="10086"/>
                  </a:lnTo>
                  <a:lnTo>
                    <a:pt x="2" y="10131"/>
                  </a:lnTo>
                  <a:lnTo>
                    <a:pt x="22" y="10134"/>
                  </a:lnTo>
                  <a:lnTo>
                    <a:pt x="2" y="10178"/>
                  </a:lnTo>
                  <a:lnTo>
                    <a:pt x="22" y="10181"/>
                  </a:lnTo>
                  <a:lnTo>
                    <a:pt x="2" y="10227"/>
                  </a:lnTo>
                  <a:lnTo>
                    <a:pt x="22" y="10230"/>
                  </a:lnTo>
                  <a:lnTo>
                    <a:pt x="2" y="10274"/>
                  </a:lnTo>
                  <a:lnTo>
                    <a:pt x="11248" y="12014"/>
                  </a:lnTo>
                  <a:lnTo>
                    <a:pt x="13439" y="7293"/>
                  </a:lnTo>
                  <a:cubicBezTo>
                    <a:pt x="16023" y="7214"/>
                    <a:pt x="18583" y="6827"/>
                    <a:pt x="20943" y="6133"/>
                  </a:cubicBezTo>
                  <a:lnTo>
                    <a:pt x="26927" y="9588"/>
                  </a:lnTo>
                  <a:lnTo>
                    <a:pt x="35159" y="4836"/>
                  </a:lnTo>
                  <a:lnTo>
                    <a:pt x="35118" y="4812"/>
                  </a:lnTo>
                  <a:lnTo>
                    <a:pt x="35159" y="4787"/>
                  </a:lnTo>
                  <a:lnTo>
                    <a:pt x="35118" y="4763"/>
                  </a:lnTo>
                  <a:lnTo>
                    <a:pt x="35159" y="4739"/>
                  </a:lnTo>
                  <a:lnTo>
                    <a:pt x="35118" y="4715"/>
                  </a:lnTo>
                  <a:lnTo>
                    <a:pt x="35159" y="4692"/>
                  </a:lnTo>
                  <a:lnTo>
                    <a:pt x="35118" y="4668"/>
                  </a:lnTo>
                  <a:lnTo>
                    <a:pt x="35159" y="4644"/>
                  </a:lnTo>
                  <a:lnTo>
                    <a:pt x="35118" y="4619"/>
                  </a:lnTo>
                  <a:lnTo>
                    <a:pt x="35159" y="4595"/>
                  </a:lnTo>
                  <a:lnTo>
                    <a:pt x="35118" y="4572"/>
                  </a:lnTo>
                  <a:lnTo>
                    <a:pt x="35159" y="4548"/>
                  </a:lnTo>
                  <a:lnTo>
                    <a:pt x="35118" y="4524"/>
                  </a:lnTo>
                  <a:lnTo>
                    <a:pt x="35159" y="4500"/>
                  </a:lnTo>
                  <a:lnTo>
                    <a:pt x="35118" y="4476"/>
                  </a:lnTo>
                  <a:lnTo>
                    <a:pt x="35159" y="4453"/>
                  </a:lnTo>
                  <a:lnTo>
                    <a:pt x="35118" y="4429"/>
                  </a:lnTo>
                  <a:lnTo>
                    <a:pt x="35159" y="4404"/>
                  </a:lnTo>
                  <a:lnTo>
                    <a:pt x="35118" y="4380"/>
                  </a:lnTo>
                  <a:lnTo>
                    <a:pt x="35159" y="4356"/>
                  </a:lnTo>
                  <a:lnTo>
                    <a:pt x="35118" y="4333"/>
                  </a:lnTo>
                  <a:lnTo>
                    <a:pt x="35159" y="4309"/>
                  </a:lnTo>
                  <a:lnTo>
                    <a:pt x="35118" y="4285"/>
                  </a:lnTo>
                  <a:lnTo>
                    <a:pt x="35159" y="4261"/>
                  </a:lnTo>
                  <a:lnTo>
                    <a:pt x="35118" y="4236"/>
                  </a:lnTo>
                  <a:lnTo>
                    <a:pt x="35159" y="4212"/>
                  </a:lnTo>
                  <a:lnTo>
                    <a:pt x="35118" y="4189"/>
                  </a:lnTo>
                  <a:lnTo>
                    <a:pt x="35159" y="4165"/>
                  </a:lnTo>
                  <a:lnTo>
                    <a:pt x="35118" y="4141"/>
                  </a:lnTo>
                  <a:lnTo>
                    <a:pt x="35159" y="4117"/>
                  </a:lnTo>
                  <a:lnTo>
                    <a:pt x="35118" y="4093"/>
                  </a:lnTo>
                  <a:lnTo>
                    <a:pt x="35159" y="4068"/>
                  </a:lnTo>
                  <a:lnTo>
                    <a:pt x="35118" y="4046"/>
                  </a:lnTo>
                  <a:lnTo>
                    <a:pt x="35159" y="4021"/>
                  </a:lnTo>
                  <a:lnTo>
                    <a:pt x="35118" y="3997"/>
                  </a:lnTo>
                  <a:lnTo>
                    <a:pt x="35159" y="3973"/>
                  </a:lnTo>
                  <a:lnTo>
                    <a:pt x="35118" y="3949"/>
                  </a:lnTo>
                  <a:lnTo>
                    <a:pt x="35159" y="3926"/>
                  </a:lnTo>
                  <a:lnTo>
                    <a:pt x="35118" y="3902"/>
                  </a:lnTo>
                  <a:lnTo>
                    <a:pt x="35159" y="3878"/>
                  </a:lnTo>
                  <a:lnTo>
                    <a:pt x="35118" y="3853"/>
                  </a:lnTo>
                  <a:lnTo>
                    <a:pt x="35159" y="3829"/>
                  </a:lnTo>
                  <a:lnTo>
                    <a:pt x="35118" y="3806"/>
                  </a:lnTo>
                  <a:lnTo>
                    <a:pt x="35159" y="3782"/>
                  </a:lnTo>
                  <a:lnTo>
                    <a:pt x="35118" y="3758"/>
                  </a:lnTo>
                  <a:lnTo>
                    <a:pt x="35159" y="3734"/>
                  </a:lnTo>
                  <a:lnTo>
                    <a:pt x="35118" y="3710"/>
                  </a:lnTo>
                  <a:lnTo>
                    <a:pt x="35159" y="3687"/>
                  </a:lnTo>
                  <a:lnTo>
                    <a:pt x="35118" y="3663"/>
                  </a:lnTo>
                  <a:lnTo>
                    <a:pt x="35159" y="3638"/>
                  </a:lnTo>
                  <a:lnTo>
                    <a:pt x="35118" y="3614"/>
                  </a:lnTo>
                  <a:lnTo>
                    <a:pt x="35159" y="3590"/>
                  </a:lnTo>
                  <a:lnTo>
                    <a:pt x="35118" y="3566"/>
                  </a:lnTo>
                  <a:lnTo>
                    <a:pt x="35159" y="3543"/>
                  </a:lnTo>
                  <a:lnTo>
                    <a:pt x="35118" y="3519"/>
                  </a:lnTo>
                  <a:lnTo>
                    <a:pt x="35159" y="3495"/>
                  </a:lnTo>
                  <a:lnTo>
                    <a:pt x="35118" y="3470"/>
                  </a:lnTo>
                  <a:lnTo>
                    <a:pt x="35159" y="3446"/>
                  </a:lnTo>
                  <a:lnTo>
                    <a:pt x="35118" y="3423"/>
                  </a:lnTo>
                  <a:lnTo>
                    <a:pt x="35159" y="3399"/>
                  </a:lnTo>
                  <a:lnTo>
                    <a:pt x="35118" y="3375"/>
                  </a:lnTo>
                  <a:lnTo>
                    <a:pt x="35159" y="3351"/>
                  </a:lnTo>
                  <a:lnTo>
                    <a:pt x="35118" y="3327"/>
                  </a:lnTo>
                  <a:lnTo>
                    <a:pt x="35159" y="3304"/>
                  </a:lnTo>
                  <a:lnTo>
                    <a:pt x="35118" y="3280"/>
                  </a:lnTo>
                  <a:lnTo>
                    <a:pt x="35159" y="3255"/>
                  </a:lnTo>
                  <a:lnTo>
                    <a:pt x="35118" y="3231"/>
                  </a:lnTo>
                  <a:lnTo>
                    <a:pt x="35159" y="3207"/>
                  </a:lnTo>
                  <a:lnTo>
                    <a:pt x="35118" y="3184"/>
                  </a:lnTo>
                  <a:lnTo>
                    <a:pt x="35159" y="3160"/>
                  </a:lnTo>
                  <a:lnTo>
                    <a:pt x="35118" y="3136"/>
                  </a:lnTo>
                  <a:lnTo>
                    <a:pt x="35159" y="3112"/>
                  </a:lnTo>
                  <a:lnTo>
                    <a:pt x="35118" y="3087"/>
                  </a:lnTo>
                  <a:lnTo>
                    <a:pt x="35159" y="3063"/>
                  </a:lnTo>
                  <a:lnTo>
                    <a:pt x="35118" y="3040"/>
                  </a:lnTo>
                  <a:lnTo>
                    <a:pt x="35159" y="3016"/>
                  </a:lnTo>
                  <a:lnTo>
                    <a:pt x="35118" y="2992"/>
                  </a:lnTo>
                  <a:lnTo>
                    <a:pt x="35159" y="2968"/>
                  </a:lnTo>
                  <a:lnTo>
                    <a:pt x="35118" y="2944"/>
                  </a:lnTo>
                  <a:lnTo>
                    <a:pt x="35159" y="2921"/>
                  </a:lnTo>
                  <a:lnTo>
                    <a:pt x="35118" y="2897"/>
                  </a:lnTo>
                  <a:lnTo>
                    <a:pt x="35159" y="2872"/>
                  </a:lnTo>
                  <a:lnTo>
                    <a:pt x="35118" y="2848"/>
                  </a:lnTo>
                  <a:lnTo>
                    <a:pt x="35159" y="2824"/>
                  </a:lnTo>
                  <a:lnTo>
                    <a:pt x="35118" y="2801"/>
                  </a:lnTo>
                  <a:lnTo>
                    <a:pt x="35159" y="2777"/>
                  </a:lnTo>
                  <a:lnTo>
                    <a:pt x="35118" y="2753"/>
                  </a:lnTo>
                  <a:lnTo>
                    <a:pt x="35159" y="2729"/>
                  </a:lnTo>
                  <a:lnTo>
                    <a:pt x="35118" y="2704"/>
                  </a:lnTo>
                  <a:lnTo>
                    <a:pt x="35159" y="2682"/>
                  </a:lnTo>
                  <a:lnTo>
                    <a:pt x="35118" y="2657"/>
                  </a:lnTo>
                  <a:lnTo>
                    <a:pt x="35159" y="2633"/>
                  </a:lnTo>
                  <a:lnTo>
                    <a:pt x="35118" y="2609"/>
                  </a:lnTo>
                  <a:lnTo>
                    <a:pt x="35159" y="2585"/>
                  </a:lnTo>
                  <a:lnTo>
                    <a:pt x="35118" y="2561"/>
                  </a:lnTo>
                  <a:lnTo>
                    <a:pt x="35159" y="2538"/>
                  </a:lnTo>
                  <a:lnTo>
                    <a:pt x="35118" y="2514"/>
                  </a:lnTo>
                  <a:lnTo>
                    <a:pt x="35159" y="2489"/>
                  </a:lnTo>
                  <a:lnTo>
                    <a:pt x="35118" y="2465"/>
                  </a:lnTo>
                  <a:lnTo>
                    <a:pt x="35159" y="2441"/>
                  </a:lnTo>
                  <a:lnTo>
                    <a:pt x="35118" y="2418"/>
                  </a:lnTo>
                  <a:lnTo>
                    <a:pt x="35159" y="2394"/>
                  </a:lnTo>
                  <a:lnTo>
                    <a:pt x="35118" y="2370"/>
                  </a:lnTo>
                  <a:lnTo>
                    <a:pt x="35159" y="2346"/>
                  </a:lnTo>
                  <a:lnTo>
                    <a:pt x="35118" y="2321"/>
                  </a:lnTo>
                  <a:lnTo>
                    <a:pt x="35159" y="2299"/>
                  </a:lnTo>
                  <a:lnTo>
                    <a:pt x="35118" y="2274"/>
                  </a:lnTo>
                  <a:lnTo>
                    <a:pt x="35159" y="2250"/>
                  </a:lnTo>
                  <a:lnTo>
                    <a:pt x="35118" y="2226"/>
                  </a:lnTo>
                  <a:lnTo>
                    <a:pt x="35159" y="2202"/>
                  </a:lnTo>
                  <a:lnTo>
                    <a:pt x="35118" y="2179"/>
                  </a:lnTo>
                  <a:lnTo>
                    <a:pt x="35159" y="2155"/>
                  </a:lnTo>
                  <a:lnTo>
                    <a:pt x="35118" y="2131"/>
                  </a:lnTo>
                  <a:lnTo>
                    <a:pt x="35159" y="2106"/>
                  </a:lnTo>
                  <a:lnTo>
                    <a:pt x="35118" y="2082"/>
                  </a:lnTo>
                  <a:lnTo>
                    <a:pt x="35159" y="2059"/>
                  </a:lnTo>
                  <a:lnTo>
                    <a:pt x="35118" y="2035"/>
                  </a:lnTo>
                  <a:lnTo>
                    <a:pt x="35159" y="2011"/>
                  </a:lnTo>
                  <a:lnTo>
                    <a:pt x="35118" y="1987"/>
                  </a:lnTo>
                  <a:lnTo>
                    <a:pt x="35159" y="1963"/>
                  </a:lnTo>
                  <a:lnTo>
                    <a:pt x="35118" y="1938"/>
                  </a:lnTo>
                  <a:lnTo>
                    <a:pt x="35159" y="1916"/>
                  </a:lnTo>
                  <a:lnTo>
                    <a:pt x="35118" y="1891"/>
                  </a:lnTo>
                  <a:lnTo>
                    <a:pt x="35159" y="1867"/>
                  </a:lnTo>
                  <a:lnTo>
                    <a:pt x="35118" y="1843"/>
                  </a:lnTo>
                  <a:lnTo>
                    <a:pt x="35159" y="1819"/>
                  </a:lnTo>
                  <a:lnTo>
                    <a:pt x="35118" y="1796"/>
                  </a:lnTo>
                  <a:lnTo>
                    <a:pt x="35159" y="1772"/>
                  </a:lnTo>
                  <a:lnTo>
                    <a:pt x="35118" y="1748"/>
                  </a:lnTo>
                  <a:lnTo>
                    <a:pt x="35159" y="1723"/>
                  </a:lnTo>
                  <a:lnTo>
                    <a:pt x="35118" y="1699"/>
                  </a:lnTo>
                  <a:lnTo>
                    <a:pt x="35159" y="1676"/>
                  </a:lnTo>
                  <a:lnTo>
                    <a:pt x="35118" y="1652"/>
                  </a:lnTo>
                  <a:lnTo>
                    <a:pt x="35159" y="1628"/>
                  </a:lnTo>
                  <a:lnTo>
                    <a:pt x="35118" y="1604"/>
                  </a:lnTo>
                  <a:lnTo>
                    <a:pt x="35159" y="1580"/>
                  </a:lnTo>
                  <a:lnTo>
                    <a:pt x="35118" y="1557"/>
                  </a:lnTo>
                  <a:lnTo>
                    <a:pt x="35159" y="1533"/>
                  </a:lnTo>
                  <a:lnTo>
                    <a:pt x="35118" y="1508"/>
                  </a:lnTo>
                  <a:lnTo>
                    <a:pt x="35159" y="1484"/>
                  </a:lnTo>
                  <a:lnTo>
                    <a:pt x="35118" y="1460"/>
                  </a:lnTo>
                  <a:lnTo>
                    <a:pt x="35159" y="1436"/>
                  </a:lnTo>
                  <a:lnTo>
                    <a:pt x="35118" y="1413"/>
                  </a:lnTo>
                  <a:lnTo>
                    <a:pt x="35159" y="1389"/>
                  </a:lnTo>
                  <a:lnTo>
                    <a:pt x="35118" y="1365"/>
                  </a:lnTo>
                  <a:lnTo>
                    <a:pt x="35159" y="1340"/>
                  </a:lnTo>
                  <a:lnTo>
                    <a:pt x="35118" y="1316"/>
                  </a:lnTo>
                  <a:lnTo>
                    <a:pt x="35159" y="1293"/>
                  </a:lnTo>
                  <a:lnTo>
                    <a:pt x="35118" y="1269"/>
                  </a:lnTo>
                  <a:lnTo>
                    <a:pt x="35159" y="1245"/>
                  </a:lnTo>
                  <a:lnTo>
                    <a:pt x="35118" y="1221"/>
                  </a:lnTo>
                  <a:lnTo>
                    <a:pt x="35159" y="1197"/>
                  </a:lnTo>
                  <a:lnTo>
                    <a:pt x="35118" y="1174"/>
                  </a:lnTo>
                  <a:lnTo>
                    <a:pt x="35159" y="1150"/>
                  </a:lnTo>
                  <a:lnTo>
                    <a:pt x="35118" y="1125"/>
                  </a:lnTo>
                  <a:lnTo>
                    <a:pt x="35159" y="1101"/>
                  </a:lnTo>
                  <a:lnTo>
                    <a:pt x="35118" y="1077"/>
                  </a:lnTo>
                  <a:lnTo>
                    <a:pt x="35159" y="1054"/>
                  </a:lnTo>
                  <a:lnTo>
                    <a:pt x="35118" y="1030"/>
                  </a:lnTo>
                  <a:lnTo>
                    <a:pt x="35159" y="1006"/>
                  </a:lnTo>
                  <a:lnTo>
                    <a:pt x="35118" y="982"/>
                  </a:lnTo>
                  <a:lnTo>
                    <a:pt x="35159" y="957"/>
                  </a:lnTo>
                  <a:lnTo>
                    <a:pt x="35118" y="933"/>
                  </a:lnTo>
                  <a:lnTo>
                    <a:pt x="35159" y="910"/>
                  </a:lnTo>
                  <a:lnTo>
                    <a:pt x="35118" y="886"/>
                  </a:lnTo>
                  <a:lnTo>
                    <a:pt x="35159" y="862"/>
                  </a:lnTo>
                  <a:lnTo>
                    <a:pt x="35118" y="838"/>
                  </a:lnTo>
                  <a:lnTo>
                    <a:pt x="35159" y="814"/>
                  </a:lnTo>
                  <a:lnTo>
                    <a:pt x="35118" y="791"/>
                  </a:lnTo>
                  <a:lnTo>
                    <a:pt x="35159" y="767"/>
                  </a:lnTo>
                  <a:lnTo>
                    <a:pt x="35118" y="742"/>
                  </a:lnTo>
                  <a:lnTo>
                    <a:pt x="35159" y="718"/>
                  </a:lnTo>
                  <a:lnTo>
                    <a:pt x="35118" y="694"/>
                  </a:lnTo>
                  <a:lnTo>
                    <a:pt x="35159" y="671"/>
                  </a:lnTo>
                  <a:lnTo>
                    <a:pt x="35118" y="647"/>
                  </a:lnTo>
                  <a:lnTo>
                    <a:pt x="35159" y="623"/>
                  </a:lnTo>
                  <a:lnTo>
                    <a:pt x="35118" y="599"/>
                  </a:lnTo>
                  <a:lnTo>
                    <a:pt x="35159" y="574"/>
                  </a:lnTo>
                  <a:lnTo>
                    <a:pt x="35118" y="552"/>
                  </a:lnTo>
                  <a:lnTo>
                    <a:pt x="35159" y="527"/>
                  </a:lnTo>
                  <a:lnTo>
                    <a:pt x="35118" y="503"/>
                  </a:lnTo>
                  <a:lnTo>
                    <a:pt x="35159" y="479"/>
                  </a:lnTo>
                  <a:lnTo>
                    <a:pt x="35118" y="455"/>
                  </a:lnTo>
                  <a:lnTo>
                    <a:pt x="35159" y="432"/>
                  </a:lnTo>
                  <a:lnTo>
                    <a:pt x="35118" y="408"/>
                  </a:lnTo>
                  <a:lnTo>
                    <a:pt x="35159" y="384"/>
                  </a:lnTo>
                  <a:lnTo>
                    <a:pt x="35118" y="359"/>
                  </a:lnTo>
                  <a:lnTo>
                    <a:pt x="35159" y="335"/>
                  </a:lnTo>
                  <a:lnTo>
                    <a:pt x="35118" y="311"/>
                  </a:lnTo>
                  <a:lnTo>
                    <a:pt x="35159" y="288"/>
                  </a:lnTo>
                  <a:lnTo>
                    <a:pt x="35118" y="264"/>
                  </a:lnTo>
                  <a:lnTo>
                    <a:pt x="35159" y="240"/>
                  </a:lnTo>
                  <a:lnTo>
                    <a:pt x="35118" y="216"/>
                  </a:lnTo>
                  <a:lnTo>
                    <a:pt x="35159" y="191"/>
                  </a:lnTo>
                  <a:lnTo>
                    <a:pt x="35118" y="169"/>
                  </a:lnTo>
                  <a:lnTo>
                    <a:pt x="35159" y="144"/>
                  </a:lnTo>
                  <a:lnTo>
                    <a:pt x="35118" y="120"/>
                  </a:lnTo>
                  <a:lnTo>
                    <a:pt x="35159" y="96"/>
                  </a:lnTo>
                  <a:lnTo>
                    <a:pt x="35118" y="72"/>
                  </a:lnTo>
                  <a:lnTo>
                    <a:pt x="35159" y="49"/>
                  </a:lnTo>
                  <a:lnTo>
                    <a:pt x="35118" y="25"/>
                  </a:lnTo>
                  <a:lnTo>
                    <a:pt x="351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827;p52">
              <a:extLst>
                <a:ext uri="{FF2B5EF4-FFF2-40B4-BE49-F238E27FC236}">
                  <a16:creationId xmlns:a16="http://schemas.microsoft.com/office/drawing/2014/main" id="{A849E63B-F30D-4AE9-B292-C4F96B2625FF}"/>
                </a:ext>
              </a:extLst>
            </p:cNvPr>
            <p:cNvSpPr/>
            <p:nvPr/>
          </p:nvSpPr>
          <p:spPr>
            <a:xfrm>
              <a:off x="1898625" y="4291000"/>
              <a:ext cx="254650" cy="167675"/>
            </a:xfrm>
            <a:custGeom>
              <a:avLst/>
              <a:gdLst/>
              <a:ahLst/>
              <a:cxnLst/>
              <a:rect l="l" t="t" r="r" b="b"/>
              <a:pathLst>
                <a:path w="10186" h="6707" extrusionOk="0">
                  <a:moveTo>
                    <a:pt x="10166" y="3"/>
                  </a:moveTo>
                  <a:lnTo>
                    <a:pt x="10185" y="0"/>
                  </a:lnTo>
                  <a:lnTo>
                    <a:pt x="2009" y="1264"/>
                  </a:lnTo>
                  <a:cubicBezTo>
                    <a:pt x="1871" y="2757"/>
                    <a:pt x="1201" y="4235"/>
                    <a:pt x="0" y="5597"/>
                  </a:cubicBezTo>
                  <a:lnTo>
                    <a:pt x="1921" y="6707"/>
                  </a:lnTo>
                  <a:cubicBezTo>
                    <a:pt x="1959" y="6504"/>
                    <a:pt x="1991" y="6303"/>
                    <a:pt x="2009" y="6100"/>
                  </a:cubicBezTo>
                  <a:lnTo>
                    <a:pt x="10185" y="4834"/>
                  </a:lnTo>
                  <a:lnTo>
                    <a:pt x="10166" y="4790"/>
                  </a:lnTo>
                  <a:lnTo>
                    <a:pt x="10185" y="4786"/>
                  </a:lnTo>
                  <a:lnTo>
                    <a:pt x="10166" y="4742"/>
                  </a:lnTo>
                  <a:lnTo>
                    <a:pt x="10185" y="4739"/>
                  </a:lnTo>
                  <a:lnTo>
                    <a:pt x="10166" y="4693"/>
                  </a:lnTo>
                  <a:lnTo>
                    <a:pt x="10185" y="4690"/>
                  </a:lnTo>
                  <a:lnTo>
                    <a:pt x="10166" y="4646"/>
                  </a:lnTo>
                  <a:lnTo>
                    <a:pt x="10185" y="4642"/>
                  </a:lnTo>
                  <a:lnTo>
                    <a:pt x="10166" y="4598"/>
                  </a:lnTo>
                  <a:lnTo>
                    <a:pt x="10185" y="4595"/>
                  </a:lnTo>
                  <a:lnTo>
                    <a:pt x="10166" y="4549"/>
                  </a:lnTo>
                  <a:lnTo>
                    <a:pt x="10185" y="4546"/>
                  </a:lnTo>
                  <a:lnTo>
                    <a:pt x="10166" y="4503"/>
                  </a:lnTo>
                  <a:lnTo>
                    <a:pt x="10185" y="4500"/>
                  </a:lnTo>
                  <a:lnTo>
                    <a:pt x="10166" y="4454"/>
                  </a:lnTo>
                  <a:lnTo>
                    <a:pt x="10185" y="4451"/>
                  </a:lnTo>
                  <a:lnTo>
                    <a:pt x="10166" y="4407"/>
                  </a:lnTo>
                  <a:lnTo>
                    <a:pt x="10185" y="4403"/>
                  </a:lnTo>
                  <a:lnTo>
                    <a:pt x="10166" y="4359"/>
                  </a:lnTo>
                  <a:lnTo>
                    <a:pt x="10185" y="4356"/>
                  </a:lnTo>
                  <a:lnTo>
                    <a:pt x="10166" y="4310"/>
                  </a:lnTo>
                  <a:lnTo>
                    <a:pt x="10185" y="4307"/>
                  </a:lnTo>
                  <a:lnTo>
                    <a:pt x="10166" y="4263"/>
                  </a:lnTo>
                  <a:lnTo>
                    <a:pt x="10185" y="4260"/>
                  </a:lnTo>
                  <a:lnTo>
                    <a:pt x="10166" y="4215"/>
                  </a:lnTo>
                  <a:lnTo>
                    <a:pt x="10185" y="4212"/>
                  </a:lnTo>
                  <a:lnTo>
                    <a:pt x="10166" y="4166"/>
                  </a:lnTo>
                  <a:lnTo>
                    <a:pt x="10185" y="4163"/>
                  </a:lnTo>
                  <a:lnTo>
                    <a:pt x="10166" y="4120"/>
                  </a:lnTo>
                  <a:lnTo>
                    <a:pt x="10185" y="4117"/>
                  </a:lnTo>
                  <a:lnTo>
                    <a:pt x="10166" y="4071"/>
                  </a:lnTo>
                  <a:lnTo>
                    <a:pt x="10185" y="4068"/>
                  </a:lnTo>
                  <a:lnTo>
                    <a:pt x="10166" y="4024"/>
                  </a:lnTo>
                  <a:lnTo>
                    <a:pt x="10185" y="4020"/>
                  </a:lnTo>
                  <a:lnTo>
                    <a:pt x="10166" y="3976"/>
                  </a:lnTo>
                  <a:lnTo>
                    <a:pt x="10185" y="3973"/>
                  </a:lnTo>
                  <a:lnTo>
                    <a:pt x="10166" y="3927"/>
                  </a:lnTo>
                  <a:lnTo>
                    <a:pt x="10185" y="3924"/>
                  </a:lnTo>
                  <a:lnTo>
                    <a:pt x="10166" y="3880"/>
                  </a:lnTo>
                  <a:lnTo>
                    <a:pt x="10185" y="3877"/>
                  </a:lnTo>
                  <a:lnTo>
                    <a:pt x="10166" y="3832"/>
                  </a:lnTo>
                  <a:lnTo>
                    <a:pt x="10185" y="3829"/>
                  </a:lnTo>
                  <a:lnTo>
                    <a:pt x="10166" y="3785"/>
                  </a:lnTo>
                  <a:lnTo>
                    <a:pt x="10185" y="3780"/>
                  </a:lnTo>
                  <a:lnTo>
                    <a:pt x="10166" y="3737"/>
                  </a:lnTo>
                  <a:lnTo>
                    <a:pt x="10185" y="3734"/>
                  </a:lnTo>
                  <a:lnTo>
                    <a:pt x="10166" y="3688"/>
                  </a:lnTo>
                  <a:lnTo>
                    <a:pt x="10185" y="3685"/>
                  </a:lnTo>
                  <a:lnTo>
                    <a:pt x="10166" y="3641"/>
                  </a:lnTo>
                  <a:lnTo>
                    <a:pt x="10185" y="3638"/>
                  </a:lnTo>
                  <a:lnTo>
                    <a:pt x="10166" y="3593"/>
                  </a:lnTo>
                  <a:lnTo>
                    <a:pt x="10185" y="3590"/>
                  </a:lnTo>
                  <a:lnTo>
                    <a:pt x="10166" y="3544"/>
                  </a:lnTo>
                  <a:lnTo>
                    <a:pt x="10185" y="3541"/>
                  </a:lnTo>
                  <a:lnTo>
                    <a:pt x="10166" y="3497"/>
                  </a:lnTo>
                  <a:lnTo>
                    <a:pt x="10185" y="3494"/>
                  </a:lnTo>
                  <a:lnTo>
                    <a:pt x="10166" y="3449"/>
                  </a:lnTo>
                  <a:lnTo>
                    <a:pt x="10185" y="3446"/>
                  </a:lnTo>
                  <a:lnTo>
                    <a:pt x="10166" y="3402"/>
                  </a:lnTo>
                  <a:lnTo>
                    <a:pt x="10185" y="3397"/>
                  </a:lnTo>
                  <a:lnTo>
                    <a:pt x="10166" y="3354"/>
                  </a:lnTo>
                  <a:lnTo>
                    <a:pt x="10185" y="3351"/>
                  </a:lnTo>
                  <a:lnTo>
                    <a:pt x="10166" y="3305"/>
                  </a:lnTo>
                  <a:lnTo>
                    <a:pt x="10185" y="3302"/>
                  </a:lnTo>
                  <a:lnTo>
                    <a:pt x="10166" y="3258"/>
                  </a:lnTo>
                  <a:lnTo>
                    <a:pt x="10185" y="3255"/>
                  </a:lnTo>
                  <a:lnTo>
                    <a:pt x="10166" y="3210"/>
                  </a:lnTo>
                  <a:lnTo>
                    <a:pt x="10185" y="3207"/>
                  </a:lnTo>
                  <a:lnTo>
                    <a:pt x="10166" y="3161"/>
                  </a:lnTo>
                  <a:lnTo>
                    <a:pt x="10185" y="3158"/>
                  </a:lnTo>
                  <a:lnTo>
                    <a:pt x="10166" y="3114"/>
                  </a:lnTo>
                  <a:lnTo>
                    <a:pt x="10185" y="3111"/>
                  </a:lnTo>
                  <a:lnTo>
                    <a:pt x="10166" y="3066"/>
                  </a:lnTo>
                  <a:lnTo>
                    <a:pt x="10185" y="3063"/>
                  </a:lnTo>
                  <a:lnTo>
                    <a:pt x="10166" y="3019"/>
                  </a:lnTo>
                  <a:lnTo>
                    <a:pt x="10185" y="3014"/>
                  </a:lnTo>
                  <a:lnTo>
                    <a:pt x="10166" y="2971"/>
                  </a:lnTo>
                  <a:lnTo>
                    <a:pt x="10185" y="2968"/>
                  </a:lnTo>
                  <a:lnTo>
                    <a:pt x="10166" y="2922"/>
                  </a:lnTo>
                  <a:lnTo>
                    <a:pt x="10185" y="2919"/>
                  </a:lnTo>
                  <a:lnTo>
                    <a:pt x="10166" y="2875"/>
                  </a:lnTo>
                  <a:lnTo>
                    <a:pt x="10185" y="2872"/>
                  </a:lnTo>
                  <a:lnTo>
                    <a:pt x="10166" y="2827"/>
                  </a:lnTo>
                  <a:lnTo>
                    <a:pt x="10185" y="2824"/>
                  </a:lnTo>
                  <a:lnTo>
                    <a:pt x="10166" y="2780"/>
                  </a:lnTo>
                  <a:lnTo>
                    <a:pt x="10185" y="2775"/>
                  </a:lnTo>
                  <a:lnTo>
                    <a:pt x="10166" y="2731"/>
                  </a:lnTo>
                  <a:lnTo>
                    <a:pt x="10185" y="2728"/>
                  </a:lnTo>
                  <a:lnTo>
                    <a:pt x="10166" y="2683"/>
                  </a:lnTo>
                  <a:lnTo>
                    <a:pt x="10185" y="2680"/>
                  </a:lnTo>
                  <a:lnTo>
                    <a:pt x="10166" y="2636"/>
                  </a:lnTo>
                  <a:lnTo>
                    <a:pt x="10185" y="2633"/>
                  </a:lnTo>
                  <a:lnTo>
                    <a:pt x="10166" y="2588"/>
                  </a:lnTo>
                  <a:lnTo>
                    <a:pt x="10185" y="2585"/>
                  </a:lnTo>
                  <a:lnTo>
                    <a:pt x="10166" y="2539"/>
                  </a:lnTo>
                  <a:lnTo>
                    <a:pt x="10185" y="2536"/>
                  </a:lnTo>
                  <a:lnTo>
                    <a:pt x="10166" y="2492"/>
                  </a:lnTo>
                  <a:lnTo>
                    <a:pt x="10185" y="2489"/>
                  </a:lnTo>
                  <a:lnTo>
                    <a:pt x="10166" y="2444"/>
                  </a:lnTo>
                  <a:lnTo>
                    <a:pt x="10185" y="2441"/>
                  </a:lnTo>
                  <a:lnTo>
                    <a:pt x="10166" y="2397"/>
                  </a:lnTo>
                  <a:lnTo>
                    <a:pt x="10185" y="2392"/>
                  </a:lnTo>
                  <a:lnTo>
                    <a:pt x="10166" y="2348"/>
                  </a:lnTo>
                  <a:lnTo>
                    <a:pt x="10185" y="2345"/>
                  </a:lnTo>
                  <a:lnTo>
                    <a:pt x="10166" y="2300"/>
                  </a:lnTo>
                  <a:lnTo>
                    <a:pt x="10185" y="2297"/>
                  </a:lnTo>
                  <a:lnTo>
                    <a:pt x="10166" y="2253"/>
                  </a:lnTo>
                  <a:lnTo>
                    <a:pt x="10185" y="2250"/>
                  </a:lnTo>
                  <a:lnTo>
                    <a:pt x="10166" y="2205"/>
                  </a:lnTo>
                  <a:lnTo>
                    <a:pt x="10185" y="2202"/>
                  </a:lnTo>
                  <a:lnTo>
                    <a:pt x="10166" y="2156"/>
                  </a:lnTo>
                  <a:lnTo>
                    <a:pt x="10185" y="2153"/>
                  </a:lnTo>
                  <a:lnTo>
                    <a:pt x="10166" y="2109"/>
                  </a:lnTo>
                  <a:lnTo>
                    <a:pt x="10185" y="2106"/>
                  </a:lnTo>
                  <a:lnTo>
                    <a:pt x="10166" y="2061"/>
                  </a:lnTo>
                  <a:lnTo>
                    <a:pt x="10185" y="2058"/>
                  </a:lnTo>
                  <a:lnTo>
                    <a:pt x="10166" y="2014"/>
                  </a:lnTo>
                  <a:lnTo>
                    <a:pt x="10185" y="2011"/>
                  </a:lnTo>
                  <a:lnTo>
                    <a:pt x="10166" y="1965"/>
                  </a:lnTo>
                  <a:lnTo>
                    <a:pt x="10185" y="1962"/>
                  </a:lnTo>
                  <a:lnTo>
                    <a:pt x="10166" y="1917"/>
                  </a:lnTo>
                  <a:lnTo>
                    <a:pt x="10185" y="1914"/>
                  </a:lnTo>
                  <a:lnTo>
                    <a:pt x="10166" y="1870"/>
                  </a:lnTo>
                  <a:lnTo>
                    <a:pt x="10185" y="1867"/>
                  </a:lnTo>
                  <a:lnTo>
                    <a:pt x="10166" y="1822"/>
                  </a:lnTo>
                  <a:lnTo>
                    <a:pt x="10185" y="1819"/>
                  </a:lnTo>
                  <a:lnTo>
                    <a:pt x="10166" y="1775"/>
                  </a:lnTo>
                  <a:lnTo>
                    <a:pt x="10185" y="1770"/>
                  </a:lnTo>
                  <a:lnTo>
                    <a:pt x="10166" y="1726"/>
                  </a:lnTo>
                  <a:lnTo>
                    <a:pt x="10185" y="1723"/>
                  </a:lnTo>
                  <a:lnTo>
                    <a:pt x="10166" y="1678"/>
                  </a:lnTo>
                  <a:lnTo>
                    <a:pt x="10185" y="1675"/>
                  </a:lnTo>
                  <a:lnTo>
                    <a:pt x="10166" y="1631"/>
                  </a:lnTo>
                  <a:lnTo>
                    <a:pt x="10185" y="1628"/>
                  </a:lnTo>
                  <a:lnTo>
                    <a:pt x="10166" y="1582"/>
                  </a:lnTo>
                  <a:lnTo>
                    <a:pt x="10185" y="1579"/>
                  </a:lnTo>
                  <a:lnTo>
                    <a:pt x="10166" y="1534"/>
                  </a:lnTo>
                  <a:lnTo>
                    <a:pt x="10185" y="1531"/>
                  </a:lnTo>
                  <a:lnTo>
                    <a:pt x="10166" y="1487"/>
                  </a:lnTo>
                  <a:lnTo>
                    <a:pt x="10185" y="1484"/>
                  </a:lnTo>
                  <a:lnTo>
                    <a:pt x="10166" y="1439"/>
                  </a:lnTo>
                  <a:lnTo>
                    <a:pt x="10185" y="1436"/>
                  </a:lnTo>
                  <a:lnTo>
                    <a:pt x="10166" y="1392"/>
                  </a:lnTo>
                  <a:lnTo>
                    <a:pt x="10185" y="1387"/>
                  </a:lnTo>
                  <a:lnTo>
                    <a:pt x="10166" y="1343"/>
                  </a:lnTo>
                  <a:lnTo>
                    <a:pt x="10185" y="1340"/>
                  </a:lnTo>
                  <a:lnTo>
                    <a:pt x="10166" y="1295"/>
                  </a:lnTo>
                  <a:lnTo>
                    <a:pt x="10185" y="1292"/>
                  </a:lnTo>
                  <a:lnTo>
                    <a:pt x="10166" y="1248"/>
                  </a:lnTo>
                  <a:lnTo>
                    <a:pt x="10185" y="1245"/>
                  </a:lnTo>
                  <a:lnTo>
                    <a:pt x="10166" y="1199"/>
                  </a:lnTo>
                  <a:lnTo>
                    <a:pt x="10185" y="1196"/>
                  </a:lnTo>
                  <a:lnTo>
                    <a:pt x="10166" y="1151"/>
                  </a:lnTo>
                  <a:lnTo>
                    <a:pt x="10185" y="1148"/>
                  </a:lnTo>
                  <a:lnTo>
                    <a:pt x="10166" y="1104"/>
                  </a:lnTo>
                  <a:lnTo>
                    <a:pt x="10185" y="1101"/>
                  </a:lnTo>
                  <a:lnTo>
                    <a:pt x="10166" y="1056"/>
                  </a:lnTo>
                  <a:lnTo>
                    <a:pt x="10185" y="1053"/>
                  </a:lnTo>
                  <a:lnTo>
                    <a:pt x="10166" y="1009"/>
                  </a:lnTo>
                  <a:lnTo>
                    <a:pt x="10185" y="1006"/>
                  </a:lnTo>
                  <a:lnTo>
                    <a:pt x="10166" y="960"/>
                  </a:lnTo>
                  <a:lnTo>
                    <a:pt x="10185" y="957"/>
                  </a:lnTo>
                  <a:lnTo>
                    <a:pt x="10166" y="912"/>
                  </a:lnTo>
                  <a:lnTo>
                    <a:pt x="10185" y="909"/>
                  </a:lnTo>
                  <a:lnTo>
                    <a:pt x="10166" y="865"/>
                  </a:lnTo>
                  <a:lnTo>
                    <a:pt x="10185" y="862"/>
                  </a:lnTo>
                  <a:lnTo>
                    <a:pt x="10166" y="816"/>
                  </a:lnTo>
                  <a:lnTo>
                    <a:pt x="10185" y="813"/>
                  </a:lnTo>
                  <a:lnTo>
                    <a:pt x="10166" y="769"/>
                  </a:lnTo>
                  <a:lnTo>
                    <a:pt x="10185" y="765"/>
                  </a:lnTo>
                  <a:lnTo>
                    <a:pt x="10166" y="721"/>
                  </a:lnTo>
                  <a:lnTo>
                    <a:pt x="10185" y="718"/>
                  </a:lnTo>
                  <a:lnTo>
                    <a:pt x="10166" y="673"/>
                  </a:lnTo>
                  <a:lnTo>
                    <a:pt x="10185" y="670"/>
                  </a:lnTo>
                  <a:lnTo>
                    <a:pt x="10166" y="626"/>
                  </a:lnTo>
                  <a:lnTo>
                    <a:pt x="10185" y="623"/>
                  </a:lnTo>
                  <a:lnTo>
                    <a:pt x="10166" y="577"/>
                  </a:lnTo>
                  <a:lnTo>
                    <a:pt x="10185" y="574"/>
                  </a:lnTo>
                  <a:lnTo>
                    <a:pt x="10166" y="529"/>
                  </a:lnTo>
                  <a:lnTo>
                    <a:pt x="10185" y="526"/>
                  </a:lnTo>
                  <a:lnTo>
                    <a:pt x="10166" y="482"/>
                  </a:lnTo>
                  <a:lnTo>
                    <a:pt x="10185" y="479"/>
                  </a:lnTo>
                  <a:lnTo>
                    <a:pt x="10166" y="433"/>
                  </a:lnTo>
                  <a:lnTo>
                    <a:pt x="10185" y="430"/>
                  </a:lnTo>
                  <a:lnTo>
                    <a:pt x="10166" y="386"/>
                  </a:lnTo>
                  <a:lnTo>
                    <a:pt x="10185" y="382"/>
                  </a:lnTo>
                  <a:lnTo>
                    <a:pt x="10166" y="338"/>
                  </a:lnTo>
                  <a:lnTo>
                    <a:pt x="10185" y="335"/>
                  </a:lnTo>
                  <a:lnTo>
                    <a:pt x="10166" y="290"/>
                  </a:lnTo>
                  <a:lnTo>
                    <a:pt x="10185" y="287"/>
                  </a:lnTo>
                  <a:lnTo>
                    <a:pt x="10166" y="243"/>
                  </a:lnTo>
                  <a:lnTo>
                    <a:pt x="10185" y="240"/>
                  </a:lnTo>
                  <a:lnTo>
                    <a:pt x="10166" y="194"/>
                  </a:lnTo>
                  <a:lnTo>
                    <a:pt x="10185" y="191"/>
                  </a:lnTo>
                  <a:lnTo>
                    <a:pt x="10166" y="147"/>
                  </a:lnTo>
                  <a:lnTo>
                    <a:pt x="10185" y="143"/>
                  </a:lnTo>
                  <a:lnTo>
                    <a:pt x="10166" y="99"/>
                  </a:lnTo>
                  <a:lnTo>
                    <a:pt x="10185" y="96"/>
                  </a:lnTo>
                  <a:lnTo>
                    <a:pt x="10166" y="50"/>
                  </a:lnTo>
                  <a:lnTo>
                    <a:pt x="10185" y="4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828;p52">
              <a:extLst>
                <a:ext uri="{FF2B5EF4-FFF2-40B4-BE49-F238E27FC236}">
                  <a16:creationId xmlns:a16="http://schemas.microsoft.com/office/drawing/2014/main" id="{01CC244E-3023-44F7-80B2-140D4E2BE1E1}"/>
                </a:ext>
              </a:extLst>
            </p:cNvPr>
            <p:cNvSpPr/>
            <p:nvPr/>
          </p:nvSpPr>
          <p:spPr>
            <a:xfrm>
              <a:off x="1736225" y="3964125"/>
              <a:ext cx="54775" cy="137050"/>
            </a:xfrm>
            <a:custGeom>
              <a:avLst/>
              <a:gdLst/>
              <a:ahLst/>
              <a:cxnLst/>
              <a:rect l="l" t="t" r="r" b="b"/>
              <a:pathLst>
                <a:path w="2191" h="5482" extrusionOk="0">
                  <a:moveTo>
                    <a:pt x="1870" y="5482"/>
                  </a:moveTo>
                  <a:lnTo>
                    <a:pt x="2191" y="4789"/>
                  </a:lnTo>
                  <a:lnTo>
                    <a:pt x="2170" y="4786"/>
                  </a:lnTo>
                  <a:lnTo>
                    <a:pt x="2191" y="4742"/>
                  </a:lnTo>
                  <a:lnTo>
                    <a:pt x="2170" y="4739"/>
                  </a:lnTo>
                  <a:lnTo>
                    <a:pt x="2191" y="4693"/>
                  </a:lnTo>
                  <a:lnTo>
                    <a:pt x="2170" y="4690"/>
                  </a:lnTo>
                  <a:lnTo>
                    <a:pt x="2191" y="4646"/>
                  </a:lnTo>
                  <a:lnTo>
                    <a:pt x="2170" y="4643"/>
                  </a:lnTo>
                  <a:lnTo>
                    <a:pt x="2191" y="4598"/>
                  </a:lnTo>
                  <a:lnTo>
                    <a:pt x="2170" y="4595"/>
                  </a:lnTo>
                  <a:lnTo>
                    <a:pt x="2191" y="4549"/>
                  </a:lnTo>
                  <a:lnTo>
                    <a:pt x="2170" y="4546"/>
                  </a:lnTo>
                  <a:lnTo>
                    <a:pt x="2191" y="4503"/>
                  </a:lnTo>
                  <a:lnTo>
                    <a:pt x="2170" y="4500"/>
                  </a:lnTo>
                  <a:lnTo>
                    <a:pt x="2191" y="4454"/>
                  </a:lnTo>
                  <a:lnTo>
                    <a:pt x="2170" y="4451"/>
                  </a:lnTo>
                  <a:lnTo>
                    <a:pt x="2191" y="4407"/>
                  </a:lnTo>
                  <a:lnTo>
                    <a:pt x="2170" y="4403"/>
                  </a:lnTo>
                  <a:lnTo>
                    <a:pt x="2191" y="4359"/>
                  </a:lnTo>
                  <a:lnTo>
                    <a:pt x="2170" y="4356"/>
                  </a:lnTo>
                  <a:lnTo>
                    <a:pt x="2191" y="4310"/>
                  </a:lnTo>
                  <a:lnTo>
                    <a:pt x="2170" y="4307"/>
                  </a:lnTo>
                  <a:lnTo>
                    <a:pt x="2191" y="4263"/>
                  </a:lnTo>
                  <a:lnTo>
                    <a:pt x="2170" y="4260"/>
                  </a:lnTo>
                  <a:lnTo>
                    <a:pt x="2191" y="4215"/>
                  </a:lnTo>
                  <a:lnTo>
                    <a:pt x="2170" y="4212"/>
                  </a:lnTo>
                  <a:lnTo>
                    <a:pt x="2191" y="4166"/>
                  </a:lnTo>
                  <a:lnTo>
                    <a:pt x="2170" y="4163"/>
                  </a:lnTo>
                  <a:lnTo>
                    <a:pt x="2191" y="4120"/>
                  </a:lnTo>
                  <a:lnTo>
                    <a:pt x="2170" y="4117"/>
                  </a:lnTo>
                  <a:lnTo>
                    <a:pt x="2191" y="4071"/>
                  </a:lnTo>
                  <a:lnTo>
                    <a:pt x="2170" y="4068"/>
                  </a:lnTo>
                  <a:lnTo>
                    <a:pt x="2191" y="4024"/>
                  </a:lnTo>
                  <a:lnTo>
                    <a:pt x="2170" y="4020"/>
                  </a:lnTo>
                  <a:lnTo>
                    <a:pt x="2191" y="3976"/>
                  </a:lnTo>
                  <a:lnTo>
                    <a:pt x="2170" y="3973"/>
                  </a:lnTo>
                  <a:lnTo>
                    <a:pt x="2191" y="3927"/>
                  </a:lnTo>
                  <a:lnTo>
                    <a:pt x="2170" y="3924"/>
                  </a:lnTo>
                  <a:lnTo>
                    <a:pt x="2191" y="3880"/>
                  </a:lnTo>
                  <a:lnTo>
                    <a:pt x="2170" y="3877"/>
                  </a:lnTo>
                  <a:lnTo>
                    <a:pt x="2191" y="3832"/>
                  </a:lnTo>
                  <a:lnTo>
                    <a:pt x="2170" y="3829"/>
                  </a:lnTo>
                  <a:lnTo>
                    <a:pt x="2191" y="3785"/>
                  </a:lnTo>
                  <a:lnTo>
                    <a:pt x="2170" y="3780"/>
                  </a:lnTo>
                  <a:lnTo>
                    <a:pt x="2191" y="3737"/>
                  </a:lnTo>
                  <a:lnTo>
                    <a:pt x="2170" y="3734"/>
                  </a:lnTo>
                  <a:lnTo>
                    <a:pt x="2191" y="3688"/>
                  </a:lnTo>
                  <a:lnTo>
                    <a:pt x="2170" y="3685"/>
                  </a:lnTo>
                  <a:lnTo>
                    <a:pt x="2191" y="3641"/>
                  </a:lnTo>
                  <a:lnTo>
                    <a:pt x="2170" y="3638"/>
                  </a:lnTo>
                  <a:lnTo>
                    <a:pt x="2191" y="3593"/>
                  </a:lnTo>
                  <a:lnTo>
                    <a:pt x="2170" y="3590"/>
                  </a:lnTo>
                  <a:lnTo>
                    <a:pt x="2191" y="3544"/>
                  </a:lnTo>
                  <a:lnTo>
                    <a:pt x="2170" y="3541"/>
                  </a:lnTo>
                  <a:lnTo>
                    <a:pt x="2191" y="3497"/>
                  </a:lnTo>
                  <a:lnTo>
                    <a:pt x="2170" y="3494"/>
                  </a:lnTo>
                  <a:lnTo>
                    <a:pt x="2191" y="3449"/>
                  </a:lnTo>
                  <a:lnTo>
                    <a:pt x="2170" y="3446"/>
                  </a:lnTo>
                  <a:lnTo>
                    <a:pt x="2191" y="3402"/>
                  </a:lnTo>
                  <a:lnTo>
                    <a:pt x="2170" y="3397"/>
                  </a:lnTo>
                  <a:lnTo>
                    <a:pt x="2191" y="3354"/>
                  </a:lnTo>
                  <a:lnTo>
                    <a:pt x="2170" y="3351"/>
                  </a:lnTo>
                  <a:lnTo>
                    <a:pt x="2191" y="3305"/>
                  </a:lnTo>
                  <a:lnTo>
                    <a:pt x="2170" y="3302"/>
                  </a:lnTo>
                  <a:lnTo>
                    <a:pt x="2191" y="3258"/>
                  </a:lnTo>
                  <a:lnTo>
                    <a:pt x="2170" y="3255"/>
                  </a:lnTo>
                  <a:lnTo>
                    <a:pt x="2191" y="3210"/>
                  </a:lnTo>
                  <a:lnTo>
                    <a:pt x="2170" y="3207"/>
                  </a:lnTo>
                  <a:lnTo>
                    <a:pt x="2191" y="3161"/>
                  </a:lnTo>
                  <a:lnTo>
                    <a:pt x="2170" y="3158"/>
                  </a:lnTo>
                  <a:lnTo>
                    <a:pt x="2191" y="3114"/>
                  </a:lnTo>
                  <a:lnTo>
                    <a:pt x="2170" y="3111"/>
                  </a:lnTo>
                  <a:lnTo>
                    <a:pt x="2191" y="3066"/>
                  </a:lnTo>
                  <a:lnTo>
                    <a:pt x="2170" y="3063"/>
                  </a:lnTo>
                  <a:lnTo>
                    <a:pt x="2191" y="3019"/>
                  </a:lnTo>
                  <a:lnTo>
                    <a:pt x="2170" y="3016"/>
                  </a:lnTo>
                  <a:lnTo>
                    <a:pt x="2191" y="2971"/>
                  </a:lnTo>
                  <a:lnTo>
                    <a:pt x="2170" y="2968"/>
                  </a:lnTo>
                  <a:lnTo>
                    <a:pt x="2191" y="2922"/>
                  </a:lnTo>
                  <a:lnTo>
                    <a:pt x="2170" y="2919"/>
                  </a:lnTo>
                  <a:lnTo>
                    <a:pt x="2191" y="2875"/>
                  </a:lnTo>
                  <a:lnTo>
                    <a:pt x="2170" y="2872"/>
                  </a:lnTo>
                  <a:lnTo>
                    <a:pt x="2191" y="2827"/>
                  </a:lnTo>
                  <a:lnTo>
                    <a:pt x="2170" y="2824"/>
                  </a:lnTo>
                  <a:lnTo>
                    <a:pt x="2191" y="2780"/>
                  </a:lnTo>
                  <a:lnTo>
                    <a:pt x="2170" y="2775"/>
                  </a:lnTo>
                  <a:lnTo>
                    <a:pt x="2191" y="2731"/>
                  </a:lnTo>
                  <a:lnTo>
                    <a:pt x="2170" y="2728"/>
                  </a:lnTo>
                  <a:lnTo>
                    <a:pt x="2191" y="2683"/>
                  </a:lnTo>
                  <a:lnTo>
                    <a:pt x="2170" y="2680"/>
                  </a:lnTo>
                  <a:lnTo>
                    <a:pt x="2191" y="2636"/>
                  </a:lnTo>
                  <a:lnTo>
                    <a:pt x="2170" y="2633"/>
                  </a:lnTo>
                  <a:lnTo>
                    <a:pt x="2191" y="2588"/>
                  </a:lnTo>
                  <a:lnTo>
                    <a:pt x="2170" y="2585"/>
                  </a:lnTo>
                  <a:lnTo>
                    <a:pt x="2191" y="2539"/>
                  </a:lnTo>
                  <a:lnTo>
                    <a:pt x="2170" y="2536"/>
                  </a:lnTo>
                  <a:lnTo>
                    <a:pt x="2191" y="2492"/>
                  </a:lnTo>
                  <a:lnTo>
                    <a:pt x="2170" y="2489"/>
                  </a:lnTo>
                  <a:lnTo>
                    <a:pt x="2191" y="2444"/>
                  </a:lnTo>
                  <a:lnTo>
                    <a:pt x="2170" y="2441"/>
                  </a:lnTo>
                  <a:lnTo>
                    <a:pt x="2191" y="2397"/>
                  </a:lnTo>
                  <a:lnTo>
                    <a:pt x="2170" y="2392"/>
                  </a:lnTo>
                  <a:lnTo>
                    <a:pt x="2191" y="2348"/>
                  </a:lnTo>
                  <a:lnTo>
                    <a:pt x="2170" y="2345"/>
                  </a:lnTo>
                  <a:lnTo>
                    <a:pt x="2191" y="2300"/>
                  </a:lnTo>
                  <a:lnTo>
                    <a:pt x="2170" y="2297"/>
                  </a:lnTo>
                  <a:lnTo>
                    <a:pt x="2191" y="2253"/>
                  </a:lnTo>
                  <a:lnTo>
                    <a:pt x="2170" y="2250"/>
                  </a:lnTo>
                  <a:lnTo>
                    <a:pt x="2191" y="2205"/>
                  </a:lnTo>
                  <a:lnTo>
                    <a:pt x="2170" y="2202"/>
                  </a:lnTo>
                  <a:lnTo>
                    <a:pt x="2191" y="2158"/>
                  </a:lnTo>
                  <a:lnTo>
                    <a:pt x="2170" y="2153"/>
                  </a:lnTo>
                  <a:lnTo>
                    <a:pt x="2191" y="2109"/>
                  </a:lnTo>
                  <a:lnTo>
                    <a:pt x="2170" y="2106"/>
                  </a:lnTo>
                  <a:lnTo>
                    <a:pt x="2191" y="2061"/>
                  </a:lnTo>
                  <a:lnTo>
                    <a:pt x="2170" y="2058"/>
                  </a:lnTo>
                  <a:lnTo>
                    <a:pt x="2191" y="2014"/>
                  </a:lnTo>
                  <a:lnTo>
                    <a:pt x="2170" y="2011"/>
                  </a:lnTo>
                  <a:lnTo>
                    <a:pt x="2191" y="1965"/>
                  </a:lnTo>
                  <a:lnTo>
                    <a:pt x="2170" y="1962"/>
                  </a:lnTo>
                  <a:lnTo>
                    <a:pt x="2191" y="1917"/>
                  </a:lnTo>
                  <a:lnTo>
                    <a:pt x="2170" y="1914"/>
                  </a:lnTo>
                  <a:lnTo>
                    <a:pt x="2191" y="1870"/>
                  </a:lnTo>
                  <a:lnTo>
                    <a:pt x="2170" y="1867"/>
                  </a:lnTo>
                  <a:lnTo>
                    <a:pt x="2191" y="1822"/>
                  </a:lnTo>
                  <a:lnTo>
                    <a:pt x="2170" y="1819"/>
                  </a:lnTo>
                  <a:lnTo>
                    <a:pt x="2191" y="1775"/>
                  </a:lnTo>
                  <a:lnTo>
                    <a:pt x="2170" y="1770"/>
                  </a:lnTo>
                  <a:lnTo>
                    <a:pt x="2191" y="1726"/>
                  </a:lnTo>
                  <a:lnTo>
                    <a:pt x="2170" y="1723"/>
                  </a:lnTo>
                  <a:lnTo>
                    <a:pt x="2191" y="1678"/>
                  </a:lnTo>
                  <a:lnTo>
                    <a:pt x="2170" y="1675"/>
                  </a:lnTo>
                  <a:lnTo>
                    <a:pt x="2191" y="1631"/>
                  </a:lnTo>
                  <a:lnTo>
                    <a:pt x="2170" y="1628"/>
                  </a:lnTo>
                  <a:lnTo>
                    <a:pt x="2191" y="1582"/>
                  </a:lnTo>
                  <a:lnTo>
                    <a:pt x="2170" y="1579"/>
                  </a:lnTo>
                  <a:lnTo>
                    <a:pt x="2191" y="1534"/>
                  </a:lnTo>
                  <a:lnTo>
                    <a:pt x="2170" y="1531"/>
                  </a:lnTo>
                  <a:lnTo>
                    <a:pt x="2191" y="1487"/>
                  </a:lnTo>
                  <a:lnTo>
                    <a:pt x="2170" y="1484"/>
                  </a:lnTo>
                  <a:lnTo>
                    <a:pt x="2191" y="1439"/>
                  </a:lnTo>
                  <a:lnTo>
                    <a:pt x="2170" y="1436"/>
                  </a:lnTo>
                  <a:lnTo>
                    <a:pt x="2191" y="1392"/>
                  </a:lnTo>
                  <a:lnTo>
                    <a:pt x="2170" y="1389"/>
                  </a:lnTo>
                  <a:lnTo>
                    <a:pt x="2191" y="1343"/>
                  </a:lnTo>
                  <a:lnTo>
                    <a:pt x="2170" y="1340"/>
                  </a:lnTo>
                  <a:lnTo>
                    <a:pt x="2191" y="1295"/>
                  </a:lnTo>
                  <a:lnTo>
                    <a:pt x="2170" y="1292"/>
                  </a:lnTo>
                  <a:lnTo>
                    <a:pt x="2191" y="1248"/>
                  </a:lnTo>
                  <a:lnTo>
                    <a:pt x="2170" y="1245"/>
                  </a:lnTo>
                  <a:lnTo>
                    <a:pt x="2191" y="1199"/>
                  </a:lnTo>
                  <a:lnTo>
                    <a:pt x="2170" y="1196"/>
                  </a:lnTo>
                  <a:lnTo>
                    <a:pt x="2191" y="1152"/>
                  </a:lnTo>
                  <a:lnTo>
                    <a:pt x="2170" y="1148"/>
                  </a:lnTo>
                  <a:lnTo>
                    <a:pt x="2191" y="1104"/>
                  </a:lnTo>
                  <a:lnTo>
                    <a:pt x="2170" y="1101"/>
                  </a:lnTo>
                  <a:lnTo>
                    <a:pt x="2191" y="1056"/>
                  </a:lnTo>
                  <a:lnTo>
                    <a:pt x="2170" y="1053"/>
                  </a:lnTo>
                  <a:lnTo>
                    <a:pt x="2191" y="1009"/>
                  </a:lnTo>
                  <a:lnTo>
                    <a:pt x="2170" y="1006"/>
                  </a:lnTo>
                  <a:lnTo>
                    <a:pt x="2191" y="960"/>
                  </a:lnTo>
                  <a:lnTo>
                    <a:pt x="2170" y="957"/>
                  </a:lnTo>
                  <a:lnTo>
                    <a:pt x="2191" y="912"/>
                  </a:lnTo>
                  <a:lnTo>
                    <a:pt x="2170" y="909"/>
                  </a:lnTo>
                  <a:lnTo>
                    <a:pt x="2191" y="865"/>
                  </a:lnTo>
                  <a:lnTo>
                    <a:pt x="2170" y="862"/>
                  </a:lnTo>
                  <a:lnTo>
                    <a:pt x="2191" y="816"/>
                  </a:lnTo>
                  <a:lnTo>
                    <a:pt x="2170" y="813"/>
                  </a:lnTo>
                  <a:lnTo>
                    <a:pt x="2191" y="769"/>
                  </a:lnTo>
                  <a:lnTo>
                    <a:pt x="2170" y="765"/>
                  </a:lnTo>
                  <a:lnTo>
                    <a:pt x="2191" y="721"/>
                  </a:lnTo>
                  <a:lnTo>
                    <a:pt x="2170" y="718"/>
                  </a:lnTo>
                  <a:lnTo>
                    <a:pt x="2191" y="673"/>
                  </a:lnTo>
                  <a:lnTo>
                    <a:pt x="2170" y="670"/>
                  </a:lnTo>
                  <a:lnTo>
                    <a:pt x="2191" y="626"/>
                  </a:lnTo>
                  <a:lnTo>
                    <a:pt x="2170" y="623"/>
                  </a:lnTo>
                  <a:lnTo>
                    <a:pt x="2191" y="577"/>
                  </a:lnTo>
                  <a:lnTo>
                    <a:pt x="2170" y="574"/>
                  </a:lnTo>
                  <a:lnTo>
                    <a:pt x="2191" y="529"/>
                  </a:lnTo>
                  <a:lnTo>
                    <a:pt x="2170" y="526"/>
                  </a:lnTo>
                  <a:lnTo>
                    <a:pt x="2191" y="482"/>
                  </a:lnTo>
                  <a:lnTo>
                    <a:pt x="2170" y="479"/>
                  </a:lnTo>
                  <a:lnTo>
                    <a:pt x="2191" y="433"/>
                  </a:lnTo>
                  <a:lnTo>
                    <a:pt x="2170" y="430"/>
                  </a:lnTo>
                  <a:lnTo>
                    <a:pt x="2191" y="386"/>
                  </a:lnTo>
                  <a:lnTo>
                    <a:pt x="2170" y="382"/>
                  </a:lnTo>
                  <a:lnTo>
                    <a:pt x="2191" y="338"/>
                  </a:lnTo>
                  <a:lnTo>
                    <a:pt x="2170" y="335"/>
                  </a:lnTo>
                  <a:lnTo>
                    <a:pt x="2191" y="290"/>
                  </a:lnTo>
                  <a:lnTo>
                    <a:pt x="2170" y="287"/>
                  </a:lnTo>
                  <a:lnTo>
                    <a:pt x="2191" y="243"/>
                  </a:lnTo>
                  <a:lnTo>
                    <a:pt x="2170" y="240"/>
                  </a:lnTo>
                  <a:lnTo>
                    <a:pt x="2191" y="194"/>
                  </a:lnTo>
                  <a:lnTo>
                    <a:pt x="2170" y="191"/>
                  </a:lnTo>
                  <a:lnTo>
                    <a:pt x="2191" y="147"/>
                  </a:lnTo>
                  <a:lnTo>
                    <a:pt x="2170" y="143"/>
                  </a:lnTo>
                  <a:lnTo>
                    <a:pt x="2191" y="99"/>
                  </a:lnTo>
                  <a:lnTo>
                    <a:pt x="2170" y="96"/>
                  </a:lnTo>
                  <a:lnTo>
                    <a:pt x="2191" y="50"/>
                  </a:lnTo>
                  <a:lnTo>
                    <a:pt x="2170" y="47"/>
                  </a:lnTo>
                  <a:lnTo>
                    <a:pt x="2191" y="3"/>
                  </a:lnTo>
                  <a:lnTo>
                    <a:pt x="2170" y="0"/>
                  </a:lnTo>
                  <a:lnTo>
                    <a:pt x="0" y="4674"/>
                  </a:lnTo>
                  <a:cubicBezTo>
                    <a:pt x="647" y="4917"/>
                    <a:pt x="1269" y="5188"/>
                    <a:pt x="1871" y="548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829;p52">
              <a:extLst>
                <a:ext uri="{FF2B5EF4-FFF2-40B4-BE49-F238E27FC236}">
                  <a16:creationId xmlns:a16="http://schemas.microsoft.com/office/drawing/2014/main" id="{8E8C2996-C8DA-475B-8C67-DD19BC5470DC}"/>
                </a:ext>
              </a:extLst>
            </p:cNvPr>
            <p:cNvSpPr/>
            <p:nvPr/>
          </p:nvSpPr>
          <p:spPr>
            <a:xfrm>
              <a:off x="912000" y="4098975"/>
              <a:ext cx="149650" cy="179525"/>
            </a:xfrm>
            <a:custGeom>
              <a:avLst/>
              <a:gdLst/>
              <a:ahLst/>
              <a:cxnLst/>
              <a:rect l="l" t="t" r="r" b="b"/>
              <a:pathLst>
                <a:path w="5986" h="7181" extrusionOk="0">
                  <a:moveTo>
                    <a:pt x="4064" y="7180"/>
                  </a:moveTo>
                  <a:cubicBezTo>
                    <a:pt x="4309" y="5897"/>
                    <a:pt x="4948" y="4633"/>
                    <a:pt x="5985" y="3455"/>
                  </a:cubicBezTo>
                  <a:lnTo>
                    <a:pt x="1" y="0"/>
                  </a:lnTo>
                  <a:lnTo>
                    <a:pt x="42" y="24"/>
                  </a:lnTo>
                  <a:lnTo>
                    <a:pt x="1" y="49"/>
                  </a:lnTo>
                  <a:lnTo>
                    <a:pt x="42" y="71"/>
                  </a:lnTo>
                  <a:lnTo>
                    <a:pt x="1" y="96"/>
                  </a:lnTo>
                  <a:lnTo>
                    <a:pt x="42" y="120"/>
                  </a:lnTo>
                  <a:lnTo>
                    <a:pt x="1" y="144"/>
                  </a:lnTo>
                  <a:lnTo>
                    <a:pt x="42" y="168"/>
                  </a:lnTo>
                  <a:lnTo>
                    <a:pt x="1" y="191"/>
                  </a:lnTo>
                  <a:lnTo>
                    <a:pt x="42" y="215"/>
                  </a:lnTo>
                  <a:lnTo>
                    <a:pt x="1" y="239"/>
                  </a:lnTo>
                  <a:lnTo>
                    <a:pt x="42" y="264"/>
                  </a:lnTo>
                  <a:lnTo>
                    <a:pt x="1" y="288"/>
                  </a:lnTo>
                  <a:lnTo>
                    <a:pt x="42" y="312"/>
                  </a:lnTo>
                  <a:lnTo>
                    <a:pt x="1" y="335"/>
                  </a:lnTo>
                  <a:lnTo>
                    <a:pt x="42" y="359"/>
                  </a:lnTo>
                  <a:lnTo>
                    <a:pt x="1" y="383"/>
                  </a:lnTo>
                  <a:lnTo>
                    <a:pt x="42" y="407"/>
                  </a:lnTo>
                  <a:lnTo>
                    <a:pt x="1" y="432"/>
                  </a:lnTo>
                  <a:lnTo>
                    <a:pt x="42" y="456"/>
                  </a:lnTo>
                  <a:lnTo>
                    <a:pt x="1" y="480"/>
                  </a:lnTo>
                  <a:lnTo>
                    <a:pt x="42" y="503"/>
                  </a:lnTo>
                  <a:lnTo>
                    <a:pt x="1" y="527"/>
                  </a:lnTo>
                  <a:lnTo>
                    <a:pt x="42" y="550"/>
                  </a:lnTo>
                  <a:lnTo>
                    <a:pt x="1" y="574"/>
                  </a:lnTo>
                  <a:lnTo>
                    <a:pt x="42" y="598"/>
                  </a:lnTo>
                  <a:lnTo>
                    <a:pt x="1" y="622"/>
                  </a:lnTo>
                  <a:lnTo>
                    <a:pt x="42" y="647"/>
                  </a:lnTo>
                  <a:lnTo>
                    <a:pt x="1" y="669"/>
                  </a:lnTo>
                  <a:lnTo>
                    <a:pt x="42" y="694"/>
                  </a:lnTo>
                  <a:lnTo>
                    <a:pt x="1" y="718"/>
                  </a:lnTo>
                  <a:lnTo>
                    <a:pt x="42" y="742"/>
                  </a:lnTo>
                  <a:lnTo>
                    <a:pt x="1" y="766"/>
                  </a:lnTo>
                  <a:lnTo>
                    <a:pt x="42" y="789"/>
                  </a:lnTo>
                  <a:lnTo>
                    <a:pt x="1" y="813"/>
                  </a:lnTo>
                  <a:lnTo>
                    <a:pt x="42" y="837"/>
                  </a:lnTo>
                  <a:lnTo>
                    <a:pt x="1" y="862"/>
                  </a:lnTo>
                  <a:lnTo>
                    <a:pt x="42" y="886"/>
                  </a:lnTo>
                  <a:lnTo>
                    <a:pt x="1" y="910"/>
                  </a:lnTo>
                  <a:lnTo>
                    <a:pt x="42" y="933"/>
                  </a:lnTo>
                  <a:lnTo>
                    <a:pt x="1" y="957"/>
                  </a:lnTo>
                  <a:lnTo>
                    <a:pt x="42" y="981"/>
                  </a:lnTo>
                  <a:lnTo>
                    <a:pt x="1" y="1005"/>
                  </a:lnTo>
                  <a:lnTo>
                    <a:pt x="42" y="1030"/>
                  </a:lnTo>
                  <a:lnTo>
                    <a:pt x="1" y="1052"/>
                  </a:lnTo>
                  <a:lnTo>
                    <a:pt x="42" y="1077"/>
                  </a:lnTo>
                  <a:lnTo>
                    <a:pt x="1" y="1101"/>
                  </a:lnTo>
                  <a:lnTo>
                    <a:pt x="42" y="1125"/>
                  </a:lnTo>
                  <a:lnTo>
                    <a:pt x="1" y="1149"/>
                  </a:lnTo>
                  <a:lnTo>
                    <a:pt x="42" y="1173"/>
                  </a:lnTo>
                  <a:lnTo>
                    <a:pt x="1" y="1196"/>
                  </a:lnTo>
                  <a:lnTo>
                    <a:pt x="42" y="1220"/>
                  </a:lnTo>
                  <a:lnTo>
                    <a:pt x="1" y="1246"/>
                  </a:lnTo>
                  <a:lnTo>
                    <a:pt x="42" y="1269"/>
                  </a:lnTo>
                  <a:lnTo>
                    <a:pt x="1" y="1293"/>
                  </a:lnTo>
                  <a:lnTo>
                    <a:pt x="42" y="1317"/>
                  </a:lnTo>
                  <a:lnTo>
                    <a:pt x="1" y="1340"/>
                  </a:lnTo>
                  <a:lnTo>
                    <a:pt x="42" y="1364"/>
                  </a:lnTo>
                  <a:lnTo>
                    <a:pt x="1" y="1388"/>
                  </a:lnTo>
                  <a:lnTo>
                    <a:pt x="42" y="1411"/>
                  </a:lnTo>
                  <a:lnTo>
                    <a:pt x="1" y="1435"/>
                  </a:lnTo>
                  <a:lnTo>
                    <a:pt x="42" y="1460"/>
                  </a:lnTo>
                  <a:lnTo>
                    <a:pt x="1" y="1484"/>
                  </a:lnTo>
                  <a:lnTo>
                    <a:pt x="42" y="1508"/>
                  </a:lnTo>
                  <a:lnTo>
                    <a:pt x="1" y="1532"/>
                  </a:lnTo>
                  <a:lnTo>
                    <a:pt x="42" y="1556"/>
                  </a:lnTo>
                  <a:lnTo>
                    <a:pt x="1" y="1579"/>
                  </a:lnTo>
                  <a:lnTo>
                    <a:pt x="42" y="1603"/>
                  </a:lnTo>
                  <a:lnTo>
                    <a:pt x="1" y="1628"/>
                  </a:lnTo>
                  <a:lnTo>
                    <a:pt x="42" y="1652"/>
                  </a:lnTo>
                  <a:lnTo>
                    <a:pt x="1" y="1676"/>
                  </a:lnTo>
                  <a:lnTo>
                    <a:pt x="42" y="1699"/>
                  </a:lnTo>
                  <a:lnTo>
                    <a:pt x="1" y="1723"/>
                  </a:lnTo>
                  <a:lnTo>
                    <a:pt x="42" y="1747"/>
                  </a:lnTo>
                  <a:lnTo>
                    <a:pt x="1" y="1771"/>
                  </a:lnTo>
                  <a:lnTo>
                    <a:pt x="42" y="1796"/>
                  </a:lnTo>
                  <a:lnTo>
                    <a:pt x="1" y="1818"/>
                  </a:lnTo>
                  <a:lnTo>
                    <a:pt x="42" y="1843"/>
                  </a:lnTo>
                  <a:lnTo>
                    <a:pt x="1" y="1867"/>
                  </a:lnTo>
                  <a:lnTo>
                    <a:pt x="42" y="1891"/>
                  </a:lnTo>
                  <a:lnTo>
                    <a:pt x="1" y="1915"/>
                  </a:lnTo>
                  <a:lnTo>
                    <a:pt x="42" y="1938"/>
                  </a:lnTo>
                  <a:lnTo>
                    <a:pt x="1" y="1962"/>
                  </a:lnTo>
                  <a:lnTo>
                    <a:pt x="42" y="1986"/>
                  </a:lnTo>
                  <a:lnTo>
                    <a:pt x="1" y="2011"/>
                  </a:lnTo>
                  <a:lnTo>
                    <a:pt x="42" y="2035"/>
                  </a:lnTo>
                  <a:lnTo>
                    <a:pt x="1" y="2059"/>
                  </a:lnTo>
                  <a:lnTo>
                    <a:pt x="42" y="2083"/>
                  </a:lnTo>
                  <a:lnTo>
                    <a:pt x="1" y="2107"/>
                  </a:lnTo>
                  <a:lnTo>
                    <a:pt x="42" y="2130"/>
                  </a:lnTo>
                  <a:lnTo>
                    <a:pt x="1" y="2154"/>
                  </a:lnTo>
                  <a:lnTo>
                    <a:pt x="42" y="2177"/>
                  </a:lnTo>
                  <a:lnTo>
                    <a:pt x="1" y="2201"/>
                  </a:lnTo>
                  <a:lnTo>
                    <a:pt x="42" y="2226"/>
                  </a:lnTo>
                  <a:lnTo>
                    <a:pt x="1" y="2250"/>
                  </a:lnTo>
                  <a:lnTo>
                    <a:pt x="42" y="2274"/>
                  </a:lnTo>
                  <a:lnTo>
                    <a:pt x="1" y="2298"/>
                  </a:lnTo>
                  <a:lnTo>
                    <a:pt x="42" y="2321"/>
                  </a:lnTo>
                  <a:lnTo>
                    <a:pt x="1" y="2345"/>
                  </a:lnTo>
                  <a:lnTo>
                    <a:pt x="42" y="2369"/>
                  </a:lnTo>
                  <a:lnTo>
                    <a:pt x="1" y="2394"/>
                  </a:lnTo>
                  <a:lnTo>
                    <a:pt x="42" y="2418"/>
                  </a:lnTo>
                  <a:lnTo>
                    <a:pt x="1" y="2441"/>
                  </a:lnTo>
                  <a:lnTo>
                    <a:pt x="42" y="2465"/>
                  </a:lnTo>
                  <a:lnTo>
                    <a:pt x="1" y="2489"/>
                  </a:lnTo>
                  <a:lnTo>
                    <a:pt x="42" y="2513"/>
                  </a:lnTo>
                  <a:lnTo>
                    <a:pt x="1" y="2537"/>
                  </a:lnTo>
                  <a:lnTo>
                    <a:pt x="42" y="2562"/>
                  </a:lnTo>
                  <a:lnTo>
                    <a:pt x="1" y="2584"/>
                  </a:lnTo>
                  <a:lnTo>
                    <a:pt x="42" y="2609"/>
                  </a:lnTo>
                  <a:lnTo>
                    <a:pt x="1" y="2633"/>
                  </a:lnTo>
                  <a:lnTo>
                    <a:pt x="42" y="2657"/>
                  </a:lnTo>
                  <a:lnTo>
                    <a:pt x="1" y="2681"/>
                  </a:lnTo>
                  <a:lnTo>
                    <a:pt x="42" y="2704"/>
                  </a:lnTo>
                  <a:lnTo>
                    <a:pt x="1" y="2728"/>
                  </a:lnTo>
                  <a:lnTo>
                    <a:pt x="42" y="2752"/>
                  </a:lnTo>
                  <a:lnTo>
                    <a:pt x="1" y="2777"/>
                  </a:lnTo>
                  <a:lnTo>
                    <a:pt x="42" y="2801"/>
                  </a:lnTo>
                  <a:lnTo>
                    <a:pt x="1" y="2824"/>
                  </a:lnTo>
                  <a:lnTo>
                    <a:pt x="42" y="2848"/>
                  </a:lnTo>
                  <a:lnTo>
                    <a:pt x="1" y="2873"/>
                  </a:lnTo>
                  <a:lnTo>
                    <a:pt x="42" y="2896"/>
                  </a:lnTo>
                  <a:lnTo>
                    <a:pt x="1" y="2920"/>
                  </a:lnTo>
                  <a:lnTo>
                    <a:pt x="42" y="2945"/>
                  </a:lnTo>
                  <a:lnTo>
                    <a:pt x="1" y="2967"/>
                  </a:lnTo>
                  <a:lnTo>
                    <a:pt x="42" y="2992"/>
                  </a:lnTo>
                  <a:lnTo>
                    <a:pt x="1" y="3016"/>
                  </a:lnTo>
                  <a:lnTo>
                    <a:pt x="42" y="3038"/>
                  </a:lnTo>
                  <a:lnTo>
                    <a:pt x="1" y="3063"/>
                  </a:lnTo>
                  <a:lnTo>
                    <a:pt x="42" y="3087"/>
                  </a:lnTo>
                  <a:lnTo>
                    <a:pt x="1" y="3111"/>
                  </a:lnTo>
                  <a:lnTo>
                    <a:pt x="42" y="3135"/>
                  </a:lnTo>
                  <a:lnTo>
                    <a:pt x="1" y="3158"/>
                  </a:lnTo>
                  <a:lnTo>
                    <a:pt x="42" y="3182"/>
                  </a:lnTo>
                  <a:lnTo>
                    <a:pt x="1" y="3207"/>
                  </a:lnTo>
                  <a:lnTo>
                    <a:pt x="42" y="3231"/>
                  </a:lnTo>
                  <a:lnTo>
                    <a:pt x="1" y="3255"/>
                  </a:lnTo>
                  <a:lnTo>
                    <a:pt x="42" y="3279"/>
                  </a:lnTo>
                  <a:lnTo>
                    <a:pt x="1" y="3303"/>
                  </a:lnTo>
                  <a:lnTo>
                    <a:pt x="42" y="3326"/>
                  </a:lnTo>
                  <a:lnTo>
                    <a:pt x="1" y="3350"/>
                  </a:lnTo>
                  <a:lnTo>
                    <a:pt x="42" y="3375"/>
                  </a:lnTo>
                  <a:lnTo>
                    <a:pt x="1" y="3399"/>
                  </a:lnTo>
                  <a:lnTo>
                    <a:pt x="42" y="3423"/>
                  </a:lnTo>
                  <a:lnTo>
                    <a:pt x="1" y="3446"/>
                  </a:lnTo>
                  <a:lnTo>
                    <a:pt x="42" y="3470"/>
                  </a:lnTo>
                  <a:lnTo>
                    <a:pt x="1" y="3494"/>
                  </a:lnTo>
                  <a:lnTo>
                    <a:pt x="42" y="3518"/>
                  </a:lnTo>
                  <a:lnTo>
                    <a:pt x="1" y="3543"/>
                  </a:lnTo>
                  <a:lnTo>
                    <a:pt x="42" y="3565"/>
                  </a:lnTo>
                  <a:lnTo>
                    <a:pt x="1" y="3590"/>
                  </a:lnTo>
                  <a:lnTo>
                    <a:pt x="42" y="3614"/>
                  </a:lnTo>
                  <a:lnTo>
                    <a:pt x="1" y="3638"/>
                  </a:lnTo>
                  <a:lnTo>
                    <a:pt x="42" y="3662"/>
                  </a:lnTo>
                  <a:lnTo>
                    <a:pt x="1" y="3686"/>
                  </a:lnTo>
                  <a:lnTo>
                    <a:pt x="42" y="3711"/>
                  </a:lnTo>
                  <a:lnTo>
                    <a:pt x="1" y="3735"/>
                  </a:lnTo>
                  <a:lnTo>
                    <a:pt x="42" y="3758"/>
                  </a:lnTo>
                  <a:lnTo>
                    <a:pt x="1" y="3782"/>
                  </a:lnTo>
                  <a:lnTo>
                    <a:pt x="42" y="3804"/>
                  </a:lnTo>
                  <a:lnTo>
                    <a:pt x="1" y="3829"/>
                  </a:lnTo>
                  <a:lnTo>
                    <a:pt x="42" y="3853"/>
                  </a:lnTo>
                  <a:lnTo>
                    <a:pt x="1" y="3877"/>
                  </a:lnTo>
                  <a:lnTo>
                    <a:pt x="42" y="3901"/>
                  </a:lnTo>
                  <a:lnTo>
                    <a:pt x="1" y="3926"/>
                  </a:lnTo>
                  <a:lnTo>
                    <a:pt x="42" y="3948"/>
                  </a:lnTo>
                  <a:lnTo>
                    <a:pt x="1" y="3973"/>
                  </a:lnTo>
                  <a:lnTo>
                    <a:pt x="42" y="3997"/>
                  </a:lnTo>
                  <a:lnTo>
                    <a:pt x="1" y="4021"/>
                  </a:lnTo>
                  <a:lnTo>
                    <a:pt x="42" y="4045"/>
                  </a:lnTo>
                  <a:lnTo>
                    <a:pt x="1" y="4068"/>
                  </a:lnTo>
                  <a:lnTo>
                    <a:pt x="42" y="4092"/>
                  </a:lnTo>
                  <a:lnTo>
                    <a:pt x="1" y="4116"/>
                  </a:lnTo>
                  <a:lnTo>
                    <a:pt x="42" y="4141"/>
                  </a:lnTo>
                  <a:lnTo>
                    <a:pt x="1" y="4165"/>
                  </a:lnTo>
                  <a:lnTo>
                    <a:pt x="42" y="4189"/>
                  </a:lnTo>
                  <a:lnTo>
                    <a:pt x="1" y="4212"/>
                  </a:lnTo>
                  <a:lnTo>
                    <a:pt x="42" y="4236"/>
                  </a:lnTo>
                  <a:lnTo>
                    <a:pt x="1" y="4260"/>
                  </a:lnTo>
                  <a:lnTo>
                    <a:pt x="42" y="4284"/>
                  </a:lnTo>
                  <a:lnTo>
                    <a:pt x="1" y="4309"/>
                  </a:lnTo>
                  <a:lnTo>
                    <a:pt x="42" y="4331"/>
                  </a:lnTo>
                  <a:lnTo>
                    <a:pt x="1" y="4356"/>
                  </a:lnTo>
                  <a:lnTo>
                    <a:pt x="42" y="4380"/>
                  </a:lnTo>
                  <a:lnTo>
                    <a:pt x="1" y="4404"/>
                  </a:lnTo>
                  <a:lnTo>
                    <a:pt x="42" y="4428"/>
                  </a:lnTo>
                  <a:lnTo>
                    <a:pt x="1" y="4451"/>
                  </a:lnTo>
                  <a:lnTo>
                    <a:pt x="42" y="4475"/>
                  </a:lnTo>
                  <a:lnTo>
                    <a:pt x="1" y="4501"/>
                  </a:lnTo>
                  <a:lnTo>
                    <a:pt x="42" y="4524"/>
                  </a:lnTo>
                  <a:lnTo>
                    <a:pt x="1" y="4548"/>
                  </a:lnTo>
                  <a:lnTo>
                    <a:pt x="42" y="4572"/>
                  </a:lnTo>
                  <a:lnTo>
                    <a:pt x="1" y="4595"/>
                  </a:lnTo>
                  <a:lnTo>
                    <a:pt x="42" y="4619"/>
                  </a:lnTo>
                  <a:lnTo>
                    <a:pt x="1" y="4643"/>
                  </a:lnTo>
                  <a:lnTo>
                    <a:pt x="42" y="4666"/>
                  </a:lnTo>
                  <a:lnTo>
                    <a:pt x="1" y="4690"/>
                  </a:lnTo>
                  <a:lnTo>
                    <a:pt x="42" y="4714"/>
                  </a:lnTo>
                  <a:lnTo>
                    <a:pt x="1" y="4739"/>
                  </a:lnTo>
                  <a:lnTo>
                    <a:pt x="42" y="4763"/>
                  </a:lnTo>
                  <a:lnTo>
                    <a:pt x="1" y="4785"/>
                  </a:lnTo>
                  <a:lnTo>
                    <a:pt x="42" y="4810"/>
                  </a:lnTo>
                  <a:lnTo>
                    <a:pt x="1" y="483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830;p52">
              <a:extLst>
                <a:ext uri="{FF2B5EF4-FFF2-40B4-BE49-F238E27FC236}">
                  <a16:creationId xmlns:a16="http://schemas.microsoft.com/office/drawing/2014/main" id="{A8E15FDE-5C12-459B-8B57-7C73E1BE6984}"/>
                </a:ext>
              </a:extLst>
            </p:cNvPr>
            <p:cNvSpPr/>
            <p:nvPr/>
          </p:nvSpPr>
          <p:spPr>
            <a:xfrm>
              <a:off x="1024025" y="3001350"/>
              <a:ext cx="99375" cy="505325"/>
            </a:xfrm>
            <a:custGeom>
              <a:avLst/>
              <a:gdLst/>
              <a:ahLst/>
              <a:cxnLst/>
              <a:rect l="l" t="t" r="r" b="b"/>
              <a:pathLst>
                <a:path w="3975" h="20213" extrusionOk="0">
                  <a:moveTo>
                    <a:pt x="3975" y="17919"/>
                  </a:moveTo>
                  <a:lnTo>
                    <a:pt x="1" y="20212"/>
                  </a:lnTo>
                  <a:lnTo>
                    <a:pt x="1" y="2296"/>
                  </a:lnTo>
                  <a:lnTo>
                    <a:pt x="3975" y="1"/>
                  </a:lnTo>
                  <a:close/>
                </a:path>
              </a:pathLst>
            </a:custGeom>
            <a:gradFill>
              <a:gsLst>
                <a:gs pos="0">
                  <a:srgbClr val="FFFFFF">
                    <a:alpha val="11372"/>
                  </a:srgbClr>
                </a:gs>
                <a:gs pos="66000">
                  <a:srgbClr val="E354F7">
                    <a:alpha val="56862"/>
                  </a:srgbClr>
                </a:gs>
                <a:gs pos="100000">
                  <a:srgbClr val="10ECFF">
                    <a:alpha val="86274"/>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831;p52">
              <a:extLst>
                <a:ext uri="{FF2B5EF4-FFF2-40B4-BE49-F238E27FC236}">
                  <a16:creationId xmlns:a16="http://schemas.microsoft.com/office/drawing/2014/main" id="{E670104D-CDDA-4FEA-AFD4-F82109A39F4D}"/>
                </a:ext>
              </a:extLst>
            </p:cNvPr>
            <p:cNvSpPr/>
            <p:nvPr/>
          </p:nvSpPr>
          <p:spPr>
            <a:xfrm>
              <a:off x="1174725" y="2732050"/>
              <a:ext cx="99375" cy="687600"/>
            </a:xfrm>
            <a:custGeom>
              <a:avLst/>
              <a:gdLst/>
              <a:ahLst/>
              <a:cxnLst/>
              <a:rect l="l" t="t" r="r" b="b"/>
              <a:pathLst>
                <a:path w="3975" h="27504" extrusionOk="0">
                  <a:moveTo>
                    <a:pt x="3975" y="25210"/>
                  </a:moveTo>
                  <a:lnTo>
                    <a:pt x="1" y="27504"/>
                  </a:lnTo>
                  <a:lnTo>
                    <a:pt x="1" y="2294"/>
                  </a:lnTo>
                  <a:lnTo>
                    <a:pt x="3975" y="0"/>
                  </a:lnTo>
                  <a:close/>
                </a:path>
              </a:pathLst>
            </a:custGeom>
            <a:gradFill>
              <a:gsLst>
                <a:gs pos="0">
                  <a:srgbClr val="FFFFFF">
                    <a:alpha val="11372"/>
                  </a:srgbClr>
                </a:gs>
                <a:gs pos="66000">
                  <a:srgbClr val="E354F7">
                    <a:alpha val="56862"/>
                  </a:srgbClr>
                </a:gs>
                <a:gs pos="100000">
                  <a:srgbClr val="10ECFF">
                    <a:alpha val="86274"/>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832;p52">
              <a:extLst>
                <a:ext uri="{FF2B5EF4-FFF2-40B4-BE49-F238E27FC236}">
                  <a16:creationId xmlns:a16="http://schemas.microsoft.com/office/drawing/2014/main" id="{3D5105DB-220D-44C5-AD66-19F84ABE1D40}"/>
                </a:ext>
              </a:extLst>
            </p:cNvPr>
            <p:cNvSpPr/>
            <p:nvPr/>
          </p:nvSpPr>
          <p:spPr>
            <a:xfrm>
              <a:off x="1174725" y="2577900"/>
              <a:ext cx="99375" cy="162075"/>
            </a:xfrm>
            <a:custGeom>
              <a:avLst/>
              <a:gdLst/>
              <a:ahLst/>
              <a:cxnLst/>
              <a:rect l="l" t="t" r="r" b="b"/>
              <a:pathLst>
                <a:path w="3975" h="6483" extrusionOk="0">
                  <a:moveTo>
                    <a:pt x="3975" y="1"/>
                  </a:moveTo>
                  <a:lnTo>
                    <a:pt x="1" y="2294"/>
                  </a:lnTo>
                  <a:lnTo>
                    <a:pt x="1" y="6483"/>
                  </a:lnTo>
                  <a:lnTo>
                    <a:pt x="3975" y="4189"/>
                  </a:lnTo>
                  <a:lnTo>
                    <a:pt x="39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833;p52">
              <a:extLst>
                <a:ext uri="{FF2B5EF4-FFF2-40B4-BE49-F238E27FC236}">
                  <a16:creationId xmlns:a16="http://schemas.microsoft.com/office/drawing/2014/main" id="{CABB69CE-9416-4E54-AD33-0D503A7C4889}"/>
                </a:ext>
              </a:extLst>
            </p:cNvPr>
            <p:cNvSpPr/>
            <p:nvPr/>
          </p:nvSpPr>
          <p:spPr>
            <a:xfrm>
              <a:off x="1174725" y="2500425"/>
              <a:ext cx="99375" cy="93350"/>
            </a:xfrm>
            <a:custGeom>
              <a:avLst/>
              <a:gdLst/>
              <a:ahLst/>
              <a:cxnLst/>
              <a:rect l="l" t="t" r="r" b="b"/>
              <a:pathLst>
                <a:path w="3975" h="3734" extrusionOk="0">
                  <a:moveTo>
                    <a:pt x="3975" y="1"/>
                  </a:moveTo>
                  <a:lnTo>
                    <a:pt x="1" y="2294"/>
                  </a:lnTo>
                  <a:lnTo>
                    <a:pt x="1" y="3734"/>
                  </a:lnTo>
                  <a:lnTo>
                    <a:pt x="3975" y="1440"/>
                  </a:lnTo>
                  <a:lnTo>
                    <a:pt x="39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834;p52">
              <a:extLst>
                <a:ext uri="{FF2B5EF4-FFF2-40B4-BE49-F238E27FC236}">
                  <a16:creationId xmlns:a16="http://schemas.microsoft.com/office/drawing/2014/main" id="{740FACCF-34F4-4EAB-A1EE-D899A1C74EDA}"/>
                </a:ext>
              </a:extLst>
            </p:cNvPr>
            <p:cNvSpPr/>
            <p:nvPr/>
          </p:nvSpPr>
          <p:spPr>
            <a:xfrm>
              <a:off x="1325475" y="2977475"/>
              <a:ext cx="99325" cy="355175"/>
            </a:xfrm>
            <a:custGeom>
              <a:avLst/>
              <a:gdLst/>
              <a:ahLst/>
              <a:cxnLst/>
              <a:rect l="l" t="t" r="r" b="b"/>
              <a:pathLst>
                <a:path w="3973" h="14207" extrusionOk="0">
                  <a:moveTo>
                    <a:pt x="3973" y="11913"/>
                  </a:moveTo>
                  <a:lnTo>
                    <a:pt x="1" y="14206"/>
                  </a:lnTo>
                  <a:lnTo>
                    <a:pt x="1" y="2294"/>
                  </a:lnTo>
                  <a:lnTo>
                    <a:pt x="3973" y="1"/>
                  </a:lnTo>
                  <a:close/>
                </a:path>
              </a:pathLst>
            </a:custGeom>
            <a:gradFill>
              <a:gsLst>
                <a:gs pos="0">
                  <a:srgbClr val="FFFFFF">
                    <a:alpha val="11372"/>
                  </a:srgbClr>
                </a:gs>
                <a:gs pos="66000">
                  <a:srgbClr val="E354F7">
                    <a:alpha val="56862"/>
                  </a:srgbClr>
                </a:gs>
                <a:gs pos="100000">
                  <a:srgbClr val="10ECFF">
                    <a:alpha val="86274"/>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835;p52">
              <a:extLst>
                <a:ext uri="{FF2B5EF4-FFF2-40B4-BE49-F238E27FC236}">
                  <a16:creationId xmlns:a16="http://schemas.microsoft.com/office/drawing/2014/main" id="{54CB286F-2DAC-4FD5-8B0A-06B9109AFBDD}"/>
                </a:ext>
              </a:extLst>
            </p:cNvPr>
            <p:cNvSpPr/>
            <p:nvPr/>
          </p:nvSpPr>
          <p:spPr>
            <a:xfrm>
              <a:off x="1325475" y="2864700"/>
              <a:ext cx="99325" cy="120725"/>
            </a:xfrm>
            <a:custGeom>
              <a:avLst/>
              <a:gdLst/>
              <a:ahLst/>
              <a:cxnLst/>
              <a:rect l="l" t="t" r="r" b="b"/>
              <a:pathLst>
                <a:path w="3973" h="4829" extrusionOk="0">
                  <a:moveTo>
                    <a:pt x="3973" y="0"/>
                  </a:moveTo>
                  <a:lnTo>
                    <a:pt x="1" y="2295"/>
                  </a:lnTo>
                  <a:lnTo>
                    <a:pt x="1" y="4828"/>
                  </a:lnTo>
                  <a:lnTo>
                    <a:pt x="3973" y="2535"/>
                  </a:lnTo>
                  <a:lnTo>
                    <a:pt x="39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836;p52">
              <a:extLst>
                <a:ext uri="{FF2B5EF4-FFF2-40B4-BE49-F238E27FC236}">
                  <a16:creationId xmlns:a16="http://schemas.microsoft.com/office/drawing/2014/main" id="{6C234859-ADF8-4FC1-B1C1-9DFC9D918234}"/>
                </a:ext>
              </a:extLst>
            </p:cNvPr>
            <p:cNvSpPr/>
            <p:nvPr/>
          </p:nvSpPr>
          <p:spPr>
            <a:xfrm>
              <a:off x="1325475" y="2783625"/>
              <a:ext cx="99325" cy="89050"/>
            </a:xfrm>
            <a:custGeom>
              <a:avLst/>
              <a:gdLst/>
              <a:ahLst/>
              <a:cxnLst/>
              <a:rect l="l" t="t" r="r" b="b"/>
              <a:pathLst>
                <a:path w="3973" h="3562" extrusionOk="0">
                  <a:moveTo>
                    <a:pt x="3973" y="1"/>
                  </a:moveTo>
                  <a:lnTo>
                    <a:pt x="1" y="2294"/>
                  </a:lnTo>
                  <a:lnTo>
                    <a:pt x="1" y="3561"/>
                  </a:lnTo>
                  <a:lnTo>
                    <a:pt x="3973" y="1268"/>
                  </a:lnTo>
                  <a:lnTo>
                    <a:pt x="39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837;p52">
              <a:extLst>
                <a:ext uri="{FF2B5EF4-FFF2-40B4-BE49-F238E27FC236}">
                  <a16:creationId xmlns:a16="http://schemas.microsoft.com/office/drawing/2014/main" id="{E42658CA-0D15-4CAF-97A6-DFB9DDFB84B1}"/>
                </a:ext>
              </a:extLst>
            </p:cNvPr>
            <p:cNvSpPr/>
            <p:nvPr/>
          </p:nvSpPr>
          <p:spPr>
            <a:xfrm>
              <a:off x="1018550" y="2897475"/>
              <a:ext cx="99375" cy="120700"/>
            </a:xfrm>
            <a:custGeom>
              <a:avLst/>
              <a:gdLst/>
              <a:ahLst/>
              <a:cxnLst/>
              <a:rect l="l" t="t" r="r" b="b"/>
              <a:pathLst>
                <a:path w="3975" h="4828" extrusionOk="0">
                  <a:moveTo>
                    <a:pt x="3974" y="0"/>
                  </a:moveTo>
                  <a:lnTo>
                    <a:pt x="0" y="2295"/>
                  </a:lnTo>
                  <a:lnTo>
                    <a:pt x="0" y="4828"/>
                  </a:lnTo>
                  <a:lnTo>
                    <a:pt x="3974" y="2535"/>
                  </a:lnTo>
                  <a:lnTo>
                    <a:pt x="39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838;p52">
              <a:extLst>
                <a:ext uri="{FF2B5EF4-FFF2-40B4-BE49-F238E27FC236}">
                  <a16:creationId xmlns:a16="http://schemas.microsoft.com/office/drawing/2014/main" id="{44A81B43-6DFD-4923-B6F1-1E0016E88B5C}"/>
                </a:ext>
              </a:extLst>
            </p:cNvPr>
            <p:cNvSpPr/>
            <p:nvPr/>
          </p:nvSpPr>
          <p:spPr>
            <a:xfrm>
              <a:off x="1018550" y="2816400"/>
              <a:ext cx="99375" cy="89050"/>
            </a:xfrm>
            <a:custGeom>
              <a:avLst/>
              <a:gdLst/>
              <a:ahLst/>
              <a:cxnLst/>
              <a:rect l="l" t="t" r="r" b="b"/>
              <a:pathLst>
                <a:path w="3975" h="3562" extrusionOk="0">
                  <a:moveTo>
                    <a:pt x="3974" y="1"/>
                  </a:moveTo>
                  <a:lnTo>
                    <a:pt x="0" y="2294"/>
                  </a:lnTo>
                  <a:lnTo>
                    <a:pt x="0" y="3561"/>
                  </a:lnTo>
                  <a:lnTo>
                    <a:pt x="3974" y="1268"/>
                  </a:lnTo>
                  <a:lnTo>
                    <a:pt x="39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839;p52">
              <a:extLst>
                <a:ext uri="{FF2B5EF4-FFF2-40B4-BE49-F238E27FC236}">
                  <a16:creationId xmlns:a16="http://schemas.microsoft.com/office/drawing/2014/main" id="{DC240FDF-BFBA-43EA-8680-747AE0BB7981}"/>
                </a:ext>
              </a:extLst>
            </p:cNvPr>
            <p:cNvSpPr/>
            <p:nvPr/>
          </p:nvSpPr>
          <p:spPr>
            <a:xfrm>
              <a:off x="3664500" y="1475175"/>
              <a:ext cx="99375" cy="505325"/>
            </a:xfrm>
            <a:custGeom>
              <a:avLst/>
              <a:gdLst/>
              <a:ahLst/>
              <a:cxnLst/>
              <a:rect l="l" t="t" r="r" b="b"/>
              <a:pathLst>
                <a:path w="3975" h="20213" extrusionOk="0">
                  <a:moveTo>
                    <a:pt x="3975" y="17919"/>
                  </a:moveTo>
                  <a:lnTo>
                    <a:pt x="1" y="20212"/>
                  </a:lnTo>
                  <a:lnTo>
                    <a:pt x="1" y="2296"/>
                  </a:lnTo>
                  <a:lnTo>
                    <a:pt x="3975" y="1"/>
                  </a:lnTo>
                  <a:close/>
                </a:path>
              </a:pathLst>
            </a:custGeom>
            <a:gradFill>
              <a:gsLst>
                <a:gs pos="0">
                  <a:srgbClr val="FFFFFF">
                    <a:alpha val="11372"/>
                  </a:srgbClr>
                </a:gs>
                <a:gs pos="50000">
                  <a:srgbClr val="E354F7">
                    <a:alpha val="56862"/>
                  </a:srgbClr>
                </a:gs>
                <a:gs pos="100000">
                  <a:srgbClr val="10ECFF">
                    <a:alpha val="86274"/>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840;p52">
              <a:extLst>
                <a:ext uri="{FF2B5EF4-FFF2-40B4-BE49-F238E27FC236}">
                  <a16:creationId xmlns:a16="http://schemas.microsoft.com/office/drawing/2014/main" id="{FE5F23F2-B424-4FC2-AF30-346D5C707787}"/>
                </a:ext>
              </a:extLst>
            </p:cNvPr>
            <p:cNvSpPr/>
            <p:nvPr/>
          </p:nvSpPr>
          <p:spPr>
            <a:xfrm>
              <a:off x="3815250" y="1205875"/>
              <a:ext cx="99325" cy="687600"/>
            </a:xfrm>
            <a:custGeom>
              <a:avLst/>
              <a:gdLst/>
              <a:ahLst/>
              <a:cxnLst/>
              <a:rect l="l" t="t" r="r" b="b"/>
              <a:pathLst>
                <a:path w="3973" h="27504" extrusionOk="0">
                  <a:moveTo>
                    <a:pt x="3973" y="25210"/>
                  </a:moveTo>
                  <a:lnTo>
                    <a:pt x="0" y="27504"/>
                  </a:lnTo>
                  <a:lnTo>
                    <a:pt x="0" y="2294"/>
                  </a:lnTo>
                  <a:lnTo>
                    <a:pt x="3973" y="0"/>
                  </a:lnTo>
                  <a:close/>
                </a:path>
              </a:pathLst>
            </a:custGeom>
            <a:gradFill>
              <a:gsLst>
                <a:gs pos="0">
                  <a:srgbClr val="FFFFFF">
                    <a:alpha val="11372"/>
                  </a:srgbClr>
                </a:gs>
                <a:gs pos="50000">
                  <a:srgbClr val="E354F7">
                    <a:alpha val="56862"/>
                  </a:srgbClr>
                </a:gs>
                <a:gs pos="100000">
                  <a:srgbClr val="10ECFF">
                    <a:alpha val="86274"/>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841;p52">
              <a:extLst>
                <a:ext uri="{FF2B5EF4-FFF2-40B4-BE49-F238E27FC236}">
                  <a16:creationId xmlns:a16="http://schemas.microsoft.com/office/drawing/2014/main" id="{3313C6DD-FED7-40C7-8FC7-5700300B5AFC}"/>
                </a:ext>
              </a:extLst>
            </p:cNvPr>
            <p:cNvSpPr/>
            <p:nvPr/>
          </p:nvSpPr>
          <p:spPr>
            <a:xfrm>
              <a:off x="3815250" y="1051725"/>
              <a:ext cx="99325" cy="162075"/>
            </a:xfrm>
            <a:custGeom>
              <a:avLst/>
              <a:gdLst/>
              <a:ahLst/>
              <a:cxnLst/>
              <a:rect l="l" t="t" r="r" b="b"/>
              <a:pathLst>
                <a:path w="3973" h="6483" extrusionOk="0">
                  <a:moveTo>
                    <a:pt x="3973" y="0"/>
                  </a:moveTo>
                  <a:lnTo>
                    <a:pt x="0" y="2294"/>
                  </a:lnTo>
                  <a:lnTo>
                    <a:pt x="0" y="6483"/>
                  </a:lnTo>
                  <a:lnTo>
                    <a:pt x="3973" y="4189"/>
                  </a:lnTo>
                  <a:lnTo>
                    <a:pt x="39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842;p52">
              <a:extLst>
                <a:ext uri="{FF2B5EF4-FFF2-40B4-BE49-F238E27FC236}">
                  <a16:creationId xmlns:a16="http://schemas.microsoft.com/office/drawing/2014/main" id="{D4E2F9A6-0C92-461E-B1BC-E009AF24B494}"/>
                </a:ext>
              </a:extLst>
            </p:cNvPr>
            <p:cNvSpPr/>
            <p:nvPr/>
          </p:nvSpPr>
          <p:spPr>
            <a:xfrm>
              <a:off x="3815250" y="974250"/>
              <a:ext cx="99325" cy="93350"/>
            </a:xfrm>
            <a:custGeom>
              <a:avLst/>
              <a:gdLst/>
              <a:ahLst/>
              <a:cxnLst/>
              <a:rect l="l" t="t" r="r" b="b"/>
              <a:pathLst>
                <a:path w="3973" h="3734" extrusionOk="0">
                  <a:moveTo>
                    <a:pt x="3973" y="1"/>
                  </a:moveTo>
                  <a:lnTo>
                    <a:pt x="0" y="2294"/>
                  </a:lnTo>
                  <a:lnTo>
                    <a:pt x="0" y="3734"/>
                  </a:lnTo>
                  <a:lnTo>
                    <a:pt x="3973" y="1440"/>
                  </a:lnTo>
                  <a:lnTo>
                    <a:pt x="3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843;p52">
              <a:extLst>
                <a:ext uri="{FF2B5EF4-FFF2-40B4-BE49-F238E27FC236}">
                  <a16:creationId xmlns:a16="http://schemas.microsoft.com/office/drawing/2014/main" id="{D5FEB41C-7468-4DF0-8C4D-3F0B6E7607C6}"/>
                </a:ext>
              </a:extLst>
            </p:cNvPr>
            <p:cNvSpPr/>
            <p:nvPr/>
          </p:nvSpPr>
          <p:spPr>
            <a:xfrm>
              <a:off x="3965950" y="1451300"/>
              <a:ext cx="99325" cy="355175"/>
            </a:xfrm>
            <a:custGeom>
              <a:avLst/>
              <a:gdLst/>
              <a:ahLst/>
              <a:cxnLst/>
              <a:rect l="l" t="t" r="r" b="b"/>
              <a:pathLst>
                <a:path w="3973" h="14207" extrusionOk="0">
                  <a:moveTo>
                    <a:pt x="3973" y="11913"/>
                  </a:moveTo>
                  <a:lnTo>
                    <a:pt x="1" y="14206"/>
                  </a:lnTo>
                  <a:lnTo>
                    <a:pt x="1" y="2294"/>
                  </a:lnTo>
                  <a:lnTo>
                    <a:pt x="3973" y="1"/>
                  </a:lnTo>
                  <a:close/>
                </a:path>
              </a:pathLst>
            </a:custGeom>
            <a:gradFill>
              <a:gsLst>
                <a:gs pos="0">
                  <a:srgbClr val="FFFFFF">
                    <a:alpha val="11372"/>
                  </a:srgbClr>
                </a:gs>
                <a:gs pos="50000">
                  <a:srgbClr val="E354F7">
                    <a:alpha val="56862"/>
                  </a:srgbClr>
                </a:gs>
                <a:gs pos="100000">
                  <a:srgbClr val="10ECFF">
                    <a:alpha val="86274"/>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844;p52">
              <a:extLst>
                <a:ext uri="{FF2B5EF4-FFF2-40B4-BE49-F238E27FC236}">
                  <a16:creationId xmlns:a16="http://schemas.microsoft.com/office/drawing/2014/main" id="{9F2AD1D2-C3D4-46FE-97BD-D2A122375D05}"/>
                </a:ext>
              </a:extLst>
            </p:cNvPr>
            <p:cNvSpPr/>
            <p:nvPr/>
          </p:nvSpPr>
          <p:spPr>
            <a:xfrm>
              <a:off x="3965950" y="1338525"/>
              <a:ext cx="99325" cy="120700"/>
            </a:xfrm>
            <a:custGeom>
              <a:avLst/>
              <a:gdLst/>
              <a:ahLst/>
              <a:cxnLst/>
              <a:rect l="l" t="t" r="r" b="b"/>
              <a:pathLst>
                <a:path w="3973" h="4828" extrusionOk="0">
                  <a:moveTo>
                    <a:pt x="3973" y="0"/>
                  </a:moveTo>
                  <a:lnTo>
                    <a:pt x="1" y="2295"/>
                  </a:lnTo>
                  <a:lnTo>
                    <a:pt x="1" y="4828"/>
                  </a:lnTo>
                  <a:lnTo>
                    <a:pt x="3973" y="2535"/>
                  </a:lnTo>
                  <a:lnTo>
                    <a:pt x="39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845;p52">
              <a:extLst>
                <a:ext uri="{FF2B5EF4-FFF2-40B4-BE49-F238E27FC236}">
                  <a16:creationId xmlns:a16="http://schemas.microsoft.com/office/drawing/2014/main" id="{43857827-48A3-4BC8-8AE3-CFC8BB1C9366}"/>
                </a:ext>
              </a:extLst>
            </p:cNvPr>
            <p:cNvSpPr/>
            <p:nvPr/>
          </p:nvSpPr>
          <p:spPr>
            <a:xfrm>
              <a:off x="3965950" y="1257450"/>
              <a:ext cx="99325" cy="89050"/>
            </a:xfrm>
            <a:custGeom>
              <a:avLst/>
              <a:gdLst/>
              <a:ahLst/>
              <a:cxnLst/>
              <a:rect l="l" t="t" r="r" b="b"/>
              <a:pathLst>
                <a:path w="3973" h="3562" extrusionOk="0">
                  <a:moveTo>
                    <a:pt x="3973" y="1"/>
                  </a:moveTo>
                  <a:lnTo>
                    <a:pt x="1" y="2294"/>
                  </a:lnTo>
                  <a:lnTo>
                    <a:pt x="1" y="3561"/>
                  </a:lnTo>
                  <a:lnTo>
                    <a:pt x="3973" y="1268"/>
                  </a:lnTo>
                  <a:lnTo>
                    <a:pt x="3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846;p52">
              <a:extLst>
                <a:ext uri="{FF2B5EF4-FFF2-40B4-BE49-F238E27FC236}">
                  <a16:creationId xmlns:a16="http://schemas.microsoft.com/office/drawing/2014/main" id="{DA78CEC0-0B09-4951-886A-5F7883D0372C}"/>
                </a:ext>
              </a:extLst>
            </p:cNvPr>
            <p:cNvSpPr/>
            <p:nvPr/>
          </p:nvSpPr>
          <p:spPr>
            <a:xfrm>
              <a:off x="3659025" y="1371300"/>
              <a:ext cx="99375" cy="120700"/>
            </a:xfrm>
            <a:custGeom>
              <a:avLst/>
              <a:gdLst/>
              <a:ahLst/>
              <a:cxnLst/>
              <a:rect l="l" t="t" r="r" b="b"/>
              <a:pathLst>
                <a:path w="3975" h="4828" extrusionOk="0">
                  <a:moveTo>
                    <a:pt x="3974" y="0"/>
                  </a:moveTo>
                  <a:lnTo>
                    <a:pt x="0" y="2295"/>
                  </a:lnTo>
                  <a:lnTo>
                    <a:pt x="0" y="4828"/>
                  </a:lnTo>
                  <a:lnTo>
                    <a:pt x="3974" y="2535"/>
                  </a:lnTo>
                  <a:lnTo>
                    <a:pt x="39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847;p52">
              <a:extLst>
                <a:ext uri="{FF2B5EF4-FFF2-40B4-BE49-F238E27FC236}">
                  <a16:creationId xmlns:a16="http://schemas.microsoft.com/office/drawing/2014/main" id="{C327186B-3B1D-4DF2-83F2-3705115E47FF}"/>
                </a:ext>
              </a:extLst>
            </p:cNvPr>
            <p:cNvSpPr/>
            <p:nvPr/>
          </p:nvSpPr>
          <p:spPr>
            <a:xfrm>
              <a:off x="3659025" y="1290225"/>
              <a:ext cx="99375" cy="89050"/>
            </a:xfrm>
            <a:custGeom>
              <a:avLst/>
              <a:gdLst/>
              <a:ahLst/>
              <a:cxnLst/>
              <a:rect l="l" t="t" r="r" b="b"/>
              <a:pathLst>
                <a:path w="3975" h="3562" extrusionOk="0">
                  <a:moveTo>
                    <a:pt x="3974" y="1"/>
                  </a:moveTo>
                  <a:lnTo>
                    <a:pt x="0" y="2294"/>
                  </a:lnTo>
                  <a:lnTo>
                    <a:pt x="0" y="3561"/>
                  </a:lnTo>
                  <a:lnTo>
                    <a:pt x="3974" y="1268"/>
                  </a:lnTo>
                  <a:lnTo>
                    <a:pt x="39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848;p52">
              <a:extLst>
                <a:ext uri="{FF2B5EF4-FFF2-40B4-BE49-F238E27FC236}">
                  <a16:creationId xmlns:a16="http://schemas.microsoft.com/office/drawing/2014/main" id="{F00B202A-A8BF-4727-BDF0-B9A8EC7796D5}"/>
                </a:ext>
              </a:extLst>
            </p:cNvPr>
            <p:cNvSpPr/>
            <p:nvPr/>
          </p:nvSpPr>
          <p:spPr>
            <a:xfrm>
              <a:off x="4880000" y="2267575"/>
              <a:ext cx="802700" cy="317050"/>
            </a:xfrm>
            <a:custGeom>
              <a:avLst/>
              <a:gdLst/>
              <a:ahLst/>
              <a:cxnLst/>
              <a:rect l="l" t="t" r="r" b="b"/>
              <a:pathLst>
                <a:path w="32108" h="12682" extrusionOk="0">
                  <a:moveTo>
                    <a:pt x="12335" y="0"/>
                  </a:moveTo>
                  <a:lnTo>
                    <a:pt x="1" y="9098"/>
                  </a:lnTo>
                  <a:cubicBezTo>
                    <a:pt x="7930" y="12681"/>
                    <a:pt x="19369" y="12280"/>
                    <a:pt x="26487" y="8170"/>
                  </a:cubicBezTo>
                  <a:cubicBezTo>
                    <a:pt x="29481" y="6441"/>
                    <a:pt x="31451" y="4207"/>
                    <a:pt x="32108" y="1791"/>
                  </a:cubicBezTo>
                  <a:close/>
                </a:path>
              </a:pathLst>
            </a:custGeom>
            <a:gradFill>
              <a:gsLst>
                <a:gs pos="0">
                  <a:srgbClr val="AFCAE0"/>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849;p52">
              <a:extLst>
                <a:ext uri="{FF2B5EF4-FFF2-40B4-BE49-F238E27FC236}">
                  <a16:creationId xmlns:a16="http://schemas.microsoft.com/office/drawing/2014/main" id="{1DE0A9FA-5516-4499-ACC7-A66552468B15}"/>
                </a:ext>
              </a:extLst>
            </p:cNvPr>
            <p:cNvSpPr/>
            <p:nvPr/>
          </p:nvSpPr>
          <p:spPr>
            <a:xfrm>
              <a:off x="4640525" y="1980875"/>
              <a:ext cx="547875" cy="514175"/>
            </a:xfrm>
            <a:custGeom>
              <a:avLst/>
              <a:gdLst/>
              <a:ahLst/>
              <a:cxnLst/>
              <a:rect l="l" t="t" r="r" b="b"/>
              <a:pathLst>
                <a:path w="21915" h="20567" extrusionOk="0">
                  <a:moveTo>
                    <a:pt x="21914" y="11468"/>
                  </a:moveTo>
                  <a:lnTo>
                    <a:pt x="19462" y="1"/>
                  </a:lnTo>
                  <a:cubicBezTo>
                    <a:pt x="15037" y="317"/>
                    <a:pt x="10918" y="1477"/>
                    <a:pt x="7765" y="3298"/>
                  </a:cubicBezTo>
                  <a:cubicBezTo>
                    <a:pt x="0" y="7780"/>
                    <a:pt x="0" y="15156"/>
                    <a:pt x="7765" y="19638"/>
                  </a:cubicBezTo>
                  <a:cubicBezTo>
                    <a:pt x="8337" y="19968"/>
                    <a:pt x="8942" y="20279"/>
                    <a:pt x="9581" y="20566"/>
                  </a:cubicBez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850;p52">
              <a:extLst>
                <a:ext uri="{FF2B5EF4-FFF2-40B4-BE49-F238E27FC236}">
                  <a16:creationId xmlns:a16="http://schemas.microsoft.com/office/drawing/2014/main" id="{3D532F14-A0E0-4ABE-9159-2E59251AFBE0}"/>
                </a:ext>
              </a:extLst>
            </p:cNvPr>
            <p:cNvSpPr/>
            <p:nvPr/>
          </p:nvSpPr>
          <p:spPr>
            <a:xfrm>
              <a:off x="5127075" y="1969975"/>
              <a:ext cx="580375" cy="342375"/>
            </a:xfrm>
            <a:custGeom>
              <a:avLst/>
              <a:gdLst/>
              <a:ahLst/>
              <a:cxnLst/>
              <a:rect l="l" t="t" r="r" b="b"/>
              <a:pathLst>
                <a:path w="23215" h="13695" extrusionOk="0">
                  <a:moveTo>
                    <a:pt x="2452" y="11904"/>
                  </a:moveTo>
                  <a:lnTo>
                    <a:pt x="22223" y="13695"/>
                  </a:lnTo>
                  <a:cubicBezTo>
                    <a:pt x="23215" y="10050"/>
                    <a:pt x="21123" y="6344"/>
                    <a:pt x="16604" y="3734"/>
                  </a:cubicBezTo>
                  <a:cubicBezTo>
                    <a:pt x="12247" y="1219"/>
                    <a:pt x="6114" y="1"/>
                    <a:pt x="0" y="437"/>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851;p52">
              <a:extLst>
                <a:ext uri="{FF2B5EF4-FFF2-40B4-BE49-F238E27FC236}">
                  <a16:creationId xmlns:a16="http://schemas.microsoft.com/office/drawing/2014/main" id="{32AD1ECC-2B10-46D0-87E1-1DB323CB1B23}"/>
                </a:ext>
              </a:extLst>
            </p:cNvPr>
            <p:cNvSpPr/>
            <p:nvPr/>
          </p:nvSpPr>
          <p:spPr>
            <a:xfrm>
              <a:off x="4880000" y="2312325"/>
              <a:ext cx="802700" cy="434875"/>
            </a:xfrm>
            <a:custGeom>
              <a:avLst/>
              <a:gdLst/>
              <a:ahLst/>
              <a:cxnLst/>
              <a:rect l="l" t="t" r="r" b="b"/>
              <a:pathLst>
                <a:path w="32108" h="17395" extrusionOk="0">
                  <a:moveTo>
                    <a:pt x="26487" y="6380"/>
                  </a:moveTo>
                  <a:cubicBezTo>
                    <a:pt x="29481" y="4651"/>
                    <a:pt x="31451" y="2417"/>
                    <a:pt x="32108" y="1"/>
                  </a:cubicBezTo>
                  <a:lnTo>
                    <a:pt x="32108" y="6506"/>
                  </a:lnTo>
                  <a:cubicBezTo>
                    <a:pt x="31451" y="8920"/>
                    <a:pt x="29483" y="11155"/>
                    <a:pt x="26487" y="12884"/>
                  </a:cubicBezTo>
                  <a:cubicBezTo>
                    <a:pt x="19369" y="16995"/>
                    <a:pt x="7929" y="17395"/>
                    <a:pt x="1" y="13813"/>
                  </a:cubicBezTo>
                  <a:lnTo>
                    <a:pt x="1" y="7308"/>
                  </a:lnTo>
                  <a:cubicBezTo>
                    <a:pt x="7929" y="10891"/>
                    <a:pt x="19369" y="10490"/>
                    <a:pt x="26487" y="63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852;p52">
              <a:extLst>
                <a:ext uri="{FF2B5EF4-FFF2-40B4-BE49-F238E27FC236}">
                  <a16:creationId xmlns:a16="http://schemas.microsoft.com/office/drawing/2014/main" id="{FE05CF56-B3A7-446C-A91F-BA21AB8212C0}"/>
                </a:ext>
              </a:extLst>
            </p:cNvPr>
            <p:cNvSpPr/>
            <p:nvPr/>
          </p:nvSpPr>
          <p:spPr>
            <a:xfrm>
              <a:off x="4688550" y="2268900"/>
              <a:ext cx="191475" cy="388775"/>
            </a:xfrm>
            <a:custGeom>
              <a:avLst/>
              <a:gdLst/>
              <a:ahLst/>
              <a:cxnLst/>
              <a:rect l="l" t="t" r="r" b="b"/>
              <a:pathLst>
                <a:path w="7659" h="15551" extrusionOk="0">
                  <a:moveTo>
                    <a:pt x="5842" y="8117"/>
                  </a:moveTo>
                  <a:cubicBezTo>
                    <a:pt x="6414" y="8447"/>
                    <a:pt x="7020" y="8758"/>
                    <a:pt x="7659" y="9045"/>
                  </a:cubicBezTo>
                  <a:lnTo>
                    <a:pt x="7659" y="15550"/>
                  </a:lnTo>
                  <a:cubicBezTo>
                    <a:pt x="7021" y="15263"/>
                    <a:pt x="6416" y="14952"/>
                    <a:pt x="5842" y="14621"/>
                  </a:cubicBezTo>
                  <a:cubicBezTo>
                    <a:pt x="1938" y="12367"/>
                    <a:pt x="0" y="9381"/>
                    <a:pt x="23" y="6399"/>
                  </a:cubicBezTo>
                  <a:lnTo>
                    <a:pt x="23" y="104"/>
                  </a:lnTo>
                  <a:lnTo>
                    <a:pt x="23" y="0"/>
                  </a:lnTo>
                  <a:cubicBezTo>
                    <a:pt x="46" y="2947"/>
                    <a:pt x="1985" y="5890"/>
                    <a:pt x="5842" y="811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68978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90907E2-1FBF-49CA-ABB7-A89F4C9B03AA}"/>
              </a:ext>
            </a:extLst>
          </p:cNvPr>
          <p:cNvSpPr>
            <a:spLocks noGrp="1"/>
          </p:cNvSpPr>
          <p:nvPr>
            <p:ph type="ctrTitle"/>
          </p:nvPr>
        </p:nvSpPr>
        <p:spPr>
          <a:xfrm>
            <a:off x="309772" y="115202"/>
            <a:ext cx="5473994" cy="2052600"/>
          </a:xfrm>
        </p:spPr>
        <p:txBody>
          <a:bodyPr/>
          <a:lstStyle/>
          <a:p>
            <a:r>
              <a:rPr lang="en-US" dirty="0"/>
              <a:t>Train </a:t>
            </a:r>
            <a:r>
              <a:rPr lang="en-US" sz="5400" dirty="0" err="1">
                <a:solidFill>
                  <a:schemeClr val="lt1"/>
                </a:solidFill>
                <a:latin typeface="Fjalla One"/>
                <a:sym typeface="Fjalla One"/>
              </a:rPr>
              <a:t>MLPClassifier</a:t>
            </a:r>
            <a:r>
              <a:rPr lang="en-US" sz="5400" dirty="0">
                <a:solidFill>
                  <a:schemeClr val="lt1"/>
                </a:solidFill>
                <a:latin typeface="Fjalla One"/>
                <a:sym typeface="Fjalla One"/>
              </a:rPr>
              <a:t>: </a:t>
            </a:r>
            <a:br>
              <a:rPr lang="en-US" sz="5400" dirty="0">
                <a:solidFill>
                  <a:schemeClr val="lt1"/>
                </a:solidFill>
                <a:latin typeface="Fjalla One"/>
                <a:sym typeface="Fjalla One"/>
              </a:rPr>
            </a:br>
            <a:endParaRPr lang="ar-JO" dirty="0"/>
          </a:p>
        </p:txBody>
      </p:sp>
      <p:sp>
        <p:nvSpPr>
          <p:cNvPr id="3" name="عنوان فرعي 2">
            <a:extLst>
              <a:ext uri="{FF2B5EF4-FFF2-40B4-BE49-F238E27FC236}">
                <a16:creationId xmlns:a16="http://schemas.microsoft.com/office/drawing/2014/main" id="{53410329-9721-48AB-B942-36E304971A40}"/>
              </a:ext>
            </a:extLst>
          </p:cNvPr>
          <p:cNvSpPr>
            <a:spLocks noGrp="1"/>
          </p:cNvSpPr>
          <p:nvPr>
            <p:ph type="subTitle" idx="1"/>
          </p:nvPr>
        </p:nvSpPr>
        <p:spPr/>
        <p:txBody>
          <a:bodyPr/>
          <a:lstStyle/>
          <a:p>
            <a:endParaRPr lang="ar-JO"/>
          </a:p>
        </p:txBody>
      </p:sp>
      <p:pic>
        <p:nvPicPr>
          <p:cNvPr id="5" name="Picture 4">
            <a:extLst>
              <a:ext uri="{FF2B5EF4-FFF2-40B4-BE49-F238E27FC236}">
                <a16:creationId xmlns:a16="http://schemas.microsoft.com/office/drawing/2014/main" id="{1980B337-86E2-4ABA-8F14-424906240D4A}"/>
              </a:ext>
            </a:extLst>
          </p:cNvPr>
          <p:cNvPicPr>
            <a:picLocks noChangeAspect="1"/>
          </p:cNvPicPr>
          <p:nvPr/>
        </p:nvPicPr>
        <p:blipFill>
          <a:blip r:embed="rId2"/>
          <a:stretch>
            <a:fillRect/>
          </a:stretch>
        </p:blipFill>
        <p:spPr>
          <a:xfrm>
            <a:off x="454250" y="1290321"/>
            <a:ext cx="7886700" cy="2781300"/>
          </a:xfrm>
          <a:prstGeom prst="rect">
            <a:avLst/>
          </a:prstGeom>
        </p:spPr>
      </p:pic>
    </p:spTree>
    <p:extLst>
      <p:ext uri="{BB962C8B-B14F-4D97-AF65-F5344CB8AC3E}">
        <p14:creationId xmlns:p14="http://schemas.microsoft.com/office/powerpoint/2010/main" val="855056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58"/>
        <p:cNvGrpSpPr/>
        <p:nvPr/>
      </p:nvGrpSpPr>
      <p:grpSpPr>
        <a:xfrm>
          <a:off x="0" y="0"/>
          <a:ext cx="0" cy="0"/>
          <a:chOff x="0" y="0"/>
          <a:chExt cx="0" cy="0"/>
        </a:xfrm>
      </p:grpSpPr>
      <p:sp>
        <p:nvSpPr>
          <p:cNvPr id="1659" name="Google Shape;1659;p52"/>
          <p:cNvSpPr txBox="1">
            <a:spLocks noGrp="1"/>
          </p:cNvSpPr>
          <p:nvPr>
            <p:ph type="title"/>
          </p:nvPr>
        </p:nvSpPr>
        <p:spPr>
          <a:xfrm>
            <a:off x="83973" y="249723"/>
            <a:ext cx="2862600" cy="123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Thank you !</a:t>
            </a:r>
            <a:br>
              <a:rPr lang="en-US" dirty="0"/>
            </a:br>
            <a:endParaRPr sz="2000" dirty="0"/>
          </a:p>
        </p:txBody>
      </p:sp>
      <p:grpSp>
        <p:nvGrpSpPr>
          <p:cNvPr id="1660" name="Google Shape;1660;p52"/>
          <p:cNvGrpSpPr/>
          <p:nvPr/>
        </p:nvGrpSpPr>
        <p:grpSpPr>
          <a:xfrm>
            <a:off x="7215217" y="2158391"/>
            <a:ext cx="1736245" cy="2608225"/>
            <a:chOff x="6723331" y="2632490"/>
            <a:chExt cx="1275900" cy="1916685"/>
          </a:xfrm>
        </p:grpSpPr>
        <p:sp>
          <p:nvSpPr>
            <p:cNvPr id="1661" name="Google Shape;1661;p52"/>
            <p:cNvSpPr/>
            <p:nvPr/>
          </p:nvSpPr>
          <p:spPr>
            <a:xfrm>
              <a:off x="6723331" y="4315527"/>
              <a:ext cx="1275900" cy="94781"/>
            </a:xfrm>
            <a:custGeom>
              <a:avLst/>
              <a:gdLst/>
              <a:ahLst/>
              <a:cxnLst/>
              <a:rect l="l" t="t" r="r" b="b"/>
              <a:pathLst>
                <a:path w="76287" h="5667" extrusionOk="0">
                  <a:moveTo>
                    <a:pt x="38143" y="1"/>
                  </a:moveTo>
                  <a:cubicBezTo>
                    <a:pt x="28028" y="1"/>
                    <a:pt x="18326" y="299"/>
                    <a:pt x="11172" y="830"/>
                  </a:cubicBezTo>
                  <a:cubicBezTo>
                    <a:pt x="4019" y="1362"/>
                    <a:pt x="1" y="2083"/>
                    <a:pt x="1" y="2833"/>
                  </a:cubicBezTo>
                  <a:cubicBezTo>
                    <a:pt x="1" y="3586"/>
                    <a:pt x="4019" y="4306"/>
                    <a:pt x="11172" y="4837"/>
                  </a:cubicBezTo>
                  <a:cubicBezTo>
                    <a:pt x="18326" y="5368"/>
                    <a:pt x="28028" y="5666"/>
                    <a:pt x="38143" y="5666"/>
                  </a:cubicBezTo>
                  <a:cubicBezTo>
                    <a:pt x="48260" y="5666"/>
                    <a:pt x="57962" y="5368"/>
                    <a:pt x="65115" y="4837"/>
                  </a:cubicBezTo>
                  <a:cubicBezTo>
                    <a:pt x="72268" y="4306"/>
                    <a:pt x="76286" y="3586"/>
                    <a:pt x="76286" y="2833"/>
                  </a:cubicBezTo>
                  <a:cubicBezTo>
                    <a:pt x="76286" y="2083"/>
                    <a:pt x="72268" y="1362"/>
                    <a:pt x="65115" y="830"/>
                  </a:cubicBezTo>
                  <a:cubicBezTo>
                    <a:pt x="57962" y="299"/>
                    <a:pt x="48260" y="1"/>
                    <a:pt x="38143" y="1"/>
                  </a:cubicBez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2"/>
            <p:cNvSpPr/>
            <p:nvPr/>
          </p:nvSpPr>
          <p:spPr>
            <a:xfrm>
              <a:off x="6983672" y="3340794"/>
              <a:ext cx="894654" cy="1034642"/>
            </a:xfrm>
            <a:custGeom>
              <a:avLst/>
              <a:gdLst/>
              <a:ahLst/>
              <a:cxnLst/>
              <a:rect l="l" t="t" r="r" b="b"/>
              <a:pathLst>
                <a:path w="53492" h="61862" extrusionOk="0">
                  <a:moveTo>
                    <a:pt x="124" y="1"/>
                  </a:moveTo>
                  <a:cubicBezTo>
                    <a:pt x="54" y="1"/>
                    <a:pt x="0" y="56"/>
                    <a:pt x="0" y="125"/>
                  </a:cubicBezTo>
                  <a:lnTo>
                    <a:pt x="0" y="61737"/>
                  </a:lnTo>
                  <a:cubicBezTo>
                    <a:pt x="0" y="61806"/>
                    <a:pt x="54" y="61861"/>
                    <a:pt x="124" y="61861"/>
                  </a:cubicBezTo>
                  <a:lnTo>
                    <a:pt x="53368" y="61861"/>
                  </a:lnTo>
                  <a:cubicBezTo>
                    <a:pt x="53436" y="61861"/>
                    <a:pt x="53492" y="61806"/>
                    <a:pt x="53492" y="61737"/>
                  </a:cubicBezTo>
                  <a:lnTo>
                    <a:pt x="53492" y="125"/>
                  </a:lnTo>
                  <a:cubicBezTo>
                    <a:pt x="53492" y="56"/>
                    <a:pt x="53436" y="1"/>
                    <a:pt x="53368" y="1"/>
                  </a:cubicBezTo>
                  <a:close/>
                </a:path>
              </a:pathLst>
            </a:custGeom>
            <a:gradFill>
              <a:gsLst>
                <a:gs pos="0">
                  <a:srgbClr val="FFFFFF">
                    <a:alpha val="23137"/>
                  </a:srgbClr>
                </a:gs>
                <a:gs pos="50000">
                  <a:srgbClr val="E354F7">
                    <a:alpha val="56862"/>
                  </a:srgbClr>
                </a:gs>
                <a:gs pos="100000">
                  <a:srgbClr val="10ECFF">
                    <a:alpha val="58823"/>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2"/>
            <p:cNvSpPr/>
            <p:nvPr/>
          </p:nvSpPr>
          <p:spPr>
            <a:xfrm>
              <a:off x="7066428" y="3449088"/>
              <a:ext cx="756656" cy="212525"/>
            </a:xfrm>
            <a:custGeom>
              <a:avLst/>
              <a:gdLst/>
              <a:ahLst/>
              <a:cxnLst/>
              <a:rect l="l" t="t" r="r" b="b"/>
              <a:pathLst>
                <a:path w="45241" h="12707" extrusionOk="0">
                  <a:moveTo>
                    <a:pt x="31" y="1"/>
                  </a:moveTo>
                  <a:cubicBezTo>
                    <a:pt x="14" y="1"/>
                    <a:pt x="0" y="15"/>
                    <a:pt x="0" y="32"/>
                  </a:cubicBezTo>
                  <a:lnTo>
                    <a:pt x="0" y="12675"/>
                  </a:lnTo>
                  <a:cubicBezTo>
                    <a:pt x="0" y="12692"/>
                    <a:pt x="14" y="12706"/>
                    <a:pt x="31" y="12706"/>
                  </a:cubicBezTo>
                  <a:lnTo>
                    <a:pt x="45209" y="12706"/>
                  </a:lnTo>
                  <a:cubicBezTo>
                    <a:pt x="45226" y="12706"/>
                    <a:pt x="45240" y="12692"/>
                    <a:pt x="45240" y="12675"/>
                  </a:cubicBezTo>
                  <a:lnTo>
                    <a:pt x="45240" y="32"/>
                  </a:lnTo>
                  <a:cubicBezTo>
                    <a:pt x="45240" y="15"/>
                    <a:pt x="45226" y="1"/>
                    <a:pt x="45209" y="1"/>
                  </a:cubicBezTo>
                  <a:close/>
                </a:path>
              </a:pathLst>
            </a:custGeom>
            <a:solidFill>
              <a:srgbClr val="9090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2"/>
            <p:cNvSpPr/>
            <p:nvPr/>
          </p:nvSpPr>
          <p:spPr>
            <a:xfrm>
              <a:off x="7066428" y="3736976"/>
              <a:ext cx="194562" cy="134904"/>
            </a:xfrm>
            <a:custGeom>
              <a:avLst/>
              <a:gdLst/>
              <a:ahLst/>
              <a:cxnLst/>
              <a:rect l="l" t="t" r="r" b="b"/>
              <a:pathLst>
                <a:path w="11633" h="8066" extrusionOk="0">
                  <a:moveTo>
                    <a:pt x="31" y="0"/>
                  </a:moveTo>
                  <a:cubicBezTo>
                    <a:pt x="14" y="0"/>
                    <a:pt x="0" y="13"/>
                    <a:pt x="0" y="32"/>
                  </a:cubicBezTo>
                  <a:lnTo>
                    <a:pt x="0" y="8034"/>
                  </a:lnTo>
                  <a:cubicBezTo>
                    <a:pt x="0" y="8051"/>
                    <a:pt x="14" y="8065"/>
                    <a:pt x="31" y="8065"/>
                  </a:cubicBezTo>
                  <a:lnTo>
                    <a:pt x="11601" y="8065"/>
                  </a:lnTo>
                  <a:cubicBezTo>
                    <a:pt x="11618" y="8065"/>
                    <a:pt x="11633" y="8051"/>
                    <a:pt x="11633" y="8034"/>
                  </a:cubicBezTo>
                  <a:lnTo>
                    <a:pt x="11633" y="32"/>
                  </a:lnTo>
                  <a:cubicBezTo>
                    <a:pt x="11633" y="13"/>
                    <a:pt x="11618" y="0"/>
                    <a:pt x="11601" y="0"/>
                  </a:cubicBez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2"/>
            <p:cNvSpPr/>
            <p:nvPr/>
          </p:nvSpPr>
          <p:spPr>
            <a:xfrm>
              <a:off x="7347458" y="3736976"/>
              <a:ext cx="194562" cy="134904"/>
            </a:xfrm>
            <a:custGeom>
              <a:avLst/>
              <a:gdLst/>
              <a:ahLst/>
              <a:cxnLst/>
              <a:rect l="l" t="t" r="r" b="b"/>
              <a:pathLst>
                <a:path w="11633" h="8066" extrusionOk="0">
                  <a:moveTo>
                    <a:pt x="32" y="0"/>
                  </a:moveTo>
                  <a:cubicBezTo>
                    <a:pt x="14" y="0"/>
                    <a:pt x="0" y="13"/>
                    <a:pt x="0" y="32"/>
                  </a:cubicBezTo>
                  <a:lnTo>
                    <a:pt x="0" y="8034"/>
                  </a:lnTo>
                  <a:cubicBezTo>
                    <a:pt x="0" y="8051"/>
                    <a:pt x="14" y="8065"/>
                    <a:pt x="32" y="8065"/>
                  </a:cubicBezTo>
                  <a:lnTo>
                    <a:pt x="11601" y="8065"/>
                  </a:lnTo>
                  <a:cubicBezTo>
                    <a:pt x="11618" y="8065"/>
                    <a:pt x="11633" y="8051"/>
                    <a:pt x="11633" y="8034"/>
                  </a:cubicBezTo>
                  <a:lnTo>
                    <a:pt x="11633" y="32"/>
                  </a:lnTo>
                  <a:cubicBezTo>
                    <a:pt x="11633" y="13"/>
                    <a:pt x="11618" y="0"/>
                    <a:pt x="11601" y="0"/>
                  </a:cubicBezTo>
                  <a:close/>
                </a:path>
              </a:pathLst>
            </a:custGeom>
            <a:solidFill>
              <a:srgbClr val="9090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2"/>
            <p:cNvSpPr/>
            <p:nvPr/>
          </p:nvSpPr>
          <p:spPr>
            <a:xfrm>
              <a:off x="7628505" y="3736976"/>
              <a:ext cx="194579" cy="134904"/>
            </a:xfrm>
            <a:custGeom>
              <a:avLst/>
              <a:gdLst/>
              <a:ahLst/>
              <a:cxnLst/>
              <a:rect l="l" t="t" r="r" b="b"/>
              <a:pathLst>
                <a:path w="11634" h="8066" extrusionOk="0">
                  <a:moveTo>
                    <a:pt x="32" y="0"/>
                  </a:moveTo>
                  <a:cubicBezTo>
                    <a:pt x="13" y="0"/>
                    <a:pt x="1" y="13"/>
                    <a:pt x="1" y="32"/>
                  </a:cubicBezTo>
                  <a:lnTo>
                    <a:pt x="1" y="8034"/>
                  </a:lnTo>
                  <a:cubicBezTo>
                    <a:pt x="1" y="8051"/>
                    <a:pt x="13" y="8065"/>
                    <a:pt x="32" y="8065"/>
                  </a:cubicBezTo>
                  <a:lnTo>
                    <a:pt x="11602" y="8065"/>
                  </a:lnTo>
                  <a:cubicBezTo>
                    <a:pt x="11619" y="8065"/>
                    <a:pt x="11633" y="8051"/>
                    <a:pt x="11633" y="8034"/>
                  </a:cubicBezTo>
                  <a:lnTo>
                    <a:pt x="11633" y="32"/>
                  </a:lnTo>
                  <a:cubicBezTo>
                    <a:pt x="11633" y="13"/>
                    <a:pt x="11619" y="0"/>
                    <a:pt x="11602" y="0"/>
                  </a:cubicBez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2"/>
            <p:cNvSpPr/>
            <p:nvPr/>
          </p:nvSpPr>
          <p:spPr>
            <a:xfrm>
              <a:off x="7066428" y="3953815"/>
              <a:ext cx="194562" cy="134904"/>
            </a:xfrm>
            <a:custGeom>
              <a:avLst/>
              <a:gdLst/>
              <a:ahLst/>
              <a:cxnLst/>
              <a:rect l="l" t="t" r="r" b="b"/>
              <a:pathLst>
                <a:path w="11633" h="8066" extrusionOk="0">
                  <a:moveTo>
                    <a:pt x="31" y="1"/>
                  </a:moveTo>
                  <a:cubicBezTo>
                    <a:pt x="14" y="1"/>
                    <a:pt x="0" y="15"/>
                    <a:pt x="0" y="32"/>
                  </a:cubicBezTo>
                  <a:lnTo>
                    <a:pt x="0" y="8034"/>
                  </a:lnTo>
                  <a:cubicBezTo>
                    <a:pt x="0" y="8051"/>
                    <a:pt x="14" y="8066"/>
                    <a:pt x="31" y="8066"/>
                  </a:cubicBezTo>
                  <a:lnTo>
                    <a:pt x="11601" y="8066"/>
                  </a:lnTo>
                  <a:cubicBezTo>
                    <a:pt x="11618" y="8066"/>
                    <a:pt x="11633" y="8051"/>
                    <a:pt x="11633" y="8034"/>
                  </a:cubicBezTo>
                  <a:lnTo>
                    <a:pt x="11633" y="32"/>
                  </a:lnTo>
                  <a:cubicBezTo>
                    <a:pt x="11633" y="15"/>
                    <a:pt x="11618" y="1"/>
                    <a:pt x="11601" y="1"/>
                  </a:cubicBez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2"/>
            <p:cNvSpPr/>
            <p:nvPr/>
          </p:nvSpPr>
          <p:spPr>
            <a:xfrm>
              <a:off x="7347458" y="3953815"/>
              <a:ext cx="194562" cy="134904"/>
            </a:xfrm>
            <a:custGeom>
              <a:avLst/>
              <a:gdLst/>
              <a:ahLst/>
              <a:cxnLst/>
              <a:rect l="l" t="t" r="r" b="b"/>
              <a:pathLst>
                <a:path w="11633" h="8066" extrusionOk="0">
                  <a:moveTo>
                    <a:pt x="32" y="1"/>
                  </a:moveTo>
                  <a:cubicBezTo>
                    <a:pt x="14" y="1"/>
                    <a:pt x="0" y="15"/>
                    <a:pt x="0" y="32"/>
                  </a:cubicBezTo>
                  <a:lnTo>
                    <a:pt x="0" y="8034"/>
                  </a:lnTo>
                  <a:cubicBezTo>
                    <a:pt x="0" y="8051"/>
                    <a:pt x="14" y="8066"/>
                    <a:pt x="32" y="8066"/>
                  </a:cubicBezTo>
                  <a:lnTo>
                    <a:pt x="11601" y="8066"/>
                  </a:lnTo>
                  <a:cubicBezTo>
                    <a:pt x="11618" y="8066"/>
                    <a:pt x="11633" y="8051"/>
                    <a:pt x="11633" y="8034"/>
                  </a:cubicBezTo>
                  <a:lnTo>
                    <a:pt x="11633" y="32"/>
                  </a:lnTo>
                  <a:cubicBezTo>
                    <a:pt x="11633" y="15"/>
                    <a:pt x="11618" y="1"/>
                    <a:pt x="11601" y="1"/>
                  </a:cubicBez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2"/>
            <p:cNvSpPr/>
            <p:nvPr/>
          </p:nvSpPr>
          <p:spPr>
            <a:xfrm>
              <a:off x="7628505" y="3953815"/>
              <a:ext cx="194579" cy="351777"/>
            </a:xfrm>
            <a:custGeom>
              <a:avLst/>
              <a:gdLst/>
              <a:ahLst/>
              <a:cxnLst/>
              <a:rect l="l" t="t" r="r" b="b"/>
              <a:pathLst>
                <a:path w="11634" h="21033" extrusionOk="0">
                  <a:moveTo>
                    <a:pt x="32" y="1"/>
                  </a:moveTo>
                  <a:cubicBezTo>
                    <a:pt x="13" y="1"/>
                    <a:pt x="1" y="15"/>
                    <a:pt x="1" y="32"/>
                  </a:cubicBezTo>
                  <a:lnTo>
                    <a:pt x="1" y="21000"/>
                  </a:lnTo>
                  <a:cubicBezTo>
                    <a:pt x="1" y="21018"/>
                    <a:pt x="13" y="21032"/>
                    <a:pt x="32" y="21032"/>
                  </a:cubicBezTo>
                  <a:lnTo>
                    <a:pt x="11602" y="21032"/>
                  </a:lnTo>
                  <a:cubicBezTo>
                    <a:pt x="11619" y="21032"/>
                    <a:pt x="11633" y="21018"/>
                    <a:pt x="11633" y="21000"/>
                  </a:cubicBezTo>
                  <a:lnTo>
                    <a:pt x="11633" y="32"/>
                  </a:lnTo>
                  <a:cubicBezTo>
                    <a:pt x="11633" y="15"/>
                    <a:pt x="11619" y="1"/>
                    <a:pt x="11602" y="1"/>
                  </a:cubicBez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2"/>
            <p:cNvSpPr/>
            <p:nvPr/>
          </p:nvSpPr>
          <p:spPr>
            <a:xfrm>
              <a:off x="7052680" y="3435340"/>
              <a:ext cx="756656" cy="212525"/>
            </a:xfrm>
            <a:custGeom>
              <a:avLst/>
              <a:gdLst/>
              <a:ahLst/>
              <a:cxnLst/>
              <a:rect l="l" t="t" r="r" b="b"/>
              <a:pathLst>
                <a:path w="45241" h="12707" extrusionOk="0">
                  <a:moveTo>
                    <a:pt x="1406" y="1"/>
                  </a:moveTo>
                  <a:cubicBezTo>
                    <a:pt x="629" y="1"/>
                    <a:pt x="0" y="630"/>
                    <a:pt x="0" y="1406"/>
                  </a:cubicBezTo>
                  <a:lnTo>
                    <a:pt x="1406" y="12706"/>
                  </a:lnTo>
                  <a:lnTo>
                    <a:pt x="43834" y="12706"/>
                  </a:lnTo>
                  <a:cubicBezTo>
                    <a:pt x="44611" y="12706"/>
                    <a:pt x="45240" y="12078"/>
                    <a:pt x="45240" y="11302"/>
                  </a:cubicBezTo>
                  <a:lnTo>
                    <a:pt x="45240" y="1406"/>
                  </a:lnTo>
                  <a:cubicBezTo>
                    <a:pt x="45240" y="630"/>
                    <a:pt x="44611" y="1"/>
                    <a:pt x="438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2"/>
            <p:cNvSpPr/>
            <p:nvPr/>
          </p:nvSpPr>
          <p:spPr>
            <a:xfrm>
              <a:off x="7052680" y="3723228"/>
              <a:ext cx="194562" cy="134904"/>
            </a:xfrm>
            <a:custGeom>
              <a:avLst/>
              <a:gdLst/>
              <a:ahLst/>
              <a:cxnLst/>
              <a:rect l="l" t="t" r="r" b="b"/>
              <a:pathLst>
                <a:path w="11633" h="8066" extrusionOk="0">
                  <a:moveTo>
                    <a:pt x="31" y="0"/>
                  </a:moveTo>
                  <a:cubicBezTo>
                    <a:pt x="14" y="0"/>
                    <a:pt x="0" y="13"/>
                    <a:pt x="0" y="32"/>
                  </a:cubicBezTo>
                  <a:lnTo>
                    <a:pt x="0" y="8034"/>
                  </a:lnTo>
                  <a:cubicBezTo>
                    <a:pt x="0" y="8051"/>
                    <a:pt x="14" y="8065"/>
                    <a:pt x="31" y="8065"/>
                  </a:cubicBezTo>
                  <a:lnTo>
                    <a:pt x="11601" y="8065"/>
                  </a:lnTo>
                  <a:cubicBezTo>
                    <a:pt x="11618" y="8065"/>
                    <a:pt x="11633" y="8051"/>
                    <a:pt x="11633" y="8034"/>
                  </a:cubicBezTo>
                  <a:lnTo>
                    <a:pt x="11633" y="32"/>
                  </a:lnTo>
                  <a:cubicBezTo>
                    <a:pt x="11633" y="13"/>
                    <a:pt x="11618" y="0"/>
                    <a:pt x="11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2"/>
            <p:cNvSpPr/>
            <p:nvPr/>
          </p:nvSpPr>
          <p:spPr>
            <a:xfrm>
              <a:off x="7333710" y="3723228"/>
              <a:ext cx="194562" cy="134904"/>
            </a:xfrm>
            <a:custGeom>
              <a:avLst/>
              <a:gdLst/>
              <a:ahLst/>
              <a:cxnLst/>
              <a:rect l="l" t="t" r="r" b="b"/>
              <a:pathLst>
                <a:path w="11633" h="8066" extrusionOk="0">
                  <a:moveTo>
                    <a:pt x="31" y="0"/>
                  </a:moveTo>
                  <a:cubicBezTo>
                    <a:pt x="14" y="0"/>
                    <a:pt x="0" y="13"/>
                    <a:pt x="0" y="32"/>
                  </a:cubicBezTo>
                  <a:lnTo>
                    <a:pt x="0" y="8034"/>
                  </a:lnTo>
                  <a:cubicBezTo>
                    <a:pt x="0" y="8051"/>
                    <a:pt x="14" y="8065"/>
                    <a:pt x="31" y="8065"/>
                  </a:cubicBezTo>
                  <a:lnTo>
                    <a:pt x="11601" y="8065"/>
                  </a:lnTo>
                  <a:cubicBezTo>
                    <a:pt x="11620" y="8065"/>
                    <a:pt x="11633" y="8051"/>
                    <a:pt x="11633" y="8034"/>
                  </a:cubicBezTo>
                  <a:lnTo>
                    <a:pt x="11633" y="32"/>
                  </a:lnTo>
                  <a:cubicBezTo>
                    <a:pt x="11633" y="13"/>
                    <a:pt x="11620" y="0"/>
                    <a:pt x="116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2"/>
            <p:cNvSpPr/>
            <p:nvPr/>
          </p:nvSpPr>
          <p:spPr>
            <a:xfrm>
              <a:off x="7614757" y="3723228"/>
              <a:ext cx="194579" cy="134904"/>
            </a:xfrm>
            <a:custGeom>
              <a:avLst/>
              <a:gdLst/>
              <a:ahLst/>
              <a:cxnLst/>
              <a:rect l="l" t="t" r="r" b="b"/>
              <a:pathLst>
                <a:path w="11634" h="8066" extrusionOk="0">
                  <a:moveTo>
                    <a:pt x="32" y="0"/>
                  </a:moveTo>
                  <a:cubicBezTo>
                    <a:pt x="15" y="0"/>
                    <a:pt x="1" y="13"/>
                    <a:pt x="1" y="32"/>
                  </a:cubicBezTo>
                  <a:lnTo>
                    <a:pt x="1" y="8034"/>
                  </a:lnTo>
                  <a:cubicBezTo>
                    <a:pt x="1" y="8051"/>
                    <a:pt x="15" y="8065"/>
                    <a:pt x="32" y="8065"/>
                  </a:cubicBezTo>
                  <a:lnTo>
                    <a:pt x="11602" y="8065"/>
                  </a:lnTo>
                  <a:cubicBezTo>
                    <a:pt x="11619" y="8065"/>
                    <a:pt x="11633" y="8051"/>
                    <a:pt x="11633" y="8034"/>
                  </a:cubicBezTo>
                  <a:lnTo>
                    <a:pt x="11633" y="32"/>
                  </a:lnTo>
                  <a:cubicBezTo>
                    <a:pt x="11633" y="13"/>
                    <a:pt x="11619" y="0"/>
                    <a:pt x="11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2"/>
            <p:cNvSpPr/>
            <p:nvPr/>
          </p:nvSpPr>
          <p:spPr>
            <a:xfrm>
              <a:off x="7052680" y="3940067"/>
              <a:ext cx="194562" cy="134921"/>
            </a:xfrm>
            <a:custGeom>
              <a:avLst/>
              <a:gdLst/>
              <a:ahLst/>
              <a:cxnLst/>
              <a:rect l="l" t="t" r="r" b="b"/>
              <a:pathLst>
                <a:path w="11633" h="8067" extrusionOk="0">
                  <a:moveTo>
                    <a:pt x="31" y="1"/>
                  </a:moveTo>
                  <a:cubicBezTo>
                    <a:pt x="14" y="1"/>
                    <a:pt x="0" y="15"/>
                    <a:pt x="0" y="32"/>
                  </a:cubicBezTo>
                  <a:lnTo>
                    <a:pt x="0" y="8034"/>
                  </a:lnTo>
                  <a:cubicBezTo>
                    <a:pt x="0" y="8053"/>
                    <a:pt x="14" y="8067"/>
                    <a:pt x="31" y="8067"/>
                  </a:cubicBezTo>
                  <a:lnTo>
                    <a:pt x="11601" y="8067"/>
                  </a:lnTo>
                  <a:cubicBezTo>
                    <a:pt x="11618" y="8067"/>
                    <a:pt x="11633" y="8053"/>
                    <a:pt x="11633" y="8034"/>
                  </a:cubicBezTo>
                  <a:lnTo>
                    <a:pt x="11633" y="32"/>
                  </a:lnTo>
                  <a:cubicBezTo>
                    <a:pt x="11633" y="15"/>
                    <a:pt x="11618" y="1"/>
                    <a:pt x="116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2"/>
            <p:cNvSpPr/>
            <p:nvPr/>
          </p:nvSpPr>
          <p:spPr>
            <a:xfrm>
              <a:off x="7333710" y="3940067"/>
              <a:ext cx="194562" cy="134921"/>
            </a:xfrm>
            <a:custGeom>
              <a:avLst/>
              <a:gdLst/>
              <a:ahLst/>
              <a:cxnLst/>
              <a:rect l="l" t="t" r="r" b="b"/>
              <a:pathLst>
                <a:path w="11633" h="8067" extrusionOk="0">
                  <a:moveTo>
                    <a:pt x="31" y="1"/>
                  </a:moveTo>
                  <a:cubicBezTo>
                    <a:pt x="14" y="1"/>
                    <a:pt x="0" y="15"/>
                    <a:pt x="0" y="32"/>
                  </a:cubicBezTo>
                  <a:lnTo>
                    <a:pt x="0" y="8034"/>
                  </a:lnTo>
                  <a:cubicBezTo>
                    <a:pt x="0" y="8053"/>
                    <a:pt x="14" y="8067"/>
                    <a:pt x="31" y="8067"/>
                  </a:cubicBezTo>
                  <a:lnTo>
                    <a:pt x="11601" y="8067"/>
                  </a:lnTo>
                  <a:cubicBezTo>
                    <a:pt x="11620" y="8067"/>
                    <a:pt x="11633" y="8053"/>
                    <a:pt x="11633" y="8034"/>
                  </a:cubicBezTo>
                  <a:lnTo>
                    <a:pt x="11633" y="32"/>
                  </a:lnTo>
                  <a:cubicBezTo>
                    <a:pt x="11633" y="15"/>
                    <a:pt x="11620" y="1"/>
                    <a:pt x="116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2"/>
            <p:cNvSpPr/>
            <p:nvPr/>
          </p:nvSpPr>
          <p:spPr>
            <a:xfrm>
              <a:off x="7052680" y="4156924"/>
              <a:ext cx="194562" cy="134921"/>
            </a:xfrm>
            <a:custGeom>
              <a:avLst/>
              <a:gdLst/>
              <a:ahLst/>
              <a:cxnLst/>
              <a:rect l="l" t="t" r="r" b="b"/>
              <a:pathLst>
                <a:path w="11633" h="8067" extrusionOk="0">
                  <a:moveTo>
                    <a:pt x="31" y="0"/>
                  </a:moveTo>
                  <a:cubicBezTo>
                    <a:pt x="14" y="0"/>
                    <a:pt x="0" y="15"/>
                    <a:pt x="0" y="32"/>
                  </a:cubicBezTo>
                  <a:lnTo>
                    <a:pt x="0" y="8034"/>
                  </a:lnTo>
                  <a:cubicBezTo>
                    <a:pt x="0" y="8052"/>
                    <a:pt x="14" y="8066"/>
                    <a:pt x="31" y="8066"/>
                  </a:cubicBezTo>
                  <a:lnTo>
                    <a:pt x="11601" y="8066"/>
                  </a:lnTo>
                  <a:cubicBezTo>
                    <a:pt x="11618" y="8066"/>
                    <a:pt x="11633" y="8052"/>
                    <a:pt x="11633" y="8034"/>
                  </a:cubicBezTo>
                  <a:lnTo>
                    <a:pt x="11633" y="32"/>
                  </a:lnTo>
                  <a:cubicBezTo>
                    <a:pt x="11633" y="15"/>
                    <a:pt x="11618" y="0"/>
                    <a:pt x="11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2"/>
            <p:cNvSpPr/>
            <p:nvPr/>
          </p:nvSpPr>
          <p:spPr>
            <a:xfrm>
              <a:off x="7333710" y="4156924"/>
              <a:ext cx="194562" cy="134921"/>
            </a:xfrm>
            <a:custGeom>
              <a:avLst/>
              <a:gdLst/>
              <a:ahLst/>
              <a:cxnLst/>
              <a:rect l="l" t="t" r="r" b="b"/>
              <a:pathLst>
                <a:path w="11633" h="8067" extrusionOk="0">
                  <a:moveTo>
                    <a:pt x="31" y="0"/>
                  </a:moveTo>
                  <a:cubicBezTo>
                    <a:pt x="14" y="0"/>
                    <a:pt x="0" y="15"/>
                    <a:pt x="0" y="32"/>
                  </a:cubicBezTo>
                  <a:lnTo>
                    <a:pt x="0" y="8034"/>
                  </a:lnTo>
                  <a:cubicBezTo>
                    <a:pt x="0" y="8052"/>
                    <a:pt x="14" y="8066"/>
                    <a:pt x="31" y="8066"/>
                  </a:cubicBezTo>
                  <a:lnTo>
                    <a:pt x="11601" y="8066"/>
                  </a:lnTo>
                  <a:cubicBezTo>
                    <a:pt x="11620" y="8066"/>
                    <a:pt x="11633" y="8052"/>
                    <a:pt x="11633" y="8034"/>
                  </a:cubicBezTo>
                  <a:lnTo>
                    <a:pt x="11633" y="32"/>
                  </a:lnTo>
                  <a:cubicBezTo>
                    <a:pt x="11633" y="15"/>
                    <a:pt x="11620" y="0"/>
                    <a:pt x="11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2"/>
            <p:cNvSpPr/>
            <p:nvPr/>
          </p:nvSpPr>
          <p:spPr>
            <a:xfrm>
              <a:off x="7614757" y="3940067"/>
              <a:ext cx="194579" cy="351777"/>
            </a:xfrm>
            <a:custGeom>
              <a:avLst/>
              <a:gdLst/>
              <a:ahLst/>
              <a:cxnLst/>
              <a:rect l="l" t="t" r="r" b="b"/>
              <a:pathLst>
                <a:path w="11634" h="21033" extrusionOk="0">
                  <a:moveTo>
                    <a:pt x="32" y="1"/>
                  </a:moveTo>
                  <a:cubicBezTo>
                    <a:pt x="15" y="1"/>
                    <a:pt x="1" y="15"/>
                    <a:pt x="1" y="32"/>
                  </a:cubicBezTo>
                  <a:lnTo>
                    <a:pt x="1" y="21001"/>
                  </a:lnTo>
                  <a:cubicBezTo>
                    <a:pt x="1" y="21018"/>
                    <a:pt x="15" y="21032"/>
                    <a:pt x="32" y="21032"/>
                  </a:cubicBezTo>
                  <a:lnTo>
                    <a:pt x="11602" y="21032"/>
                  </a:lnTo>
                  <a:cubicBezTo>
                    <a:pt x="11619" y="21032"/>
                    <a:pt x="11633" y="21018"/>
                    <a:pt x="11633" y="21001"/>
                  </a:cubicBezTo>
                  <a:lnTo>
                    <a:pt x="11633" y="32"/>
                  </a:lnTo>
                  <a:cubicBezTo>
                    <a:pt x="11633" y="15"/>
                    <a:pt x="11619" y="1"/>
                    <a:pt x="116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2"/>
            <p:cNvSpPr/>
            <p:nvPr/>
          </p:nvSpPr>
          <p:spPr>
            <a:xfrm>
              <a:off x="6984392" y="4468979"/>
              <a:ext cx="760419" cy="80196"/>
            </a:xfrm>
            <a:custGeom>
              <a:avLst/>
              <a:gdLst/>
              <a:ahLst/>
              <a:cxnLst/>
              <a:rect l="l" t="t" r="r" b="b"/>
              <a:pathLst>
                <a:path w="45466" h="4795" extrusionOk="0">
                  <a:moveTo>
                    <a:pt x="22733" y="1"/>
                  </a:moveTo>
                  <a:cubicBezTo>
                    <a:pt x="16703" y="1"/>
                    <a:pt x="10922" y="253"/>
                    <a:pt x="6658" y="703"/>
                  </a:cubicBezTo>
                  <a:cubicBezTo>
                    <a:pt x="2395" y="1152"/>
                    <a:pt x="0" y="1762"/>
                    <a:pt x="0" y="2397"/>
                  </a:cubicBezTo>
                  <a:cubicBezTo>
                    <a:pt x="0" y="3033"/>
                    <a:pt x="2395" y="3643"/>
                    <a:pt x="6658" y="4092"/>
                  </a:cubicBezTo>
                  <a:cubicBezTo>
                    <a:pt x="10922" y="4542"/>
                    <a:pt x="16703" y="4794"/>
                    <a:pt x="22733" y="4794"/>
                  </a:cubicBezTo>
                  <a:cubicBezTo>
                    <a:pt x="28762" y="4794"/>
                    <a:pt x="34544" y="4542"/>
                    <a:pt x="38807" y="4092"/>
                  </a:cubicBezTo>
                  <a:cubicBezTo>
                    <a:pt x="43071" y="3643"/>
                    <a:pt x="45466" y="3033"/>
                    <a:pt x="45466" y="2397"/>
                  </a:cubicBezTo>
                  <a:cubicBezTo>
                    <a:pt x="45466" y="1762"/>
                    <a:pt x="43071" y="1152"/>
                    <a:pt x="38807" y="703"/>
                  </a:cubicBezTo>
                  <a:cubicBezTo>
                    <a:pt x="34544" y="253"/>
                    <a:pt x="28762" y="1"/>
                    <a:pt x="22733" y="1"/>
                  </a:cubicBez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2"/>
            <p:cNvSpPr/>
            <p:nvPr/>
          </p:nvSpPr>
          <p:spPr>
            <a:xfrm>
              <a:off x="7054804" y="4441249"/>
              <a:ext cx="163152" cy="67837"/>
            </a:xfrm>
            <a:custGeom>
              <a:avLst/>
              <a:gdLst/>
              <a:ahLst/>
              <a:cxnLst/>
              <a:rect l="l" t="t" r="r" b="b"/>
              <a:pathLst>
                <a:path w="9755" h="4056" extrusionOk="0">
                  <a:moveTo>
                    <a:pt x="7503" y="0"/>
                  </a:moveTo>
                  <a:cubicBezTo>
                    <a:pt x="7001" y="0"/>
                    <a:pt x="6546" y="219"/>
                    <a:pt x="6322" y="654"/>
                  </a:cubicBezTo>
                  <a:cubicBezTo>
                    <a:pt x="6131" y="1026"/>
                    <a:pt x="5218" y="1886"/>
                    <a:pt x="3950" y="2451"/>
                  </a:cubicBezTo>
                  <a:cubicBezTo>
                    <a:pt x="2682" y="3016"/>
                    <a:pt x="0" y="3283"/>
                    <a:pt x="1491" y="3781"/>
                  </a:cubicBezTo>
                  <a:cubicBezTo>
                    <a:pt x="2108" y="3987"/>
                    <a:pt x="2768" y="4056"/>
                    <a:pt x="3391" y="4056"/>
                  </a:cubicBezTo>
                  <a:cubicBezTo>
                    <a:pt x="4274" y="4056"/>
                    <a:pt x="5085" y="3918"/>
                    <a:pt x="5602" y="3835"/>
                  </a:cubicBezTo>
                  <a:cubicBezTo>
                    <a:pt x="6484" y="3694"/>
                    <a:pt x="7336" y="3675"/>
                    <a:pt x="8374" y="3668"/>
                  </a:cubicBezTo>
                  <a:cubicBezTo>
                    <a:pt x="9745" y="3659"/>
                    <a:pt x="9755" y="3574"/>
                    <a:pt x="9569" y="2030"/>
                  </a:cubicBezTo>
                  <a:cubicBezTo>
                    <a:pt x="9408" y="674"/>
                    <a:pt x="8384" y="0"/>
                    <a:pt x="75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2"/>
            <p:cNvSpPr/>
            <p:nvPr/>
          </p:nvSpPr>
          <p:spPr>
            <a:xfrm>
              <a:off x="7506747" y="4421814"/>
              <a:ext cx="137998" cy="95767"/>
            </a:xfrm>
            <a:custGeom>
              <a:avLst/>
              <a:gdLst/>
              <a:ahLst/>
              <a:cxnLst/>
              <a:rect l="l" t="t" r="r" b="b"/>
              <a:pathLst>
                <a:path w="8251" h="5726" extrusionOk="0">
                  <a:moveTo>
                    <a:pt x="5353" y="0"/>
                  </a:moveTo>
                  <a:cubicBezTo>
                    <a:pt x="4749" y="0"/>
                    <a:pt x="4236" y="384"/>
                    <a:pt x="4119" y="1045"/>
                  </a:cubicBezTo>
                  <a:cubicBezTo>
                    <a:pt x="4044" y="1473"/>
                    <a:pt x="4652" y="2774"/>
                    <a:pt x="3563" y="3728"/>
                  </a:cubicBezTo>
                  <a:cubicBezTo>
                    <a:pt x="2474" y="4682"/>
                    <a:pt x="1" y="5685"/>
                    <a:pt x="1641" y="5723"/>
                  </a:cubicBezTo>
                  <a:cubicBezTo>
                    <a:pt x="1715" y="5725"/>
                    <a:pt x="1789" y="5726"/>
                    <a:pt x="1864" y="5726"/>
                  </a:cubicBezTo>
                  <a:cubicBezTo>
                    <a:pt x="3420" y="5726"/>
                    <a:pt x="4890" y="5362"/>
                    <a:pt x="5686" y="4970"/>
                  </a:cubicBezTo>
                  <a:cubicBezTo>
                    <a:pt x="6521" y="4557"/>
                    <a:pt x="5855" y="3910"/>
                    <a:pt x="6888" y="3583"/>
                  </a:cubicBezTo>
                  <a:cubicBezTo>
                    <a:pt x="8251" y="3153"/>
                    <a:pt x="7970" y="2151"/>
                    <a:pt x="7262" y="1532"/>
                  </a:cubicBezTo>
                  <a:cubicBezTo>
                    <a:pt x="6787" y="464"/>
                    <a:pt x="6015" y="0"/>
                    <a:pt x="53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2"/>
            <p:cNvSpPr/>
            <p:nvPr/>
          </p:nvSpPr>
          <p:spPr>
            <a:xfrm>
              <a:off x="7155003" y="3422813"/>
              <a:ext cx="387920" cy="292788"/>
            </a:xfrm>
            <a:custGeom>
              <a:avLst/>
              <a:gdLst/>
              <a:ahLst/>
              <a:cxnLst/>
              <a:rect l="l" t="t" r="r" b="b"/>
              <a:pathLst>
                <a:path w="23194" h="17506" extrusionOk="0">
                  <a:moveTo>
                    <a:pt x="13932" y="0"/>
                  </a:moveTo>
                  <a:cubicBezTo>
                    <a:pt x="13932" y="0"/>
                    <a:pt x="8968" y="1977"/>
                    <a:pt x="4994" y="2215"/>
                  </a:cubicBezTo>
                  <a:cubicBezTo>
                    <a:pt x="4223" y="2262"/>
                    <a:pt x="3546" y="2279"/>
                    <a:pt x="2962" y="2279"/>
                  </a:cubicBezTo>
                  <a:cubicBezTo>
                    <a:pt x="1177" y="2279"/>
                    <a:pt x="274" y="2115"/>
                    <a:pt x="274" y="2115"/>
                  </a:cubicBezTo>
                  <a:cubicBezTo>
                    <a:pt x="274" y="2115"/>
                    <a:pt x="10" y="10643"/>
                    <a:pt x="0" y="15238"/>
                  </a:cubicBezTo>
                  <a:lnTo>
                    <a:pt x="19929" y="17506"/>
                  </a:lnTo>
                  <a:cubicBezTo>
                    <a:pt x="19929" y="17506"/>
                    <a:pt x="23194" y="7908"/>
                    <a:pt x="139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2"/>
            <p:cNvSpPr/>
            <p:nvPr/>
          </p:nvSpPr>
          <p:spPr>
            <a:xfrm>
              <a:off x="7140954" y="3930818"/>
              <a:ext cx="164390" cy="534999"/>
            </a:xfrm>
            <a:custGeom>
              <a:avLst/>
              <a:gdLst/>
              <a:ahLst/>
              <a:cxnLst/>
              <a:rect l="l" t="t" r="r" b="b"/>
              <a:pathLst>
                <a:path w="9829" h="31988" extrusionOk="0">
                  <a:moveTo>
                    <a:pt x="2463" y="0"/>
                  </a:moveTo>
                  <a:cubicBezTo>
                    <a:pt x="1113" y="0"/>
                    <a:pt x="1" y="933"/>
                    <a:pt x="89" y="3073"/>
                  </a:cubicBezTo>
                  <a:cubicBezTo>
                    <a:pt x="282" y="7661"/>
                    <a:pt x="1261" y="22171"/>
                    <a:pt x="1160" y="31044"/>
                  </a:cubicBezTo>
                  <a:cubicBezTo>
                    <a:pt x="1160" y="31044"/>
                    <a:pt x="1410" y="31622"/>
                    <a:pt x="1873" y="31834"/>
                  </a:cubicBezTo>
                  <a:cubicBezTo>
                    <a:pt x="2114" y="31943"/>
                    <a:pt x="2413" y="31988"/>
                    <a:pt x="2727" y="31988"/>
                  </a:cubicBezTo>
                  <a:cubicBezTo>
                    <a:pt x="3289" y="31988"/>
                    <a:pt x="3901" y="31846"/>
                    <a:pt x="4328" y="31680"/>
                  </a:cubicBezTo>
                  <a:cubicBezTo>
                    <a:pt x="4970" y="24445"/>
                    <a:pt x="9828" y="9179"/>
                    <a:pt x="6279" y="2550"/>
                  </a:cubicBezTo>
                  <a:cubicBezTo>
                    <a:pt x="5419" y="943"/>
                    <a:pt x="3820" y="0"/>
                    <a:pt x="24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2"/>
            <p:cNvSpPr/>
            <p:nvPr/>
          </p:nvSpPr>
          <p:spPr>
            <a:xfrm>
              <a:off x="7138747" y="3542196"/>
              <a:ext cx="204062" cy="478787"/>
            </a:xfrm>
            <a:custGeom>
              <a:avLst/>
              <a:gdLst/>
              <a:ahLst/>
              <a:cxnLst/>
              <a:rect l="l" t="t" r="r" b="b"/>
              <a:pathLst>
                <a:path w="12201" h="28627" extrusionOk="0">
                  <a:moveTo>
                    <a:pt x="3625" y="1"/>
                  </a:moveTo>
                  <a:cubicBezTo>
                    <a:pt x="3135" y="1"/>
                    <a:pt x="2667" y="77"/>
                    <a:pt x="2238" y="239"/>
                  </a:cubicBezTo>
                  <a:cubicBezTo>
                    <a:pt x="1510" y="515"/>
                    <a:pt x="1258" y="2715"/>
                    <a:pt x="1148" y="4221"/>
                  </a:cubicBezTo>
                  <a:cubicBezTo>
                    <a:pt x="1039" y="5727"/>
                    <a:pt x="470" y="21348"/>
                    <a:pt x="256" y="24177"/>
                  </a:cubicBezTo>
                  <a:cubicBezTo>
                    <a:pt x="1" y="27555"/>
                    <a:pt x="1548" y="28627"/>
                    <a:pt x="3139" y="28627"/>
                  </a:cubicBezTo>
                  <a:cubicBezTo>
                    <a:pt x="4551" y="28627"/>
                    <a:pt x="5998" y="27783"/>
                    <a:pt x="6250" y="26959"/>
                  </a:cubicBezTo>
                  <a:cubicBezTo>
                    <a:pt x="7360" y="23325"/>
                    <a:pt x="10718" y="13058"/>
                    <a:pt x="11356" y="9279"/>
                  </a:cubicBezTo>
                  <a:cubicBezTo>
                    <a:pt x="12201" y="4291"/>
                    <a:pt x="7292" y="1"/>
                    <a:pt x="3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2"/>
            <p:cNvSpPr/>
            <p:nvPr/>
          </p:nvSpPr>
          <p:spPr>
            <a:xfrm>
              <a:off x="7384855" y="3971677"/>
              <a:ext cx="246075" cy="483804"/>
            </a:xfrm>
            <a:custGeom>
              <a:avLst/>
              <a:gdLst/>
              <a:ahLst/>
              <a:cxnLst/>
              <a:rect l="l" t="t" r="r" b="b"/>
              <a:pathLst>
                <a:path w="14713" h="28927" extrusionOk="0">
                  <a:moveTo>
                    <a:pt x="3261" y="0"/>
                  </a:moveTo>
                  <a:cubicBezTo>
                    <a:pt x="1421" y="0"/>
                    <a:pt x="0" y="1229"/>
                    <a:pt x="882" y="3715"/>
                  </a:cubicBezTo>
                  <a:cubicBezTo>
                    <a:pt x="2418" y="8044"/>
                    <a:pt x="8747" y="20036"/>
                    <a:pt x="11265" y="28546"/>
                  </a:cubicBezTo>
                  <a:cubicBezTo>
                    <a:pt x="11265" y="28546"/>
                    <a:pt x="11496" y="28895"/>
                    <a:pt x="12004" y="28924"/>
                  </a:cubicBezTo>
                  <a:cubicBezTo>
                    <a:pt x="12030" y="28925"/>
                    <a:pt x="12058" y="28926"/>
                    <a:pt x="12088" y="28926"/>
                  </a:cubicBezTo>
                  <a:cubicBezTo>
                    <a:pt x="12627" y="28926"/>
                    <a:pt x="13897" y="28707"/>
                    <a:pt x="14713" y="28148"/>
                  </a:cubicBezTo>
                  <a:cubicBezTo>
                    <a:pt x="13194" y="21046"/>
                    <a:pt x="12954" y="7284"/>
                    <a:pt x="6758" y="1446"/>
                  </a:cubicBezTo>
                  <a:cubicBezTo>
                    <a:pt x="5737" y="484"/>
                    <a:pt x="4416" y="0"/>
                    <a:pt x="32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2"/>
            <p:cNvSpPr/>
            <p:nvPr/>
          </p:nvSpPr>
          <p:spPr>
            <a:xfrm>
              <a:off x="7297534" y="3566531"/>
              <a:ext cx="206186" cy="492652"/>
            </a:xfrm>
            <a:custGeom>
              <a:avLst/>
              <a:gdLst/>
              <a:ahLst/>
              <a:cxnLst/>
              <a:rect l="l" t="t" r="r" b="b"/>
              <a:pathLst>
                <a:path w="12328" h="29456" extrusionOk="0">
                  <a:moveTo>
                    <a:pt x="3743" y="0"/>
                  </a:moveTo>
                  <a:cubicBezTo>
                    <a:pt x="2576" y="0"/>
                    <a:pt x="1498" y="350"/>
                    <a:pt x="700" y="1088"/>
                  </a:cubicBezTo>
                  <a:cubicBezTo>
                    <a:pt x="128" y="1616"/>
                    <a:pt x="1" y="4583"/>
                    <a:pt x="465" y="6018"/>
                  </a:cubicBezTo>
                  <a:cubicBezTo>
                    <a:pt x="929" y="7454"/>
                    <a:pt x="4629" y="23421"/>
                    <a:pt x="5494" y="26124"/>
                  </a:cubicBezTo>
                  <a:cubicBezTo>
                    <a:pt x="6291" y="28614"/>
                    <a:pt x="7589" y="29456"/>
                    <a:pt x="8835" y="29456"/>
                  </a:cubicBezTo>
                  <a:cubicBezTo>
                    <a:pt x="10637" y="29456"/>
                    <a:pt x="12328" y="27697"/>
                    <a:pt x="12231" y="26619"/>
                  </a:cubicBezTo>
                  <a:cubicBezTo>
                    <a:pt x="11896" y="22834"/>
                    <a:pt x="12070" y="10113"/>
                    <a:pt x="11242" y="6369"/>
                  </a:cubicBezTo>
                  <a:cubicBezTo>
                    <a:pt x="10352" y="2333"/>
                    <a:pt x="6753" y="0"/>
                    <a:pt x="37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2"/>
            <p:cNvSpPr/>
            <p:nvPr/>
          </p:nvSpPr>
          <p:spPr>
            <a:xfrm>
              <a:off x="7075626" y="2706732"/>
              <a:ext cx="125237" cy="178171"/>
            </a:xfrm>
            <a:custGeom>
              <a:avLst/>
              <a:gdLst/>
              <a:ahLst/>
              <a:cxnLst/>
              <a:rect l="l" t="t" r="r" b="b"/>
              <a:pathLst>
                <a:path w="7488" h="10653" extrusionOk="0">
                  <a:moveTo>
                    <a:pt x="5606" y="0"/>
                  </a:moveTo>
                  <a:cubicBezTo>
                    <a:pt x="5572" y="0"/>
                    <a:pt x="5528" y="13"/>
                    <a:pt x="5474" y="41"/>
                  </a:cubicBezTo>
                  <a:cubicBezTo>
                    <a:pt x="5200" y="184"/>
                    <a:pt x="4145" y="862"/>
                    <a:pt x="3710" y="1487"/>
                  </a:cubicBezTo>
                  <a:cubicBezTo>
                    <a:pt x="3295" y="2084"/>
                    <a:pt x="3078" y="2747"/>
                    <a:pt x="2921" y="2998"/>
                  </a:cubicBezTo>
                  <a:cubicBezTo>
                    <a:pt x="1833" y="4741"/>
                    <a:pt x="1662" y="6071"/>
                    <a:pt x="489" y="7572"/>
                  </a:cubicBezTo>
                  <a:cubicBezTo>
                    <a:pt x="338" y="7765"/>
                    <a:pt x="169" y="7943"/>
                    <a:pt x="1" y="8122"/>
                  </a:cubicBezTo>
                  <a:lnTo>
                    <a:pt x="1391" y="10652"/>
                  </a:lnTo>
                  <a:cubicBezTo>
                    <a:pt x="2344" y="10181"/>
                    <a:pt x="2800" y="9025"/>
                    <a:pt x="3739" y="8526"/>
                  </a:cubicBezTo>
                  <a:cubicBezTo>
                    <a:pt x="4260" y="8249"/>
                    <a:pt x="4875" y="8205"/>
                    <a:pt x="5407" y="7952"/>
                  </a:cubicBezTo>
                  <a:cubicBezTo>
                    <a:pt x="6297" y="7528"/>
                    <a:pt x="6818" y="6603"/>
                    <a:pt x="7282" y="5733"/>
                  </a:cubicBezTo>
                  <a:cubicBezTo>
                    <a:pt x="7359" y="5587"/>
                    <a:pt x="7436" y="5442"/>
                    <a:pt x="7488" y="5285"/>
                  </a:cubicBezTo>
                  <a:cubicBezTo>
                    <a:pt x="7412" y="5259"/>
                    <a:pt x="7335" y="5248"/>
                    <a:pt x="7258" y="5248"/>
                  </a:cubicBezTo>
                  <a:cubicBezTo>
                    <a:pt x="6963" y="5248"/>
                    <a:pt x="6665" y="5416"/>
                    <a:pt x="6417" y="5597"/>
                  </a:cubicBezTo>
                  <a:cubicBezTo>
                    <a:pt x="6105" y="5826"/>
                    <a:pt x="5781" y="6094"/>
                    <a:pt x="5393" y="6101"/>
                  </a:cubicBezTo>
                  <a:cubicBezTo>
                    <a:pt x="5393" y="5793"/>
                    <a:pt x="5555" y="5513"/>
                    <a:pt x="5697" y="5240"/>
                  </a:cubicBezTo>
                  <a:cubicBezTo>
                    <a:pt x="6300" y="4069"/>
                    <a:pt x="6607" y="2767"/>
                    <a:pt x="6587" y="1449"/>
                  </a:cubicBezTo>
                  <a:cubicBezTo>
                    <a:pt x="6584" y="1286"/>
                    <a:pt x="6556" y="331"/>
                    <a:pt x="6394" y="314"/>
                  </a:cubicBezTo>
                  <a:cubicBezTo>
                    <a:pt x="6380" y="313"/>
                    <a:pt x="6366" y="312"/>
                    <a:pt x="6352" y="312"/>
                  </a:cubicBezTo>
                  <a:cubicBezTo>
                    <a:pt x="5949" y="312"/>
                    <a:pt x="5545" y="895"/>
                    <a:pt x="5545" y="895"/>
                  </a:cubicBezTo>
                  <a:cubicBezTo>
                    <a:pt x="5545" y="895"/>
                    <a:pt x="5895" y="0"/>
                    <a:pt x="5606" y="0"/>
                  </a:cubicBezTo>
                  <a:close/>
                </a:path>
              </a:pathLst>
            </a:custGeom>
            <a:solidFill>
              <a:srgbClr val="F2A1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2"/>
            <p:cNvSpPr/>
            <p:nvPr/>
          </p:nvSpPr>
          <p:spPr>
            <a:xfrm>
              <a:off x="7114161" y="2710194"/>
              <a:ext cx="110720" cy="141310"/>
            </a:xfrm>
            <a:custGeom>
              <a:avLst/>
              <a:gdLst/>
              <a:ahLst/>
              <a:cxnLst/>
              <a:rect l="l" t="t" r="r" b="b"/>
              <a:pathLst>
                <a:path w="6620" h="8449" extrusionOk="0">
                  <a:moveTo>
                    <a:pt x="2885" y="0"/>
                  </a:moveTo>
                  <a:cubicBezTo>
                    <a:pt x="2881" y="0"/>
                    <a:pt x="2877" y="3"/>
                    <a:pt x="2875" y="7"/>
                  </a:cubicBezTo>
                  <a:lnTo>
                    <a:pt x="2" y="6876"/>
                  </a:lnTo>
                  <a:cubicBezTo>
                    <a:pt x="0" y="6882"/>
                    <a:pt x="3" y="6889"/>
                    <a:pt x="9" y="6890"/>
                  </a:cubicBezTo>
                  <a:lnTo>
                    <a:pt x="3729" y="8447"/>
                  </a:lnTo>
                  <a:cubicBezTo>
                    <a:pt x="3731" y="8448"/>
                    <a:pt x="3732" y="8448"/>
                    <a:pt x="3734" y="8448"/>
                  </a:cubicBezTo>
                  <a:cubicBezTo>
                    <a:pt x="3738" y="8448"/>
                    <a:pt x="3743" y="8445"/>
                    <a:pt x="3744" y="8440"/>
                  </a:cubicBezTo>
                  <a:lnTo>
                    <a:pt x="6617" y="1573"/>
                  </a:lnTo>
                  <a:cubicBezTo>
                    <a:pt x="6619" y="1567"/>
                    <a:pt x="6617" y="1560"/>
                    <a:pt x="6611" y="1557"/>
                  </a:cubicBezTo>
                  <a:lnTo>
                    <a:pt x="2890" y="1"/>
                  </a:lnTo>
                  <a:cubicBezTo>
                    <a:pt x="2889" y="1"/>
                    <a:pt x="2887" y="0"/>
                    <a:pt x="2885" y="0"/>
                  </a:cubicBezTo>
                  <a:close/>
                </a:path>
              </a:pathLst>
            </a:custGeom>
            <a:solidFill>
              <a:srgbClr val="5E5D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2"/>
            <p:cNvSpPr/>
            <p:nvPr/>
          </p:nvSpPr>
          <p:spPr>
            <a:xfrm>
              <a:off x="7123393" y="2719209"/>
              <a:ext cx="95516" cy="124802"/>
            </a:xfrm>
            <a:custGeom>
              <a:avLst/>
              <a:gdLst/>
              <a:ahLst/>
              <a:cxnLst/>
              <a:rect l="l" t="t" r="r" b="b"/>
              <a:pathLst>
                <a:path w="5711" h="7462" extrusionOk="0">
                  <a:moveTo>
                    <a:pt x="2574" y="0"/>
                  </a:moveTo>
                  <a:lnTo>
                    <a:pt x="1" y="6150"/>
                  </a:lnTo>
                  <a:lnTo>
                    <a:pt x="3139" y="7461"/>
                  </a:lnTo>
                  <a:lnTo>
                    <a:pt x="5711" y="1312"/>
                  </a:lnTo>
                  <a:lnTo>
                    <a:pt x="2574" y="0"/>
                  </a:lnTo>
                  <a:close/>
                </a:path>
              </a:pathLst>
            </a:custGeom>
            <a:solidFill>
              <a:srgbClr val="B4B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2"/>
            <p:cNvSpPr/>
            <p:nvPr/>
          </p:nvSpPr>
          <p:spPr>
            <a:xfrm>
              <a:off x="6864507" y="2832922"/>
              <a:ext cx="354503" cy="319631"/>
            </a:xfrm>
            <a:custGeom>
              <a:avLst/>
              <a:gdLst/>
              <a:ahLst/>
              <a:cxnLst/>
              <a:rect l="l" t="t" r="r" b="b"/>
              <a:pathLst>
                <a:path w="21196" h="19111" extrusionOk="0">
                  <a:moveTo>
                    <a:pt x="12733" y="1"/>
                  </a:moveTo>
                  <a:cubicBezTo>
                    <a:pt x="12647" y="1"/>
                    <a:pt x="12582" y="28"/>
                    <a:pt x="12547" y="87"/>
                  </a:cubicBezTo>
                  <a:cubicBezTo>
                    <a:pt x="12213" y="654"/>
                    <a:pt x="1" y="14942"/>
                    <a:pt x="385" y="17256"/>
                  </a:cubicBezTo>
                  <a:cubicBezTo>
                    <a:pt x="538" y="18188"/>
                    <a:pt x="1895" y="19111"/>
                    <a:pt x="3122" y="19111"/>
                  </a:cubicBezTo>
                  <a:cubicBezTo>
                    <a:pt x="3150" y="19111"/>
                    <a:pt x="3177" y="19111"/>
                    <a:pt x="3205" y="19110"/>
                  </a:cubicBezTo>
                  <a:cubicBezTo>
                    <a:pt x="6669" y="18991"/>
                    <a:pt x="10689" y="17731"/>
                    <a:pt x="14905" y="16352"/>
                  </a:cubicBezTo>
                  <a:cubicBezTo>
                    <a:pt x="15254" y="16238"/>
                    <a:pt x="15557" y="16192"/>
                    <a:pt x="15820" y="16192"/>
                  </a:cubicBezTo>
                  <a:cubicBezTo>
                    <a:pt x="16953" y="16192"/>
                    <a:pt x="17329" y="17053"/>
                    <a:pt x="17329" y="17053"/>
                  </a:cubicBezTo>
                  <a:lnTo>
                    <a:pt x="21195" y="6648"/>
                  </a:lnTo>
                  <a:lnTo>
                    <a:pt x="21195" y="6648"/>
                  </a:lnTo>
                  <a:cubicBezTo>
                    <a:pt x="21195" y="6648"/>
                    <a:pt x="18800" y="6771"/>
                    <a:pt x="16663" y="7413"/>
                  </a:cubicBezTo>
                  <a:cubicBezTo>
                    <a:pt x="13437" y="8382"/>
                    <a:pt x="12329" y="9875"/>
                    <a:pt x="11214" y="10493"/>
                  </a:cubicBezTo>
                  <a:cubicBezTo>
                    <a:pt x="13379" y="7742"/>
                    <a:pt x="15791" y="1913"/>
                    <a:pt x="15791" y="1913"/>
                  </a:cubicBezTo>
                  <a:cubicBezTo>
                    <a:pt x="15791" y="1913"/>
                    <a:pt x="13465" y="1"/>
                    <a:pt x="127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2"/>
            <p:cNvSpPr/>
            <p:nvPr/>
          </p:nvSpPr>
          <p:spPr>
            <a:xfrm>
              <a:off x="7016938" y="2983631"/>
              <a:ext cx="69241" cy="80497"/>
            </a:xfrm>
            <a:custGeom>
              <a:avLst/>
              <a:gdLst/>
              <a:ahLst/>
              <a:cxnLst/>
              <a:rect l="l" t="t" r="r" b="b"/>
              <a:pathLst>
                <a:path w="4140" h="4813" extrusionOk="0">
                  <a:moveTo>
                    <a:pt x="4139" y="0"/>
                  </a:moveTo>
                  <a:lnTo>
                    <a:pt x="4139" y="0"/>
                  </a:lnTo>
                  <a:cubicBezTo>
                    <a:pt x="3684" y="187"/>
                    <a:pt x="2100" y="1482"/>
                    <a:pt x="2100" y="1482"/>
                  </a:cubicBezTo>
                  <a:cubicBezTo>
                    <a:pt x="2100" y="1482"/>
                    <a:pt x="860" y="3982"/>
                    <a:pt x="273" y="4637"/>
                  </a:cubicBezTo>
                  <a:lnTo>
                    <a:pt x="273" y="4637"/>
                  </a:lnTo>
                  <a:cubicBezTo>
                    <a:pt x="692" y="4365"/>
                    <a:pt x="1535" y="3813"/>
                    <a:pt x="2087" y="3243"/>
                  </a:cubicBezTo>
                  <a:cubicBezTo>
                    <a:pt x="2953" y="2348"/>
                    <a:pt x="4139" y="0"/>
                    <a:pt x="4139" y="0"/>
                  </a:cubicBezTo>
                  <a:close/>
                  <a:moveTo>
                    <a:pt x="273" y="4637"/>
                  </a:moveTo>
                  <a:cubicBezTo>
                    <a:pt x="101" y="4748"/>
                    <a:pt x="1" y="4813"/>
                    <a:pt x="20" y="4813"/>
                  </a:cubicBezTo>
                  <a:cubicBezTo>
                    <a:pt x="28" y="4813"/>
                    <a:pt x="54" y="4803"/>
                    <a:pt x="101" y="4783"/>
                  </a:cubicBezTo>
                  <a:cubicBezTo>
                    <a:pt x="148" y="4762"/>
                    <a:pt x="206" y="4711"/>
                    <a:pt x="273" y="46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2"/>
            <p:cNvSpPr/>
            <p:nvPr/>
          </p:nvSpPr>
          <p:spPr>
            <a:xfrm>
              <a:off x="7100530" y="2757208"/>
              <a:ext cx="39354" cy="74527"/>
            </a:xfrm>
            <a:custGeom>
              <a:avLst/>
              <a:gdLst/>
              <a:ahLst/>
              <a:cxnLst/>
              <a:rect l="l" t="t" r="r" b="b"/>
              <a:pathLst>
                <a:path w="2353" h="4456" extrusionOk="0">
                  <a:moveTo>
                    <a:pt x="1927" y="0"/>
                  </a:moveTo>
                  <a:lnTo>
                    <a:pt x="0" y="4456"/>
                  </a:lnTo>
                  <a:cubicBezTo>
                    <a:pt x="451" y="4220"/>
                    <a:pt x="874" y="3931"/>
                    <a:pt x="1258" y="3595"/>
                  </a:cubicBezTo>
                  <a:cubicBezTo>
                    <a:pt x="1597" y="3300"/>
                    <a:pt x="1913" y="2959"/>
                    <a:pt x="2085" y="2544"/>
                  </a:cubicBezTo>
                  <a:cubicBezTo>
                    <a:pt x="2352" y="1903"/>
                    <a:pt x="2251" y="1175"/>
                    <a:pt x="2145" y="489"/>
                  </a:cubicBezTo>
                  <a:cubicBezTo>
                    <a:pt x="2117" y="307"/>
                    <a:pt x="2077" y="106"/>
                    <a:pt x="1927" y="0"/>
                  </a:cubicBezTo>
                  <a:close/>
                </a:path>
              </a:pathLst>
            </a:custGeom>
            <a:solidFill>
              <a:srgbClr val="F2A1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2"/>
            <p:cNvSpPr/>
            <p:nvPr/>
          </p:nvSpPr>
          <p:spPr>
            <a:xfrm>
              <a:off x="7182549" y="2670941"/>
              <a:ext cx="68221" cy="133516"/>
            </a:xfrm>
            <a:custGeom>
              <a:avLst/>
              <a:gdLst/>
              <a:ahLst/>
              <a:cxnLst/>
              <a:rect l="l" t="t" r="r" b="b"/>
              <a:pathLst>
                <a:path w="4079" h="7983" extrusionOk="0">
                  <a:moveTo>
                    <a:pt x="2255" y="1"/>
                  </a:moveTo>
                  <a:cubicBezTo>
                    <a:pt x="1440" y="236"/>
                    <a:pt x="1008" y="1289"/>
                    <a:pt x="731" y="2010"/>
                  </a:cubicBezTo>
                  <a:cubicBezTo>
                    <a:pt x="397" y="2878"/>
                    <a:pt x="230" y="3801"/>
                    <a:pt x="121" y="4722"/>
                  </a:cubicBezTo>
                  <a:cubicBezTo>
                    <a:pt x="46" y="5361"/>
                    <a:pt x="0" y="6036"/>
                    <a:pt x="254" y="6628"/>
                  </a:cubicBezTo>
                  <a:cubicBezTo>
                    <a:pt x="384" y="6931"/>
                    <a:pt x="587" y="7196"/>
                    <a:pt x="786" y="7458"/>
                  </a:cubicBezTo>
                  <a:cubicBezTo>
                    <a:pt x="899" y="7606"/>
                    <a:pt x="1016" y="7757"/>
                    <a:pt x="1170" y="7861"/>
                  </a:cubicBezTo>
                  <a:cubicBezTo>
                    <a:pt x="1277" y="7935"/>
                    <a:pt x="1408" y="7983"/>
                    <a:pt x="1536" y="7983"/>
                  </a:cubicBezTo>
                  <a:cubicBezTo>
                    <a:pt x="1592" y="7983"/>
                    <a:pt x="1648" y="7973"/>
                    <a:pt x="1701" y="7953"/>
                  </a:cubicBezTo>
                  <a:cubicBezTo>
                    <a:pt x="1955" y="7854"/>
                    <a:pt x="2058" y="7556"/>
                    <a:pt x="2129" y="7293"/>
                  </a:cubicBezTo>
                  <a:cubicBezTo>
                    <a:pt x="2599" y="5581"/>
                    <a:pt x="3113" y="3851"/>
                    <a:pt x="4079" y="2360"/>
                  </a:cubicBezTo>
                  <a:lnTo>
                    <a:pt x="2255" y="1"/>
                  </a:lnTo>
                  <a:close/>
                </a:path>
              </a:pathLst>
            </a:custGeom>
            <a:solidFill>
              <a:srgbClr val="170D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2"/>
            <p:cNvSpPr/>
            <p:nvPr/>
          </p:nvSpPr>
          <p:spPr>
            <a:xfrm>
              <a:off x="7177365" y="2751221"/>
              <a:ext cx="27747" cy="55962"/>
            </a:xfrm>
            <a:custGeom>
              <a:avLst/>
              <a:gdLst/>
              <a:ahLst/>
              <a:cxnLst/>
              <a:rect l="l" t="t" r="r" b="b"/>
              <a:pathLst>
                <a:path w="1659" h="3346" extrusionOk="0">
                  <a:moveTo>
                    <a:pt x="1106" y="1"/>
                  </a:moveTo>
                  <a:cubicBezTo>
                    <a:pt x="938" y="1"/>
                    <a:pt x="750" y="85"/>
                    <a:pt x="573" y="287"/>
                  </a:cubicBezTo>
                  <a:cubicBezTo>
                    <a:pt x="160" y="754"/>
                    <a:pt x="52" y="1641"/>
                    <a:pt x="27" y="2296"/>
                  </a:cubicBezTo>
                  <a:cubicBezTo>
                    <a:pt x="0" y="3081"/>
                    <a:pt x="608" y="3236"/>
                    <a:pt x="1109" y="3345"/>
                  </a:cubicBezTo>
                  <a:lnTo>
                    <a:pt x="1659" y="622"/>
                  </a:lnTo>
                  <a:cubicBezTo>
                    <a:pt x="1649" y="272"/>
                    <a:pt x="1408" y="1"/>
                    <a:pt x="1106" y="1"/>
                  </a:cubicBezTo>
                  <a:close/>
                </a:path>
              </a:pathLst>
            </a:custGeom>
            <a:solidFill>
              <a:srgbClr val="F2A1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2"/>
            <p:cNvSpPr/>
            <p:nvPr/>
          </p:nvSpPr>
          <p:spPr>
            <a:xfrm>
              <a:off x="7097135" y="2942153"/>
              <a:ext cx="372633" cy="543981"/>
            </a:xfrm>
            <a:custGeom>
              <a:avLst/>
              <a:gdLst/>
              <a:ahLst/>
              <a:cxnLst/>
              <a:rect l="l" t="t" r="r" b="b"/>
              <a:pathLst>
                <a:path w="22280" h="32525" extrusionOk="0">
                  <a:moveTo>
                    <a:pt x="9052" y="0"/>
                  </a:moveTo>
                  <a:cubicBezTo>
                    <a:pt x="4997" y="0"/>
                    <a:pt x="1981" y="1814"/>
                    <a:pt x="1007" y="2931"/>
                  </a:cubicBezTo>
                  <a:cubicBezTo>
                    <a:pt x="1" y="4086"/>
                    <a:pt x="1355" y="8013"/>
                    <a:pt x="1867" y="9389"/>
                  </a:cubicBezTo>
                  <a:cubicBezTo>
                    <a:pt x="2541" y="11200"/>
                    <a:pt x="2952" y="15196"/>
                    <a:pt x="3801" y="17645"/>
                  </a:cubicBezTo>
                  <a:cubicBezTo>
                    <a:pt x="4272" y="19002"/>
                    <a:pt x="3948" y="27292"/>
                    <a:pt x="3835" y="28570"/>
                  </a:cubicBezTo>
                  <a:cubicBezTo>
                    <a:pt x="3723" y="29847"/>
                    <a:pt x="2895" y="29801"/>
                    <a:pt x="3223" y="31020"/>
                  </a:cubicBezTo>
                  <a:cubicBezTo>
                    <a:pt x="3444" y="31841"/>
                    <a:pt x="7806" y="32524"/>
                    <a:pt x="10367" y="32524"/>
                  </a:cubicBezTo>
                  <a:cubicBezTo>
                    <a:pt x="13246" y="32524"/>
                    <a:pt x="19378" y="32087"/>
                    <a:pt x="20275" y="31049"/>
                  </a:cubicBezTo>
                  <a:cubicBezTo>
                    <a:pt x="20674" y="30585"/>
                    <a:pt x="19816" y="29901"/>
                    <a:pt x="19816" y="28304"/>
                  </a:cubicBezTo>
                  <a:cubicBezTo>
                    <a:pt x="19816" y="26706"/>
                    <a:pt x="21105" y="20088"/>
                    <a:pt x="21610" y="17417"/>
                  </a:cubicBezTo>
                  <a:cubicBezTo>
                    <a:pt x="22280" y="13864"/>
                    <a:pt x="21789" y="3561"/>
                    <a:pt x="21331" y="2554"/>
                  </a:cubicBezTo>
                  <a:cubicBezTo>
                    <a:pt x="20436" y="586"/>
                    <a:pt x="12423" y="100"/>
                    <a:pt x="9480" y="7"/>
                  </a:cubicBezTo>
                  <a:cubicBezTo>
                    <a:pt x="9336" y="2"/>
                    <a:pt x="9193" y="0"/>
                    <a:pt x="90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2"/>
            <p:cNvSpPr/>
            <p:nvPr/>
          </p:nvSpPr>
          <p:spPr>
            <a:xfrm>
              <a:off x="7237157" y="3129473"/>
              <a:ext cx="224935" cy="360925"/>
            </a:xfrm>
            <a:custGeom>
              <a:avLst/>
              <a:gdLst/>
              <a:ahLst/>
              <a:cxnLst/>
              <a:rect l="l" t="t" r="r" b="b"/>
              <a:pathLst>
                <a:path w="13449" h="21580" extrusionOk="0">
                  <a:moveTo>
                    <a:pt x="10936" y="0"/>
                  </a:moveTo>
                  <a:cubicBezTo>
                    <a:pt x="10782" y="0"/>
                    <a:pt x="11422" y="3805"/>
                    <a:pt x="10985" y="7257"/>
                  </a:cubicBezTo>
                  <a:cubicBezTo>
                    <a:pt x="10791" y="8797"/>
                    <a:pt x="10403" y="10320"/>
                    <a:pt x="9957" y="12433"/>
                  </a:cubicBezTo>
                  <a:cubicBezTo>
                    <a:pt x="9906" y="12680"/>
                    <a:pt x="254" y="20044"/>
                    <a:pt x="203" y="20287"/>
                  </a:cubicBezTo>
                  <a:cubicBezTo>
                    <a:pt x="1" y="21239"/>
                    <a:pt x="1336" y="21579"/>
                    <a:pt x="3172" y="21579"/>
                  </a:cubicBezTo>
                  <a:cubicBezTo>
                    <a:pt x="6491" y="21579"/>
                    <a:pt x="11448" y="20466"/>
                    <a:pt x="11903" y="19849"/>
                  </a:cubicBezTo>
                  <a:cubicBezTo>
                    <a:pt x="12265" y="19356"/>
                    <a:pt x="11444" y="18701"/>
                    <a:pt x="11444" y="17104"/>
                  </a:cubicBezTo>
                  <a:cubicBezTo>
                    <a:pt x="11444" y="15506"/>
                    <a:pt x="12735" y="8888"/>
                    <a:pt x="13238" y="6217"/>
                  </a:cubicBezTo>
                  <a:cubicBezTo>
                    <a:pt x="13328" y="5736"/>
                    <a:pt x="13398" y="5126"/>
                    <a:pt x="13448" y="4436"/>
                  </a:cubicBezTo>
                  <a:lnTo>
                    <a:pt x="13364" y="4036"/>
                  </a:lnTo>
                  <a:cubicBezTo>
                    <a:pt x="13364" y="4036"/>
                    <a:pt x="11290" y="702"/>
                    <a:pt x="10985" y="66"/>
                  </a:cubicBezTo>
                  <a:cubicBezTo>
                    <a:pt x="10964" y="22"/>
                    <a:pt x="10948" y="0"/>
                    <a:pt x="109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2"/>
            <p:cNvSpPr/>
            <p:nvPr/>
          </p:nvSpPr>
          <p:spPr>
            <a:xfrm>
              <a:off x="7200713" y="2845349"/>
              <a:ext cx="112961" cy="146411"/>
            </a:xfrm>
            <a:custGeom>
              <a:avLst/>
              <a:gdLst/>
              <a:ahLst/>
              <a:cxnLst/>
              <a:rect l="l" t="t" r="r" b="b"/>
              <a:pathLst>
                <a:path w="6754" h="8754" extrusionOk="0">
                  <a:moveTo>
                    <a:pt x="6718" y="1"/>
                  </a:moveTo>
                  <a:lnTo>
                    <a:pt x="961" y="2110"/>
                  </a:lnTo>
                  <a:cubicBezTo>
                    <a:pt x="961" y="2110"/>
                    <a:pt x="933" y="5461"/>
                    <a:pt x="798" y="5597"/>
                  </a:cubicBezTo>
                  <a:cubicBezTo>
                    <a:pt x="662" y="5732"/>
                    <a:pt x="0" y="6045"/>
                    <a:pt x="0" y="6045"/>
                  </a:cubicBezTo>
                  <a:cubicBezTo>
                    <a:pt x="0" y="6045"/>
                    <a:pt x="439" y="8753"/>
                    <a:pt x="1126" y="8753"/>
                  </a:cubicBezTo>
                  <a:cubicBezTo>
                    <a:pt x="1151" y="8753"/>
                    <a:pt x="1177" y="8750"/>
                    <a:pt x="1203" y="8742"/>
                  </a:cubicBezTo>
                  <a:cubicBezTo>
                    <a:pt x="1932" y="8525"/>
                    <a:pt x="6753" y="6090"/>
                    <a:pt x="6753" y="6090"/>
                  </a:cubicBezTo>
                  <a:cubicBezTo>
                    <a:pt x="6753" y="6090"/>
                    <a:pt x="6070" y="5814"/>
                    <a:pt x="6070" y="5542"/>
                  </a:cubicBezTo>
                  <a:cubicBezTo>
                    <a:pt x="6070" y="5273"/>
                    <a:pt x="6718" y="1"/>
                    <a:pt x="6718"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2"/>
            <p:cNvSpPr/>
            <p:nvPr/>
          </p:nvSpPr>
          <p:spPr>
            <a:xfrm>
              <a:off x="7171110" y="2677012"/>
              <a:ext cx="193492" cy="217057"/>
            </a:xfrm>
            <a:custGeom>
              <a:avLst/>
              <a:gdLst/>
              <a:ahLst/>
              <a:cxnLst/>
              <a:rect l="l" t="t" r="r" b="b"/>
              <a:pathLst>
                <a:path w="11569" h="12978" extrusionOk="0">
                  <a:moveTo>
                    <a:pt x="6077" y="0"/>
                  </a:moveTo>
                  <a:cubicBezTo>
                    <a:pt x="5843" y="64"/>
                    <a:pt x="5481" y="64"/>
                    <a:pt x="5084" y="64"/>
                  </a:cubicBezTo>
                  <a:lnTo>
                    <a:pt x="5084" y="64"/>
                  </a:lnTo>
                  <a:cubicBezTo>
                    <a:pt x="4290" y="64"/>
                    <a:pt x="3354" y="64"/>
                    <a:pt x="3013" y="574"/>
                  </a:cubicBezTo>
                  <a:cubicBezTo>
                    <a:pt x="2502" y="1340"/>
                    <a:pt x="2056" y="3193"/>
                    <a:pt x="1863" y="3704"/>
                  </a:cubicBezTo>
                  <a:cubicBezTo>
                    <a:pt x="1482" y="4720"/>
                    <a:pt x="1234" y="5807"/>
                    <a:pt x="957" y="6855"/>
                  </a:cubicBezTo>
                  <a:cubicBezTo>
                    <a:pt x="596" y="8222"/>
                    <a:pt x="0" y="10724"/>
                    <a:pt x="1338" y="11867"/>
                  </a:cubicBezTo>
                  <a:cubicBezTo>
                    <a:pt x="1722" y="12195"/>
                    <a:pt x="1893" y="12304"/>
                    <a:pt x="2368" y="12389"/>
                  </a:cubicBezTo>
                  <a:cubicBezTo>
                    <a:pt x="3000" y="12505"/>
                    <a:pt x="3631" y="12633"/>
                    <a:pt x="4263" y="12747"/>
                  </a:cubicBezTo>
                  <a:cubicBezTo>
                    <a:pt x="4873" y="12857"/>
                    <a:pt x="5523" y="12977"/>
                    <a:pt x="6162" y="12977"/>
                  </a:cubicBezTo>
                  <a:cubicBezTo>
                    <a:pt x="6551" y="12977"/>
                    <a:pt x="6936" y="12932"/>
                    <a:pt x="7305" y="12813"/>
                  </a:cubicBezTo>
                  <a:cubicBezTo>
                    <a:pt x="8605" y="12389"/>
                    <a:pt x="9318" y="10601"/>
                    <a:pt x="9654" y="9387"/>
                  </a:cubicBezTo>
                  <a:lnTo>
                    <a:pt x="11569" y="2426"/>
                  </a:lnTo>
                  <a:lnTo>
                    <a:pt x="6077"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2"/>
            <p:cNvSpPr/>
            <p:nvPr/>
          </p:nvSpPr>
          <p:spPr>
            <a:xfrm>
              <a:off x="7201164" y="3013419"/>
              <a:ext cx="63622" cy="396182"/>
            </a:xfrm>
            <a:custGeom>
              <a:avLst/>
              <a:gdLst/>
              <a:ahLst/>
              <a:cxnLst/>
              <a:rect l="l" t="t" r="r" b="b"/>
              <a:pathLst>
                <a:path w="3804" h="23688" extrusionOk="0">
                  <a:moveTo>
                    <a:pt x="814" y="0"/>
                  </a:moveTo>
                  <a:cubicBezTo>
                    <a:pt x="814" y="0"/>
                    <a:pt x="533" y="13078"/>
                    <a:pt x="0" y="21035"/>
                  </a:cubicBezTo>
                  <a:lnTo>
                    <a:pt x="1923" y="23688"/>
                  </a:lnTo>
                  <a:lnTo>
                    <a:pt x="3246" y="20365"/>
                  </a:lnTo>
                  <a:cubicBezTo>
                    <a:pt x="3246" y="20365"/>
                    <a:pt x="3804" y="10769"/>
                    <a:pt x="1994" y="92"/>
                  </a:cubicBezTo>
                  <a:lnTo>
                    <a:pt x="8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2"/>
            <p:cNvSpPr/>
            <p:nvPr/>
          </p:nvSpPr>
          <p:spPr>
            <a:xfrm>
              <a:off x="7207369" y="2980403"/>
              <a:ext cx="44121" cy="34554"/>
            </a:xfrm>
            <a:custGeom>
              <a:avLst/>
              <a:gdLst/>
              <a:ahLst/>
              <a:cxnLst/>
              <a:rect l="l" t="t" r="r" b="b"/>
              <a:pathLst>
                <a:path w="2638" h="2066" extrusionOk="0">
                  <a:moveTo>
                    <a:pt x="1215" y="1"/>
                  </a:moveTo>
                  <a:lnTo>
                    <a:pt x="1042" y="69"/>
                  </a:lnTo>
                  <a:cubicBezTo>
                    <a:pt x="642" y="225"/>
                    <a:pt x="290" y="479"/>
                    <a:pt x="15" y="808"/>
                  </a:cubicBezTo>
                  <a:lnTo>
                    <a:pt x="0" y="825"/>
                  </a:lnTo>
                  <a:lnTo>
                    <a:pt x="46" y="1005"/>
                  </a:lnTo>
                  <a:cubicBezTo>
                    <a:pt x="130" y="1345"/>
                    <a:pt x="264" y="1672"/>
                    <a:pt x="443" y="1974"/>
                  </a:cubicBezTo>
                  <a:lnTo>
                    <a:pt x="1623" y="2066"/>
                  </a:lnTo>
                  <a:cubicBezTo>
                    <a:pt x="1623" y="2066"/>
                    <a:pt x="2426" y="1645"/>
                    <a:pt x="2532" y="1192"/>
                  </a:cubicBezTo>
                  <a:cubicBezTo>
                    <a:pt x="2638" y="741"/>
                    <a:pt x="1215" y="1"/>
                    <a:pt x="12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2"/>
            <p:cNvSpPr/>
            <p:nvPr/>
          </p:nvSpPr>
          <p:spPr>
            <a:xfrm>
              <a:off x="7227673" y="2924408"/>
              <a:ext cx="98460" cy="106087"/>
            </a:xfrm>
            <a:custGeom>
              <a:avLst/>
              <a:gdLst/>
              <a:ahLst/>
              <a:cxnLst/>
              <a:rect l="l" t="t" r="r" b="b"/>
              <a:pathLst>
                <a:path w="5887" h="6343" extrusionOk="0">
                  <a:moveTo>
                    <a:pt x="4540" y="0"/>
                  </a:moveTo>
                  <a:cubicBezTo>
                    <a:pt x="4117" y="2616"/>
                    <a:pt x="1" y="3349"/>
                    <a:pt x="1" y="3349"/>
                  </a:cubicBezTo>
                  <a:cubicBezTo>
                    <a:pt x="1" y="3349"/>
                    <a:pt x="1690" y="4449"/>
                    <a:pt x="2397" y="6343"/>
                  </a:cubicBezTo>
                  <a:cubicBezTo>
                    <a:pt x="3907" y="5220"/>
                    <a:pt x="5280" y="2753"/>
                    <a:pt x="5886" y="1365"/>
                  </a:cubicBezTo>
                  <a:cubicBezTo>
                    <a:pt x="5294" y="469"/>
                    <a:pt x="4540" y="0"/>
                    <a:pt x="4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2"/>
            <p:cNvSpPr/>
            <p:nvPr/>
          </p:nvSpPr>
          <p:spPr>
            <a:xfrm>
              <a:off x="7183703" y="2927368"/>
              <a:ext cx="43987" cy="90365"/>
            </a:xfrm>
            <a:custGeom>
              <a:avLst/>
              <a:gdLst/>
              <a:ahLst/>
              <a:cxnLst/>
              <a:rect l="l" t="t" r="r" b="b"/>
              <a:pathLst>
                <a:path w="2630" h="5403" extrusionOk="0">
                  <a:moveTo>
                    <a:pt x="1903" y="0"/>
                  </a:moveTo>
                  <a:cubicBezTo>
                    <a:pt x="1568" y="26"/>
                    <a:pt x="602" y="1262"/>
                    <a:pt x="602" y="1262"/>
                  </a:cubicBezTo>
                  <a:cubicBezTo>
                    <a:pt x="1" y="3174"/>
                    <a:pt x="282" y="5402"/>
                    <a:pt x="282" y="5402"/>
                  </a:cubicBezTo>
                  <a:cubicBezTo>
                    <a:pt x="1157" y="3755"/>
                    <a:pt x="2630" y="3172"/>
                    <a:pt x="2630" y="3172"/>
                  </a:cubicBezTo>
                  <a:cubicBezTo>
                    <a:pt x="2630" y="3172"/>
                    <a:pt x="1765" y="1576"/>
                    <a:pt x="19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2"/>
            <p:cNvSpPr/>
            <p:nvPr/>
          </p:nvSpPr>
          <p:spPr>
            <a:xfrm>
              <a:off x="7181211" y="3468757"/>
              <a:ext cx="50041" cy="33885"/>
            </a:xfrm>
            <a:custGeom>
              <a:avLst/>
              <a:gdLst/>
              <a:ahLst/>
              <a:cxnLst/>
              <a:rect l="l" t="t" r="r" b="b"/>
              <a:pathLst>
                <a:path w="2992" h="2026" extrusionOk="0">
                  <a:moveTo>
                    <a:pt x="2964" y="1"/>
                  </a:moveTo>
                  <a:cubicBezTo>
                    <a:pt x="1501" y="220"/>
                    <a:pt x="962" y="764"/>
                    <a:pt x="139" y="1578"/>
                  </a:cubicBezTo>
                  <a:cubicBezTo>
                    <a:pt x="72" y="1645"/>
                    <a:pt x="0" y="1727"/>
                    <a:pt x="14" y="1822"/>
                  </a:cubicBezTo>
                  <a:cubicBezTo>
                    <a:pt x="34" y="1937"/>
                    <a:pt x="171" y="1990"/>
                    <a:pt x="287" y="2009"/>
                  </a:cubicBezTo>
                  <a:cubicBezTo>
                    <a:pt x="360" y="2020"/>
                    <a:pt x="427" y="2026"/>
                    <a:pt x="488" y="2026"/>
                  </a:cubicBezTo>
                  <a:cubicBezTo>
                    <a:pt x="996" y="2026"/>
                    <a:pt x="1146" y="1655"/>
                    <a:pt x="1711" y="1419"/>
                  </a:cubicBezTo>
                  <a:cubicBezTo>
                    <a:pt x="2139" y="1241"/>
                    <a:pt x="2566" y="1054"/>
                    <a:pt x="2991" y="868"/>
                  </a:cubicBezTo>
                  <a:lnTo>
                    <a:pt x="2964" y="1"/>
                  </a:lnTo>
                  <a:close/>
                </a:path>
              </a:pathLst>
            </a:custGeom>
            <a:solidFill>
              <a:srgbClr val="F2A1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2"/>
            <p:cNvSpPr/>
            <p:nvPr/>
          </p:nvSpPr>
          <p:spPr>
            <a:xfrm>
              <a:off x="6933798" y="3278928"/>
              <a:ext cx="302940" cy="319163"/>
            </a:xfrm>
            <a:custGeom>
              <a:avLst/>
              <a:gdLst/>
              <a:ahLst/>
              <a:cxnLst/>
              <a:rect l="l" t="t" r="r" b="b"/>
              <a:pathLst>
                <a:path w="18113" h="19083" extrusionOk="0">
                  <a:moveTo>
                    <a:pt x="11896" y="1"/>
                  </a:moveTo>
                  <a:cubicBezTo>
                    <a:pt x="11893" y="1"/>
                    <a:pt x="11890" y="1"/>
                    <a:pt x="11888" y="1"/>
                  </a:cubicBezTo>
                  <a:lnTo>
                    <a:pt x="1078" y="948"/>
                  </a:lnTo>
                  <a:cubicBezTo>
                    <a:pt x="643" y="951"/>
                    <a:pt x="1" y="1589"/>
                    <a:pt x="141" y="2034"/>
                  </a:cubicBezTo>
                  <a:lnTo>
                    <a:pt x="5709" y="18385"/>
                  </a:lnTo>
                  <a:cubicBezTo>
                    <a:pt x="5833" y="18780"/>
                    <a:pt x="6224" y="19083"/>
                    <a:pt x="6610" y="19083"/>
                  </a:cubicBezTo>
                  <a:cubicBezTo>
                    <a:pt x="6612" y="19083"/>
                    <a:pt x="6614" y="19083"/>
                    <a:pt x="6616" y="19083"/>
                  </a:cubicBezTo>
                  <a:lnTo>
                    <a:pt x="17425" y="18134"/>
                  </a:lnTo>
                  <a:cubicBezTo>
                    <a:pt x="17860" y="18131"/>
                    <a:pt x="18113" y="17747"/>
                    <a:pt x="17974" y="17300"/>
                  </a:cubicBezTo>
                  <a:lnTo>
                    <a:pt x="12794" y="699"/>
                  </a:lnTo>
                  <a:cubicBezTo>
                    <a:pt x="12670" y="303"/>
                    <a:pt x="12281" y="1"/>
                    <a:pt x="11896" y="1"/>
                  </a:cubicBezTo>
                  <a:close/>
                </a:path>
              </a:pathLst>
            </a:custGeom>
            <a:solidFill>
              <a:srgbClr val="E9E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2"/>
            <p:cNvSpPr/>
            <p:nvPr/>
          </p:nvSpPr>
          <p:spPr>
            <a:xfrm>
              <a:off x="6934384" y="3286170"/>
              <a:ext cx="295213" cy="314915"/>
            </a:xfrm>
            <a:custGeom>
              <a:avLst/>
              <a:gdLst/>
              <a:ahLst/>
              <a:cxnLst/>
              <a:rect l="l" t="t" r="r" b="b"/>
              <a:pathLst>
                <a:path w="17651" h="18829" extrusionOk="0">
                  <a:moveTo>
                    <a:pt x="11503" y="0"/>
                  </a:moveTo>
                  <a:cubicBezTo>
                    <a:pt x="11501" y="0"/>
                    <a:pt x="11499" y="0"/>
                    <a:pt x="11497" y="0"/>
                  </a:cubicBezTo>
                  <a:lnTo>
                    <a:pt x="688" y="949"/>
                  </a:lnTo>
                  <a:cubicBezTo>
                    <a:pt x="254" y="952"/>
                    <a:pt x="0" y="1336"/>
                    <a:pt x="140" y="1783"/>
                  </a:cubicBezTo>
                  <a:lnTo>
                    <a:pt x="5248" y="18129"/>
                  </a:lnTo>
                  <a:cubicBezTo>
                    <a:pt x="5372" y="18526"/>
                    <a:pt x="5764" y="18828"/>
                    <a:pt x="6151" y="18828"/>
                  </a:cubicBezTo>
                  <a:cubicBezTo>
                    <a:pt x="6152" y="18828"/>
                    <a:pt x="6153" y="18828"/>
                    <a:pt x="6154" y="18828"/>
                  </a:cubicBezTo>
                  <a:lnTo>
                    <a:pt x="16963" y="17879"/>
                  </a:lnTo>
                  <a:cubicBezTo>
                    <a:pt x="17398" y="17876"/>
                    <a:pt x="17651" y="17491"/>
                    <a:pt x="17513" y="17046"/>
                  </a:cubicBezTo>
                  <a:lnTo>
                    <a:pt x="12403" y="699"/>
                  </a:lnTo>
                  <a:cubicBezTo>
                    <a:pt x="12280" y="303"/>
                    <a:pt x="11889" y="0"/>
                    <a:pt x="11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2"/>
            <p:cNvSpPr/>
            <p:nvPr/>
          </p:nvSpPr>
          <p:spPr>
            <a:xfrm>
              <a:off x="6997420" y="3281604"/>
              <a:ext cx="90984" cy="31359"/>
            </a:xfrm>
            <a:custGeom>
              <a:avLst/>
              <a:gdLst/>
              <a:ahLst/>
              <a:cxnLst/>
              <a:rect l="l" t="t" r="r" b="b"/>
              <a:pathLst>
                <a:path w="5440" h="1875" extrusionOk="0">
                  <a:moveTo>
                    <a:pt x="5024" y="1"/>
                  </a:moveTo>
                  <a:lnTo>
                    <a:pt x="0" y="441"/>
                  </a:lnTo>
                  <a:lnTo>
                    <a:pt x="383" y="1874"/>
                  </a:lnTo>
                  <a:lnTo>
                    <a:pt x="5439" y="1428"/>
                  </a:lnTo>
                  <a:lnTo>
                    <a:pt x="50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2"/>
            <p:cNvSpPr/>
            <p:nvPr/>
          </p:nvSpPr>
          <p:spPr>
            <a:xfrm>
              <a:off x="7009780" y="3243588"/>
              <a:ext cx="52483" cy="50259"/>
            </a:xfrm>
            <a:custGeom>
              <a:avLst/>
              <a:gdLst/>
              <a:ahLst/>
              <a:cxnLst/>
              <a:rect l="l" t="t" r="r" b="b"/>
              <a:pathLst>
                <a:path w="3138" h="3005" extrusionOk="0">
                  <a:moveTo>
                    <a:pt x="1270" y="574"/>
                  </a:moveTo>
                  <a:cubicBezTo>
                    <a:pt x="1626" y="574"/>
                    <a:pt x="1992" y="853"/>
                    <a:pt x="2107" y="1225"/>
                  </a:cubicBezTo>
                  <a:cubicBezTo>
                    <a:pt x="2230" y="1616"/>
                    <a:pt x="2026" y="1962"/>
                    <a:pt x="1652" y="1997"/>
                  </a:cubicBezTo>
                  <a:cubicBezTo>
                    <a:pt x="1632" y="1998"/>
                    <a:pt x="1611" y="1999"/>
                    <a:pt x="1591" y="1999"/>
                  </a:cubicBezTo>
                  <a:cubicBezTo>
                    <a:pt x="1235" y="1999"/>
                    <a:pt x="869" y="1720"/>
                    <a:pt x="753" y="1350"/>
                  </a:cubicBezTo>
                  <a:lnTo>
                    <a:pt x="754" y="1350"/>
                  </a:lnTo>
                  <a:cubicBezTo>
                    <a:pt x="631" y="958"/>
                    <a:pt x="835" y="612"/>
                    <a:pt x="1209" y="577"/>
                  </a:cubicBezTo>
                  <a:cubicBezTo>
                    <a:pt x="1229" y="575"/>
                    <a:pt x="1250" y="574"/>
                    <a:pt x="1270" y="574"/>
                  </a:cubicBezTo>
                  <a:close/>
                  <a:moveTo>
                    <a:pt x="1138" y="1"/>
                  </a:moveTo>
                  <a:cubicBezTo>
                    <a:pt x="1102" y="1"/>
                    <a:pt x="1066" y="2"/>
                    <a:pt x="1029" y="6"/>
                  </a:cubicBezTo>
                  <a:cubicBezTo>
                    <a:pt x="363" y="67"/>
                    <a:pt x="1" y="684"/>
                    <a:pt x="219" y="1383"/>
                  </a:cubicBezTo>
                  <a:lnTo>
                    <a:pt x="724" y="3004"/>
                  </a:lnTo>
                  <a:lnTo>
                    <a:pt x="3137" y="2780"/>
                  </a:lnTo>
                  <a:lnTo>
                    <a:pt x="2631" y="1159"/>
                  </a:lnTo>
                  <a:cubicBezTo>
                    <a:pt x="2426" y="498"/>
                    <a:pt x="1772" y="1"/>
                    <a:pt x="11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2"/>
            <p:cNvSpPr/>
            <p:nvPr/>
          </p:nvSpPr>
          <p:spPr>
            <a:xfrm>
              <a:off x="7173585" y="3449372"/>
              <a:ext cx="149304" cy="107508"/>
            </a:xfrm>
            <a:custGeom>
              <a:avLst/>
              <a:gdLst/>
              <a:ahLst/>
              <a:cxnLst/>
              <a:rect l="l" t="t" r="r" b="b"/>
              <a:pathLst>
                <a:path w="8927" h="6428" extrusionOk="0">
                  <a:moveTo>
                    <a:pt x="7539" y="1"/>
                  </a:moveTo>
                  <a:cubicBezTo>
                    <a:pt x="6404" y="236"/>
                    <a:pt x="3382" y="1138"/>
                    <a:pt x="3065" y="1288"/>
                  </a:cubicBezTo>
                  <a:cubicBezTo>
                    <a:pt x="2687" y="1466"/>
                    <a:pt x="1435" y="2416"/>
                    <a:pt x="1138" y="2712"/>
                  </a:cubicBezTo>
                  <a:cubicBezTo>
                    <a:pt x="1" y="3853"/>
                    <a:pt x="583" y="4385"/>
                    <a:pt x="135" y="5932"/>
                  </a:cubicBezTo>
                  <a:cubicBezTo>
                    <a:pt x="114" y="6012"/>
                    <a:pt x="105" y="6095"/>
                    <a:pt x="107" y="6177"/>
                  </a:cubicBezTo>
                  <a:cubicBezTo>
                    <a:pt x="107" y="6290"/>
                    <a:pt x="213" y="6392"/>
                    <a:pt x="352" y="6392"/>
                  </a:cubicBezTo>
                  <a:cubicBezTo>
                    <a:pt x="412" y="6392"/>
                    <a:pt x="478" y="6373"/>
                    <a:pt x="545" y="6327"/>
                  </a:cubicBezTo>
                  <a:cubicBezTo>
                    <a:pt x="586" y="6398"/>
                    <a:pt x="657" y="6428"/>
                    <a:pt x="739" y="6428"/>
                  </a:cubicBezTo>
                  <a:cubicBezTo>
                    <a:pt x="888" y="6428"/>
                    <a:pt x="1074" y="6326"/>
                    <a:pt x="1184" y="6186"/>
                  </a:cubicBezTo>
                  <a:lnTo>
                    <a:pt x="1184" y="6186"/>
                  </a:lnTo>
                  <a:cubicBezTo>
                    <a:pt x="1182" y="6279"/>
                    <a:pt x="1261" y="6352"/>
                    <a:pt x="1402" y="6352"/>
                  </a:cubicBezTo>
                  <a:cubicBezTo>
                    <a:pt x="1493" y="6352"/>
                    <a:pt x="1609" y="6322"/>
                    <a:pt x="1746" y="6246"/>
                  </a:cubicBezTo>
                  <a:cubicBezTo>
                    <a:pt x="1933" y="6142"/>
                    <a:pt x="1900" y="6152"/>
                    <a:pt x="2334" y="5764"/>
                  </a:cubicBezTo>
                  <a:cubicBezTo>
                    <a:pt x="2645" y="5487"/>
                    <a:pt x="3006" y="5267"/>
                    <a:pt x="3566" y="5014"/>
                  </a:cubicBezTo>
                  <a:cubicBezTo>
                    <a:pt x="3941" y="4845"/>
                    <a:pt x="4421" y="4693"/>
                    <a:pt x="4766" y="4466"/>
                  </a:cubicBezTo>
                  <a:cubicBezTo>
                    <a:pt x="5224" y="4165"/>
                    <a:pt x="6043" y="4092"/>
                    <a:pt x="6447" y="2782"/>
                  </a:cubicBezTo>
                  <a:cubicBezTo>
                    <a:pt x="6536" y="2493"/>
                    <a:pt x="6821" y="2314"/>
                    <a:pt x="7078" y="2153"/>
                  </a:cubicBezTo>
                  <a:lnTo>
                    <a:pt x="8926" y="993"/>
                  </a:lnTo>
                  <a:lnTo>
                    <a:pt x="7539"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2"/>
            <p:cNvSpPr/>
            <p:nvPr/>
          </p:nvSpPr>
          <p:spPr>
            <a:xfrm>
              <a:off x="7269252" y="2964515"/>
              <a:ext cx="276682" cy="534247"/>
            </a:xfrm>
            <a:custGeom>
              <a:avLst/>
              <a:gdLst/>
              <a:ahLst/>
              <a:cxnLst/>
              <a:rect l="l" t="t" r="r" b="b"/>
              <a:pathLst>
                <a:path w="16543" h="31943" extrusionOk="0">
                  <a:moveTo>
                    <a:pt x="9170" y="0"/>
                  </a:moveTo>
                  <a:lnTo>
                    <a:pt x="8786" y="7722"/>
                  </a:lnTo>
                  <a:cubicBezTo>
                    <a:pt x="9269" y="9436"/>
                    <a:pt x="11268" y="21317"/>
                    <a:pt x="11268" y="21317"/>
                  </a:cubicBezTo>
                  <a:lnTo>
                    <a:pt x="1" y="29477"/>
                  </a:lnTo>
                  <a:lnTo>
                    <a:pt x="938" y="31942"/>
                  </a:lnTo>
                  <a:cubicBezTo>
                    <a:pt x="938" y="31942"/>
                    <a:pt x="14419" y="27415"/>
                    <a:pt x="15481" y="24321"/>
                  </a:cubicBezTo>
                  <a:cubicBezTo>
                    <a:pt x="16543" y="21227"/>
                    <a:pt x="16494" y="7251"/>
                    <a:pt x="12749" y="2348"/>
                  </a:cubicBezTo>
                  <a:cubicBezTo>
                    <a:pt x="11558" y="788"/>
                    <a:pt x="9170" y="0"/>
                    <a:pt x="91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2"/>
            <p:cNvSpPr/>
            <p:nvPr/>
          </p:nvSpPr>
          <p:spPr>
            <a:xfrm>
              <a:off x="7194591" y="3520905"/>
              <a:ext cx="28382" cy="28901"/>
            </a:xfrm>
            <a:custGeom>
              <a:avLst/>
              <a:gdLst/>
              <a:ahLst/>
              <a:cxnLst/>
              <a:rect l="l" t="t" r="r" b="b"/>
              <a:pathLst>
                <a:path w="1697" h="1728" extrusionOk="0">
                  <a:moveTo>
                    <a:pt x="1696" y="1"/>
                  </a:moveTo>
                  <a:lnTo>
                    <a:pt x="1357" y="184"/>
                  </a:lnTo>
                  <a:cubicBezTo>
                    <a:pt x="1170" y="301"/>
                    <a:pt x="886" y="469"/>
                    <a:pt x="687" y="713"/>
                  </a:cubicBezTo>
                  <a:cubicBezTo>
                    <a:pt x="276" y="1178"/>
                    <a:pt x="1" y="1728"/>
                    <a:pt x="1" y="1728"/>
                  </a:cubicBezTo>
                  <a:cubicBezTo>
                    <a:pt x="104" y="1649"/>
                    <a:pt x="199" y="1562"/>
                    <a:pt x="288" y="1469"/>
                  </a:cubicBezTo>
                  <a:cubicBezTo>
                    <a:pt x="452" y="1305"/>
                    <a:pt x="642" y="1067"/>
                    <a:pt x="830" y="834"/>
                  </a:cubicBezTo>
                  <a:cubicBezTo>
                    <a:pt x="1010" y="595"/>
                    <a:pt x="1238" y="416"/>
                    <a:pt x="1414" y="261"/>
                  </a:cubicBezTo>
                  <a:lnTo>
                    <a:pt x="1696" y="1"/>
                  </a:lnTo>
                  <a:close/>
                </a:path>
              </a:pathLst>
            </a:custGeom>
            <a:solidFill>
              <a:srgbClr val="F2A1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2"/>
            <p:cNvSpPr/>
            <p:nvPr/>
          </p:nvSpPr>
          <p:spPr>
            <a:xfrm>
              <a:off x="7184673" y="3508428"/>
              <a:ext cx="27914" cy="42716"/>
            </a:xfrm>
            <a:custGeom>
              <a:avLst/>
              <a:gdLst/>
              <a:ahLst/>
              <a:cxnLst/>
              <a:rect l="l" t="t" r="r" b="b"/>
              <a:pathLst>
                <a:path w="1669" h="2554" extrusionOk="0">
                  <a:moveTo>
                    <a:pt x="1668" y="1"/>
                  </a:moveTo>
                  <a:cubicBezTo>
                    <a:pt x="1668" y="1"/>
                    <a:pt x="1489" y="85"/>
                    <a:pt x="1277" y="292"/>
                  </a:cubicBezTo>
                  <a:cubicBezTo>
                    <a:pt x="1075" y="506"/>
                    <a:pt x="811" y="781"/>
                    <a:pt x="627" y="1152"/>
                  </a:cubicBezTo>
                  <a:cubicBezTo>
                    <a:pt x="467" y="1496"/>
                    <a:pt x="298" y="1840"/>
                    <a:pt x="183" y="2106"/>
                  </a:cubicBezTo>
                  <a:cubicBezTo>
                    <a:pt x="64" y="2368"/>
                    <a:pt x="0" y="2554"/>
                    <a:pt x="0" y="2554"/>
                  </a:cubicBezTo>
                  <a:cubicBezTo>
                    <a:pt x="0" y="2554"/>
                    <a:pt x="501" y="1953"/>
                    <a:pt x="799" y="1228"/>
                  </a:cubicBezTo>
                  <a:cubicBezTo>
                    <a:pt x="832" y="1134"/>
                    <a:pt x="872" y="1072"/>
                    <a:pt x="923" y="987"/>
                  </a:cubicBezTo>
                  <a:lnTo>
                    <a:pt x="1073" y="758"/>
                  </a:lnTo>
                  <a:cubicBezTo>
                    <a:pt x="1169" y="607"/>
                    <a:pt x="1266" y="470"/>
                    <a:pt x="1353" y="357"/>
                  </a:cubicBezTo>
                  <a:cubicBezTo>
                    <a:pt x="1514" y="120"/>
                    <a:pt x="1668" y="1"/>
                    <a:pt x="1668" y="1"/>
                  </a:cubicBezTo>
                  <a:close/>
                </a:path>
              </a:pathLst>
            </a:custGeom>
            <a:solidFill>
              <a:srgbClr val="F2A1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2"/>
            <p:cNvSpPr/>
            <p:nvPr/>
          </p:nvSpPr>
          <p:spPr>
            <a:xfrm>
              <a:off x="7178770" y="3498326"/>
              <a:ext cx="21876" cy="43987"/>
            </a:xfrm>
            <a:custGeom>
              <a:avLst/>
              <a:gdLst/>
              <a:ahLst/>
              <a:cxnLst/>
              <a:rect l="l" t="t" r="r" b="b"/>
              <a:pathLst>
                <a:path w="1308" h="2630" extrusionOk="0">
                  <a:moveTo>
                    <a:pt x="1308" y="1"/>
                  </a:moveTo>
                  <a:lnTo>
                    <a:pt x="1308" y="1"/>
                  </a:lnTo>
                  <a:cubicBezTo>
                    <a:pt x="1204" y="116"/>
                    <a:pt x="1092" y="226"/>
                    <a:pt x="975" y="328"/>
                  </a:cubicBezTo>
                  <a:cubicBezTo>
                    <a:pt x="855" y="438"/>
                    <a:pt x="741" y="553"/>
                    <a:pt x="636" y="677"/>
                  </a:cubicBezTo>
                  <a:cubicBezTo>
                    <a:pt x="517" y="836"/>
                    <a:pt x="447" y="997"/>
                    <a:pt x="363" y="1171"/>
                  </a:cubicBezTo>
                  <a:cubicBezTo>
                    <a:pt x="216" y="1485"/>
                    <a:pt x="110" y="1818"/>
                    <a:pt x="49" y="2160"/>
                  </a:cubicBezTo>
                  <a:cubicBezTo>
                    <a:pt x="19" y="2316"/>
                    <a:pt x="3" y="2473"/>
                    <a:pt x="1" y="2630"/>
                  </a:cubicBezTo>
                  <a:cubicBezTo>
                    <a:pt x="1" y="2630"/>
                    <a:pt x="72" y="2454"/>
                    <a:pt x="168" y="2193"/>
                  </a:cubicBezTo>
                  <a:cubicBezTo>
                    <a:pt x="267" y="1932"/>
                    <a:pt x="394" y="1586"/>
                    <a:pt x="534" y="1245"/>
                  </a:cubicBezTo>
                  <a:cubicBezTo>
                    <a:pt x="604" y="1081"/>
                    <a:pt x="674" y="893"/>
                    <a:pt x="748" y="759"/>
                  </a:cubicBezTo>
                  <a:cubicBezTo>
                    <a:pt x="840" y="619"/>
                    <a:pt x="952" y="496"/>
                    <a:pt x="1035" y="383"/>
                  </a:cubicBezTo>
                  <a:cubicBezTo>
                    <a:pt x="1134" y="262"/>
                    <a:pt x="1225" y="134"/>
                    <a:pt x="1308" y="1"/>
                  </a:cubicBezTo>
                  <a:close/>
                </a:path>
              </a:pathLst>
            </a:custGeom>
            <a:solidFill>
              <a:srgbClr val="F2A1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2"/>
            <p:cNvSpPr/>
            <p:nvPr/>
          </p:nvSpPr>
          <p:spPr>
            <a:xfrm>
              <a:off x="7189758" y="2632490"/>
              <a:ext cx="221891" cy="244954"/>
            </a:xfrm>
            <a:custGeom>
              <a:avLst/>
              <a:gdLst/>
              <a:ahLst/>
              <a:cxnLst/>
              <a:rect l="l" t="t" r="r" b="b"/>
              <a:pathLst>
                <a:path w="13267" h="14646" extrusionOk="0">
                  <a:moveTo>
                    <a:pt x="1359" y="1"/>
                  </a:moveTo>
                  <a:cubicBezTo>
                    <a:pt x="1135" y="233"/>
                    <a:pt x="959" y="507"/>
                    <a:pt x="843" y="808"/>
                  </a:cubicBezTo>
                  <a:cubicBezTo>
                    <a:pt x="725" y="606"/>
                    <a:pt x="629" y="390"/>
                    <a:pt x="561" y="165"/>
                  </a:cubicBezTo>
                  <a:cubicBezTo>
                    <a:pt x="226" y="726"/>
                    <a:pt x="0" y="1368"/>
                    <a:pt x="7" y="2021"/>
                  </a:cubicBezTo>
                  <a:cubicBezTo>
                    <a:pt x="14" y="2675"/>
                    <a:pt x="271" y="3340"/>
                    <a:pt x="771" y="3764"/>
                  </a:cubicBezTo>
                  <a:cubicBezTo>
                    <a:pt x="1080" y="4025"/>
                    <a:pt x="1463" y="4185"/>
                    <a:pt x="1848" y="4306"/>
                  </a:cubicBezTo>
                  <a:cubicBezTo>
                    <a:pt x="2767" y="4596"/>
                    <a:pt x="3735" y="4695"/>
                    <a:pt x="4678" y="4887"/>
                  </a:cubicBezTo>
                  <a:cubicBezTo>
                    <a:pt x="5623" y="5080"/>
                    <a:pt x="6576" y="5384"/>
                    <a:pt x="7307" y="6012"/>
                  </a:cubicBezTo>
                  <a:cubicBezTo>
                    <a:pt x="7531" y="6204"/>
                    <a:pt x="7735" y="6430"/>
                    <a:pt x="7848" y="6704"/>
                  </a:cubicBezTo>
                  <a:cubicBezTo>
                    <a:pt x="8069" y="7245"/>
                    <a:pt x="7896" y="7860"/>
                    <a:pt x="7722" y="8419"/>
                  </a:cubicBezTo>
                  <a:cubicBezTo>
                    <a:pt x="7545" y="8990"/>
                    <a:pt x="7368" y="9561"/>
                    <a:pt x="7190" y="10132"/>
                  </a:cubicBezTo>
                  <a:cubicBezTo>
                    <a:pt x="7111" y="10389"/>
                    <a:pt x="7030" y="10663"/>
                    <a:pt x="7093" y="10925"/>
                  </a:cubicBezTo>
                  <a:cubicBezTo>
                    <a:pt x="7149" y="11153"/>
                    <a:pt x="7357" y="11358"/>
                    <a:pt x="7582" y="11358"/>
                  </a:cubicBezTo>
                  <a:cubicBezTo>
                    <a:pt x="7616" y="11358"/>
                    <a:pt x="7651" y="11354"/>
                    <a:pt x="7685" y="11344"/>
                  </a:cubicBezTo>
                  <a:cubicBezTo>
                    <a:pt x="7945" y="11266"/>
                    <a:pt x="8038" y="10957"/>
                    <a:pt x="8189" y="10733"/>
                  </a:cubicBezTo>
                  <a:cubicBezTo>
                    <a:pt x="8297" y="10574"/>
                    <a:pt x="8413" y="10513"/>
                    <a:pt x="8538" y="10513"/>
                  </a:cubicBezTo>
                  <a:cubicBezTo>
                    <a:pt x="8746" y="10513"/>
                    <a:pt x="8981" y="10680"/>
                    <a:pt x="9256" y="10841"/>
                  </a:cubicBezTo>
                  <a:lnTo>
                    <a:pt x="8329" y="12879"/>
                  </a:lnTo>
                  <a:cubicBezTo>
                    <a:pt x="8128" y="13153"/>
                    <a:pt x="7403" y="13758"/>
                    <a:pt x="7410" y="14096"/>
                  </a:cubicBezTo>
                  <a:cubicBezTo>
                    <a:pt x="7418" y="14570"/>
                    <a:pt x="8334" y="14530"/>
                    <a:pt x="8801" y="14619"/>
                  </a:cubicBezTo>
                  <a:cubicBezTo>
                    <a:pt x="8895" y="14637"/>
                    <a:pt x="8997" y="14646"/>
                    <a:pt x="9103" y="14646"/>
                  </a:cubicBezTo>
                  <a:cubicBezTo>
                    <a:pt x="9521" y="14646"/>
                    <a:pt x="10000" y="14509"/>
                    <a:pt x="10301" y="14281"/>
                  </a:cubicBezTo>
                  <a:cubicBezTo>
                    <a:pt x="10678" y="13994"/>
                    <a:pt x="10828" y="13717"/>
                    <a:pt x="11099" y="13327"/>
                  </a:cubicBezTo>
                  <a:cubicBezTo>
                    <a:pt x="12172" y="11776"/>
                    <a:pt x="13267" y="9741"/>
                    <a:pt x="13124" y="7860"/>
                  </a:cubicBezTo>
                  <a:cubicBezTo>
                    <a:pt x="13008" y="6323"/>
                    <a:pt x="12606" y="5288"/>
                    <a:pt x="11680" y="4436"/>
                  </a:cubicBezTo>
                  <a:cubicBezTo>
                    <a:pt x="11595" y="4359"/>
                    <a:pt x="11506" y="4278"/>
                    <a:pt x="11476" y="4166"/>
                  </a:cubicBezTo>
                  <a:cubicBezTo>
                    <a:pt x="11507" y="2472"/>
                    <a:pt x="10642" y="2167"/>
                    <a:pt x="9598" y="1698"/>
                  </a:cubicBezTo>
                  <a:cubicBezTo>
                    <a:pt x="8089" y="1022"/>
                    <a:pt x="1634" y="1533"/>
                    <a:pt x="1359" y="1"/>
                  </a:cubicBezTo>
                  <a:close/>
                </a:path>
              </a:pathLst>
            </a:custGeom>
            <a:solidFill>
              <a:srgbClr val="3B2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2"/>
            <p:cNvSpPr/>
            <p:nvPr/>
          </p:nvSpPr>
          <p:spPr>
            <a:xfrm>
              <a:off x="7315045" y="2804072"/>
              <a:ext cx="39872" cy="51664"/>
            </a:xfrm>
            <a:custGeom>
              <a:avLst/>
              <a:gdLst/>
              <a:ahLst/>
              <a:cxnLst/>
              <a:rect l="l" t="t" r="r" b="b"/>
              <a:pathLst>
                <a:path w="2384" h="3089" extrusionOk="0">
                  <a:moveTo>
                    <a:pt x="1451" y="0"/>
                  </a:moveTo>
                  <a:cubicBezTo>
                    <a:pt x="1378" y="0"/>
                    <a:pt x="1300" y="11"/>
                    <a:pt x="1219" y="34"/>
                  </a:cubicBezTo>
                  <a:cubicBezTo>
                    <a:pt x="784" y="158"/>
                    <a:pt x="512" y="652"/>
                    <a:pt x="517" y="1104"/>
                  </a:cubicBezTo>
                  <a:lnTo>
                    <a:pt x="76" y="2359"/>
                  </a:lnTo>
                  <a:cubicBezTo>
                    <a:pt x="76" y="2359"/>
                    <a:pt x="0" y="2674"/>
                    <a:pt x="197" y="2923"/>
                  </a:cubicBezTo>
                  <a:cubicBezTo>
                    <a:pt x="295" y="3046"/>
                    <a:pt x="450" y="3089"/>
                    <a:pt x="609" y="3089"/>
                  </a:cubicBezTo>
                  <a:cubicBezTo>
                    <a:pt x="731" y="3089"/>
                    <a:pt x="856" y="3064"/>
                    <a:pt x="961" y="3030"/>
                  </a:cubicBezTo>
                  <a:cubicBezTo>
                    <a:pt x="1647" y="2808"/>
                    <a:pt x="2121" y="2141"/>
                    <a:pt x="2249" y="1450"/>
                  </a:cubicBezTo>
                  <a:cubicBezTo>
                    <a:pt x="2384" y="725"/>
                    <a:pt x="2052" y="0"/>
                    <a:pt x="1451"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2"/>
            <p:cNvSpPr/>
            <p:nvPr/>
          </p:nvSpPr>
          <p:spPr>
            <a:xfrm>
              <a:off x="7216367" y="2885422"/>
              <a:ext cx="35106" cy="19334"/>
            </a:xfrm>
            <a:custGeom>
              <a:avLst/>
              <a:gdLst/>
              <a:ahLst/>
              <a:cxnLst/>
              <a:rect l="l" t="t" r="r" b="b"/>
              <a:pathLst>
                <a:path w="2099" h="1156" extrusionOk="0">
                  <a:moveTo>
                    <a:pt x="27" y="1"/>
                  </a:moveTo>
                  <a:lnTo>
                    <a:pt x="0" y="1156"/>
                  </a:lnTo>
                  <a:cubicBezTo>
                    <a:pt x="1407" y="1156"/>
                    <a:pt x="2098" y="382"/>
                    <a:pt x="2098" y="382"/>
                  </a:cubicBezTo>
                  <a:lnTo>
                    <a:pt x="27" y="1"/>
                  </a:lnTo>
                  <a:close/>
                </a:path>
              </a:pathLst>
            </a:custGeom>
            <a:solidFill>
              <a:srgbClr val="F2A1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6" name="Google Shape;1716;p52"/>
          <p:cNvGrpSpPr/>
          <p:nvPr/>
        </p:nvGrpSpPr>
        <p:grpSpPr>
          <a:xfrm>
            <a:off x="5287658" y="550277"/>
            <a:ext cx="2886680" cy="1798566"/>
            <a:chOff x="3119599" y="3057248"/>
            <a:chExt cx="2589879" cy="1613643"/>
          </a:xfrm>
        </p:grpSpPr>
        <p:sp>
          <p:nvSpPr>
            <p:cNvPr id="1717" name="Google Shape;1717;p52"/>
            <p:cNvSpPr/>
            <p:nvPr/>
          </p:nvSpPr>
          <p:spPr>
            <a:xfrm>
              <a:off x="3126855" y="3175509"/>
              <a:ext cx="2579819" cy="1495382"/>
            </a:xfrm>
            <a:custGeom>
              <a:avLst/>
              <a:gdLst/>
              <a:ahLst/>
              <a:cxnLst/>
              <a:rect l="l" t="t" r="r" b="b"/>
              <a:pathLst>
                <a:path w="172074" h="99742" extrusionOk="0">
                  <a:moveTo>
                    <a:pt x="69983" y="0"/>
                  </a:moveTo>
                  <a:cubicBezTo>
                    <a:pt x="69073" y="0"/>
                    <a:pt x="68165" y="200"/>
                    <a:pt x="67471" y="601"/>
                  </a:cubicBezTo>
                  <a:lnTo>
                    <a:pt x="1338" y="38727"/>
                  </a:lnTo>
                  <a:lnTo>
                    <a:pt x="57" y="37988"/>
                  </a:lnTo>
                  <a:lnTo>
                    <a:pt x="21" y="40276"/>
                  </a:lnTo>
                  <a:lnTo>
                    <a:pt x="31" y="40282"/>
                  </a:lnTo>
                  <a:cubicBezTo>
                    <a:pt x="1" y="40834"/>
                    <a:pt x="343" y="41394"/>
                    <a:pt x="1073" y="41819"/>
                  </a:cubicBezTo>
                  <a:lnTo>
                    <a:pt x="99537" y="99125"/>
                  </a:lnTo>
                  <a:cubicBezTo>
                    <a:pt x="100244" y="99536"/>
                    <a:pt x="101170" y="99742"/>
                    <a:pt x="102094" y="99742"/>
                  </a:cubicBezTo>
                  <a:cubicBezTo>
                    <a:pt x="103004" y="99742"/>
                    <a:pt x="103912" y="99542"/>
                    <a:pt x="104607" y="99142"/>
                  </a:cubicBezTo>
                  <a:lnTo>
                    <a:pt x="171012" y="60860"/>
                  </a:lnTo>
                  <a:cubicBezTo>
                    <a:pt x="171692" y="60466"/>
                    <a:pt x="172024" y="59954"/>
                    <a:pt x="172042" y="59437"/>
                  </a:cubicBezTo>
                  <a:lnTo>
                    <a:pt x="172056" y="59445"/>
                  </a:lnTo>
                  <a:lnTo>
                    <a:pt x="172073" y="57132"/>
                  </a:lnTo>
                  <a:lnTo>
                    <a:pt x="170442" y="56190"/>
                  </a:lnTo>
                  <a:lnTo>
                    <a:pt x="170419" y="57583"/>
                  </a:lnTo>
                  <a:lnTo>
                    <a:pt x="72541" y="618"/>
                  </a:lnTo>
                  <a:cubicBezTo>
                    <a:pt x="71834" y="207"/>
                    <a:pt x="70907" y="0"/>
                    <a:pt x="699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2"/>
            <p:cNvSpPr/>
            <p:nvPr/>
          </p:nvSpPr>
          <p:spPr>
            <a:xfrm>
              <a:off x="3119599" y="3135914"/>
              <a:ext cx="2589879" cy="1495367"/>
            </a:xfrm>
            <a:custGeom>
              <a:avLst/>
              <a:gdLst/>
              <a:ahLst/>
              <a:cxnLst/>
              <a:rect l="l" t="t" r="r" b="b"/>
              <a:pathLst>
                <a:path w="172745" h="99741" extrusionOk="0">
                  <a:moveTo>
                    <a:pt x="70317" y="1"/>
                  </a:moveTo>
                  <a:cubicBezTo>
                    <a:pt x="69407" y="1"/>
                    <a:pt x="68499" y="200"/>
                    <a:pt x="67805" y="600"/>
                  </a:cubicBezTo>
                  <a:lnTo>
                    <a:pt x="1401" y="38882"/>
                  </a:lnTo>
                  <a:cubicBezTo>
                    <a:pt x="1" y="39690"/>
                    <a:pt x="4" y="41003"/>
                    <a:pt x="1407" y="41819"/>
                  </a:cubicBezTo>
                  <a:lnTo>
                    <a:pt x="99872" y="99123"/>
                  </a:lnTo>
                  <a:cubicBezTo>
                    <a:pt x="100579" y="99535"/>
                    <a:pt x="101506" y="99741"/>
                    <a:pt x="102430" y="99741"/>
                  </a:cubicBezTo>
                  <a:cubicBezTo>
                    <a:pt x="103340" y="99741"/>
                    <a:pt x="104248" y="99541"/>
                    <a:pt x="104942" y="99141"/>
                  </a:cubicBezTo>
                  <a:lnTo>
                    <a:pt x="171346" y="60859"/>
                  </a:lnTo>
                  <a:cubicBezTo>
                    <a:pt x="172745" y="60052"/>
                    <a:pt x="172742" y="58739"/>
                    <a:pt x="171339" y="57923"/>
                  </a:cubicBezTo>
                  <a:lnTo>
                    <a:pt x="72875" y="619"/>
                  </a:lnTo>
                  <a:cubicBezTo>
                    <a:pt x="72168" y="207"/>
                    <a:pt x="71241" y="1"/>
                    <a:pt x="70317" y="1"/>
                  </a:cubicBezTo>
                  <a:close/>
                </a:path>
              </a:pathLst>
            </a:custGeom>
            <a:gradFill>
              <a:gsLst>
                <a:gs pos="0">
                  <a:srgbClr val="401EBB"/>
                </a:gs>
                <a:gs pos="100000">
                  <a:srgbClr val="02BCF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2"/>
            <p:cNvSpPr/>
            <p:nvPr/>
          </p:nvSpPr>
          <p:spPr>
            <a:xfrm>
              <a:off x="3266196" y="3221281"/>
              <a:ext cx="2296626" cy="1324707"/>
            </a:xfrm>
            <a:custGeom>
              <a:avLst/>
              <a:gdLst/>
              <a:ahLst/>
              <a:cxnLst/>
              <a:rect l="l" t="t" r="r" b="b"/>
              <a:pathLst>
                <a:path w="153185" h="88358" extrusionOk="0">
                  <a:moveTo>
                    <a:pt x="57049" y="0"/>
                  </a:moveTo>
                  <a:cubicBezTo>
                    <a:pt x="55989" y="0"/>
                    <a:pt x="54933" y="232"/>
                    <a:pt x="54127" y="698"/>
                  </a:cubicBezTo>
                  <a:lnTo>
                    <a:pt x="1639" y="30959"/>
                  </a:lnTo>
                  <a:cubicBezTo>
                    <a:pt x="0" y="31898"/>
                    <a:pt x="12" y="33436"/>
                    <a:pt x="1642" y="34388"/>
                  </a:cubicBezTo>
                  <a:lnTo>
                    <a:pt x="48049" y="61393"/>
                  </a:lnTo>
                  <a:lnTo>
                    <a:pt x="93145" y="87639"/>
                  </a:lnTo>
                  <a:cubicBezTo>
                    <a:pt x="93970" y="88117"/>
                    <a:pt x="95051" y="88358"/>
                    <a:pt x="96129" y="88358"/>
                  </a:cubicBezTo>
                  <a:cubicBezTo>
                    <a:pt x="97191" y="88358"/>
                    <a:pt x="98252" y="88124"/>
                    <a:pt x="99064" y="87655"/>
                  </a:cubicBezTo>
                  <a:lnTo>
                    <a:pt x="151554" y="57400"/>
                  </a:lnTo>
                  <a:cubicBezTo>
                    <a:pt x="153185" y="56458"/>
                    <a:pt x="153182" y="54923"/>
                    <a:pt x="151546" y="53974"/>
                  </a:cubicBezTo>
                  <a:lnTo>
                    <a:pt x="115567" y="33039"/>
                  </a:lnTo>
                  <a:lnTo>
                    <a:pt x="60042" y="723"/>
                  </a:lnTo>
                  <a:cubicBezTo>
                    <a:pt x="59217" y="242"/>
                    <a:pt x="58131" y="0"/>
                    <a:pt x="57049" y="0"/>
                  </a:cubicBezTo>
                  <a:close/>
                </a:path>
              </a:pathLst>
            </a:custGeom>
            <a:gradFill>
              <a:gsLst>
                <a:gs pos="0">
                  <a:srgbClr val="FFFFFF">
                    <a:alpha val="23137"/>
                  </a:srgbClr>
                </a:gs>
                <a:gs pos="50000">
                  <a:srgbClr val="E354F7">
                    <a:alpha val="56862"/>
                  </a:srgbClr>
                </a:gs>
                <a:gs pos="100000">
                  <a:srgbClr val="10ECFF">
                    <a:alpha val="58823"/>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2"/>
            <p:cNvSpPr/>
            <p:nvPr/>
          </p:nvSpPr>
          <p:spPr>
            <a:xfrm>
              <a:off x="3983512" y="3668463"/>
              <a:ext cx="526791" cy="296087"/>
            </a:xfrm>
            <a:custGeom>
              <a:avLst/>
              <a:gdLst/>
              <a:ahLst/>
              <a:cxnLst/>
              <a:rect l="l" t="t" r="r" b="b"/>
              <a:pathLst>
                <a:path w="35137" h="19749" extrusionOk="0">
                  <a:moveTo>
                    <a:pt x="18483" y="0"/>
                  </a:moveTo>
                  <a:cubicBezTo>
                    <a:pt x="12767" y="0"/>
                    <a:pt x="0" y="799"/>
                    <a:pt x="3102" y="8119"/>
                  </a:cubicBezTo>
                  <a:cubicBezTo>
                    <a:pt x="6218" y="15471"/>
                    <a:pt x="29320" y="19408"/>
                    <a:pt x="29320" y="19408"/>
                  </a:cubicBezTo>
                  <a:cubicBezTo>
                    <a:pt x="29601" y="19644"/>
                    <a:pt x="29864" y="19749"/>
                    <a:pt x="30104" y="19749"/>
                  </a:cubicBezTo>
                  <a:cubicBezTo>
                    <a:pt x="31751" y="19749"/>
                    <a:pt x="32389" y="14864"/>
                    <a:pt x="31028" y="13763"/>
                  </a:cubicBezTo>
                  <a:lnTo>
                    <a:pt x="14762" y="8044"/>
                  </a:lnTo>
                  <a:lnTo>
                    <a:pt x="14762" y="8044"/>
                  </a:lnTo>
                  <a:cubicBezTo>
                    <a:pt x="14763" y="8044"/>
                    <a:pt x="18358" y="8226"/>
                    <a:pt x="24762" y="9071"/>
                  </a:cubicBezTo>
                  <a:cubicBezTo>
                    <a:pt x="25714" y="9197"/>
                    <a:pt x="26669" y="9277"/>
                    <a:pt x="27584" y="9277"/>
                  </a:cubicBezTo>
                  <a:cubicBezTo>
                    <a:pt x="31781" y="9277"/>
                    <a:pt x="35137" y="7588"/>
                    <a:pt x="33524" y="833"/>
                  </a:cubicBezTo>
                  <a:lnTo>
                    <a:pt x="21124" y="62"/>
                  </a:lnTo>
                  <a:cubicBezTo>
                    <a:pt x="21124" y="62"/>
                    <a:pt x="20078" y="0"/>
                    <a:pt x="184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2"/>
            <p:cNvSpPr/>
            <p:nvPr/>
          </p:nvSpPr>
          <p:spPr>
            <a:xfrm>
              <a:off x="3937200" y="3736558"/>
              <a:ext cx="205112" cy="114468"/>
            </a:xfrm>
            <a:custGeom>
              <a:avLst/>
              <a:gdLst/>
              <a:ahLst/>
              <a:cxnLst/>
              <a:rect l="l" t="t" r="r" b="b"/>
              <a:pathLst>
                <a:path w="13681" h="7635" extrusionOk="0">
                  <a:moveTo>
                    <a:pt x="9481" y="0"/>
                  </a:moveTo>
                  <a:lnTo>
                    <a:pt x="0" y="3255"/>
                  </a:lnTo>
                  <a:lnTo>
                    <a:pt x="7653" y="4971"/>
                  </a:lnTo>
                  <a:cubicBezTo>
                    <a:pt x="7653" y="4971"/>
                    <a:pt x="9367" y="7080"/>
                    <a:pt x="10684" y="7634"/>
                  </a:cubicBezTo>
                  <a:lnTo>
                    <a:pt x="13681" y="3233"/>
                  </a:lnTo>
                  <a:lnTo>
                    <a:pt x="12855" y="2473"/>
                  </a:lnTo>
                  <a:cubicBezTo>
                    <a:pt x="11917" y="2111"/>
                    <a:pt x="9481" y="0"/>
                    <a:pt x="94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2"/>
            <p:cNvSpPr/>
            <p:nvPr/>
          </p:nvSpPr>
          <p:spPr>
            <a:xfrm>
              <a:off x="4071173" y="3729602"/>
              <a:ext cx="607286" cy="318336"/>
            </a:xfrm>
            <a:custGeom>
              <a:avLst/>
              <a:gdLst/>
              <a:ahLst/>
              <a:cxnLst/>
              <a:rect l="l" t="t" r="r" b="b"/>
              <a:pathLst>
                <a:path w="40506" h="21233" extrusionOk="0">
                  <a:moveTo>
                    <a:pt x="19769" y="0"/>
                  </a:moveTo>
                  <a:lnTo>
                    <a:pt x="25181" y="9685"/>
                  </a:lnTo>
                  <a:lnTo>
                    <a:pt x="25181" y="9685"/>
                  </a:lnTo>
                  <a:lnTo>
                    <a:pt x="5067" y="2748"/>
                  </a:lnTo>
                  <a:cubicBezTo>
                    <a:pt x="4999" y="2742"/>
                    <a:pt x="4932" y="2739"/>
                    <a:pt x="4865" y="2739"/>
                  </a:cubicBezTo>
                  <a:cubicBezTo>
                    <a:pt x="2186" y="2739"/>
                    <a:pt x="1" y="7491"/>
                    <a:pt x="1812" y="8927"/>
                  </a:cubicBezTo>
                  <a:cubicBezTo>
                    <a:pt x="1812" y="8927"/>
                    <a:pt x="20315" y="21232"/>
                    <a:pt x="29273" y="21232"/>
                  </a:cubicBezTo>
                  <a:cubicBezTo>
                    <a:pt x="29989" y="21232"/>
                    <a:pt x="30644" y="21154"/>
                    <a:pt x="31223" y="20984"/>
                  </a:cubicBezTo>
                  <a:cubicBezTo>
                    <a:pt x="38988" y="18710"/>
                    <a:pt x="40505" y="12878"/>
                    <a:pt x="32881" y="748"/>
                  </a:cubicBezTo>
                  <a:lnTo>
                    <a:pt x="197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2"/>
            <p:cNvSpPr/>
            <p:nvPr/>
          </p:nvSpPr>
          <p:spPr>
            <a:xfrm>
              <a:off x="4251728" y="3271011"/>
              <a:ext cx="383388" cy="546657"/>
            </a:xfrm>
            <a:custGeom>
              <a:avLst/>
              <a:gdLst/>
              <a:ahLst/>
              <a:cxnLst/>
              <a:rect l="l" t="t" r="r" b="b"/>
              <a:pathLst>
                <a:path w="25572" h="36462" extrusionOk="0">
                  <a:moveTo>
                    <a:pt x="11361" y="0"/>
                  </a:moveTo>
                  <a:cubicBezTo>
                    <a:pt x="9729" y="0"/>
                    <a:pt x="8013" y="306"/>
                    <a:pt x="6726" y="1265"/>
                  </a:cubicBezTo>
                  <a:cubicBezTo>
                    <a:pt x="3563" y="3623"/>
                    <a:pt x="3162" y="12099"/>
                    <a:pt x="4376" y="18197"/>
                  </a:cubicBezTo>
                  <a:cubicBezTo>
                    <a:pt x="6256" y="27639"/>
                    <a:pt x="1" y="26552"/>
                    <a:pt x="6" y="28782"/>
                  </a:cubicBezTo>
                  <a:lnTo>
                    <a:pt x="1682" y="31886"/>
                  </a:lnTo>
                  <a:cubicBezTo>
                    <a:pt x="5328" y="35364"/>
                    <a:pt x="9586" y="36462"/>
                    <a:pt x="13352" y="36462"/>
                  </a:cubicBezTo>
                  <a:cubicBezTo>
                    <a:pt x="18575" y="36462"/>
                    <a:pt x="22850" y="34350"/>
                    <a:pt x="23232" y="33552"/>
                  </a:cubicBezTo>
                  <a:cubicBezTo>
                    <a:pt x="25572" y="28667"/>
                    <a:pt x="25534" y="19567"/>
                    <a:pt x="22227" y="8554"/>
                  </a:cubicBezTo>
                  <a:cubicBezTo>
                    <a:pt x="20475" y="2712"/>
                    <a:pt x="20361" y="1992"/>
                    <a:pt x="15680" y="621"/>
                  </a:cubicBezTo>
                  <a:cubicBezTo>
                    <a:pt x="14751" y="348"/>
                    <a:pt x="13104" y="0"/>
                    <a:pt x="11361" y="0"/>
                  </a:cubicBez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2"/>
            <p:cNvSpPr/>
            <p:nvPr/>
          </p:nvSpPr>
          <p:spPr>
            <a:xfrm>
              <a:off x="4120334" y="3668492"/>
              <a:ext cx="445367" cy="260840"/>
            </a:xfrm>
            <a:custGeom>
              <a:avLst/>
              <a:gdLst/>
              <a:ahLst/>
              <a:cxnLst/>
              <a:rect l="l" t="t" r="r" b="b"/>
              <a:pathLst>
                <a:path w="29706" h="17398" extrusionOk="0">
                  <a:moveTo>
                    <a:pt x="10544" y="1"/>
                  </a:moveTo>
                  <a:cubicBezTo>
                    <a:pt x="10510" y="1"/>
                    <a:pt x="10475" y="10"/>
                    <a:pt x="10444" y="27"/>
                  </a:cubicBezTo>
                  <a:lnTo>
                    <a:pt x="134" y="6026"/>
                  </a:lnTo>
                  <a:cubicBezTo>
                    <a:pt x="1" y="6104"/>
                    <a:pt x="1" y="6296"/>
                    <a:pt x="134" y="6373"/>
                  </a:cubicBezTo>
                  <a:lnTo>
                    <a:pt x="19053" y="17367"/>
                  </a:lnTo>
                  <a:cubicBezTo>
                    <a:pt x="19084" y="17387"/>
                    <a:pt x="19120" y="17397"/>
                    <a:pt x="19155" y="17397"/>
                  </a:cubicBezTo>
                  <a:cubicBezTo>
                    <a:pt x="19187" y="17397"/>
                    <a:pt x="19218" y="17389"/>
                    <a:pt x="19246" y="17373"/>
                  </a:cubicBezTo>
                  <a:cubicBezTo>
                    <a:pt x="20178" y="16830"/>
                    <a:pt x="27961" y="12303"/>
                    <a:pt x="29572" y="11365"/>
                  </a:cubicBezTo>
                  <a:cubicBezTo>
                    <a:pt x="29705" y="11288"/>
                    <a:pt x="29700" y="11101"/>
                    <a:pt x="29566" y="11023"/>
                  </a:cubicBezTo>
                  <a:lnTo>
                    <a:pt x="10646" y="27"/>
                  </a:lnTo>
                  <a:cubicBezTo>
                    <a:pt x="10614" y="10"/>
                    <a:pt x="10579" y="1"/>
                    <a:pt x="105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2"/>
            <p:cNvSpPr/>
            <p:nvPr/>
          </p:nvSpPr>
          <p:spPr>
            <a:xfrm>
              <a:off x="4120963" y="3660591"/>
              <a:ext cx="444003" cy="260555"/>
            </a:xfrm>
            <a:custGeom>
              <a:avLst/>
              <a:gdLst/>
              <a:ahLst/>
              <a:cxnLst/>
              <a:rect l="l" t="t" r="r" b="b"/>
              <a:pathLst>
                <a:path w="29615" h="17379" extrusionOk="0">
                  <a:moveTo>
                    <a:pt x="10503" y="0"/>
                  </a:moveTo>
                  <a:cubicBezTo>
                    <a:pt x="10459" y="0"/>
                    <a:pt x="10416" y="11"/>
                    <a:pt x="10376" y="33"/>
                  </a:cubicBezTo>
                  <a:lnTo>
                    <a:pt x="168" y="5975"/>
                  </a:lnTo>
                  <a:cubicBezTo>
                    <a:pt x="0" y="6071"/>
                    <a:pt x="0" y="6312"/>
                    <a:pt x="168" y="6407"/>
                  </a:cubicBezTo>
                  <a:lnTo>
                    <a:pt x="18988" y="17345"/>
                  </a:lnTo>
                  <a:cubicBezTo>
                    <a:pt x="19027" y="17367"/>
                    <a:pt x="19070" y="17379"/>
                    <a:pt x="19114" y="17379"/>
                  </a:cubicBezTo>
                  <a:cubicBezTo>
                    <a:pt x="19157" y="17379"/>
                    <a:pt x="19201" y="17367"/>
                    <a:pt x="19240" y="17345"/>
                  </a:cubicBezTo>
                  <a:lnTo>
                    <a:pt x="29449" y="11404"/>
                  </a:lnTo>
                  <a:cubicBezTo>
                    <a:pt x="29615" y="11308"/>
                    <a:pt x="29615" y="11068"/>
                    <a:pt x="29449" y="10972"/>
                  </a:cubicBezTo>
                  <a:lnTo>
                    <a:pt x="10628" y="33"/>
                  </a:lnTo>
                  <a:cubicBezTo>
                    <a:pt x="10590" y="11"/>
                    <a:pt x="10546" y="0"/>
                    <a:pt x="105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2"/>
            <p:cNvSpPr/>
            <p:nvPr/>
          </p:nvSpPr>
          <p:spPr>
            <a:xfrm>
              <a:off x="4142642" y="3668463"/>
              <a:ext cx="120465" cy="68111"/>
            </a:xfrm>
            <a:custGeom>
              <a:avLst/>
              <a:gdLst/>
              <a:ahLst/>
              <a:cxnLst/>
              <a:rect l="l" t="t" r="r" b="b"/>
              <a:pathLst>
                <a:path w="8035" h="4543" extrusionOk="0">
                  <a:moveTo>
                    <a:pt x="7181" y="1"/>
                  </a:moveTo>
                  <a:cubicBezTo>
                    <a:pt x="6381" y="1"/>
                    <a:pt x="4873" y="608"/>
                    <a:pt x="4873" y="608"/>
                  </a:cubicBezTo>
                  <a:cubicBezTo>
                    <a:pt x="3159" y="982"/>
                    <a:pt x="1" y="3102"/>
                    <a:pt x="321" y="3713"/>
                  </a:cubicBezTo>
                  <a:cubicBezTo>
                    <a:pt x="481" y="4017"/>
                    <a:pt x="973" y="4542"/>
                    <a:pt x="1908" y="4542"/>
                  </a:cubicBezTo>
                  <a:cubicBezTo>
                    <a:pt x="2853" y="4542"/>
                    <a:pt x="4252" y="4005"/>
                    <a:pt x="6219" y="2160"/>
                  </a:cubicBezTo>
                  <a:cubicBezTo>
                    <a:pt x="8035" y="457"/>
                    <a:pt x="7874" y="1"/>
                    <a:pt x="7181" y="1"/>
                  </a:cubicBezTo>
                  <a:close/>
                </a:path>
              </a:pathLst>
            </a:custGeom>
            <a:solidFill>
              <a:srgbClr val="FED4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2"/>
            <p:cNvSpPr/>
            <p:nvPr/>
          </p:nvSpPr>
          <p:spPr>
            <a:xfrm>
              <a:off x="4181278" y="3289947"/>
              <a:ext cx="171289" cy="412579"/>
            </a:xfrm>
            <a:custGeom>
              <a:avLst/>
              <a:gdLst/>
              <a:ahLst/>
              <a:cxnLst/>
              <a:rect l="l" t="t" r="r" b="b"/>
              <a:pathLst>
                <a:path w="11425" h="27519" extrusionOk="0">
                  <a:moveTo>
                    <a:pt x="11425" y="0"/>
                  </a:moveTo>
                  <a:lnTo>
                    <a:pt x="11425" y="0"/>
                  </a:lnTo>
                  <a:cubicBezTo>
                    <a:pt x="10180" y="725"/>
                    <a:pt x="8180" y="2483"/>
                    <a:pt x="7237" y="5425"/>
                  </a:cubicBezTo>
                  <a:cubicBezTo>
                    <a:pt x="5675" y="10295"/>
                    <a:pt x="6014" y="17810"/>
                    <a:pt x="6014" y="17810"/>
                  </a:cubicBezTo>
                  <a:lnTo>
                    <a:pt x="1" y="25859"/>
                  </a:lnTo>
                  <a:cubicBezTo>
                    <a:pt x="269" y="25819"/>
                    <a:pt x="537" y="25799"/>
                    <a:pt x="799" y="25799"/>
                  </a:cubicBezTo>
                  <a:cubicBezTo>
                    <a:pt x="2124" y="25799"/>
                    <a:pt x="3298" y="26323"/>
                    <a:pt x="3609" y="27519"/>
                  </a:cubicBezTo>
                  <a:cubicBezTo>
                    <a:pt x="3609" y="27519"/>
                    <a:pt x="10023" y="22525"/>
                    <a:pt x="9704" y="19823"/>
                  </a:cubicBezTo>
                  <a:cubicBezTo>
                    <a:pt x="9540" y="18441"/>
                    <a:pt x="9473" y="14155"/>
                    <a:pt x="9084" y="9557"/>
                  </a:cubicBezTo>
                  <a:cubicBezTo>
                    <a:pt x="8457" y="2136"/>
                    <a:pt x="11424" y="1"/>
                    <a:pt x="114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2"/>
            <p:cNvSpPr/>
            <p:nvPr/>
          </p:nvSpPr>
          <p:spPr>
            <a:xfrm>
              <a:off x="4416765" y="3198822"/>
              <a:ext cx="66837" cy="117556"/>
            </a:xfrm>
            <a:custGeom>
              <a:avLst/>
              <a:gdLst/>
              <a:ahLst/>
              <a:cxnLst/>
              <a:rect l="l" t="t" r="r" b="b"/>
              <a:pathLst>
                <a:path w="4458" h="7841" extrusionOk="0">
                  <a:moveTo>
                    <a:pt x="2498" y="1"/>
                  </a:moveTo>
                  <a:cubicBezTo>
                    <a:pt x="1841" y="1"/>
                    <a:pt x="1014" y="462"/>
                    <a:pt x="517" y="1395"/>
                  </a:cubicBezTo>
                  <a:cubicBezTo>
                    <a:pt x="288" y="1825"/>
                    <a:pt x="269" y="2332"/>
                    <a:pt x="256" y="2818"/>
                  </a:cubicBezTo>
                  <a:cubicBezTo>
                    <a:pt x="215" y="4286"/>
                    <a:pt x="175" y="5753"/>
                    <a:pt x="133" y="7221"/>
                  </a:cubicBezTo>
                  <a:cubicBezTo>
                    <a:pt x="0" y="7649"/>
                    <a:pt x="582" y="7841"/>
                    <a:pt x="1357" y="7841"/>
                  </a:cubicBezTo>
                  <a:cubicBezTo>
                    <a:pt x="2642" y="7841"/>
                    <a:pt x="4457" y="7313"/>
                    <a:pt x="4420" y="6462"/>
                  </a:cubicBezTo>
                  <a:cubicBezTo>
                    <a:pt x="4332" y="4472"/>
                    <a:pt x="3840" y="2492"/>
                    <a:pt x="3473" y="738"/>
                  </a:cubicBezTo>
                  <a:cubicBezTo>
                    <a:pt x="3370" y="248"/>
                    <a:pt x="2980" y="1"/>
                    <a:pt x="2498" y="1"/>
                  </a:cubicBezTo>
                  <a:close/>
                </a:path>
              </a:pathLst>
            </a:custGeom>
            <a:solidFill>
              <a:srgbClr val="FFDD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2"/>
            <p:cNvSpPr/>
            <p:nvPr/>
          </p:nvSpPr>
          <p:spPr>
            <a:xfrm>
              <a:off x="4359179" y="3075479"/>
              <a:ext cx="138965" cy="179040"/>
            </a:xfrm>
            <a:custGeom>
              <a:avLst/>
              <a:gdLst/>
              <a:ahLst/>
              <a:cxnLst/>
              <a:rect l="l" t="t" r="r" b="b"/>
              <a:pathLst>
                <a:path w="9269" h="11942" extrusionOk="0">
                  <a:moveTo>
                    <a:pt x="3979" y="0"/>
                  </a:moveTo>
                  <a:cubicBezTo>
                    <a:pt x="3791" y="0"/>
                    <a:pt x="3603" y="16"/>
                    <a:pt x="3414" y="50"/>
                  </a:cubicBezTo>
                  <a:cubicBezTo>
                    <a:pt x="1887" y="319"/>
                    <a:pt x="701" y="1686"/>
                    <a:pt x="352" y="3197"/>
                  </a:cubicBezTo>
                  <a:cubicBezTo>
                    <a:pt x="1" y="4707"/>
                    <a:pt x="380" y="6312"/>
                    <a:pt x="1088" y="7692"/>
                  </a:cubicBezTo>
                  <a:cubicBezTo>
                    <a:pt x="1942" y="9362"/>
                    <a:pt x="3431" y="11942"/>
                    <a:pt x="5216" y="11942"/>
                  </a:cubicBezTo>
                  <a:cubicBezTo>
                    <a:pt x="5851" y="11942"/>
                    <a:pt x="6523" y="11616"/>
                    <a:pt x="7217" y="10808"/>
                  </a:cubicBezTo>
                  <a:cubicBezTo>
                    <a:pt x="8115" y="9763"/>
                    <a:pt x="9084" y="7916"/>
                    <a:pt x="9168" y="6541"/>
                  </a:cubicBezTo>
                  <a:cubicBezTo>
                    <a:pt x="9269" y="4895"/>
                    <a:pt x="8418" y="3583"/>
                    <a:pt x="7558" y="2176"/>
                  </a:cubicBezTo>
                  <a:cubicBezTo>
                    <a:pt x="6798" y="930"/>
                    <a:pt x="5413" y="0"/>
                    <a:pt x="3979" y="0"/>
                  </a:cubicBezTo>
                  <a:close/>
                </a:path>
              </a:pathLst>
            </a:custGeom>
            <a:solidFill>
              <a:srgbClr val="FFDD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2"/>
            <p:cNvSpPr/>
            <p:nvPr/>
          </p:nvSpPr>
          <p:spPr>
            <a:xfrm>
              <a:off x="4345131" y="3057248"/>
              <a:ext cx="179760" cy="172864"/>
            </a:xfrm>
            <a:custGeom>
              <a:avLst/>
              <a:gdLst/>
              <a:ahLst/>
              <a:cxnLst/>
              <a:rect l="l" t="t" r="r" b="b"/>
              <a:pathLst>
                <a:path w="11990" h="11530" extrusionOk="0">
                  <a:moveTo>
                    <a:pt x="8313" y="8078"/>
                  </a:moveTo>
                  <a:cubicBezTo>
                    <a:pt x="8313" y="8078"/>
                    <a:pt x="8313" y="8078"/>
                    <a:pt x="8313" y="8078"/>
                  </a:cubicBezTo>
                  <a:lnTo>
                    <a:pt x="8313" y="8078"/>
                  </a:lnTo>
                  <a:cubicBezTo>
                    <a:pt x="8313" y="8078"/>
                    <a:pt x="8313" y="8078"/>
                    <a:pt x="8313" y="8078"/>
                  </a:cubicBezTo>
                  <a:close/>
                  <a:moveTo>
                    <a:pt x="5139" y="1"/>
                  </a:moveTo>
                  <a:cubicBezTo>
                    <a:pt x="3533" y="1"/>
                    <a:pt x="1742" y="903"/>
                    <a:pt x="1091" y="1851"/>
                  </a:cubicBezTo>
                  <a:cubicBezTo>
                    <a:pt x="722" y="2388"/>
                    <a:pt x="470" y="3001"/>
                    <a:pt x="298" y="3629"/>
                  </a:cubicBezTo>
                  <a:cubicBezTo>
                    <a:pt x="136" y="4221"/>
                    <a:pt x="43" y="4829"/>
                    <a:pt x="23" y="5442"/>
                  </a:cubicBezTo>
                  <a:cubicBezTo>
                    <a:pt x="0" y="6068"/>
                    <a:pt x="57" y="6713"/>
                    <a:pt x="341" y="7270"/>
                  </a:cubicBezTo>
                  <a:cubicBezTo>
                    <a:pt x="623" y="7829"/>
                    <a:pt x="1167" y="8284"/>
                    <a:pt x="1791" y="8324"/>
                  </a:cubicBezTo>
                  <a:cubicBezTo>
                    <a:pt x="1816" y="8326"/>
                    <a:pt x="1841" y="8326"/>
                    <a:pt x="1866" y="8326"/>
                  </a:cubicBezTo>
                  <a:cubicBezTo>
                    <a:pt x="2467" y="8326"/>
                    <a:pt x="3071" y="7868"/>
                    <a:pt x="3108" y="7269"/>
                  </a:cubicBezTo>
                  <a:cubicBezTo>
                    <a:pt x="3330" y="7634"/>
                    <a:pt x="3757" y="7853"/>
                    <a:pt x="4181" y="7853"/>
                  </a:cubicBezTo>
                  <a:cubicBezTo>
                    <a:pt x="4313" y="7853"/>
                    <a:pt x="4445" y="7832"/>
                    <a:pt x="4570" y="7787"/>
                  </a:cubicBezTo>
                  <a:cubicBezTo>
                    <a:pt x="5097" y="7598"/>
                    <a:pt x="5449" y="7013"/>
                    <a:pt x="5369" y="6457"/>
                  </a:cubicBezTo>
                  <a:lnTo>
                    <a:pt x="5369" y="6457"/>
                  </a:lnTo>
                  <a:cubicBezTo>
                    <a:pt x="5633" y="6783"/>
                    <a:pt x="5909" y="6907"/>
                    <a:pt x="6180" y="6907"/>
                  </a:cubicBezTo>
                  <a:cubicBezTo>
                    <a:pt x="6746" y="6907"/>
                    <a:pt x="7291" y="6368"/>
                    <a:pt x="7666" y="5985"/>
                  </a:cubicBezTo>
                  <a:cubicBezTo>
                    <a:pt x="7752" y="6088"/>
                    <a:pt x="8332" y="8078"/>
                    <a:pt x="8313" y="8078"/>
                  </a:cubicBezTo>
                  <a:cubicBezTo>
                    <a:pt x="8313" y="8078"/>
                    <a:pt x="8313" y="8078"/>
                    <a:pt x="8313" y="8078"/>
                  </a:cubicBezTo>
                  <a:lnTo>
                    <a:pt x="8313" y="8078"/>
                  </a:lnTo>
                  <a:cubicBezTo>
                    <a:pt x="8318" y="8079"/>
                    <a:pt x="8323" y="8079"/>
                    <a:pt x="8327" y="8079"/>
                  </a:cubicBezTo>
                  <a:cubicBezTo>
                    <a:pt x="8607" y="8079"/>
                    <a:pt x="9063" y="6614"/>
                    <a:pt x="9400" y="6614"/>
                  </a:cubicBezTo>
                  <a:cubicBezTo>
                    <a:pt x="9471" y="6614"/>
                    <a:pt x="9536" y="6677"/>
                    <a:pt x="9593" y="6829"/>
                  </a:cubicBezTo>
                  <a:cubicBezTo>
                    <a:pt x="10244" y="8562"/>
                    <a:pt x="7855" y="11530"/>
                    <a:pt x="8539" y="11530"/>
                  </a:cubicBezTo>
                  <a:cubicBezTo>
                    <a:pt x="8539" y="11530"/>
                    <a:pt x="8540" y="11530"/>
                    <a:pt x="8540" y="11530"/>
                  </a:cubicBezTo>
                  <a:cubicBezTo>
                    <a:pt x="9352" y="11524"/>
                    <a:pt x="10259" y="10662"/>
                    <a:pt x="10880" y="9064"/>
                  </a:cubicBezTo>
                  <a:cubicBezTo>
                    <a:pt x="11411" y="7698"/>
                    <a:pt x="11990" y="6377"/>
                    <a:pt x="11553" y="4978"/>
                  </a:cubicBezTo>
                  <a:cubicBezTo>
                    <a:pt x="11171" y="2729"/>
                    <a:pt x="10212" y="267"/>
                    <a:pt x="7910" y="267"/>
                  </a:cubicBezTo>
                  <a:cubicBezTo>
                    <a:pt x="7573" y="267"/>
                    <a:pt x="7207" y="320"/>
                    <a:pt x="6810" y="434"/>
                  </a:cubicBezTo>
                  <a:cubicBezTo>
                    <a:pt x="6327" y="130"/>
                    <a:pt x="5747" y="1"/>
                    <a:pt x="51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2"/>
            <p:cNvSpPr/>
            <p:nvPr/>
          </p:nvSpPr>
          <p:spPr>
            <a:xfrm>
              <a:off x="4347035" y="3758897"/>
              <a:ext cx="120465" cy="68096"/>
            </a:xfrm>
            <a:custGeom>
              <a:avLst/>
              <a:gdLst/>
              <a:ahLst/>
              <a:cxnLst/>
              <a:rect l="l" t="t" r="r" b="b"/>
              <a:pathLst>
                <a:path w="8035" h="4542" extrusionOk="0">
                  <a:moveTo>
                    <a:pt x="7180" y="1"/>
                  </a:moveTo>
                  <a:cubicBezTo>
                    <a:pt x="6380" y="1"/>
                    <a:pt x="4871" y="608"/>
                    <a:pt x="4871" y="608"/>
                  </a:cubicBezTo>
                  <a:cubicBezTo>
                    <a:pt x="3158" y="982"/>
                    <a:pt x="1" y="3102"/>
                    <a:pt x="321" y="3713"/>
                  </a:cubicBezTo>
                  <a:cubicBezTo>
                    <a:pt x="480" y="4017"/>
                    <a:pt x="972" y="4542"/>
                    <a:pt x="1907" y="4542"/>
                  </a:cubicBezTo>
                  <a:cubicBezTo>
                    <a:pt x="2852" y="4542"/>
                    <a:pt x="4252" y="4005"/>
                    <a:pt x="6219" y="2160"/>
                  </a:cubicBezTo>
                  <a:cubicBezTo>
                    <a:pt x="8034" y="457"/>
                    <a:pt x="7873" y="1"/>
                    <a:pt x="7180" y="1"/>
                  </a:cubicBezTo>
                  <a:close/>
                </a:path>
              </a:pathLst>
            </a:custGeom>
            <a:solidFill>
              <a:srgbClr val="FFDD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2"/>
            <p:cNvSpPr/>
            <p:nvPr/>
          </p:nvSpPr>
          <p:spPr>
            <a:xfrm>
              <a:off x="4398190" y="3304310"/>
              <a:ext cx="280060" cy="501214"/>
            </a:xfrm>
            <a:custGeom>
              <a:avLst/>
              <a:gdLst/>
              <a:ahLst/>
              <a:cxnLst/>
              <a:rect l="l" t="t" r="r" b="b"/>
              <a:pathLst>
                <a:path w="18680" h="33431" extrusionOk="0">
                  <a:moveTo>
                    <a:pt x="9757" y="1"/>
                  </a:moveTo>
                  <a:cubicBezTo>
                    <a:pt x="9711" y="1"/>
                    <a:pt x="9664" y="3"/>
                    <a:pt x="9617" y="6"/>
                  </a:cubicBezTo>
                  <a:cubicBezTo>
                    <a:pt x="6890" y="208"/>
                    <a:pt x="8501" y="7908"/>
                    <a:pt x="8856" y="9834"/>
                  </a:cubicBezTo>
                  <a:cubicBezTo>
                    <a:pt x="9377" y="12653"/>
                    <a:pt x="12322" y="20341"/>
                    <a:pt x="12322" y="20341"/>
                  </a:cubicBezTo>
                  <a:lnTo>
                    <a:pt x="0" y="31108"/>
                  </a:lnTo>
                  <a:cubicBezTo>
                    <a:pt x="1174" y="31119"/>
                    <a:pt x="2139" y="31858"/>
                    <a:pt x="2868" y="33430"/>
                  </a:cubicBezTo>
                  <a:cubicBezTo>
                    <a:pt x="2868" y="33430"/>
                    <a:pt x="16414" y="26658"/>
                    <a:pt x="17552" y="22791"/>
                  </a:cubicBezTo>
                  <a:cubicBezTo>
                    <a:pt x="18680" y="18960"/>
                    <a:pt x="14633" y="1"/>
                    <a:pt x="97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2"/>
            <p:cNvSpPr/>
            <p:nvPr/>
          </p:nvSpPr>
          <p:spPr>
            <a:xfrm>
              <a:off x="4072792" y="3578987"/>
              <a:ext cx="339655" cy="342219"/>
            </a:xfrm>
            <a:custGeom>
              <a:avLst/>
              <a:gdLst/>
              <a:ahLst/>
              <a:cxnLst/>
              <a:rect l="l" t="t" r="r" b="b"/>
              <a:pathLst>
                <a:path w="22655" h="22826" extrusionOk="0">
                  <a:moveTo>
                    <a:pt x="354" y="0"/>
                  </a:moveTo>
                  <a:cubicBezTo>
                    <a:pt x="164" y="0"/>
                    <a:pt x="0" y="185"/>
                    <a:pt x="62" y="394"/>
                  </a:cubicBezTo>
                  <a:lnTo>
                    <a:pt x="3430" y="11730"/>
                  </a:lnTo>
                  <a:cubicBezTo>
                    <a:pt x="3470" y="11866"/>
                    <a:pt x="3560" y="11982"/>
                    <a:pt x="3683" y="12052"/>
                  </a:cubicBezTo>
                  <a:lnTo>
                    <a:pt x="22147" y="22783"/>
                  </a:lnTo>
                  <a:cubicBezTo>
                    <a:pt x="22197" y="22812"/>
                    <a:pt x="22250" y="22826"/>
                    <a:pt x="22301" y="22826"/>
                  </a:cubicBezTo>
                  <a:cubicBezTo>
                    <a:pt x="22490" y="22826"/>
                    <a:pt x="22654" y="22646"/>
                    <a:pt x="22592" y="22438"/>
                  </a:cubicBezTo>
                  <a:cubicBezTo>
                    <a:pt x="21879" y="20031"/>
                    <a:pt x="19626" y="12442"/>
                    <a:pt x="19225" y="11092"/>
                  </a:cubicBezTo>
                  <a:cubicBezTo>
                    <a:pt x="19185" y="10957"/>
                    <a:pt x="19094" y="10842"/>
                    <a:pt x="18971" y="10774"/>
                  </a:cubicBezTo>
                  <a:lnTo>
                    <a:pt x="508" y="43"/>
                  </a:lnTo>
                  <a:cubicBezTo>
                    <a:pt x="457" y="14"/>
                    <a:pt x="405" y="0"/>
                    <a:pt x="3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2"/>
            <p:cNvSpPr/>
            <p:nvPr/>
          </p:nvSpPr>
          <p:spPr>
            <a:xfrm>
              <a:off x="4065551" y="3582226"/>
              <a:ext cx="339655" cy="342204"/>
            </a:xfrm>
            <a:custGeom>
              <a:avLst/>
              <a:gdLst/>
              <a:ahLst/>
              <a:cxnLst/>
              <a:rect l="l" t="t" r="r" b="b"/>
              <a:pathLst>
                <a:path w="22655" h="22825" extrusionOk="0">
                  <a:moveTo>
                    <a:pt x="355" y="1"/>
                  </a:moveTo>
                  <a:cubicBezTo>
                    <a:pt x="165" y="1"/>
                    <a:pt x="1" y="184"/>
                    <a:pt x="63" y="392"/>
                  </a:cubicBezTo>
                  <a:lnTo>
                    <a:pt x="3430" y="11730"/>
                  </a:lnTo>
                  <a:cubicBezTo>
                    <a:pt x="3470" y="11866"/>
                    <a:pt x="3562" y="11981"/>
                    <a:pt x="3684" y="12052"/>
                  </a:cubicBezTo>
                  <a:lnTo>
                    <a:pt x="22147" y="22782"/>
                  </a:lnTo>
                  <a:cubicBezTo>
                    <a:pt x="22198" y="22812"/>
                    <a:pt x="22251" y="22825"/>
                    <a:pt x="22302" y="22825"/>
                  </a:cubicBezTo>
                  <a:cubicBezTo>
                    <a:pt x="22491" y="22825"/>
                    <a:pt x="22655" y="22644"/>
                    <a:pt x="22594" y="22437"/>
                  </a:cubicBezTo>
                  <a:cubicBezTo>
                    <a:pt x="21880" y="20032"/>
                    <a:pt x="19626" y="12441"/>
                    <a:pt x="19225" y="11090"/>
                  </a:cubicBezTo>
                  <a:cubicBezTo>
                    <a:pt x="19185" y="10956"/>
                    <a:pt x="19095" y="10843"/>
                    <a:pt x="18972" y="10774"/>
                  </a:cubicBezTo>
                  <a:lnTo>
                    <a:pt x="508" y="43"/>
                  </a:lnTo>
                  <a:cubicBezTo>
                    <a:pt x="458" y="14"/>
                    <a:pt x="405" y="1"/>
                    <a:pt x="3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5" name="Google Shape;1735;p52"/>
          <p:cNvGrpSpPr/>
          <p:nvPr/>
        </p:nvGrpSpPr>
        <p:grpSpPr>
          <a:xfrm>
            <a:off x="522954" y="2183757"/>
            <a:ext cx="3230434" cy="2818650"/>
            <a:chOff x="807000" y="238125"/>
            <a:chExt cx="6007875" cy="5242050"/>
          </a:xfrm>
        </p:grpSpPr>
        <p:sp>
          <p:nvSpPr>
            <p:cNvPr id="1736" name="Google Shape;1736;p52"/>
            <p:cNvSpPr/>
            <p:nvPr/>
          </p:nvSpPr>
          <p:spPr>
            <a:xfrm>
              <a:off x="1446800" y="2137900"/>
              <a:ext cx="3792475" cy="2399075"/>
            </a:xfrm>
            <a:custGeom>
              <a:avLst/>
              <a:gdLst/>
              <a:ahLst/>
              <a:cxnLst/>
              <a:rect l="l" t="t" r="r" b="b"/>
              <a:pathLst>
                <a:path w="151699" h="95963" extrusionOk="0">
                  <a:moveTo>
                    <a:pt x="64551" y="95963"/>
                  </a:moveTo>
                  <a:cubicBezTo>
                    <a:pt x="62896" y="95963"/>
                    <a:pt x="61272" y="95530"/>
                    <a:pt x="59838" y="94703"/>
                  </a:cubicBezTo>
                  <a:lnTo>
                    <a:pt x="4714" y="62878"/>
                  </a:lnTo>
                  <a:cubicBezTo>
                    <a:pt x="1762" y="61175"/>
                    <a:pt x="1" y="58121"/>
                    <a:pt x="1" y="54715"/>
                  </a:cubicBezTo>
                  <a:cubicBezTo>
                    <a:pt x="1" y="51308"/>
                    <a:pt x="1762" y="48254"/>
                    <a:pt x="4714" y="46551"/>
                  </a:cubicBezTo>
                  <a:lnTo>
                    <a:pt x="82434" y="1679"/>
                  </a:lnTo>
                  <a:cubicBezTo>
                    <a:pt x="85341" y="1"/>
                    <a:pt x="88953" y="1"/>
                    <a:pt x="91859" y="1679"/>
                  </a:cubicBezTo>
                  <a:lnTo>
                    <a:pt x="146986" y="33505"/>
                  </a:lnTo>
                  <a:cubicBezTo>
                    <a:pt x="149937" y="35208"/>
                    <a:pt x="151698" y="38261"/>
                    <a:pt x="151698" y="41669"/>
                  </a:cubicBezTo>
                  <a:cubicBezTo>
                    <a:pt x="151698" y="45077"/>
                    <a:pt x="149936" y="48127"/>
                    <a:pt x="146986" y="49832"/>
                  </a:cubicBezTo>
                  <a:lnTo>
                    <a:pt x="146630" y="49216"/>
                  </a:lnTo>
                  <a:lnTo>
                    <a:pt x="146986" y="49832"/>
                  </a:lnTo>
                  <a:lnTo>
                    <a:pt x="69264" y="94703"/>
                  </a:lnTo>
                  <a:cubicBezTo>
                    <a:pt x="67830" y="95530"/>
                    <a:pt x="66206" y="95963"/>
                    <a:pt x="64551" y="95963"/>
                  </a:cubicBezTo>
                  <a:close/>
                  <a:moveTo>
                    <a:pt x="87147" y="1841"/>
                  </a:moveTo>
                  <a:cubicBezTo>
                    <a:pt x="85742" y="1840"/>
                    <a:pt x="84361" y="2209"/>
                    <a:pt x="83144" y="2910"/>
                  </a:cubicBezTo>
                  <a:lnTo>
                    <a:pt x="5424" y="47782"/>
                  </a:lnTo>
                  <a:cubicBezTo>
                    <a:pt x="2918" y="49229"/>
                    <a:pt x="1422" y="51821"/>
                    <a:pt x="1422" y="54715"/>
                  </a:cubicBezTo>
                  <a:cubicBezTo>
                    <a:pt x="1422" y="57610"/>
                    <a:pt x="2918" y="60200"/>
                    <a:pt x="5424" y="61647"/>
                  </a:cubicBezTo>
                  <a:lnTo>
                    <a:pt x="60548" y="93473"/>
                  </a:lnTo>
                  <a:cubicBezTo>
                    <a:pt x="63017" y="94899"/>
                    <a:pt x="66085" y="94897"/>
                    <a:pt x="68554" y="93473"/>
                  </a:cubicBezTo>
                  <a:lnTo>
                    <a:pt x="146274" y="48601"/>
                  </a:lnTo>
                  <a:cubicBezTo>
                    <a:pt x="148781" y="47154"/>
                    <a:pt x="150275" y="44562"/>
                    <a:pt x="150275" y="41669"/>
                  </a:cubicBezTo>
                  <a:cubicBezTo>
                    <a:pt x="150275" y="38775"/>
                    <a:pt x="148781" y="36183"/>
                    <a:pt x="146274" y="34737"/>
                  </a:cubicBezTo>
                  <a:lnTo>
                    <a:pt x="91149" y="2910"/>
                  </a:lnTo>
                  <a:cubicBezTo>
                    <a:pt x="89932" y="2209"/>
                    <a:pt x="88551" y="1840"/>
                    <a:pt x="87147" y="1841"/>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2"/>
            <p:cNvSpPr/>
            <p:nvPr/>
          </p:nvSpPr>
          <p:spPr>
            <a:xfrm>
              <a:off x="4590100" y="2389775"/>
              <a:ext cx="2224775" cy="1415050"/>
            </a:xfrm>
            <a:custGeom>
              <a:avLst/>
              <a:gdLst/>
              <a:ahLst/>
              <a:cxnLst/>
              <a:rect l="l" t="t" r="r" b="b"/>
              <a:pathLst>
                <a:path w="88991" h="56602" extrusionOk="0">
                  <a:moveTo>
                    <a:pt x="59504" y="56601"/>
                  </a:moveTo>
                  <a:cubicBezTo>
                    <a:pt x="59181" y="56601"/>
                    <a:pt x="58900" y="56385"/>
                    <a:pt x="58816" y="56073"/>
                  </a:cubicBezTo>
                  <a:cubicBezTo>
                    <a:pt x="58733" y="55761"/>
                    <a:pt x="58871" y="55432"/>
                    <a:pt x="59151" y="55273"/>
                  </a:cubicBezTo>
                  <a:lnTo>
                    <a:pt x="86736" y="39474"/>
                  </a:lnTo>
                  <a:lnTo>
                    <a:pt x="21260" y="1563"/>
                  </a:lnTo>
                  <a:lnTo>
                    <a:pt x="1162" y="13037"/>
                  </a:lnTo>
                  <a:cubicBezTo>
                    <a:pt x="821" y="13228"/>
                    <a:pt x="390" y="13110"/>
                    <a:pt x="196" y="12769"/>
                  </a:cubicBezTo>
                  <a:cubicBezTo>
                    <a:pt x="1" y="12430"/>
                    <a:pt x="119" y="11997"/>
                    <a:pt x="456" y="11802"/>
                  </a:cubicBezTo>
                  <a:lnTo>
                    <a:pt x="20910" y="126"/>
                  </a:lnTo>
                  <a:cubicBezTo>
                    <a:pt x="21129" y="0"/>
                    <a:pt x="21400" y="2"/>
                    <a:pt x="21618" y="129"/>
                  </a:cubicBezTo>
                  <a:lnTo>
                    <a:pt x="88516" y="38863"/>
                  </a:lnTo>
                  <a:cubicBezTo>
                    <a:pt x="88990" y="39137"/>
                    <a:pt x="88989" y="39823"/>
                    <a:pt x="88513" y="40096"/>
                  </a:cubicBezTo>
                  <a:lnTo>
                    <a:pt x="59856" y="56507"/>
                  </a:lnTo>
                  <a:cubicBezTo>
                    <a:pt x="59749" y="56568"/>
                    <a:pt x="59628" y="56600"/>
                    <a:pt x="59504" y="56601"/>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2"/>
            <p:cNvSpPr/>
            <p:nvPr/>
          </p:nvSpPr>
          <p:spPr>
            <a:xfrm>
              <a:off x="5418850" y="2903800"/>
              <a:ext cx="615300" cy="355250"/>
            </a:xfrm>
            <a:custGeom>
              <a:avLst/>
              <a:gdLst/>
              <a:ahLst/>
              <a:cxnLst/>
              <a:rect l="l" t="t" r="r" b="b"/>
              <a:pathLst>
                <a:path w="24612" h="14210" extrusionOk="0">
                  <a:moveTo>
                    <a:pt x="23244" y="10667"/>
                  </a:moveTo>
                  <a:cubicBezTo>
                    <a:pt x="21900" y="9892"/>
                    <a:pt x="19743" y="9878"/>
                    <a:pt x="18427" y="10638"/>
                  </a:cubicBezTo>
                  <a:cubicBezTo>
                    <a:pt x="17110" y="11396"/>
                    <a:pt x="17133" y="12644"/>
                    <a:pt x="18477" y="13419"/>
                  </a:cubicBezTo>
                  <a:cubicBezTo>
                    <a:pt x="19821" y="14195"/>
                    <a:pt x="21979" y="14209"/>
                    <a:pt x="23294" y="13449"/>
                  </a:cubicBezTo>
                  <a:cubicBezTo>
                    <a:pt x="24611" y="12689"/>
                    <a:pt x="24589" y="11443"/>
                    <a:pt x="23244" y="10667"/>
                  </a:cubicBezTo>
                  <a:close/>
                  <a:moveTo>
                    <a:pt x="6135" y="789"/>
                  </a:moveTo>
                  <a:cubicBezTo>
                    <a:pt x="4791" y="14"/>
                    <a:pt x="2633" y="0"/>
                    <a:pt x="1318" y="760"/>
                  </a:cubicBezTo>
                  <a:cubicBezTo>
                    <a:pt x="1" y="1519"/>
                    <a:pt x="25" y="2766"/>
                    <a:pt x="1369" y="3541"/>
                  </a:cubicBezTo>
                  <a:cubicBezTo>
                    <a:pt x="2712" y="4318"/>
                    <a:pt x="4869" y="4331"/>
                    <a:pt x="6186" y="3571"/>
                  </a:cubicBezTo>
                  <a:cubicBezTo>
                    <a:pt x="7502" y="2811"/>
                    <a:pt x="7481" y="1565"/>
                    <a:pt x="6135" y="789"/>
                  </a:cubicBezTo>
                  <a:close/>
                  <a:moveTo>
                    <a:pt x="14690" y="5729"/>
                  </a:moveTo>
                  <a:cubicBezTo>
                    <a:pt x="13345" y="4952"/>
                    <a:pt x="11188" y="4938"/>
                    <a:pt x="9873" y="5698"/>
                  </a:cubicBezTo>
                  <a:cubicBezTo>
                    <a:pt x="8555" y="6458"/>
                    <a:pt x="8580" y="7704"/>
                    <a:pt x="9922" y="8481"/>
                  </a:cubicBezTo>
                  <a:cubicBezTo>
                    <a:pt x="11267" y="9256"/>
                    <a:pt x="13424" y="9269"/>
                    <a:pt x="14739" y="8509"/>
                  </a:cubicBezTo>
                  <a:cubicBezTo>
                    <a:pt x="16057" y="7750"/>
                    <a:pt x="16034" y="6504"/>
                    <a:pt x="14691" y="5729"/>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2"/>
            <p:cNvSpPr/>
            <p:nvPr/>
          </p:nvSpPr>
          <p:spPr>
            <a:xfrm>
              <a:off x="2479475" y="4593475"/>
              <a:ext cx="615250" cy="355225"/>
            </a:xfrm>
            <a:custGeom>
              <a:avLst/>
              <a:gdLst/>
              <a:ahLst/>
              <a:cxnLst/>
              <a:rect l="l" t="t" r="r" b="b"/>
              <a:pathLst>
                <a:path w="24610" h="14209" extrusionOk="0">
                  <a:moveTo>
                    <a:pt x="23242" y="10668"/>
                  </a:moveTo>
                  <a:cubicBezTo>
                    <a:pt x="21900" y="9891"/>
                    <a:pt x="19742" y="9878"/>
                    <a:pt x="18425" y="10638"/>
                  </a:cubicBezTo>
                  <a:cubicBezTo>
                    <a:pt x="17110" y="11398"/>
                    <a:pt x="17133" y="12644"/>
                    <a:pt x="18477" y="13420"/>
                  </a:cubicBezTo>
                  <a:cubicBezTo>
                    <a:pt x="19821" y="14195"/>
                    <a:pt x="21977" y="14209"/>
                    <a:pt x="23294" y="13449"/>
                  </a:cubicBezTo>
                  <a:cubicBezTo>
                    <a:pt x="24609" y="12689"/>
                    <a:pt x="24587" y="11443"/>
                    <a:pt x="23242" y="10668"/>
                  </a:cubicBezTo>
                  <a:close/>
                  <a:moveTo>
                    <a:pt x="6133" y="790"/>
                  </a:moveTo>
                  <a:cubicBezTo>
                    <a:pt x="4790" y="14"/>
                    <a:pt x="2633" y="0"/>
                    <a:pt x="1316" y="760"/>
                  </a:cubicBezTo>
                  <a:cubicBezTo>
                    <a:pt x="1" y="1520"/>
                    <a:pt x="23" y="2766"/>
                    <a:pt x="1368" y="3542"/>
                  </a:cubicBezTo>
                  <a:cubicBezTo>
                    <a:pt x="2712" y="4317"/>
                    <a:pt x="4869" y="4331"/>
                    <a:pt x="6185" y="3571"/>
                  </a:cubicBezTo>
                  <a:cubicBezTo>
                    <a:pt x="7502" y="2811"/>
                    <a:pt x="7477" y="1565"/>
                    <a:pt x="6133" y="790"/>
                  </a:cubicBezTo>
                  <a:close/>
                  <a:moveTo>
                    <a:pt x="14688" y="5728"/>
                  </a:moveTo>
                  <a:cubicBezTo>
                    <a:pt x="13345" y="4953"/>
                    <a:pt x="11188" y="4940"/>
                    <a:pt x="9871" y="5700"/>
                  </a:cubicBezTo>
                  <a:cubicBezTo>
                    <a:pt x="8555" y="6460"/>
                    <a:pt x="8578" y="7705"/>
                    <a:pt x="9922" y="8481"/>
                  </a:cubicBezTo>
                  <a:cubicBezTo>
                    <a:pt x="11267" y="9257"/>
                    <a:pt x="13422" y="9271"/>
                    <a:pt x="14739" y="8511"/>
                  </a:cubicBezTo>
                  <a:cubicBezTo>
                    <a:pt x="16055" y="7751"/>
                    <a:pt x="16032" y="6505"/>
                    <a:pt x="14688" y="5728"/>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2"/>
            <p:cNvSpPr/>
            <p:nvPr/>
          </p:nvSpPr>
          <p:spPr>
            <a:xfrm>
              <a:off x="1576325" y="690000"/>
              <a:ext cx="508250" cy="779575"/>
            </a:xfrm>
            <a:custGeom>
              <a:avLst/>
              <a:gdLst/>
              <a:ahLst/>
              <a:cxnLst/>
              <a:rect l="l" t="t" r="r" b="b"/>
              <a:pathLst>
                <a:path w="20330" h="31183" extrusionOk="0">
                  <a:moveTo>
                    <a:pt x="14886" y="23872"/>
                  </a:moveTo>
                  <a:cubicBezTo>
                    <a:pt x="13081" y="25851"/>
                    <a:pt x="11518" y="27066"/>
                    <a:pt x="9383" y="28300"/>
                  </a:cubicBezTo>
                  <a:cubicBezTo>
                    <a:pt x="4392" y="31182"/>
                    <a:pt x="0" y="29585"/>
                    <a:pt x="0" y="22779"/>
                  </a:cubicBezTo>
                  <a:cubicBezTo>
                    <a:pt x="0" y="15696"/>
                    <a:pt x="4451" y="6979"/>
                    <a:pt x="11248" y="3055"/>
                  </a:cubicBezTo>
                  <a:cubicBezTo>
                    <a:pt x="16540" y="0"/>
                    <a:pt x="20330" y="2014"/>
                    <a:pt x="20330" y="7848"/>
                  </a:cubicBezTo>
                  <a:cubicBezTo>
                    <a:pt x="20330" y="12918"/>
                    <a:pt x="17864" y="17537"/>
                    <a:pt x="14616" y="19411"/>
                  </a:cubicBezTo>
                  <a:cubicBezTo>
                    <a:pt x="13202" y="20227"/>
                    <a:pt x="12181" y="19984"/>
                    <a:pt x="12029" y="18230"/>
                  </a:cubicBezTo>
                  <a:lnTo>
                    <a:pt x="11969" y="18265"/>
                  </a:lnTo>
                  <a:cubicBezTo>
                    <a:pt x="11038" y="20573"/>
                    <a:pt x="9684" y="22257"/>
                    <a:pt x="8090" y="23179"/>
                  </a:cubicBezTo>
                  <a:cubicBezTo>
                    <a:pt x="6136" y="24306"/>
                    <a:pt x="4722" y="23456"/>
                    <a:pt x="4722" y="20608"/>
                  </a:cubicBezTo>
                  <a:cubicBezTo>
                    <a:pt x="4722" y="16372"/>
                    <a:pt x="7427" y="10956"/>
                    <a:pt x="11758" y="8455"/>
                  </a:cubicBezTo>
                  <a:cubicBezTo>
                    <a:pt x="13081" y="7692"/>
                    <a:pt x="14586" y="7206"/>
                    <a:pt x="15337" y="7258"/>
                  </a:cubicBezTo>
                  <a:lnTo>
                    <a:pt x="14435" y="14202"/>
                  </a:lnTo>
                  <a:cubicBezTo>
                    <a:pt x="14135" y="16424"/>
                    <a:pt x="14345" y="17240"/>
                    <a:pt x="15187" y="16789"/>
                  </a:cubicBezTo>
                  <a:cubicBezTo>
                    <a:pt x="16480" y="16077"/>
                    <a:pt x="18104" y="13230"/>
                    <a:pt x="18104" y="9236"/>
                  </a:cubicBezTo>
                  <a:cubicBezTo>
                    <a:pt x="18104" y="4722"/>
                    <a:pt x="15578" y="2674"/>
                    <a:pt x="10917" y="5365"/>
                  </a:cubicBezTo>
                  <a:cubicBezTo>
                    <a:pt x="6316" y="8021"/>
                    <a:pt x="2286" y="14513"/>
                    <a:pt x="2286" y="21146"/>
                  </a:cubicBezTo>
                  <a:cubicBezTo>
                    <a:pt x="2286" y="26945"/>
                    <a:pt x="5503" y="28386"/>
                    <a:pt x="9984" y="25799"/>
                  </a:cubicBezTo>
                  <a:cubicBezTo>
                    <a:pt x="11518" y="24913"/>
                    <a:pt x="13142" y="23593"/>
                    <a:pt x="14344" y="22170"/>
                  </a:cubicBezTo>
                  <a:close/>
                  <a:moveTo>
                    <a:pt x="12209" y="11075"/>
                  </a:moveTo>
                  <a:cubicBezTo>
                    <a:pt x="11884" y="11169"/>
                    <a:pt x="11571" y="11303"/>
                    <a:pt x="11278" y="11475"/>
                  </a:cubicBezTo>
                  <a:cubicBezTo>
                    <a:pt x="9292" y="12621"/>
                    <a:pt x="7730" y="15780"/>
                    <a:pt x="7730" y="18455"/>
                  </a:cubicBezTo>
                  <a:cubicBezTo>
                    <a:pt x="7730" y="19774"/>
                    <a:pt x="8240" y="20313"/>
                    <a:pt x="9233" y="19739"/>
                  </a:cubicBezTo>
                  <a:cubicBezTo>
                    <a:pt x="10346" y="19097"/>
                    <a:pt x="11519" y="16787"/>
                    <a:pt x="11789" y="14618"/>
                  </a:cubicBezTo>
                  <a:close/>
                </a:path>
              </a:pathLst>
            </a:custGeom>
            <a:gradFill>
              <a:gsLst>
                <a:gs pos="0">
                  <a:srgbClr val="FFFFFF">
                    <a:alpha val="23137"/>
                  </a:srgbClr>
                </a:gs>
                <a:gs pos="50000">
                  <a:srgbClr val="E354F7">
                    <a:alpha val="56862"/>
                  </a:srgbClr>
                </a:gs>
                <a:gs pos="100000">
                  <a:srgbClr val="10ECFF">
                    <a:alpha val="58823"/>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2"/>
            <p:cNvSpPr/>
            <p:nvPr/>
          </p:nvSpPr>
          <p:spPr>
            <a:xfrm>
              <a:off x="2245250" y="419275"/>
              <a:ext cx="554250" cy="394200"/>
            </a:xfrm>
            <a:custGeom>
              <a:avLst/>
              <a:gdLst/>
              <a:ahLst/>
              <a:cxnLst/>
              <a:rect l="l" t="t" r="r" b="b"/>
              <a:pathLst>
                <a:path w="22170" h="15768" extrusionOk="0">
                  <a:moveTo>
                    <a:pt x="0" y="12764"/>
                  </a:moveTo>
                  <a:lnTo>
                    <a:pt x="10508" y="15677"/>
                  </a:lnTo>
                  <a:cubicBezTo>
                    <a:pt x="10833" y="15767"/>
                    <a:pt x="11334" y="15478"/>
                    <a:pt x="11658" y="15013"/>
                  </a:cubicBezTo>
                  <a:lnTo>
                    <a:pt x="22169" y="1"/>
                  </a:lnTo>
                  <a:close/>
                </a:path>
              </a:pathLst>
            </a:custGeom>
            <a:gradFill>
              <a:gsLst>
                <a:gs pos="0">
                  <a:srgbClr val="FFFFFF">
                    <a:alpha val="23137"/>
                  </a:srgbClr>
                </a:gs>
                <a:gs pos="50000">
                  <a:srgbClr val="E354F7">
                    <a:alpha val="56862"/>
                  </a:srgbClr>
                </a:gs>
                <a:gs pos="100000">
                  <a:srgbClr val="10ECFF">
                    <a:alpha val="58823"/>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2"/>
            <p:cNvSpPr/>
            <p:nvPr/>
          </p:nvSpPr>
          <p:spPr>
            <a:xfrm>
              <a:off x="2244075" y="764200"/>
              <a:ext cx="187775" cy="354125"/>
            </a:xfrm>
            <a:custGeom>
              <a:avLst/>
              <a:gdLst/>
              <a:ahLst/>
              <a:cxnLst/>
              <a:rect l="l" t="t" r="r" b="b"/>
              <a:pathLst>
                <a:path w="7511" h="14165" extrusionOk="0">
                  <a:moveTo>
                    <a:pt x="7511" y="2066"/>
                  </a:moveTo>
                  <a:lnTo>
                    <a:pt x="199" y="14164"/>
                  </a:lnTo>
                  <a:cubicBezTo>
                    <a:pt x="81" y="14004"/>
                    <a:pt x="0" y="13786"/>
                    <a:pt x="0" y="13506"/>
                  </a:cubicBezTo>
                  <a:lnTo>
                    <a:pt x="0" y="1"/>
                  </a:lnTo>
                  <a:close/>
                </a:path>
              </a:pathLst>
            </a:custGeom>
            <a:gradFill>
              <a:gsLst>
                <a:gs pos="0">
                  <a:srgbClr val="FFFFFF">
                    <a:alpha val="23137"/>
                  </a:srgbClr>
                </a:gs>
                <a:gs pos="50000">
                  <a:srgbClr val="E354F7">
                    <a:alpha val="56862"/>
                  </a:srgbClr>
                </a:gs>
                <a:gs pos="100000">
                  <a:srgbClr val="10ECFF">
                    <a:alpha val="58823"/>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2"/>
            <p:cNvSpPr/>
            <p:nvPr/>
          </p:nvSpPr>
          <p:spPr>
            <a:xfrm>
              <a:off x="2266250" y="735250"/>
              <a:ext cx="513600" cy="389550"/>
            </a:xfrm>
            <a:custGeom>
              <a:avLst/>
              <a:gdLst/>
              <a:ahLst/>
              <a:cxnLst/>
              <a:rect l="l" t="t" r="r" b="b"/>
              <a:pathLst>
                <a:path w="20544" h="15582" extrusionOk="0">
                  <a:moveTo>
                    <a:pt x="13182" y="1"/>
                  </a:moveTo>
                  <a:lnTo>
                    <a:pt x="20543" y="3692"/>
                  </a:lnTo>
                  <a:cubicBezTo>
                    <a:pt x="20347" y="3920"/>
                    <a:pt x="20113" y="4115"/>
                    <a:pt x="19855" y="4268"/>
                  </a:cubicBezTo>
                  <a:lnTo>
                    <a:pt x="635" y="15365"/>
                  </a:lnTo>
                  <a:cubicBezTo>
                    <a:pt x="408" y="15496"/>
                    <a:pt x="193" y="15569"/>
                    <a:pt x="1" y="15581"/>
                  </a:cubicBezTo>
                  <a:lnTo>
                    <a:pt x="7353" y="3404"/>
                  </a:lnTo>
                  <a:lnTo>
                    <a:pt x="10245" y="4206"/>
                  </a:lnTo>
                  <a:close/>
                </a:path>
              </a:pathLst>
            </a:custGeom>
            <a:gradFill>
              <a:gsLst>
                <a:gs pos="0">
                  <a:srgbClr val="FFFFFF">
                    <a:alpha val="23137"/>
                  </a:srgbClr>
                </a:gs>
                <a:gs pos="50000">
                  <a:srgbClr val="E354F7">
                    <a:alpha val="56862"/>
                  </a:srgbClr>
                </a:gs>
                <a:gs pos="100000">
                  <a:srgbClr val="10ECFF">
                    <a:alpha val="58823"/>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2"/>
            <p:cNvSpPr/>
            <p:nvPr/>
          </p:nvSpPr>
          <p:spPr>
            <a:xfrm>
              <a:off x="2614350" y="442850"/>
              <a:ext cx="186350" cy="358175"/>
            </a:xfrm>
            <a:custGeom>
              <a:avLst/>
              <a:gdLst/>
              <a:ahLst/>
              <a:cxnLst/>
              <a:rect l="l" t="t" r="r" b="b"/>
              <a:pathLst>
                <a:path w="7454" h="14327" extrusionOk="0">
                  <a:moveTo>
                    <a:pt x="7453" y="1"/>
                  </a:moveTo>
                  <a:lnTo>
                    <a:pt x="7453" y="13506"/>
                  </a:lnTo>
                  <a:cubicBezTo>
                    <a:pt x="7453" y="13763"/>
                    <a:pt x="7372" y="14054"/>
                    <a:pt x="7270" y="14326"/>
                  </a:cubicBezTo>
                  <a:lnTo>
                    <a:pt x="1" y="10664"/>
                  </a:lnTo>
                  <a:close/>
                </a:path>
              </a:pathLst>
            </a:custGeom>
            <a:gradFill>
              <a:gsLst>
                <a:gs pos="0">
                  <a:srgbClr val="FFFFFF">
                    <a:alpha val="23137"/>
                  </a:srgbClr>
                </a:gs>
                <a:gs pos="50000">
                  <a:srgbClr val="E354F7">
                    <a:alpha val="56862"/>
                  </a:srgbClr>
                </a:gs>
                <a:gs pos="100000">
                  <a:srgbClr val="10ECFF">
                    <a:alpha val="58823"/>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2"/>
            <p:cNvSpPr/>
            <p:nvPr/>
          </p:nvSpPr>
          <p:spPr>
            <a:xfrm>
              <a:off x="1649675" y="723325"/>
              <a:ext cx="1904375" cy="2651975"/>
            </a:xfrm>
            <a:custGeom>
              <a:avLst/>
              <a:gdLst/>
              <a:ahLst/>
              <a:cxnLst/>
              <a:rect l="l" t="t" r="r" b="b"/>
              <a:pathLst>
                <a:path w="76175" h="106079" extrusionOk="0">
                  <a:moveTo>
                    <a:pt x="0" y="101047"/>
                  </a:moveTo>
                  <a:lnTo>
                    <a:pt x="0" y="44367"/>
                  </a:lnTo>
                  <a:cubicBezTo>
                    <a:pt x="0" y="42930"/>
                    <a:pt x="766" y="41603"/>
                    <a:pt x="2012" y="40884"/>
                  </a:cubicBezTo>
                  <a:lnTo>
                    <a:pt x="70141" y="1550"/>
                  </a:lnTo>
                  <a:cubicBezTo>
                    <a:pt x="72823" y="1"/>
                    <a:pt x="76175" y="1936"/>
                    <a:pt x="76175" y="5033"/>
                  </a:cubicBezTo>
                  <a:lnTo>
                    <a:pt x="76175" y="61713"/>
                  </a:lnTo>
                  <a:cubicBezTo>
                    <a:pt x="76175" y="63149"/>
                    <a:pt x="75409" y="64478"/>
                    <a:pt x="74163" y="65197"/>
                  </a:cubicBezTo>
                  <a:lnTo>
                    <a:pt x="6034" y="104530"/>
                  </a:lnTo>
                  <a:cubicBezTo>
                    <a:pt x="3352" y="106079"/>
                    <a:pt x="0" y="104144"/>
                    <a:pt x="0" y="1010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2"/>
            <p:cNvSpPr/>
            <p:nvPr/>
          </p:nvSpPr>
          <p:spPr>
            <a:xfrm>
              <a:off x="1683425" y="782150"/>
              <a:ext cx="1836925" cy="2534350"/>
            </a:xfrm>
            <a:custGeom>
              <a:avLst/>
              <a:gdLst/>
              <a:ahLst/>
              <a:cxnLst/>
              <a:rect l="l" t="t" r="r" b="b"/>
              <a:pathLst>
                <a:path w="73477" h="101374" extrusionOk="0">
                  <a:moveTo>
                    <a:pt x="70797" y="0"/>
                  </a:moveTo>
                  <a:cubicBezTo>
                    <a:pt x="70332" y="0"/>
                    <a:pt x="69884" y="123"/>
                    <a:pt x="69466" y="365"/>
                  </a:cubicBezTo>
                  <a:lnTo>
                    <a:pt x="1336" y="39699"/>
                  </a:lnTo>
                  <a:cubicBezTo>
                    <a:pt x="511" y="40178"/>
                    <a:pt x="0" y="41060"/>
                    <a:pt x="0" y="42014"/>
                  </a:cubicBezTo>
                  <a:lnTo>
                    <a:pt x="0" y="98694"/>
                  </a:lnTo>
                  <a:cubicBezTo>
                    <a:pt x="0" y="100348"/>
                    <a:pt x="1390" y="101373"/>
                    <a:pt x="2680" y="101373"/>
                  </a:cubicBezTo>
                  <a:cubicBezTo>
                    <a:pt x="3143" y="101373"/>
                    <a:pt x="3591" y="101250"/>
                    <a:pt x="4009" y="101010"/>
                  </a:cubicBezTo>
                  <a:lnTo>
                    <a:pt x="72138" y="61674"/>
                  </a:lnTo>
                  <a:cubicBezTo>
                    <a:pt x="72964" y="61196"/>
                    <a:pt x="73475" y="60313"/>
                    <a:pt x="73476" y="59360"/>
                  </a:cubicBezTo>
                  <a:lnTo>
                    <a:pt x="73476" y="2680"/>
                  </a:lnTo>
                  <a:cubicBezTo>
                    <a:pt x="73476" y="1025"/>
                    <a:pt x="72085" y="0"/>
                    <a:pt x="70797" y="0"/>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2"/>
            <p:cNvSpPr/>
            <p:nvPr/>
          </p:nvSpPr>
          <p:spPr>
            <a:xfrm>
              <a:off x="1609850" y="719475"/>
              <a:ext cx="1879375" cy="2613100"/>
            </a:xfrm>
            <a:custGeom>
              <a:avLst/>
              <a:gdLst/>
              <a:ahLst/>
              <a:cxnLst/>
              <a:rect l="l" t="t" r="r" b="b"/>
              <a:pathLst>
                <a:path w="75175" h="104524" extrusionOk="0">
                  <a:moveTo>
                    <a:pt x="1593" y="101201"/>
                  </a:moveTo>
                  <a:lnTo>
                    <a:pt x="1593" y="44521"/>
                  </a:lnTo>
                  <a:cubicBezTo>
                    <a:pt x="1593" y="43084"/>
                    <a:pt x="2359" y="41757"/>
                    <a:pt x="3605" y="41038"/>
                  </a:cubicBezTo>
                  <a:lnTo>
                    <a:pt x="71734" y="1704"/>
                  </a:lnTo>
                  <a:cubicBezTo>
                    <a:pt x="72862" y="1051"/>
                    <a:pt x="74106" y="1022"/>
                    <a:pt x="75173" y="1431"/>
                  </a:cubicBezTo>
                  <a:lnTo>
                    <a:pt x="75175" y="1428"/>
                  </a:lnTo>
                  <a:lnTo>
                    <a:pt x="74563" y="1130"/>
                  </a:lnTo>
                  <a:cubicBezTo>
                    <a:pt x="73348" y="225"/>
                    <a:pt x="71640" y="1"/>
                    <a:pt x="70141" y="865"/>
                  </a:cubicBezTo>
                  <a:lnTo>
                    <a:pt x="2011" y="40200"/>
                  </a:lnTo>
                  <a:cubicBezTo>
                    <a:pt x="767" y="40918"/>
                    <a:pt x="1" y="42247"/>
                    <a:pt x="1" y="43684"/>
                  </a:cubicBezTo>
                  <a:lnTo>
                    <a:pt x="1" y="100363"/>
                  </a:lnTo>
                  <a:cubicBezTo>
                    <a:pt x="1" y="101729"/>
                    <a:pt x="655" y="102864"/>
                    <a:pt x="1613" y="103580"/>
                  </a:cubicBezTo>
                  <a:cubicBezTo>
                    <a:pt x="1642" y="103602"/>
                    <a:pt x="1673" y="103621"/>
                    <a:pt x="1705" y="103638"/>
                  </a:cubicBezTo>
                  <a:lnTo>
                    <a:pt x="3360" y="104523"/>
                  </a:lnTo>
                  <a:cubicBezTo>
                    <a:pt x="2318" y="103818"/>
                    <a:pt x="1593" y="102637"/>
                    <a:pt x="1593" y="10120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2"/>
            <p:cNvSpPr/>
            <p:nvPr/>
          </p:nvSpPr>
          <p:spPr>
            <a:xfrm>
              <a:off x="1712575" y="3342700"/>
              <a:ext cx="425" cy="200"/>
            </a:xfrm>
            <a:custGeom>
              <a:avLst/>
              <a:gdLst/>
              <a:ahLst/>
              <a:cxnLst/>
              <a:rect l="l" t="t" r="r" b="b"/>
              <a:pathLst>
                <a:path w="17" h="8" extrusionOk="0">
                  <a:moveTo>
                    <a:pt x="0" y="0"/>
                  </a:moveTo>
                  <a:lnTo>
                    <a:pt x="15" y="8"/>
                  </a:lnTo>
                  <a:lnTo>
                    <a:pt x="17" y="6"/>
                  </a:lnTo>
                  <a:cubicBezTo>
                    <a:pt x="12" y="3"/>
                    <a:pt x="6" y="2"/>
                    <a:pt x="0" y="0"/>
                  </a:cubicBezTo>
                  <a:close/>
                </a:path>
              </a:pathLst>
            </a:custGeom>
            <a:solidFill>
              <a:srgbClr val="611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2"/>
            <p:cNvSpPr/>
            <p:nvPr/>
          </p:nvSpPr>
          <p:spPr>
            <a:xfrm>
              <a:off x="1683425" y="782150"/>
              <a:ext cx="1836925" cy="2534350"/>
            </a:xfrm>
            <a:custGeom>
              <a:avLst/>
              <a:gdLst/>
              <a:ahLst/>
              <a:cxnLst/>
              <a:rect l="l" t="t" r="r" b="b"/>
              <a:pathLst>
                <a:path w="73477" h="101374" extrusionOk="0">
                  <a:moveTo>
                    <a:pt x="10301" y="34525"/>
                  </a:moveTo>
                  <a:lnTo>
                    <a:pt x="0" y="65357"/>
                  </a:lnTo>
                  <a:lnTo>
                    <a:pt x="0" y="98694"/>
                  </a:lnTo>
                  <a:cubicBezTo>
                    <a:pt x="0" y="100348"/>
                    <a:pt x="1390" y="101373"/>
                    <a:pt x="2678" y="101373"/>
                  </a:cubicBezTo>
                  <a:cubicBezTo>
                    <a:pt x="2704" y="101373"/>
                    <a:pt x="2727" y="101364"/>
                    <a:pt x="2751" y="101364"/>
                  </a:cubicBezTo>
                  <a:lnTo>
                    <a:pt x="28612" y="23952"/>
                  </a:lnTo>
                  <a:close/>
                  <a:moveTo>
                    <a:pt x="50987" y="73888"/>
                  </a:moveTo>
                  <a:lnTo>
                    <a:pt x="59603" y="68912"/>
                  </a:lnTo>
                  <a:lnTo>
                    <a:pt x="73476" y="27383"/>
                  </a:lnTo>
                  <a:lnTo>
                    <a:pt x="73476" y="6563"/>
                  </a:lnTo>
                  <a:close/>
                  <a:moveTo>
                    <a:pt x="35595" y="19920"/>
                  </a:moveTo>
                  <a:lnTo>
                    <a:pt x="9582" y="97793"/>
                  </a:lnTo>
                  <a:lnTo>
                    <a:pt x="13890" y="95304"/>
                  </a:lnTo>
                  <a:lnTo>
                    <a:pt x="39904" y="17432"/>
                  </a:lnTo>
                  <a:close/>
                  <a:moveTo>
                    <a:pt x="70797" y="0"/>
                  </a:moveTo>
                  <a:cubicBezTo>
                    <a:pt x="70332" y="0"/>
                    <a:pt x="69884" y="123"/>
                    <a:pt x="69466" y="365"/>
                  </a:cubicBezTo>
                  <a:lnTo>
                    <a:pt x="46304" y="13737"/>
                  </a:lnTo>
                  <a:lnTo>
                    <a:pt x="20290" y="91609"/>
                  </a:lnTo>
                  <a:lnTo>
                    <a:pt x="45066" y="77305"/>
                  </a:lnTo>
                  <a:lnTo>
                    <a:pt x="70887" y="10"/>
                  </a:lnTo>
                  <a:cubicBezTo>
                    <a:pt x="70857" y="8"/>
                    <a:pt x="70827" y="0"/>
                    <a:pt x="70797" y="0"/>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2"/>
            <p:cNvSpPr/>
            <p:nvPr/>
          </p:nvSpPr>
          <p:spPr>
            <a:xfrm>
              <a:off x="1733450" y="2335275"/>
              <a:ext cx="3165075" cy="1901975"/>
            </a:xfrm>
            <a:custGeom>
              <a:avLst/>
              <a:gdLst/>
              <a:ahLst/>
              <a:cxnLst/>
              <a:rect l="l" t="t" r="r" b="b"/>
              <a:pathLst>
                <a:path w="126603" h="76079" extrusionOk="0">
                  <a:moveTo>
                    <a:pt x="2683" y="47020"/>
                  </a:moveTo>
                  <a:lnTo>
                    <a:pt x="51769" y="75361"/>
                  </a:lnTo>
                  <a:cubicBezTo>
                    <a:pt x="53014" y="76078"/>
                    <a:pt x="54547" y="76078"/>
                    <a:pt x="55792" y="75361"/>
                  </a:cubicBezTo>
                  <a:lnTo>
                    <a:pt x="123920" y="36025"/>
                  </a:lnTo>
                  <a:cubicBezTo>
                    <a:pt x="126603" y="34476"/>
                    <a:pt x="126603" y="30606"/>
                    <a:pt x="123920" y="29058"/>
                  </a:cubicBezTo>
                  <a:lnTo>
                    <a:pt x="74836" y="719"/>
                  </a:lnTo>
                  <a:cubicBezTo>
                    <a:pt x="73591" y="0"/>
                    <a:pt x="72058" y="0"/>
                    <a:pt x="70812" y="719"/>
                  </a:cubicBezTo>
                  <a:lnTo>
                    <a:pt x="2683" y="40052"/>
                  </a:lnTo>
                  <a:cubicBezTo>
                    <a:pt x="1" y="41601"/>
                    <a:pt x="1" y="45471"/>
                    <a:pt x="2683" y="47020"/>
                  </a:cubicBez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2"/>
            <p:cNvSpPr/>
            <p:nvPr/>
          </p:nvSpPr>
          <p:spPr>
            <a:xfrm>
              <a:off x="1750225" y="3152250"/>
              <a:ext cx="3131475" cy="1117275"/>
            </a:xfrm>
            <a:custGeom>
              <a:avLst/>
              <a:gdLst/>
              <a:ahLst/>
              <a:cxnLst/>
              <a:rect l="l" t="t" r="r" b="b"/>
              <a:pathLst>
                <a:path w="125259" h="44691" extrusionOk="0">
                  <a:moveTo>
                    <a:pt x="123249" y="3346"/>
                  </a:moveTo>
                  <a:lnTo>
                    <a:pt x="55121" y="42682"/>
                  </a:lnTo>
                  <a:cubicBezTo>
                    <a:pt x="53876" y="43399"/>
                    <a:pt x="52343" y="43399"/>
                    <a:pt x="51098" y="42682"/>
                  </a:cubicBezTo>
                  <a:lnTo>
                    <a:pt x="2012" y="14341"/>
                  </a:lnTo>
                  <a:cubicBezTo>
                    <a:pt x="671" y="13568"/>
                    <a:pt x="0" y="12213"/>
                    <a:pt x="0" y="10858"/>
                  </a:cubicBezTo>
                  <a:lnTo>
                    <a:pt x="0" y="12149"/>
                  </a:lnTo>
                  <a:cubicBezTo>
                    <a:pt x="0" y="13504"/>
                    <a:pt x="671" y="14859"/>
                    <a:pt x="2012" y="15632"/>
                  </a:cubicBezTo>
                  <a:lnTo>
                    <a:pt x="51098" y="43973"/>
                  </a:lnTo>
                  <a:cubicBezTo>
                    <a:pt x="52343" y="44691"/>
                    <a:pt x="53876" y="44691"/>
                    <a:pt x="55121" y="43973"/>
                  </a:cubicBezTo>
                  <a:lnTo>
                    <a:pt x="123249" y="4639"/>
                  </a:lnTo>
                  <a:cubicBezTo>
                    <a:pt x="124532" y="3899"/>
                    <a:pt x="125193" y="2629"/>
                    <a:pt x="125251" y="1336"/>
                  </a:cubicBezTo>
                  <a:lnTo>
                    <a:pt x="125252" y="1334"/>
                  </a:lnTo>
                  <a:cubicBezTo>
                    <a:pt x="125252" y="1334"/>
                    <a:pt x="125255" y="1107"/>
                    <a:pt x="125252" y="1013"/>
                  </a:cubicBezTo>
                  <a:lnTo>
                    <a:pt x="125258" y="1"/>
                  </a:lnTo>
                  <a:cubicBezTo>
                    <a:pt x="125214" y="1307"/>
                    <a:pt x="124544" y="2600"/>
                    <a:pt x="123249" y="334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2"/>
            <p:cNvSpPr/>
            <p:nvPr/>
          </p:nvSpPr>
          <p:spPr>
            <a:xfrm>
              <a:off x="1998025" y="2533100"/>
              <a:ext cx="2255575" cy="1302250"/>
            </a:xfrm>
            <a:custGeom>
              <a:avLst/>
              <a:gdLst/>
              <a:ahLst/>
              <a:cxnLst/>
              <a:rect l="l" t="t" r="r" b="b"/>
              <a:pathLst>
                <a:path w="90223" h="52090" extrusionOk="0">
                  <a:moveTo>
                    <a:pt x="87940" y="16996"/>
                  </a:moveTo>
                  <a:lnTo>
                    <a:pt x="29438" y="50771"/>
                  </a:lnTo>
                  <a:cubicBezTo>
                    <a:pt x="27155" y="52090"/>
                    <a:pt x="23169" y="51925"/>
                    <a:pt x="20533" y="50403"/>
                  </a:cubicBezTo>
                  <a:lnTo>
                    <a:pt x="2923" y="40235"/>
                  </a:lnTo>
                  <a:cubicBezTo>
                    <a:pt x="287" y="38714"/>
                    <a:pt x="1" y="36411"/>
                    <a:pt x="2282" y="35094"/>
                  </a:cubicBezTo>
                  <a:lnTo>
                    <a:pt x="60785" y="1319"/>
                  </a:lnTo>
                  <a:cubicBezTo>
                    <a:pt x="63067" y="0"/>
                    <a:pt x="67053" y="165"/>
                    <a:pt x="69689" y="1687"/>
                  </a:cubicBezTo>
                  <a:lnTo>
                    <a:pt x="87301" y="11855"/>
                  </a:lnTo>
                  <a:cubicBezTo>
                    <a:pt x="89937" y="13376"/>
                    <a:pt x="90223" y="15677"/>
                    <a:pt x="87940" y="16996"/>
                  </a:cubicBezTo>
                  <a:close/>
                </a:path>
              </a:pathLst>
            </a:custGeom>
            <a:solidFill>
              <a:srgbClr val="798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2"/>
            <p:cNvSpPr/>
            <p:nvPr/>
          </p:nvSpPr>
          <p:spPr>
            <a:xfrm>
              <a:off x="2013100" y="2533100"/>
              <a:ext cx="2226700" cy="943025"/>
            </a:xfrm>
            <a:custGeom>
              <a:avLst/>
              <a:gdLst/>
              <a:ahLst/>
              <a:cxnLst/>
              <a:rect l="l" t="t" r="r" b="b"/>
              <a:pathLst>
                <a:path w="89068" h="37721" extrusionOk="0">
                  <a:moveTo>
                    <a:pt x="1679" y="35904"/>
                  </a:moveTo>
                  <a:lnTo>
                    <a:pt x="60182" y="2127"/>
                  </a:lnTo>
                  <a:cubicBezTo>
                    <a:pt x="62464" y="810"/>
                    <a:pt x="66450" y="975"/>
                    <a:pt x="69086" y="2496"/>
                  </a:cubicBezTo>
                  <a:lnTo>
                    <a:pt x="86698" y="12665"/>
                  </a:lnTo>
                  <a:cubicBezTo>
                    <a:pt x="87953" y="13389"/>
                    <a:pt x="88669" y="14291"/>
                    <a:pt x="88834" y="15179"/>
                  </a:cubicBezTo>
                  <a:cubicBezTo>
                    <a:pt x="89067" y="14053"/>
                    <a:pt x="88339" y="12803"/>
                    <a:pt x="86698" y="11855"/>
                  </a:cubicBezTo>
                  <a:lnTo>
                    <a:pt x="69086" y="1687"/>
                  </a:lnTo>
                  <a:cubicBezTo>
                    <a:pt x="66450" y="165"/>
                    <a:pt x="62463" y="0"/>
                    <a:pt x="60182" y="1319"/>
                  </a:cubicBezTo>
                  <a:lnTo>
                    <a:pt x="1679" y="35094"/>
                  </a:lnTo>
                  <a:cubicBezTo>
                    <a:pt x="485" y="35784"/>
                    <a:pt x="1" y="36744"/>
                    <a:pt x="182" y="37720"/>
                  </a:cubicBezTo>
                  <a:cubicBezTo>
                    <a:pt x="324" y="37038"/>
                    <a:pt x="819" y="36400"/>
                    <a:pt x="1679" y="3590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2"/>
            <p:cNvSpPr/>
            <p:nvPr/>
          </p:nvSpPr>
          <p:spPr>
            <a:xfrm>
              <a:off x="3373925" y="3311175"/>
              <a:ext cx="731250" cy="422150"/>
            </a:xfrm>
            <a:custGeom>
              <a:avLst/>
              <a:gdLst/>
              <a:ahLst/>
              <a:cxnLst/>
              <a:rect l="l" t="t" r="r" b="b"/>
              <a:pathLst>
                <a:path w="29250" h="16886" extrusionOk="0">
                  <a:moveTo>
                    <a:pt x="28117" y="5707"/>
                  </a:moveTo>
                  <a:lnTo>
                    <a:pt x="9887" y="16233"/>
                  </a:lnTo>
                  <a:cubicBezTo>
                    <a:pt x="8755" y="16885"/>
                    <a:pt x="6761" y="16804"/>
                    <a:pt x="5455" y="16050"/>
                  </a:cubicBezTo>
                  <a:lnTo>
                    <a:pt x="1449" y="13737"/>
                  </a:lnTo>
                  <a:cubicBezTo>
                    <a:pt x="143" y="12983"/>
                    <a:pt x="1" y="11831"/>
                    <a:pt x="1131" y="11178"/>
                  </a:cubicBezTo>
                  <a:lnTo>
                    <a:pt x="19363" y="653"/>
                  </a:lnTo>
                  <a:cubicBezTo>
                    <a:pt x="20493" y="0"/>
                    <a:pt x="22489" y="82"/>
                    <a:pt x="23795" y="836"/>
                  </a:cubicBezTo>
                  <a:lnTo>
                    <a:pt x="27799" y="3149"/>
                  </a:lnTo>
                  <a:cubicBezTo>
                    <a:pt x="29106" y="3903"/>
                    <a:pt x="29249" y="5055"/>
                    <a:pt x="28117" y="5707"/>
                  </a:cubicBezTo>
                  <a:close/>
                </a:path>
              </a:pathLst>
            </a:custGeom>
            <a:solidFill>
              <a:srgbClr val="798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2"/>
            <p:cNvSpPr/>
            <p:nvPr/>
          </p:nvSpPr>
          <p:spPr>
            <a:xfrm>
              <a:off x="3381125" y="3311175"/>
              <a:ext cx="717700" cy="313875"/>
            </a:xfrm>
            <a:custGeom>
              <a:avLst/>
              <a:gdLst/>
              <a:ahLst/>
              <a:cxnLst/>
              <a:rect l="l" t="t" r="r" b="b"/>
              <a:pathLst>
                <a:path w="28708" h="12555" extrusionOk="0">
                  <a:moveTo>
                    <a:pt x="843" y="11717"/>
                  </a:moveTo>
                  <a:lnTo>
                    <a:pt x="19075" y="1193"/>
                  </a:lnTo>
                  <a:cubicBezTo>
                    <a:pt x="20205" y="539"/>
                    <a:pt x="22201" y="622"/>
                    <a:pt x="23507" y="1376"/>
                  </a:cubicBezTo>
                  <a:lnTo>
                    <a:pt x="27511" y="3688"/>
                  </a:lnTo>
                  <a:cubicBezTo>
                    <a:pt x="28102" y="4028"/>
                    <a:pt x="28441" y="4451"/>
                    <a:pt x="28547" y="4872"/>
                  </a:cubicBezTo>
                  <a:cubicBezTo>
                    <a:pt x="28707" y="4293"/>
                    <a:pt x="28359" y="3638"/>
                    <a:pt x="27511" y="3149"/>
                  </a:cubicBezTo>
                  <a:lnTo>
                    <a:pt x="23507" y="836"/>
                  </a:lnTo>
                  <a:cubicBezTo>
                    <a:pt x="22201" y="82"/>
                    <a:pt x="20205" y="0"/>
                    <a:pt x="19075" y="653"/>
                  </a:cubicBezTo>
                  <a:lnTo>
                    <a:pt x="843" y="11178"/>
                  </a:lnTo>
                  <a:cubicBezTo>
                    <a:pt x="224" y="11536"/>
                    <a:pt x="0" y="12044"/>
                    <a:pt x="127" y="12554"/>
                  </a:cubicBezTo>
                  <a:cubicBezTo>
                    <a:pt x="215" y="12240"/>
                    <a:pt x="447" y="11947"/>
                    <a:pt x="843" y="1171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2"/>
            <p:cNvSpPr/>
            <p:nvPr/>
          </p:nvSpPr>
          <p:spPr>
            <a:xfrm>
              <a:off x="2117375" y="2622175"/>
              <a:ext cx="2018000" cy="1162900"/>
            </a:xfrm>
            <a:custGeom>
              <a:avLst/>
              <a:gdLst/>
              <a:ahLst/>
              <a:cxnLst/>
              <a:rect l="l" t="t" r="r" b="b"/>
              <a:pathLst>
                <a:path w="80720" h="46516" extrusionOk="0">
                  <a:moveTo>
                    <a:pt x="61627" y="1"/>
                  </a:moveTo>
                  <a:cubicBezTo>
                    <a:pt x="61536" y="1"/>
                    <a:pt x="61448" y="19"/>
                    <a:pt x="61383" y="57"/>
                  </a:cubicBezTo>
                  <a:lnTo>
                    <a:pt x="54733" y="3894"/>
                  </a:lnTo>
                  <a:cubicBezTo>
                    <a:pt x="54591" y="3978"/>
                    <a:pt x="54609" y="4123"/>
                    <a:pt x="54775" y="4218"/>
                  </a:cubicBezTo>
                  <a:lnTo>
                    <a:pt x="57046" y="5531"/>
                  </a:lnTo>
                  <a:cubicBezTo>
                    <a:pt x="57136" y="5583"/>
                    <a:pt x="57252" y="5610"/>
                    <a:pt x="57362" y="5610"/>
                  </a:cubicBezTo>
                  <a:cubicBezTo>
                    <a:pt x="57454" y="5610"/>
                    <a:pt x="57541" y="5591"/>
                    <a:pt x="57606" y="5553"/>
                  </a:cubicBezTo>
                  <a:lnTo>
                    <a:pt x="64256" y="1716"/>
                  </a:lnTo>
                  <a:cubicBezTo>
                    <a:pt x="64400" y="1633"/>
                    <a:pt x="64382" y="1489"/>
                    <a:pt x="64217" y="1392"/>
                  </a:cubicBezTo>
                  <a:lnTo>
                    <a:pt x="61945" y="79"/>
                  </a:lnTo>
                  <a:cubicBezTo>
                    <a:pt x="61854" y="27"/>
                    <a:pt x="61738" y="1"/>
                    <a:pt x="61627" y="1"/>
                  </a:cubicBezTo>
                  <a:close/>
                  <a:moveTo>
                    <a:pt x="65749" y="2612"/>
                  </a:moveTo>
                  <a:cubicBezTo>
                    <a:pt x="65390" y="2612"/>
                    <a:pt x="65032" y="2692"/>
                    <a:pt x="64758" y="2850"/>
                  </a:cubicBezTo>
                  <a:lnTo>
                    <a:pt x="59660" y="5791"/>
                  </a:lnTo>
                  <a:cubicBezTo>
                    <a:pt x="59112" y="6108"/>
                    <a:pt x="59112" y="6619"/>
                    <a:pt x="59660" y="6936"/>
                  </a:cubicBezTo>
                  <a:lnTo>
                    <a:pt x="60551" y="7450"/>
                  </a:lnTo>
                  <a:cubicBezTo>
                    <a:pt x="60825" y="7609"/>
                    <a:pt x="61183" y="7688"/>
                    <a:pt x="61542" y="7688"/>
                  </a:cubicBezTo>
                  <a:cubicBezTo>
                    <a:pt x="61901" y="7688"/>
                    <a:pt x="62260" y="7609"/>
                    <a:pt x="62534" y="7450"/>
                  </a:cubicBezTo>
                  <a:lnTo>
                    <a:pt x="64758" y="6168"/>
                  </a:lnTo>
                  <a:cubicBezTo>
                    <a:pt x="65031" y="6010"/>
                    <a:pt x="65390" y="5931"/>
                    <a:pt x="65748" y="5931"/>
                  </a:cubicBezTo>
                  <a:cubicBezTo>
                    <a:pt x="66107" y="5931"/>
                    <a:pt x="66466" y="6010"/>
                    <a:pt x="66739" y="6168"/>
                  </a:cubicBezTo>
                  <a:lnTo>
                    <a:pt x="68869" y="7397"/>
                  </a:lnTo>
                  <a:cubicBezTo>
                    <a:pt x="69142" y="7556"/>
                    <a:pt x="69501" y="7635"/>
                    <a:pt x="69859" y="7635"/>
                  </a:cubicBezTo>
                  <a:cubicBezTo>
                    <a:pt x="70218" y="7635"/>
                    <a:pt x="70577" y="7556"/>
                    <a:pt x="70851" y="7397"/>
                  </a:cubicBezTo>
                  <a:lnTo>
                    <a:pt x="71742" y="6883"/>
                  </a:lnTo>
                  <a:cubicBezTo>
                    <a:pt x="72290" y="6568"/>
                    <a:pt x="72290" y="6055"/>
                    <a:pt x="71742" y="5738"/>
                  </a:cubicBezTo>
                  <a:lnTo>
                    <a:pt x="66741" y="2850"/>
                  </a:lnTo>
                  <a:cubicBezTo>
                    <a:pt x="66467" y="2692"/>
                    <a:pt x="66108" y="2612"/>
                    <a:pt x="65749" y="2612"/>
                  </a:cubicBezTo>
                  <a:close/>
                  <a:moveTo>
                    <a:pt x="53216" y="4855"/>
                  </a:moveTo>
                  <a:cubicBezTo>
                    <a:pt x="53125" y="4855"/>
                    <a:pt x="53038" y="4874"/>
                    <a:pt x="52972" y="4912"/>
                  </a:cubicBezTo>
                  <a:lnTo>
                    <a:pt x="50618" y="6270"/>
                  </a:lnTo>
                  <a:cubicBezTo>
                    <a:pt x="50475" y="6353"/>
                    <a:pt x="50493" y="6498"/>
                    <a:pt x="50659" y="6593"/>
                  </a:cubicBezTo>
                  <a:lnTo>
                    <a:pt x="52930" y="7906"/>
                  </a:lnTo>
                  <a:cubicBezTo>
                    <a:pt x="53021" y="7958"/>
                    <a:pt x="53137" y="7985"/>
                    <a:pt x="53248" y="7985"/>
                  </a:cubicBezTo>
                  <a:cubicBezTo>
                    <a:pt x="53339" y="7985"/>
                    <a:pt x="53426" y="7966"/>
                    <a:pt x="53492" y="7929"/>
                  </a:cubicBezTo>
                  <a:lnTo>
                    <a:pt x="55846" y="6571"/>
                  </a:lnTo>
                  <a:cubicBezTo>
                    <a:pt x="55989" y="6488"/>
                    <a:pt x="55971" y="6342"/>
                    <a:pt x="55805" y="6247"/>
                  </a:cubicBezTo>
                  <a:lnTo>
                    <a:pt x="53532" y="4934"/>
                  </a:lnTo>
                  <a:cubicBezTo>
                    <a:pt x="53442" y="4882"/>
                    <a:pt x="53326" y="4855"/>
                    <a:pt x="53216" y="4855"/>
                  </a:cubicBezTo>
                  <a:close/>
                  <a:moveTo>
                    <a:pt x="57309" y="7298"/>
                  </a:moveTo>
                  <a:cubicBezTo>
                    <a:pt x="57147" y="7298"/>
                    <a:pt x="56992" y="7332"/>
                    <a:pt x="56877" y="7399"/>
                  </a:cubicBezTo>
                  <a:lnTo>
                    <a:pt x="54924" y="8525"/>
                  </a:lnTo>
                  <a:cubicBezTo>
                    <a:pt x="54669" y="8672"/>
                    <a:pt x="54701" y="8929"/>
                    <a:pt x="54995" y="9099"/>
                  </a:cubicBezTo>
                  <a:lnTo>
                    <a:pt x="56804" y="10143"/>
                  </a:lnTo>
                  <a:cubicBezTo>
                    <a:pt x="56965" y="10236"/>
                    <a:pt x="57171" y="10284"/>
                    <a:pt x="57366" y="10284"/>
                  </a:cubicBezTo>
                  <a:cubicBezTo>
                    <a:pt x="57528" y="10284"/>
                    <a:pt x="57682" y="10251"/>
                    <a:pt x="57797" y="10184"/>
                  </a:cubicBezTo>
                  <a:lnTo>
                    <a:pt x="59750" y="9058"/>
                  </a:lnTo>
                  <a:cubicBezTo>
                    <a:pt x="60004" y="8911"/>
                    <a:pt x="59972" y="8654"/>
                    <a:pt x="59679" y="8484"/>
                  </a:cubicBezTo>
                  <a:lnTo>
                    <a:pt x="57870" y="7440"/>
                  </a:lnTo>
                  <a:cubicBezTo>
                    <a:pt x="57709" y="7346"/>
                    <a:pt x="57504" y="7298"/>
                    <a:pt x="57309" y="7298"/>
                  </a:cubicBezTo>
                  <a:close/>
                  <a:moveTo>
                    <a:pt x="65633" y="7168"/>
                  </a:moveTo>
                  <a:cubicBezTo>
                    <a:pt x="65542" y="7168"/>
                    <a:pt x="65456" y="7186"/>
                    <a:pt x="65392" y="7223"/>
                  </a:cubicBezTo>
                  <a:lnTo>
                    <a:pt x="63032" y="8586"/>
                  </a:lnTo>
                  <a:cubicBezTo>
                    <a:pt x="62889" y="8667"/>
                    <a:pt x="62908" y="8811"/>
                    <a:pt x="63071" y="8905"/>
                  </a:cubicBezTo>
                  <a:lnTo>
                    <a:pt x="65351" y="10222"/>
                  </a:lnTo>
                  <a:cubicBezTo>
                    <a:pt x="65440" y="10274"/>
                    <a:pt x="65554" y="10300"/>
                    <a:pt x="65663" y="10300"/>
                  </a:cubicBezTo>
                  <a:cubicBezTo>
                    <a:pt x="65754" y="10300"/>
                    <a:pt x="65840" y="10282"/>
                    <a:pt x="65905" y="10245"/>
                  </a:cubicBezTo>
                  <a:lnTo>
                    <a:pt x="68265" y="8882"/>
                  </a:lnTo>
                  <a:cubicBezTo>
                    <a:pt x="68407" y="8801"/>
                    <a:pt x="68389" y="8658"/>
                    <a:pt x="68226" y="8563"/>
                  </a:cubicBezTo>
                  <a:lnTo>
                    <a:pt x="65946" y="7246"/>
                  </a:lnTo>
                  <a:cubicBezTo>
                    <a:pt x="65856" y="7195"/>
                    <a:pt x="65742" y="7168"/>
                    <a:pt x="65633" y="7168"/>
                  </a:cubicBezTo>
                  <a:close/>
                  <a:moveTo>
                    <a:pt x="49010" y="7282"/>
                  </a:moveTo>
                  <a:cubicBezTo>
                    <a:pt x="48919" y="7282"/>
                    <a:pt x="48832" y="7301"/>
                    <a:pt x="48767" y="7338"/>
                  </a:cubicBezTo>
                  <a:lnTo>
                    <a:pt x="46413" y="8696"/>
                  </a:lnTo>
                  <a:cubicBezTo>
                    <a:pt x="46269" y="8779"/>
                    <a:pt x="46287" y="8925"/>
                    <a:pt x="46452" y="9022"/>
                  </a:cubicBezTo>
                  <a:lnTo>
                    <a:pt x="48725" y="10333"/>
                  </a:lnTo>
                  <a:cubicBezTo>
                    <a:pt x="48816" y="10386"/>
                    <a:pt x="48933" y="10413"/>
                    <a:pt x="49043" y="10413"/>
                  </a:cubicBezTo>
                  <a:cubicBezTo>
                    <a:pt x="49134" y="10413"/>
                    <a:pt x="49221" y="10394"/>
                    <a:pt x="49286" y="10357"/>
                  </a:cubicBezTo>
                  <a:lnTo>
                    <a:pt x="51639" y="8999"/>
                  </a:lnTo>
                  <a:cubicBezTo>
                    <a:pt x="51784" y="8916"/>
                    <a:pt x="51766" y="8770"/>
                    <a:pt x="51599" y="8673"/>
                  </a:cubicBezTo>
                  <a:lnTo>
                    <a:pt x="49327" y="7363"/>
                  </a:lnTo>
                  <a:cubicBezTo>
                    <a:pt x="49237" y="7309"/>
                    <a:pt x="49120" y="7282"/>
                    <a:pt x="49010" y="7282"/>
                  </a:cubicBezTo>
                  <a:close/>
                  <a:moveTo>
                    <a:pt x="78032" y="9566"/>
                  </a:moveTo>
                  <a:cubicBezTo>
                    <a:pt x="77862" y="9566"/>
                    <a:pt x="77699" y="9600"/>
                    <a:pt x="77578" y="9670"/>
                  </a:cubicBezTo>
                  <a:lnTo>
                    <a:pt x="75675" y="10767"/>
                  </a:lnTo>
                  <a:cubicBezTo>
                    <a:pt x="75407" y="10923"/>
                    <a:pt x="75441" y="11193"/>
                    <a:pt x="75751" y="11373"/>
                  </a:cubicBezTo>
                  <a:lnTo>
                    <a:pt x="77503" y="12384"/>
                  </a:lnTo>
                  <a:cubicBezTo>
                    <a:pt x="77672" y="12482"/>
                    <a:pt x="77889" y="12532"/>
                    <a:pt x="78095" y="12532"/>
                  </a:cubicBezTo>
                  <a:cubicBezTo>
                    <a:pt x="78265" y="12532"/>
                    <a:pt x="78427" y="12498"/>
                    <a:pt x="78549" y="12428"/>
                  </a:cubicBezTo>
                  <a:lnTo>
                    <a:pt x="80452" y="11330"/>
                  </a:lnTo>
                  <a:cubicBezTo>
                    <a:pt x="80719" y="11174"/>
                    <a:pt x="80686" y="10903"/>
                    <a:pt x="80376" y="10725"/>
                  </a:cubicBezTo>
                  <a:lnTo>
                    <a:pt x="78624" y="9714"/>
                  </a:lnTo>
                  <a:cubicBezTo>
                    <a:pt x="78455" y="9616"/>
                    <a:pt x="78238" y="9566"/>
                    <a:pt x="78032" y="9566"/>
                  </a:cubicBezTo>
                  <a:close/>
                  <a:moveTo>
                    <a:pt x="53102" y="9726"/>
                  </a:moveTo>
                  <a:cubicBezTo>
                    <a:pt x="52940" y="9726"/>
                    <a:pt x="52786" y="9759"/>
                    <a:pt x="52670" y="9826"/>
                  </a:cubicBezTo>
                  <a:lnTo>
                    <a:pt x="50718" y="10952"/>
                  </a:lnTo>
                  <a:cubicBezTo>
                    <a:pt x="50464" y="11099"/>
                    <a:pt x="50496" y="11356"/>
                    <a:pt x="50789" y="11526"/>
                  </a:cubicBezTo>
                  <a:lnTo>
                    <a:pt x="52597" y="12570"/>
                  </a:lnTo>
                  <a:cubicBezTo>
                    <a:pt x="52758" y="12663"/>
                    <a:pt x="52963" y="12711"/>
                    <a:pt x="53158" y="12711"/>
                  </a:cubicBezTo>
                  <a:cubicBezTo>
                    <a:pt x="53321" y="12711"/>
                    <a:pt x="53476" y="12678"/>
                    <a:pt x="53591" y="12611"/>
                  </a:cubicBezTo>
                  <a:lnTo>
                    <a:pt x="55543" y="11485"/>
                  </a:lnTo>
                  <a:cubicBezTo>
                    <a:pt x="55799" y="11338"/>
                    <a:pt x="55767" y="11080"/>
                    <a:pt x="55472" y="10911"/>
                  </a:cubicBezTo>
                  <a:lnTo>
                    <a:pt x="53664" y="9866"/>
                  </a:lnTo>
                  <a:cubicBezTo>
                    <a:pt x="53503" y="9774"/>
                    <a:pt x="53297" y="9726"/>
                    <a:pt x="53102" y="9726"/>
                  </a:cubicBezTo>
                  <a:close/>
                  <a:moveTo>
                    <a:pt x="61427" y="9596"/>
                  </a:moveTo>
                  <a:cubicBezTo>
                    <a:pt x="61336" y="9596"/>
                    <a:pt x="61250" y="9614"/>
                    <a:pt x="61185" y="9651"/>
                  </a:cubicBezTo>
                  <a:lnTo>
                    <a:pt x="58825" y="11014"/>
                  </a:lnTo>
                  <a:cubicBezTo>
                    <a:pt x="58683" y="11096"/>
                    <a:pt x="58701" y="11239"/>
                    <a:pt x="58864" y="11333"/>
                  </a:cubicBezTo>
                  <a:lnTo>
                    <a:pt x="61144" y="12650"/>
                  </a:lnTo>
                  <a:cubicBezTo>
                    <a:pt x="61233" y="12702"/>
                    <a:pt x="61347" y="12729"/>
                    <a:pt x="61456" y="12729"/>
                  </a:cubicBezTo>
                  <a:cubicBezTo>
                    <a:pt x="61547" y="12729"/>
                    <a:pt x="61633" y="12710"/>
                    <a:pt x="61698" y="12673"/>
                  </a:cubicBezTo>
                  <a:lnTo>
                    <a:pt x="64058" y="11311"/>
                  </a:lnTo>
                  <a:cubicBezTo>
                    <a:pt x="64200" y="11229"/>
                    <a:pt x="64182" y="11087"/>
                    <a:pt x="64019" y="10991"/>
                  </a:cubicBezTo>
                  <a:lnTo>
                    <a:pt x="61739" y="9674"/>
                  </a:lnTo>
                  <a:cubicBezTo>
                    <a:pt x="61650" y="9622"/>
                    <a:pt x="61536" y="9596"/>
                    <a:pt x="61427" y="9596"/>
                  </a:cubicBezTo>
                  <a:close/>
                  <a:moveTo>
                    <a:pt x="44804" y="9710"/>
                  </a:moveTo>
                  <a:cubicBezTo>
                    <a:pt x="44712" y="9710"/>
                    <a:pt x="44625" y="9729"/>
                    <a:pt x="44560" y="9766"/>
                  </a:cubicBezTo>
                  <a:lnTo>
                    <a:pt x="42206" y="11124"/>
                  </a:lnTo>
                  <a:cubicBezTo>
                    <a:pt x="42062" y="11208"/>
                    <a:pt x="42080" y="11353"/>
                    <a:pt x="42247" y="11448"/>
                  </a:cubicBezTo>
                  <a:lnTo>
                    <a:pt x="44519" y="12761"/>
                  </a:lnTo>
                  <a:cubicBezTo>
                    <a:pt x="44609" y="12813"/>
                    <a:pt x="44725" y="12840"/>
                    <a:pt x="44835" y="12840"/>
                  </a:cubicBezTo>
                  <a:cubicBezTo>
                    <a:pt x="44927" y="12840"/>
                    <a:pt x="45014" y="12821"/>
                    <a:pt x="45079" y="12784"/>
                  </a:cubicBezTo>
                  <a:lnTo>
                    <a:pt x="47433" y="11426"/>
                  </a:lnTo>
                  <a:cubicBezTo>
                    <a:pt x="47577" y="11342"/>
                    <a:pt x="47559" y="11197"/>
                    <a:pt x="47392" y="11102"/>
                  </a:cubicBezTo>
                  <a:lnTo>
                    <a:pt x="45122" y="9789"/>
                  </a:lnTo>
                  <a:cubicBezTo>
                    <a:pt x="45031" y="9737"/>
                    <a:pt x="44914" y="9710"/>
                    <a:pt x="44804" y="9710"/>
                  </a:cubicBezTo>
                  <a:close/>
                  <a:moveTo>
                    <a:pt x="73827" y="11992"/>
                  </a:moveTo>
                  <a:cubicBezTo>
                    <a:pt x="73656" y="11992"/>
                    <a:pt x="73493" y="12027"/>
                    <a:pt x="73371" y="12098"/>
                  </a:cubicBezTo>
                  <a:lnTo>
                    <a:pt x="71468" y="13195"/>
                  </a:lnTo>
                  <a:cubicBezTo>
                    <a:pt x="71200" y="13350"/>
                    <a:pt x="71234" y="13621"/>
                    <a:pt x="71544" y="13799"/>
                  </a:cubicBezTo>
                  <a:lnTo>
                    <a:pt x="73296" y="14811"/>
                  </a:lnTo>
                  <a:cubicBezTo>
                    <a:pt x="73466" y="14908"/>
                    <a:pt x="73683" y="14959"/>
                    <a:pt x="73889" y="14959"/>
                  </a:cubicBezTo>
                  <a:cubicBezTo>
                    <a:pt x="74060" y="14959"/>
                    <a:pt x="74222" y="14924"/>
                    <a:pt x="74343" y="14854"/>
                  </a:cubicBezTo>
                  <a:lnTo>
                    <a:pt x="76246" y="13757"/>
                  </a:lnTo>
                  <a:cubicBezTo>
                    <a:pt x="76513" y="13603"/>
                    <a:pt x="76479" y="13332"/>
                    <a:pt x="76170" y="13153"/>
                  </a:cubicBezTo>
                  <a:lnTo>
                    <a:pt x="74419" y="12140"/>
                  </a:lnTo>
                  <a:cubicBezTo>
                    <a:pt x="74249" y="12043"/>
                    <a:pt x="74032" y="11992"/>
                    <a:pt x="73827" y="11992"/>
                  </a:cubicBezTo>
                  <a:close/>
                  <a:moveTo>
                    <a:pt x="73928" y="7189"/>
                  </a:moveTo>
                  <a:cubicBezTo>
                    <a:pt x="73763" y="7189"/>
                    <a:pt x="73606" y="7223"/>
                    <a:pt x="73488" y="7291"/>
                  </a:cubicBezTo>
                  <a:lnTo>
                    <a:pt x="63224" y="13215"/>
                  </a:lnTo>
                  <a:cubicBezTo>
                    <a:pt x="62962" y="13365"/>
                    <a:pt x="62994" y="13628"/>
                    <a:pt x="63295" y="13801"/>
                  </a:cubicBezTo>
                  <a:lnTo>
                    <a:pt x="65080" y="14832"/>
                  </a:lnTo>
                  <a:cubicBezTo>
                    <a:pt x="65245" y="14927"/>
                    <a:pt x="65455" y="14976"/>
                    <a:pt x="65654" y="14976"/>
                  </a:cubicBezTo>
                  <a:cubicBezTo>
                    <a:pt x="65820" y="14976"/>
                    <a:pt x="65978" y="14942"/>
                    <a:pt x="66096" y="14874"/>
                  </a:cubicBezTo>
                  <a:lnTo>
                    <a:pt x="76361" y="8951"/>
                  </a:lnTo>
                  <a:cubicBezTo>
                    <a:pt x="76622" y="8801"/>
                    <a:pt x="76588" y="8537"/>
                    <a:pt x="76288" y="8363"/>
                  </a:cubicBezTo>
                  <a:lnTo>
                    <a:pt x="74504" y="7334"/>
                  </a:lnTo>
                  <a:cubicBezTo>
                    <a:pt x="74339" y="7238"/>
                    <a:pt x="74128" y="7189"/>
                    <a:pt x="73928" y="7189"/>
                  </a:cubicBezTo>
                  <a:close/>
                  <a:moveTo>
                    <a:pt x="48895" y="12154"/>
                  </a:moveTo>
                  <a:cubicBezTo>
                    <a:pt x="48733" y="12154"/>
                    <a:pt x="48579" y="12187"/>
                    <a:pt x="48464" y="12254"/>
                  </a:cubicBezTo>
                  <a:lnTo>
                    <a:pt x="46511" y="13380"/>
                  </a:lnTo>
                  <a:cubicBezTo>
                    <a:pt x="46257" y="13527"/>
                    <a:pt x="46289" y="13784"/>
                    <a:pt x="46582" y="13954"/>
                  </a:cubicBezTo>
                  <a:lnTo>
                    <a:pt x="48391" y="14998"/>
                  </a:lnTo>
                  <a:cubicBezTo>
                    <a:pt x="48552" y="15091"/>
                    <a:pt x="48758" y="15138"/>
                    <a:pt x="48953" y="15138"/>
                  </a:cubicBezTo>
                  <a:cubicBezTo>
                    <a:pt x="49115" y="15138"/>
                    <a:pt x="49269" y="15106"/>
                    <a:pt x="49385" y="15039"/>
                  </a:cubicBezTo>
                  <a:lnTo>
                    <a:pt x="51337" y="13913"/>
                  </a:lnTo>
                  <a:cubicBezTo>
                    <a:pt x="51592" y="13766"/>
                    <a:pt x="51560" y="13509"/>
                    <a:pt x="51266" y="13339"/>
                  </a:cubicBezTo>
                  <a:lnTo>
                    <a:pt x="49457" y="12295"/>
                  </a:lnTo>
                  <a:cubicBezTo>
                    <a:pt x="49296" y="12202"/>
                    <a:pt x="49090" y="12154"/>
                    <a:pt x="48895" y="12154"/>
                  </a:cubicBezTo>
                  <a:close/>
                  <a:moveTo>
                    <a:pt x="57218" y="12023"/>
                  </a:moveTo>
                  <a:cubicBezTo>
                    <a:pt x="57128" y="12023"/>
                    <a:pt x="57043" y="12041"/>
                    <a:pt x="56979" y="12078"/>
                  </a:cubicBezTo>
                  <a:lnTo>
                    <a:pt x="54619" y="13441"/>
                  </a:lnTo>
                  <a:cubicBezTo>
                    <a:pt x="54476" y="13522"/>
                    <a:pt x="54494" y="13666"/>
                    <a:pt x="54659" y="13760"/>
                  </a:cubicBezTo>
                  <a:lnTo>
                    <a:pt x="56939" y="15077"/>
                  </a:lnTo>
                  <a:cubicBezTo>
                    <a:pt x="57028" y="15129"/>
                    <a:pt x="57142" y="15155"/>
                    <a:pt x="57250" y="15155"/>
                  </a:cubicBezTo>
                  <a:cubicBezTo>
                    <a:pt x="57341" y="15155"/>
                    <a:pt x="57427" y="15137"/>
                    <a:pt x="57491" y="15100"/>
                  </a:cubicBezTo>
                  <a:lnTo>
                    <a:pt x="59851" y="13737"/>
                  </a:lnTo>
                  <a:cubicBezTo>
                    <a:pt x="59994" y="13656"/>
                    <a:pt x="59977" y="13513"/>
                    <a:pt x="59812" y="13418"/>
                  </a:cubicBezTo>
                  <a:lnTo>
                    <a:pt x="57532" y="12102"/>
                  </a:lnTo>
                  <a:cubicBezTo>
                    <a:pt x="57442" y="12050"/>
                    <a:pt x="57327" y="12023"/>
                    <a:pt x="57218" y="12023"/>
                  </a:cubicBezTo>
                  <a:close/>
                  <a:moveTo>
                    <a:pt x="40598" y="12138"/>
                  </a:moveTo>
                  <a:cubicBezTo>
                    <a:pt x="40507" y="12138"/>
                    <a:pt x="40420" y="12156"/>
                    <a:pt x="40354" y="12193"/>
                  </a:cubicBezTo>
                  <a:lnTo>
                    <a:pt x="38002" y="13553"/>
                  </a:lnTo>
                  <a:cubicBezTo>
                    <a:pt x="37857" y="13634"/>
                    <a:pt x="37875" y="13780"/>
                    <a:pt x="38040" y="13877"/>
                  </a:cubicBezTo>
                  <a:lnTo>
                    <a:pt x="40312" y="15188"/>
                  </a:lnTo>
                  <a:cubicBezTo>
                    <a:pt x="40403" y="15241"/>
                    <a:pt x="40520" y="15268"/>
                    <a:pt x="40631" y="15268"/>
                  </a:cubicBezTo>
                  <a:cubicBezTo>
                    <a:pt x="40722" y="15268"/>
                    <a:pt x="40809" y="15249"/>
                    <a:pt x="40874" y="15212"/>
                  </a:cubicBezTo>
                  <a:lnTo>
                    <a:pt x="43226" y="13854"/>
                  </a:lnTo>
                  <a:cubicBezTo>
                    <a:pt x="43372" y="13771"/>
                    <a:pt x="43353" y="13625"/>
                    <a:pt x="43187" y="13530"/>
                  </a:cubicBezTo>
                  <a:lnTo>
                    <a:pt x="40916" y="12217"/>
                  </a:lnTo>
                  <a:cubicBezTo>
                    <a:pt x="40825" y="12164"/>
                    <a:pt x="40709" y="12138"/>
                    <a:pt x="40598" y="12138"/>
                  </a:cubicBezTo>
                  <a:close/>
                  <a:moveTo>
                    <a:pt x="69619" y="14420"/>
                  </a:moveTo>
                  <a:cubicBezTo>
                    <a:pt x="69449" y="14420"/>
                    <a:pt x="69287" y="14455"/>
                    <a:pt x="69166" y="14524"/>
                  </a:cubicBezTo>
                  <a:lnTo>
                    <a:pt x="67263" y="15622"/>
                  </a:lnTo>
                  <a:cubicBezTo>
                    <a:pt x="66995" y="15776"/>
                    <a:pt x="67028" y="16047"/>
                    <a:pt x="67339" y="16226"/>
                  </a:cubicBezTo>
                  <a:lnTo>
                    <a:pt x="69090" y="17239"/>
                  </a:lnTo>
                  <a:cubicBezTo>
                    <a:pt x="69259" y="17336"/>
                    <a:pt x="69475" y="17387"/>
                    <a:pt x="69681" y="17387"/>
                  </a:cubicBezTo>
                  <a:cubicBezTo>
                    <a:pt x="69852" y="17387"/>
                    <a:pt x="70015" y="17352"/>
                    <a:pt x="70136" y="17281"/>
                  </a:cubicBezTo>
                  <a:lnTo>
                    <a:pt x="72039" y="16184"/>
                  </a:lnTo>
                  <a:cubicBezTo>
                    <a:pt x="72307" y="16029"/>
                    <a:pt x="72274" y="15758"/>
                    <a:pt x="71963" y="15580"/>
                  </a:cubicBezTo>
                  <a:lnTo>
                    <a:pt x="70212" y="14568"/>
                  </a:lnTo>
                  <a:cubicBezTo>
                    <a:pt x="70042" y="14471"/>
                    <a:pt x="69825" y="14420"/>
                    <a:pt x="69619" y="14420"/>
                  </a:cubicBezTo>
                  <a:close/>
                  <a:moveTo>
                    <a:pt x="61310" y="14472"/>
                  </a:moveTo>
                  <a:cubicBezTo>
                    <a:pt x="61145" y="14472"/>
                    <a:pt x="60987" y="14505"/>
                    <a:pt x="60869" y="14573"/>
                  </a:cubicBezTo>
                  <a:lnTo>
                    <a:pt x="58937" y="15687"/>
                  </a:lnTo>
                  <a:cubicBezTo>
                    <a:pt x="58676" y="15837"/>
                    <a:pt x="58710" y="16100"/>
                    <a:pt x="59011" y="16274"/>
                  </a:cubicBezTo>
                  <a:lnTo>
                    <a:pt x="60794" y="17305"/>
                  </a:lnTo>
                  <a:cubicBezTo>
                    <a:pt x="60959" y="17400"/>
                    <a:pt x="61170" y="17449"/>
                    <a:pt x="61370" y="17449"/>
                  </a:cubicBezTo>
                  <a:cubicBezTo>
                    <a:pt x="61535" y="17449"/>
                    <a:pt x="61692" y="17416"/>
                    <a:pt x="61810" y="17348"/>
                  </a:cubicBezTo>
                  <a:lnTo>
                    <a:pt x="63742" y="16232"/>
                  </a:lnTo>
                  <a:cubicBezTo>
                    <a:pt x="64002" y="16082"/>
                    <a:pt x="63969" y="15820"/>
                    <a:pt x="63669" y="15646"/>
                  </a:cubicBezTo>
                  <a:lnTo>
                    <a:pt x="61884" y="14615"/>
                  </a:lnTo>
                  <a:cubicBezTo>
                    <a:pt x="61720" y="14520"/>
                    <a:pt x="61510" y="14472"/>
                    <a:pt x="61310" y="14472"/>
                  </a:cubicBezTo>
                  <a:close/>
                  <a:moveTo>
                    <a:pt x="44689" y="14581"/>
                  </a:moveTo>
                  <a:cubicBezTo>
                    <a:pt x="44527" y="14581"/>
                    <a:pt x="44373" y="14614"/>
                    <a:pt x="44257" y="14680"/>
                  </a:cubicBezTo>
                  <a:lnTo>
                    <a:pt x="42306" y="15807"/>
                  </a:lnTo>
                  <a:cubicBezTo>
                    <a:pt x="42052" y="15954"/>
                    <a:pt x="42083" y="16211"/>
                    <a:pt x="42377" y="16380"/>
                  </a:cubicBezTo>
                  <a:lnTo>
                    <a:pt x="44186" y="17425"/>
                  </a:lnTo>
                  <a:cubicBezTo>
                    <a:pt x="44347" y="17518"/>
                    <a:pt x="44553" y="17566"/>
                    <a:pt x="44748" y="17566"/>
                  </a:cubicBezTo>
                  <a:cubicBezTo>
                    <a:pt x="44910" y="17566"/>
                    <a:pt x="45064" y="17533"/>
                    <a:pt x="45179" y="17466"/>
                  </a:cubicBezTo>
                  <a:lnTo>
                    <a:pt x="47130" y="16341"/>
                  </a:lnTo>
                  <a:cubicBezTo>
                    <a:pt x="47386" y="16193"/>
                    <a:pt x="47354" y="15937"/>
                    <a:pt x="47059" y="15767"/>
                  </a:cubicBezTo>
                  <a:lnTo>
                    <a:pt x="45252" y="14723"/>
                  </a:lnTo>
                  <a:cubicBezTo>
                    <a:pt x="45090" y="14629"/>
                    <a:pt x="44884" y="14581"/>
                    <a:pt x="44689" y="14581"/>
                  </a:cubicBezTo>
                  <a:close/>
                  <a:moveTo>
                    <a:pt x="53015" y="14451"/>
                  </a:moveTo>
                  <a:cubicBezTo>
                    <a:pt x="52924" y="14451"/>
                    <a:pt x="52837" y="14469"/>
                    <a:pt x="52773" y="14506"/>
                  </a:cubicBezTo>
                  <a:lnTo>
                    <a:pt x="50412" y="15867"/>
                  </a:lnTo>
                  <a:cubicBezTo>
                    <a:pt x="50270" y="15949"/>
                    <a:pt x="50288" y="16093"/>
                    <a:pt x="50452" y="16187"/>
                  </a:cubicBezTo>
                  <a:lnTo>
                    <a:pt x="52732" y="17504"/>
                  </a:lnTo>
                  <a:cubicBezTo>
                    <a:pt x="52821" y="17556"/>
                    <a:pt x="52937" y="17583"/>
                    <a:pt x="53046" y="17583"/>
                  </a:cubicBezTo>
                  <a:cubicBezTo>
                    <a:pt x="53136" y="17583"/>
                    <a:pt x="53222" y="17565"/>
                    <a:pt x="53286" y="17528"/>
                  </a:cubicBezTo>
                  <a:lnTo>
                    <a:pt x="55646" y="16165"/>
                  </a:lnTo>
                  <a:cubicBezTo>
                    <a:pt x="55788" y="16084"/>
                    <a:pt x="55770" y="15940"/>
                    <a:pt x="55606" y="15846"/>
                  </a:cubicBezTo>
                  <a:lnTo>
                    <a:pt x="53327" y="14529"/>
                  </a:lnTo>
                  <a:cubicBezTo>
                    <a:pt x="53238" y="14477"/>
                    <a:pt x="53123" y="14451"/>
                    <a:pt x="53015" y="14451"/>
                  </a:cubicBezTo>
                  <a:close/>
                  <a:moveTo>
                    <a:pt x="36392" y="14565"/>
                  </a:moveTo>
                  <a:cubicBezTo>
                    <a:pt x="36301" y="14565"/>
                    <a:pt x="36213" y="14584"/>
                    <a:pt x="36148" y="14621"/>
                  </a:cubicBezTo>
                  <a:lnTo>
                    <a:pt x="33794" y="15979"/>
                  </a:lnTo>
                  <a:cubicBezTo>
                    <a:pt x="33650" y="16063"/>
                    <a:pt x="33668" y="16208"/>
                    <a:pt x="33834" y="16303"/>
                  </a:cubicBezTo>
                  <a:lnTo>
                    <a:pt x="36107" y="17616"/>
                  </a:lnTo>
                  <a:cubicBezTo>
                    <a:pt x="36198" y="17668"/>
                    <a:pt x="36314" y="17695"/>
                    <a:pt x="36424" y="17695"/>
                  </a:cubicBezTo>
                  <a:cubicBezTo>
                    <a:pt x="36516" y="17695"/>
                    <a:pt x="36603" y="17676"/>
                    <a:pt x="36668" y="17638"/>
                  </a:cubicBezTo>
                  <a:lnTo>
                    <a:pt x="39021" y="16281"/>
                  </a:lnTo>
                  <a:cubicBezTo>
                    <a:pt x="39165" y="16197"/>
                    <a:pt x="39146" y="16052"/>
                    <a:pt x="38981" y="15957"/>
                  </a:cubicBezTo>
                  <a:lnTo>
                    <a:pt x="36709" y="14644"/>
                  </a:lnTo>
                  <a:cubicBezTo>
                    <a:pt x="36618" y="14592"/>
                    <a:pt x="36502" y="14565"/>
                    <a:pt x="36392" y="14565"/>
                  </a:cubicBezTo>
                  <a:close/>
                  <a:moveTo>
                    <a:pt x="65414" y="16847"/>
                  </a:moveTo>
                  <a:cubicBezTo>
                    <a:pt x="65244" y="16847"/>
                    <a:pt x="65080" y="16882"/>
                    <a:pt x="64959" y="16953"/>
                  </a:cubicBezTo>
                  <a:lnTo>
                    <a:pt x="63056" y="18050"/>
                  </a:lnTo>
                  <a:cubicBezTo>
                    <a:pt x="62788" y="18205"/>
                    <a:pt x="62821" y="18476"/>
                    <a:pt x="63132" y="18654"/>
                  </a:cubicBezTo>
                  <a:lnTo>
                    <a:pt x="64883" y="19665"/>
                  </a:lnTo>
                  <a:cubicBezTo>
                    <a:pt x="65053" y="19763"/>
                    <a:pt x="65271" y="19813"/>
                    <a:pt x="65477" y="19813"/>
                  </a:cubicBezTo>
                  <a:cubicBezTo>
                    <a:pt x="65647" y="19813"/>
                    <a:pt x="65810" y="19779"/>
                    <a:pt x="65931" y="19709"/>
                  </a:cubicBezTo>
                  <a:lnTo>
                    <a:pt x="67834" y="18612"/>
                  </a:lnTo>
                  <a:cubicBezTo>
                    <a:pt x="68102" y="18457"/>
                    <a:pt x="68068" y="18186"/>
                    <a:pt x="67758" y="18008"/>
                  </a:cubicBezTo>
                  <a:lnTo>
                    <a:pt x="66006" y="16995"/>
                  </a:lnTo>
                  <a:cubicBezTo>
                    <a:pt x="65837" y="16897"/>
                    <a:pt x="65620" y="16847"/>
                    <a:pt x="65414" y="16847"/>
                  </a:cubicBezTo>
                  <a:close/>
                  <a:moveTo>
                    <a:pt x="57104" y="16899"/>
                  </a:moveTo>
                  <a:cubicBezTo>
                    <a:pt x="56939" y="16899"/>
                    <a:pt x="56781" y="16932"/>
                    <a:pt x="56663" y="17001"/>
                  </a:cubicBezTo>
                  <a:lnTo>
                    <a:pt x="54731" y="18115"/>
                  </a:lnTo>
                  <a:cubicBezTo>
                    <a:pt x="54471" y="18265"/>
                    <a:pt x="54504" y="18529"/>
                    <a:pt x="54804" y="18701"/>
                  </a:cubicBezTo>
                  <a:lnTo>
                    <a:pt x="56589" y="19732"/>
                  </a:lnTo>
                  <a:cubicBezTo>
                    <a:pt x="56754" y="19827"/>
                    <a:pt x="56964" y="19876"/>
                    <a:pt x="57163" y="19876"/>
                  </a:cubicBezTo>
                  <a:cubicBezTo>
                    <a:pt x="57329" y="19876"/>
                    <a:pt x="57487" y="19842"/>
                    <a:pt x="57605" y="19774"/>
                  </a:cubicBezTo>
                  <a:lnTo>
                    <a:pt x="59536" y="18660"/>
                  </a:lnTo>
                  <a:cubicBezTo>
                    <a:pt x="59797" y="18510"/>
                    <a:pt x="59763" y="18247"/>
                    <a:pt x="59464" y="18073"/>
                  </a:cubicBezTo>
                  <a:lnTo>
                    <a:pt x="57679" y="17042"/>
                  </a:lnTo>
                  <a:cubicBezTo>
                    <a:pt x="57514" y="16948"/>
                    <a:pt x="57304" y="16899"/>
                    <a:pt x="57104" y="16899"/>
                  </a:cubicBezTo>
                  <a:close/>
                  <a:moveTo>
                    <a:pt x="40481" y="17008"/>
                  </a:moveTo>
                  <a:cubicBezTo>
                    <a:pt x="40320" y="17008"/>
                    <a:pt x="40166" y="17041"/>
                    <a:pt x="40052" y="17107"/>
                  </a:cubicBezTo>
                  <a:lnTo>
                    <a:pt x="38099" y="18235"/>
                  </a:lnTo>
                  <a:cubicBezTo>
                    <a:pt x="37845" y="18382"/>
                    <a:pt x="37876" y="18638"/>
                    <a:pt x="38170" y="18809"/>
                  </a:cubicBezTo>
                  <a:lnTo>
                    <a:pt x="39979" y="19853"/>
                  </a:lnTo>
                  <a:cubicBezTo>
                    <a:pt x="40140" y="19946"/>
                    <a:pt x="40345" y="19993"/>
                    <a:pt x="40540" y="19993"/>
                  </a:cubicBezTo>
                  <a:cubicBezTo>
                    <a:pt x="40702" y="19993"/>
                    <a:pt x="40857" y="19961"/>
                    <a:pt x="40972" y="19894"/>
                  </a:cubicBezTo>
                  <a:lnTo>
                    <a:pt x="42925" y="18768"/>
                  </a:lnTo>
                  <a:cubicBezTo>
                    <a:pt x="43179" y="18621"/>
                    <a:pt x="43148" y="18364"/>
                    <a:pt x="42854" y="18194"/>
                  </a:cubicBezTo>
                  <a:lnTo>
                    <a:pt x="41045" y="17149"/>
                  </a:lnTo>
                  <a:cubicBezTo>
                    <a:pt x="40884" y="17056"/>
                    <a:pt x="40677" y="17008"/>
                    <a:pt x="40481" y="17008"/>
                  </a:cubicBezTo>
                  <a:close/>
                  <a:moveTo>
                    <a:pt x="48807" y="16878"/>
                  </a:moveTo>
                  <a:cubicBezTo>
                    <a:pt x="48717" y="16878"/>
                    <a:pt x="48631" y="16896"/>
                    <a:pt x="48567" y="16933"/>
                  </a:cubicBezTo>
                  <a:lnTo>
                    <a:pt x="46205" y="18295"/>
                  </a:lnTo>
                  <a:cubicBezTo>
                    <a:pt x="46065" y="18377"/>
                    <a:pt x="46081" y="18521"/>
                    <a:pt x="46246" y="18615"/>
                  </a:cubicBezTo>
                  <a:lnTo>
                    <a:pt x="48526" y="19932"/>
                  </a:lnTo>
                  <a:cubicBezTo>
                    <a:pt x="48616" y="19984"/>
                    <a:pt x="48730" y="20010"/>
                    <a:pt x="48838" y="20010"/>
                  </a:cubicBezTo>
                  <a:cubicBezTo>
                    <a:pt x="48929" y="20010"/>
                    <a:pt x="49015" y="19992"/>
                    <a:pt x="49079" y="19955"/>
                  </a:cubicBezTo>
                  <a:lnTo>
                    <a:pt x="51440" y="18592"/>
                  </a:lnTo>
                  <a:cubicBezTo>
                    <a:pt x="51581" y="18510"/>
                    <a:pt x="51564" y="18367"/>
                    <a:pt x="51399" y="18273"/>
                  </a:cubicBezTo>
                  <a:lnTo>
                    <a:pt x="49120" y="16956"/>
                  </a:lnTo>
                  <a:cubicBezTo>
                    <a:pt x="49030" y="16904"/>
                    <a:pt x="48915" y="16878"/>
                    <a:pt x="48807" y="16878"/>
                  </a:cubicBezTo>
                  <a:close/>
                  <a:moveTo>
                    <a:pt x="32185" y="16993"/>
                  </a:moveTo>
                  <a:cubicBezTo>
                    <a:pt x="32094" y="16993"/>
                    <a:pt x="32007" y="17011"/>
                    <a:pt x="31942" y="17048"/>
                  </a:cubicBezTo>
                  <a:lnTo>
                    <a:pt x="29588" y="18406"/>
                  </a:lnTo>
                  <a:cubicBezTo>
                    <a:pt x="29444" y="18489"/>
                    <a:pt x="29462" y="18635"/>
                    <a:pt x="29627" y="18731"/>
                  </a:cubicBezTo>
                  <a:lnTo>
                    <a:pt x="31900" y="20042"/>
                  </a:lnTo>
                  <a:cubicBezTo>
                    <a:pt x="31991" y="20096"/>
                    <a:pt x="32108" y="20123"/>
                    <a:pt x="32218" y="20123"/>
                  </a:cubicBezTo>
                  <a:cubicBezTo>
                    <a:pt x="32309" y="20123"/>
                    <a:pt x="32396" y="20104"/>
                    <a:pt x="32461" y="20067"/>
                  </a:cubicBezTo>
                  <a:lnTo>
                    <a:pt x="34815" y="18709"/>
                  </a:lnTo>
                  <a:cubicBezTo>
                    <a:pt x="34959" y="18625"/>
                    <a:pt x="34941" y="18480"/>
                    <a:pt x="34774" y="18385"/>
                  </a:cubicBezTo>
                  <a:lnTo>
                    <a:pt x="32502" y="17072"/>
                  </a:lnTo>
                  <a:cubicBezTo>
                    <a:pt x="32412" y="17019"/>
                    <a:pt x="32296" y="16993"/>
                    <a:pt x="32185" y="16993"/>
                  </a:cubicBezTo>
                  <a:close/>
                  <a:moveTo>
                    <a:pt x="52898" y="19326"/>
                  </a:moveTo>
                  <a:cubicBezTo>
                    <a:pt x="52732" y="19326"/>
                    <a:pt x="52574" y="19360"/>
                    <a:pt x="52456" y="19428"/>
                  </a:cubicBezTo>
                  <a:lnTo>
                    <a:pt x="50526" y="20542"/>
                  </a:lnTo>
                  <a:cubicBezTo>
                    <a:pt x="50266" y="20693"/>
                    <a:pt x="50297" y="20955"/>
                    <a:pt x="50599" y="21129"/>
                  </a:cubicBezTo>
                  <a:lnTo>
                    <a:pt x="52383" y="22160"/>
                  </a:lnTo>
                  <a:cubicBezTo>
                    <a:pt x="52548" y="22255"/>
                    <a:pt x="52758" y="22304"/>
                    <a:pt x="52958" y="22304"/>
                  </a:cubicBezTo>
                  <a:cubicBezTo>
                    <a:pt x="53123" y="22304"/>
                    <a:pt x="53281" y="22270"/>
                    <a:pt x="53399" y="22203"/>
                  </a:cubicBezTo>
                  <a:lnTo>
                    <a:pt x="55329" y="21087"/>
                  </a:lnTo>
                  <a:cubicBezTo>
                    <a:pt x="55590" y="20937"/>
                    <a:pt x="55556" y="20675"/>
                    <a:pt x="55257" y="20501"/>
                  </a:cubicBezTo>
                  <a:lnTo>
                    <a:pt x="53472" y="19470"/>
                  </a:lnTo>
                  <a:cubicBezTo>
                    <a:pt x="53308" y="19375"/>
                    <a:pt x="53098" y="19326"/>
                    <a:pt x="52898" y="19326"/>
                  </a:cubicBezTo>
                  <a:close/>
                  <a:moveTo>
                    <a:pt x="36278" y="19436"/>
                  </a:moveTo>
                  <a:cubicBezTo>
                    <a:pt x="36116" y="19436"/>
                    <a:pt x="35961" y="19469"/>
                    <a:pt x="35845" y="19535"/>
                  </a:cubicBezTo>
                  <a:lnTo>
                    <a:pt x="33893" y="20662"/>
                  </a:lnTo>
                  <a:cubicBezTo>
                    <a:pt x="33638" y="20808"/>
                    <a:pt x="33669" y="21066"/>
                    <a:pt x="33965" y="21235"/>
                  </a:cubicBezTo>
                  <a:lnTo>
                    <a:pt x="35772" y="22280"/>
                  </a:lnTo>
                  <a:cubicBezTo>
                    <a:pt x="35933" y="22373"/>
                    <a:pt x="36138" y="22420"/>
                    <a:pt x="36334" y="22420"/>
                  </a:cubicBezTo>
                  <a:cubicBezTo>
                    <a:pt x="36496" y="22420"/>
                    <a:pt x="36651" y="22387"/>
                    <a:pt x="36767" y="22321"/>
                  </a:cubicBezTo>
                  <a:lnTo>
                    <a:pt x="38718" y="21194"/>
                  </a:lnTo>
                  <a:cubicBezTo>
                    <a:pt x="38972" y="21048"/>
                    <a:pt x="38941" y="20790"/>
                    <a:pt x="38647" y="20621"/>
                  </a:cubicBezTo>
                  <a:lnTo>
                    <a:pt x="36839" y="19576"/>
                  </a:lnTo>
                  <a:cubicBezTo>
                    <a:pt x="36679" y="19483"/>
                    <a:pt x="36473" y="19436"/>
                    <a:pt x="36278" y="19436"/>
                  </a:cubicBezTo>
                  <a:close/>
                  <a:moveTo>
                    <a:pt x="44601" y="19305"/>
                  </a:moveTo>
                  <a:cubicBezTo>
                    <a:pt x="44511" y="19305"/>
                    <a:pt x="44425" y="19323"/>
                    <a:pt x="44360" y="19360"/>
                  </a:cubicBezTo>
                  <a:lnTo>
                    <a:pt x="42000" y="20722"/>
                  </a:lnTo>
                  <a:cubicBezTo>
                    <a:pt x="41858" y="20804"/>
                    <a:pt x="41876" y="20948"/>
                    <a:pt x="42039" y="21042"/>
                  </a:cubicBezTo>
                  <a:lnTo>
                    <a:pt x="44319" y="22360"/>
                  </a:lnTo>
                  <a:cubicBezTo>
                    <a:pt x="44409" y="22411"/>
                    <a:pt x="44524" y="22438"/>
                    <a:pt x="44633" y="22438"/>
                  </a:cubicBezTo>
                  <a:cubicBezTo>
                    <a:pt x="44723" y="22438"/>
                    <a:pt x="44809" y="22420"/>
                    <a:pt x="44873" y="22383"/>
                  </a:cubicBezTo>
                  <a:lnTo>
                    <a:pt x="44873" y="22381"/>
                  </a:lnTo>
                  <a:lnTo>
                    <a:pt x="47233" y="21019"/>
                  </a:lnTo>
                  <a:cubicBezTo>
                    <a:pt x="47376" y="20937"/>
                    <a:pt x="47358" y="20795"/>
                    <a:pt x="47194" y="20699"/>
                  </a:cubicBezTo>
                  <a:lnTo>
                    <a:pt x="44914" y="19382"/>
                  </a:lnTo>
                  <a:cubicBezTo>
                    <a:pt x="44825" y="19331"/>
                    <a:pt x="44710" y="19305"/>
                    <a:pt x="44601" y="19305"/>
                  </a:cubicBezTo>
                  <a:close/>
                  <a:moveTo>
                    <a:pt x="27979" y="19420"/>
                  </a:moveTo>
                  <a:cubicBezTo>
                    <a:pt x="27888" y="19420"/>
                    <a:pt x="27800" y="19438"/>
                    <a:pt x="27735" y="19476"/>
                  </a:cubicBezTo>
                  <a:lnTo>
                    <a:pt x="25383" y="20834"/>
                  </a:lnTo>
                  <a:cubicBezTo>
                    <a:pt x="25237" y="20917"/>
                    <a:pt x="25255" y="21063"/>
                    <a:pt x="25422" y="21158"/>
                  </a:cubicBezTo>
                  <a:lnTo>
                    <a:pt x="27694" y="22471"/>
                  </a:lnTo>
                  <a:cubicBezTo>
                    <a:pt x="27784" y="22523"/>
                    <a:pt x="27900" y="22550"/>
                    <a:pt x="28011" y="22550"/>
                  </a:cubicBezTo>
                  <a:cubicBezTo>
                    <a:pt x="28102" y="22550"/>
                    <a:pt x="28190" y="22531"/>
                    <a:pt x="28256" y="22493"/>
                  </a:cubicBezTo>
                  <a:lnTo>
                    <a:pt x="30608" y="21135"/>
                  </a:lnTo>
                  <a:cubicBezTo>
                    <a:pt x="30752" y="21052"/>
                    <a:pt x="30734" y="20907"/>
                    <a:pt x="30569" y="20811"/>
                  </a:cubicBezTo>
                  <a:lnTo>
                    <a:pt x="28297" y="19499"/>
                  </a:lnTo>
                  <a:cubicBezTo>
                    <a:pt x="28206" y="19447"/>
                    <a:pt x="28089" y="19420"/>
                    <a:pt x="27979" y="19420"/>
                  </a:cubicBezTo>
                  <a:close/>
                  <a:moveTo>
                    <a:pt x="48691" y="21754"/>
                  </a:moveTo>
                  <a:cubicBezTo>
                    <a:pt x="48526" y="21754"/>
                    <a:pt x="48368" y="21787"/>
                    <a:pt x="48251" y="21854"/>
                  </a:cubicBezTo>
                  <a:lnTo>
                    <a:pt x="46319" y="22970"/>
                  </a:lnTo>
                  <a:cubicBezTo>
                    <a:pt x="46059" y="23120"/>
                    <a:pt x="46092" y="23382"/>
                    <a:pt x="46392" y="23556"/>
                  </a:cubicBezTo>
                  <a:lnTo>
                    <a:pt x="48177" y="24587"/>
                  </a:lnTo>
                  <a:cubicBezTo>
                    <a:pt x="48341" y="24682"/>
                    <a:pt x="48552" y="24731"/>
                    <a:pt x="48752" y="24731"/>
                  </a:cubicBezTo>
                  <a:cubicBezTo>
                    <a:pt x="48917" y="24731"/>
                    <a:pt x="49074" y="24698"/>
                    <a:pt x="49192" y="24629"/>
                  </a:cubicBezTo>
                  <a:lnTo>
                    <a:pt x="51124" y="23515"/>
                  </a:lnTo>
                  <a:cubicBezTo>
                    <a:pt x="51384" y="23365"/>
                    <a:pt x="51351" y="23102"/>
                    <a:pt x="51051" y="22928"/>
                  </a:cubicBezTo>
                  <a:lnTo>
                    <a:pt x="49266" y="21897"/>
                  </a:lnTo>
                  <a:cubicBezTo>
                    <a:pt x="49101" y="21802"/>
                    <a:pt x="48890" y="21754"/>
                    <a:pt x="48691" y="21754"/>
                  </a:cubicBezTo>
                  <a:close/>
                  <a:moveTo>
                    <a:pt x="32069" y="21863"/>
                  </a:moveTo>
                  <a:cubicBezTo>
                    <a:pt x="31908" y="21863"/>
                    <a:pt x="31754" y="21896"/>
                    <a:pt x="31639" y="21962"/>
                  </a:cubicBezTo>
                  <a:lnTo>
                    <a:pt x="29686" y="23090"/>
                  </a:lnTo>
                  <a:cubicBezTo>
                    <a:pt x="29432" y="23237"/>
                    <a:pt x="29464" y="23492"/>
                    <a:pt x="29758" y="23664"/>
                  </a:cubicBezTo>
                  <a:lnTo>
                    <a:pt x="31567" y="24708"/>
                  </a:lnTo>
                  <a:cubicBezTo>
                    <a:pt x="31727" y="24801"/>
                    <a:pt x="31933" y="24848"/>
                    <a:pt x="32128" y="24848"/>
                  </a:cubicBezTo>
                  <a:cubicBezTo>
                    <a:pt x="32290" y="24848"/>
                    <a:pt x="32444" y="24816"/>
                    <a:pt x="32560" y="24749"/>
                  </a:cubicBezTo>
                  <a:lnTo>
                    <a:pt x="34513" y="23623"/>
                  </a:lnTo>
                  <a:cubicBezTo>
                    <a:pt x="34767" y="23476"/>
                    <a:pt x="34735" y="23218"/>
                    <a:pt x="34441" y="23049"/>
                  </a:cubicBezTo>
                  <a:lnTo>
                    <a:pt x="32632" y="22004"/>
                  </a:lnTo>
                  <a:cubicBezTo>
                    <a:pt x="32471" y="21911"/>
                    <a:pt x="32264" y="21863"/>
                    <a:pt x="32069" y="21863"/>
                  </a:cubicBezTo>
                  <a:close/>
                  <a:moveTo>
                    <a:pt x="40394" y="21733"/>
                  </a:moveTo>
                  <a:cubicBezTo>
                    <a:pt x="40304" y="21733"/>
                    <a:pt x="40218" y="21751"/>
                    <a:pt x="40155" y="21788"/>
                  </a:cubicBezTo>
                  <a:lnTo>
                    <a:pt x="37795" y="23150"/>
                  </a:lnTo>
                  <a:cubicBezTo>
                    <a:pt x="37652" y="23232"/>
                    <a:pt x="37669" y="23376"/>
                    <a:pt x="37834" y="23470"/>
                  </a:cubicBezTo>
                  <a:lnTo>
                    <a:pt x="40114" y="24787"/>
                  </a:lnTo>
                  <a:cubicBezTo>
                    <a:pt x="40203" y="24839"/>
                    <a:pt x="40317" y="24865"/>
                    <a:pt x="40426" y="24865"/>
                  </a:cubicBezTo>
                  <a:cubicBezTo>
                    <a:pt x="40516" y="24865"/>
                    <a:pt x="40603" y="24847"/>
                    <a:pt x="40668" y="24809"/>
                  </a:cubicBezTo>
                  <a:lnTo>
                    <a:pt x="43028" y="23447"/>
                  </a:lnTo>
                  <a:cubicBezTo>
                    <a:pt x="43169" y="23365"/>
                    <a:pt x="43152" y="23221"/>
                    <a:pt x="42987" y="23128"/>
                  </a:cubicBezTo>
                  <a:lnTo>
                    <a:pt x="40709" y="21811"/>
                  </a:lnTo>
                  <a:cubicBezTo>
                    <a:pt x="40618" y="21759"/>
                    <a:pt x="40503" y="21733"/>
                    <a:pt x="40394" y="21733"/>
                  </a:cubicBezTo>
                  <a:close/>
                  <a:moveTo>
                    <a:pt x="23773" y="21847"/>
                  </a:moveTo>
                  <a:cubicBezTo>
                    <a:pt x="23682" y="21847"/>
                    <a:pt x="23595" y="21865"/>
                    <a:pt x="23530" y="21903"/>
                  </a:cubicBezTo>
                  <a:lnTo>
                    <a:pt x="21177" y="23261"/>
                  </a:lnTo>
                  <a:cubicBezTo>
                    <a:pt x="21032" y="23344"/>
                    <a:pt x="21050" y="23489"/>
                    <a:pt x="21217" y="23586"/>
                  </a:cubicBezTo>
                  <a:lnTo>
                    <a:pt x="23487" y="24897"/>
                  </a:lnTo>
                  <a:cubicBezTo>
                    <a:pt x="23579" y="24950"/>
                    <a:pt x="23695" y="24978"/>
                    <a:pt x="23806" y="24978"/>
                  </a:cubicBezTo>
                  <a:cubicBezTo>
                    <a:pt x="23897" y="24978"/>
                    <a:pt x="23984" y="24959"/>
                    <a:pt x="24049" y="24922"/>
                  </a:cubicBezTo>
                  <a:lnTo>
                    <a:pt x="26403" y="23562"/>
                  </a:lnTo>
                  <a:cubicBezTo>
                    <a:pt x="26547" y="23480"/>
                    <a:pt x="26529" y="23335"/>
                    <a:pt x="26362" y="23240"/>
                  </a:cubicBezTo>
                  <a:lnTo>
                    <a:pt x="24091" y="21927"/>
                  </a:lnTo>
                  <a:cubicBezTo>
                    <a:pt x="24000" y="21874"/>
                    <a:pt x="23883" y="21847"/>
                    <a:pt x="23773" y="21847"/>
                  </a:cubicBezTo>
                  <a:close/>
                  <a:moveTo>
                    <a:pt x="44485" y="24182"/>
                  </a:moveTo>
                  <a:cubicBezTo>
                    <a:pt x="44319" y="24182"/>
                    <a:pt x="44162" y="24216"/>
                    <a:pt x="44044" y="24284"/>
                  </a:cubicBezTo>
                  <a:lnTo>
                    <a:pt x="42114" y="25398"/>
                  </a:lnTo>
                  <a:cubicBezTo>
                    <a:pt x="41853" y="25548"/>
                    <a:pt x="41887" y="25812"/>
                    <a:pt x="42186" y="25984"/>
                  </a:cubicBezTo>
                  <a:lnTo>
                    <a:pt x="43971" y="27015"/>
                  </a:lnTo>
                  <a:cubicBezTo>
                    <a:pt x="44135" y="27110"/>
                    <a:pt x="44346" y="27158"/>
                    <a:pt x="44546" y="27158"/>
                  </a:cubicBezTo>
                  <a:cubicBezTo>
                    <a:pt x="44711" y="27158"/>
                    <a:pt x="44868" y="27125"/>
                    <a:pt x="44987" y="27058"/>
                  </a:cubicBezTo>
                  <a:lnTo>
                    <a:pt x="46917" y="25942"/>
                  </a:lnTo>
                  <a:cubicBezTo>
                    <a:pt x="47177" y="25792"/>
                    <a:pt x="47144" y="25530"/>
                    <a:pt x="46844" y="25356"/>
                  </a:cubicBezTo>
                  <a:lnTo>
                    <a:pt x="45060" y="24327"/>
                  </a:lnTo>
                  <a:cubicBezTo>
                    <a:pt x="44895" y="24231"/>
                    <a:pt x="44685" y="24182"/>
                    <a:pt x="44485" y="24182"/>
                  </a:cubicBezTo>
                  <a:close/>
                  <a:moveTo>
                    <a:pt x="27865" y="24291"/>
                  </a:moveTo>
                  <a:cubicBezTo>
                    <a:pt x="27703" y="24291"/>
                    <a:pt x="27548" y="24324"/>
                    <a:pt x="27432" y="24390"/>
                  </a:cubicBezTo>
                  <a:lnTo>
                    <a:pt x="25481" y="25516"/>
                  </a:lnTo>
                  <a:cubicBezTo>
                    <a:pt x="25227" y="25663"/>
                    <a:pt x="25259" y="25921"/>
                    <a:pt x="25552" y="26090"/>
                  </a:cubicBezTo>
                  <a:lnTo>
                    <a:pt x="27361" y="27135"/>
                  </a:lnTo>
                  <a:cubicBezTo>
                    <a:pt x="27522" y="27228"/>
                    <a:pt x="27728" y="27275"/>
                    <a:pt x="27924" y="27275"/>
                  </a:cubicBezTo>
                  <a:cubicBezTo>
                    <a:pt x="28085" y="27275"/>
                    <a:pt x="28239" y="27243"/>
                    <a:pt x="28354" y="27176"/>
                  </a:cubicBezTo>
                  <a:lnTo>
                    <a:pt x="30306" y="26049"/>
                  </a:lnTo>
                  <a:cubicBezTo>
                    <a:pt x="30561" y="25902"/>
                    <a:pt x="30530" y="25645"/>
                    <a:pt x="30234" y="25476"/>
                  </a:cubicBezTo>
                  <a:lnTo>
                    <a:pt x="28427" y="24431"/>
                  </a:lnTo>
                  <a:cubicBezTo>
                    <a:pt x="28266" y="24338"/>
                    <a:pt x="28061" y="24291"/>
                    <a:pt x="27865" y="24291"/>
                  </a:cubicBezTo>
                  <a:close/>
                  <a:moveTo>
                    <a:pt x="36188" y="24159"/>
                  </a:moveTo>
                  <a:cubicBezTo>
                    <a:pt x="36098" y="24159"/>
                    <a:pt x="36012" y="24178"/>
                    <a:pt x="35948" y="24215"/>
                  </a:cubicBezTo>
                  <a:lnTo>
                    <a:pt x="33588" y="25577"/>
                  </a:lnTo>
                  <a:cubicBezTo>
                    <a:pt x="33445" y="25659"/>
                    <a:pt x="33464" y="25803"/>
                    <a:pt x="33627" y="25896"/>
                  </a:cubicBezTo>
                  <a:lnTo>
                    <a:pt x="35907" y="27213"/>
                  </a:lnTo>
                  <a:cubicBezTo>
                    <a:pt x="35997" y="27266"/>
                    <a:pt x="36112" y="27293"/>
                    <a:pt x="36221" y="27293"/>
                  </a:cubicBezTo>
                  <a:cubicBezTo>
                    <a:pt x="36311" y="27293"/>
                    <a:pt x="36397" y="27275"/>
                    <a:pt x="36461" y="27238"/>
                  </a:cubicBezTo>
                  <a:lnTo>
                    <a:pt x="36461" y="27236"/>
                  </a:lnTo>
                  <a:lnTo>
                    <a:pt x="38821" y="25874"/>
                  </a:lnTo>
                  <a:cubicBezTo>
                    <a:pt x="38963" y="25792"/>
                    <a:pt x="38945" y="25650"/>
                    <a:pt x="38782" y="25554"/>
                  </a:cubicBezTo>
                  <a:lnTo>
                    <a:pt x="36502" y="24237"/>
                  </a:lnTo>
                  <a:cubicBezTo>
                    <a:pt x="36412" y="24186"/>
                    <a:pt x="36297" y="24159"/>
                    <a:pt x="36188" y="24159"/>
                  </a:cubicBezTo>
                  <a:close/>
                  <a:moveTo>
                    <a:pt x="19566" y="24275"/>
                  </a:moveTo>
                  <a:cubicBezTo>
                    <a:pt x="19475" y="24275"/>
                    <a:pt x="19388" y="24294"/>
                    <a:pt x="19323" y="24331"/>
                  </a:cubicBezTo>
                  <a:lnTo>
                    <a:pt x="16970" y="25689"/>
                  </a:lnTo>
                  <a:cubicBezTo>
                    <a:pt x="16825" y="25772"/>
                    <a:pt x="16843" y="25918"/>
                    <a:pt x="17010" y="26013"/>
                  </a:cubicBezTo>
                  <a:lnTo>
                    <a:pt x="19282" y="27325"/>
                  </a:lnTo>
                  <a:cubicBezTo>
                    <a:pt x="19372" y="27378"/>
                    <a:pt x="19488" y="27404"/>
                    <a:pt x="19599" y="27404"/>
                  </a:cubicBezTo>
                  <a:cubicBezTo>
                    <a:pt x="19691" y="27404"/>
                    <a:pt x="19778" y="27386"/>
                    <a:pt x="19844" y="27348"/>
                  </a:cubicBezTo>
                  <a:lnTo>
                    <a:pt x="22196" y="25992"/>
                  </a:lnTo>
                  <a:cubicBezTo>
                    <a:pt x="22340" y="25909"/>
                    <a:pt x="22322" y="25763"/>
                    <a:pt x="22157" y="25666"/>
                  </a:cubicBezTo>
                  <a:lnTo>
                    <a:pt x="19884" y="24355"/>
                  </a:lnTo>
                  <a:cubicBezTo>
                    <a:pt x="19793" y="24302"/>
                    <a:pt x="19676" y="24275"/>
                    <a:pt x="19566" y="24275"/>
                  </a:cubicBezTo>
                  <a:close/>
                  <a:moveTo>
                    <a:pt x="40279" y="26608"/>
                  </a:moveTo>
                  <a:cubicBezTo>
                    <a:pt x="40113" y="26608"/>
                    <a:pt x="39955" y="26641"/>
                    <a:pt x="39837" y="26709"/>
                  </a:cubicBezTo>
                  <a:lnTo>
                    <a:pt x="37907" y="27825"/>
                  </a:lnTo>
                  <a:cubicBezTo>
                    <a:pt x="37646" y="27976"/>
                    <a:pt x="37680" y="28237"/>
                    <a:pt x="37979" y="28411"/>
                  </a:cubicBezTo>
                  <a:lnTo>
                    <a:pt x="39764" y="29442"/>
                  </a:lnTo>
                  <a:cubicBezTo>
                    <a:pt x="39929" y="29537"/>
                    <a:pt x="40139" y="29586"/>
                    <a:pt x="40339" y="29586"/>
                  </a:cubicBezTo>
                  <a:cubicBezTo>
                    <a:pt x="40504" y="29586"/>
                    <a:pt x="40663" y="29552"/>
                    <a:pt x="40781" y="29484"/>
                  </a:cubicBezTo>
                  <a:lnTo>
                    <a:pt x="42712" y="28370"/>
                  </a:lnTo>
                  <a:cubicBezTo>
                    <a:pt x="42972" y="28219"/>
                    <a:pt x="42939" y="27957"/>
                    <a:pt x="42637" y="27783"/>
                  </a:cubicBezTo>
                  <a:lnTo>
                    <a:pt x="40853" y="26752"/>
                  </a:lnTo>
                  <a:cubicBezTo>
                    <a:pt x="40689" y="26657"/>
                    <a:pt x="40478" y="26608"/>
                    <a:pt x="40279" y="26608"/>
                  </a:cubicBezTo>
                  <a:close/>
                  <a:moveTo>
                    <a:pt x="23656" y="26718"/>
                  </a:moveTo>
                  <a:cubicBezTo>
                    <a:pt x="23495" y="26718"/>
                    <a:pt x="23342" y="26751"/>
                    <a:pt x="23227" y="26817"/>
                  </a:cubicBezTo>
                  <a:lnTo>
                    <a:pt x="21276" y="27945"/>
                  </a:lnTo>
                  <a:cubicBezTo>
                    <a:pt x="21020" y="28091"/>
                    <a:pt x="21052" y="28347"/>
                    <a:pt x="21347" y="28517"/>
                  </a:cubicBezTo>
                  <a:lnTo>
                    <a:pt x="23154" y="29563"/>
                  </a:lnTo>
                  <a:cubicBezTo>
                    <a:pt x="23315" y="29656"/>
                    <a:pt x="23521" y="29703"/>
                    <a:pt x="23716" y="29703"/>
                  </a:cubicBezTo>
                  <a:cubicBezTo>
                    <a:pt x="23877" y="29703"/>
                    <a:pt x="24032" y="29670"/>
                    <a:pt x="24147" y="29604"/>
                  </a:cubicBezTo>
                  <a:lnTo>
                    <a:pt x="26100" y="28478"/>
                  </a:lnTo>
                  <a:cubicBezTo>
                    <a:pt x="26355" y="28329"/>
                    <a:pt x="26323" y="28073"/>
                    <a:pt x="26029" y="27904"/>
                  </a:cubicBezTo>
                  <a:lnTo>
                    <a:pt x="24220" y="26859"/>
                  </a:lnTo>
                  <a:cubicBezTo>
                    <a:pt x="24059" y="26766"/>
                    <a:pt x="23852" y="26718"/>
                    <a:pt x="23656" y="26718"/>
                  </a:cubicBezTo>
                  <a:close/>
                  <a:moveTo>
                    <a:pt x="31982" y="26588"/>
                  </a:moveTo>
                  <a:cubicBezTo>
                    <a:pt x="31892" y="26588"/>
                    <a:pt x="31806" y="26606"/>
                    <a:pt x="31742" y="26643"/>
                  </a:cubicBezTo>
                  <a:lnTo>
                    <a:pt x="29382" y="28005"/>
                  </a:lnTo>
                  <a:cubicBezTo>
                    <a:pt x="29240" y="28087"/>
                    <a:pt x="29257" y="28231"/>
                    <a:pt x="29422" y="28325"/>
                  </a:cubicBezTo>
                  <a:lnTo>
                    <a:pt x="31701" y="29642"/>
                  </a:lnTo>
                  <a:cubicBezTo>
                    <a:pt x="31790" y="29694"/>
                    <a:pt x="31905" y="29720"/>
                    <a:pt x="32013" y="29720"/>
                  </a:cubicBezTo>
                  <a:cubicBezTo>
                    <a:pt x="32104" y="29720"/>
                    <a:pt x="32191" y="29702"/>
                    <a:pt x="32255" y="29664"/>
                  </a:cubicBezTo>
                  <a:lnTo>
                    <a:pt x="34616" y="28302"/>
                  </a:lnTo>
                  <a:cubicBezTo>
                    <a:pt x="34756" y="28220"/>
                    <a:pt x="34740" y="28076"/>
                    <a:pt x="34576" y="27983"/>
                  </a:cubicBezTo>
                  <a:lnTo>
                    <a:pt x="32296" y="26665"/>
                  </a:lnTo>
                  <a:cubicBezTo>
                    <a:pt x="32206" y="26614"/>
                    <a:pt x="32091" y="26588"/>
                    <a:pt x="31982" y="26588"/>
                  </a:cubicBezTo>
                  <a:close/>
                  <a:moveTo>
                    <a:pt x="15360" y="26702"/>
                  </a:moveTo>
                  <a:cubicBezTo>
                    <a:pt x="15268" y="26702"/>
                    <a:pt x="15181" y="26720"/>
                    <a:pt x="15116" y="26758"/>
                  </a:cubicBezTo>
                  <a:lnTo>
                    <a:pt x="12762" y="28116"/>
                  </a:lnTo>
                  <a:cubicBezTo>
                    <a:pt x="12619" y="28199"/>
                    <a:pt x="12638" y="28344"/>
                    <a:pt x="12804" y="28440"/>
                  </a:cubicBezTo>
                  <a:lnTo>
                    <a:pt x="12803" y="28440"/>
                  </a:lnTo>
                  <a:lnTo>
                    <a:pt x="15073" y="29752"/>
                  </a:lnTo>
                  <a:cubicBezTo>
                    <a:pt x="15164" y="29804"/>
                    <a:pt x="15281" y="29831"/>
                    <a:pt x="15391" y="29831"/>
                  </a:cubicBezTo>
                  <a:cubicBezTo>
                    <a:pt x="15482" y="29831"/>
                    <a:pt x="15570" y="29813"/>
                    <a:pt x="15635" y="29775"/>
                  </a:cubicBezTo>
                  <a:lnTo>
                    <a:pt x="17989" y="28417"/>
                  </a:lnTo>
                  <a:cubicBezTo>
                    <a:pt x="18133" y="28334"/>
                    <a:pt x="18115" y="28188"/>
                    <a:pt x="17948" y="28093"/>
                  </a:cubicBezTo>
                  <a:lnTo>
                    <a:pt x="15677" y="26781"/>
                  </a:lnTo>
                  <a:cubicBezTo>
                    <a:pt x="15586" y="26728"/>
                    <a:pt x="15470" y="26702"/>
                    <a:pt x="15360" y="26702"/>
                  </a:cubicBezTo>
                  <a:close/>
                  <a:moveTo>
                    <a:pt x="36073" y="29036"/>
                  </a:moveTo>
                  <a:cubicBezTo>
                    <a:pt x="35908" y="29036"/>
                    <a:pt x="35749" y="29070"/>
                    <a:pt x="35631" y="29138"/>
                  </a:cubicBezTo>
                  <a:lnTo>
                    <a:pt x="33701" y="30252"/>
                  </a:lnTo>
                  <a:cubicBezTo>
                    <a:pt x="33441" y="30403"/>
                    <a:pt x="33474" y="30665"/>
                    <a:pt x="33774" y="30839"/>
                  </a:cubicBezTo>
                  <a:lnTo>
                    <a:pt x="35559" y="31870"/>
                  </a:lnTo>
                  <a:cubicBezTo>
                    <a:pt x="35723" y="31965"/>
                    <a:pt x="35934" y="32013"/>
                    <a:pt x="36134" y="32013"/>
                  </a:cubicBezTo>
                  <a:cubicBezTo>
                    <a:pt x="36299" y="32013"/>
                    <a:pt x="36457" y="31980"/>
                    <a:pt x="36574" y="31912"/>
                  </a:cubicBezTo>
                  <a:lnTo>
                    <a:pt x="38505" y="30798"/>
                  </a:lnTo>
                  <a:cubicBezTo>
                    <a:pt x="38765" y="30647"/>
                    <a:pt x="38733" y="30385"/>
                    <a:pt x="38432" y="30211"/>
                  </a:cubicBezTo>
                  <a:lnTo>
                    <a:pt x="36647" y="29180"/>
                  </a:lnTo>
                  <a:cubicBezTo>
                    <a:pt x="36483" y="29085"/>
                    <a:pt x="36273" y="29036"/>
                    <a:pt x="36073" y="29036"/>
                  </a:cubicBezTo>
                  <a:close/>
                  <a:moveTo>
                    <a:pt x="19452" y="29146"/>
                  </a:moveTo>
                  <a:cubicBezTo>
                    <a:pt x="19291" y="29146"/>
                    <a:pt x="19136" y="29178"/>
                    <a:pt x="19020" y="29245"/>
                  </a:cubicBezTo>
                  <a:lnTo>
                    <a:pt x="17069" y="30371"/>
                  </a:lnTo>
                  <a:cubicBezTo>
                    <a:pt x="16814" y="30518"/>
                    <a:pt x="16846" y="30776"/>
                    <a:pt x="17140" y="30945"/>
                  </a:cubicBezTo>
                  <a:lnTo>
                    <a:pt x="18949" y="31990"/>
                  </a:lnTo>
                  <a:cubicBezTo>
                    <a:pt x="19109" y="32083"/>
                    <a:pt x="19314" y="32130"/>
                    <a:pt x="19508" y="32130"/>
                  </a:cubicBezTo>
                  <a:cubicBezTo>
                    <a:pt x="19670" y="32130"/>
                    <a:pt x="19826" y="32097"/>
                    <a:pt x="19942" y="32031"/>
                  </a:cubicBezTo>
                  <a:lnTo>
                    <a:pt x="21893" y="30904"/>
                  </a:lnTo>
                  <a:cubicBezTo>
                    <a:pt x="22149" y="30757"/>
                    <a:pt x="22117" y="30500"/>
                    <a:pt x="21824" y="30330"/>
                  </a:cubicBezTo>
                  <a:lnTo>
                    <a:pt x="20015" y="29286"/>
                  </a:lnTo>
                  <a:cubicBezTo>
                    <a:pt x="19853" y="29193"/>
                    <a:pt x="19648" y="29146"/>
                    <a:pt x="19452" y="29146"/>
                  </a:cubicBezTo>
                  <a:close/>
                  <a:moveTo>
                    <a:pt x="27775" y="29016"/>
                  </a:moveTo>
                  <a:cubicBezTo>
                    <a:pt x="27685" y="29016"/>
                    <a:pt x="27599" y="29034"/>
                    <a:pt x="27535" y="29071"/>
                  </a:cubicBezTo>
                  <a:lnTo>
                    <a:pt x="25175" y="30433"/>
                  </a:lnTo>
                  <a:cubicBezTo>
                    <a:pt x="25033" y="30515"/>
                    <a:pt x="25051" y="30659"/>
                    <a:pt x="25215" y="30753"/>
                  </a:cubicBezTo>
                  <a:lnTo>
                    <a:pt x="27494" y="32070"/>
                  </a:lnTo>
                  <a:cubicBezTo>
                    <a:pt x="27584" y="32121"/>
                    <a:pt x="27699" y="32148"/>
                    <a:pt x="27808" y="32148"/>
                  </a:cubicBezTo>
                  <a:cubicBezTo>
                    <a:pt x="27898" y="32148"/>
                    <a:pt x="27984" y="32130"/>
                    <a:pt x="28049" y="32093"/>
                  </a:cubicBezTo>
                  <a:lnTo>
                    <a:pt x="30409" y="30730"/>
                  </a:lnTo>
                  <a:cubicBezTo>
                    <a:pt x="30551" y="30648"/>
                    <a:pt x="30533" y="30505"/>
                    <a:pt x="30369" y="30409"/>
                  </a:cubicBezTo>
                  <a:lnTo>
                    <a:pt x="28089" y="29095"/>
                  </a:lnTo>
                  <a:cubicBezTo>
                    <a:pt x="28000" y="29043"/>
                    <a:pt x="27884" y="29016"/>
                    <a:pt x="27775" y="29016"/>
                  </a:cubicBezTo>
                  <a:close/>
                  <a:moveTo>
                    <a:pt x="11154" y="29130"/>
                  </a:moveTo>
                  <a:cubicBezTo>
                    <a:pt x="11063" y="29130"/>
                    <a:pt x="10976" y="29148"/>
                    <a:pt x="10910" y="29186"/>
                  </a:cubicBezTo>
                  <a:lnTo>
                    <a:pt x="8558" y="30544"/>
                  </a:lnTo>
                  <a:cubicBezTo>
                    <a:pt x="8414" y="30627"/>
                    <a:pt x="8431" y="30773"/>
                    <a:pt x="8597" y="30868"/>
                  </a:cubicBezTo>
                  <a:lnTo>
                    <a:pt x="10869" y="32180"/>
                  </a:lnTo>
                  <a:cubicBezTo>
                    <a:pt x="10960" y="32232"/>
                    <a:pt x="11076" y="32259"/>
                    <a:pt x="11187" y="32259"/>
                  </a:cubicBezTo>
                  <a:cubicBezTo>
                    <a:pt x="11278" y="32259"/>
                    <a:pt x="11366" y="32241"/>
                    <a:pt x="11431" y="32203"/>
                  </a:cubicBezTo>
                  <a:lnTo>
                    <a:pt x="13784" y="30845"/>
                  </a:lnTo>
                  <a:cubicBezTo>
                    <a:pt x="13927" y="30762"/>
                    <a:pt x="13909" y="30617"/>
                    <a:pt x="13744" y="30521"/>
                  </a:cubicBezTo>
                  <a:lnTo>
                    <a:pt x="11472" y="29209"/>
                  </a:lnTo>
                  <a:cubicBezTo>
                    <a:pt x="11381" y="29157"/>
                    <a:pt x="11265" y="29130"/>
                    <a:pt x="11154" y="29130"/>
                  </a:cubicBezTo>
                  <a:close/>
                  <a:moveTo>
                    <a:pt x="31866" y="31463"/>
                  </a:moveTo>
                  <a:cubicBezTo>
                    <a:pt x="31701" y="31463"/>
                    <a:pt x="31544" y="31497"/>
                    <a:pt x="31426" y="31564"/>
                  </a:cubicBezTo>
                  <a:lnTo>
                    <a:pt x="29494" y="32680"/>
                  </a:lnTo>
                  <a:cubicBezTo>
                    <a:pt x="29234" y="32830"/>
                    <a:pt x="29267" y="33092"/>
                    <a:pt x="29568" y="33266"/>
                  </a:cubicBezTo>
                  <a:lnTo>
                    <a:pt x="31353" y="34297"/>
                  </a:lnTo>
                  <a:cubicBezTo>
                    <a:pt x="31517" y="34392"/>
                    <a:pt x="31727" y="34440"/>
                    <a:pt x="31926" y="34440"/>
                  </a:cubicBezTo>
                  <a:cubicBezTo>
                    <a:pt x="32092" y="34440"/>
                    <a:pt x="32249" y="34407"/>
                    <a:pt x="32367" y="34339"/>
                  </a:cubicBezTo>
                  <a:lnTo>
                    <a:pt x="32369" y="34339"/>
                  </a:lnTo>
                  <a:lnTo>
                    <a:pt x="34299" y="33225"/>
                  </a:lnTo>
                  <a:cubicBezTo>
                    <a:pt x="34561" y="33074"/>
                    <a:pt x="34526" y="32812"/>
                    <a:pt x="34226" y="32638"/>
                  </a:cubicBezTo>
                  <a:lnTo>
                    <a:pt x="32442" y="31607"/>
                  </a:lnTo>
                  <a:cubicBezTo>
                    <a:pt x="32277" y="31512"/>
                    <a:pt x="32066" y="31463"/>
                    <a:pt x="31866" y="31463"/>
                  </a:cubicBezTo>
                  <a:close/>
                  <a:moveTo>
                    <a:pt x="15245" y="31573"/>
                  </a:moveTo>
                  <a:cubicBezTo>
                    <a:pt x="15084" y="31573"/>
                    <a:pt x="14930" y="31605"/>
                    <a:pt x="14815" y="31672"/>
                  </a:cubicBezTo>
                  <a:lnTo>
                    <a:pt x="12863" y="32798"/>
                  </a:lnTo>
                  <a:cubicBezTo>
                    <a:pt x="12607" y="32946"/>
                    <a:pt x="12639" y="33202"/>
                    <a:pt x="12934" y="33372"/>
                  </a:cubicBezTo>
                  <a:lnTo>
                    <a:pt x="14742" y="34416"/>
                  </a:lnTo>
                  <a:cubicBezTo>
                    <a:pt x="14903" y="34510"/>
                    <a:pt x="15109" y="34558"/>
                    <a:pt x="15304" y="34558"/>
                  </a:cubicBezTo>
                  <a:cubicBezTo>
                    <a:pt x="15466" y="34558"/>
                    <a:pt x="15620" y="34525"/>
                    <a:pt x="15735" y="34459"/>
                  </a:cubicBezTo>
                  <a:lnTo>
                    <a:pt x="17688" y="33331"/>
                  </a:lnTo>
                  <a:cubicBezTo>
                    <a:pt x="17942" y="33184"/>
                    <a:pt x="17910" y="32928"/>
                    <a:pt x="17617" y="32759"/>
                  </a:cubicBezTo>
                  <a:lnTo>
                    <a:pt x="15808" y="31714"/>
                  </a:lnTo>
                  <a:cubicBezTo>
                    <a:pt x="15647" y="31620"/>
                    <a:pt x="15441" y="31573"/>
                    <a:pt x="15245" y="31573"/>
                  </a:cubicBezTo>
                  <a:close/>
                  <a:moveTo>
                    <a:pt x="23569" y="31443"/>
                  </a:moveTo>
                  <a:cubicBezTo>
                    <a:pt x="23479" y="31443"/>
                    <a:pt x="23393" y="31461"/>
                    <a:pt x="23328" y="31498"/>
                  </a:cubicBezTo>
                  <a:lnTo>
                    <a:pt x="20968" y="32860"/>
                  </a:lnTo>
                  <a:cubicBezTo>
                    <a:pt x="20826" y="32942"/>
                    <a:pt x="20844" y="33086"/>
                    <a:pt x="21008" y="33180"/>
                  </a:cubicBezTo>
                  <a:lnTo>
                    <a:pt x="23287" y="34497"/>
                  </a:lnTo>
                  <a:cubicBezTo>
                    <a:pt x="23378" y="34548"/>
                    <a:pt x="23493" y="34574"/>
                    <a:pt x="23602" y="34574"/>
                  </a:cubicBezTo>
                  <a:cubicBezTo>
                    <a:pt x="23693" y="34574"/>
                    <a:pt x="23779" y="34556"/>
                    <a:pt x="23843" y="34519"/>
                  </a:cubicBezTo>
                  <a:lnTo>
                    <a:pt x="26203" y="33157"/>
                  </a:lnTo>
                  <a:cubicBezTo>
                    <a:pt x="26345" y="33075"/>
                    <a:pt x="26327" y="32931"/>
                    <a:pt x="26162" y="32837"/>
                  </a:cubicBezTo>
                  <a:lnTo>
                    <a:pt x="23882" y="31520"/>
                  </a:lnTo>
                  <a:cubicBezTo>
                    <a:pt x="23793" y="31469"/>
                    <a:pt x="23678" y="31443"/>
                    <a:pt x="23569" y="31443"/>
                  </a:cubicBezTo>
                  <a:close/>
                  <a:moveTo>
                    <a:pt x="6948" y="31557"/>
                  </a:moveTo>
                  <a:cubicBezTo>
                    <a:pt x="6856" y="31557"/>
                    <a:pt x="6769" y="31575"/>
                    <a:pt x="6703" y="31613"/>
                  </a:cubicBezTo>
                  <a:lnTo>
                    <a:pt x="4351" y="32971"/>
                  </a:lnTo>
                  <a:cubicBezTo>
                    <a:pt x="4207" y="33054"/>
                    <a:pt x="4225" y="33199"/>
                    <a:pt x="4392" y="33296"/>
                  </a:cubicBezTo>
                  <a:lnTo>
                    <a:pt x="6663" y="34607"/>
                  </a:lnTo>
                  <a:cubicBezTo>
                    <a:pt x="6754" y="34660"/>
                    <a:pt x="6871" y="34687"/>
                    <a:pt x="6981" y="34687"/>
                  </a:cubicBezTo>
                  <a:cubicBezTo>
                    <a:pt x="7072" y="34687"/>
                    <a:pt x="7159" y="34669"/>
                    <a:pt x="7224" y="34631"/>
                  </a:cubicBezTo>
                  <a:lnTo>
                    <a:pt x="9577" y="33272"/>
                  </a:lnTo>
                  <a:cubicBezTo>
                    <a:pt x="9720" y="33190"/>
                    <a:pt x="9704" y="33045"/>
                    <a:pt x="9537" y="32948"/>
                  </a:cubicBezTo>
                  <a:lnTo>
                    <a:pt x="7265" y="31637"/>
                  </a:lnTo>
                  <a:cubicBezTo>
                    <a:pt x="7175" y="31584"/>
                    <a:pt x="7058" y="31557"/>
                    <a:pt x="6948" y="31557"/>
                  </a:cubicBezTo>
                  <a:close/>
                  <a:moveTo>
                    <a:pt x="61154" y="19306"/>
                  </a:moveTo>
                  <a:cubicBezTo>
                    <a:pt x="60984" y="19306"/>
                    <a:pt x="60822" y="19340"/>
                    <a:pt x="60700" y="19410"/>
                  </a:cubicBezTo>
                  <a:lnTo>
                    <a:pt x="33613" y="35042"/>
                  </a:lnTo>
                  <a:cubicBezTo>
                    <a:pt x="33345" y="35197"/>
                    <a:pt x="33379" y="35467"/>
                    <a:pt x="33689" y="35647"/>
                  </a:cubicBezTo>
                  <a:lnTo>
                    <a:pt x="35441" y="36658"/>
                  </a:lnTo>
                  <a:cubicBezTo>
                    <a:pt x="35611" y="36756"/>
                    <a:pt x="35828" y="36806"/>
                    <a:pt x="36034" y="36806"/>
                  </a:cubicBezTo>
                  <a:cubicBezTo>
                    <a:pt x="36204" y="36806"/>
                    <a:pt x="36366" y="36772"/>
                    <a:pt x="36488" y="36702"/>
                  </a:cubicBezTo>
                  <a:lnTo>
                    <a:pt x="63574" y="21069"/>
                  </a:lnTo>
                  <a:cubicBezTo>
                    <a:pt x="63843" y="20914"/>
                    <a:pt x="63810" y="20643"/>
                    <a:pt x="63500" y="20466"/>
                  </a:cubicBezTo>
                  <a:lnTo>
                    <a:pt x="63500" y="20465"/>
                  </a:lnTo>
                  <a:lnTo>
                    <a:pt x="61748" y="19454"/>
                  </a:lnTo>
                  <a:cubicBezTo>
                    <a:pt x="61578" y="19356"/>
                    <a:pt x="61360" y="19306"/>
                    <a:pt x="61154" y="19306"/>
                  </a:cubicBezTo>
                  <a:close/>
                  <a:moveTo>
                    <a:pt x="27661" y="33891"/>
                  </a:moveTo>
                  <a:cubicBezTo>
                    <a:pt x="27495" y="33891"/>
                    <a:pt x="27337" y="33924"/>
                    <a:pt x="27219" y="33992"/>
                  </a:cubicBezTo>
                  <a:lnTo>
                    <a:pt x="25287" y="35107"/>
                  </a:lnTo>
                  <a:cubicBezTo>
                    <a:pt x="25027" y="35258"/>
                    <a:pt x="25060" y="35520"/>
                    <a:pt x="25360" y="35694"/>
                  </a:cubicBezTo>
                  <a:lnTo>
                    <a:pt x="27145" y="36725"/>
                  </a:lnTo>
                  <a:cubicBezTo>
                    <a:pt x="27310" y="36819"/>
                    <a:pt x="27521" y="36868"/>
                    <a:pt x="27721" y="36868"/>
                  </a:cubicBezTo>
                  <a:cubicBezTo>
                    <a:pt x="27886" y="36868"/>
                    <a:pt x="28044" y="36835"/>
                    <a:pt x="28162" y="36767"/>
                  </a:cubicBezTo>
                  <a:lnTo>
                    <a:pt x="30094" y="35652"/>
                  </a:lnTo>
                  <a:cubicBezTo>
                    <a:pt x="30354" y="35502"/>
                    <a:pt x="30321" y="35240"/>
                    <a:pt x="30020" y="35066"/>
                  </a:cubicBezTo>
                  <a:lnTo>
                    <a:pt x="28235" y="34035"/>
                  </a:lnTo>
                  <a:cubicBezTo>
                    <a:pt x="28071" y="33940"/>
                    <a:pt x="27860" y="33891"/>
                    <a:pt x="27661" y="33891"/>
                  </a:cubicBezTo>
                  <a:close/>
                  <a:moveTo>
                    <a:pt x="19365" y="33870"/>
                  </a:moveTo>
                  <a:cubicBezTo>
                    <a:pt x="19274" y="33870"/>
                    <a:pt x="19188" y="33889"/>
                    <a:pt x="19123" y="33926"/>
                  </a:cubicBezTo>
                  <a:lnTo>
                    <a:pt x="16763" y="35288"/>
                  </a:lnTo>
                  <a:cubicBezTo>
                    <a:pt x="16621" y="35370"/>
                    <a:pt x="16639" y="35512"/>
                    <a:pt x="16802" y="35608"/>
                  </a:cubicBezTo>
                  <a:lnTo>
                    <a:pt x="19082" y="36925"/>
                  </a:lnTo>
                  <a:cubicBezTo>
                    <a:pt x="19172" y="36976"/>
                    <a:pt x="19286" y="37003"/>
                    <a:pt x="19395" y="37003"/>
                  </a:cubicBezTo>
                  <a:cubicBezTo>
                    <a:pt x="19486" y="37003"/>
                    <a:pt x="19572" y="36984"/>
                    <a:pt x="19636" y="36947"/>
                  </a:cubicBezTo>
                  <a:lnTo>
                    <a:pt x="21996" y="35585"/>
                  </a:lnTo>
                  <a:cubicBezTo>
                    <a:pt x="22138" y="35503"/>
                    <a:pt x="22120" y="35359"/>
                    <a:pt x="21957" y="35266"/>
                  </a:cubicBezTo>
                  <a:lnTo>
                    <a:pt x="19677" y="33949"/>
                  </a:lnTo>
                  <a:cubicBezTo>
                    <a:pt x="19588" y="33897"/>
                    <a:pt x="19474" y="33870"/>
                    <a:pt x="19365" y="33870"/>
                  </a:cubicBezTo>
                  <a:close/>
                  <a:moveTo>
                    <a:pt x="2741" y="33985"/>
                  </a:moveTo>
                  <a:cubicBezTo>
                    <a:pt x="2650" y="33985"/>
                    <a:pt x="2563" y="34003"/>
                    <a:pt x="2498" y="34041"/>
                  </a:cubicBezTo>
                  <a:lnTo>
                    <a:pt x="145" y="35399"/>
                  </a:lnTo>
                  <a:cubicBezTo>
                    <a:pt x="0" y="35482"/>
                    <a:pt x="18" y="35627"/>
                    <a:pt x="185" y="35724"/>
                  </a:cubicBezTo>
                  <a:lnTo>
                    <a:pt x="2457" y="37035"/>
                  </a:lnTo>
                  <a:cubicBezTo>
                    <a:pt x="2548" y="37088"/>
                    <a:pt x="2665" y="37116"/>
                    <a:pt x="2775" y="37116"/>
                  </a:cubicBezTo>
                  <a:cubicBezTo>
                    <a:pt x="2866" y="37116"/>
                    <a:pt x="2953" y="37097"/>
                    <a:pt x="3017" y="37059"/>
                  </a:cubicBezTo>
                  <a:lnTo>
                    <a:pt x="5371" y="35702"/>
                  </a:lnTo>
                  <a:cubicBezTo>
                    <a:pt x="5515" y="35617"/>
                    <a:pt x="5497" y="35471"/>
                    <a:pt x="5332" y="35378"/>
                  </a:cubicBezTo>
                  <a:lnTo>
                    <a:pt x="3060" y="34065"/>
                  </a:lnTo>
                  <a:cubicBezTo>
                    <a:pt x="2968" y="34012"/>
                    <a:pt x="2852" y="33985"/>
                    <a:pt x="2741" y="33985"/>
                  </a:cubicBezTo>
                  <a:close/>
                  <a:moveTo>
                    <a:pt x="31765" y="36267"/>
                  </a:moveTo>
                  <a:cubicBezTo>
                    <a:pt x="31595" y="36267"/>
                    <a:pt x="31432" y="36301"/>
                    <a:pt x="31309" y="36372"/>
                  </a:cubicBezTo>
                  <a:lnTo>
                    <a:pt x="29408" y="37470"/>
                  </a:lnTo>
                  <a:cubicBezTo>
                    <a:pt x="29138" y="37624"/>
                    <a:pt x="29172" y="37894"/>
                    <a:pt x="29484" y="38074"/>
                  </a:cubicBezTo>
                  <a:lnTo>
                    <a:pt x="31234" y="39085"/>
                  </a:lnTo>
                  <a:cubicBezTo>
                    <a:pt x="31404" y="39183"/>
                    <a:pt x="31621" y="39233"/>
                    <a:pt x="31827" y="39233"/>
                  </a:cubicBezTo>
                  <a:cubicBezTo>
                    <a:pt x="31998" y="39233"/>
                    <a:pt x="32160" y="39199"/>
                    <a:pt x="32281" y="39129"/>
                  </a:cubicBezTo>
                  <a:lnTo>
                    <a:pt x="34184" y="38031"/>
                  </a:lnTo>
                  <a:cubicBezTo>
                    <a:pt x="34452" y="37877"/>
                    <a:pt x="34417" y="37606"/>
                    <a:pt x="34108" y="37427"/>
                  </a:cubicBezTo>
                  <a:lnTo>
                    <a:pt x="32357" y="36415"/>
                  </a:lnTo>
                  <a:cubicBezTo>
                    <a:pt x="32187" y="36317"/>
                    <a:pt x="31971" y="36267"/>
                    <a:pt x="31765" y="36267"/>
                  </a:cubicBezTo>
                  <a:close/>
                  <a:moveTo>
                    <a:pt x="23453" y="36318"/>
                  </a:moveTo>
                  <a:cubicBezTo>
                    <a:pt x="23288" y="36318"/>
                    <a:pt x="23131" y="36351"/>
                    <a:pt x="23013" y="36419"/>
                  </a:cubicBezTo>
                  <a:lnTo>
                    <a:pt x="21082" y="37535"/>
                  </a:lnTo>
                  <a:cubicBezTo>
                    <a:pt x="20821" y="37685"/>
                    <a:pt x="20855" y="37947"/>
                    <a:pt x="21154" y="38121"/>
                  </a:cubicBezTo>
                  <a:lnTo>
                    <a:pt x="22939" y="39152"/>
                  </a:lnTo>
                  <a:cubicBezTo>
                    <a:pt x="23104" y="39247"/>
                    <a:pt x="23314" y="39295"/>
                    <a:pt x="23514" y="39295"/>
                  </a:cubicBezTo>
                  <a:cubicBezTo>
                    <a:pt x="23679" y="39295"/>
                    <a:pt x="23837" y="39262"/>
                    <a:pt x="23955" y="39194"/>
                  </a:cubicBezTo>
                  <a:lnTo>
                    <a:pt x="25887" y="38080"/>
                  </a:lnTo>
                  <a:cubicBezTo>
                    <a:pt x="26147" y="37928"/>
                    <a:pt x="26114" y="37667"/>
                    <a:pt x="25814" y="37492"/>
                  </a:cubicBezTo>
                  <a:lnTo>
                    <a:pt x="24029" y="36462"/>
                  </a:lnTo>
                  <a:cubicBezTo>
                    <a:pt x="23864" y="36367"/>
                    <a:pt x="23653" y="36318"/>
                    <a:pt x="23453" y="36318"/>
                  </a:cubicBezTo>
                  <a:close/>
                  <a:moveTo>
                    <a:pt x="11073" y="33980"/>
                  </a:moveTo>
                  <a:cubicBezTo>
                    <a:pt x="10912" y="33980"/>
                    <a:pt x="10757" y="34013"/>
                    <a:pt x="10642" y="34080"/>
                  </a:cubicBezTo>
                  <a:lnTo>
                    <a:pt x="4451" y="37653"/>
                  </a:lnTo>
                  <a:cubicBezTo>
                    <a:pt x="4195" y="37801"/>
                    <a:pt x="4227" y="38057"/>
                    <a:pt x="4522" y="38227"/>
                  </a:cubicBezTo>
                  <a:lnTo>
                    <a:pt x="6329" y="39271"/>
                  </a:lnTo>
                  <a:cubicBezTo>
                    <a:pt x="6490" y="39365"/>
                    <a:pt x="6696" y="39413"/>
                    <a:pt x="6892" y="39413"/>
                  </a:cubicBezTo>
                  <a:cubicBezTo>
                    <a:pt x="7054" y="39413"/>
                    <a:pt x="7208" y="39380"/>
                    <a:pt x="7324" y="39314"/>
                  </a:cubicBezTo>
                  <a:lnTo>
                    <a:pt x="13516" y="35739"/>
                  </a:lnTo>
                  <a:cubicBezTo>
                    <a:pt x="13770" y="35593"/>
                    <a:pt x="13738" y="35337"/>
                    <a:pt x="13445" y="35166"/>
                  </a:cubicBezTo>
                  <a:lnTo>
                    <a:pt x="11635" y="34121"/>
                  </a:lnTo>
                  <a:cubicBezTo>
                    <a:pt x="11475" y="34028"/>
                    <a:pt x="11269" y="33980"/>
                    <a:pt x="11073" y="33980"/>
                  </a:cubicBezTo>
                  <a:close/>
                  <a:moveTo>
                    <a:pt x="15157" y="36296"/>
                  </a:moveTo>
                  <a:cubicBezTo>
                    <a:pt x="15067" y="36296"/>
                    <a:pt x="14982" y="36314"/>
                    <a:pt x="14917" y="36351"/>
                  </a:cubicBezTo>
                  <a:lnTo>
                    <a:pt x="12557" y="37713"/>
                  </a:lnTo>
                  <a:cubicBezTo>
                    <a:pt x="12415" y="37797"/>
                    <a:pt x="12433" y="37941"/>
                    <a:pt x="12597" y="38034"/>
                  </a:cubicBezTo>
                  <a:lnTo>
                    <a:pt x="14877" y="39351"/>
                  </a:lnTo>
                  <a:cubicBezTo>
                    <a:pt x="14966" y="39403"/>
                    <a:pt x="15081" y="39429"/>
                    <a:pt x="15190" y="39429"/>
                  </a:cubicBezTo>
                  <a:cubicBezTo>
                    <a:pt x="15280" y="39429"/>
                    <a:pt x="15366" y="39411"/>
                    <a:pt x="15431" y="39374"/>
                  </a:cubicBezTo>
                  <a:lnTo>
                    <a:pt x="17791" y="38012"/>
                  </a:lnTo>
                  <a:cubicBezTo>
                    <a:pt x="17933" y="37930"/>
                    <a:pt x="17915" y="37786"/>
                    <a:pt x="17751" y="37691"/>
                  </a:cubicBezTo>
                  <a:lnTo>
                    <a:pt x="15472" y="36375"/>
                  </a:lnTo>
                  <a:cubicBezTo>
                    <a:pt x="15381" y="36323"/>
                    <a:pt x="15266" y="36296"/>
                    <a:pt x="15157" y="36296"/>
                  </a:cubicBezTo>
                  <a:close/>
                  <a:moveTo>
                    <a:pt x="27558" y="38695"/>
                  </a:moveTo>
                  <a:cubicBezTo>
                    <a:pt x="27388" y="38695"/>
                    <a:pt x="27225" y="38729"/>
                    <a:pt x="27104" y="38799"/>
                  </a:cubicBezTo>
                  <a:lnTo>
                    <a:pt x="25201" y="39896"/>
                  </a:lnTo>
                  <a:cubicBezTo>
                    <a:pt x="24933" y="40051"/>
                    <a:pt x="24966" y="40322"/>
                    <a:pt x="25277" y="40500"/>
                  </a:cubicBezTo>
                  <a:lnTo>
                    <a:pt x="27028" y="41513"/>
                  </a:lnTo>
                  <a:cubicBezTo>
                    <a:pt x="27198" y="41611"/>
                    <a:pt x="27414" y="41661"/>
                    <a:pt x="27620" y="41661"/>
                  </a:cubicBezTo>
                  <a:cubicBezTo>
                    <a:pt x="27790" y="41661"/>
                    <a:pt x="27953" y="41626"/>
                    <a:pt x="28076" y="41556"/>
                  </a:cubicBezTo>
                  <a:lnTo>
                    <a:pt x="29977" y="40458"/>
                  </a:lnTo>
                  <a:cubicBezTo>
                    <a:pt x="30245" y="40304"/>
                    <a:pt x="30212" y="40033"/>
                    <a:pt x="29901" y="39854"/>
                  </a:cubicBezTo>
                  <a:lnTo>
                    <a:pt x="28151" y="38843"/>
                  </a:lnTo>
                  <a:cubicBezTo>
                    <a:pt x="27982" y="38745"/>
                    <a:pt x="27764" y="38695"/>
                    <a:pt x="27558" y="38695"/>
                  </a:cubicBezTo>
                  <a:close/>
                  <a:moveTo>
                    <a:pt x="19249" y="38746"/>
                  </a:moveTo>
                  <a:cubicBezTo>
                    <a:pt x="19084" y="38746"/>
                    <a:pt x="18926" y="38779"/>
                    <a:pt x="18808" y="38847"/>
                  </a:cubicBezTo>
                  <a:lnTo>
                    <a:pt x="16876" y="39962"/>
                  </a:lnTo>
                  <a:cubicBezTo>
                    <a:pt x="16616" y="40113"/>
                    <a:pt x="16648" y="40375"/>
                    <a:pt x="16949" y="40549"/>
                  </a:cubicBezTo>
                  <a:lnTo>
                    <a:pt x="18734" y="41578"/>
                  </a:lnTo>
                  <a:cubicBezTo>
                    <a:pt x="18898" y="41674"/>
                    <a:pt x="19109" y="41723"/>
                    <a:pt x="19309" y="41723"/>
                  </a:cubicBezTo>
                  <a:cubicBezTo>
                    <a:pt x="19474" y="41723"/>
                    <a:pt x="19632" y="41689"/>
                    <a:pt x="19750" y="41621"/>
                  </a:cubicBezTo>
                  <a:lnTo>
                    <a:pt x="21681" y="40506"/>
                  </a:lnTo>
                  <a:cubicBezTo>
                    <a:pt x="21942" y="40357"/>
                    <a:pt x="21908" y="40093"/>
                    <a:pt x="21609" y="39921"/>
                  </a:cubicBezTo>
                  <a:lnTo>
                    <a:pt x="19822" y="38890"/>
                  </a:lnTo>
                  <a:cubicBezTo>
                    <a:pt x="19658" y="38795"/>
                    <a:pt x="19448" y="38746"/>
                    <a:pt x="19249" y="38746"/>
                  </a:cubicBezTo>
                  <a:close/>
                  <a:moveTo>
                    <a:pt x="10951" y="38726"/>
                  </a:moveTo>
                  <a:cubicBezTo>
                    <a:pt x="10861" y="38726"/>
                    <a:pt x="10775" y="38744"/>
                    <a:pt x="10711" y="38781"/>
                  </a:cubicBezTo>
                  <a:lnTo>
                    <a:pt x="8350" y="40143"/>
                  </a:lnTo>
                  <a:cubicBezTo>
                    <a:pt x="8208" y="40225"/>
                    <a:pt x="8226" y="40369"/>
                    <a:pt x="8390" y="40463"/>
                  </a:cubicBezTo>
                  <a:lnTo>
                    <a:pt x="10670" y="41780"/>
                  </a:lnTo>
                  <a:cubicBezTo>
                    <a:pt x="10759" y="41832"/>
                    <a:pt x="10873" y="41858"/>
                    <a:pt x="10982" y="41858"/>
                  </a:cubicBezTo>
                  <a:cubicBezTo>
                    <a:pt x="11072" y="41858"/>
                    <a:pt x="11159" y="41840"/>
                    <a:pt x="11224" y="41802"/>
                  </a:cubicBezTo>
                  <a:lnTo>
                    <a:pt x="13584" y="40440"/>
                  </a:lnTo>
                  <a:cubicBezTo>
                    <a:pt x="13726" y="40358"/>
                    <a:pt x="13708" y="40214"/>
                    <a:pt x="13544" y="40120"/>
                  </a:cubicBezTo>
                  <a:lnTo>
                    <a:pt x="11265" y="38803"/>
                  </a:lnTo>
                  <a:cubicBezTo>
                    <a:pt x="11175" y="38752"/>
                    <a:pt x="11060" y="38726"/>
                    <a:pt x="10951" y="38726"/>
                  </a:cubicBezTo>
                  <a:close/>
                  <a:moveTo>
                    <a:pt x="23353" y="41122"/>
                  </a:moveTo>
                  <a:cubicBezTo>
                    <a:pt x="23182" y="41122"/>
                    <a:pt x="23019" y="41156"/>
                    <a:pt x="22897" y="41227"/>
                  </a:cubicBezTo>
                  <a:lnTo>
                    <a:pt x="20996" y="42325"/>
                  </a:lnTo>
                  <a:cubicBezTo>
                    <a:pt x="20726" y="42479"/>
                    <a:pt x="20761" y="42750"/>
                    <a:pt x="21071" y="42929"/>
                  </a:cubicBezTo>
                  <a:lnTo>
                    <a:pt x="22821" y="43940"/>
                  </a:lnTo>
                  <a:cubicBezTo>
                    <a:pt x="22991" y="44038"/>
                    <a:pt x="23209" y="44088"/>
                    <a:pt x="23415" y="44088"/>
                  </a:cubicBezTo>
                  <a:cubicBezTo>
                    <a:pt x="23585" y="44088"/>
                    <a:pt x="23748" y="44054"/>
                    <a:pt x="23869" y="43984"/>
                  </a:cubicBezTo>
                  <a:lnTo>
                    <a:pt x="25772" y="42886"/>
                  </a:lnTo>
                  <a:cubicBezTo>
                    <a:pt x="26040" y="42730"/>
                    <a:pt x="26006" y="42461"/>
                    <a:pt x="25696" y="42282"/>
                  </a:cubicBezTo>
                  <a:lnTo>
                    <a:pt x="23944" y="41269"/>
                  </a:lnTo>
                  <a:cubicBezTo>
                    <a:pt x="23775" y="41172"/>
                    <a:pt x="23558" y="41122"/>
                    <a:pt x="23353" y="41122"/>
                  </a:cubicBezTo>
                  <a:close/>
                  <a:moveTo>
                    <a:pt x="15041" y="41173"/>
                  </a:moveTo>
                  <a:cubicBezTo>
                    <a:pt x="14876" y="41173"/>
                    <a:pt x="14719" y="41206"/>
                    <a:pt x="14601" y="41274"/>
                  </a:cubicBezTo>
                  <a:lnTo>
                    <a:pt x="12669" y="42390"/>
                  </a:lnTo>
                  <a:cubicBezTo>
                    <a:pt x="12409" y="42540"/>
                    <a:pt x="12442" y="42801"/>
                    <a:pt x="12742" y="42976"/>
                  </a:cubicBezTo>
                  <a:lnTo>
                    <a:pt x="14527" y="44006"/>
                  </a:lnTo>
                  <a:cubicBezTo>
                    <a:pt x="14692" y="44102"/>
                    <a:pt x="14903" y="44151"/>
                    <a:pt x="15102" y="44151"/>
                  </a:cubicBezTo>
                  <a:cubicBezTo>
                    <a:pt x="15267" y="44151"/>
                    <a:pt x="15425" y="44117"/>
                    <a:pt x="15543" y="44049"/>
                  </a:cubicBezTo>
                  <a:lnTo>
                    <a:pt x="17474" y="42935"/>
                  </a:lnTo>
                  <a:cubicBezTo>
                    <a:pt x="17735" y="42783"/>
                    <a:pt x="17703" y="42521"/>
                    <a:pt x="17402" y="42347"/>
                  </a:cubicBezTo>
                  <a:lnTo>
                    <a:pt x="15617" y="41316"/>
                  </a:lnTo>
                  <a:cubicBezTo>
                    <a:pt x="15453" y="41222"/>
                    <a:pt x="15242" y="41173"/>
                    <a:pt x="15041" y="41173"/>
                  </a:cubicBezTo>
                  <a:close/>
                  <a:moveTo>
                    <a:pt x="19145" y="43550"/>
                  </a:moveTo>
                  <a:cubicBezTo>
                    <a:pt x="18975" y="43550"/>
                    <a:pt x="18813" y="43584"/>
                    <a:pt x="18691" y="43654"/>
                  </a:cubicBezTo>
                  <a:lnTo>
                    <a:pt x="16789" y="44751"/>
                  </a:lnTo>
                  <a:cubicBezTo>
                    <a:pt x="16521" y="44906"/>
                    <a:pt x="16554" y="45177"/>
                    <a:pt x="16864" y="45355"/>
                  </a:cubicBezTo>
                  <a:lnTo>
                    <a:pt x="18616" y="46367"/>
                  </a:lnTo>
                  <a:cubicBezTo>
                    <a:pt x="18786" y="46465"/>
                    <a:pt x="19003" y="46516"/>
                    <a:pt x="19208" y="46516"/>
                  </a:cubicBezTo>
                  <a:cubicBezTo>
                    <a:pt x="19379" y="46516"/>
                    <a:pt x="19541" y="46481"/>
                    <a:pt x="19663" y="46410"/>
                  </a:cubicBezTo>
                  <a:lnTo>
                    <a:pt x="21565" y="45313"/>
                  </a:lnTo>
                  <a:cubicBezTo>
                    <a:pt x="21833" y="45159"/>
                    <a:pt x="21799" y="44888"/>
                    <a:pt x="21489" y="44709"/>
                  </a:cubicBezTo>
                  <a:lnTo>
                    <a:pt x="21491" y="44709"/>
                  </a:lnTo>
                  <a:lnTo>
                    <a:pt x="19739" y="43698"/>
                  </a:lnTo>
                  <a:cubicBezTo>
                    <a:pt x="19569" y="43600"/>
                    <a:pt x="19351" y="43550"/>
                    <a:pt x="19145" y="43550"/>
                  </a:cubicBezTo>
                  <a:close/>
                </a:path>
              </a:pathLst>
            </a:custGeom>
            <a:gradFill>
              <a:gsLst>
                <a:gs pos="0">
                  <a:srgbClr val="FFFFFF">
                    <a:alpha val="11372"/>
                  </a:srgbClr>
                </a:gs>
                <a:gs pos="50000">
                  <a:srgbClr val="E354F7">
                    <a:alpha val="56862"/>
                  </a:srgbClr>
                </a:gs>
                <a:gs pos="100000">
                  <a:srgbClr val="10ECFF">
                    <a:alpha val="86274"/>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2"/>
            <p:cNvSpPr/>
            <p:nvPr/>
          </p:nvSpPr>
          <p:spPr>
            <a:xfrm>
              <a:off x="2117400" y="2604475"/>
              <a:ext cx="2017975" cy="1164800"/>
            </a:xfrm>
            <a:custGeom>
              <a:avLst/>
              <a:gdLst/>
              <a:ahLst/>
              <a:cxnLst/>
              <a:rect l="l" t="t" r="r" b="b"/>
              <a:pathLst>
                <a:path w="80719" h="46592" extrusionOk="0">
                  <a:moveTo>
                    <a:pt x="23226" y="26844"/>
                  </a:moveTo>
                  <a:lnTo>
                    <a:pt x="21275" y="27970"/>
                  </a:lnTo>
                  <a:cubicBezTo>
                    <a:pt x="21019" y="28117"/>
                    <a:pt x="21051" y="28374"/>
                    <a:pt x="21346" y="28544"/>
                  </a:cubicBezTo>
                  <a:lnTo>
                    <a:pt x="23153" y="29588"/>
                  </a:lnTo>
                  <a:cubicBezTo>
                    <a:pt x="23447" y="29758"/>
                    <a:pt x="23892" y="29776"/>
                    <a:pt x="24146" y="29629"/>
                  </a:cubicBezTo>
                  <a:lnTo>
                    <a:pt x="26099" y="28503"/>
                  </a:lnTo>
                  <a:cubicBezTo>
                    <a:pt x="26354" y="28356"/>
                    <a:pt x="26322" y="28099"/>
                    <a:pt x="26028" y="27929"/>
                  </a:cubicBezTo>
                  <a:lnTo>
                    <a:pt x="24219" y="26884"/>
                  </a:lnTo>
                  <a:cubicBezTo>
                    <a:pt x="23925" y="26715"/>
                    <a:pt x="23480" y="26697"/>
                    <a:pt x="23226" y="26844"/>
                  </a:cubicBezTo>
                  <a:close/>
                  <a:moveTo>
                    <a:pt x="27431" y="24415"/>
                  </a:moveTo>
                  <a:lnTo>
                    <a:pt x="25480" y="25542"/>
                  </a:lnTo>
                  <a:cubicBezTo>
                    <a:pt x="25226" y="25689"/>
                    <a:pt x="25258" y="25946"/>
                    <a:pt x="25551" y="26115"/>
                  </a:cubicBezTo>
                  <a:lnTo>
                    <a:pt x="27360" y="27160"/>
                  </a:lnTo>
                  <a:cubicBezTo>
                    <a:pt x="27654" y="27331"/>
                    <a:pt x="28099" y="27349"/>
                    <a:pt x="28353" y="27202"/>
                  </a:cubicBezTo>
                  <a:lnTo>
                    <a:pt x="30305" y="26075"/>
                  </a:lnTo>
                  <a:cubicBezTo>
                    <a:pt x="30560" y="25928"/>
                    <a:pt x="30529" y="25670"/>
                    <a:pt x="30233" y="25501"/>
                  </a:cubicBezTo>
                  <a:lnTo>
                    <a:pt x="28426" y="24456"/>
                  </a:lnTo>
                  <a:cubicBezTo>
                    <a:pt x="28132" y="24287"/>
                    <a:pt x="27687" y="24269"/>
                    <a:pt x="27431" y="24415"/>
                  </a:cubicBezTo>
                  <a:close/>
                  <a:moveTo>
                    <a:pt x="19019" y="29270"/>
                  </a:moveTo>
                  <a:lnTo>
                    <a:pt x="17068" y="30397"/>
                  </a:lnTo>
                  <a:cubicBezTo>
                    <a:pt x="16813" y="30543"/>
                    <a:pt x="16845" y="30801"/>
                    <a:pt x="17139" y="30970"/>
                  </a:cubicBezTo>
                  <a:lnTo>
                    <a:pt x="18948" y="32015"/>
                  </a:lnTo>
                  <a:cubicBezTo>
                    <a:pt x="19242" y="32186"/>
                    <a:pt x="19685" y="32204"/>
                    <a:pt x="19941" y="32057"/>
                  </a:cubicBezTo>
                  <a:lnTo>
                    <a:pt x="21892" y="30929"/>
                  </a:lnTo>
                  <a:cubicBezTo>
                    <a:pt x="22148" y="30783"/>
                    <a:pt x="22116" y="30527"/>
                    <a:pt x="21823" y="30356"/>
                  </a:cubicBezTo>
                  <a:lnTo>
                    <a:pt x="20014" y="29311"/>
                  </a:lnTo>
                  <a:cubicBezTo>
                    <a:pt x="19718" y="29142"/>
                    <a:pt x="19275" y="29123"/>
                    <a:pt x="19019" y="29270"/>
                  </a:cubicBezTo>
                  <a:close/>
                  <a:moveTo>
                    <a:pt x="31638" y="21989"/>
                  </a:moveTo>
                  <a:lnTo>
                    <a:pt x="29685" y="23115"/>
                  </a:lnTo>
                  <a:cubicBezTo>
                    <a:pt x="29431" y="23262"/>
                    <a:pt x="29463" y="23519"/>
                    <a:pt x="29757" y="23689"/>
                  </a:cubicBezTo>
                  <a:lnTo>
                    <a:pt x="31566" y="24733"/>
                  </a:lnTo>
                  <a:cubicBezTo>
                    <a:pt x="31859" y="24903"/>
                    <a:pt x="32304" y="24921"/>
                    <a:pt x="32559" y="24774"/>
                  </a:cubicBezTo>
                  <a:lnTo>
                    <a:pt x="34512" y="23648"/>
                  </a:lnTo>
                  <a:cubicBezTo>
                    <a:pt x="34766" y="23501"/>
                    <a:pt x="34734" y="23244"/>
                    <a:pt x="34440" y="23074"/>
                  </a:cubicBezTo>
                  <a:lnTo>
                    <a:pt x="32631" y="22030"/>
                  </a:lnTo>
                  <a:cubicBezTo>
                    <a:pt x="32338" y="21860"/>
                    <a:pt x="31893" y="21842"/>
                    <a:pt x="31638" y="21989"/>
                  </a:cubicBezTo>
                  <a:close/>
                  <a:moveTo>
                    <a:pt x="40051" y="17134"/>
                  </a:moveTo>
                  <a:lnTo>
                    <a:pt x="38098" y="18260"/>
                  </a:lnTo>
                  <a:cubicBezTo>
                    <a:pt x="37844" y="18407"/>
                    <a:pt x="37875" y="18663"/>
                    <a:pt x="38169" y="18834"/>
                  </a:cubicBezTo>
                  <a:lnTo>
                    <a:pt x="39978" y="19878"/>
                  </a:lnTo>
                  <a:cubicBezTo>
                    <a:pt x="40272" y="20048"/>
                    <a:pt x="40717" y="20066"/>
                    <a:pt x="40971" y="19919"/>
                  </a:cubicBezTo>
                  <a:lnTo>
                    <a:pt x="42924" y="18793"/>
                  </a:lnTo>
                  <a:cubicBezTo>
                    <a:pt x="43178" y="18646"/>
                    <a:pt x="43147" y="18389"/>
                    <a:pt x="42853" y="18219"/>
                  </a:cubicBezTo>
                  <a:lnTo>
                    <a:pt x="41045" y="17175"/>
                  </a:lnTo>
                  <a:cubicBezTo>
                    <a:pt x="40750" y="17005"/>
                    <a:pt x="40305" y="16987"/>
                    <a:pt x="40051" y="17134"/>
                  </a:cubicBezTo>
                  <a:close/>
                  <a:moveTo>
                    <a:pt x="44986" y="27083"/>
                  </a:moveTo>
                  <a:lnTo>
                    <a:pt x="46916" y="25969"/>
                  </a:lnTo>
                  <a:cubicBezTo>
                    <a:pt x="47176" y="25817"/>
                    <a:pt x="47143" y="25555"/>
                    <a:pt x="46843" y="25381"/>
                  </a:cubicBezTo>
                  <a:lnTo>
                    <a:pt x="45059" y="24350"/>
                  </a:lnTo>
                  <a:cubicBezTo>
                    <a:pt x="44759" y="24176"/>
                    <a:pt x="44303" y="24158"/>
                    <a:pt x="44043" y="24308"/>
                  </a:cubicBezTo>
                  <a:lnTo>
                    <a:pt x="42111" y="25422"/>
                  </a:lnTo>
                  <a:cubicBezTo>
                    <a:pt x="41851" y="25574"/>
                    <a:pt x="41884" y="25835"/>
                    <a:pt x="42185" y="26009"/>
                  </a:cubicBezTo>
                  <a:lnTo>
                    <a:pt x="43969" y="27040"/>
                  </a:lnTo>
                  <a:cubicBezTo>
                    <a:pt x="44270" y="27215"/>
                    <a:pt x="44724" y="27233"/>
                    <a:pt x="44986" y="27083"/>
                  </a:cubicBezTo>
                  <a:close/>
                  <a:moveTo>
                    <a:pt x="35844" y="19561"/>
                  </a:moveTo>
                  <a:lnTo>
                    <a:pt x="33892" y="20687"/>
                  </a:lnTo>
                  <a:cubicBezTo>
                    <a:pt x="33637" y="20834"/>
                    <a:pt x="33668" y="21091"/>
                    <a:pt x="33964" y="21261"/>
                  </a:cubicBezTo>
                  <a:lnTo>
                    <a:pt x="35771" y="22305"/>
                  </a:lnTo>
                  <a:cubicBezTo>
                    <a:pt x="36065" y="22476"/>
                    <a:pt x="36510" y="22494"/>
                    <a:pt x="36766" y="22348"/>
                  </a:cubicBezTo>
                  <a:lnTo>
                    <a:pt x="38717" y="21220"/>
                  </a:lnTo>
                  <a:cubicBezTo>
                    <a:pt x="38971" y="21073"/>
                    <a:pt x="38940" y="20817"/>
                    <a:pt x="38646" y="20647"/>
                  </a:cubicBezTo>
                  <a:lnTo>
                    <a:pt x="36838" y="19603"/>
                  </a:lnTo>
                  <a:cubicBezTo>
                    <a:pt x="36545" y="19433"/>
                    <a:pt x="36100" y="19414"/>
                    <a:pt x="35844" y="19561"/>
                  </a:cubicBezTo>
                  <a:close/>
                  <a:moveTo>
                    <a:pt x="16948" y="40574"/>
                  </a:moveTo>
                  <a:lnTo>
                    <a:pt x="18733" y="41605"/>
                  </a:lnTo>
                  <a:cubicBezTo>
                    <a:pt x="19033" y="41779"/>
                    <a:pt x="19488" y="41797"/>
                    <a:pt x="19749" y="41647"/>
                  </a:cubicBezTo>
                  <a:lnTo>
                    <a:pt x="21680" y="40532"/>
                  </a:lnTo>
                  <a:cubicBezTo>
                    <a:pt x="21941" y="40382"/>
                    <a:pt x="21907" y="40120"/>
                    <a:pt x="21608" y="39946"/>
                  </a:cubicBezTo>
                  <a:lnTo>
                    <a:pt x="19821" y="38915"/>
                  </a:lnTo>
                  <a:cubicBezTo>
                    <a:pt x="19522" y="38741"/>
                    <a:pt x="19067" y="38723"/>
                    <a:pt x="18807" y="38873"/>
                  </a:cubicBezTo>
                  <a:lnTo>
                    <a:pt x="16875" y="39987"/>
                  </a:lnTo>
                  <a:cubicBezTo>
                    <a:pt x="16615" y="40138"/>
                    <a:pt x="16647" y="40400"/>
                    <a:pt x="16948" y="40574"/>
                  </a:cubicBezTo>
                  <a:close/>
                  <a:moveTo>
                    <a:pt x="36573" y="31938"/>
                  </a:moveTo>
                  <a:lnTo>
                    <a:pt x="38504" y="30822"/>
                  </a:lnTo>
                  <a:cubicBezTo>
                    <a:pt x="38764" y="30672"/>
                    <a:pt x="38732" y="30410"/>
                    <a:pt x="38431" y="30236"/>
                  </a:cubicBezTo>
                  <a:lnTo>
                    <a:pt x="36646" y="29205"/>
                  </a:lnTo>
                  <a:cubicBezTo>
                    <a:pt x="36346" y="29031"/>
                    <a:pt x="35891" y="29013"/>
                    <a:pt x="35630" y="29163"/>
                  </a:cubicBezTo>
                  <a:lnTo>
                    <a:pt x="33700" y="30277"/>
                  </a:lnTo>
                  <a:cubicBezTo>
                    <a:pt x="33440" y="30428"/>
                    <a:pt x="33473" y="30690"/>
                    <a:pt x="33773" y="30864"/>
                  </a:cubicBezTo>
                  <a:lnTo>
                    <a:pt x="35558" y="31895"/>
                  </a:lnTo>
                  <a:cubicBezTo>
                    <a:pt x="35857" y="32069"/>
                    <a:pt x="36313" y="32088"/>
                    <a:pt x="36573" y="31938"/>
                  </a:cubicBezTo>
                  <a:close/>
                  <a:moveTo>
                    <a:pt x="40780" y="29509"/>
                  </a:moveTo>
                  <a:lnTo>
                    <a:pt x="42711" y="28395"/>
                  </a:lnTo>
                  <a:cubicBezTo>
                    <a:pt x="42971" y="28245"/>
                    <a:pt x="42938" y="27982"/>
                    <a:pt x="42636" y="27808"/>
                  </a:cubicBezTo>
                  <a:lnTo>
                    <a:pt x="40852" y="26777"/>
                  </a:lnTo>
                  <a:cubicBezTo>
                    <a:pt x="40552" y="26604"/>
                    <a:pt x="40096" y="26585"/>
                    <a:pt x="39836" y="26736"/>
                  </a:cubicBezTo>
                  <a:lnTo>
                    <a:pt x="37906" y="27850"/>
                  </a:lnTo>
                  <a:cubicBezTo>
                    <a:pt x="37645" y="28000"/>
                    <a:pt x="37679" y="28262"/>
                    <a:pt x="37978" y="28436"/>
                  </a:cubicBezTo>
                  <a:lnTo>
                    <a:pt x="39763" y="29467"/>
                  </a:lnTo>
                  <a:cubicBezTo>
                    <a:pt x="40064" y="29641"/>
                    <a:pt x="40519" y="29661"/>
                    <a:pt x="40780" y="29509"/>
                  </a:cubicBezTo>
                  <a:close/>
                  <a:moveTo>
                    <a:pt x="32366" y="34364"/>
                  </a:moveTo>
                  <a:lnTo>
                    <a:pt x="34298" y="33250"/>
                  </a:lnTo>
                  <a:cubicBezTo>
                    <a:pt x="34559" y="33100"/>
                    <a:pt x="34525" y="32837"/>
                    <a:pt x="34225" y="32663"/>
                  </a:cubicBezTo>
                  <a:lnTo>
                    <a:pt x="32441" y="31633"/>
                  </a:lnTo>
                  <a:cubicBezTo>
                    <a:pt x="32139" y="31459"/>
                    <a:pt x="31685" y="31440"/>
                    <a:pt x="31425" y="31591"/>
                  </a:cubicBezTo>
                  <a:lnTo>
                    <a:pt x="29493" y="32705"/>
                  </a:lnTo>
                  <a:cubicBezTo>
                    <a:pt x="29233" y="32855"/>
                    <a:pt x="29266" y="33118"/>
                    <a:pt x="29566" y="33291"/>
                  </a:cubicBezTo>
                  <a:lnTo>
                    <a:pt x="31351" y="34322"/>
                  </a:lnTo>
                  <a:cubicBezTo>
                    <a:pt x="31652" y="34496"/>
                    <a:pt x="32106" y="34514"/>
                    <a:pt x="32366" y="34364"/>
                  </a:cubicBezTo>
                  <a:close/>
                  <a:moveTo>
                    <a:pt x="48463" y="12279"/>
                  </a:moveTo>
                  <a:lnTo>
                    <a:pt x="46510" y="13405"/>
                  </a:lnTo>
                  <a:cubicBezTo>
                    <a:pt x="46256" y="13552"/>
                    <a:pt x="46288" y="13809"/>
                    <a:pt x="46581" y="13979"/>
                  </a:cubicBezTo>
                  <a:lnTo>
                    <a:pt x="48390" y="15024"/>
                  </a:lnTo>
                  <a:cubicBezTo>
                    <a:pt x="48684" y="15193"/>
                    <a:pt x="49129" y="15213"/>
                    <a:pt x="49384" y="15064"/>
                  </a:cubicBezTo>
                  <a:lnTo>
                    <a:pt x="51336" y="13938"/>
                  </a:lnTo>
                  <a:cubicBezTo>
                    <a:pt x="51591" y="13791"/>
                    <a:pt x="51559" y="13534"/>
                    <a:pt x="51265" y="13364"/>
                  </a:cubicBezTo>
                  <a:lnTo>
                    <a:pt x="49456" y="12320"/>
                  </a:lnTo>
                  <a:cubicBezTo>
                    <a:pt x="49163" y="12150"/>
                    <a:pt x="48717" y="12132"/>
                    <a:pt x="48463" y="12279"/>
                  </a:cubicBezTo>
                  <a:close/>
                  <a:moveTo>
                    <a:pt x="12596" y="38060"/>
                  </a:moveTo>
                  <a:lnTo>
                    <a:pt x="14876" y="39378"/>
                  </a:lnTo>
                  <a:cubicBezTo>
                    <a:pt x="15039" y="39472"/>
                    <a:pt x="15287" y="39483"/>
                    <a:pt x="15430" y="39401"/>
                  </a:cubicBezTo>
                  <a:lnTo>
                    <a:pt x="17790" y="38038"/>
                  </a:lnTo>
                  <a:cubicBezTo>
                    <a:pt x="17932" y="37957"/>
                    <a:pt x="17914" y="37813"/>
                    <a:pt x="17750" y="37718"/>
                  </a:cubicBezTo>
                  <a:lnTo>
                    <a:pt x="15471" y="36402"/>
                  </a:lnTo>
                  <a:cubicBezTo>
                    <a:pt x="15306" y="36307"/>
                    <a:pt x="15059" y="36296"/>
                    <a:pt x="14916" y="36378"/>
                  </a:cubicBezTo>
                  <a:lnTo>
                    <a:pt x="12556" y="37740"/>
                  </a:lnTo>
                  <a:cubicBezTo>
                    <a:pt x="12414" y="37822"/>
                    <a:pt x="12432" y="37966"/>
                    <a:pt x="12596" y="38060"/>
                  </a:cubicBezTo>
                  <a:close/>
                  <a:moveTo>
                    <a:pt x="23954" y="39219"/>
                  </a:moveTo>
                  <a:lnTo>
                    <a:pt x="25886" y="38105"/>
                  </a:lnTo>
                  <a:cubicBezTo>
                    <a:pt x="26146" y="37955"/>
                    <a:pt x="26113" y="37692"/>
                    <a:pt x="25813" y="37518"/>
                  </a:cubicBezTo>
                  <a:lnTo>
                    <a:pt x="24028" y="36487"/>
                  </a:lnTo>
                  <a:cubicBezTo>
                    <a:pt x="23727" y="36314"/>
                    <a:pt x="23273" y="36295"/>
                    <a:pt x="23012" y="36446"/>
                  </a:cubicBezTo>
                  <a:lnTo>
                    <a:pt x="21081" y="37562"/>
                  </a:lnTo>
                  <a:cubicBezTo>
                    <a:pt x="20820" y="37711"/>
                    <a:pt x="20854" y="37973"/>
                    <a:pt x="21153" y="38147"/>
                  </a:cubicBezTo>
                  <a:lnTo>
                    <a:pt x="22938" y="39178"/>
                  </a:lnTo>
                  <a:cubicBezTo>
                    <a:pt x="23240" y="39351"/>
                    <a:pt x="23694" y="39371"/>
                    <a:pt x="23954" y="39219"/>
                  </a:cubicBezTo>
                  <a:close/>
                  <a:moveTo>
                    <a:pt x="28161" y="36793"/>
                  </a:moveTo>
                  <a:lnTo>
                    <a:pt x="30093" y="35677"/>
                  </a:lnTo>
                  <a:cubicBezTo>
                    <a:pt x="30353" y="35527"/>
                    <a:pt x="30320" y="35265"/>
                    <a:pt x="30019" y="35091"/>
                  </a:cubicBezTo>
                  <a:lnTo>
                    <a:pt x="28234" y="34060"/>
                  </a:lnTo>
                  <a:cubicBezTo>
                    <a:pt x="27934" y="33886"/>
                    <a:pt x="27478" y="33868"/>
                    <a:pt x="27218" y="34018"/>
                  </a:cubicBezTo>
                  <a:lnTo>
                    <a:pt x="25286" y="35133"/>
                  </a:lnTo>
                  <a:cubicBezTo>
                    <a:pt x="25026" y="35283"/>
                    <a:pt x="25059" y="35545"/>
                    <a:pt x="25359" y="35719"/>
                  </a:cubicBezTo>
                  <a:lnTo>
                    <a:pt x="27144" y="36750"/>
                  </a:lnTo>
                  <a:cubicBezTo>
                    <a:pt x="27445" y="36924"/>
                    <a:pt x="27899" y="36942"/>
                    <a:pt x="28161" y="36793"/>
                  </a:cubicBezTo>
                  <a:close/>
                  <a:moveTo>
                    <a:pt x="14814" y="31698"/>
                  </a:moveTo>
                  <a:lnTo>
                    <a:pt x="12862" y="32825"/>
                  </a:lnTo>
                  <a:cubicBezTo>
                    <a:pt x="12606" y="32972"/>
                    <a:pt x="12638" y="33227"/>
                    <a:pt x="12933" y="33399"/>
                  </a:cubicBezTo>
                  <a:lnTo>
                    <a:pt x="14741" y="34443"/>
                  </a:lnTo>
                  <a:cubicBezTo>
                    <a:pt x="15035" y="34613"/>
                    <a:pt x="15480" y="34632"/>
                    <a:pt x="15734" y="34484"/>
                  </a:cubicBezTo>
                  <a:lnTo>
                    <a:pt x="17687" y="33358"/>
                  </a:lnTo>
                  <a:cubicBezTo>
                    <a:pt x="17941" y="33211"/>
                    <a:pt x="17909" y="32953"/>
                    <a:pt x="17616" y="32784"/>
                  </a:cubicBezTo>
                  <a:lnTo>
                    <a:pt x="15807" y="31739"/>
                  </a:lnTo>
                  <a:cubicBezTo>
                    <a:pt x="15513" y="31570"/>
                    <a:pt x="15068" y="31550"/>
                    <a:pt x="14814" y="31698"/>
                  </a:cubicBezTo>
                  <a:close/>
                  <a:moveTo>
                    <a:pt x="23842" y="34545"/>
                  </a:moveTo>
                  <a:lnTo>
                    <a:pt x="26202" y="33182"/>
                  </a:lnTo>
                  <a:cubicBezTo>
                    <a:pt x="26344" y="33100"/>
                    <a:pt x="26326" y="32958"/>
                    <a:pt x="26161" y="32863"/>
                  </a:cubicBezTo>
                  <a:lnTo>
                    <a:pt x="23881" y="31547"/>
                  </a:lnTo>
                  <a:cubicBezTo>
                    <a:pt x="23718" y="31452"/>
                    <a:pt x="23470" y="31441"/>
                    <a:pt x="23327" y="31523"/>
                  </a:cubicBezTo>
                  <a:lnTo>
                    <a:pt x="20967" y="32885"/>
                  </a:lnTo>
                  <a:cubicBezTo>
                    <a:pt x="20825" y="32969"/>
                    <a:pt x="20843" y="33111"/>
                    <a:pt x="21007" y="33206"/>
                  </a:cubicBezTo>
                  <a:lnTo>
                    <a:pt x="23286" y="34522"/>
                  </a:lnTo>
                  <a:cubicBezTo>
                    <a:pt x="23451" y="34617"/>
                    <a:pt x="23700" y="34628"/>
                    <a:pt x="23842" y="34545"/>
                  </a:cubicBezTo>
                  <a:close/>
                  <a:moveTo>
                    <a:pt x="19676" y="33974"/>
                  </a:moveTo>
                  <a:cubicBezTo>
                    <a:pt x="19512" y="33880"/>
                    <a:pt x="19264" y="33869"/>
                    <a:pt x="19122" y="33951"/>
                  </a:cubicBezTo>
                  <a:lnTo>
                    <a:pt x="16762" y="35314"/>
                  </a:lnTo>
                  <a:cubicBezTo>
                    <a:pt x="16620" y="35395"/>
                    <a:pt x="16638" y="35538"/>
                    <a:pt x="16801" y="35633"/>
                  </a:cubicBezTo>
                  <a:lnTo>
                    <a:pt x="19081" y="36950"/>
                  </a:lnTo>
                  <a:cubicBezTo>
                    <a:pt x="19245" y="37044"/>
                    <a:pt x="19493" y="37054"/>
                    <a:pt x="19635" y="36973"/>
                  </a:cubicBezTo>
                  <a:lnTo>
                    <a:pt x="21995" y="35610"/>
                  </a:lnTo>
                  <a:cubicBezTo>
                    <a:pt x="22137" y="35529"/>
                    <a:pt x="22119" y="35385"/>
                    <a:pt x="21956" y="35291"/>
                  </a:cubicBezTo>
                  <a:close/>
                  <a:moveTo>
                    <a:pt x="28048" y="32118"/>
                  </a:moveTo>
                  <a:lnTo>
                    <a:pt x="30408" y="30755"/>
                  </a:lnTo>
                  <a:cubicBezTo>
                    <a:pt x="30550" y="30674"/>
                    <a:pt x="30532" y="30530"/>
                    <a:pt x="30368" y="30436"/>
                  </a:cubicBezTo>
                  <a:lnTo>
                    <a:pt x="28088" y="29119"/>
                  </a:lnTo>
                  <a:cubicBezTo>
                    <a:pt x="27925" y="29024"/>
                    <a:pt x="27677" y="29014"/>
                    <a:pt x="27534" y="29096"/>
                  </a:cubicBezTo>
                  <a:lnTo>
                    <a:pt x="25174" y="30459"/>
                  </a:lnTo>
                  <a:cubicBezTo>
                    <a:pt x="25032" y="30540"/>
                    <a:pt x="25050" y="30683"/>
                    <a:pt x="25214" y="30778"/>
                  </a:cubicBezTo>
                  <a:lnTo>
                    <a:pt x="27493" y="32095"/>
                  </a:lnTo>
                  <a:cubicBezTo>
                    <a:pt x="27657" y="32189"/>
                    <a:pt x="27905" y="32200"/>
                    <a:pt x="28048" y="32118"/>
                  </a:cubicBezTo>
                  <a:close/>
                  <a:moveTo>
                    <a:pt x="32254" y="29690"/>
                  </a:moveTo>
                  <a:lnTo>
                    <a:pt x="34615" y="28327"/>
                  </a:lnTo>
                  <a:cubicBezTo>
                    <a:pt x="34755" y="28245"/>
                    <a:pt x="34739" y="28103"/>
                    <a:pt x="34575" y="28008"/>
                  </a:cubicBezTo>
                  <a:lnTo>
                    <a:pt x="32295" y="26691"/>
                  </a:lnTo>
                  <a:cubicBezTo>
                    <a:pt x="32130" y="26597"/>
                    <a:pt x="31882" y="26586"/>
                    <a:pt x="31741" y="26668"/>
                  </a:cubicBezTo>
                  <a:lnTo>
                    <a:pt x="29381" y="28030"/>
                  </a:lnTo>
                  <a:cubicBezTo>
                    <a:pt x="29239" y="28112"/>
                    <a:pt x="29256" y="28256"/>
                    <a:pt x="29421" y="28350"/>
                  </a:cubicBezTo>
                  <a:lnTo>
                    <a:pt x="31700" y="29667"/>
                  </a:lnTo>
                  <a:cubicBezTo>
                    <a:pt x="31864" y="29762"/>
                    <a:pt x="32112" y="29773"/>
                    <a:pt x="32254" y="29690"/>
                  </a:cubicBezTo>
                  <a:close/>
                  <a:moveTo>
                    <a:pt x="65350" y="10247"/>
                  </a:moveTo>
                  <a:cubicBezTo>
                    <a:pt x="65513" y="10343"/>
                    <a:pt x="65762" y="10353"/>
                    <a:pt x="65904" y="10272"/>
                  </a:cubicBezTo>
                  <a:lnTo>
                    <a:pt x="68264" y="8909"/>
                  </a:lnTo>
                  <a:cubicBezTo>
                    <a:pt x="68406" y="8826"/>
                    <a:pt x="68388" y="8684"/>
                    <a:pt x="68225" y="8588"/>
                  </a:cubicBezTo>
                  <a:lnTo>
                    <a:pt x="65945" y="7273"/>
                  </a:lnTo>
                  <a:cubicBezTo>
                    <a:pt x="65781" y="7177"/>
                    <a:pt x="65533" y="7167"/>
                    <a:pt x="65391" y="7248"/>
                  </a:cubicBezTo>
                  <a:lnTo>
                    <a:pt x="63031" y="8611"/>
                  </a:lnTo>
                  <a:cubicBezTo>
                    <a:pt x="62888" y="8693"/>
                    <a:pt x="62907" y="8837"/>
                    <a:pt x="63070" y="8932"/>
                  </a:cubicBezTo>
                  <a:close/>
                  <a:moveTo>
                    <a:pt x="63294" y="13828"/>
                  </a:moveTo>
                  <a:lnTo>
                    <a:pt x="65079" y="14859"/>
                  </a:lnTo>
                  <a:cubicBezTo>
                    <a:pt x="65380" y="15031"/>
                    <a:pt x="65834" y="15051"/>
                    <a:pt x="66095" y="14899"/>
                  </a:cubicBezTo>
                  <a:lnTo>
                    <a:pt x="76360" y="8976"/>
                  </a:lnTo>
                  <a:cubicBezTo>
                    <a:pt x="76621" y="8826"/>
                    <a:pt x="76587" y="8563"/>
                    <a:pt x="76287" y="8390"/>
                  </a:cubicBezTo>
                  <a:lnTo>
                    <a:pt x="74503" y="7359"/>
                  </a:lnTo>
                  <a:cubicBezTo>
                    <a:pt x="74203" y="7185"/>
                    <a:pt x="73747" y="7165"/>
                    <a:pt x="73487" y="7317"/>
                  </a:cubicBezTo>
                  <a:lnTo>
                    <a:pt x="63223" y="13240"/>
                  </a:lnTo>
                  <a:cubicBezTo>
                    <a:pt x="62961" y="13390"/>
                    <a:pt x="62993" y="13654"/>
                    <a:pt x="63294" y="13828"/>
                  </a:cubicBezTo>
                  <a:close/>
                  <a:moveTo>
                    <a:pt x="61185" y="9677"/>
                  </a:moveTo>
                  <a:lnTo>
                    <a:pt x="58824" y="11039"/>
                  </a:lnTo>
                  <a:cubicBezTo>
                    <a:pt x="58683" y="11121"/>
                    <a:pt x="58700" y="11265"/>
                    <a:pt x="58865" y="11359"/>
                  </a:cubicBezTo>
                  <a:lnTo>
                    <a:pt x="61145" y="12676"/>
                  </a:lnTo>
                  <a:cubicBezTo>
                    <a:pt x="61308" y="12771"/>
                    <a:pt x="61556" y="12780"/>
                    <a:pt x="61697" y="12698"/>
                  </a:cubicBezTo>
                  <a:lnTo>
                    <a:pt x="64059" y="11336"/>
                  </a:lnTo>
                  <a:cubicBezTo>
                    <a:pt x="64199" y="11254"/>
                    <a:pt x="64183" y="11112"/>
                    <a:pt x="64018" y="11016"/>
                  </a:cubicBezTo>
                  <a:lnTo>
                    <a:pt x="61738" y="9699"/>
                  </a:lnTo>
                  <a:cubicBezTo>
                    <a:pt x="61574" y="9606"/>
                    <a:pt x="61326" y="9595"/>
                    <a:pt x="61184" y="9677"/>
                  </a:cubicBezTo>
                  <a:close/>
                  <a:moveTo>
                    <a:pt x="53285" y="17553"/>
                  </a:moveTo>
                  <a:lnTo>
                    <a:pt x="55646" y="16191"/>
                  </a:lnTo>
                  <a:cubicBezTo>
                    <a:pt x="55787" y="16109"/>
                    <a:pt x="55770" y="15965"/>
                    <a:pt x="55605" y="15871"/>
                  </a:cubicBezTo>
                  <a:lnTo>
                    <a:pt x="53326" y="14554"/>
                  </a:lnTo>
                  <a:cubicBezTo>
                    <a:pt x="53162" y="14460"/>
                    <a:pt x="52914" y="14450"/>
                    <a:pt x="52772" y="14532"/>
                  </a:cubicBezTo>
                  <a:lnTo>
                    <a:pt x="50411" y="15894"/>
                  </a:lnTo>
                  <a:cubicBezTo>
                    <a:pt x="50269" y="15976"/>
                    <a:pt x="50287" y="16120"/>
                    <a:pt x="50451" y="16213"/>
                  </a:cubicBezTo>
                  <a:lnTo>
                    <a:pt x="52731" y="17530"/>
                  </a:lnTo>
                  <a:cubicBezTo>
                    <a:pt x="52894" y="17624"/>
                    <a:pt x="53142" y="17635"/>
                    <a:pt x="53285" y="17553"/>
                  </a:cubicBezTo>
                  <a:close/>
                  <a:moveTo>
                    <a:pt x="57492" y="15127"/>
                  </a:moveTo>
                  <a:lnTo>
                    <a:pt x="59852" y="13764"/>
                  </a:lnTo>
                  <a:cubicBezTo>
                    <a:pt x="59994" y="13681"/>
                    <a:pt x="59976" y="13538"/>
                    <a:pt x="59812" y="13443"/>
                  </a:cubicBezTo>
                  <a:lnTo>
                    <a:pt x="57533" y="12128"/>
                  </a:lnTo>
                  <a:cubicBezTo>
                    <a:pt x="57369" y="12032"/>
                    <a:pt x="57121" y="12022"/>
                    <a:pt x="56978" y="12103"/>
                  </a:cubicBezTo>
                  <a:lnTo>
                    <a:pt x="54618" y="13466"/>
                  </a:lnTo>
                  <a:cubicBezTo>
                    <a:pt x="54476" y="13548"/>
                    <a:pt x="54494" y="13691"/>
                    <a:pt x="54658" y="13787"/>
                  </a:cubicBezTo>
                  <a:lnTo>
                    <a:pt x="56938" y="15102"/>
                  </a:lnTo>
                  <a:cubicBezTo>
                    <a:pt x="57101" y="15198"/>
                    <a:pt x="57349" y="15208"/>
                    <a:pt x="57490" y="15127"/>
                  </a:cubicBezTo>
                  <a:close/>
                  <a:moveTo>
                    <a:pt x="59678" y="8510"/>
                  </a:moveTo>
                  <a:lnTo>
                    <a:pt x="57870" y="7465"/>
                  </a:lnTo>
                  <a:cubicBezTo>
                    <a:pt x="57575" y="7295"/>
                    <a:pt x="57131" y="7276"/>
                    <a:pt x="56876" y="7424"/>
                  </a:cubicBezTo>
                  <a:lnTo>
                    <a:pt x="54924" y="8550"/>
                  </a:lnTo>
                  <a:cubicBezTo>
                    <a:pt x="54670" y="8697"/>
                    <a:pt x="54702" y="8955"/>
                    <a:pt x="54995" y="9124"/>
                  </a:cubicBezTo>
                  <a:lnTo>
                    <a:pt x="56803" y="10169"/>
                  </a:lnTo>
                  <a:cubicBezTo>
                    <a:pt x="57098" y="10338"/>
                    <a:pt x="57543" y="10358"/>
                    <a:pt x="57797" y="10210"/>
                  </a:cubicBezTo>
                  <a:lnTo>
                    <a:pt x="59749" y="9083"/>
                  </a:lnTo>
                  <a:cubicBezTo>
                    <a:pt x="60003" y="8936"/>
                    <a:pt x="59971" y="8679"/>
                    <a:pt x="59678" y="8510"/>
                  </a:cubicBezTo>
                  <a:close/>
                  <a:moveTo>
                    <a:pt x="52670" y="9851"/>
                  </a:moveTo>
                  <a:lnTo>
                    <a:pt x="50717" y="10977"/>
                  </a:lnTo>
                  <a:cubicBezTo>
                    <a:pt x="50463" y="11125"/>
                    <a:pt x="50495" y="11381"/>
                    <a:pt x="50788" y="11551"/>
                  </a:cubicBezTo>
                  <a:lnTo>
                    <a:pt x="52597" y="12595"/>
                  </a:lnTo>
                  <a:cubicBezTo>
                    <a:pt x="52891" y="12766"/>
                    <a:pt x="53336" y="12785"/>
                    <a:pt x="53590" y="12638"/>
                  </a:cubicBezTo>
                  <a:lnTo>
                    <a:pt x="55543" y="11510"/>
                  </a:lnTo>
                  <a:cubicBezTo>
                    <a:pt x="55798" y="11363"/>
                    <a:pt x="55766" y="11107"/>
                    <a:pt x="55472" y="10938"/>
                  </a:cubicBezTo>
                  <a:lnTo>
                    <a:pt x="53663" y="9893"/>
                  </a:lnTo>
                  <a:cubicBezTo>
                    <a:pt x="53368" y="9722"/>
                    <a:pt x="52924" y="9704"/>
                    <a:pt x="52669" y="9851"/>
                  </a:cubicBezTo>
                  <a:close/>
                  <a:moveTo>
                    <a:pt x="40667" y="24835"/>
                  </a:moveTo>
                  <a:lnTo>
                    <a:pt x="43027" y="23472"/>
                  </a:lnTo>
                  <a:cubicBezTo>
                    <a:pt x="43168" y="23391"/>
                    <a:pt x="43151" y="23248"/>
                    <a:pt x="42986" y="23153"/>
                  </a:cubicBezTo>
                  <a:lnTo>
                    <a:pt x="40708" y="21836"/>
                  </a:lnTo>
                  <a:cubicBezTo>
                    <a:pt x="40543" y="21742"/>
                    <a:pt x="40294" y="21731"/>
                    <a:pt x="40154" y="21813"/>
                  </a:cubicBezTo>
                  <a:lnTo>
                    <a:pt x="37794" y="23176"/>
                  </a:lnTo>
                  <a:cubicBezTo>
                    <a:pt x="37651" y="23257"/>
                    <a:pt x="37668" y="23401"/>
                    <a:pt x="37833" y="23495"/>
                  </a:cubicBezTo>
                  <a:lnTo>
                    <a:pt x="40113" y="24812"/>
                  </a:lnTo>
                  <a:cubicBezTo>
                    <a:pt x="40276" y="24907"/>
                    <a:pt x="40525" y="24918"/>
                    <a:pt x="40667" y="24835"/>
                  </a:cubicBezTo>
                  <a:close/>
                  <a:moveTo>
                    <a:pt x="49078" y="19981"/>
                  </a:moveTo>
                  <a:lnTo>
                    <a:pt x="51439" y="18619"/>
                  </a:lnTo>
                  <a:cubicBezTo>
                    <a:pt x="51580" y="18537"/>
                    <a:pt x="51563" y="18393"/>
                    <a:pt x="51398" y="18300"/>
                  </a:cubicBezTo>
                  <a:lnTo>
                    <a:pt x="49119" y="16982"/>
                  </a:lnTo>
                  <a:cubicBezTo>
                    <a:pt x="48955" y="16889"/>
                    <a:pt x="48707" y="16878"/>
                    <a:pt x="48566" y="16960"/>
                  </a:cubicBezTo>
                  <a:lnTo>
                    <a:pt x="46204" y="18322"/>
                  </a:lnTo>
                  <a:cubicBezTo>
                    <a:pt x="46064" y="18404"/>
                    <a:pt x="46080" y="18548"/>
                    <a:pt x="46245" y="18642"/>
                  </a:cubicBezTo>
                  <a:lnTo>
                    <a:pt x="48525" y="19959"/>
                  </a:lnTo>
                  <a:cubicBezTo>
                    <a:pt x="48690" y="20053"/>
                    <a:pt x="48937" y="20063"/>
                    <a:pt x="49078" y="19981"/>
                  </a:cubicBezTo>
                  <a:close/>
                  <a:moveTo>
                    <a:pt x="36460" y="27263"/>
                  </a:moveTo>
                  <a:lnTo>
                    <a:pt x="38820" y="25900"/>
                  </a:lnTo>
                  <a:cubicBezTo>
                    <a:pt x="38962" y="25819"/>
                    <a:pt x="38944" y="25676"/>
                    <a:pt x="38781" y="25581"/>
                  </a:cubicBezTo>
                  <a:lnTo>
                    <a:pt x="36501" y="24264"/>
                  </a:lnTo>
                  <a:cubicBezTo>
                    <a:pt x="36337" y="24170"/>
                    <a:pt x="36089" y="24160"/>
                    <a:pt x="35947" y="24241"/>
                  </a:cubicBezTo>
                  <a:lnTo>
                    <a:pt x="33587" y="25604"/>
                  </a:lnTo>
                  <a:cubicBezTo>
                    <a:pt x="33444" y="25686"/>
                    <a:pt x="33463" y="25829"/>
                    <a:pt x="33626" y="25923"/>
                  </a:cubicBezTo>
                  <a:lnTo>
                    <a:pt x="35906" y="27240"/>
                  </a:lnTo>
                  <a:cubicBezTo>
                    <a:pt x="36069" y="27334"/>
                    <a:pt x="36318" y="27345"/>
                    <a:pt x="36460" y="27263"/>
                  </a:cubicBezTo>
                  <a:close/>
                  <a:moveTo>
                    <a:pt x="44872" y="22408"/>
                  </a:moveTo>
                  <a:lnTo>
                    <a:pt x="47232" y="21046"/>
                  </a:lnTo>
                  <a:cubicBezTo>
                    <a:pt x="47375" y="20964"/>
                    <a:pt x="47357" y="20822"/>
                    <a:pt x="47193" y="20726"/>
                  </a:cubicBezTo>
                  <a:lnTo>
                    <a:pt x="44913" y="19409"/>
                  </a:lnTo>
                  <a:cubicBezTo>
                    <a:pt x="44750" y="19315"/>
                    <a:pt x="44501" y="19305"/>
                    <a:pt x="44359" y="19386"/>
                  </a:cubicBezTo>
                  <a:lnTo>
                    <a:pt x="41999" y="20749"/>
                  </a:lnTo>
                  <a:cubicBezTo>
                    <a:pt x="41857" y="20831"/>
                    <a:pt x="41875" y="20974"/>
                    <a:pt x="42038" y="21070"/>
                  </a:cubicBezTo>
                  <a:lnTo>
                    <a:pt x="44318" y="22385"/>
                  </a:lnTo>
                  <a:cubicBezTo>
                    <a:pt x="44482" y="22479"/>
                    <a:pt x="44730" y="22490"/>
                    <a:pt x="44872" y="22408"/>
                  </a:cubicBezTo>
                  <a:close/>
                  <a:moveTo>
                    <a:pt x="44256" y="14707"/>
                  </a:moveTo>
                  <a:lnTo>
                    <a:pt x="42305" y="15833"/>
                  </a:lnTo>
                  <a:cubicBezTo>
                    <a:pt x="42051" y="15980"/>
                    <a:pt x="42082" y="16238"/>
                    <a:pt x="42376" y="16407"/>
                  </a:cubicBezTo>
                  <a:lnTo>
                    <a:pt x="44185" y="17452"/>
                  </a:lnTo>
                  <a:cubicBezTo>
                    <a:pt x="44479" y="17621"/>
                    <a:pt x="44924" y="17639"/>
                    <a:pt x="45178" y="17493"/>
                  </a:cubicBezTo>
                  <a:lnTo>
                    <a:pt x="47129" y="16366"/>
                  </a:lnTo>
                  <a:cubicBezTo>
                    <a:pt x="47385" y="16220"/>
                    <a:pt x="47353" y="15964"/>
                    <a:pt x="47058" y="15793"/>
                  </a:cubicBezTo>
                  <a:lnTo>
                    <a:pt x="45251" y="14748"/>
                  </a:lnTo>
                  <a:cubicBezTo>
                    <a:pt x="44956" y="14577"/>
                    <a:pt x="44512" y="14559"/>
                    <a:pt x="44256" y="14706"/>
                  </a:cubicBezTo>
                  <a:close/>
                  <a:moveTo>
                    <a:pt x="17401" y="42374"/>
                  </a:moveTo>
                  <a:lnTo>
                    <a:pt x="15616" y="41343"/>
                  </a:lnTo>
                  <a:cubicBezTo>
                    <a:pt x="15316" y="41169"/>
                    <a:pt x="14860" y="41149"/>
                    <a:pt x="14600" y="41301"/>
                  </a:cubicBezTo>
                  <a:lnTo>
                    <a:pt x="12668" y="42415"/>
                  </a:lnTo>
                  <a:cubicBezTo>
                    <a:pt x="12408" y="42565"/>
                    <a:pt x="12441" y="42828"/>
                    <a:pt x="12741" y="43002"/>
                  </a:cubicBezTo>
                  <a:lnTo>
                    <a:pt x="14526" y="44033"/>
                  </a:lnTo>
                  <a:cubicBezTo>
                    <a:pt x="14827" y="44206"/>
                    <a:pt x="15281" y="44226"/>
                    <a:pt x="15542" y="44074"/>
                  </a:cubicBezTo>
                  <a:lnTo>
                    <a:pt x="17473" y="42960"/>
                  </a:lnTo>
                  <a:cubicBezTo>
                    <a:pt x="17734" y="42810"/>
                    <a:pt x="17702" y="42547"/>
                    <a:pt x="17401" y="42374"/>
                  </a:cubicBezTo>
                  <a:close/>
                  <a:moveTo>
                    <a:pt x="49191" y="24655"/>
                  </a:moveTo>
                  <a:lnTo>
                    <a:pt x="51123" y="23540"/>
                  </a:lnTo>
                  <a:cubicBezTo>
                    <a:pt x="51383" y="23391"/>
                    <a:pt x="51350" y="23127"/>
                    <a:pt x="51050" y="22955"/>
                  </a:cubicBezTo>
                  <a:lnTo>
                    <a:pt x="49265" y="21924"/>
                  </a:lnTo>
                  <a:cubicBezTo>
                    <a:pt x="48964" y="21750"/>
                    <a:pt x="48510" y="21730"/>
                    <a:pt x="48250" y="21881"/>
                  </a:cubicBezTo>
                  <a:lnTo>
                    <a:pt x="46318" y="22995"/>
                  </a:lnTo>
                  <a:cubicBezTo>
                    <a:pt x="46058" y="23145"/>
                    <a:pt x="46091" y="23409"/>
                    <a:pt x="46391" y="23581"/>
                  </a:cubicBezTo>
                  <a:lnTo>
                    <a:pt x="48176" y="24612"/>
                  </a:lnTo>
                  <a:cubicBezTo>
                    <a:pt x="48477" y="24786"/>
                    <a:pt x="48931" y="24806"/>
                    <a:pt x="49191" y="24656"/>
                  </a:cubicBezTo>
                  <a:close/>
                  <a:moveTo>
                    <a:pt x="25695" y="42307"/>
                  </a:moveTo>
                  <a:lnTo>
                    <a:pt x="23943" y="41296"/>
                  </a:lnTo>
                  <a:cubicBezTo>
                    <a:pt x="23633" y="41116"/>
                    <a:pt x="23165" y="41096"/>
                    <a:pt x="22896" y="41252"/>
                  </a:cubicBezTo>
                  <a:lnTo>
                    <a:pt x="20995" y="42350"/>
                  </a:lnTo>
                  <a:cubicBezTo>
                    <a:pt x="20725" y="42504"/>
                    <a:pt x="20760" y="42775"/>
                    <a:pt x="21070" y="42954"/>
                  </a:cubicBezTo>
                  <a:lnTo>
                    <a:pt x="22820" y="43965"/>
                  </a:lnTo>
                  <a:cubicBezTo>
                    <a:pt x="23131" y="44144"/>
                    <a:pt x="23600" y="44163"/>
                    <a:pt x="23868" y="44009"/>
                  </a:cubicBezTo>
                  <a:lnTo>
                    <a:pt x="25771" y="42911"/>
                  </a:lnTo>
                  <a:cubicBezTo>
                    <a:pt x="26039" y="42757"/>
                    <a:pt x="26005" y="42486"/>
                    <a:pt x="25695" y="42307"/>
                  </a:cubicBezTo>
                  <a:close/>
                  <a:moveTo>
                    <a:pt x="8596" y="30893"/>
                  </a:moveTo>
                  <a:lnTo>
                    <a:pt x="10868" y="32206"/>
                  </a:lnTo>
                  <a:cubicBezTo>
                    <a:pt x="11033" y="32301"/>
                    <a:pt x="11286" y="32312"/>
                    <a:pt x="11430" y="32228"/>
                  </a:cubicBezTo>
                  <a:lnTo>
                    <a:pt x="13783" y="30870"/>
                  </a:lnTo>
                  <a:cubicBezTo>
                    <a:pt x="13926" y="30787"/>
                    <a:pt x="13908" y="30642"/>
                    <a:pt x="13743" y="30546"/>
                  </a:cubicBezTo>
                  <a:lnTo>
                    <a:pt x="11471" y="29235"/>
                  </a:lnTo>
                  <a:cubicBezTo>
                    <a:pt x="11304" y="29139"/>
                    <a:pt x="11053" y="29128"/>
                    <a:pt x="10909" y="29211"/>
                  </a:cubicBezTo>
                  <a:lnTo>
                    <a:pt x="8557" y="30569"/>
                  </a:lnTo>
                  <a:cubicBezTo>
                    <a:pt x="8413" y="30652"/>
                    <a:pt x="8430" y="30798"/>
                    <a:pt x="8596" y="30893"/>
                  </a:cubicBezTo>
                  <a:close/>
                  <a:moveTo>
                    <a:pt x="13444" y="35192"/>
                  </a:moveTo>
                  <a:lnTo>
                    <a:pt x="11634" y="34148"/>
                  </a:lnTo>
                  <a:cubicBezTo>
                    <a:pt x="11341" y="33977"/>
                    <a:pt x="10896" y="33959"/>
                    <a:pt x="10641" y="34106"/>
                  </a:cubicBezTo>
                  <a:lnTo>
                    <a:pt x="4450" y="37680"/>
                  </a:lnTo>
                  <a:cubicBezTo>
                    <a:pt x="4194" y="37827"/>
                    <a:pt x="4226" y="38082"/>
                    <a:pt x="4521" y="38253"/>
                  </a:cubicBezTo>
                  <a:lnTo>
                    <a:pt x="6328" y="39298"/>
                  </a:lnTo>
                  <a:cubicBezTo>
                    <a:pt x="6622" y="39468"/>
                    <a:pt x="7067" y="39486"/>
                    <a:pt x="7323" y="39339"/>
                  </a:cubicBezTo>
                  <a:lnTo>
                    <a:pt x="13515" y="35765"/>
                  </a:lnTo>
                  <a:cubicBezTo>
                    <a:pt x="13769" y="35618"/>
                    <a:pt x="13737" y="35362"/>
                    <a:pt x="13444" y="35192"/>
                  </a:cubicBezTo>
                  <a:close/>
                  <a:moveTo>
                    <a:pt x="4391" y="33321"/>
                  </a:moveTo>
                  <a:lnTo>
                    <a:pt x="6662" y="34632"/>
                  </a:lnTo>
                  <a:cubicBezTo>
                    <a:pt x="6828" y="34729"/>
                    <a:pt x="7079" y="34740"/>
                    <a:pt x="7223" y="34657"/>
                  </a:cubicBezTo>
                  <a:lnTo>
                    <a:pt x="9576" y="33299"/>
                  </a:lnTo>
                  <a:cubicBezTo>
                    <a:pt x="9719" y="33215"/>
                    <a:pt x="9703" y="33070"/>
                    <a:pt x="9536" y="32975"/>
                  </a:cubicBezTo>
                  <a:lnTo>
                    <a:pt x="7264" y="31662"/>
                  </a:lnTo>
                  <a:cubicBezTo>
                    <a:pt x="7099" y="31567"/>
                    <a:pt x="6848" y="31556"/>
                    <a:pt x="6702" y="31638"/>
                  </a:cubicBezTo>
                  <a:lnTo>
                    <a:pt x="4350" y="32997"/>
                  </a:lnTo>
                  <a:cubicBezTo>
                    <a:pt x="4206" y="33079"/>
                    <a:pt x="4224" y="33224"/>
                    <a:pt x="4391" y="33321"/>
                  </a:cubicBezTo>
                  <a:close/>
                  <a:moveTo>
                    <a:pt x="5331" y="35403"/>
                  </a:moveTo>
                  <a:lnTo>
                    <a:pt x="3059" y="34090"/>
                  </a:lnTo>
                  <a:cubicBezTo>
                    <a:pt x="2894" y="33995"/>
                    <a:pt x="2642" y="33984"/>
                    <a:pt x="2497" y="34066"/>
                  </a:cubicBezTo>
                  <a:lnTo>
                    <a:pt x="144" y="35426"/>
                  </a:lnTo>
                  <a:cubicBezTo>
                    <a:pt x="1" y="35507"/>
                    <a:pt x="19" y="35653"/>
                    <a:pt x="184" y="35750"/>
                  </a:cubicBezTo>
                  <a:lnTo>
                    <a:pt x="2456" y="37061"/>
                  </a:lnTo>
                  <a:cubicBezTo>
                    <a:pt x="2623" y="37157"/>
                    <a:pt x="2874" y="37168"/>
                    <a:pt x="3018" y="37085"/>
                  </a:cubicBezTo>
                  <a:lnTo>
                    <a:pt x="5370" y="35725"/>
                  </a:lnTo>
                  <a:cubicBezTo>
                    <a:pt x="5514" y="35642"/>
                    <a:pt x="5496" y="35498"/>
                    <a:pt x="5331" y="35401"/>
                  </a:cubicBezTo>
                  <a:close/>
                  <a:moveTo>
                    <a:pt x="13543" y="40146"/>
                  </a:moveTo>
                  <a:lnTo>
                    <a:pt x="11264" y="38829"/>
                  </a:lnTo>
                  <a:cubicBezTo>
                    <a:pt x="11100" y="38735"/>
                    <a:pt x="10852" y="38724"/>
                    <a:pt x="10710" y="38806"/>
                  </a:cubicBezTo>
                  <a:lnTo>
                    <a:pt x="8349" y="40168"/>
                  </a:lnTo>
                  <a:cubicBezTo>
                    <a:pt x="8207" y="40250"/>
                    <a:pt x="8225" y="40392"/>
                    <a:pt x="8389" y="40488"/>
                  </a:cubicBezTo>
                  <a:lnTo>
                    <a:pt x="10669" y="41805"/>
                  </a:lnTo>
                  <a:cubicBezTo>
                    <a:pt x="10832" y="41899"/>
                    <a:pt x="11080" y="41909"/>
                    <a:pt x="11223" y="41828"/>
                  </a:cubicBezTo>
                  <a:lnTo>
                    <a:pt x="13583" y="40465"/>
                  </a:lnTo>
                  <a:cubicBezTo>
                    <a:pt x="13725" y="40383"/>
                    <a:pt x="13707" y="40240"/>
                    <a:pt x="13543" y="40146"/>
                  </a:cubicBezTo>
                  <a:close/>
                  <a:moveTo>
                    <a:pt x="76169" y="13178"/>
                  </a:moveTo>
                  <a:lnTo>
                    <a:pt x="74418" y="12167"/>
                  </a:lnTo>
                  <a:cubicBezTo>
                    <a:pt x="74108" y="11987"/>
                    <a:pt x="73638" y="11969"/>
                    <a:pt x="73370" y="12123"/>
                  </a:cubicBezTo>
                  <a:lnTo>
                    <a:pt x="71467" y="13221"/>
                  </a:lnTo>
                  <a:cubicBezTo>
                    <a:pt x="71199" y="13375"/>
                    <a:pt x="71233" y="13646"/>
                    <a:pt x="71543" y="13826"/>
                  </a:cubicBezTo>
                  <a:lnTo>
                    <a:pt x="73295" y="14837"/>
                  </a:lnTo>
                  <a:cubicBezTo>
                    <a:pt x="73605" y="15016"/>
                    <a:pt x="74074" y="15036"/>
                    <a:pt x="74342" y="14881"/>
                  </a:cubicBezTo>
                  <a:lnTo>
                    <a:pt x="76245" y="13784"/>
                  </a:lnTo>
                  <a:cubicBezTo>
                    <a:pt x="76512" y="13628"/>
                    <a:pt x="76478" y="13357"/>
                    <a:pt x="76169" y="13178"/>
                  </a:cubicBezTo>
                  <a:close/>
                  <a:moveTo>
                    <a:pt x="29900" y="39879"/>
                  </a:moveTo>
                  <a:lnTo>
                    <a:pt x="28150" y="38868"/>
                  </a:lnTo>
                  <a:cubicBezTo>
                    <a:pt x="27840" y="38689"/>
                    <a:pt x="27371" y="38670"/>
                    <a:pt x="27103" y="38824"/>
                  </a:cubicBezTo>
                  <a:lnTo>
                    <a:pt x="25200" y="39922"/>
                  </a:lnTo>
                  <a:cubicBezTo>
                    <a:pt x="24932" y="40078"/>
                    <a:pt x="24965" y="40347"/>
                    <a:pt x="25276" y="40526"/>
                  </a:cubicBezTo>
                  <a:lnTo>
                    <a:pt x="27027" y="41538"/>
                  </a:lnTo>
                  <a:cubicBezTo>
                    <a:pt x="27338" y="41717"/>
                    <a:pt x="27805" y="41737"/>
                    <a:pt x="28075" y="41582"/>
                  </a:cubicBezTo>
                  <a:lnTo>
                    <a:pt x="29976" y="40485"/>
                  </a:lnTo>
                  <a:cubicBezTo>
                    <a:pt x="30244" y="40329"/>
                    <a:pt x="30211" y="40059"/>
                    <a:pt x="29900" y="39879"/>
                  </a:cubicBezTo>
                  <a:close/>
                  <a:moveTo>
                    <a:pt x="80375" y="10750"/>
                  </a:moveTo>
                  <a:lnTo>
                    <a:pt x="78623" y="9739"/>
                  </a:lnTo>
                  <a:cubicBezTo>
                    <a:pt x="78314" y="9560"/>
                    <a:pt x="77845" y="9540"/>
                    <a:pt x="77577" y="9695"/>
                  </a:cubicBezTo>
                  <a:lnTo>
                    <a:pt x="75674" y="10792"/>
                  </a:lnTo>
                  <a:cubicBezTo>
                    <a:pt x="75406" y="10948"/>
                    <a:pt x="75440" y="11218"/>
                    <a:pt x="75750" y="11398"/>
                  </a:cubicBezTo>
                  <a:lnTo>
                    <a:pt x="77502" y="12409"/>
                  </a:lnTo>
                  <a:cubicBezTo>
                    <a:pt x="77810" y="12588"/>
                    <a:pt x="78280" y="12607"/>
                    <a:pt x="78548" y="12452"/>
                  </a:cubicBezTo>
                  <a:lnTo>
                    <a:pt x="80451" y="11354"/>
                  </a:lnTo>
                  <a:cubicBezTo>
                    <a:pt x="80718" y="11201"/>
                    <a:pt x="80685" y="10930"/>
                    <a:pt x="80375" y="10750"/>
                  </a:cubicBezTo>
                  <a:close/>
                  <a:moveTo>
                    <a:pt x="71962" y="15605"/>
                  </a:moveTo>
                  <a:lnTo>
                    <a:pt x="70211" y="14594"/>
                  </a:lnTo>
                  <a:cubicBezTo>
                    <a:pt x="69901" y="14415"/>
                    <a:pt x="69433" y="14395"/>
                    <a:pt x="69165" y="14550"/>
                  </a:cubicBezTo>
                  <a:lnTo>
                    <a:pt x="67262" y="15647"/>
                  </a:lnTo>
                  <a:cubicBezTo>
                    <a:pt x="66994" y="15803"/>
                    <a:pt x="67027" y="16074"/>
                    <a:pt x="67338" y="16253"/>
                  </a:cubicBezTo>
                  <a:lnTo>
                    <a:pt x="69089" y="17264"/>
                  </a:lnTo>
                  <a:cubicBezTo>
                    <a:pt x="69398" y="17443"/>
                    <a:pt x="69867" y="17462"/>
                    <a:pt x="70135" y="17308"/>
                  </a:cubicBezTo>
                  <a:lnTo>
                    <a:pt x="72038" y="16210"/>
                  </a:lnTo>
                  <a:cubicBezTo>
                    <a:pt x="72306" y="16054"/>
                    <a:pt x="72273" y="15785"/>
                    <a:pt x="71962" y="15605"/>
                  </a:cubicBezTo>
                  <a:close/>
                  <a:moveTo>
                    <a:pt x="34107" y="37453"/>
                  </a:moveTo>
                  <a:lnTo>
                    <a:pt x="32356" y="36441"/>
                  </a:lnTo>
                  <a:cubicBezTo>
                    <a:pt x="32046" y="36261"/>
                    <a:pt x="31578" y="36242"/>
                    <a:pt x="31308" y="36397"/>
                  </a:cubicBezTo>
                  <a:lnTo>
                    <a:pt x="29407" y="37495"/>
                  </a:lnTo>
                  <a:cubicBezTo>
                    <a:pt x="29137" y="37649"/>
                    <a:pt x="29171" y="37920"/>
                    <a:pt x="29483" y="38099"/>
                  </a:cubicBezTo>
                  <a:lnTo>
                    <a:pt x="31233" y="39110"/>
                  </a:lnTo>
                  <a:cubicBezTo>
                    <a:pt x="31543" y="39290"/>
                    <a:pt x="32012" y="39309"/>
                    <a:pt x="32280" y="39154"/>
                  </a:cubicBezTo>
                  <a:lnTo>
                    <a:pt x="34183" y="38057"/>
                  </a:lnTo>
                  <a:cubicBezTo>
                    <a:pt x="34451" y="37902"/>
                    <a:pt x="34416" y="37631"/>
                    <a:pt x="34107" y="37453"/>
                  </a:cubicBezTo>
                  <a:close/>
                  <a:moveTo>
                    <a:pt x="67757" y="18033"/>
                  </a:moveTo>
                  <a:lnTo>
                    <a:pt x="66005" y="17020"/>
                  </a:lnTo>
                  <a:cubicBezTo>
                    <a:pt x="65695" y="16842"/>
                    <a:pt x="65226" y="16822"/>
                    <a:pt x="64958" y="16978"/>
                  </a:cubicBezTo>
                  <a:lnTo>
                    <a:pt x="63055" y="18075"/>
                  </a:lnTo>
                  <a:cubicBezTo>
                    <a:pt x="62787" y="18230"/>
                    <a:pt x="62820" y="18501"/>
                    <a:pt x="63131" y="18679"/>
                  </a:cubicBezTo>
                  <a:lnTo>
                    <a:pt x="64882" y="19691"/>
                  </a:lnTo>
                  <a:cubicBezTo>
                    <a:pt x="65193" y="19869"/>
                    <a:pt x="65662" y="19889"/>
                    <a:pt x="65930" y="19735"/>
                  </a:cubicBezTo>
                  <a:lnTo>
                    <a:pt x="67833" y="18637"/>
                  </a:lnTo>
                  <a:cubicBezTo>
                    <a:pt x="68101" y="18483"/>
                    <a:pt x="68067" y="18212"/>
                    <a:pt x="67757" y="18033"/>
                  </a:cubicBezTo>
                  <a:close/>
                  <a:moveTo>
                    <a:pt x="63499" y="20490"/>
                  </a:moveTo>
                  <a:lnTo>
                    <a:pt x="61747" y="19479"/>
                  </a:lnTo>
                  <a:cubicBezTo>
                    <a:pt x="61437" y="19300"/>
                    <a:pt x="60967" y="19280"/>
                    <a:pt x="60699" y="19435"/>
                  </a:cubicBezTo>
                  <a:lnTo>
                    <a:pt x="33612" y="35068"/>
                  </a:lnTo>
                  <a:cubicBezTo>
                    <a:pt x="33344" y="35223"/>
                    <a:pt x="33378" y="35494"/>
                    <a:pt x="33688" y="35672"/>
                  </a:cubicBezTo>
                  <a:lnTo>
                    <a:pt x="35440" y="36684"/>
                  </a:lnTo>
                  <a:cubicBezTo>
                    <a:pt x="35750" y="36862"/>
                    <a:pt x="36218" y="36882"/>
                    <a:pt x="36487" y="36727"/>
                  </a:cubicBezTo>
                  <a:lnTo>
                    <a:pt x="63574" y="21094"/>
                  </a:lnTo>
                  <a:cubicBezTo>
                    <a:pt x="63842" y="20940"/>
                    <a:pt x="63809" y="20669"/>
                    <a:pt x="63499" y="20490"/>
                  </a:cubicBezTo>
                  <a:close/>
                  <a:moveTo>
                    <a:pt x="21490" y="44734"/>
                  </a:moveTo>
                  <a:lnTo>
                    <a:pt x="19738" y="43723"/>
                  </a:lnTo>
                  <a:cubicBezTo>
                    <a:pt x="19428" y="43544"/>
                    <a:pt x="18958" y="43525"/>
                    <a:pt x="18690" y="43679"/>
                  </a:cubicBezTo>
                  <a:lnTo>
                    <a:pt x="16788" y="44777"/>
                  </a:lnTo>
                  <a:cubicBezTo>
                    <a:pt x="16520" y="44932"/>
                    <a:pt x="16553" y="45202"/>
                    <a:pt x="16863" y="45382"/>
                  </a:cubicBezTo>
                  <a:lnTo>
                    <a:pt x="18615" y="46393"/>
                  </a:lnTo>
                  <a:cubicBezTo>
                    <a:pt x="18925" y="46572"/>
                    <a:pt x="19393" y="46592"/>
                    <a:pt x="19662" y="46437"/>
                  </a:cubicBezTo>
                  <a:lnTo>
                    <a:pt x="21564" y="45340"/>
                  </a:lnTo>
                  <a:cubicBezTo>
                    <a:pt x="21832" y="45184"/>
                    <a:pt x="21798" y="44913"/>
                    <a:pt x="21488" y="44734"/>
                  </a:cubicBezTo>
                  <a:close/>
                  <a:moveTo>
                    <a:pt x="59659" y="6962"/>
                  </a:moveTo>
                  <a:lnTo>
                    <a:pt x="60550" y="7477"/>
                  </a:lnTo>
                  <a:cubicBezTo>
                    <a:pt x="61098" y="7793"/>
                    <a:pt x="61985" y="7793"/>
                    <a:pt x="62533" y="7477"/>
                  </a:cubicBezTo>
                  <a:lnTo>
                    <a:pt x="64757" y="6193"/>
                  </a:lnTo>
                  <a:cubicBezTo>
                    <a:pt x="65303" y="5878"/>
                    <a:pt x="66192" y="5878"/>
                    <a:pt x="66738" y="6193"/>
                  </a:cubicBezTo>
                  <a:lnTo>
                    <a:pt x="68868" y="7424"/>
                  </a:lnTo>
                  <a:cubicBezTo>
                    <a:pt x="69415" y="7740"/>
                    <a:pt x="70302" y="7740"/>
                    <a:pt x="70850" y="7424"/>
                  </a:cubicBezTo>
                  <a:lnTo>
                    <a:pt x="71741" y="6909"/>
                  </a:lnTo>
                  <a:cubicBezTo>
                    <a:pt x="72289" y="6593"/>
                    <a:pt x="72289" y="6081"/>
                    <a:pt x="71741" y="5765"/>
                  </a:cubicBezTo>
                  <a:lnTo>
                    <a:pt x="66740" y="2875"/>
                  </a:lnTo>
                  <a:cubicBezTo>
                    <a:pt x="66193" y="2559"/>
                    <a:pt x="65305" y="2559"/>
                    <a:pt x="64757" y="2875"/>
                  </a:cubicBezTo>
                  <a:lnTo>
                    <a:pt x="59659" y="5816"/>
                  </a:lnTo>
                  <a:cubicBezTo>
                    <a:pt x="59111" y="6133"/>
                    <a:pt x="59111" y="6646"/>
                    <a:pt x="59659" y="6962"/>
                  </a:cubicBezTo>
                  <a:close/>
                  <a:moveTo>
                    <a:pt x="54774" y="4245"/>
                  </a:moveTo>
                  <a:lnTo>
                    <a:pt x="57045" y="5558"/>
                  </a:lnTo>
                  <a:cubicBezTo>
                    <a:pt x="57210" y="5653"/>
                    <a:pt x="57461" y="5664"/>
                    <a:pt x="57605" y="5580"/>
                  </a:cubicBezTo>
                  <a:lnTo>
                    <a:pt x="64255" y="1743"/>
                  </a:lnTo>
                  <a:cubicBezTo>
                    <a:pt x="64399" y="1659"/>
                    <a:pt x="64381" y="1516"/>
                    <a:pt x="64216" y="1419"/>
                  </a:cubicBezTo>
                  <a:lnTo>
                    <a:pt x="61944" y="106"/>
                  </a:lnTo>
                  <a:cubicBezTo>
                    <a:pt x="61777" y="11"/>
                    <a:pt x="61526" y="0"/>
                    <a:pt x="61382" y="84"/>
                  </a:cubicBezTo>
                  <a:lnTo>
                    <a:pt x="54732" y="3921"/>
                  </a:lnTo>
                  <a:cubicBezTo>
                    <a:pt x="54590" y="4003"/>
                    <a:pt x="54608" y="4148"/>
                    <a:pt x="54774" y="4244"/>
                  </a:cubicBezTo>
                  <a:close/>
                  <a:moveTo>
                    <a:pt x="12802" y="28466"/>
                  </a:moveTo>
                  <a:lnTo>
                    <a:pt x="15072" y="29779"/>
                  </a:lnTo>
                  <a:cubicBezTo>
                    <a:pt x="15239" y="29874"/>
                    <a:pt x="15490" y="29885"/>
                    <a:pt x="15634" y="29802"/>
                  </a:cubicBezTo>
                  <a:lnTo>
                    <a:pt x="17988" y="28444"/>
                  </a:lnTo>
                  <a:cubicBezTo>
                    <a:pt x="18132" y="28360"/>
                    <a:pt x="18114" y="28215"/>
                    <a:pt x="17947" y="28120"/>
                  </a:cubicBezTo>
                  <a:lnTo>
                    <a:pt x="15676" y="26807"/>
                  </a:lnTo>
                  <a:cubicBezTo>
                    <a:pt x="15510" y="26712"/>
                    <a:pt x="15259" y="26701"/>
                    <a:pt x="15115" y="26785"/>
                  </a:cubicBezTo>
                  <a:lnTo>
                    <a:pt x="12761" y="28142"/>
                  </a:lnTo>
                  <a:cubicBezTo>
                    <a:pt x="12618" y="28226"/>
                    <a:pt x="12637" y="28370"/>
                    <a:pt x="12803" y="28466"/>
                  </a:cubicBezTo>
                  <a:close/>
                  <a:moveTo>
                    <a:pt x="46451" y="9047"/>
                  </a:moveTo>
                  <a:lnTo>
                    <a:pt x="48724" y="10359"/>
                  </a:lnTo>
                  <a:cubicBezTo>
                    <a:pt x="48890" y="10455"/>
                    <a:pt x="49141" y="10465"/>
                    <a:pt x="49285" y="10382"/>
                  </a:cubicBezTo>
                  <a:lnTo>
                    <a:pt x="51638" y="9026"/>
                  </a:lnTo>
                  <a:cubicBezTo>
                    <a:pt x="51783" y="8942"/>
                    <a:pt x="51765" y="8797"/>
                    <a:pt x="51598" y="8700"/>
                  </a:cubicBezTo>
                  <a:lnTo>
                    <a:pt x="49326" y="7389"/>
                  </a:lnTo>
                  <a:cubicBezTo>
                    <a:pt x="49161" y="7292"/>
                    <a:pt x="48910" y="7282"/>
                    <a:pt x="48766" y="7365"/>
                  </a:cubicBezTo>
                  <a:lnTo>
                    <a:pt x="46412" y="8723"/>
                  </a:lnTo>
                  <a:cubicBezTo>
                    <a:pt x="46268" y="8806"/>
                    <a:pt x="46286" y="8952"/>
                    <a:pt x="46451" y="9047"/>
                  </a:cubicBezTo>
                  <a:close/>
                  <a:moveTo>
                    <a:pt x="53398" y="22228"/>
                  </a:moveTo>
                  <a:lnTo>
                    <a:pt x="55328" y="21114"/>
                  </a:lnTo>
                  <a:cubicBezTo>
                    <a:pt x="55589" y="20962"/>
                    <a:pt x="55555" y="20700"/>
                    <a:pt x="55256" y="20526"/>
                  </a:cubicBezTo>
                  <a:lnTo>
                    <a:pt x="53471" y="19495"/>
                  </a:lnTo>
                  <a:cubicBezTo>
                    <a:pt x="53171" y="19321"/>
                    <a:pt x="52715" y="19303"/>
                    <a:pt x="52455" y="19453"/>
                  </a:cubicBezTo>
                  <a:lnTo>
                    <a:pt x="50525" y="20569"/>
                  </a:lnTo>
                  <a:cubicBezTo>
                    <a:pt x="50265" y="20719"/>
                    <a:pt x="50296" y="20981"/>
                    <a:pt x="50598" y="21155"/>
                  </a:cubicBezTo>
                  <a:lnTo>
                    <a:pt x="52382" y="22186"/>
                  </a:lnTo>
                  <a:cubicBezTo>
                    <a:pt x="52682" y="22360"/>
                    <a:pt x="53136" y="22378"/>
                    <a:pt x="53398" y="22228"/>
                  </a:cubicBezTo>
                  <a:close/>
                  <a:moveTo>
                    <a:pt x="57604" y="19800"/>
                  </a:moveTo>
                  <a:lnTo>
                    <a:pt x="59535" y="18686"/>
                  </a:lnTo>
                  <a:cubicBezTo>
                    <a:pt x="59796" y="18536"/>
                    <a:pt x="59762" y="18272"/>
                    <a:pt x="59463" y="18100"/>
                  </a:cubicBezTo>
                  <a:lnTo>
                    <a:pt x="57678" y="17069"/>
                  </a:lnTo>
                  <a:cubicBezTo>
                    <a:pt x="57377" y="16895"/>
                    <a:pt x="56922" y="16877"/>
                    <a:pt x="56662" y="17026"/>
                  </a:cubicBezTo>
                  <a:lnTo>
                    <a:pt x="54730" y="18141"/>
                  </a:lnTo>
                  <a:cubicBezTo>
                    <a:pt x="54470" y="18290"/>
                    <a:pt x="54503" y="18554"/>
                    <a:pt x="54803" y="18728"/>
                  </a:cubicBezTo>
                  <a:lnTo>
                    <a:pt x="56588" y="19759"/>
                  </a:lnTo>
                  <a:cubicBezTo>
                    <a:pt x="56889" y="19931"/>
                    <a:pt x="57343" y="19951"/>
                    <a:pt x="57604" y="19800"/>
                  </a:cubicBezTo>
                  <a:close/>
                  <a:moveTo>
                    <a:pt x="61809" y="17373"/>
                  </a:moveTo>
                  <a:lnTo>
                    <a:pt x="63741" y="16259"/>
                  </a:lnTo>
                  <a:cubicBezTo>
                    <a:pt x="64001" y="16107"/>
                    <a:pt x="63968" y="15846"/>
                    <a:pt x="63668" y="15671"/>
                  </a:cubicBezTo>
                  <a:lnTo>
                    <a:pt x="61883" y="14641"/>
                  </a:lnTo>
                  <a:cubicBezTo>
                    <a:pt x="61584" y="14466"/>
                    <a:pt x="61128" y="14448"/>
                    <a:pt x="60868" y="14598"/>
                  </a:cubicBezTo>
                  <a:lnTo>
                    <a:pt x="58936" y="15714"/>
                  </a:lnTo>
                  <a:cubicBezTo>
                    <a:pt x="58675" y="15864"/>
                    <a:pt x="58709" y="16126"/>
                    <a:pt x="59010" y="16300"/>
                  </a:cubicBezTo>
                  <a:lnTo>
                    <a:pt x="60793" y="17331"/>
                  </a:lnTo>
                  <a:cubicBezTo>
                    <a:pt x="61095" y="17505"/>
                    <a:pt x="61549" y="17523"/>
                    <a:pt x="61809" y="17373"/>
                  </a:cubicBezTo>
                  <a:close/>
                  <a:moveTo>
                    <a:pt x="50658" y="6619"/>
                  </a:moveTo>
                  <a:lnTo>
                    <a:pt x="52929" y="7931"/>
                  </a:lnTo>
                  <a:cubicBezTo>
                    <a:pt x="53095" y="8028"/>
                    <a:pt x="53347" y="8037"/>
                    <a:pt x="53491" y="7955"/>
                  </a:cubicBezTo>
                  <a:lnTo>
                    <a:pt x="55845" y="6596"/>
                  </a:lnTo>
                  <a:cubicBezTo>
                    <a:pt x="55988" y="6513"/>
                    <a:pt x="55970" y="6369"/>
                    <a:pt x="55804" y="6272"/>
                  </a:cubicBezTo>
                  <a:lnTo>
                    <a:pt x="53531" y="4960"/>
                  </a:lnTo>
                  <a:cubicBezTo>
                    <a:pt x="53366" y="4864"/>
                    <a:pt x="53115" y="4854"/>
                    <a:pt x="52971" y="4937"/>
                  </a:cubicBezTo>
                  <a:lnTo>
                    <a:pt x="50617" y="6295"/>
                  </a:lnTo>
                  <a:cubicBezTo>
                    <a:pt x="50474" y="6378"/>
                    <a:pt x="50492" y="6523"/>
                    <a:pt x="50658" y="6619"/>
                  </a:cubicBezTo>
                  <a:close/>
                  <a:moveTo>
                    <a:pt x="21216" y="23612"/>
                  </a:moveTo>
                  <a:lnTo>
                    <a:pt x="23486" y="24924"/>
                  </a:lnTo>
                  <a:cubicBezTo>
                    <a:pt x="23653" y="25019"/>
                    <a:pt x="23904" y="25030"/>
                    <a:pt x="24048" y="24947"/>
                  </a:cubicBezTo>
                  <a:lnTo>
                    <a:pt x="26402" y="23589"/>
                  </a:lnTo>
                  <a:cubicBezTo>
                    <a:pt x="26546" y="23506"/>
                    <a:pt x="26528" y="23360"/>
                    <a:pt x="26361" y="23265"/>
                  </a:cubicBezTo>
                  <a:lnTo>
                    <a:pt x="24090" y="21952"/>
                  </a:lnTo>
                  <a:cubicBezTo>
                    <a:pt x="23924" y="21857"/>
                    <a:pt x="23673" y="21846"/>
                    <a:pt x="23529" y="21930"/>
                  </a:cubicBezTo>
                  <a:lnTo>
                    <a:pt x="21176" y="23288"/>
                  </a:lnTo>
                  <a:cubicBezTo>
                    <a:pt x="21031" y="23371"/>
                    <a:pt x="21049" y="23515"/>
                    <a:pt x="21216" y="23612"/>
                  </a:cubicBezTo>
                  <a:close/>
                  <a:moveTo>
                    <a:pt x="25421" y="21183"/>
                  </a:moveTo>
                  <a:lnTo>
                    <a:pt x="27693" y="22496"/>
                  </a:lnTo>
                  <a:cubicBezTo>
                    <a:pt x="27858" y="22591"/>
                    <a:pt x="28110" y="22602"/>
                    <a:pt x="28255" y="22519"/>
                  </a:cubicBezTo>
                  <a:lnTo>
                    <a:pt x="30607" y="21161"/>
                  </a:lnTo>
                  <a:cubicBezTo>
                    <a:pt x="30751" y="21077"/>
                    <a:pt x="30733" y="20932"/>
                    <a:pt x="30568" y="20837"/>
                  </a:cubicBezTo>
                  <a:lnTo>
                    <a:pt x="28296" y="19524"/>
                  </a:lnTo>
                  <a:cubicBezTo>
                    <a:pt x="28129" y="19429"/>
                    <a:pt x="27878" y="19418"/>
                    <a:pt x="27734" y="19502"/>
                  </a:cubicBezTo>
                  <a:lnTo>
                    <a:pt x="25382" y="20859"/>
                  </a:lnTo>
                  <a:cubicBezTo>
                    <a:pt x="25236" y="20943"/>
                    <a:pt x="25254" y="21088"/>
                    <a:pt x="25421" y="21183"/>
                  </a:cubicBezTo>
                  <a:close/>
                  <a:moveTo>
                    <a:pt x="42246" y="11474"/>
                  </a:moveTo>
                  <a:lnTo>
                    <a:pt x="44518" y="12786"/>
                  </a:lnTo>
                  <a:cubicBezTo>
                    <a:pt x="44683" y="12883"/>
                    <a:pt x="44934" y="12892"/>
                    <a:pt x="45078" y="12810"/>
                  </a:cubicBezTo>
                  <a:lnTo>
                    <a:pt x="47432" y="11451"/>
                  </a:lnTo>
                  <a:cubicBezTo>
                    <a:pt x="47576" y="11368"/>
                    <a:pt x="47558" y="11224"/>
                    <a:pt x="47391" y="11127"/>
                  </a:cubicBezTo>
                  <a:lnTo>
                    <a:pt x="45121" y="9814"/>
                  </a:lnTo>
                  <a:cubicBezTo>
                    <a:pt x="44954" y="9719"/>
                    <a:pt x="44703" y="9708"/>
                    <a:pt x="44559" y="9792"/>
                  </a:cubicBezTo>
                  <a:lnTo>
                    <a:pt x="42205" y="11150"/>
                  </a:lnTo>
                  <a:cubicBezTo>
                    <a:pt x="42061" y="11233"/>
                    <a:pt x="42079" y="11378"/>
                    <a:pt x="42246" y="11474"/>
                  </a:cubicBezTo>
                  <a:close/>
                  <a:moveTo>
                    <a:pt x="17009" y="26038"/>
                  </a:moveTo>
                  <a:lnTo>
                    <a:pt x="19281" y="27351"/>
                  </a:lnTo>
                  <a:cubicBezTo>
                    <a:pt x="19446" y="27446"/>
                    <a:pt x="19699" y="27457"/>
                    <a:pt x="19843" y="27373"/>
                  </a:cubicBezTo>
                  <a:lnTo>
                    <a:pt x="22195" y="26016"/>
                  </a:lnTo>
                  <a:cubicBezTo>
                    <a:pt x="22339" y="25932"/>
                    <a:pt x="22321" y="25787"/>
                    <a:pt x="22156" y="25692"/>
                  </a:cubicBezTo>
                  <a:lnTo>
                    <a:pt x="19883" y="24379"/>
                  </a:lnTo>
                  <a:cubicBezTo>
                    <a:pt x="19717" y="24284"/>
                    <a:pt x="19466" y="24273"/>
                    <a:pt x="19322" y="24356"/>
                  </a:cubicBezTo>
                  <a:lnTo>
                    <a:pt x="16969" y="25716"/>
                  </a:lnTo>
                  <a:cubicBezTo>
                    <a:pt x="16824" y="25798"/>
                    <a:pt x="16842" y="25943"/>
                    <a:pt x="17009" y="26038"/>
                  </a:cubicBezTo>
                  <a:close/>
                  <a:moveTo>
                    <a:pt x="38039" y="13902"/>
                  </a:moveTo>
                  <a:lnTo>
                    <a:pt x="40311" y="15213"/>
                  </a:lnTo>
                  <a:cubicBezTo>
                    <a:pt x="40478" y="15308"/>
                    <a:pt x="40729" y="15319"/>
                    <a:pt x="40873" y="15237"/>
                  </a:cubicBezTo>
                  <a:lnTo>
                    <a:pt x="43225" y="13878"/>
                  </a:lnTo>
                  <a:cubicBezTo>
                    <a:pt x="43369" y="13794"/>
                    <a:pt x="43352" y="13651"/>
                    <a:pt x="43186" y="13554"/>
                  </a:cubicBezTo>
                  <a:lnTo>
                    <a:pt x="40915" y="12243"/>
                  </a:lnTo>
                  <a:cubicBezTo>
                    <a:pt x="40749" y="12146"/>
                    <a:pt x="40497" y="12135"/>
                    <a:pt x="40353" y="12218"/>
                  </a:cubicBezTo>
                  <a:lnTo>
                    <a:pt x="38001" y="13576"/>
                  </a:lnTo>
                  <a:cubicBezTo>
                    <a:pt x="37856" y="13661"/>
                    <a:pt x="37874" y="13805"/>
                    <a:pt x="38039" y="13902"/>
                  </a:cubicBezTo>
                  <a:close/>
                  <a:moveTo>
                    <a:pt x="29626" y="18757"/>
                  </a:moveTo>
                  <a:lnTo>
                    <a:pt x="31899" y="20069"/>
                  </a:lnTo>
                  <a:cubicBezTo>
                    <a:pt x="32065" y="20165"/>
                    <a:pt x="32317" y="20175"/>
                    <a:pt x="32460" y="20092"/>
                  </a:cubicBezTo>
                  <a:lnTo>
                    <a:pt x="34814" y="18734"/>
                  </a:lnTo>
                  <a:cubicBezTo>
                    <a:pt x="34958" y="18651"/>
                    <a:pt x="34940" y="18505"/>
                    <a:pt x="34773" y="18410"/>
                  </a:cubicBezTo>
                  <a:lnTo>
                    <a:pt x="32501" y="17098"/>
                  </a:lnTo>
                  <a:cubicBezTo>
                    <a:pt x="32336" y="17002"/>
                    <a:pt x="32083" y="16992"/>
                    <a:pt x="31941" y="17075"/>
                  </a:cubicBezTo>
                  <a:lnTo>
                    <a:pt x="29587" y="18433"/>
                  </a:lnTo>
                  <a:cubicBezTo>
                    <a:pt x="29443" y="18516"/>
                    <a:pt x="29461" y="18660"/>
                    <a:pt x="29626" y="18757"/>
                  </a:cubicBezTo>
                  <a:close/>
                  <a:moveTo>
                    <a:pt x="33833" y="16330"/>
                  </a:moveTo>
                  <a:lnTo>
                    <a:pt x="36106" y="17641"/>
                  </a:lnTo>
                  <a:cubicBezTo>
                    <a:pt x="36272" y="17736"/>
                    <a:pt x="36523" y="17747"/>
                    <a:pt x="36667" y="17664"/>
                  </a:cubicBezTo>
                  <a:lnTo>
                    <a:pt x="39020" y="16306"/>
                  </a:lnTo>
                  <a:cubicBezTo>
                    <a:pt x="39164" y="16224"/>
                    <a:pt x="39145" y="16079"/>
                    <a:pt x="38980" y="15982"/>
                  </a:cubicBezTo>
                  <a:lnTo>
                    <a:pt x="36708" y="14671"/>
                  </a:lnTo>
                  <a:cubicBezTo>
                    <a:pt x="36542" y="14574"/>
                    <a:pt x="36292" y="14563"/>
                    <a:pt x="36147" y="14647"/>
                  </a:cubicBezTo>
                  <a:lnTo>
                    <a:pt x="33793" y="16005"/>
                  </a:lnTo>
                  <a:cubicBezTo>
                    <a:pt x="33649" y="16088"/>
                    <a:pt x="33667" y="16233"/>
                    <a:pt x="33833" y="163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2"/>
            <p:cNvSpPr/>
            <p:nvPr/>
          </p:nvSpPr>
          <p:spPr>
            <a:xfrm>
              <a:off x="2728700" y="1151825"/>
              <a:ext cx="632925" cy="358275"/>
            </a:xfrm>
            <a:custGeom>
              <a:avLst/>
              <a:gdLst/>
              <a:ahLst/>
              <a:cxnLst/>
              <a:rect l="l" t="t" r="r" b="b"/>
              <a:pathLst>
                <a:path w="25317" h="14331" extrusionOk="0">
                  <a:moveTo>
                    <a:pt x="12568" y="1"/>
                  </a:moveTo>
                  <a:cubicBezTo>
                    <a:pt x="12079" y="1"/>
                    <a:pt x="11613" y="99"/>
                    <a:pt x="11266" y="299"/>
                  </a:cubicBezTo>
                  <a:lnTo>
                    <a:pt x="766" y="6362"/>
                  </a:lnTo>
                  <a:cubicBezTo>
                    <a:pt x="0" y="6804"/>
                    <a:pt x="97" y="7583"/>
                    <a:pt x="981" y="8094"/>
                  </a:cubicBezTo>
                  <a:lnTo>
                    <a:pt x="11050" y="13908"/>
                  </a:lnTo>
                  <a:cubicBezTo>
                    <a:pt x="11533" y="14187"/>
                    <a:pt x="12157" y="14331"/>
                    <a:pt x="12748" y="14331"/>
                  </a:cubicBezTo>
                  <a:cubicBezTo>
                    <a:pt x="13237" y="14331"/>
                    <a:pt x="13703" y="14233"/>
                    <a:pt x="14050" y="14032"/>
                  </a:cubicBezTo>
                  <a:lnTo>
                    <a:pt x="24550" y="7969"/>
                  </a:lnTo>
                  <a:cubicBezTo>
                    <a:pt x="25316" y="7527"/>
                    <a:pt x="25219" y="6748"/>
                    <a:pt x="24335" y="6238"/>
                  </a:cubicBezTo>
                  <a:lnTo>
                    <a:pt x="14267" y="424"/>
                  </a:lnTo>
                  <a:cubicBezTo>
                    <a:pt x="13783" y="144"/>
                    <a:pt x="13159" y="1"/>
                    <a:pt x="12568" y="1"/>
                  </a:cubicBezTo>
                  <a:close/>
                </a:path>
              </a:pathLst>
            </a:custGeom>
            <a:solidFill>
              <a:srgbClr val="C9D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2"/>
            <p:cNvSpPr/>
            <p:nvPr/>
          </p:nvSpPr>
          <p:spPr>
            <a:xfrm>
              <a:off x="3045125" y="1335725"/>
              <a:ext cx="311425" cy="1140125"/>
            </a:xfrm>
            <a:custGeom>
              <a:avLst/>
              <a:gdLst/>
              <a:ahLst/>
              <a:cxnLst/>
              <a:rect l="l" t="t" r="r" b="b"/>
              <a:pathLst>
                <a:path w="12457" h="45605" extrusionOk="0">
                  <a:moveTo>
                    <a:pt x="12396" y="38352"/>
                  </a:moveTo>
                  <a:lnTo>
                    <a:pt x="12396" y="0"/>
                  </a:lnTo>
                  <a:lnTo>
                    <a:pt x="12396" y="0"/>
                  </a:lnTo>
                  <a:cubicBezTo>
                    <a:pt x="12349" y="232"/>
                    <a:pt x="12182" y="447"/>
                    <a:pt x="11893" y="613"/>
                  </a:cubicBezTo>
                  <a:lnTo>
                    <a:pt x="1393" y="6676"/>
                  </a:lnTo>
                  <a:cubicBezTo>
                    <a:pt x="1025" y="6888"/>
                    <a:pt x="523" y="6984"/>
                    <a:pt x="0" y="6970"/>
                  </a:cubicBezTo>
                  <a:lnTo>
                    <a:pt x="0" y="45593"/>
                  </a:lnTo>
                  <a:cubicBezTo>
                    <a:pt x="521" y="45605"/>
                    <a:pt x="1025" y="45511"/>
                    <a:pt x="1393" y="45297"/>
                  </a:cubicBezTo>
                  <a:lnTo>
                    <a:pt x="11893" y="39234"/>
                  </a:lnTo>
                  <a:cubicBezTo>
                    <a:pt x="12294" y="39003"/>
                    <a:pt x="12456" y="38680"/>
                    <a:pt x="12396" y="3835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2"/>
            <p:cNvSpPr/>
            <p:nvPr/>
          </p:nvSpPr>
          <p:spPr>
            <a:xfrm>
              <a:off x="2733350" y="1332950"/>
              <a:ext cx="311800" cy="1142600"/>
            </a:xfrm>
            <a:custGeom>
              <a:avLst/>
              <a:gdLst/>
              <a:ahLst/>
              <a:cxnLst/>
              <a:rect l="l" t="t" r="r" b="b"/>
              <a:pathLst>
                <a:path w="12472" h="45704" extrusionOk="0">
                  <a:moveTo>
                    <a:pt x="10864" y="6663"/>
                  </a:moveTo>
                  <a:lnTo>
                    <a:pt x="795" y="849"/>
                  </a:lnTo>
                  <a:cubicBezTo>
                    <a:pt x="373" y="605"/>
                    <a:pt x="134" y="301"/>
                    <a:pt x="78" y="1"/>
                  </a:cubicBezTo>
                  <a:lnTo>
                    <a:pt x="78" y="38352"/>
                  </a:lnTo>
                  <a:cubicBezTo>
                    <a:pt x="0" y="38731"/>
                    <a:pt x="246" y="39153"/>
                    <a:pt x="795" y="39471"/>
                  </a:cubicBezTo>
                  <a:lnTo>
                    <a:pt x="10865" y="45284"/>
                  </a:lnTo>
                  <a:cubicBezTo>
                    <a:pt x="11324" y="45549"/>
                    <a:pt x="11908" y="45690"/>
                    <a:pt x="12471" y="45704"/>
                  </a:cubicBezTo>
                  <a:lnTo>
                    <a:pt x="12471" y="7081"/>
                  </a:lnTo>
                  <a:cubicBezTo>
                    <a:pt x="11908" y="7067"/>
                    <a:pt x="11324" y="6928"/>
                    <a:pt x="10864" y="6663"/>
                  </a:cubicBezTo>
                  <a:close/>
                </a:path>
              </a:pathLst>
            </a:custGeom>
            <a:solidFill>
              <a:srgbClr val="C3E7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2"/>
            <p:cNvSpPr/>
            <p:nvPr/>
          </p:nvSpPr>
          <p:spPr>
            <a:xfrm>
              <a:off x="2733350" y="1332950"/>
              <a:ext cx="311800" cy="1142600"/>
            </a:xfrm>
            <a:custGeom>
              <a:avLst/>
              <a:gdLst/>
              <a:ahLst/>
              <a:cxnLst/>
              <a:rect l="l" t="t" r="r" b="b"/>
              <a:pathLst>
                <a:path w="12472" h="45704" extrusionOk="0">
                  <a:moveTo>
                    <a:pt x="10864" y="6663"/>
                  </a:moveTo>
                  <a:lnTo>
                    <a:pt x="795" y="849"/>
                  </a:lnTo>
                  <a:cubicBezTo>
                    <a:pt x="373" y="605"/>
                    <a:pt x="134" y="301"/>
                    <a:pt x="78" y="1"/>
                  </a:cubicBezTo>
                  <a:lnTo>
                    <a:pt x="78" y="38352"/>
                  </a:lnTo>
                  <a:cubicBezTo>
                    <a:pt x="0" y="38731"/>
                    <a:pt x="246" y="39153"/>
                    <a:pt x="795" y="39471"/>
                  </a:cubicBezTo>
                  <a:lnTo>
                    <a:pt x="10865" y="45284"/>
                  </a:lnTo>
                  <a:cubicBezTo>
                    <a:pt x="11324" y="45549"/>
                    <a:pt x="11908" y="45690"/>
                    <a:pt x="12471" y="45704"/>
                  </a:cubicBezTo>
                  <a:lnTo>
                    <a:pt x="12471" y="7081"/>
                  </a:lnTo>
                  <a:cubicBezTo>
                    <a:pt x="11908" y="7067"/>
                    <a:pt x="11324" y="6928"/>
                    <a:pt x="10864" y="666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2"/>
            <p:cNvSpPr/>
            <p:nvPr/>
          </p:nvSpPr>
          <p:spPr>
            <a:xfrm>
              <a:off x="2314650" y="1723200"/>
              <a:ext cx="632975" cy="358225"/>
            </a:xfrm>
            <a:custGeom>
              <a:avLst/>
              <a:gdLst/>
              <a:ahLst/>
              <a:cxnLst/>
              <a:rect l="l" t="t" r="r" b="b"/>
              <a:pathLst>
                <a:path w="25319" h="14329" extrusionOk="0">
                  <a:moveTo>
                    <a:pt x="12569" y="0"/>
                  </a:moveTo>
                  <a:cubicBezTo>
                    <a:pt x="12080" y="0"/>
                    <a:pt x="11614" y="98"/>
                    <a:pt x="11267" y="298"/>
                  </a:cubicBezTo>
                  <a:lnTo>
                    <a:pt x="767" y="6361"/>
                  </a:lnTo>
                  <a:cubicBezTo>
                    <a:pt x="1" y="6803"/>
                    <a:pt x="98" y="7581"/>
                    <a:pt x="982" y="8091"/>
                  </a:cubicBezTo>
                  <a:lnTo>
                    <a:pt x="11052" y="13906"/>
                  </a:lnTo>
                  <a:cubicBezTo>
                    <a:pt x="11536" y="14185"/>
                    <a:pt x="12158" y="14328"/>
                    <a:pt x="12749" y="14328"/>
                  </a:cubicBezTo>
                  <a:cubicBezTo>
                    <a:pt x="13237" y="14328"/>
                    <a:pt x="13704" y="14230"/>
                    <a:pt x="14051" y="14030"/>
                  </a:cubicBezTo>
                  <a:lnTo>
                    <a:pt x="24552" y="7967"/>
                  </a:lnTo>
                  <a:cubicBezTo>
                    <a:pt x="25318" y="7525"/>
                    <a:pt x="25221" y="6747"/>
                    <a:pt x="24337" y="6236"/>
                  </a:cubicBezTo>
                  <a:lnTo>
                    <a:pt x="14267" y="422"/>
                  </a:lnTo>
                  <a:cubicBezTo>
                    <a:pt x="13783" y="143"/>
                    <a:pt x="13160" y="0"/>
                    <a:pt x="12569" y="0"/>
                  </a:cubicBezTo>
                  <a:close/>
                </a:path>
              </a:pathLst>
            </a:custGeom>
            <a:solidFill>
              <a:srgbClr val="15E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2"/>
            <p:cNvSpPr/>
            <p:nvPr/>
          </p:nvSpPr>
          <p:spPr>
            <a:xfrm>
              <a:off x="2631075" y="1907075"/>
              <a:ext cx="311475" cy="807125"/>
            </a:xfrm>
            <a:custGeom>
              <a:avLst/>
              <a:gdLst/>
              <a:ahLst/>
              <a:cxnLst/>
              <a:rect l="l" t="t" r="r" b="b"/>
              <a:pathLst>
                <a:path w="12459" h="32285" extrusionOk="0">
                  <a:moveTo>
                    <a:pt x="12398" y="25031"/>
                  </a:moveTo>
                  <a:lnTo>
                    <a:pt x="12398" y="1"/>
                  </a:lnTo>
                  <a:lnTo>
                    <a:pt x="12398" y="1"/>
                  </a:lnTo>
                  <a:cubicBezTo>
                    <a:pt x="12349" y="231"/>
                    <a:pt x="12184" y="446"/>
                    <a:pt x="11895" y="614"/>
                  </a:cubicBezTo>
                  <a:lnTo>
                    <a:pt x="1394" y="6675"/>
                  </a:lnTo>
                  <a:cubicBezTo>
                    <a:pt x="1026" y="6889"/>
                    <a:pt x="523" y="6983"/>
                    <a:pt x="1" y="6970"/>
                  </a:cubicBezTo>
                  <a:lnTo>
                    <a:pt x="1" y="32271"/>
                  </a:lnTo>
                  <a:cubicBezTo>
                    <a:pt x="523" y="32285"/>
                    <a:pt x="1026" y="32189"/>
                    <a:pt x="1394" y="31978"/>
                  </a:cubicBezTo>
                  <a:lnTo>
                    <a:pt x="11895" y="25915"/>
                  </a:lnTo>
                  <a:cubicBezTo>
                    <a:pt x="12295" y="25683"/>
                    <a:pt x="12458" y="25361"/>
                    <a:pt x="12398" y="2503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2"/>
            <p:cNvSpPr/>
            <p:nvPr/>
          </p:nvSpPr>
          <p:spPr>
            <a:xfrm>
              <a:off x="2319300" y="1904275"/>
              <a:ext cx="311850" cy="809600"/>
            </a:xfrm>
            <a:custGeom>
              <a:avLst/>
              <a:gdLst/>
              <a:ahLst/>
              <a:cxnLst/>
              <a:rect l="l" t="t" r="r" b="b"/>
              <a:pathLst>
                <a:path w="12474" h="32384" extrusionOk="0">
                  <a:moveTo>
                    <a:pt x="10867" y="6663"/>
                  </a:moveTo>
                  <a:lnTo>
                    <a:pt x="796" y="848"/>
                  </a:lnTo>
                  <a:cubicBezTo>
                    <a:pt x="373" y="606"/>
                    <a:pt x="134" y="300"/>
                    <a:pt x="78" y="1"/>
                  </a:cubicBezTo>
                  <a:lnTo>
                    <a:pt x="78" y="25032"/>
                  </a:lnTo>
                  <a:cubicBezTo>
                    <a:pt x="1" y="25412"/>
                    <a:pt x="246" y="25833"/>
                    <a:pt x="796" y="26151"/>
                  </a:cubicBezTo>
                  <a:lnTo>
                    <a:pt x="10867" y="31965"/>
                  </a:lnTo>
                  <a:cubicBezTo>
                    <a:pt x="11326" y="32230"/>
                    <a:pt x="11910" y="32370"/>
                    <a:pt x="12473" y="32383"/>
                  </a:cubicBezTo>
                  <a:lnTo>
                    <a:pt x="12473" y="7081"/>
                  </a:lnTo>
                  <a:cubicBezTo>
                    <a:pt x="11909" y="7067"/>
                    <a:pt x="11324" y="6928"/>
                    <a:pt x="10867" y="6663"/>
                  </a:cubicBezTo>
                  <a:close/>
                </a:path>
              </a:pathLst>
            </a:custGeom>
            <a:solidFill>
              <a:srgbClr val="C3E7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2"/>
            <p:cNvSpPr/>
            <p:nvPr/>
          </p:nvSpPr>
          <p:spPr>
            <a:xfrm>
              <a:off x="2319300" y="1904275"/>
              <a:ext cx="311850" cy="809600"/>
            </a:xfrm>
            <a:custGeom>
              <a:avLst/>
              <a:gdLst/>
              <a:ahLst/>
              <a:cxnLst/>
              <a:rect l="l" t="t" r="r" b="b"/>
              <a:pathLst>
                <a:path w="12474" h="32384" extrusionOk="0">
                  <a:moveTo>
                    <a:pt x="10867" y="6663"/>
                  </a:moveTo>
                  <a:lnTo>
                    <a:pt x="796" y="848"/>
                  </a:lnTo>
                  <a:cubicBezTo>
                    <a:pt x="373" y="606"/>
                    <a:pt x="134" y="300"/>
                    <a:pt x="78" y="1"/>
                  </a:cubicBezTo>
                  <a:lnTo>
                    <a:pt x="78" y="25032"/>
                  </a:lnTo>
                  <a:cubicBezTo>
                    <a:pt x="1" y="25412"/>
                    <a:pt x="246" y="25833"/>
                    <a:pt x="796" y="26151"/>
                  </a:cubicBezTo>
                  <a:lnTo>
                    <a:pt x="10867" y="31965"/>
                  </a:lnTo>
                  <a:cubicBezTo>
                    <a:pt x="11326" y="32230"/>
                    <a:pt x="11910" y="32370"/>
                    <a:pt x="12473" y="32383"/>
                  </a:cubicBezTo>
                  <a:lnTo>
                    <a:pt x="12473" y="7081"/>
                  </a:lnTo>
                  <a:cubicBezTo>
                    <a:pt x="11909" y="7067"/>
                    <a:pt x="11324" y="6928"/>
                    <a:pt x="10867" y="666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2"/>
            <p:cNvSpPr/>
            <p:nvPr/>
          </p:nvSpPr>
          <p:spPr>
            <a:xfrm>
              <a:off x="1909825" y="2197350"/>
              <a:ext cx="632925" cy="358250"/>
            </a:xfrm>
            <a:custGeom>
              <a:avLst/>
              <a:gdLst/>
              <a:ahLst/>
              <a:cxnLst/>
              <a:rect l="l" t="t" r="r" b="b"/>
              <a:pathLst>
                <a:path w="25317" h="14330" extrusionOk="0">
                  <a:moveTo>
                    <a:pt x="12568" y="1"/>
                  </a:moveTo>
                  <a:cubicBezTo>
                    <a:pt x="12079" y="1"/>
                    <a:pt x="11613" y="99"/>
                    <a:pt x="11266" y="299"/>
                  </a:cubicBezTo>
                  <a:lnTo>
                    <a:pt x="765" y="6362"/>
                  </a:lnTo>
                  <a:cubicBezTo>
                    <a:pt x="0" y="6804"/>
                    <a:pt x="97" y="7582"/>
                    <a:pt x="981" y="8094"/>
                  </a:cubicBezTo>
                  <a:lnTo>
                    <a:pt x="11050" y="13907"/>
                  </a:lnTo>
                  <a:cubicBezTo>
                    <a:pt x="11534" y="14186"/>
                    <a:pt x="12158" y="14330"/>
                    <a:pt x="12749" y="14330"/>
                  </a:cubicBezTo>
                  <a:cubicBezTo>
                    <a:pt x="13238" y="14330"/>
                    <a:pt x="13704" y="14232"/>
                    <a:pt x="14050" y="14033"/>
                  </a:cubicBezTo>
                  <a:lnTo>
                    <a:pt x="24550" y="7970"/>
                  </a:lnTo>
                  <a:cubicBezTo>
                    <a:pt x="25316" y="7528"/>
                    <a:pt x="25219" y="6748"/>
                    <a:pt x="24335" y="6238"/>
                  </a:cubicBezTo>
                  <a:lnTo>
                    <a:pt x="14265" y="423"/>
                  </a:lnTo>
                  <a:cubicBezTo>
                    <a:pt x="13781" y="144"/>
                    <a:pt x="13158" y="1"/>
                    <a:pt x="12568" y="1"/>
                  </a:cubicBezTo>
                  <a:close/>
                </a:path>
              </a:pathLst>
            </a:custGeom>
            <a:solidFill>
              <a:srgbClr val="D24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2"/>
            <p:cNvSpPr/>
            <p:nvPr/>
          </p:nvSpPr>
          <p:spPr>
            <a:xfrm>
              <a:off x="2226200" y="2381250"/>
              <a:ext cx="311475" cy="566725"/>
            </a:xfrm>
            <a:custGeom>
              <a:avLst/>
              <a:gdLst/>
              <a:ahLst/>
              <a:cxnLst/>
              <a:rect l="l" t="t" r="r" b="b"/>
              <a:pathLst>
                <a:path w="12459" h="22669" extrusionOk="0">
                  <a:moveTo>
                    <a:pt x="12398" y="15416"/>
                  </a:moveTo>
                  <a:lnTo>
                    <a:pt x="12398" y="1"/>
                  </a:lnTo>
                  <a:lnTo>
                    <a:pt x="12398" y="1"/>
                  </a:lnTo>
                  <a:cubicBezTo>
                    <a:pt x="12351" y="231"/>
                    <a:pt x="12184" y="446"/>
                    <a:pt x="11895" y="614"/>
                  </a:cubicBezTo>
                  <a:lnTo>
                    <a:pt x="1395" y="6677"/>
                  </a:lnTo>
                  <a:cubicBezTo>
                    <a:pt x="1026" y="6889"/>
                    <a:pt x="523" y="6982"/>
                    <a:pt x="1" y="6970"/>
                  </a:cubicBezTo>
                  <a:lnTo>
                    <a:pt x="1" y="22657"/>
                  </a:lnTo>
                  <a:cubicBezTo>
                    <a:pt x="523" y="22669"/>
                    <a:pt x="1026" y="22575"/>
                    <a:pt x="1395" y="22362"/>
                  </a:cubicBezTo>
                  <a:lnTo>
                    <a:pt x="11895" y="16300"/>
                  </a:lnTo>
                  <a:cubicBezTo>
                    <a:pt x="12296" y="16068"/>
                    <a:pt x="12458" y="15745"/>
                    <a:pt x="12398" y="1541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2"/>
            <p:cNvSpPr/>
            <p:nvPr/>
          </p:nvSpPr>
          <p:spPr>
            <a:xfrm>
              <a:off x="1914425" y="2378450"/>
              <a:ext cx="311850" cy="569225"/>
            </a:xfrm>
            <a:custGeom>
              <a:avLst/>
              <a:gdLst/>
              <a:ahLst/>
              <a:cxnLst/>
              <a:rect l="l" t="t" r="r" b="b"/>
              <a:pathLst>
                <a:path w="12474" h="22769" extrusionOk="0">
                  <a:moveTo>
                    <a:pt x="10866" y="6663"/>
                  </a:moveTo>
                  <a:lnTo>
                    <a:pt x="797" y="850"/>
                  </a:lnTo>
                  <a:cubicBezTo>
                    <a:pt x="375" y="606"/>
                    <a:pt x="134" y="300"/>
                    <a:pt x="80" y="1"/>
                  </a:cubicBezTo>
                  <a:lnTo>
                    <a:pt x="80" y="15418"/>
                  </a:lnTo>
                  <a:cubicBezTo>
                    <a:pt x="1" y="15796"/>
                    <a:pt x="246" y="16218"/>
                    <a:pt x="797" y="16536"/>
                  </a:cubicBezTo>
                  <a:lnTo>
                    <a:pt x="10867" y="22349"/>
                  </a:lnTo>
                  <a:cubicBezTo>
                    <a:pt x="11326" y="22614"/>
                    <a:pt x="11910" y="22755"/>
                    <a:pt x="12473" y="22769"/>
                  </a:cubicBezTo>
                  <a:lnTo>
                    <a:pt x="12473" y="7082"/>
                  </a:lnTo>
                  <a:cubicBezTo>
                    <a:pt x="11909" y="7069"/>
                    <a:pt x="11326" y="6928"/>
                    <a:pt x="10866" y="6663"/>
                  </a:cubicBezTo>
                  <a:close/>
                </a:path>
              </a:pathLst>
            </a:custGeom>
            <a:solidFill>
              <a:srgbClr val="EDB3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2"/>
            <p:cNvSpPr/>
            <p:nvPr/>
          </p:nvSpPr>
          <p:spPr>
            <a:xfrm>
              <a:off x="1914425" y="2378450"/>
              <a:ext cx="311850" cy="569225"/>
            </a:xfrm>
            <a:custGeom>
              <a:avLst/>
              <a:gdLst/>
              <a:ahLst/>
              <a:cxnLst/>
              <a:rect l="l" t="t" r="r" b="b"/>
              <a:pathLst>
                <a:path w="12474" h="22769" extrusionOk="0">
                  <a:moveTo>
                    <a:pt x="10866" y="6663"/>
                  </a:moveTo>
                  <a:lnTo>
                    <a:pt x="797" y="850"/>
                  </a:lnTo>
                  <a:cubicBezTo>
                    <a:pt x="375" y="606"/>
                    <a:pt x="134" y="300"/>
                    <a:pt x="80" y="1"/>
                  </a:cubicBezTo>
                  <a:lnTo>
                    <a:pt x="80" y="15418"/>
                  </a:lnTo>
                  <a:cubicBezTo>
                    <a:pt x="1" y="15796"/>
                    <a:pt x="246" y="16218"/>
                    <a:pt x="797" y="16536"/>
                  </a:cubicBezTo>
                  <a:lnTo>
                    <a:pt x="10867" y="22349"/>
                  </a:lnTo>
                  <a:cubicBezTo>
                    <a:pt x="11326" y="22614"/>
                    <a:pt x="11910" y="22755"/>
                    <a:pt x="12473" y="22769"/>
                  </a:cubicBezTo>
                  <a:lnTo>
                    <a:pt x="12473" y="7082"/>
                  </a:lnTo>
                  <a:cubicBezTo>
                    <a:pt x="11909" y="7069"/>
                    <a:pt x="11326" y="6928"/>
                    <a:pt x="10866" y="66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2"/>
            <p:cNvSpPr/>
            <p:nvPr/>
          </p:nvSpPr>
          <p:spPr>
            <a:xfrm>
              <a:off x="2151650" y="276375"/>
              <a:ext cx="1336225" cy="2113950"/>
            </a:xfrm>
            <a:custGeom>
              <a:avLst/>
              <a:gdLst/>
              <a:ahLst/>
              <a:cxnLst/>
              <a:rect l="l" t="t" r="r" b="b"/>
              <a:pathLst>
                <a:path w="53449" h="84558" extrusionOk="0">
                  <a:moveTo>
                    <a:pt x="53448" y="10217"/>
                  </a:moveTo>
                  <a:lnTo>
                    <a:pt x="53312" y="0"/>
                  </a:lnTo>
                  <a:lnTo>
                    <a:pt x="45658" y="9703"/>
                  </a:lnTo>
                  <a:lnTo>
                    <a:pt x="48106" y="9865"/>
                  </a:lnTo>
                  <a:lnTo>
                    <a:pt x="39283" y="33241"/>
                  </a:lnTo>
                  <a:lnTo>
                    <a:pt x="33544" y="20024"/>
                  </a:lnTo>
                  <a:lnTo>
                    <a:pt x="19796" y="60378"/>
                  </a:lnTo>
                  <a:lnTo>
                    <a:pt x="12105" y="49762"/>
                  </a:lnTo>
                  <a:lnTo>
                    <a:pt x="10726" y="53612"/>
                  </a:lnTo>
                  <a:cubicBezTo>
                    <a:pt x="10699" y="53686"/>
                    <a:pt x="8063" y="61035"/>
                    <a:pt x="5466" y="68350"/>
                  </a:cubicBezTo>
                  <a:cubicBezTo>
                    <a:pt x="1" y="83740"/>
                    <a:pt x="228" y="83811"/>
                    <a:pt x="54" y="84557"/>
                  </a:cubicBezTo>
                  <a:cubicBezTo>
                    <a:pt x="54" y="84557"/>
                    <a:pt x="3295" y="83075"/>
                    <a:pt x="3284" y="83112"/>
                  </a:cubicBezTo>
                  <a:cubicBezTo>
                    <a:pt x="3646" y="81792"/>
                    <a:pt x="8534" y="68022"/>
                    <a:pt x="12282" y="57537"/>
                  </a:cubicBezTo>
                  <a:lnTo>
                    <a:pt x="20065" y="68281"/>
                  </a:lnTo>
                  <a:lnTo>
                    <a:pt x="33242" y="29607"/>
                  </a:lnTo>
                  <a:lnTo>
                    <a:pt x="38794" y="42394"/>
                  </a:lnTo>
                  <a:lnTo>
                    <a:pt x="51000" y="10055"/>
                  </a:lnTo>
                  <a:close/>
                </a:path>
              </a:pathLst>
            </a:custGeom>
            <a:gradFill>
              <a:gsLst>
                <a:gs pos="0">
                  <a:schemeClr val="accent6"/>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2"/>
            <p:cNvSpPr/>
            <p:nvPr/>
          </p:nvSpPr>
          <p:spPr>
            <a:xfrm>
              <a:off x="2083225" y="1482175"/>
              <a:ext cx="370950" cy="908150"/>
            </a:xfrm>
            <a:custGeom>
              <a:avLst/>
              <a:gdLst/>
              <a:ahLst/>
              <a:cxnLst/>
              <a:rect l="l" t="t" r="r" b="b"/>
              <a:pathLst>
                <a:path w="14838" h="36326" extrusionOk="0">
                  <a:moveTo>
                    <a:pt x="13463" y="5380"/>
                  </a:moveTo>
                  <a:lnTo>
                    <a:pt x="14838" y="1547"/>
                  </a:lnTo>
                  <a:lnTo>
                    <a:pt x="12105" y="1"/>
                  </a:lnTo>
                  <a:lnTo>
                    <a:pt x="10725" y="3849"/>
                  </a:lnTo>
                  <a:cubicBezTo>
                    <a:pt x="10699" y="3923"/>
                    <a:pt x="8063" y="11273"/>
                    <a:pt x="5466" y="18588"/>
                  </a:cubicBezTo>
                  <a:cubicBezTo>
                    <a:pt x="1" y="33977"/>
                    <a:pt x="228" y="34049"/>
                    <a:pt x="54" y="34795"/>
                  </a:cubicBezTo>
                  <a:lnTo>
                    <a:pt x="2791" y="36325"/>
                  </a:lnTo>
                  <a:cubicBezTo>
                    <a:pt x="2965" y="35579"/>
                    <a:pt x="2738" y="35508"/>
                    <a:pt x="8203" y="20118"/>
                  </a:cubicBezTo>
                  <a:cubicBezTo>
                    <a:pt x="10800" y="12803"/>
                    <a:pt x="13436" y="5454"/>
                    <a:pt x="13463" y="53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2"/>
            <p:cNvSpPr/>
            <p:nvPr/>
          </p:nvSpPr>
          <p:spPr>
            <a:xfrm>
              <a:off x="2990250" y="238125"/>
              <a:ext cx="494200" cy="869300"/>
            </a:xfrm>
            <a:custGeom>
              <a:avLst/>
              <a:gdLst/>
              <a:ahLst/>
              <a:cxnLst/>
              <a:rect l="l" t="t" r="r" b="b"/>
              <a:pathLst>
                <a:path w="19768" h="34772" extrusionOk="0">
                  <a:moveTo>
                    <a:pt x="14562" y="11395"/>
                  </a:moveTo>
                  <a:lnTo>
                    <a:pt x="12114" y="11233"/>
                  </a:lnTo>
                  <a:lnTo>
                    <a:pt x="19768" y="1530"/>
                  </a:lnTo>
                  <a:lnTo>
                    <a:pt x="17031" y="0"/>
                  </a:lnTo>
                  <a:lnTo>
                    <a:pt x="9375" y="9702"/>
                  </a:lnTo>
                  <a:lnTo>
                    <a:pt x="11451" y="10856"/>
                  </a:lnTo>
                  <a:lnTo>
                    <a:pt x="3967" y="30687"/>
                  </a:lnTo>
                  <a:lnTo>
                    <a:pt x="0" y="21554"/>
                  </a:lnTo>
                  <a:lnTo>
                    <a:pt x="5739" y="3477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2"/>
            <p:cNvSpPr/>
            <p:nvPr/>
          </p:nvSpPr>
          <p:spPr>
            <a:xfrm>
              <a:off x="2454275" y="738700"/>
              <a:ext cx="536000" cy="1047150"/>
            </a:xfrm>
            <a:custGeom>
              <a:avLst/>
              <a:gdLst/>
              <a:ahLst/>
              <a:cxnLst/>
              <a:rect l="l" t="t" r="r" b="b"/>
              <a:pathLst>
                <a:path w="21440" h="41886" extrusionOk="0">
                  <a:moveTo>
                    <a:pt x="21439" y="1531"/>
                  </a:moveTo>
                  <a:lnTo>
                    <a:pt x="18701" y="1"/>
                  </a:lnTo>
                  <a:lnTo>
                    <a:pt x="5473" y="38824"/>
                  </a:lnTo>
                  <a:lnTo>
                    <a:pt x="0" y="31270"/>
                  </a:lnTo>
                  <a:lnTo>
                    <a:pt x="7691" y="41885"/>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2"/>
            <p:cNvSpPr/>
            <p:nvPr/>
          </p:nvSpPr>
          <p:spPr>
            <a:xfrm>
              <a:off x="2441475" y="1714775"/>
              <a:ext cx="211825" cy="268600"/>
            </a:xfrm>
            <a:custGeom>
              <a:avLst/>
              <a:gdLst/>
              <a:ahLst/>
              <a:cxnLst/>
              <a:rect l="l" t="t" r="r" b="b"/>
              <a:pathLst>
                <a:path w="8473" h="10744" extrusionOk="0">
                  <a:moveTo>
                    <a:pt x="152" y="1507"/>
                  </a:moveTo>
                  <a:lnTo>
                    <a:pt x="5734" y="9214"/>
                  </a:lnTo>
                  <a:lnTo>
                    <a:pt x="5740" y="9198"/>
                  </a:lnTo>
                  <a:lnTo>
                    <a:pt x="8472" y="10743"/>
                  </a:lnTo>
                  <a:lnTo>
                    <a:pt x="689" y="1"/>
                  </a:lnTo>
                  <a:cubicBezTo>
                    <a:pt x="364" y="912"/>
                    <a:pt x="1" y="1934"/>
                    <a:pt x="152" y="15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2"/>
            <p:cNvSpPr/>
            <p:nvPr/>
          </p:nvSpPr>
          <p:spPr>
            <a:xfrm>
              <a:off x="2959900" y="1016525"/>
              <a:ext cx="161625" cy="319725"/>
            </a:xfrm>
            <a:custGeom>
              <a:avLst/>
              <a:gdLst/>
              <a:ahLst/>
              <a:cxnLst/>
              <a:rect l="l" t="t" r="r" b="b"/>
              <a:pathLst>
                <a:path w="6465" h="12789" extrusionOk="0">
                  <a:moveTo>
                    <a:pt x="0" y="2677"/>
                  </a:moveTo>
                  <a:lnTo>
                    <a:pt x="3727" y="11258"/>
                  </a:lnTo>
                  <a:lnTo>
                    <a:pt x="6464" y="12788"/>
                  </a:lnTo>
                  <a:lnTo>
                    <a:pt x="9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2"/>
            <p:cNvSpPr/>
            <p:nvPr/>
          </p:nvSpPr>
          <p:spPr>
            <a:xfrm>
              <a:off x="3587650" y="3388700"/>
              <a:ext cx="2783275" cy="1681450"/>
            </a:xfrm>
            <a:custGeom>
              <a:avLst/>
              <a:gdLst/>
              <a:ahLst/>
              <a:cxnLst/>
              <a:rect l="l" t="t" r="r" b="b"/>
              <a:pathLst>
                <a:path w="111331" h="67258" extrusionOk="0">
                  <a:moveTo>
                    <a:pt x="2683" y="47022"/>
                  </a:moveTo>
                  <a:lnTo>
                    <a:pt x="36497" y="66539"/>
                  </a:lnTo>
                  <a:cubicBezTo>
                    <a:pt x="37742" y="67258"/>
                    <a:pt x="39275" y="67258"/>
                    <a:pt x="40520" y="66539"/>
                  </a:cubicBezTo>
                  <a:lnTo>
                    <a:pt x="108650" y="27205"/>
                  </a:lnTo>
                  <a:cubicBezTo>
                    <a:pt x="111331" y="25656"/>
                    <a:pt x="111331" y="21785"/>
                    <a:pt x="108650" y="20236"/>
                  </a:cubicBezTo>
                  <a:lnTo>
                    <a:pt x="74834" y="720"/>
                  </a:lnTo>
                  <a:cubicBezTo>
                    <a:pt x="73589" y="1"/>
                    <a:pt x="72056" y="1"/>
                    <a:pt x="70811" y="720"/>
                  </a:cubicBezTo>
                  <a:lnTo>
                    <a:pt x="2683" y="40054"/>
                  </a:lnTo>
                  <a:cubicBezTo>
                    <a:pt x="0" y="41603"/>
                    <a:pt x="0" y="45474"/>
                    <a:pt x="2683" y="47022"/>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2"/>
            <p:cNvSpPr/>
            <p:nvPr/>
          </p:nvSpPr>
          <p:spPr>
            <a:xfrm>
              <a:off x="3604400" y="3985175"/>
              <a:ext cx="2749725" cy="1495000"/>
            </a:xfrm>
            <a:custGeom>
              <a:avLst/>
              <a:gdLst/>
              <a:ahLst/>
              <a:cxnLst/>
              <a:rect l="l" t="t" r="r" b="b"/>
              <a:pathLst>
                <a:path w="109989" h="59800" extrusionOk="0">
                  <a:moveTo>
                    <a:pt x="107980" y="3346"/>
                  </a:moveTo>
                  <a:lnTo>
                    <a:pt x="39851" y="42680"/>
                  </a:lnTo>
                  <a:cubicBezTo>
                    <a:pt x="38607" y="43399"/>
                    <a:pt x="37073" y="43399"/>
                    <a:pt x="35829" y="42680"/>
                  </a:cubicBezTo>
                  <a:lnTo>
                    <a:pt x="2013" y="23163"/>
                  </a:lnTo>
                  <a:cubicBezTo>
                    <a:pt x="671" y="22388"/>
                    <a:pt x="1" y="21033"/>
                    <a:pt x="1" y="19678"/>
                  </a:cubicBezTo>
                  <a:lnTo>
                    <a:pt x="1" y="36079"/>
                  </a:lnTo>
                  <a:cubicBezTo>
                    <a:pt x="1" y="37434"/>
                    <a:pt x="671" y="38789"/>
                    <a:pt x="2013" y="39564"/>
                  </a:cubicBezTo>
                  <a:lnTo>
                    <a:pt x="35829" y="59081"/>
                  </a:lnTo>
                  <a:cubicBezTo>
                    <a:pt x="37073" y="59800"/>
                    <a:pt x="38607" y="59800"/>
                    <a:pt x="39851" y="59081"/>
                  </a:cubicBezTo>
                  <a:lnTo>
                    <a:pt x="107980" y="19747"/>
                  </a:lnTo>
                  <a:cubicBezTo>
                    <a:pt x="109262" y="19006"/>
                    <a:pt x="109924" y="2628"/>
                    <a:pt x="109981" y="1335"/>
                  </a:cubicBezTo>
                  <a:lnTo>
                    <a:pt x="109983" y="16442"/>
                  </a:lnTo>
                  <a:cubicBezTo>
                    <a:pt x="109983" y="16442"/>
                    <a:pt x="109986" y="1107"/>
                    <a:pt x="109983" y="1013"/>
                  </a:cubicBezTo>
                  <a:lnTo>
                    <a:pt x="109989" y="0"/>
                  </a:lnTo>
                  <a:cubicBezTo>
                    <a:pt x="109945" y="1307"/>
                    <a:pt x="109274" y="2599"/>
                    <a:pt x="107980" y="334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2"/>
            <p:cNvSpPr/>
            <p:nvPr/>
          </p:nvSpPr>
          <p:spPr>
            <a:xfrm>
              <a:off x="5000550" y="4457750"/>
              <a:ext cx="356875" cy="206050"/>
            </a:xfrm>
            <a:custGeom>
              <a:avLst/>
              <a:gdLst/>
              <a:ahLst/>
              <a:cxnLst/>
              <a:rect l="l" t="t" r="r" b="b"/>
              <a:pathLst>
                <a:path w="14275" h="8242" extrusionOk="0">
                  <a:moveTo>
                    <a:pt x="14274" y="724"/>
                  </a:moveTo>
                  <a:lnTo>
                    <a:pt x="1255" y="8242"/>
                  </a:lnTo>
                  <a:lnTo>
                    <a:pt x="0" y="7517"/>
                  </a:lnTo>
                  <a:lnTo>
                    <a:pt x="130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2"/>
            <p:cNvSpPr/>
            <p:nvPr/>
          </p:nvSpPr>
          <p:spPr>
            <a:xfrm>
              <a:off x="5382450" y="4241650"/>
              <a:ext cx="349275" cy="201675"/>
            </a:xfrm>
            <a:custGeom>
              <a:avLst/>
              <a:gdLst/>
              <a:ahLst/>
              <a:cxnLst/>
              <a:rect l="l" t="t" r="r" b="b"/>
              <a:pathLst>
                <a:path w="13971" h="8067" extrusionOk="0">
                  <a:moveTo>
                    <a:pt x="13970" y="724"/>
                  </a:moveTo>
                  <a:lnTo>
                    <a:pt x="1255" y="8066"/>
                  </a:lnTo>
                  <a:lnTo>
                    <a:pt x="0" y="7341"/>
                  </a:lnTo>
                  <a:lnTo>
                    <a:pt x="127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2"/>
            <p:cNvSpPr/>
            <p:nvPr/>
          </p:nvSpPr>
          <p:spPr>
            <a:xfrm>
              <a:off x="4382750" y="3832575"/>
              <a:ext cx="1465600" cy="875925"/>
            </a:xfrm>
            <a:custGeom>
              <a:avLst/>
              <a:gdLst/>
              <a:ahLst/>
              <a:cxnLst/>
              <a:rect l="l" t="t" r="r" b="b"/>
              <a:pathLst>
                <a:path w="58624" h="35037" extrusionOk="0">
                  <a:moveTo>
                    <a:pt x="0" y="30409"/>
                  </a:moveTo>
                  <a:lnTo>
                    <a:pt x="6233" y="29864"/>
                  </a:lnTo>
                  <a:cubicBezTo>
                    <a:pt x="9934" y="29541"/>
                    <a:pt x="12756" y="27782"/>
                    <a:pt x="13029" y="25628"/>
                  </a:cubicBezTo>
                  <a:lnTo>
                    <a:pt x="14146" y="16813"/>
                  </a:lnTo>
                  <a:cubicBezTo>
                    <a:pt x="14382" y="14960"/>
                    <a:pt x="16513" y="13367"/>
                    <a:pt x="19559" y="12770"/>
                  </a:cubicBezTo>
                  <a:lnTo>
                    <a:pt x="29903" y="10739"/>
                  </a:lnTo>
                  <a:cubicBezTo>
                    <a:pt x="33558" y="10023"/>
                    <a:pt x="35809" y="7901"/>
                    <a:pt x="35255" y="5697"/>
                  </a:cubicBezTo>
                  <a:lnTo>
                    <a:pt x="35255" y="5697"/>
                  </a:lnTo>
                  <a:cubicBezTo>
                    <a:pt x="34484" y="2628"/>
                    <a:pt x="39054" y="0"/>
                    <a:pt x="44365" y="457"/>
                  </a:cubicBezTo>
                  <a:lnTo>
                    <a:pt x="50202" y="959"/>
                  </a:lnTo>
                  <a:lnTo>
                    <a:pt x="58624" y="5819"/>
                  </a:lnTo>
                  <a:lnTo>
                    <a:pt x="8018" y="35037"/>
                  </a:lnTo>
                  <a:close/>
                </a:path>
              </a:pathLst>
            </a:custGeom>
            <a:gradFill>
              <a:gsLst>
                <a:gs pos="0">
                  <a:schemeClr val="accent6"/>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2"/>
            <p:cNvSpPr/>
            <p:nvPr/>
          </p:nvSpPr>
          <p:spPr>
            <a:xfrm>
              <a:off x="4515200" y="3876125"/>
              <a:ext cx="1333125" cy="832375"/>
            </a:xfrm>
            <a:custGeom>
              <a:avLst/>
              <a:gdLst/>
              <a:ahLst/>
              <a:cxnLst/>
              <a:rect l="l" t="t" r="r" b="b"/>
              <a:pathLst>
                <a:path w="53325" h="33295" extrusionOk="0">
                  <a:moveTo>
                    <a:pt x="2720" y="33295"/>
                  </a:moveTo>
                  <a:lnTo>
                    <a:pt x="653" y="23441"/>
                  </a:lnTo>
                  <a:cubicBezTo>
                    <a:pt x="1" y="20336"/>
                    <a:pt x="3240" y="17331"/>
                    <a:pt x="8448" y="16470"/>
                  </a:cubicBezTo>
                  <a:cubicBezTo>
                    <a:pt x="8648" y="16436"/>
                    <a:pt x="8851" y="16406"/>
                    <a:pt x="9055" y="16377"/>
                  </a:cubicBezTo>
                  <a:lnTo>
                    <a:pt x="9055" y="16377"/>
                  </a:lnTo>
                  <a:cubicBezTo>
                    <a:pt x="14787" y="15604"/>
                    <a:pt x="19133" y="12903"/>
                    <a:pt x="20049" y="9547"/>
                  </a:cubicBezTo>
                  <a:lnTo>
                    <a:pt x="20952" y="6235"/>
                  </a:lnTo>
                  <a:cubicBezTo>
                    <a:pt x="21450" y="4412"/>
                    <a:pt x="23093" y="2827"/>
                    <a:pt x="25429" y="1719"/>
                  </a:cubicBezTo>
                  <a:cubicBezTo>
                    <a:pt x="28279" y="367"/>
                    <a:pt x="32168" y="1"/>
                    <a:pt x="35665" y="674"/>
                  </a:cubicBezTo>
                  <a:lnTo>
                    <a:pt x="53324" y="4079"/>
                  </a:lnTo>
                  <a:close/>
                </a:path>
              </a:pathLst>
            </a:custGeom>
            <a:gradFill>
              <a:gsLst>
                <a:gs pos="0">
                  <a:srgbClr val="FFFFFF">
                    <a:alpha val="11372"/>
                  </a:srgbClr>
                </a:gs>
                <a:gs pos="66000">
                  <a:srgbClr val="E354F7">
                    <a:alpha val="56862"/>
                  </a:srgbClr>
                </a:gs>
                <a:gs pos="100000">
                  <a:srgbClr val="10ECFF">
                    <a:alpha val="86274"/>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2"/>
            <p:cNvSpPr/>
            <p:nvPr/>
          </p:nvSpPr>
          <p:spPr>
            <a:xfrm>
              <a:off x="3997625" y="4368550"/>
              <a:ext cx="587250" cy="342825"/>
            </a:xfrm>
            <a:custGeom>
              <a:avLst/>
              <a:gdLst/>
              <a:ahLst/>
              <a:cxnLst/>
              <a:rect l="l" t="t" r="r" b="b"/>
              <a:pathLst>
                <a:path w="23490" h="13713" extrusionOk="0">
                  <a:moveTo>
                    <a:pt x="134" y="0"/>
                  </a:moveTo>
                  <a:lnTo>
                    <a:pt x="1" y="229"/>
                  </a:lnTo>
                  <a:lnTo>
                    <a:pt x="23356" y="13713"/>
                  </a:lnTo>
                  <a:lnTo>
                    <a:pt x="23489" y="13484"/>
                  </a:lnTo>
                  <a:lnTo>
                    <a:pt x="1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2"/>
            <p:cNvSpPr/>
            <p:nvPr/>
          </p:nvSpPr>
          <p:spPr>
            <a:xfrm>
              <a:off x="4178350" y="4264125"/>
              <a:ext cx="587225" cy="342825"/>
            </a:xfrm>
            <a:custGeom>
              <a:avLst/>
              <a:gdLst/>
              <a:ahLst/>
              <a:cxnLst/>
              <a:rect l="l" t="t" r="r" b="b"/>
              <a:pathLst>
                <a:path w="23489" h="13713" extrusionOk="0">
                  <a:moveTo>
                    <a:pt x="133" y="1"/>
                  </a:moveTo>
                  <a:lnTo>
                    <a:pt x="0" y="229"/>
                  </a:lnTo>
                  <a:lnTo>
                    <a:pt x="23357" y="13713"/>
                  </a:lnTo>
                  <a:lnTo>
                    <a:pt x="23489" y="13484"/>
                  </a:lnTo>
                  <a:lnTo>
                    <a:pt x="1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2"/>
            <p:cNvSpPr/>
            <p:nvPr/>
          </p:nvSpPr>
          <p:spPr>
            <a:xfrm>
              <a:off x="4359100" y="4159825"/>
              <a:ext cx="587225" cy="342875"/>
            </a:xfrm>
            <a:custGeom>
              <a:avLst/>
              <a:gdLst/>
              <a:ahLst/>
              <a:cxnLst/>
              <a:rect l="l" t="t" r="r" b="b"/>
              <a:pathLst>
                <a:path w="23489" h="13715" extrusionOk="0">
                  <a:moveTo>
                    <a:pt x="133" y="0"/>
                  </a:moveTo>
                  <a:lnTo>
                    <a:pt x="0" y="231"/>
                  </a:lnTo>
                  <a:lnTo>
                    <a:pt x="23357" y="13714"/>
                  </a:lnTo>
                  <a:lnTo>
                    <a:pt x="23489" y="13486"/>
                  </a:lnTo>
                  <a:lnTo>
                    <a:pt x="1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2"/>
            <p:cNvSpPr/>
            <p:nvPr/>
          </p:nvSpPr>
          <p:spPr>
            <a:xfrm>
              <a:off x="4539800" y="4055450"/>
              <a:ext cx="587250" cy="342825"/>
            </a:xfrm>
            <a:custGeom>
              <a:avLst/>
              <a:gdLst/>
              <a:ahLst/>
              <a:cxnLst/>
              <a:rect l="l" t="t" r="r" b="b"/>
              <a:pathLst>
                <a:path w="23490" h="13713" extrusionOk="0">
                  <a:moveTo>
                    <a:pt x="134" y="0"/>
                  </a:moveTo>
                  <a:lnTo>
                    <a:pt x="1" y="229"/>
                  </a:lnTo>
                  <a:lnTo>
                    <a:pt x="23356" y="13713"/>
                  </a:lnTo>
                  <a:lnTo>
                    <a:pt x="23490" y="13484"/>
                  </a:lnTo>
                  <a:lnTo>
                    <a:pt x="1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2"/>
            <p:cNvSpPr/>
            <p:nvPr/>
          </p:nvSpPr>
          <p:spPr>
            <a:xfrm>
              <a:off x="4720600" y="3951175"/>
              <a:ext cx="587200" cy="342825"/>
            </a:xfrm>
            <a:custGeom>
              <a:avLst/>
              <a:gdLst/>
              <a:ahLst/>
              <a:cxnLst/>
              <a:rect l="l" t="t" r="r" b="b"/>
              <a:pathLst>
                <a:path w="23488" h="13713" extrusionOk="0">
                  <a:moveTo>
                    <a:pt x="132" y="1"/>
                  </a:moveTo>
                  <a:lnTo>
                    <a:pt x="0" y="229"/>
                  </a:lnTo>
                  <a:lnTo>
                    <a:pt x="23356" y="13713"/>
                  </a:lnTo>
                  <a:lnTo>
                    <a:pt x="23488" y="13484"/>
                  </a:lnTo>
                  <a:lnTo>
                    <a:pt x="13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2"/>
            <p:cNvSpPr/>
            <p:nvPr/>
          </p:nvSpPr>
          <p:spPr>
            <a:xfrm>
              <a:off x="4901325" y="3846800"/>
              <a:ext cx="587200" cy="342825"/>
            </a:xfrm>
            <a:custGeom>
              <a:avLst/>
              <a:gdLst/>
              <a:ahLst/>
              <a:cxnLst/>
              <a:rect l="l" t="t" r="r" b="b"/>
              <a:pathLst>
                <a:path w="23488" h="13713" extrusionOk="0">
                  <a:moveTo>
                    <a:pt x="132" y="0"/>
                  </a:moveTo>
                  <a:lnTo>
                    <a:pt x="0" y="229"/>
                  </a:lnTo>
                  <a:lnTo>
                    <a:pt x="23356" y="13713"/>
                  </a:lnTo>
                  <a:lnTo>
                    <a:pt x="23487" y="13484"/>
                  </a:lnTo>
                  <a:lnTo>
                    <a:pt x="13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2"/>
            <p:cNvSpPr/>
            <p:nvPr/>
          </p:nvSpPr>
          <p:spPr>
            <a:xfrm>
              <a:off x="5082025" y="3742450"/>
              <a:ext cx="587250" cy="342850"/>
            </a:xfrm>
            <a:custGeom>
              <a:avLst/>
              <a:gdLst/>
              <a:ahLst/>
              <a:cxnLst/>
              <a:rect l="l" t="t" r="r" b="b"/>
              <a:pathLst>
                <a:path w="23490" h="13714" extrusionOk="0">
                  <a:moveTo>
                    <a:pt x="132" y="1"/>
                  </a:moveTo>
                  <a:lnTo>
                    <a:pt x="1" y="229"/>
                  </a:lnTo>
                  <a:lnTo>
                    <a:pt x="23358" y="13713"/>
                  </a:lnTo>
                  <a:lnTo>
                    <a:pt x="23489" y="13485"/>
                  </a:lnTo>
                  <a:lnTo>
                    <a:pt x="13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2"/>
            <p:cNvSpPr/>
            <p:nvPr/>
          </p:nvSpPr>
          <p:spPr>
            <a:xfrm>
              <a:off x="5262775" y="3638075"/>
              <a:ext cx="587200" cy="342875"/>
            </a:xfrm>
            <a:custGeom>
              <a:avLst/>
              <a:gdLst/>
              <a:ahLst/>
              <a:cxnLst/>
              <a:rect l="l" t="t" r="r" b="b"/>
              <a:pathLst>
                <a:path w="23488" h="13715" extrusionOk="0">
                  <a:moveTo>
                    <a:pt x="132" y="1"/>
                  </a:moveTo>
                  <a:lnTo>
                    <a:pt x="1" y="231"/>
                  </a:lnTo>
                  <a:lnTo>
                    <a:pt x="23356" y="13715"/>
                  </a:lnTo>
                  <a:lnTo>
                    <a:pt x="23488" y="13486"/>
                  </a:lnTo>
                  <a:lnTo>
                    <a:pt x="13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2"/>
            <p:cNvSpPr/>
            <p:nvPr/>
          </p:nvSpPr>
          <p:spPr>
            <a:xfrm>
              <a:off x="4044150" y="4292925"/>
              <a:ext cx="159050" cy="91850"/>
            </a:xfrm>
            <a:custGeom>
              <a:avLst/>
              <a:gdLst/>
              <a:ahLst/>
              <a:cxnLst/>
              <a:rect l="l" t="t" r="r" b="b"/>
              <a:pathLst>
                <a:path w="6362" h="3674" extrusionOk="0">
                  <a:moveTo>
                    <a:pt x="4708" y="1"/>
                  </a:moveTo>
                  <a:lnTo>
                    <a:pt x="0" y="2718"/>
                  </a:lnTo>
                  <a:lnTo>
                    <a:pt x="1655" y="3673"/>
                  </a:lnTo>
                  <a:lnTo>
                    <a:pt x="6361" y="956"/>
                  </a:lnTo>
                  <a:lnTo>
                    <a:pt x="47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2"/>
            <p:cNvSpPr/>
            <p:nvPr/>
          </p:nvSpPr>
          <p:spPr>
            <a:xfrm>
              <a:off x="4583975" y="4708250"/>
              <a:ext cx="86075" cy="49725"/>
            </a:xfrm>
            <a:custGeom>
              <a:avLst/>
              <a:gdLst/>
              <a:ahLst/>
              <a:cxnLst/>
              <a:rect l="l" t="t" r="r" b="b"/>
              <a:pathLst>
                <a:path w="3443" h="1989" extrusionOk="0">
                  <a:moveTo>
                    <a:pt x="1788" y="0"/>
                  </a:moveTo>
                  <a:lnTo>
                    <a:pt x="1" y="1033"/>
                  </a:lnTo>
                  <a:lnTo>
                    <a:pt x="1654" y="1988"/>
                  </a:lnTo>
                  <a:lnTo>
                    <a:pt x="3443" y="954"/>
                  </a:lnTo>
                  <a:lnTo>
                    <a:pt x="178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2"/>
            <p:cNvSpPr/>
            <p:nvPr/>
          </p:nvSpPr>
          <p:spPr>
            <a:xfrm>
              <a:off x="4764075" y="4604250"/>
              <a:ext cx="86100" cy="49725"/>
            </a:xfrm>
            <a:custGeom>
              <a:avLst/>
              <a:gdLst/>
              <a:ahLst/>
              <a:cxnLst/>
              <a:rect l="l" t="t" r="r" b="b"/>
              <a:pathLst>
                <a:path w="3444" h="1989" extrusionOk="0">
                  <a:moveTo>
                    <a:pt x="1790" y="0"/>
                  </a:moveTo>
                  <a:lnTo>
                    <a:pt x="1" y="1033"/>
                  </a:lnTo>
                  <a:lnTo>
                    <a:pt x="1655" y="1988"/>
                  </a:lnTo>
                  <a:lnTo>
                    <a:pt x="3443" y="954"/>
                  </a:lnTo>
                  <a:lnTo>
                    <a:pt x="17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2"/>
            <p:cNvSpPr/>
            <p:nvPr/>
          </p:nvSpPr>
          <p:spPr>
            <a:xfrm>
              <a:off x="4944225" y="4500250"/>
              <a:ext cx="86100" cy="49725"/>
            </a:xfrm>
            <a:custGeom>
              <a:avLst/>
              <a:gdLst/>
              <a:ahLst/>
              <a:cxnLst/>
              <a:rect l="l" t="t" r="r" b="b"/>
              <a:pathLst>
                <a:path w="3444" h="1989" extrusionOk="0">
                  <a:moveTo>
                    <a:pt x="1789" y="0"/>
                  </a:moveTo>
                  <a:lnTo>
                    <a:pt x="1" y="1033"/>
                  </a:lnTo>
                  <a:lnTo>
                    <a:pt x="1654" y="1988"/>
                  </a:lnTo>
                  <a:lnTo>
                    <a:pt x="3443" y="956"/>
                  </a:lnTo>
                  <a:lnTo>
                    <a:pt x="17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2"/>
            <p:cNvSpPr/>
            <p:nvPr/>
          </p:nvSpPr>
          <p:spPr>
            <a:xfrm>
              <a:off x="5124350" y="4396250"/>
              <a:ext cx="86075" cy="49725"/>
            </a:xfrm>
            <a:custGeom>
              <a:avLst/>
              <a:gdLst/>
              <a:ahLst/>
              <a:cxnLst/>
              <a:rect l="l" t="t" r="r" b="b"/>
              <a:pathLst>
                <a:path w="3443" h="1989" extrusionOk="0">
                  <a:moveTo>
                    <a:pt x="1789" y="0"/>
                  </a:moveTo>
                  <a:lnTo>
                    <a:pt x="0" y="1033"/>
                  </a:lnTo>
                  <a:lnTo>
                    <a:pt x="1655" y="1988"/>
                  </a:lnTo>
                  <a:lnTo>
                    <a:pt x="3443" y="956"/>
                  </a:lnTo>
                  <a:lnTo>
                    <a:pt x="17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2"/>
            <p:cNvSpPr/>
            <p:nvPr/>
          </p:nvSpPr>
          <p:spPr>
            <a:xfrm>
              <a:off x="5304450" y="4292250"/>
              <a:ext cx="86125" cy="49725"/>
            </a:xfrm>
            <a:custGeom>
              <a:avLst/>
              <a:gdLst/>
              <a:ahLst/>
              <a:cxnLst/>
              <a:rect l="l" t="t" r="r" b="b"/>
              <a:pathLst>
                <a:path w="3445" h="1989" extrusionOk="0">
                  <a:moveTo>
                    <a:pt x="1790" y="0"/>
                  </a:moveTo>
                  <a:lnTo>
                    <a:pt x="0" y="1033"/>
                  </a:lnTo>
                  <a:lnTo>
                    <a:pt x="1655" y="1988"/>
                  </a:lnTo>
                  <a:lnTo>
                    <a:pt x="3444" y="956"/>
                  </a:lnTo>
                  <a:lnTo>
                    <a:pt x="17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2"/>
            <p:cNvSpPr/>
            <p:nvPr/>
          </p:nvSpPr>
          <p:spPr>
            <a:xfrm>
              <a:off x="5484600" y="4188250"/>
              <a:ext cx="86075" cy="49700"/>
            </a:xfrm>
            <a:custGeom>
              <a:avLst/>
              <a:gdLst/>
              <a:ahLst/>
              <a:cxnLst/>
              <a:rect l="l" t="t" r="r" b="b"/>
              <a:pathLst>
                <a:path w="3443" h="1988" extrusionOk="0">
                  <a:moveTo>
                    <a:pt x="1790" y="0"/>
                  </a:moveTo>
                  <a:lnTo>
                    <a:pt x="0" y="1033"/>
                  </a:lnTo>
                  <a:lnTo>
                    <a:pt x="1653" y="1988"/>
                  </a:lnTo>
                  <a:lnTo>
                    <a:pt x="3443" y="956"/>
                  </a:lnTo>
                  <a:lnTo>
                    <a:pt x="17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2"/>
            <p:cNvSpPr/>
            <p:nvPr/>
          </p:nvSpPr>
          <p:spPr>
            <a:xfrm>
              <a:off x="5664700" y="4084250"/>
              <a:ext cx="86125" cy="49700"/>
            </a:xfrm>
            <a:custGeom>
              <a:avLst/>
              <a:gdLst/>
              <a:ahLst/>
              <a:cxnLst/>
              <a:rect l="l" t="t" r="r" b="b"/>
              <a:pathLst>
                <a:path w="3445" h="1988" extrusionOk="0">
                  <a:moveTo>
                    <a:pt x="1790" y="0"/>
                  </a:moveTo>
                  <a:lnTo>
                    <a:pt x="1" y="1034"/>
                  </a:lnTo>
                  <a:lnTo>
                    <a:pt x="1655" y="1988"/>
                  </a:lnTo>
                  <a:lnTo>
                    <a:pt x="3445" y="956"/>
                  </a:lnTo>
                  <a:lnTo>
                    <a:pt x="17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2"/>
            <p:cNvSpPr/>
            <p:nvPr/>
          </p:nvSpPr>
          <p:spPr>
            <a:xfrm>
              <a:off x="5844850" y="3980275"/>
              <a:ext cx="86075" cy="49675"/>
            </a:xfrm>
            <a:custGeom>
              <a:avLst/>
              <a:gdLst/>
              <a:ahLst/>
              <a:cxnLst/>
              <a:rect l="l" t="t" r="r" b="b"/>
              <a:pathLst>
                <a:path w="3443" h="1987" extrusionOk="0">
                  <a:moveTo>
                    <a:pt x="1790" y="1"/>
                  </a:moveTo>
                  <a:lnTo>
                    <a:pt x="1" y="1033"/>
                  </a:lnTo>
                  <a:lnTo>
                    <a:pt x="1654" y="1987"/>
                  </a:lnTo>
                  <a:lnTo>
                    <a:pt x="3443" y="955"/>
                  </a:lnTo>
                  <a:lnTo>
                    <a:pt x="17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2"/>
            <p:cNvSpPr/>
            <p:nvPr/>
          </p:nvSpPr>
          <p:spPr>
            <a:xfrm>
              <a:off x="4405600" y="4084250"/>
              <a:ext cx="159050" cy="91825"/>
            </a:xfrm>
            <a:custGeom>
              <a:avLst/>
              <a:gdLst/>
              <a:ahLst/>
              <a:cxnLst/>
              <a:rect l="l" t="t" r="r" b="b"/>
              <a:pathLst>
                <a:path w="6362" h="3673" extrusionOk="0">
                  <a:moveTo>
                    <a:pt x="4709" y="0"/>
                  </a:moveTo>
                  <a:lnTo>
                    <a:pt x="1" y="2718"/>
                  </a:lnTo>
                  <a:lnTo>
                    <a:pt x="1655" y="3673"/>
                  </a:lnTo>
                  <a:lnTo>
                    <a:pt x="6362" y="956"/>
                  </a:lnTo>
                  <a:lnTo>
                    <a:pt x="47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2"/>
            <p:cNvSpPr/>
            <p:nvPr/>
          </p:nvSpPr>
          <p:spPr>
            <a:xfrm>
              <a:off x="4767075" y="3875575"/>
              <a:ext cx="159050" cy="91825"/>
            </a:xfrm>
            <a:custGeom>
              <a:avLst/>
              <a:gdLst/>
              <a:ahLst/>
              <a:cxnLst/>
              <a:rect l="l" t="t" r="r" b="b"/>
              <a:pathLst>
                <a:path w="6362" h="3673" extrusionOk="0">
                  <a:moveTo>
                    <a:pt x="4708" y="0"/>
                  </a:moveTo>
                  <a:lnTo>
                    <a:pt x="0" y="2717"/>
                  </a:lnTo>
                  <a:lnTo>
                    <a:pt x="1655" y="3673"/>
                  </a:lnTo>
                  <a:lnTo>
                    <a:pt x="6362" y="954"/>
                  </a:lnTo>
                  <a:lnTo>
                    <a:pt x="47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2"/>
            <p:cNvSpPr/>
            <p:nvPr/>
          </p:nvSpPr>
          <p:spPr>
            <a:xfrm>
              <a:off x="5128550" y="3666850"/>
              <a:ext cx="159050" cy="91825"/>
            </a:xfrm>
            <a:custGeom>
              <a:avLst/>
              <a:gdLst/>
              <a:ahLst/>
              <a:cxnLst/>
              <a:rect l="l" t="t" r="r" b="b"/>
              <a:pathLst>
                <a:path w="6362" h="3673" extrusionOk="0">
                  <a:moveTo>
                    <a:pt x="4708" y="0"/>
                  </a:moveTo>
                  <a:lnTo>
                    <a:pt x="0" y="2719"/>
                  </a:lnTo>
                  <a:lnTo>
                    <a:pt x="1655" y="3673"/>
                  </a:lnTo>
                  <a:lnTo>
                    <a:pt x="6361" y="955"/>
                  </a:lnTo>
                  <a:lnTo>
                    <a:pt x="47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2"/>
            <p:cNvSpPr/>
            <p:nvPr/>
          </p:nvSpPr>
          <p:spPr>
            <a:xfrm>
              <a:off x="3927625" y="4390900"/>
              <a:ext cx="55750" cy="29375"/>
            </a:xfrm>
            <a:custGeom>
              <a:avLst/>
              <a:gdLst/>
              <a:ahLst/>
              <a:cxnLst/>
              <a:rect l="l" t="t" r="r" b="b"/>
              <a:pathLst>
                <a:path w="2230" h="1175" extrusionOk="0">
                  <a:moveTo>
                    <a:pt x="1116" y="1"/>
                  </a:moveTo>
                  <a:cubicBezTo>
                    <a:pt x="856" y="1"/>
                    <a:pt x="596" y="58"/>
                    <a:pt x="397" y="172"/>
                  </a:cubicBezTo>
                  <a:cubicBezTo>
                    <a:pt x="0" y="402"/>
                    <a:pt x="0" y="773"/>
                    <a:pt x="397" y="1002"/>
                  </a:cubicBezTo>
                  <a:cubicBezTo>
                    <a:pt x="595" y="1117"/>
                    <a:pt x="855" y="1174"/>
                    <a:pt x="1115" y="1174"/>
                  </a:cubicBezTo>
                  <a:cubicBezTo>
                    <a:pt x="1375" y="1174"/>
                    <a:pt x="1635" y="1117"/>
                    <a:pt x="1833" y="1002"/>
                  </a:cubicBezTo>
                  <a:cubicBezTo>
                    <a:pt x="2230" y="773"/>
                    <a:pt x="2230" y="402"/>
                    <a:pt x="1833" y="172"/>
                  </a:cubicBezTo>
                  <a:cubicBezTo>
                    <a:pt x="1635" y="58"/>
                    <a:pt x="1375" y="1"/>
                    <a:pt x="11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2"/>
            <p:cNvSpPr/>
            <p:nvPr/>
          </p:nvSpPr>
          <p:spPr>
            <a:xfrm>
              <a:off x="3986150" y="4423275"/>
              <a:ext cx="50825" cy="29350"/>
            </a:xfrm>
            <a:custGeom>
              <a:avLst/>
              <a:gdLst/>
              <a:ahLst/>
              <a:cxnLst/>
              <a:rect l="l" t="t" r="r" b="b"/>
              <a:pathLst>
                <a:path w="2033" h="1174" extrusionOk="0">
                  <a:moveTo>
                    <a:pt x="1017" y="0"/>
                  </a:moveTo>
                  <a:cubicBezTo>
                    <a:pt x="455" y="0"/>
                    <a:pt x="1" y="262"/>
                    <a:pt x="1" y="586"/>
                  </a:cubicBezTo>
                  <a:cubicBezTo>
                    <a:pt x="1" y="910"/>
                    <a:pt x="455" y="1173"/>
                    <a:pt x="1017" y="1173"/>
                  </a:cubicBezTo>
                  <a:cubicBezTo>
                    <a:pt x="1577" y="1173"/>
                    <a:pt x="2032" y="910"/>
                    <a:pt x="2032" y="586"/>
                  </a:cubicBezTo>
                  <a:cubicBezTo>
                    <a:pt x="2032" y="262"/>
                    <a:pt x="1577" y="0"/>
                    <a:pt x="10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2"/>
            <p:cNvSpPr/>
            <p:nvPr/>
          </p:nvSpPr>
          <p:spPr>
            <a:xfrm>
              <a:off x="4039725" y="4455625"/>
              <a:ext cx="55800" cy="29325"/>
            </a:xfrm>
            <a:custGeom>
              <a:avLst/>
              <a:gdLst/>
              <a:ahLst/>
              <a:cxnLst/>
              <a:rect l="l" t="t" r="r" b="b"/>
              <a:pathLst>
                <a:path w="2232" h="1173" extrusionOk="0">
                  <a:moveTo>
                    <a:pt x="1116" y="0"/>
                  </a:moveTo>
                  <a:cubicBezTo>
                    <a:pt x="856" y="0"/>
                    <a:pt x="596" y="57"/>
                    <a:pt x="398" y="172"/>
                  </a:cubicBezTo>
                  <a:cubicBezTo>
                    <a:pt x="0" y="400"/>
                    <a:pt x="2" y="773"/>
                    <a:pt x="398" y="1001"/>
                  </a:cubicBezTo>
                  <a:cubicBezTo>
                    <a:pt x="596" y="1116"/>
                    <a:pt x="855" y="1173"/>
                    <a:pt x="1115" y="1173"/>
                  </a:cubicBezTo>
                  <a:cubicBezTo>
                    <a:pt x="1375" y="1173"/>
                    <a:pt x="1636" y="1116"/>
                    <a:pt x="1835" y="1001"/>
                  </a:cubicBezTo>
                  <a:cubicBezTo>
                    <a:pt x="2231" y="773"/>
                    <a:pt x="2231" y="402"/>
                    <a:pt x="1835" y="172"/>
                  </a:cubicBezTo>
                  <a:cubicBezTo>
                    <a:pt x="1636" y="57"/>
                    <a:pt x="1376" y="0"/>
                    <a:pt x="11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2"/>
            <p:cNvSpPr/>
            <p:nvPr/>
          </p:nvSpPr>
          <p:spPr>
            <a:xfrm>
              <a:off x="4095750" y="4488000"/>
              <a:ext cx="55825" cy="29350"/>
            </a:xfrm>
            <a:custGeom>
              <a:avLst/>
              <a:gdLst/>
              <a:ahLst/>
              <a:cxnLst/>
              <a:rect l="l" t="t" r="r" b="b"/>
              <a:pathLst>
                <a:path w="2233" h="1174" extrusionOk="0">
                  <a:moveTo>
                    <a:pt x="1116" y="1"/>
                  </a:moveTo>
                  <a:cubicBezTo>
                    <a:pt x="857" y="1"/>
                    <a:pt x="597" y="58"/>
                    <a:pt x="399" y="173"/>
                  </a:cubicBezTo>
                  <a:cubicBezTo>
                    <a:pt x="1" y="401"/>
                    <a:pt x="3" y="772"/>
                    <a:pt x="399" y="1002"/>
                  </a:cubicBezTo>
                  <a:cubicBezTo>
                    <a:pt x="597" y="1116"/>
                    <a:pt x="857" y="1174"/>
                    <a:pt x="1117" y="1174"/>
                  </a:cubicBezTo>
                  <a:cubicBezTo>
                    <a:pt x="1377" y="1174"/>
                    <a:pt x="1637" y="1116"/>
                    <a:pt x="1836" y="1002"/>
                  </a:cubicBezTo>
                  <a:cubicBezTo>
                    <a:pt x="2232" y="772"/>
                    <a:pt x="2231" y="401"/>
                    <a:pt x="1836" y="173"/>
                  </a:cubicBezTo>
                  <a:cubicBezTo>
                    <a:pt x="1637" y="58"/>
                    <a:pt x="1377" y="1"/>
                    <a:pt x="11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2"/>
            <p:cNvSpPr/>
            <p:nvPr/>
          </p:nvSpPr>
          <p:spPr>
            <a:xfrm>
              <a:off x="4151850" y="4520375"/>
              <a:ext cx="55775" cy="29325"/>
            </a:xfrm>
            <a:custGeom>
              <a:avLst/>
              <a:gdLst/>
              <a:ahLst/>
              <a:cxnLst/>
              <a:rect l="l" t="t" r="r" b="b"/>
              <a:pathLst>
                <a:path w="2231" h="1173" extrusionOk="0">
                  <a:moveTo>
                    <a:pt x="1117" y="0"/>
                  </a:moveTo>
                  <a:cubicBezTo>
                    <a:pt x="857" y="0"/>
                    <a:pt x="596" y="58"/>
                    <a:pt x="397" y="172"/>
                  </a:cubicBezTo>
                  <a:cubicBezTo>
                    <a:pt x="1" y="400"/>
                    <a:pt x="2" y="771"/>
                    <a:pt x="397" y="1001"/>
                  </a:cubicBezTo>
                  <a:cubicBezTo>
                    <a:pt x="595" y="1116"/>
                    <a:pt x="855" y="1173"/>
                    <a:pt x="1115" y="1173"/>
                  </a:cubicBezTo>
                  <a:cubicBezTo>
                    <a:pt x="1375" y="1173"/>
                    <a:pt x="1635" y="1116"/>
                    <a:pt x="1834" y="1001"/>
                  </a:cubicBezTo>
                  <a:cubicBezTo>
                    <a:pt x="2230" y="773"/>
                    <a:pt x="2230" y="400"/>
                    <a:pt x="1834" y="172"/>
                  </a:cubicBezTo>
                  <a:cubicBezTo>
                    <a:pt x="1636" y="58"/>
                    <a:pt x="1377" y="0"/>
                    <a:pt x="11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2"/>
            <p:cNvSpPr/>
            <p:nvPr/>
          </p:nvSpPr>
          <p:spPr>
            <a:xfrm>
              <a:off x="4207900" y="4552725"/>
              <a:ext cx="55775" cy="29350"/>
            </a:xfrm>
            <a:custGeom>
              <a:avLst/>
              <a:gdLst/>
              <a:ahLst/>
              <a:cxnLst/>
              <a:rect l="l" t="t" r="r" b="b"/>
              <a:pathLst>
                <a:path w="2231" h="1174" extrusionOk="0">
                  <a:moveTo>
                    <a:pt x="1116" y="1"/>
                  </a:moveTo>
                  <a:cubicBezTo>
                    <a:pt x="856" y="1"/>
                    <a:pt x="596" y="58"/>
                    <a:pt x="397" y="172"/>
                  </a:cubicBezTo>
                  <a:cubicBezTo>
                    <a:pt x="0" y="401"/>
                    <a:pt x="2" y="773"/>
                    <a:pt x="397" y="1002"/>
                  </a:cubicBezTo>
                  <a:cubicBezTo>
                    <a:pt x="595" y="1116"/>
                    <a:pt x="855" y="1173"/>
                    <a:pt x="1115" y="1173"/>
                  </a:cubicBezTo>
                  <a:cubicBezTo>
                    <a:pt x="1375" y="1173"/>
                    <a:pt x="1635" y="1116"/>
                    <a:pt x="1834" y="1002"/>
                  </a:cubicBezTo>
                  <a:cubicBezTo>
                    <a:pt x="2230" y="773"/>
                    <a:pt x="2230" y="402"/>
                    <a:pt x="1834" y="172"/>
                  </a:cubicBezTo>
                  <a:cubicBezTo>
                    <a:pt x="1635" y="58"/>
                    <a:pt x="1376" y="1"/>
                    <a:pt x="11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2"/>
            <p:cNvSpPr/>
            <p:nvPr/>
          </p:nvSpPr>
          <p:spPr>
            <a:xfrm>
              <a:off x="4263950" y="4585100"/>
              <a:ext cx="55775" cy="29325"/>
            </a:xfrm>
            <a:custGeom>
              <a:avLst/>
              <a:gdLst/>
              <a:ahLst/>
              <a:cxnLst/>
              <a:rect l="l" t="t" r="r" b="b"/>
              <a:pathLst>
                <a:path w="2231" h="1173" extrusionOk="0">
                  <a:moveTo>
                    <a:pt x="1116" y="0"/>
                  </a:moveTo>
                  <a:cubicBezTo>
                    <a:pt x="856" y="0"/>
                    <a:pt x="596" y="57"/>
                    <a:pt x="397" y="172"/>
                  </a:cubicBezTo>
                  <a:cubicBezTo>
                    <a:pt x="0" y="402"/>
                    <a:pt x="0" y="772"/>
                    <a:pt x="397" y="1001"/>
                  </a:cubicBezTo>
                  <a:cubicBezTo>
                    <a:pt x="595" y="1115"/>
                    <a:pt x="855" y="1173"/>
                    <a:pt x="1115" y="1173"/>
                  </a:cubicBezTo>
                  <a:cubicBezTo>
                    <a:pt x="1375" y="1173"/>
                    <a:pt x="1635" y="1115"/>
                    <a:pt x="1834" y="1001"/>
                  </a:cubicBezTo>
                  <a:cubicBezTo>
                    <a:pt x="2230" y="772"/>
                    <a:pt x="2230" y="402"/>
                    <a:pt x="1834" y="172"/>
                  </a:cubicBezTo>
                  <a:cubicBezTo>
                    <a:pt x="1635" y="57"/>
                    <a:pt x="1376" y="0"/>
                    <a:pt x="11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2"/>
            <p:cNvSpPr/>
            <p:nvPr/>
          </p:nvSpPr>
          <p:spPr>
            <a:xfrm>
              <a:off x="5322075" y="3595875"/>
              <a:ext cx="55775" cy="29325"/>
            </a:xfrm>
            <a:custGeom>
              <a:avLst/>
              <a:gdLst/>
              <a:ahLst/>
              <a:cxnLst/>
              <a:rect l="l" t="t" r="r" b="b"/>
              <a:pathLst>
                <a:path w="2231" h="1173" extrusionOk="0">
                  <a:moveTo>
                    <a:pt x="1117" y="0"/>
                  </a:moveTo>
                  <a:cubicBezTo>
                    <a:pt x="857" y="0"/>
                    <a:pt x="597" y="58"/>
                    <a:pt x="399" y="172"/>
                  </a:cubicBezTo>
                  <a:cubicBezTo>
                    <a:pt x="1" y="400"/>
                    <a:pt x="2" y="773"/>
                    <a:pt x="399" y="1001"/>
                  </a:cubicBezTo>
                  <a:cubicBezTo>
                    <a:pt x="597" y="1116"/>
                    <a:pt x="856" y="1173"/>
                    <a:pt x="1116" y="1173"/>
                  </a:cubicBezTo>
                  <a:cubicBezTo>
                    <a:pt x="1376" y="1173"/>
                    <a:pt x="1637" y="1116"/>
                    <a:pt x="1836" y="1001"/>
                  </a:cubicBezTo>
                  <a:cubicBezTo>
                    <a:pt x="2231" y="773"/>
                    <a:pt x="2231" y="400"/>
                    <a:pt x="1836" y="172"/>
                  </a:cubicBezTo>
                  <a:cubicBezTo>
                    <a:pt x="1637" y="58"/>
                    <a:pt x="1377" y="0"/>
                    <a:pt x="11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2"/>
            <p:cNvSpPr/>
            <p:nvPr/>
          </p:nvSpPr>
          <p:spPr>
            <a:xfrm>
              <a:off x="5378125" y="3628225"/>
              <a:ext cx="55825" cy="29350"/>
            </a:xfrm>
            <a:custGeom>
              <a:avLst/>
              <a:gdLst/>
              <a:ahLst/>
              <a:cxnLst/>
              <a:rect l="l" t="t" r="r" b="b"/>
              <a:pathLst>
                <a:path w="2233" h="1174" extrusionOk="0">
                  <a:moveTo>
                    <a:pt x="1117" y="1"/>
                  </a:moveTo>
                  <a:cubicBezTo>
                    <a:pt x="857" y="1"/>
                    <a:pt x="597" y="58"/>
                    <a:pt x="399" y="172"/>
                  </a:cubicBezTo>
                  <a:cubicBezTo>
                    <a:pt x="1" y="402"/>
                    <a:pt x="2" y="773"/>
                    <a:pt x="399" y="1002"/>
                  </a:cubicBezTo>
                  <a:cubicBezTo>
                    <a:pt x="597" y="1116"/>
                    <a:pt x="857" y="1173"/>
                    <a:pt x="1117" y="1173"/>
                  </a:cubicBezTo>
                  <a:cubicBezTo>
                    <a:pt x="1377" y="1173"/>
                    <a:pt x="1637" y="1116"/>
                    <a:pt x="1836" y="1002"/>
                  </a:cubicBezTo>
                  <a:cubicBezTo>
                    <a:pt x="2232" y="775"/>
                    <a:pt x="2231" y="402"/>
                    <a:pt x="1836" y="172"/>
                  </a:cubicBezTo>
                  <a:cubicBezTo>
                    <a:pt x="1637" y="58"/>
                    <a:pt x="1377" y="1"/>
                    <a:pt x="11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2"/>
            <p:cNvSpPr/>
            <p:nvPr/>
          </p:nvSpPr>
          <p:spPr>
            <a:xfrm>
              <a:off x="5434175" y="3660600"/>
              <a:ext cx="55825" cy="29350"/>
            </a:xfrm>
            <a:custGeom>
              <a:avLst/>
              <a:gdLst/>
              <a:ahLst/>
              <a:cxnLst/>
              <a:rect l="l" t="t" r="r" b="b"/>
              <a:pathLst>
                <a:path w="2233" h="1174" extrusionOk="0">
                  <a:moveTo>
                    <a:pt x="1117" y="0"/>
                  </a:moveTo>
                  <a:cubicBezTo>
                    <a:pt x="857" y="0"/>
                    <a:pt x="597" y="57"/>
                    <a:pt x="399" y="171"/>
                  </a:cubicBezTo>
                  <a:cubicBezTo>
                    <a:pt x="1" y="402"/>
                    <a:pt x="2" y="772"/>
                    <a:pt x="399" y="1001"/>
                  </a:cubicBezTo>
                  <a:cubicBezTo>
                    <a:pt x="597" y="1116"/>
                    <a:pt x="856" y="1174"/>
                    <a:pt x="1116" y="1174"/>
                  </a:cubicBezTo>
                  <a:cubicBezTo>
                    <a:pt x="1376" y="1174"/>
                    <a:pt x="1637" y="1116"/>
                    <a:pt x="1836" y="1001"/>
                  </a:cubicBezTo>
                  <a:cubicBezTo>
                    <a:pt x="2232" y="772"/>
                    <a:pt x="2231" y="402"/>
                    <a:pt x="1836" y="171"/>
                  </a:cubicBezTo>
                  <a:cubicBezTo>
                    <a:pt x="1637" y="57"/>
                    <a:pt x="1377" y="0"/>
                    <a:pt x="11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2"/>
            <p:cNvSpPr/>
            <p:nvPr/>
          </p:nvSpPr>
          <p:spPr>
            <a:xfrm>
              <a:off x="5490275" y="3692950"/>
              <a:ext cx="55775" cy="29375"/>
            </a:xfrm>
            <a:custGeom>
              <a:avLst/>
              <a:gdLst/>
              <a:ahLst/>
              <a:cxnLst/>
              <a:rect l="l" t="t" r="r" b="b"/>
              <a:pathLst>
                <a:path w="2231" h="1175" extrusionOk="0">
                  <a:moveTo>
                    <a:pt x="1116" y="1"/>
                  </a:moveTo>
                  <a:cubicBezTo>
                    <a:pt x="856" y="1"/>
                    <a:pt x="596" y="58"/>
                    <a:pt x="397" y="173"/>
                  </a:cubicBezTo>
                  <a:cubicBezTo>
                    <a:pt x="0" y="402"/>
                    <a:pt x="0" y="773"/>
                    <a:pt x="397" y="1003"/>
                  </a:cubicBezTo>
                  <a:cubicBezTo>
                    <a:pt x="595" y="1117"/>
                    <a:pt x="855" y="1174"/>
                    <a:pt x="1115" y="1174"/>
                  </a:cubicBezTo>
                  <a:cubicBezTo>
                    <a:pt x="1375" y="1174"/>
                    <a:pt x="1635" y="1117"/>
                    <a:pt x="1834" y="1003"/>
                  </a:cubicBezTo>
                  <a:cubicBezTo>
                    <a:pt x="2230" y="773"/>
                    <a:pt x="2230" y="402"/>
                    <a:pt x="1834" y="173"/>
                  </a:cubicBezTo>
                  <a:cubicBezTo>
                    <a:pt x="1636" y="58"/>
                    <a:pt x="1376" y="1"/>
                    <a:pt x="11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2"/>
            <p:cNvSpPr/>
            <p:nvPr/>
          </p:nvSpPr>
          <p:spPr>
            <a:xfrm>
              <a:off x="5546325" y="3725350"/>
              <a:ext cx="55775" cy="29325"/>
            </a:xfrm>
            <a:custGeom>
              <a:avLst/>
              <a:gdLst/>
              <a:ahLst/>
              <a:cxnLst/>
              <a:rect l="l" t="t" r="r" b="b"/>
              <a:pathLst>
                <a:path w="2231" h="1173" extrusionOk="0">
                  <a:moveTo>
                    <a:pt x="1116" y="0"/>
                  </a:moveTo>
                  <a:cubicBezTo>
                    <a:pt x="856" y="0"/>
                    <a:pt x="596" y="57"/>
                    <a:pt x="397" y="172"/>
                  </a:cubicBezTo>
                  <a:cubicBezTo>
                    <a:pt x="0" y="400"/>
                    <a:pt x="0" y="771"/>
                    <a:pt x="397" y="1001"/>
                  </a:cubicBezTo>
                  <a:cubicBezTo>
                    <a:pt x="595" y="1116"/>
                    <a:pt x="855" y="1173"/>
                    <a:pt x="1115" y="1173"/>
                  </a:cubicBezTo>
                  <a:cubicBezTo>
                    <a:pt x="1375" y="1173"/>
                    <a:pt x="1635" y="1116"/>
                    <a:pt x="1834" y="1001"/>
                  </a:cubicBezTo>
                  <a:cubicBezTo>
                    <a:pt x="2230" y="771"/>
                    <a:pt x="2229" y="400"/>
                    <a:pt x="1834" y="172"/>
                  </a:cubicBezTo>
                  <a:cubicBezTo>
                    <a:pt x="1636" y="57"/>
                    <a:pt x="1376" y="0"/>
                    <a:pt x="11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2"/>
            <p:cNvSpPr/>
            <p:nvPr/>
          </p:nvSpPr>
          <p:spPr>
            <a:xfrm>
              <a:off x="5602375" y="3757700"/>
              <a:ext cx="55775" cy="29325"/>
            </a:xfrm>
            <a:custGeom>
              <a:avLst/>
              <a:gdLst/>
              <a:ahLst/>
              <a:cxnLst/>
              <a:rect l="l" t="t" r="r" b="b"/>
              <a:pathLst>
                <a:path w="2231" h="1173" extrusionOk="0">
                  <a:moveTo>
                    <a:pt x="1116" y="1"/>
                  </a:moveTo>
                  <a:cubicBezTo>
                    <a:pt x="856" y="1"/>
                    <a:pt x="596" y="58"/>
                    <a:pt x="397" y="172"/>
                  </a:cubicBezTo>
                  <a:cubicBezTo>
                    <a:pt x="0" y="401"/>
                    <a:pt x="0" y="771"/>
                    <a:pt x="397" y="1002"/>
                  </a:cubicBezTo>
                  <a:cubicBezTo>
                    <a:pt x="595" y="1116"/>
                    <a:pt x="855" y="1173"/>
                    <a:pt x="1115" y="1173"/>
                  </a:cubicBezTo>
                  <a:cubicBezTo>
                    <a:pt x="1375" y="1173"/>
                    <a:pt x="1635" y="1116"/>
                    <a:pt x="1834" y="1002"/>
                  </a:cubicBezTo>
                  <a:cubicBezTo>
                    <a:pt x="2230" y="773"/>
                    <a:pt x="2230" y="401"/>
                    <a:pt x="1834" y="172"/>
                  </a:cubicBezTo>
                  <a:cubicBezTo>
                    <a:pt x="1636" y="58"/>
                    <a:pt x="1376" y="1"/>
                    <a:pt x="11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2"/>
            <p:cNvSpPr/>
            <p:nvPr/>
          </p:nvSpPr>
          <p:spPr>
            <a:xfrm>
              <a:off x="5660925" y="3790075"/>
              <a:ext cx="50800" cy="29300"/>
            </a:xfrm>
            <a:custGeom>
              <a:avLst/>
              <a:gdLst/>
              <a:ahLst/>
              <a:cxnLst/>
              <a:rect l="l" t="t" r="r" b="b"/>
              <a:pathLst>
                <a:path w="2032" h="1172" extrusionOk="0">
                  <a:moveTo>
                    <a:pt x="1016" y="0"/>
                  </a:moveTo>
                  <a:cubicBezTo>
                    <a:pt x="456" y="0"/>
                    <a:pt x="0" y="262"/>
                    <a:pt x="0" y="586"/>
                  </a:cubicBezTo>
                  <a:cubicBezTo>
                    <a:pt x="0" y="910"/>
                    <a:pt x="456" y="1172"/>
                    <a:pt x="1016" y="1172"/>
                  </a:cubicBezTo>
                  <a:cubicBezTo>
                    <a:pt x="1578" y="1172"/>
                    <a:pt x="2032" y="910"/>
                    <a:pt x="2032" y="586"/>
                  </a:cubicBezTo>
                  <a:cubicBezTo>
                    <a:pt x="2032" y="262"/>
                    <a:pt x="1578" y="0"/>
                    <a:pt x="10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2"/>
            <p:cNvSpPr/>
            <p:nvPr/>
          </p:nvSpPr>
          <p:spPr>
            <a:xfrm>
              <a:off x="4868275" y="5025825"/>
              <a:ext cx="97600" cy="128925"/>
            </a:xfrm>
            <a:custGeom>
              <a:avLst/>
              <a:gdLst/>
              <a:ahLst/>
              <a:cxnLst/>
              <a:rect l="l" t="t" r="r" b="b"/>
              <a:pathLst>
                <a:path w="3904" h="5157" extrusionOk="0">
                  <a:moveTo>
                    <a:pt x="3208" y="401"/>
                  </a:moveTo>
                  <a:cubicBezTo>
                    <a:pt x="3903" y="802"/>
                    <a:pt x="3903" y="2101"/>
                    <a:pt x="3208" y="3305"/>
                  </a:cubicBezTo>
                  <a:cubicBezTo>
                    <a:pt x="2515" y="4507"/>
                    <a:pt x="1389" y="5156"/>
                    <a:pt x="694" y="4755"/>
                  </a:cubicBezTo>
                  <a:cubicBezTo>
                    <a:pt x="0" y="4355"/>
                    <a:pt x="0" y="3055"/>
                    <a:pt x="694" y="1853"/>
                  </a:cubicBezTo>
                  <a:cubicBezTo>
                    <a:pt x="1389" y="650"/>
                    <a:pt x="2515" y="0"/>
                    <a:pt x="3208" y="401"/>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2"/>
            <p:cNvSpPr/>
            <p:nvPr/>
          </p:nvSpPr>
          <p:spPr>
            <a:xfrm>
              <a:off x="5102875" y="4891875"/>
              <a:ext cx="88925" cy="130975"/>
            </a:xfrm>
            <a:custGeom>
              <a:avLst/>
              <a:gdLst/>
              <a:ahLst/>
              <a:cxnLst/>
              <a:rect l="l" t="t" r="r" b="b"/>
              <a:pathLst>
                <a:path w="3557" h="5239" extrusionOk="0">
                  <a:moveTo>
                    <a:pt x="3557" y="1593"/>
                  </a:moveTo>
                  <a:cubicBezTo>
                    <a:pt x="3557" y="2727"/>
                    <a:pt x="2760" y="4106"/>
                    <a:pt x="1779" y="4672"/>
                  </a:cubicBezTo>
                  <a:cubicBezTo>
                    <a:pt x="797" y="5238"/>
                    <a:pt x="1" y="4780"/>
                    <a:pt x="1" y="3646"/>
                  </a:cubicBezTo>
                  <a:cubicBezTo>
                    <a:pt x="1" y="2512"/>
                    <a:pt x="795" y="1134"/>
                    <a:pt x="1779" y="567"/>
                  </a:cubicBezTo>
                  <a:cubicBezTo>
                    <a:pt x="2762" y="1"/>
                    <a:pt x="3557" y="459"/>
                    <a:pt x="3557" y="1593"/>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2"/>
            <p:cNvSpPr/>
            <p:nvPr/>
          </p:nvSpPr>
          <p:spPr>
            <a:xfrm>
              <a:off x="5333125" y="4758925"/>
              <a:ext cx="88975" cy="130975"/>
            </a:xfrm>
            <a:custGeom>
              <a:avLst/>
              <a:gdLst/>
              <a:ahLst/>
              <a:cxnLst/>
              <a:rect l="l" t="t" r="r" b="b"/>
              <a:pathLst>
                <a:path w="3559" h="5239" extrusionOk="0">
                  <a:moveTo>
                    <a:pt x="3558" y="1593"/>
                  </a:moveTo>
                  <a:cubicBezTo>
                    <a:pt x="3558" y="2727"/>
                    <a:pt x="2762" y="4106"/>
                    <a:pt x="1780" y="4672"/>
                  </a:cubicBezTo>
                  <a:cubicBezTo>
                    <a:pt x="799" y="5238"/>
                    <a:pt x="1" y="4780"/>
                    <a:pt x="1" y="3646"/>
                  </a:cubicBezTo>
                  <a:cubicBezTo>
                    <a:pt x="1" y="2512"/>
                    <a:pt x="797" y="1134"/>
                    <a:pt x="1780" y="567"/>
                  </a:cubicBezTo>
                  <a:cubicBezTo>
                    <a:pt x="2764" y="1"/>
                    <a:pt x="3558" y="459"/>
                    <a:pt x="3558" y="1593"/>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2"/>
            <p:cNvSpPr/>
            <p:nvPr/>
          </p:nvSpPr>
          <p:spPr>
            <a:xfrm>
              <a:off x="5563425" y="4625975"/>
              <a:ext cx="88925" cy="131000"/>
            </a:xfrm>
            <a:custGeom>
              <a:avLst/>
              <a:gdLst/>
              <a:ahLst/>
              <a:cxnLst/>
              <a:rect l="l" t="t" r="r" b="b"/>
              <a:pathLst>
                <a:path w="3557" h="5240" extrusionOk="0">
                  <a:moveTo>
                    <a:pt x="3557" y="1593"/>
                  </a:moveTo>
                  <a:cubicBezTo>
                    <a:pt x="3557" y="2727"/>
                    <a:pt x="2760" y="4106"/>
                    <a:pt x="1779" y="4672"/>
                  </a:cubicBezTo>
                  <a:cubicBezTo>
                    <a:pt x="797" y="5240"/>
                    <a:pt x="1" y="4780"/>
                    <a:pt x="1" y="3646"/>
                  </a:cubicBezTo>
                  <a:cubicBezTo>
                    <a:pt x="1" y="2512"/>
                    <a:pt x="797" y="1134"/>
                    <a:pt x="1779" y="567"/>
                  </a:cubicBezTo>
                  <a:cubicBezTo>
                    <a:pt x="2762" y="0"/>
                    <a:pt x="3557" y="459"/>
                    <a:pt x="3557" y="1593"/>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2"/>
            <p:cNvSpPr/>
            <p:nvPr/>
          </p:nvSpPr>
          <p:spPr>
            <a:xfrm>
              <a:off x="5793675" y="4493025"/>
              <a:ext cx="88975" cy="130975"/>
            </a:xfrm>
            <a:custGeom>
              <a:avLst/>
              <a:gdLst/>
              <a:ahLst/>
              <a:cxnLst/>
              <a:rect l="l" t="t" r="r" b="b"/>
              <a:pathLst>
                <a:path w="3559" h="5239" extrusionOk="0">
                  <a:moveTo>
                    <a:pt x="3558" y="1593"/>
                  </a:moveTo>
                  <a:cubicBezTo>
                    <a:pt x="3558" y="2727"/>
                    <a:pt x="2762" y="4106"/>
                    <a:pt x="1780" y="4672"/>
                  </a:cubicBezTo>
                  <a:cubicBezTo>
                    <a:pt x="799" y="5238"/>
                    <a:pt x="1" y="4779"/>
                    <a:pt x="1" y="3646"/>
                  </a:cubicBezTo>
                  <a:cubicBezTo>
                    <a:pt x="1" y="2512"/>
                    <a:pt x="797" y="1134"/>
                    <a:pt x="1780" y="566"/>
                  </a:cubicBezTo>
                  <a:cubicBezTo>
                    <a:pt x="2764" y="0"/>
                    <a:pt x="3558" y="459"/>
                    <a:pt x="3558" y="1593"/>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2"/>
            <p:cNvSpPr/>
            <p:nvPr/>
          </p:nvSpPr>
          <p:spPr>
            <a:xfrm>
              <a:off x="6019650" y="4361050"/>
              <a:ext cx="97600" cy="128925"/>
            </a:xfrm>
            <a:custGeom>
              <a:avLst/>
              <a:gdLst/>
              <a:ahLst/>
              <a:cxnLst/>
              <a:rect l="l" t="t" r="r" b="b"/>
              <a:pathLst>
                <a:path w="3904" h="5157" extrusionOk="0">
                  <a:moveTo>
                    <a:pt x="3209" y="402"/>
                  </a:moveTo>
                  <a:cubicBezTo>
                    <a:pt x="3904" y="803"/>
                    <a:pt x="3904" y="2103"/>
                    <a:pt x="3209" y="3305"/>
                  </a:cubicBezTo>
                  <a:cubicBezTo>
                    <a:pt x="2515" y="4507"/>
                    <a:pt x="1389" y="5157"/>
                    <a:pt x="694" y="4757"/>
                  </a:cubicBezTo>
                  <a:cubicBezTo>
                    <a:pt x="1" y="4356"/>
                    <a:pt x="1" y="3055"/>
                    <a:pt x="694" y="1853"/>
                  </a:cubicBezTo>
                  <a:cubicBezTo>
                    <a:pt x="1389" y="651"/>
                    <a:pt x="2514" y="1"/>
                    <a:pt x="3209" y="402"/>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2"/>
            <p:cNvSpPr/>
            <p:nvPr/>
          </p:nvSpPr>
          <p:spPr>
            <a:xfrm>
              <a:off x="1623900" y="4063425"/>
              <a:ext cx="2314825" cy="1353550"/>
            </a:xfrm>
            <a:custGeom>
              <a:avLst/>
              <a:gdLst/>
              <a:ahLst/>
              <a:cxnLst/>
              <a:rect l="l" t="t" r="r" b="b"/>
              <a:pathLst>
                <a:path w="92593" h="54142" extrusionOk="0">
                  <a:moveTo>
                    <a:pt x="67728" y="54142"/>
                  </a:moveTo>
                  <a:cubicBezTo>
                    <a:pt x="67602" y="54142"/>
                    <a:pt x="67480" y="54108"/>
                    <a:pt x="67372" y="54046"/>
                  </a:cubicBezTo>
                  <a:lnTo>
                    <a:pt x="474" y="15312"/>
                  </a:lnTo>
                  <a:cubicBezTo>
                    <a:pt x="0" y="15038"/>
                    <a:pt x="0" y="14356"/>
                    <a:pt x="474" y="14082"/>
                  </a:cubicBezTo>
                  <a:lnTo>
                    <a:pt x="24523" y="197"/>
                  </a:lnTo>
                  <a:cubicBezTo>
                    <a:pt x="24862" y="1"/>
                    <a:pt x="25296" y="117"/>
                    <a:pt x="25493" y="458"/>
                  </a:cubicBezTo>
                  <a:cubicBezTo>
                    <a:pt x="25690" y="797"/>
                    <a:pt x="25573" y="1231"/>
                    <a:pt x="25233" y="1428"/>
                  </a:cubicBezTo>
                  <a:lnTo>
                    <a:pt x="2250" y="14699"/>
                  </a:lnTo>
                  <a:lnTo>
                    <a:pt x="67728" y="52610"/>
                  </a:lnTo>
                  <a:lnTo>
                    <a:pt x="91421" y="38931"/>
                  </a:lnTo>
                  <a:cubicBezTo>
                    <a:pt x="91761" y="38731"/>
                    <a:pt x="92199" y="38847"/>
                    <a:pt x="92396" y="39189"/>
                  </a:cubicBezTo>
                  <a:cubicBezTo>
                    <a:pt x="92593" y="39530"/>
                    <a:pt x="92474" y="39966"/>
                    <a:pt x="92131" y="40161"/>
                  </a:cubicBezTo>
                  <a:lnTo>
                    <a:pt x="68084" y="54046"/>
                  </a:lnTo>
                  <a:cubicBezTo>
                    <a:pt x="67975" y="54108"/>
                    <a:pt x="67852" y="54142"/>
                    <a:pt x="67728" y="54142"/>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2"/>
            <p:cNvSpPr/>
            <p:nvPr/>
          </p:nvSpPr>
          <p:spPr>
            <a:xfrm>
              <a:off x="807000" y="3919500"/>
              <a:ext cx="1346275" cy="777300"/>
            </a:xfrm>
            <a:custGeom>
              <a:avLst/>
              <a:gdLst/>
              <a:ahLst/>
              <a:cxnLst/>
              <a:rect l="l" t="t" r="r" b="b"/>
              <a:pathLst>
                <a:path w="53851" h="31092" extrusionOk="0">
                  <a:moveTo>
                    <a:pt x="40203" y="7880"/>
                  </a:moveTo>
                  <a:cubicBezTo>
                    <a:pt x="39261" y="7337"/>
                    <a:pt x="38243" y="6863"/>
                    <a:pt x="37169" y="6459"/>
                  </a:cubicBezTo>
                  <a:lnTo>
                    <a:pt x="39360" y="1740"/>
                  </a:lnTo>
                  <a:lnTo>
                    <a:pt x="28113" y="1"/>
                  </a:lnTo>
                  <a:lnTo>
                    <a:pt x="25923" y="4721"/>
                  </a:lnTo>
                  <a:cubicBezTo>
                    <a:pt x="23339" y="4801"/>
                    <a:pt x="20779" y="5188"/>
                    <a:pt x="18419" y="5880"/>
                  </a:cubicBezTo>
                  <a:lnTo>
                    <a:pt x="12435" y="2426"/>
                  </a:lnTo>
                  <a:lnTo>
                    <a:pt x="4201" y="7179"/>
                  </a:lnTo>
                  <a:lnTo>
                    <a:pt x="10185" y="10634"/>
                  </a:lnTo>
                  <a:cubicBezTo>
                    <a:pt x="8985" y="11996"/>
                    <a:pt x="8314" y="13475"/>
                    <a:pt x="8176" y="14966"/>
                  </a:cubicBezTo>
                  <a:lnTo>
                    <a:pt x="0" y="16232"/>
                  </a:lnTo>
                  <a:lnTo>
                    <a:pt x="3014" y="22725"/>
                  </a:lnTo>
                  <a:lnTo>
                    <a:pt x="11187" y="21461"/>
                  </a:lnTo>
                  <a:cubicBezTo>
                    <a:pt x="11887" y="22080"/>
                    <a:pt x="12706" y="22667"/>
                    <a:pt x="13649" y="23211"/>
                  </a:cubicBezTo>
                  <a:cubicBezTo>
                    <a:pt x="14590" y="23756"/>
                    <a:pt x="15608" y="24228"/>
                    <a:pt x="16681" y="24632"/>
                  </a:cubicBezTo>
                  <a:lnTo>
                    <a:pt x="14492" y="29351"/>
                  </a:lnTo>
                  <a:lnTo>
                    <a:pt x="25738" y="31092"/>
                  </a:lnTo>
                  <a:lnTo>
                    <a:pt x="27929" y="26372"/>
                  </a:lnTo>
                  <a:cubicBezTo>
                    <a:pt x="30513" y="26291"/>
                    <a:pt x="33073" y="25904"/>
                    <a:pt x="35433" y="25212"/>
                  </a:cubicBezTo>
                  <a:lnTo>
                    <a:pt x="41417" y="28667"/>
                  </a:lnTo>
                  <a:lnTo>
                    <a:pt x="49649" y="23913"/>
                  </a:lnTo>
                  <a:lnTo>
                    <a:pt x="43665" y="20459"/>
                  </a:lnTo>
                  <a:cubicBezTo>
                    <a:pt x="44866" y="19096"/>
                    <a:pt x="45536" y="17617"/>
                    <a:pt x="45674" y="16126"/>
                  </a:cubicBezTo>
                  <a:lnTo>
                    <a:pt x="53850" y="14860"/>
                  </a:lnTo>
                  <a:lnTo>
                    <a:pt x="50838" y="8368"/>
                  </a:lnTo>
                  <a:lnTo>
                    <a:pt x="42664" y="9632"/>
                  </a:lnTo>
                  <a:cubicBezTo>
                    <a:pt x="41964" y="9011"/>
                    <a:pt x="41145" y="8425"/>
                    <a:pt x="40203" y="7880"/>
                  </a:cubicBezTo>
                  <a:close/>
                  <a:moveTo>
                    <a:pt x="33598" y="19397"/>
                  </a:moveTo>
                  <a:cubicBezTo>
                    <a:pt x="29912" y="21524"/>
                    <a:pt x="23938" y="21524"/>
                    <a:pt x="20254" y="19397"/>
                  </a:cubicBezTo>
                  <a:cubicBezTo>
                    <a:pt x="16569" y="17270"/>
                    <a:pt x="16569" y="13820"/>
                    <a:pt x="20254" y="11693"/>
                  </a:cubicBezTo>
                  <a:cubicBezTo>
                    <a:pt x="23938" y="9567"/>
                    <a:pt x="29912" y="9567"/>
                    <a:pt x="33597" y="11693"/>
                  </a:cubicBezTo>
                  <a:cubicBezTo>
                    <a:pt x="37281" y="13820"/>
                    <a:pt x="37283" y="17270"/>
                    <a:pt x="33598" y="19397"/>
                  </a:cubicBez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2"/>
            <p:cNvSpPr/>
            <p:nvPr/>
          </p:nvSpPr>
          <p:spPr>
            <a:xfrm>
              <a:off x="1225075" y="4158650"/>
              <a:ext cx="512875" cy="227625"/>
            </a:xfrm>
            <a:custGeom>
              <a:avLst/>
              <a:gdLst/>
              <a:ahLst/>
              <a:cxnLst/>
              <a:rect l="l" t="t" r="r" b="b"/>
              <a:pathLst>
                <a:path w="20515" h="9105" extrusionOk="0">
                  <a:moveTo>
                    <a:pt x="17930" y="9105"/>
                  </a:moveTo>
                  <a:cubicBezTo>
                    <a:pt x="20514" y="6979"/>
                    <a:pt x="20163" y="4027"/>
                    <a:pt x="16875" y="2127"/>
                  </a:cubicBezTo>
                  <a:cubicBezTo>
                    <a:pt x="13190" y="1"/>
                    <a:pt x="7215" y="1"/>
                    <a:pt x="3531" y="2127"/>
                  </a:cubicBezTo>
                  <a:cubicBezTo>
                    <a:pt x="592" y="3824"/>
                    <a:pt x="0" y="6360"/>
                    <a:pt x="1747" y="8396"/>
                  </a:cubicBezTo>
                  <a:cubicBezTo>
                    <a:pt x="2191" y="7879"/>
                    <a:pt x="2784" y="7394"/>
                    <a:pt x="3531" y="6963"/>
                  </a:cubicBezTo>
                  <a:cubicBezTo>
                    <a:pt x="7215" y="4834"/>
                    <a:pt x="13190" y="4834"/>
                    <a:pt x="16875" y="6963"/>
                  </a:cubicBezTo>
                  <a:cubicBezTo>
                    <a:pt x="17621" y="7393"/>
                    <a:pt x="18213" y="7879"/>
                    <a:pt x="18658" y="8396"/>
                  </a:cubicBezTo>
                  <a:cubicBezTo>
                    <a:pt x="18436" y="8652"/>
                    <a:pt x="18192" y="8890"/>
                    <a:pt x="17930" y="910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2"/>
            <p:cNvSpPr/>
            <p:nvPr/>
          </p:nvSpPr>
          <p:spPr>
            <a:xfrm>
              <a:off x="807000" y="4326375"/>
              <a:ext cx="417025" cy="326900"/>
            </a:xfrm>
            <a:custGeom>
              <a:avLst/>
              <a:gdLst/>
              <a:ahLst/>
              <a:cxnLst/>
              <a:rect l="l" t="t" r="r" b="b"/>
              <a:pathLst>
                <a:path w="16681" h="13076" extrusionOk="0">
                  <a:moveTo>
                    <a:pt x="13649" y="6936"/>
                  </a:moveTo>
                  <a:cubicBezTo>
                    <a:pt x="12706" y="6392"/>
                    <a:pt x="11887" y="5805"/>
                    <a:pt x="11187" y="5186"/>
                  </a:cubicBezTo>
                  <a:lnTo>
                    <a:pt x="3014" y="6450"/>
                  </a:lnTo>
                  <a:lnTo>
                    <a:pt x="21" y="1"/>
                  </a:lnTo>
                  <a:lnTo>
                    <a:pt x="0" y="4"/>
                  </a:lnTo>
                  <a:lnTo>
                    <a:pt x="21" y="49"/>
                  </a:lnTo>
                  <a:lnTo>
                    <a:pt x="0" y="52"/>
                  </a:lnTo>
                  <a:lnTo>
                    <a:pt x="21" y="98"/>
                  </a:lnTo>
                  <a:lnTo>
                    <a:pt x="0" y="101"/>
                  </a:lnTo>
                  <a:lnTo>
                    <a:pt x="21" y="145"/>
                  </a:lnTo>
                  <a:lnTo>
                    <a:pt x="0" y="148"/>
                  </a:lnTo>
                  <a:lnTo>
                    <a:pt x="21" y="192"/>
                  </a:lnTo>
                  <a:lnTo>
                    <a:pt x="0" y="195"/>
                  </a:lnTo>
                  <a:lnTo>
                    <a:pt x="21" y="240"/>
                  </a:lnTo>
                  <a:lnTo>
                    <a:pt x="0" y="243"/>
                  </a:lnTo>
                  <a:lnTo>
                    <a:pt x="21" y="287"/>
                  </a:lnTo>
                  <a:lnTo>
                    <a:pt x="0" y="290"/>
                  </a:lnTo>
                  <a:lnTo>
                    <a:pt x="21" y="335"/>
                  </a:lnTo>
                  <a:lnTo>
                    <a:pt x="0" y="338"/>
                  </a:lnTo>
                  <a:lnTo>
                    <a:pt x="21" y="384"/>
                  </a:lnTo>
                  <a:lnTo>
                    <a:pt x="0" y="387"/>
                  </a:lnTo>
                  <a:lnTo>
                    <a:pt x="21" y="431"/>
                  </a:lnTo>
                  <a:lnTo>
                    <a:pt x="0" y="434"/>
                  </a:lnTo>
                  <a:lnTo>
                    <a:pt x="21" y="479"/>
                  </a:lnTo>
                  <a:lnTo>
                    <a:pt x="0" y="482"/>
                  </a:lnTo>
                  <a:lnTo>
                    <a:pt x="21" y="526"/>
                  </a:lnTo>
                  <a:lnTo>
                    <a:pt x="0" y="531"/>
                  </a:lnTo>
                  <a:lnTo>
                    <a:pt x="21" y="575"/>
                  </a:lnTo>
                  <a:lnTo>
                    <a:pt x="0" y="578"/>
                  </a:lnTo>
                  <a:lnTo>
                    <a:pt x="21" y="623"/>
                  </a:lnTo>
                  <a:lnTo>
                    <a:pt x="0" y="628"/>
                  </a:lnTo>
                  <a:lnTo>
                    <a:pt x="21" y="671"/>
                  </a:lnTo>
                  <a:lnTo>
                    <a:pt x="0" y="675"/>
                  </a:lnTo>
                  <a:lnTo>
                    <a:pt x="21" y="720"/>
                  </a:lnTo>
                  <a:lnTo>
                    <a:pt x="0" y="721"/>
                  </a:lnTo>
                  <a:lnTo>
                    <a:pt x="21" y="767"/>
                  </a:lnTo>
                  <a:lnTo>
                    <a:pt x="0" y="770"/>
                  </a:lnTo>
                  <a:lnTo>
                    <a:pt x="21" y="814"/>
                  </a:lnTo>
                  <a:lnTo>
                    <a:pt x="0" y="817"/>
                  </a:lnTo>
                  <a:lnTo>
                    <a:pt x="21" y="862"/>
                  </a:lnTo>
                  <a:lnTo>
                    <a:pt x="0" y="865"/>
                  </a:lnTo>
                  <a:lnTo>
                    <a:pt x="21" y="911"/>
                  </a:lnTo>
                  <a:lnTo>
                    <a:pt x="0" y="914"/>
                  </a:lnTo>
                  <a:lnTo>
                    <a:pt x="21" y="959"/>
                  </a:lnTo>
                  <a:lnTo>
                    <a:pt x="0" y="962"/>
                  </a:lnTo>
                  <a:lnTo>
                    <a:pt x="21" y="1006"/>
                  </a:lnTo>
                  <a:lnTo>
                    <a:pt x="0" y="1009"/>
                  </a:lnTo>
                  <a:lnTo>
                    <a:pt x="21" y="1053"/>
                  </a:lnTo>
                  <a:lnTo>
                    <a:pt x="0" y="1056"/>
                  </a:lnTo>
                  <a:lnTo>
                    <a:pt x="21" y="1101"/>
                  </a:lnTo>
                  <a:lnTo>
                    <a:pt x="0" y="1104"/>
                  </a:lnTo>
                  <a:lnTo>
                    <a:pt x="21" y="1148"/>
                  </a:lnTo>
                  <a:lnTo>
                    <a:pt x="0" y="1153"/>
                  </a:lnTo>
                  <a:lnTo>
                    <a:pt x="21" y="1197"/>
                  </a:lnTo>
                  <a:lnTo>
                    <a:pt x="0" y="1200"/>
                  </a:lnTo>
                  <a:lnTo>
                    <a:pt x="21" y="1245"/>
                  </a:lnTo>
                  <a:lnTo>
                    <a:pt x="0" y="1248"/>
                  </a:lnTo>
                  <a:lnTo>
                    <a:pt x="21" y="1292"/>
                  </a:lnTo>
                  <a:lnTo>
                    <a:pt x="0" y="1295"/>
                  </a:lnTo>
                  <a:lnTo>
                    <a:pt x="21" y="1341"/>
                  </a:lnTo>
                  <a:lnTo>
                    <a:pt x="0" y="1344"/>
                  </a:lnTo>
                  <a:lnTo>
                    <a:pt x="21" y="1389"/>
                  </a:lnTo>
                  <a:lnTo>
                    <a:pt x="0" y="1392"/>
                  </a:lnTo>
                  <a:lnTo>
                    <a:pt x="21" y="1436"/>
                  </a:lnTo>
                  <a:lnTo>
                    <a:pt x="0" y="1441"/>
                  </a:lnTo>
                  <a:lnTo>
                    <a:pt x="21" y="1486"/>
                  </a:lnTo>
                  <a:lnTo>
                    <a:pt x="0" y="1489"/>
                  </a:lnTo>
                  <a:lnTo>
                    <a:pt x="21" y="1533"/>
                  </a:lnTo>
                  <a:lnTo>
                    <a:pt x="0" y="1536"/>
                  </a:lnTo>
                  <a:lnTo>
                    <a:pt x="21" y="1580"/>
                  </a:lnTo>
                  <a:lnTo>
                    <a:pt x="0" y="1583"/>
                  </a:lnTo>
                  <a:lnTo>
                    <a:pt x="21" y="1628"/>
                  </a:lnTo>
                  <a:lnTo>
                    <a:pt x="0" y="1631"/>
                  </a:lnTo>
                  <a:lnTo>
                    <a:pt x="21" y="1675"/>
                  </a:lnTo>
                  <a:lnTo>
                    <a:pt x="0" y="1678"/>
                  </a:lnTo>
                  <a:lnTo>
                    <a:pt x="21" y="1725"/>
                  </a:lnTo>
                  <a:lnTo>
                    <a:pt x="0" y="1728"/>
                  </a:lnTo>
                  <a:lnTo>
                    <a:pt x="21" y="1772"/>
                  </a:lnTo>
                  <a:lnTo>
                    <a:pt x="0" y="1775"/>
                  </a:lnTo>
                  <a:lnTo>
                    <a:pt x="21" y="1819"/>
                  </a:lnTo>
                  <a:lnTo>
                    <a:pt x="0" y="1822"/>
                  </a:lnTo>
                  <a:lnTo>
                    <a:pt x="21" y="1867"/>
                  </a:lnTo>
                  <a:lnTo>
                    <a:pt x="0" y="1870"/>
                  </a:lnTo>
                  <a:lnTo>
                    <a:pt x="21" y="1914"/>
                  </a:lnTo>
                  <a:lnTo>
                    <a:pt x="0" y="1917"/>
                  </a:lnTo>
                  <a:lnTo>
                    <a:pt x="21" y="1963"/>
                  </a:lnTo>
                  <a:lnTo>
                    <a:pt x="0" y="1966"/>
                  </a:lnTo>
                  <a:lnTo>
                    <a:pt x="21" y="2011"/>
                  </a:lnTo>
                  <a:lnTo>
                    <a:pt x="0" y="2014"/>
                  </a:lnTo>
                  <a:lnTo>
                    <a:pt x="21" y="2058"/>
                  </a:lnTo>
                  <a:lnTo>
                    <a:pt x="0" y="2061"/>
                  </a:lnTo>
                  <a:lnTo>
                    <a:pt x="21" y="2107"/>
                  </a:lnTo>
                  <a:lnTo>
                    <a:pt x="0" y="2110"/>
                  </a:lnTo>
                  <a:lnTo>
                    <a:pt x="21" y="2154"/>
                  </a:lnTo>
                  <a:lnTo>
                    <a:pt x="0" y="2158"/>
                  </a:lnTo>
                  <a:lnTo>
                    <a:pt x="21" y="2202"/>
                  </a:lnTo>
                  <a:lnTo>
                    <a:pt x="0" y="2205"/>
                  </a:lnTo>
                  <a:lnTo>
                    <a:pt x="21" y="2250"/>
                  </a:lnTo>
                  <a:lnTo>
                    <a:pt x="0" y="2255"/>
                  </a:lnTo>
                  <a:lnTo>
                    <a:pt x="21" y="2299"/>
                  </a:lnTo>
                  <a:lnTo>
                    <a:pt x="0" y="2302"/>
                  </a:lnTo>
                  <a:lnTo>
                    <a:pt x="21" y="2347"/>
                  </a:lnTo>
                  <a:lnTo>
                    <a:pt x="0" y="2349"/>
                  </a:lnTo>
                  <a:lnTo>
                    <a:pt x="21" y="2394"/>
                  </a:lnTo>
                  <a:lnTo>
                    <a:pt x="0" y="2397"/>
                  </a:lnTo>
                  <a:lnTo>
                    <a:pt x="21" y="2441"/>
                  </a:lnTo>
                  <a:lnTo>
                    <a:pt x="0" y="2444"/>
                  </a:lnTo>
                  <a:lnTo>
                    <a:pt x="21" y="2490"/>
                  </a:lnTo>
                  <a:lnTo>
                    <a:pt x="0" y="2493"/>
                  </a:lnTo>
                  <a:lnTo>
                    <a:pt x="21" y="2538"/>
                  </a:lnTo>
                  <a:lnTo>
                    <a:pt x="0" y="2541"/>
                  </a:lnTo>
                  <a:lnTo>
                    <a:pt x="21" y="2586"/>
                  </a:lnTo>
                  <a:lnTo>
                    <a:pt x="0" y="2590"/>
                  </a:lnTo>
                  <a:lnTo>
                    <a:pt x="21" y="2633"/>
                  </a:lnTo>
                  <a:lnTo>
                    <a:pt x="0" y="2636"/>
                  </a:lnTo>
                  <a:lnTo>
                    <a:pt x="21" y="2682"/>
                  </a:lnTo>
                  <a:lnTo>
                    <a:pt x="0" y="2685"/>
                  </a:lnTo>
                  <a:lnTo>
                    <a:pt x="21" y="2729"/>
                  </a:lnTo>
                  <a:lnTo>
                    <a:pt x="0" y="2733"/>
                  </a:lnTo>
                  <a:lnTo>
                    <a:pt x="21" y="2777"/>
                  </a:lnTo>
                  <a:lnTo>
                    <a:pt x="0" y="2780"/>
                  </a:lnTo>
                  <a:lnTo>
                    <a:pt x="21" y="2826"/>
                  </a:lnTo>
                  <a:lnTo>
                    <a:pt x="0" y="2829"/>
                  </a:lnTo>
                  <a:lnTo>
                    <a:pt x="21" y="2873"/>
                  </a:lnTo>
                  <a:lnTo>
                    <a:pt x="0" y="2876"/>
                  </a:lnTo>
                  <a:lnTo>
                    <a:pt x="21" y="2921"/>
                  </a:lnTo>
                  <a:lnTo>
                    <a:pt x="0" y="2924"/>
                  </a:lnTo>
                  <a:lnTo>
                    <a:pt x="21" y="2969"/>
                  </a:lnTo>
                  <a:lnTo>
                    <a:pt x="0" y="2973"/>
                  </a:lnTo>
                  <a:lnTo>
                    <a:pt x="21" y="3016"/>
                  </a:lnTo>
                  <a:lnTo>
                    <a:pt x="0" y="3019"/>
                  </a:lnTo>
                  <a:lnTo>
                    <a:pt x="21" y="3065"/>
                  </a:lnTo>
                  <a:lnTo>
                    <a:pt x="0" y="3068"/>
                  </a:lnTo>
                  <a:lnTo>
                    <a:pt x="21" y="3113"/>
                  </a:lnTo>
                  <a:lnTo>
                    <a:pt x="0" y="3116"/>
                  </a:lnTo>
                  <a:lnTo>
                    <a:pt x="21" y="3160"/>
                  </a:lnTo>
                  <a:lnTo>
                    <a:pt x="0" y="3163"/>
                  </a:lnTo>
                  <a:lnTo>
                    <a:pt x="21" y="3207"/>
                  </a:lnTo>
                  <a:lnTo>
                    <a:pt x="0" y="3210"/>
                  </a:lnTo>
                  <a:lnTo>
                    <a:pt x="21" y="3256"/>
                  </a:lnTo>
                  <a:lnTo>
                    <a:pt x="0" y="3259"/>
                  </a:lnTo>
                  <a:lnTo>
                    <a:pt x="21" y="3303"/>
                  </a:lnTo>
                  <a:lnTo>
                    <a:pt x="0" y="3306"/>
                  </a:lnTo>
                  <a:lnTo>
                    <a:pt x="21" y="3352"/>
                  </a:lnTo>
                  <a:lnTo>
                    <a:pt x="0" y="3356"/>
                  </a:lnTo>
                  <a:lnTo>
                    <a:pt x="21" y="3399"/>
                  </a:lnTo>
                  <a:lnTo>
                    <a:pt x="0" y="3402"/>
                  </a:lnTo>
                  <a:lnTo>
                    <a:pt x="21" y="3448"/>
                  </a:lnTo>
                  <a:lnTo>
                    <a:pt x="0" y="3451"/>
                  </a:lnTo>
                  <a:lnTo>
                    <a:pt x="21" y="3495"/>
                  </a:lnTo>
                  <a:lnTo>
                    <a:pt x="0" y="3498"/>
                  </a:lnTo>
                  <a:lnTo>
                    <a:pt x="21" y="3543"/>
                  </a:lnTo>
                  <a:lnTo>
                    <a:pt x="0" y="3546"/>
                  </a:lnTo>
                  <a:lnTo>
                    <a:pt x="21" y="3592"/>
                  </a:lnTo>
                  <a:lnTo>
                    <a:pt x="0" y="3595"/>
                  </a:lnTo>
                  <a:lnTo>
                    <a:pt x="21" y="3639"/>
                  </a:lnTo>
                  <a:lnTo>
                    <a:pt x="0" y="3642"/>
                  </a:lnTo>
                  <a:lnTo>
                    <a:pt x="21" y="3687"/>
                  </a:lnTo>
                  <a:lnTo>
                    <a:pt x="0" y="3690"/>
                  </a:lnTo>
                  <a:lnTo>
                    <a:pt x="21" y="3734"/>
                  </a:lnTo>
                  <a:lnTo>
                    <a:pt x="0" y="3739"/>
                  </a:lnTo>
                  <a:lnTo>
                    <a:pt x="21" y="3782"/>
                  </a:lnTo>
                  <a:lnTo>
                    <a:pt x="0" y="3785"/>
                  </a:lnTo>
                  <a:lnTo>
                    <a:pt x="21" y="3831"/>
                  </a:lnTo>
                  <a:lnTo>
                    <a:pt x="0" y="3834"/>
                  </a:lnTo>
                  <a:lnTo>
                    <a:pt x="21" y="3878"/>
                  </a:lnTo>
                  <a:lnTo>
                    <a:pt x="0" y="3882"/>
                  </a:lnTo>
                  <a:lnTo>
                    <a:pt x="21" y="3926"/>
                  </a:lnTo>
                  <a:lnTo>
                    <a:pt x="0" y="3929"/>
                  </a:lnTo>
                  <a:lnTo>
                    <a:pt x="21" y="3975"/>
                  </a:lnTo>
                  <a:lnTo>
                    <a:pt x="0" y="3976"/>
                  </a:lnTo>
                  <a:lnTo>
                    <a:pt x="21" y="4022"/>
                  </a:lnTo>
                  <a:lnTo>
                    <a:pt x="0" y="4025"/>
                  </a:lnTo>
                  <a:lnTo>
                    <a:pt x="21" y="4069"/>
                  </a:lnTo>
                  <a:lnTo>
                    <a:pt x="0" y="4072"/>
                  </a:lnTo>
                  <a:lnTo>
                    <a:pt x="21" y="4117"/>
                  </a:lnTo>
                  <a:lnTo>
                    <a:pt x="0" y="4120"/>
                  </a:lnTo>
                  <a:lnTo>
                    <a:pt x="21" y="4165"/>
                  </a:lnTo>
                  <a:lnTo>
                    <a:pt x="0" y="4168"/>
                  </a:lnTo>
                  <a:lnTo>
                    <a:pt x="21" y="4214"/>
                  </a:lnTo>
                  <a:lnTo>
                    <a:pt x="0" y="4217"/>
                  </a:lnTo>
                  <a:lnTo>
                    <a:pt x="21" y="4261"/>
                  </a:lnTo>
                  <a:lnTo>
                    <a:pt x="0" y="4264"/>
                  </a:lnTo>
                  <a:lnTo>
                    <a:pt x="21" y="4309"/>
                  </a:lnTo>
                  <a:lnTo>
                    <a:pt x="0" y="4312"/>
                  </a:lnTo>
                  <a:lnTo>
                    <a:pt x="21" y="4358"/>
                  </a:lnTo>
                  <a:lnTo>
                    <a:pt x="0" y="4361"/>
                  </a:lnTo>
                  <a:lnTo>
                    <a:pt x="21" y="4405"/>
                  </a:lnTo>
                  <a:lnTo>
                    <a:pt x="0" y="4408"/>
                  </a:lnTo>
                  <a:lnTo>
                    <a:pt x="21" y="4453"/>
                  </a:lnTo>
                  <a:lnTo>
                    <a:pt x="0" y="4456"/>
                  </a:lnTo>
                  <a:lnTo>
                    <a:pt x="21" y="4500"/>
                  </a:lnTo>
                  <a:lnTo>
                    <a:pt x="0" y="4503"/>
                  </a:lnTo>
                  <a:lnTo>
                    <a:pt x="21" y="4548"/>
                  </a:lnTo>
                  <a:lnTo>
                    <a:pt x="0" y="4551"/>
                  </a:lnTo>
                  <a:lnTo>
                    <a:pt x="21" y="4597"/>
                  </a:lnTo>
                  <a:lnTo>
                    <a:pt x="0" y="4600"/>
                  </a:lnTo>
                  <a:lnTo>
                    <a:pt x="21" y="4644"/>
                  </a:lnTo>
                  <a:lnTo>
                    <a:pt x="0" y="4647"/>
                  </a:lnTo>
                  <a:lnTo>
                    <a:pt x="21" y="4692"/>
                  </a:lnTo>
                  <a:lnTo>
                    <a:pt x="0" y="4695"/>
                  </a:lnTo>
                  <a:lnTo>
                    <a:pt x="21" y="4741"/>
                  </a:lnTo>
                  <a:lnTo>
                    <a:pt x="0" y="4744"/>
                  </a:lnTo>
                  <a:lnTo>
                    <a:pt x="21" y="4788"/>
                  </a:lnTo>
                  <a:lnTo>
                    <a:pt x="0" y="4791"/>
                  </a:lnTo>
                  <a:lnTo>
                    <a:pt x="3014" y="11283"/>
                  </a:lnTo>
                  <a:lnTo>
                    <a:pt x="11187" y="10018"/>
                  </a:lnTo>
                  <a:cubicBezTo>
                    <a:pt x="11887" y="10639"/>
                    <a:pt x="12706" y="11226"/>
                    <a:pt x="13649" y="11769"/>
                  </a:cubicBezTo>
                  <a:cubicBezTo>
                    <a:pt x="14024" y="11987"/>
                    <a:pt x="14415" y="12189"/>
                    <a:pt x="14813" y="12383"/>
                  </a:cubicBezTo>
                  <a:lnTo>
                    <a:pt x="14490" y="13076"/>
                  </a:lnTo>
                  <a:lnTo>
                    <a:pt x="16681" y="8356"/>
                  </a:lnTo>
                  <a:cubicBezTo>
                    <a:pt x="15608" y="7953"/>
                    <a:pt x="14590" y="7481"/>
                    <a:pt x="13649" y="693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2"/>
            <p:cNvSpPr/>
            <p:nvPr/>
          </p:nvSpPr>
          <p:spPr>
            <a:xfrm>
              <a:off x="1169250" y="4517275"/>
              <a:ext cx="879000" cy="300375"/>
            </a:xfrm>
            <a:custGeom>
              <a:avLst/>
              <a:gdLst/>
              <a:ahLst/>
              <a:cxnLst/>
              <a:rect l="l" t="t" r="r" b="b"/>
              <a:pathLst>
                <a:path w="35160" h="12015" extrusionOk="0">
                  <a:moveTo>
                    <a:pt x="26927" y="4754"/>
                  </a:moveTo>
                  <a:lnTo>
                    <a:pt x="20943" y="1300"/>
                  </a:lnTo>
                  <a:cubicBezTo>
                    <a:pt x="18583" y="1993"/>
                    <a:pt x="16023" y="2380"/>
                    <a:pt x="13439" y="2459"/>
                  </a:cubicBezTo>
                  <a:lnTo>
                    <a:pt x="11248" y="7181"/>
                  </a:lnTo>
                  <a:lnTo>
                    <a:pt x="0" y="5440"/>
                  </a:lnTo>
                  <a:lnTo>
                    <a:pt x="22" y="5443"/>
                  </a:lnTo>
                  <a:lnTo>
                    <a:pt x="0" y="5487"/>
                  </a:lnTo>
                  <a:lnTo>
                    <a:pt x="22" y="5490"/>
                  </a:lnTo>
                  <a:lnTo>
                    <a:pt x="2" y="5537"/>
                  </a:lnTo>
                  <a:lnTo>
                    <a:pt x="22" y="5540"/>
                  </a:lnTo>
                  <a:lnTo>
                    <a:pt x="2" y="5585"/>
                  </a:lnTo>
                  <a:lnTo>
                    <a:pt x="22" y="5588"/>
                  </a:lnTo>
                  <a:lnTo>
                    <a:pt x="2" y="5632"/>
                  </a:lnTo>
                  <a:lnTo>
                    <a:pt x="22" y="5635"/>
                  </a:lnTo>
                  <a:lnTo>
                    <a:pt x="2" y="5679"/>
                  </a:lnTo>
                  <a:lnTo>
                    <a:pt x="22" y="5682"/>
                  </a:lnTo>
                  <a:lnTo>
                    <a:pt x="2" y="5727"/>
                  </a:lnTo>
                  <a:lnTo>
                    <a:pt x="22" y="5731"/>
                  </a:lnTo>
                  <a:lnTo>
                    <a:pt x="2" y="5774"/>
                  </a:lnTo>
                  <a:lnTo>
                    <a:pt x="22" y="5779"/>
                  </a:lnTo>
                  <a:lnTo>
                    <a:pt x="2" y="5823"/>
                  </a:lnTo>
                  <a:lnTo>
                    <a:pt x="22" y="5826"/>
                  </a:lnTo>
                  <a:lnTo>
                    <a:pt x="2" y="5871"/>
                  </a:lnTo>
                  <a:lnTo>
                    <a:pt x="22" y="5874"/>
                  </a:lnTo>
                  <a:lnTo>
                    <a:pt x="2" y="5918"/>
                  </a:lnTo>
                  <a:lnTo>
                    <a:pt x="22" y="5921"/>
                  </a:lnTo>
                  <a:lnTo>
                    <a:pt x="2" y="5967"/>
                  </a:lnTo>
                  <a:lnTo>
                    <a:pt x="22" y="5970"/>
                  </a:lnTo>
                  <a:lnTo>
                    <a:pt x="2" y="6015"/>
                  </a:lnTo>
                  <a:lnTo>
                    <a:pt x="22" y="6018"/>
                  </a:lnTo>
                  <a:lnTo>
                    <a:pt x="2" y="6062"/>
                  </a:lnTo>
                  <a:lnTo>
                    <a:pt x="22" y="6065"/>
                  </a:lnTo>
                  <a:lnTo>
                    <a:pt x="2" y="6110"/>
                  </a:lnTo>
                  <a:lnTo>
                    <a:pt x="22" y="6114"/>
                  </a:lnTo>
                  <a:lnTo>
                    <a:pt x="2" y="6157"/>
                  </a:lnTo>
                  <a:lnTo>
                    <a:pt x="22" y="6162"/>
                  </a:lnTo>
                  <a:lnTo>
                    <a:pt x="2" y="6206"/>
                  </a:lnTo>
                  <a:lnTo>
                    <a:pt x="22" y="6209"/>
                  </a:lnTo>
                  <a:lnTo>
                    <a:pt x="2" y="6254"/>
                  </a:lnTo>
                  <a:lnTo>
                    <a:pt x="22" y="6257"/>
                  </a:lnTo>
                  <a:lnTo>
                    <a:pt x="2" y="6301"/>
                  </a:lnTo>
                  <a:lnTo>
                    <a:pt x="22" y="6304"/>
                  </a:lnTo>
                  <a:lnTo>
                    <a:pt x="2" y="6351"/>
                  </a:lnTo>
                  <a:lnTo>
                    <a:pt x="22" y="6354"/>
                  </a:lnTo>
                  <a:lnTo>
                    <a:pt x="2" y="6398"/>
                  </a:lnTo>
                  <a:lnTo>
                    <a:pt x="22" y="6401"/>
                  </a:lnTo>
                  <a:lnTo>
                    <a:pt x="2" y="6445"/>
                  </a:lnTo>
                  <a:lnTo>
                    <a:pt x="22" y="6448"/>
                  </a:lnTo>
                  <a:lnTo>
                    <a:pt x="2" y="6493"/>
                  </a:lnTo>
                  <a:lnTo>
                    <a:pt x="22" y="6497"/>
                  </a:lnTo>
                  <a:lnTo>
                    <a:pt x="2" y="6540"/>
                  </a:lnTo>
                  <a:lnTo>
                    <a:pt x="22" y="6543"/>
                  </a:lnTo>
                  <a:lnTo>
                    <a:pt x="2" y="6589"/>
                  </a:lnTo>
                  <a:lnTo>
                    <a:pt x="22" y="6592"/>
                  </a:lnTo>
                  <a:lnTo>
                    <a:pt x="2" y="6637"/>
                  </a:lnTo>
                  <a:lnTo>
                    <a:pt x="22" y="6640"/>
                  </a:lnTo>
                  <a:lnTo>
                    <a:pt x="2" y="6684"/>
                  </a:lnTo>
                  <a:lnTo>
                    <a:pt x="22" y="6687"/>
                  </a:lnTo>
                  <a:lnTo>
                    <a:pt x="2" y="6733"/>
                  </a:lnTo>
                  <a:lnTo>
                    <a:pt x="22" y="6736"/>
                  </a:lnTo>
                  <a:lnTo>
                    <a:pt x="2" y="6780"/>
                  </a:lnTo>
                  <a:lnTo>
                    <a:pt x="22" y="6784"/>
                  </a:lnTo>
                  <a:lnTo>
                    <a:pt x="2" y="6828"/>
                  </a:lnTo>
                  <a:lnTo>
                    <a:pt x="22" y="6831"/>
                  </a:lnTo>
                  <a:lnTo>
                    <a:pt x="2" y="6876"/>
                  </a:lnTo>
                  <a:lnTo>
                    <a:pt x="22" y="6880"/>
                  </a:lnTo>
                  <a:lnTo>
                    <a:pt x="2" y="6923"/>
                  </a:lnTo>
                  <a:lnTo>
                    <a:pt x="22" y="6926"/>
                  </a:lnTo>
                  <a:lnTo>
                    <a:pt x="2" y="6972"/>
                  </a:lnTo>
                  <a:lnTo>
                    <a:pt x="22" y="6975"/>
                  </a:lnTo>
                  <a:lnTo>
                    <a:pt x="2" y="7020"/>
                  </a:lnTo>
                  <a:lnTo>
                    <a:pt x="22" y="7023"/>
                  </a:lnTo>
                  <a:lnTo>
                    <a:pt x="2" y="7067"/>
                  </a:lnTo>
                  <a:lnTo>
                    <a:pt x="22" y="7070"/>
                  </a:lnTo>
                  <a:lnTo>
                    <a:pt x="2" y="7116"/>
                  </a:lnTo>
                  <a:lnTo>
                    <a:pt x="22" y="7119"/>
                  </a:lnTo>
                  <a:lnTo>
                    <a:pt x="2" y="7164"/>
                  </a:lnTo>
                  <a:lnTo>
                    <a:pt x="22" y="7167"/>
                  </a:lnTo>
                  <a:lnTo>
                    <a:pt x="2" y="7213"/>
                  </a:lnTo>
                  <a:lnTo>
                    <a:pt x="22" y="7216"/>
                  </a:lnTo>
                  <a:lnTo>
                    <a:pt x="2" y="7259"/>
                  </a:lnTo>
                  <a:lnTo>
                    <a:pt x="22" y="7263"/>
                  </a:lnTo>
                  <a:lnTo>
                    <a:pt x="2" y="7306"/>
                  </a:lnTo>
                  <a:lnTo>
                    <a:pt x="22" y="7309"/>
                  </a:lnTo>
                  <a:lnTo>
                    <a:pt x="2" y="7355"/>
                  </a:lnTo>
                  <a:lnTo>
                    <a:pt x="22" y="7358"/>
                  </a:lnTo>
                  <a:lnTo>
                    <a:pt x="2" y="7402"/>
                  </a:lnTo>
                  <a:lnTo>
                    <a:pt x="22" y="7406"/>
                  </a:lnTo>
                  <a:lnTo>
                    <a:pt x="2" y="7450"/>
                  </a:lnTo>
                  <a:lnTo>
                    <a:pt x="22" y="7453"/>
                  </a:lnTo>
                  <a:lnTo>
                    <a:pt x="2" y="7499"/>
                  </a:lnTo>
                  <a:lnTo>
                    <a:pt x="22" y="7502"/>
                  </a:lnTo>
                  <a:lnTo>
                    <a:pt x="2" y="7546"/>
                  </a:lnTo>
                  <a:lnTo>
                    <a:pt x="22" y="7549"/>
                  </a:lnTo>
                  <a:lnTo>
                    <a:pt x="2" y="7594"/>
                  </a:lnTo>
                  <a:lnTo>
                    <a:pt x="22" y="7597"/>
                  </a:lnTo>
                  <a:lnTo>
                    <a:pt x="2" y="7642"/>
                  </a:lnTo>
                  <a:lnTo>
                    <a:pt x="22" y="7646"/>
                  </a:lnTo>
                  <a:lnTo>
                    <a:pt x="2" y="7689"/>
                  </a:lnTo>
                  <a:lnTo>
                    <a:pt x="22" y="7692"/>
                  </a:lnTo>
                  <a:lnTo>
                    <a:pt x="2" y="7738"/>
                  </a:lnTo>
                  <a:lnTo>
                    <a:pt x="22" y="7741"/>
                  </a:lnTo>
                  <a:lnTo>
                    <a:pt x="2" y="7785"/>
                  </a:lnTo>
                  <a:lnTo>
                    <a:pt x="22" y="7789"/>
                  </a:lnTo>
                  <a:lnTo>
                    <a:pt x="2" y="7833"/>
                  </a:lnTo>
                  <a:lnTo>
                    <a:pt x="22" y="7836"/>
                  </a:lnTo>
                  <a:lnTo>
                    <a:pt x="2" y="7882"/>
                  </a:lnTo>
                  <a:lnTo>
                    <a:pt x="22" y="7885"/>
                  </a:lnTo>
                  <a:lnTo>
                    <a:pt x="2" y="7929"/>
                  </a:lnTo>
                  <a:lnTo>
                    <a:pt x="22" y="7932"/>
                  </a:lnTo>
                  <a:lnTo>
                    <a:pt x="2" y="7979"/>
                  </a:lnTo>
                  <a:lnTo>
                    <a:pt x="22" y="7982"/>
                  </a:lnTo>
                  <a:lnTo>
                    <a:pt x="2" y="8026"/>
                  </a:lnTo>
                  <a:lnTo>
                    <a:pt x="22" y="8029"/>
                  </a:lnTo>
                  <a:lnTo>
                    <a:pt x="2" y="8072"/>
                  </a:lnTo>
                  <a:lnTo>
                    <a:pt x="22" y="8075"/>
                  </a:lnTo>
                  <a:lnTo>
                    <a:pt x="2" y="8121"/>
                  </a:lnTo>
                  <a:lnTo>
                    <a:pt x="22" y="8124"/>
                  </a:lnTo>
                  <a:lnTo>
                    <a:pt x="2" y="8168"/>
                  </a:lnTo>
                  <a:lnTo>
                    <a:pt x="22" y="8171"/>
                  </a:lnTo>
                  <a:lnTo>
                    <a:pt x="2" y="8216"/>
                  </a:lnTo>
                  <a:lnTo>
                    <a:pt x="22" y="8219"/>
                  </a:lnTo>
                  <a:lnTo>
                    <a:pt x="2" y="8265"/>
                  </a:lnTo>
                  <a:lnTo>
                    <a:pt x="22" y="8268"/>
                  </a:lnTo>
                  <a:lnTo>
                    <a:pt x="2" y="8312"/>
                  </a:lnTo>
                  <a:lnTo>
                    <a:pt x="22" y="8315"/>
                  </a:lnTo>
                  <a:lnTo>
                    <a:pt x="2" y="8360"/>
                  </a:lnTo>
                  <a:lnTo>
                    <a:pt x="22" y="8363"/>
                  </a:lnTo>
                  <a:lnTo>
                    <a:pt x="2" y="8407"/>
                  </a:lnTo>
                  <a:lnTo>
                    <a:pt x="22" y="8412"/>
                  </a:lnTo>
                  <a:lnTo>
                    <a:pt x="2" y="8455"/>
                  </a:lnTo>
                  <a:lnTo>
                    <a:pt x="22" y="8458"/>
                  </a:lnTo>
                  <a:lnTo>
                    <a:pt x="2" y="8504"/>
                  </a:lnTo>
                  <a:lnTo>
                    <a:pt x="22" y="8507"/>
                  </a:lnTo>
                  <a:lnTo>
                    <a:pt x="2" y="8551"/>
                  </a:lnTo>
                  <a:lnTo>
                    <a:pt x="22" y="8554"/>
                  </a:lnTo>
                  <a:lnTo>
                    <a:pt x="2" y="8599"/>
                  </a:lnTo>
                  <a:lnTo>
                    <a:pt x="22" y="8602"/>
                  </a:lnTo>
                  <a:lnTo>
                    <a:pt x="2" y="8648"/>
                  </a:lnTo>
                  <a:lnTo>
                    <a:pt x="22" y="8651"/>
                  </a:lnTo>
                  <a:lnTo>
                    <a:pt x="2" y="8695"/>
                  </a:lnTo>
                  <a:lnTo>
                    <a:pt x="22" y="8698"/>
                  </a:lnTo>
                  <a:lnTo>
                    <a:pt x="2" y="8743"/>
                  </a:lnTo>
                  <a:lnTo>
                    <a:pt x="22" y="8746"/>
                  </a:lnTo>
                  <a:lnTo>
                    <a:pt x="2" y="8792"/>
                  </a:lnTo>
                  <a:lnTo>
                    <a:pt x="22" y="8795"/>
                  </a:lnTo>
                  <a:lnTo>
                    <a:pt x="2" y="8840"/>
                  </a:lnTo>
                  <a:lnTo>
                    <a:pt x="22" y="8843"/>
                  </a:lnTo>
                  <a:lnTo>
                    <a:pt x="2" y="8887"/>
                  </a:lnTo>
                  <a:lnTo>
                    <a:pt x="22" y="8890"/>
                  </a:lnTo>
                  <a:lnTo>
                    <a:pt x="2" y="8934"/>
                  </a:lnTo>
                  <a:lnTo>
                    <a:pt x="22" y="8937"/>
                  </a:lnTo>
                  <a:lnTo>
                    <a:pt x="2" y="8982"/>
                  </a:lnTo>
                  <a:lnTo>
                    <a:pt x="22" y="8985"/>
                  </a:lnTo>
                  <a:lnTo>
                    <a:pt x="2" y="9029"/>
                  </a:lnTo>
                  <a:lnTo>
                    <a:pt x="22" y="9034"/>
                  </a:lnTo>
                  <a:lnTo>
                    <a:pt x="2" y="9078"/>
                  </a:lnTo>
                  <a:lnTo>
                    <a:pt x="22" y="9081"/>
                  </a:lnTo>
                  <a:lnTo>
                    <a:pt x="2" y="9126"/>
                  </a:lnTo>
                  <a:lnTo>
                    <a:pt x="22" y="9129"/>
                  </a:lnTo>
                  <a:lnTo>
                    <a:pt x="2" y="9173"/>
                  </a:lnTo>
                  <a:lnTo>
                    <a:pt x="22" y="9176"/>
                  </a:lnTo>
                  <a:lnTo>
                    <a:pt x="2" y="9221"/>
                  </a:lnTo>
                  <a:lnTo>
                    <a:pt x="22" y="9224"/>
                  </a:lnTo>
                  <a:lnTo>
                    <a:pt x="2" y="9270"/>
                  </a:lnTo>
                  <a:lnTo>
                    <a:pt x="22" y="9273"/>
                  </a:lnTo>
                  <a:lnTo>
                    <a:pt x="2" y="9317"/>
                  </a:lnTo>
                  <a:lnTo>
                    <a:pt x="22" y="9320"/>
                  </a:lnTo>
                  <a:lnTo>
                    <a:pt x="2" y="9365"/>
                  </a:lnTo>
                  <a:lnTo>
                    <a:pt x="22" y="9368"/>
                  </a:lnTo>
                  <a:lnTo>
                    <a:pt x="2" y="9412"/>
                  </a:lnTo>
                  <a:lnTo>
                    <a:pt x="22" y="9417"/>
                  </a:lnTo>
                  <a:lnTo>
                    <a:pt x="2" y="9461"/>
                  </a:lnTo>
                  <a:lnTo>
                    <a:pt x="22" y="9464"/>
                  </a:lnTo>
                  <a:lnTo>
                    <a:pt x="2" y="9509"/>
                  </a:lnTo>
                  <a:lnTo>
                    <a:pt x="22" y="9512"/>
                  </a:lnTo>
                  <a:lnTo>
                    <a:pt x="2" y="9556"/>
                  </a:lnTo>
                  <a:lnTo>
                    <a:pt x="22" y="9559"/>
                  </a:lnTo>
                  <a:lnTo>
                    <a:pt x="2" y="9606"/>
                  </a:lnTo>
                  <a:lnTo>
                    <a:pt x="22" y="9609"/>
                  </a:lnTo>
                  <a:lnTo>
                    <a:pt x="2" y="9653"/>
                  </a:lnTo>
                  <a:lnTo>
                    <a:pt x="22" y="9656"/>
                  </a:lnTo>
                  <a:lnTo>
                    <a:pt x="2" y="9700"/>
                  </a:lnTo>
                  <a:lnTo>
                    <a:pt x="22" y="9703"/>
                  </a:lnTo>
                  <a:lnTo>
                    <a:pt x="2" y="9748"/>
                  </a:lnTo>
                  <a:lnTo>
                    <a:pt x="22" y="9751"/>
                  </a:lnTo>
                  <a:lnTo>
                    <a:pt x="2" y="9795"/>
                  </a:lnTo>
                  <a:lnTo>
                    <a:pt x="22" y="9798"/>
                  </a:lnTo>
                  <a:lnTo>
                    <a:pt x="2" y="9844"/>
                  </a:lnTo>
                  <a:lnTo>
                    <a:pt x="22" y="9847"/>
                  </a:lnTo>
                  <a:lnTo>
                    <a:pt x="2" y="9891"/>
                  </a:lnTo>
                  <a:lnTo>
                    <a:pt x="22" y="9895"/>
                  </a:lnTo>
                  <a:lnTo>
                    <a:pt x="2" y="9939"/>
                  </a:lnTo>
                  <a:lnTo>
                    <a:pt x="22" y="9942"/>
                  </a:lnTo>
                  <a:lnTo>
                    <a:pt x="2" y="9987"/>
                  </a:lnTo>
                  <a:lnTo>
                    <a:pt x="22" y="9990"/>
                  </a:lnTo>
                  <a:lnTo>
                    <a:pt x="2" y="10034"/>
                  </a:lnTo>
                  <a:lnTo>
                    <a:pt x="22" y="10037"/>
                  </a:lnTo>
                  <a:lnTo>
                    <a:pt x="2" y="10083"/>
                  </a:lnTo>
                  <a:lnTo>
                    <a:pt x="22" y="10086"/>
                  </a:lnTo>
                  <a:lnTo>
                    <a:pt x="2" y="10131"/>
                  </a:lnTo>
                  <a:lnTo>
                    <a:pt x="22" y="10134"/>
                  </a:lnTo>
                  <a:lnTo>
                    <a:pt x="2" y="10178"/>
                  </a:lnTo>
                  <a:lnTo>
                    <a:pt x="22" y="10181"/>
                  </a:lnTo>
                  <a:lnTo>
                    <a:pt x="2" y="10227"/>
                  </a:lnTo>
                  <a:lnTo>
                    <a:pt x="22" y="10230"/>
                  </a:lnTo>
                  <a:lnTo>
                    <a:pt x="2" y="10274"/>
                  </a:lnTo>
                  <a:lnTo>
                    <a:pt x="11248" y="12014"/>
                  </a:lnTo>
                  <a:lnTo>
                    <a:pt x="13439" y="7293"/>
                  </a:lnTo>
                  <a:cubicBezTo>
                    <a:pt x="16023" y="7214"/>
                    <a:pt x="18583" y="6827"/>
                    <a:pt x="20943" y="6133"/>
                  </a:cubicBezTo>
                  <a:lnTo>
                    <a:pt x="26927" y="9588"/>
                  </a:lnTo>
                  <a:lnTo>
                    <a:pt x="35159" y="4836"/>
                  </a:lnTo>
                  <a:lnTo>
                    <a:pt x="35118" y="4812"/>
                  </a:lnTo>
                  <a:lnTo>
                    <a:pt x="35159" y="4787"/>
                  </a:lnTo>
                  <a:lnTo>
                    <a:pt x="35118" y="4763"/>
                  </a:lnTo>
                  <a:lnTo>
                    <a:pt x="35159" y="4739"/>
                  </a:lnTo>
                  <a:lnTo>
                    <a:pt x="35118" y="4715"/>
                  </a:lnTo>
                  <a:lnTo>
                    <a:pt x="35159" y="4692"/>
                  </a:lnTo>
                  <a:lnTo>
                    <a:pt x="35118" y="4668"/>
                  </a:lnTo>
                  <a:lnTo>
                    <a:pt x="35159" y="4644"/>
                  </a:lnTo>
                  <a:lnTo>
                    <a:pt x="35118" y="4619"/>
                  </a:lnTo>
                  <a:lnTo>
                    <a:pt x="35159" y="4595"/>
                  </a:lnTo>
                  <a:lnTo>
                    <a:pt x="35118" y="4572"/>
                  </a:lnTo>
                  <a:lnTo>
                    <a:pt x="35159" y="4548"/>
                  </a:lnTo>
                  <a:lnTo>
                    <a:pt x="35118" y="4524"/>
                  </a:lnTo>
                  <a:lnTo>
                    <a:pt x="35159" y="4500"/>
                  </a:lnTo>
                  <a:lnTo>
                    <a:pt x="35118" y="4476"/>
                  </a:lnTo>
                  <a:lnTo>
                    <a:pt x="35159" y="4453"/>
                  </a:lnTo>
                  <a:lnTo>
                    <a:pt x="35118" y="4429"/>
                  </a:lnTo>
                  <a:lnTo>
                    <a:pt x="35159" y="4404"/>
                  </a:lnTo>
                  <a:lnTo>
                    <a:pt x="35118" y="4380"/>
                  </a:lnTo>
                  <a:lnTo>
                    <a:pt x="35159" y="4356"/>
                  </a:lnTo>
                  <a:lnTo>
                    <a:pt x="35118" y="4333"/>
                  </a:lnTo>
                  <a:lnTo>
                    <a:pt x="35159" y="4309"/>
                  </a:lnTo>
                  <a:lnTo>
                    <a:pt x="35118" y="4285"/>
                  </a:lnTo>
                  <a:lnTo>
                    <a:pt x="35159" y="4261"/>
                  </a:lnTo>
                  <a:lnTo>
                    <a:pt x="35118" y="4236"/>
                  </a:lnTo>
                  <a:lnTo>
                    <a:pt x="35159" y="4212"/>
                  </a:lnTo>
                  <a:lnTo>
                    <a:pt x="35118" y="4189"/>
                  </a:lnTo>
                  <a:lnTo>
                    <a:pt x="35159" y="4165"/>
                  </a:lnTo>
                  <a:lnTo>
                    <a:pt x="35118" y="4141"/>
                  </a:lnTo>
                  <a:lnTo>
                    <a:pt x="35159" y="4117"/>
                  </a:lnTo>
                  <a:lnTo>
                    <a:pt x="35118" y="4093"/>
                  </a:lnTo>
                  <a:lnTo>
                    <a:pt x="35159" y="4068"/>
                  </a:lnTo>
                  <a:lnTo>
                    <a:pt x="35118" y="4046"/>
                  </a:lnTo>
                  <a:lnTo>
                    <a:pt x="35159" y="4021"/>
                  </a:lnTo>
                  <a:lnTo>
                    <a:pt x="35118" y="3997"/>
                  </a:lnTo>
                  <a:lnTo>
                    <a:pt x="35159" y="3973"/>
                  </a:lnTo>
                  <a:lnTo>
                    <a:pt x="35118" y="3949"/>
                  </a:lnTo>
                  <a:lnTo>
                    <a:pt x="35159" y="3926"/>
                  </a:lnTo>
                  <a:lnTo>
                    <a:pt x="35118" y="3902"/>
                  </a:lnTo>
                  <a:lnTo>
                    <a:pt x="35159" y="3878"/>
                  </a:lnTo>
                  <a:lnTo>
                    <a:pt x="35118" y="3853"/>
                  </a:lnTo>
                  <a:lnTo>
                    <a:pt x="35159" y="3829"/>
                  </a:lnTo>
                  <a:lnTo>
                    <a:pt x="35118" y="3806"/>
                  </a:lnTo>
                  <a:lnTo>
                    <a:pt x="35159" y="3782"/>
                  </a:lnTo>
                  <a:lnTo>
                    <a:pt x="35118" y="3758"/>
                  </a:lnTo>
                  <a:lnTo>
                    <a:pt x="35159" y="3734"/>
                  </a:lnTo>
                  <a:lnTo>
                    <a:pt x="35118" y="3710"/>
                  </a:lnTo>
                  <a:lnTo>
                    <a:pt x="35159" y="3687"/>
                  </a:lnTo>
                  <a:lnTo>
                    <a:pt x="35118" y="3663"/>
                  </a:lnTo>
                  <a:lnTo>
                    <a:pt x="35159" y="3638"/>
                  </a:lnTo>
                  <a:lnTo>
                    <a:pt x="35118" y="3614"/>
                  </a:lnTo>
                  <a:lnTo>
                    <a:pt x="35159" y="3590"/>
                  </a:lnTo>
                  <a:lnTo>
                    <a:pt x="35118" y="3566"/>
                  </a:lnTo>
                  <a:lnTo>
                    <a:pt x="35159" y="3543"/>
                  </a:lnTo>
                  <a:lnTo>
                    <a:pt x="35118" y="3519"/>
                  </a:lnTo>
                  <a:lnTo>
                    <a:pt x="35159" y="3495"/>
                  </a:lnTo>
                  <a:lnTo>
                    <a:pt x="35118" y="3470"/>
                  </a:lnTo>
                  <a:lnTo>
                    <a:pt x="35159" y="3446"/>
                  </a:lnTo>
                  <a:lnTo>
                    <a:pt x="35118" y="3423"/>
                  </a:lnTo>
                  <a:lnTo>
                    <a:pt x="35159" y="3399"/>
                  </a:lnTo>
                  <a:lnTo>
                    <a:pt x="35118" y="3375"/>
                  </a:lnTo>
                  <a:lnTo>
                    <a:pt x="35159" y="3351"/>
                  </a:lnTo>
                  <a:lnTo>
                    <a:pt x="35118" y="3327"/>
                  </a:lnTo>
                  <a:lnTo>
                    <a:pt x="35159" y="3304"/>
                  </a:lnTo>
                  <a:lnTo>
                    <a:pt x="35118" y="3280"/>
                  </a:lnTo>
                  <a:lnTo>
                    <a:pt x="35159" y="3255"/>
                  </a:lnTo>
                  <a:lnTo>
                    <a:pt x="35118" y="3231"/>
                  </a:lnTo>
                  <a:lnTo>
                    <a:pt x="35159" y="3207"/>
                  </a:lnTo>
                  <a:lnTo>
                    <a:pt x="35118" y="3184"/>
                  </a:lnTo>
                  <a:lnTo>
                    <a:pt x="35159" y="3160"/>
                  </a:lnTo>
                  <a:lnTo>
                    <a:pt x="35118" y="3136"/>
                  </a:lnTo>
                  <a:lnTo>
                    <a:pt x="35159" y="3112"/>
                  </a:lnTo>
                  <a:lnTo>
                    <a:pt x="35118" y="3087"/>
                  </a:lnTo>
                  <a:lnTo>
                    <a:pt x="35159" y="3063"/>
                  </a:lnTo>
                  <a:lnTo>
                    <a:pt x="35118" y="3040"/>
                  </a:lnTo>
                  <a:lnTo>
                    <a:pt x="35159" y="3016"/>
                  </a:lnTo>
                  <a:lnTo>
                    <a:pt x="35118" y="2992"/>
                  </a:lnTo>
                  <a:lnTo>
                    <a:pt x="35159" y="2968"/>
                  </a:lnTo>
                  <a:lnTo>
                    <a:pt x="35118" y="2944"/>
                  </a:lnTo>
                  <a:lnTo>
                    <a:pt x="35159" y="2921"/>
                  </a:lnTo>
                  <a:lnTo>
                    <a:pt x="35118" y="2897"/>
                  </a:lnTo>
                  <a:lnTo>
                    <a:pt x="35159" y="2872"/>
                  </a:lnTo>
                  <a:lnTo>
                    <a:pt x="35118" y="2848"/>
                  </a:lnTo>
                  <a:lnTo>
                    <a:pt x="35159" y="2824"/>
                  </a:lnTo>
                  <a:lnTo>
                    <a:pt x="35118" y="2801"/>
                  </a:lnTo>
                  <a:lnTo>
                    <a:pt x="35159" y="2777"/>
                  </a:lnTo>
                  <a:lnTo>
                    <a:pt x="35118" y="2753"/>
                  </a:lnTo>
                  <a:lnTo>
                    <a:pt x="35159" y="2729"/>
                  </a:lnTo>
                  <a:lnTo>
                    <a:pt x="35118" y="2704"/>
                  </a:lnTo>
                  <a:lnTo>
                    <a:pt x="35159" y="2682"/>
                  </a:lnTo>
                  <a:lnTo>
                    <a:pt x="35118" y="2657"/>
                  </a:lnTo>
                  <a:lnTo>
                    <a:pt x="35159" y="2633"/>
                  </a:lnTo>
                  <a:lnTo>
                    <a:pt x="35118" y="2609"/>
                  </a:lnTo>
                  <a:lnTo>
                    <a:pt x="35159" y="2585"/>
                  </a:lnTo>
                  <a:lnTo>
                    <a:pt x="35118" y="2561"/>
                  </a:lnTo>
                  <a:lnTo>
                    <a:pt x="35159" y="2538"/>
                  </a:lnTo>
                  <a:lnTo>
                    <a:pt x="35118" y="2514"/>
                  </a:lnTo>
                  <a:lnTo>
                    <a:pt x="35159" y="2489"/>
                  </a:lnTo>
                  <a:lnTo>
                    <a:pt x="35118" y="2465"/>
                  </a:lnTo>
                  <a:lnTo>
                    <a:pt x="35159" y="2441"/>
                  </a:lnTo>
                  <a:lnTo>
                    <a:pt x="35118" y="2418"/>
                  </a:lnTo>
                  <a:lnTo>
                    <a:pt x="35159" y="2394"/>
                  </a:lnTo>
                  <a:lnTo>
                    <a:pt x="35118" y="2370"/>
                  </a:lnTo>
                  <a:lnTo>
                    <a:pt x="35159" y="2346"/>
                  </a:lnTo>
                  <a:lnTo>
                    <a:pt x="35118" y="2321"/>
                  </a:lnTo>
                  <a:lnTo>
                    <a:pt x="35159" y="2299"/>
                  </a:lnTo>
                  <a:lnTo>
                    <a:pt x="35118" y="2274"/>
                  </a:lnTo>
                  <a:lnTo>
                    <a:pt x="35159" y="2250"/>
                  </a:lnTo>
                  <a:lnTo>
                    <a:pt x="35118" y="2226"/>
                  </a:lnTo>
                  <a:lnTo>
                    <a:pt x="35159" y="2202"/>
                  </a:lnTo>
                  <a:lnTo>
                    <a:pt x="35118" y="2179"/>
                  </a:lnTo>
                  <a:lnTo>
                    <a:pt x="35159" y="2155"/>
                  </a:lnTo>
                  <a:lnTo>
                    <a:pt x="35118" y="2131"/>
                  </a:lnTo>
                  <a:lnTo>
                    <a:pt x="35159" y="2106"/>
                  </a:lnTo>
                  <a:lnTo>
                    <a:pt x="35118" y="2082"/>
                  </a:lnTo>
                  <a:lnTo>
                    <a:pt x="35159" y="2059"/>
                  </a:lnTo>
                  <a:lnTo>
                    <a:pt x="35118" y="2035"/>
                  </a:lnTo>
                  <a:lnTo>
                    <a:pt x="35159" y="2011"/>
                  </a:lnTo>
                  <a:lnTo>
                    <a:pt x="35118" y="1987"/>
                  </a:lnTo>
                  <a:lnTo>
                    <a:pt x="35159" y="1963"/>
                  </a:lnTo>
                  <a:lnTo>
                    <a:pt x="35118" y="1938"/>
                  </a:lnTo>
                  <a:lnTo>
                    <a:pt x="35159" y="1916"/>
                  </a:lnTo>
                  <a:lnTo>
                    <a:pt x="35118" y="1891"/>
                  </a:lnTo>
                  <a:lnTo>
                    <a:pt x="35159" y="1867"/>
                  </a:lnTo>
                  <a:lnTo>
                    <a:pt x="35118" y="1843"/>
                  </a:lnTo>
                  <a:lnTo>
                    <a:pt x="35159" y="1819"/>
                  </a:lnTo>
                  <a:lnTo>
                    <a:pt x="35118" y="1796"/>
                  </a:lnTo>
                  <a:lnTo>
                    <a:pt x="35159" y="1772"/>
                  </a:lnTo>
                  <a:lnTo>
                    <a:pt x="35118" y="1748"/>
                  </a:lnTo>
                  <a:lnTo>
                    <a:pt x="35159" y="1723"/>
                  </a:lnTo>
                  <a:lnTo>
                    <a:pt x="35118" y="1699"/>
                  </a:lnTo>
                  <a:lnTo>
                    <a:pt x="35159" y="1676"/>
                  </a:lnTo>
                  <a:lnTo>
                    <a:pt x="35118" y="1652"/>
                  </a:lnTo>
                  <a:lnTo>
                    <a:pt x="35159" y="1628"/>
                  </a:lnTo>
                  <a:lnTo>
                    <a:pt x="35118" y="1604"/>
                  </a:lnTo>
                  <a:lnTo>
                    <a:pt x="35159" y="1580"/>
                  </a:lnTo>
                  <a:lnTo>
                    <a:pt x="35118" y="1557"/>
                  </a:lnTo>
                  <a:lnTo>
                    <a:pt x="35159" y="1533"/>
                  </a:lnTo>
                  <a:lnTo>
                    <a:pt x="35118" y="1508"/>
                  </a:lnTo>
                  <a:lnTo>
                    <a:pt x="35159" y="1484"/>
                  </a:lnTo>
                  <a:lnTo>
                    <a:pt x="35118" y="1460"/>
                  </a:lnTo>
                  <a:lnTo>
                    <a:pt x="35159" y="1436"/>
                  </a:lnTo>
                  <a:lnTo>
                    <a:pt x="35118" y="1413"/>
                  </a:lnTo>
                  <a:lnTo>
                    <a:pt x="35159" y="1389"/>
                  </a:lnTo>
                  <a:lnTo>
                    <a:pt x="35118" y="1365"/>
                  </a:lnTo>
                  <a:lnTo>
                    <a:pt x="35159" y="1340"/>
                  </a:lnTo>
                  <a:lnTo>
                    <a:pt x="35118" y="1316"/>
                  </a:lnTo>
                  <a:lnTo>
                    <a:pt x="35159" y="1293"/>
                  </a:lnTo>
                  <a:lnTo>
                    <a:pt x="35118" y="1269"/>
                  </a:lnTo>
                  <a:lnTo>
                    <a:pt x="35159" y="1245"/>
                  </a:lnTo>
                  <a:lnTo>
                    <a:pt x="35118" y="1221"/>
                  </a:lnTo>
                  <a:lnTo>
                    <a:pt x="35159" y="1197"/>
                  </a:lnTo>
                  <a:lnTo>
                    <a:pt x="35118" y="1174"/>
                  </a:lnTo>
                  <a:lnTo>
                    <a:pt x="35159" y="1150"/>
                  </a:lnTo>
                  <a:lnTo>
                    <a:pt x="35118" y="1125"/>
                  </a:lnTo>
                  <a:lnTo>
                    <a:pt x="35159" y="1101"/>
                  </a:lnTo>
                  <a:lnTo>
                    <a:pt x="35118" y="1077"/>
                  </a:lnTo>
                  <a:lnTo>
                    <a:pt x="35159" y="1054"/>
                  </a:lnTo>
                  <a:lnTo>
                    <a:pt x="35118" y="1030"/>
                  </a:lnTo>
                  <a:lnTo>
                    <a:pt x="35159" y="1006"/>
                  </a:lnTo>
                  <a:lnTo>
                    <a:pt x="35118" y="982"/>
                  </a:lnTo>
                  <a:lnTo>
                    <a:pt x="35159" y="957"/>
                  </a:lnTo>
                  <a:lnTo>
                    <a:pt x="35118" y="933"/>
                  </a:lnTo>
                  <a:lnTo>
                    <a:pt x="35159" y="910"/>
                  </a:lnTo>
                  <a:lnTo>
                    <a:pt x="35118" y="886"/>
                  </a:lnTo>
                  <a:lnTo>
                    <a:pt x="35159" y="862"/>
                  </a:lnTo>
                  <a:lnTo>
                    <a:pt x="35118" y="838"/>
                  </a:lnTo>
                  <a:lnTo>
                    <a:pt x="35159" y="814"/>
                  </a:lnTo>
                  <a:lnTo>
                    <a:pt x="35118" y="791"/>
                  </a:lnTo>
                  <a:lnTo>
                    <a:pt x="35159" y="767"/>
                  </a:lnTo>
                  <a:lnTo>
                    <a:pt x="35118" y="742"/>
                  </a:lnTo>
                  <a:lnTo>
                    <a:pt x="35159" y="718"/>
                  </a:lnTo>
                  <a:lnTo>
                    <a:pt x="35118" y="694"/>
                  </a:lnTo>
                  <a:lnTo>
                    <a:pt x="35159" y="671"/>
                  </a:lnTo>
                  <a:lnTo>
                    <a:pt x="35118" y="647"/>
                  </a:lnTo>
                  <a:lnTo>
                    <a:pt x="35159" y="623"/>
                  </a:lnTo>
                  <a:lnTo>
                    <a:pt x="35118" y="599"/>
                  </a:lnTo>
                  <a:lnTo>
                    <a:pt x="35159" y="574"/>
                  </a:lnTo>
                  <a:lnTo>
                    <a:pt x="35118" y="552"/>
                  </a:lnTo>
                  <a:lnTo>
                    <a:pt x="35159" y="527"/>
                  </a:lnTo>
                  <a:lnTo>
                    <a:pt x="35118" y="503"/>
                  </a:lnTo>
                  <a:lnTo>
                    <a:pt x="35159" y="479"/>
                  </a:lnTo>
                  <a:lnTo>
                    <a:pt x="35118" y="455"/>
                  </a:lnTo>
                  <a:lnTo>
                    <a:pt x="35159" y="432"/>
                  </a:lnTo>
                  <a:lnTo>
                    <a:pt x="35118" y="408"/>
                  </a:lnTo>
                  <a:lnTo>
                    <a:pt x="35159" y="384"/>
                  </a:lnTo>
                  <a:lnTo>
                    <a:pt x="35118" y="359"/>
                  </a:lnTo>
                  <a:lnTo>
                    <a:pt x="35159" y="335"/>
                  </a:lnTo>
                  <a:lnTo>
                    <a:pt x="35118" y="311"/>
                  </a:lnTo>
                  <a:lnTo>
                    <a:pt x="35159" y="288"/>
                  </a:lnTo>
                  <a:lnTo>
                    <a:pt x="35118" y="264"/>
                  </a:lnTo>
                  <a:lnTo>
                    <a:pt x="35159" y="240"/>
                  </a:lnTo>
                  <a:lnTo>
                    <a:pt x="35118" y="216"/>
                  </a:lnTo>
                  <a:lnTo>
                    <a:pt x="35159" y="191"/>
                  </a:lnTo>
                  <a:lnTo>
                    <a:pt x="35118" y="169"/>
                  </a:lnTo>
                  <a:lnTo>
                    <a:pt x="35159" y="144"/>
                  </a:lnTo>
                  <a:lnTo>
                    <a:pt x="35118" y="120"/>
                  </a:lnTo>
                  <a:lnTo>
                    <a:pt x="35159" y="96"/>
                  </a:lnTo>
                  <a:lnTo>
                    <a:pt x="35118" y="72"/>
                  </a:lnTo>
                  <a:lnTo>
                    <a:pt x="35159" y="49"/>
                  </a:lnTo>
                  <a:lnTo>
                    <a:pt x="35118" y="25"/>
                  </a:lnTo>
                  <a:lnTo>
                    <a:pt x="351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2"/>
            <p:cNvSpPr/>
            <p:nvPr/>
          </p:nvSpPr>
          <p:spPr>
            <a:xfrm>
              <a:off x="1898625" y="4291000"/>
              <a:ext cx="254650" cy="167675"/>
            </a:xfrm>
            <a:custGeom>
              <a:avLst/>
              <a:gdLst/>
              <a:ahLst/>
              <a:cxnLst/>
              <a:rect l="l" t="t" r="r" b="b"/>
              <a:pathLst>
                <a:path w="10186" h="6707" extrusionOk="0">
                  <a:moveTo>
                    <a:pt x="10166" y="3"/>
                  </a:moveTo>
                  <a:lnTo>
                    <a:pt x="10185" y="0"/>
                  </a:lnTo>
                  <a:lnTo>
                    <a:pt x="2009" y="1264"/>
                  </a:lnTo>
                  <a:cubicBezTo>
                    <a:pt x="1871" y="2757"/>
                    <a:pt x="1201" y="4235"/>
                    <a:pt x="0" y="5597"/>
                  </a:cubicBezTo>
                  <a:lnTo>
                    <a:pt x="1921" y="6707"/>
                  </a:lnTo>
                  <a:cubicBezTo>
                    <a:pt x="1959" y="6504"/>
                    <a:pt x="1991" y="6303"/>
                    <a:pt x="2009" y="6100"/>
                  </a:cubicBezTo>
                  <a:lnTo>
                    <a:pt x="10185" y="4834"/>
                  </a:lnTo>
                  <a:lnTo>
                    <a:pt x="10166" y="4790"/>
                  </a:lnTo>
                  <a:lnTo>
                    <a:pt x="10185" y="4786"/>
                  </a:lnTo>
                  <a:lnTo>
                    <a:pt x="10166" y="4742"/>
                  </a:lnTo>
                  <a:lnTo>
                    <a:pt x="10185" y="4739"/>
                  </a:lnTo>
                  <a:lnTo>
                    <a:pt x="10166" y="4693"/>
                  </a:lnTo>
                  <a:lnTo>
                    <a:pt x="10185" y="4690"/>
                  </a:lnTo>
                  <a:lnTo>
                    <a:pt x="10166" y="4646"/>
                  </a:lnTo>
                  <a:lnTo>
                    <a:pt x="10185" y="4642"/>
                  </a:lnTo>
                  <a:lnTo>
                    <a:pt x="10166" y="4598"/>
                  </a:lnTo>
                  <a:lnTo>
                    <a:pt x="10185" y="4595"/>
                  </a:lnTo>
                  <a:lnTo>
                    <a:pt x="10166" y="4549"/>
                  </a:lnTo>
                  <a:lnTo>
                    <a:pt x="10185" y="4546"/>
                  </a:lnTo>
                  <a:lnTo>
                    <a:pt x="10166" y="4503"/>
                  </a:lnTo>
                  <a:lnTo>
                    <a:pt x="10185" y="4500"/>
                  </a:lnTo>
                  <a:lnTo>
                    <a:pt x="10166" y="4454"/>
                  </a:lnTo>
                  <a:lnTo>
                    <a:pt x="10185" y="4451"/>
                  </a:lnTo>
                  <a:lnTo>
                    <a:pt x="10166" y="4407"/>
                  </a:lnTo>
                  <a:lnTo>
                    <a:pt x="10185" y="4403"/>
                  </a:lnTo>
                  <a:lnTo>
                    <a:pt x="10166" y="4359"/>
                  </a:lnTo>
                  <a:lnTo>
                    <a:pt x="10185" y="4356"/>
                  </a:lnTo>
                  <a:lnTo>
                    <a:pt x="10166" y="4310"/>
                  </a:lnTo>
                  <a:lnTo>
                    <a:pt x="10185" y="4307"/>
                  </a:lnTo>
                  <a:lnTo>
                    <a:pt x="10166" y="4263"/>
                  </a:lnTo>
                  <a:lnTo>
                    <a:pt x="10185" y="4260"/>
                  </a:lnTo>
                  <a:lnTo>
                    <a:pt x="10166" y="4215"/>
                  </a:lnTo>
                  <a:lnTo>
                    <a:pt x="10185" y="4212"/>
                  </a:lnTo>
                  <a:lnTo>
                    <a:pt x="10166" y="4166"/>
                  </a:lnTo>
                  <a:lnTo>
                    <a:pt x="10185" y="4163"/>
                  </a:lnTo>
                  <a:lnTo>
                    <a:pt x="10166" y="4120"/>
                  </a:lnTo>
                  <a:lnTo>
                    <a:pt x="10185" y="4117"/>
                  </a:lnTo>
                  <a:lnTo>
                    <a:pt x="10166" y="4071"/>
                  </a:lnTo>
                  <a:lnTo>
                    <a:pt x="10185" y="4068"/>
                  </a:lnTo>
                  <a:lnTo>
                    <a:pt x="10166" y="4024"/>
                  </a:lnTo>
                  <a:lnTo>
                    <a:pt x="10185" y="4020"/>
                  </a:lnTo>
                  <a:lnTo>
                    <a:pt x="10166" y="3976"/>
                  </a:lnTo>
                  <a:lnTo>
                    <a:pt x="10185" y="3973"/>
                  </a:lnTo>
                  <a:lnTo>
                    <a:pt x="10166" y="3927"/>
                  </a:lnTo>
                  <a:lnTo>
                    <a:pt x="10185" y="3924"/>
                  </a:lnTo>
                  <a:lnTo>
                    <a:pt x="10166" y="3880"/>
                  </a:lnTo>
                  <a:lnTo>
                    <a:pt x="10185" y="3877"/>
                  </a:lnTo>
                  <a:lnTo>
                    <a:pt x="10166" y="3832"/>
                  </a:lnTo>
                  <a:lnTo>
                    <a:pt x="10185" y="3829"/>
                  </a:lnTo>
                  <a:lnTo>
                    <a:pt x="10166" y="3785"/>
                  </a:lnTo>
                  <a:lnTo>
                    <a:pt x="10185" y="3780"/>
                  </a:lnTo>
                  <a:lnTo>
                    <a:pt x="10166" y="3737"/>
                  </a:lnTo>
                  <a:lnTo>
                    <a:pt x="10185" y="3734"/>
                  </a:lnTo>
                  <a:lnTo>
                    <a:pt x="10166" y="3688"/>
                  </a:lnTo>
                  <a:lnTo>
                    <a:pt x="10185" y="3685"/>
                  </a:lnTo>
                  <a:lnTo>
                    <a:pt x="10166" y="3641"/>
                  </a:lnTo>
                  <a:lnTo>
                    <a:pt x="10185" y="3638"/>
                  </a:lnTo>
                  <a:lnTo>
                    <a:pt x="10166" y="3593"/>
                  </a:lnTo>
                  <a:lnTo>
                    <a:pt x="10185" y="3590"/>
                  </a:lnTo>
                  <a:lnTo>
                    <a:pt x="10166" y="3544"/>
                  </a:lnTo>
                  <a:lnTo>
                    <a:pt x="10185" y="3541"/>
                  </a:lnTo>
                  <a:lnTo>
                    <a:pt x="10166" y="3497"/>
                  </a:lnTo>
                  <a:lnTo>
                    <a:pt x="10185" y="3494"/>
                  </a:lnTo>
                  <a:lnTo>
                    <a:pt x="10166" y="3449"/>
                  </a:lnTo>
                  <a:lnTo>
                    <a:pt x="10185" y="3446"/>
                  </a:lnTo>
                  <a:lnTo>
                    <a:pt x="10166" y="3402"/>
                  </a:lnTo>
                  <a:lnTo>
                    <a:pt x="10185" y="3397"/>
                  </a:lnTo>
                  <a:lnTo>
                    <a:pt x="10166" y="3354"/>
                  </a:lnTo>
                  <a:lnTo>
                    <a:pt x="10185" y="3351"/>
                  </a:lnTo>
                  <a:lnTo>
                    <a:pt x="10166" y="3305"/>
                  </a:lnTo>
                  <a:lnTo>
                    <a:pt x="10185" y="3302"/>
                  </a:lnTo>
                  <a:lnTo>
                    <a:pt x="10166" y="3258"/>
                  </a:lnTo>
                  <a:lnTo>
                    <a:pt x="10185" y="3255"/>
                  </a:lnTo>
                  <a:lnTo>
                    <a:pt x="10166" y="3210"/>
                  </a:lnTo>
                  <a:lnTo>
                    <a:pt x="10185" y="3207"/>
                  </a:lnTo>
                  <a:lnTo>
                    <a:pt x="10166" y="3161"/>
                  </a:lnTo>
                  <a:lnTo>
                    <a:pt x="10185" y="3158"/>
                  </a:lnTo>
                  <a:lnTo>
                    <a:pt x="10166" y="3114"/>
                  </a:lnTo>
                  <a:lnTo>
                    <a:pt x="10185" y="3111"/>
                  </a:lnTo>
                  <a:lnTo>
                    <a:pt x="10166" y="3066"/>
                  </a:lnTo>
                  <a:lnTo>
                    <a:pt x="10185" y="3063"/>
                  </a:lnTo>
                  <a:lnTo>
                    <a:pt x="10166" y="3019"/>
                  </a:lnTo>
                  <a:lnTo>
                    <a:pt x="10185" y="3014"/>
                  </a:lnTo>
                  <a:lnTo>
                    <a:pt x="10166" y="2971"/>
                  </a:lnTo>
                  <a:lnTo>
                    <a:pt x="10185" y="2968"/>
                  </a:lnTo>
                  <a:lnTo>
                    <a:pt x="10166" y="2922"/>
                  </a:lnTo>
                  <a:lnTo>
                    <a:pt x="10185" y="2919"/>
                  </a:lnTo>
                  <a:lnTo>
                    <a:pt x="10166" y="2875"/>
                  </a:lnTo>
                  <a:lnTo>
                    <a:pt x="10185" y="2872"/>
                  </a:lnTo>
                  <a:lnTo>
                    <a:pt x="10166" y="2827"/>
                  </a:lnTo>
                  <a:lnTo>
                    <a:pt x="10185" y="2824"/>
                  </a:lnTo>
                  <a:lnTo>
                    <a:pt x="10166" y="2780"/>
                  </a:lnTo>
                  <a:lnTo>
                    <a:pt x="10185" y="2775"/>
                  </a:lnTo>
                  <a:lnTo>
                    <a:pt x="10166" y="2731"/>
                  </a:lnTo>
                  <a:lnTo>
                    <a:pt x="10185" y="2728"/>
                  </a:lnTo>
                  <a:lnTo>
                    <a:pt x="10166" y="2683"/>
                  </a:lnTo>
                  <a:lnTo>
                    <a:pt x="10185" y="2680"/>
                  </a:lnTo>
                  <a:lnTo>
                    <a:pt x="10166" y="2636"/>
                  </a:lnTo>
                  <a:lnTo>
                    <a:pt x="10185" y="2633"/>
                  </a:lnTo>
                  <a:lnTo>
                    <a:pt x="10166" y="2588"/>
                  </a:lnTo>
                  <a:lnTo>
                    <a:pt x="10185" y="2585"/>
                  </a:lnTo>
                  <a:lnTo>
                    <a:pt x="10166" y="2539"/>
                  </a:lnTo>
                  <a:lnTo>
                    <a:pt x="10185" y="2536"/>
                  </a:lnTo>
                  <a:lnTo>
                    <a:pt x="10166" y="2492"/>
                  </a:lnTo>
                  <a:lnTo>
                    <a:pt x="10185" y="2489"/>
                  </a:lnTo>
                  <a:lnTo>
                    <a:pt x="10166" y="2444"/>
                  </a:lnTo>
                  <a:lnTo>
                    <a:pt x="10185" y="2441"/>
                  </a:lnTo>
                  <a:lnTo>
                    <a:pt x="10166" y="2397"/>
                  </a:lnTo>
                  <a:lnTo>
                    <a:pt x="10185" y="2392"/>
                  </a:lnTo>
                  <a:lnTo>
                    <a:pt x="10166" y="2348"/>
                  </a:lnTo>
                  <a:lnTo>
                    <a:pt x="10185" y="2345"/>
                  </a:lnTo>
                  <a:lnTo>
                    <a:pt x="10166" y="2300"/>
                  </a:lnTo>
                  <a:lnTo>
                    <a:pt x="10185" y="2297"/>
                  </a:lnTo>
                  <a:lnTo>
                    <a:pt x="10166" y="2253"/>
                  </a:lnTo>
                  <a:lnTo>
                    <a:pt x="10185" y="2250"/>
                  </a:lnTo>
                  <a:lnTo>
                    <a:pt x="10166" y="2205"/>
                  </a:lnTo>
                  <a:lnTo>
                    <a:pt x="10185" y="2202"/>
                  </a:lnTo>
                  <a:lnTo>
                    <a:pt x="10166" y="2156"/>
                  </a:lnTo>
                  <a:lnTo>
                    <a:pt x="10185" y="2153"/>
                  </a:lnTo>
                  <a:lnTo>
                    <a:pt x="10166" y="2109"/>
                  </a:lnTo>
                  <a:lnTo>
                    <a:pt x="10185" y="2106"/>
                  </a:lnTo>
                  <a:lnTo>
                    <a:pt x="10166" y="2061"/>
                  </a:lnTo>
                  <a:lnTo>
                    <a:pt x="10185" y="2058"/>
                  </a:lnTo>
                  <a:lnTo>
                    <a:pt x="10166" y="2014"/>
                  </a:lnTo>
                  <a:lnTo>
                    <a:pt x="10185" y="2011"/>
                  </a:lnTo>
                  <a:lnTo>
                    <a:pt x="10166" y="1965"/>
                  </a:lnTo>
                  <a:lnTo>
                    <a:pt x="10185" y="1962"/>
                  </a:lnTo>
                  <a:lnTo>
                    <a:pt x="10166" y="1917"/>
                  </a:lnTo>
                  <a:lnTo>
                    <a:pt x="10185" y="1914"/>
                  </a:lnTo>
                  <a:lnTo>
                    <a:pt x="10166" y="1870"/>
                  </a:lnTo>
                  <a:lnTo>
                    <a:pt x="10185" y="1867"/>
                  </a:lnTo>
                  <a:lnTo>
                    <a:pt x="10166" y="1822"/>
                  </a:lnTo>
                  <a:lnTo>
                    <a:pt x="10185" y="1819"/>
                  </a:lnTo>
                  <a:lnTo>
                    <a:pt x="10166" y="1775"/>
                  </a:lnTo>
                  <a:lnTo>
                    <a:pt x="10185" y="1770"/>
                  </a:lnTo>
                  <a:lnTo>
                    <a:pt x="10166" y="1726"/>
                  </a:lnTo>
                  <a:lnTo>
                    <a:pt x="10185" y="1723"/>
                  </a:lnTo>
                  <a:lnTo>
                    <a:pt x="10166" y="1678"/>
                  </a:lnTo>
                  <a:lnTo>
                    <a:pt x="10185" y="1675"/>
                  </a:lnTo>
                  <a:lnTo>
                    <a:pt x="10166" y="1631"/>
                  </a:lnTo>
                  <a:lnTo>
                    <a:pt x="10185" y="1628"/>
                  </a:lnTo>
                  <a:lnTo>
                    <a:pt x="10166" y="1582"/>
                  </a:lnTo>
                  <a:lnTo>
                    <a:pt x="10185" y="1579"/>
                  </a:lnTo>
                  <a:lnTo>
                    <a:pt x="10166" y="1534"/>
                  </a:lnTo>
                  <a:lnTo>
                    <a:pt x="10185" y="1531"/>
                  </a:lnTo>
                  <a:lnTo>
                    <a:pt x="10166" y="1487"/>
                  </a:lnTo>
                  <a:lnTo>
                    <a:pt x="10185" y="1484"/>
                  </a:lnTo>
                  <a:lnTo>
                    <a:pt x="10166" y="1439"/>
                  </a:lnTo>
                  <a:lnTo>
                    <a:pt x="10185" y="1436"/>
                  </a:lnTo>
                  <a:lnTo>
                    <a:pt x="10166" y="1392"/>
                  </a:lnTo>
                  <a:lnTo>
                    <a:pt x="10185" y="1387"/>
                  </a:lnTo>
                  <a:lnTo>
                    <a:pt x="10166" y="1343"/>
                  </a:lnTo>
                  <a:lnTo>
                    <a:pt x="10185" y="1340"/>
                  </a:lnTo>
                  <a:lnTo>
                    <a:pt x="10166" y="1295"/>
                  </a:lnTo>
                  <a:lnTo>
                    <a:pt x="10185" y="1292"/>
                  </a:lnTo>
                  <a:lnTo>
                    <a:pt x="10166" y="1248"/>
                  </a:lnTo>
                  <a:lnTo>
                    <a:pt x="10185" y="1245"/>
                  </a:lnTo>
                  <a:lnTo>
                    <a:pt x="10166" y="1199"/>
                  </a:lnTo>
                  <a:lnTo>
                    <a:pt x="10185" y="1196"/>
                  </a:lnTo>
                  <a:lnTo>
                    <a:pt x="10166" y="1151"/>
                  </a:lnTo>
                  <a:lnTo>
                    <a:pt x="10185" y="1148"/>
                  </a:lnTo>
                  <a:lnTo>
                    <a:pt x="10166" y="1104"/>
                  </a:lnTo>
                  <a:lnTo>
                    <a:pt x="10185" y="1101"/>
                  </a:lnTo>
                  <a:lnTo>
                    <a:pt x="10166" y="1056"/>
                  </a:lnTo>
                  <a:lnTo>
                    <a:pt x="10185" y="1053"/>
                  </a:lnTo>
                  <a:lnTo>
                    <a:pt x="10166" y="1009"/>
                  </a:lnTo>
                  <a:lnTo>
                    <a:pt x="10185" y="1006"/>
                  </a:lnTo>
                  <a:lnTo>
                    <a:pt x="10166" y="960"/>
                  </a:lnTo>
                  <a:lnTo>
                    <a:pt x="10185" y="957"/>
                  </a:lnTo>
                  <a:lnTo>
                    <a:pt x="10166" y="912"/>
                  </a:lnTo>
                  <a:lnTo>
                    <a:pt x="10185" y="909"/>
                  </a:lnTo>
                  <a:lnTo>
                    <a:pt x="10166" y="865"/>
                  </a:lnTo>
                  <a:lnTo>
                    <a:pt x="10185" y="862"/>
                  </a:lnTo>
                  <a:lnTo>
                    <a:pt x="10166" y="816"/>
                  </a:lnTo>
                  <a:lnTo>
                    <a:pt x="10185" y="813"/>
                  </a:lnTo>
                  <a:lnTo>
                    <a:pt x="10166" y="769"/>
                  </a:lnTo>
                  <a:lnTo>
                    <a:pt x="10185" y="765"/>
                  </a:lnTo>
                  <a:lnTo>
                    <a:pt x="10166" y="721"/>
                  </a:lnTo>
                  <a:lnTo>
                    <a:pt x="10185" y="718"/>
                  </a:lnTo>
                  <a:lnTo>
                    <a:pt x="10166" y="673"/>
                  </a:lnTo>
                  <a:lnTo>
                    <a:pt x="10185" y="670"/>
                  </a:lnTo>
                  <a:lnTo>
                    <a:pt x="10166" y="626"/>
                  </a:lnTo>
                  <a:lnTo>
                    <a:pt x="10185" y="623"/>
                  </a:lnTo>
                  <a:lnTo>
                    <a:pt x="10166" y="577"/>
                  </a:lnTo>
                  <a:lnTo>
                    <a:pt x="10185" y="574"/>
                  </a:lnTo>
                  <a:lnTo>
                    <a:pt x="10166" y="529"/>
                  </a:lnTo>
                  <a:lnTo>
                    <a:pt x="10185" y="526"/>
                  </a:lnTo>
                  <a:lnTo>
                    <a:pt x="10166" y="482"/>
                  </a:lnTo>
                  <a:lnTo>
                    <a:pt x="10185" y="479"/>
                  </a:lnTo>
                  <a:lnTo>
                    <a:pt x="10166" y="433"/>
                  </a:lnTo>
                  <a:lnTo>
                    <a:pt x="10185" y="430"/>
                  </a:lnTo>
                  <a:lnTo>
                    <a:pt x="10166" y="386"/>
                  </a:lnTo>
                  <a:lnTo>
                    <a:pt x="10185" y="382"/>
                  </a:lnTo>
                  <a:lnTo>
                    <a:pt x="10166" y="338"/>
                  </a:lnTo>
                  <a:lnTo>
                    <a:pt x="10185" y="335"/>
                  </a:lnTo>
                  <a:lnTo>
                    <a:pt x="10166" y="290"/>
                  </a:lnTo>
                  <a:lnTo>
                    <a:pt x="10185" y="287"/>
                  </a:lnTo>
                  <a:lnTo>
                    <a:pt x="10166" y="243"/>
                  </a:lnTo>
                  <a:lnTo>
                    <a:pt x="10185" y="240"/>
                  </a:lnTo>
                  <a:lnTo>
                    <a:pt x="10166" y="194"/>
                  </a:lnTo>
                  <a:lnTo>
                    <a:pt x="10185" y="191"/>
                  </a:lnTo>
                  <a:lnTo>
                    <a:pt x="10166" y="147"/>
                  </a:lnTo>
                  <a:lnTo>
                    <a:pt x="10185" y="143"/>
                  </a:lnTo>
                  <a:lnTo>
                    <a:pt x="10166" y="99"/>
                  </a:lnTo>
                  <a:lnTo>
                    <a:pt x="10185" y="96"/>
                  </a:lnTo>
                  <a:lnTo>
                    <a:pt x="10166" y="50"/>
                  </a:lnTo>
                  <a:lnTo>
                    <a:pt x="10185" y="4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2"/>
            <p:cNvSpPr/>
            <p:nvPr/>
          </p:nvSpPr>
          <p:spPr>
            <a:xfrm>
              <a:off x="1736225" y="3964125"/>
              <a:ext cx="54775" cy="137050"/>
            </a:xfrm>
            <a:custGeom>
              <a:avLst/>
              <a:gdLst/>
              <a:ahLst/>
              <a:cxnLst/>
              <a:rect l="l" t="t" r="r" b="b"/>
              <a:pathLst>
                <a:path w="2191" h="5482" extrusionOk="0">
                  <a:moveTo>
                    <a:pt x="1870" y="5482"/>
                  </a:moveTo>
                  <a:lnTo>
                    <a:pt x="2191" y="4789"/>
                  </a:lnTo>
                  <a:lnTo>
                    <a:pt x="2170" y="4786"/>
                  </a:lnTo>
                  <a:lnTo>
                    <a:pt x="2191" y="4742"/>
                  </a:lnTo>
                  <a:lnTo>
                    <a:pt x="2170" y="4739"/>
                  </a:lnTo>
                  <a:lnTo>
                    <a:pt x="2191" y="4693"/>
                  </a:lnTo>
                  <a:lnTo>
                    <a:pt x="2170" y="4690"/>
                  </a:lnTo>
                  <a:lnTo>
                    <a:pt x="2191" y="4646"/>
                  </a:lnTo>
                  <a:lnTo>
                    <a:pt x="2170" y="4643"/>
                  </a:lnTo>
                  <a:lnTo>
                    <a:pt x="2191" y="4598"/>
                  </a:lnTo>
                  <a:lnTo>
                    <a:pt x="2170" y="4595"/>
                  </a:lnTo>
                  <a:lnTo>
                    <a:pt x="2191" y="4549"/>
                  </a:lnTo>
                  <a:lnTo>
                    <a:pt x="2170" y="4546"/>
                  </a:lnTo>
                  <a:lnTo>
                    <a:pt x="2191" y="4503"/>
                  </a:lnTo>
                  <a:lnTo>
                    <a:pt x="2170" y="4500"/>
                  </a:lnTo>
                  <a:lnTo>
                    <a:pt x="2191" y="4454"/>
                  </a:lnTo>
                  <a:lnTo>
                    <a:pt x="2170" y="4451"/>
                  </a:lnTo>
                  <a:lnTo>
                    <a:pt x="2191" y="4407"/>
                  </a:lnTo>
                  <a:lnTo>
                    <a:pt x="2170" y="4403"/>
                  </a:lnTo>
                  <a:lnTo>
                    <a:pt x="2191" y="4359"/>
                  </a:lnTo>
                  <a:lnTo>
                    <a:pt x="2170" y="4356"/>
                  </a:lnTo>
                  <a:lnTo>
                    <a:pt x="2191" y="4310"/>
                  </a:lnTo>
                  <a:lnTo>
                    <a:pt x="2170" y="4307"/>
                  </a:lnTo>
                  <a:lnTo>
                    <a:pt x="2191" y="4263"/>
                  </a:lnTo>
                  <a:lnTo>
                    <a:pt x="2170" y="4260"/>
                  </a:lnTo>
                  <a:lnTo>
                    <a:pt x="2191" y="4215"/>
                  </a:lnTo>
                  <a:lnTo>
                    <a:pt x="2170" y="4212"/>
                  </a:lnTo>
                  <a:lnTo>
                    <a:pt x="2191" y="4166"/>
                  </a:lnTo>
                  <a:lnTo>
                    <a:pt x="2170" y="4163"/>
                  </a:lnTo>
                  <a:lnTo>
                    <a:pt x="2191" y="4120"/>
                  </a:lnTo>
                  <a:lnTo>
                    <a:pt x="2170" y="4117"/>
                  </a:lnTo>
                  <a:lnTo>
                    <a:pt x="2191" y="4071"/>
                  </a:lnTo>
                  <a:lnTo>
                    <a:pt x="2170" y="4068"/>
                  </a:lnTo>
                  <a:lnTo>
                    <a:pt x="2191" y="4024"/>
                  </a:lnTo>
                  <a:lnTo>
                    <a:pt x="2170" y="4020"/>
                  </a:lnTo>
                  <a:lnTo>
                    <a:pt x="2191" y="3976"/>
                  </a:lnTo>
                  <a:lnTo>
                    <a:pt x="2170" y="3973"/>
                  </a:lnTo>
                  <a:lnTo>
                    <a:pt x="2191" y="3927"/>
                  </a:lnTo>
                  <a:lnTo>
                    <a:pt x="2170" y="3924"/>
                  </a:lnTo>
                  <a:lnTo>
                    <a:pt x="2191" y="3880"/>
                  </a:lnTo>
                  <a:lnTo>
                    <a:pt x="2170" y="3877"/>
                  </a:lnTo>
                  <a:lnTo>
                    <a:pt x="2191" y="3832"/>
                  </a:lnTo>
                  <a:lnTo>
                    <a:pt x="2170" y="3829"/>
                  </a:lnTo>
                  <a:lnTo>
                    <a:pt x="2191" y="3785"/>
                  </a:lnTo>
                  <a:lnTo>
                    <a:pt x="2170" y="3780"/>
                  </a:lnTo>
                  <a:lnTo>
                    <a:pt x="2191" y="3737"/>
                  </a:lnTo>
                  <a:lnTo>
                    <a:pt x="2170" y="3734"/>
                  </a:lnTo>
                  <a:lnTo>
                    <a:pt x="2191" y="3688"/>
                  </a:lnTo>
                  <a:lnTo>
                    <a:pt x="2170" y="3685"/>
                  </a:lnTo>
                  <a:lnTo>
                    <a:pt x="2191" y="3641"/>
                  </a:lnTo>
                  <a:lnTo>
                    <a:pt x="2170" y="3638"/>
                  </a:lnTo>
                  <a:lnTo>
                    <a:pt x="2191" y="3593"/>
                  </a:lnTo>
                  <a:lnTo>
                    <a:pt x="2170" y="3590"/>
                  </a:lnTo>
                  <a:lnTo>
                    <a:pt x="2191" y="3544"/>
                  </a:lnTo>
                  <a:lnTo>
                    <a:pt x="2170" y="3541"/>
                  </a:lnTo>
                  <a:lnTo>
                    <a:pt x="2191" y="3497"/>
                  </a:lnTo>
                  <a:lnTo>
                    <a:pt x="2170" y="3494"/>
                  </a:lnTo>
                  <a:lnTo>
                    <a:pt x="2191" y="3449"/>
                  </a:lnTo>
                  <a:lnTo>
                    <a:pt x="2170" y="3446"/>
                  </a:lnTo>
                  <a:lnTo>
                    <a:pt x="2191" y="3402"/>
                  </a:lnTo>
                  <a:lnTo>
                    <a:pt x="2170" y="3397"/>
                  </a:lnTo>
                  <a:lnTo>
                    <a:pt x="2191" y="3354"/>
                  </a:lnTo>
                  <a:lnTo>
                    <a:pt x="2170" y="3351"/>
                  </a:lnTo>
                  <a:lnTo>
                    <a:pt x="2191" y="3305"/>
                  </a:lnTo>
                  <a:lnTo>
                    <a:pt x="2170" y="3302"/>
                  </a:lnTo>
                  <a:lnTo>
                    <a:pt x="2191" y="3258"/>
                  </a:lnTo>
                  <a:lnTo>
                    <a:pt x="2170" y="3255"/>
                  </a:lnTo>
                  <a:lnTo>
                    <a:pt x="2191" y="3210"/>
                  </a:lnTo>
                  <a:lnTo>
                    <a:pt x="2170" y="3207"/>
                  </a:lnTo>
                  <a:lnTo>
                    <a:pt x="2191" y="3161"/>
                  </a:lnTo>
                  <a:lnTo>
                    <a:pt x="2170" y="3158"/>
                  </a:lnTo>
                  <a:lnTo>
                    <a:pt x="2191" y="3114"/>
                  </a:lnTo>
                  <a:lnTo>
                    <a:pt x="2170" y="3111"/>
                  </a:lnTo>
                  <a:lnTo>
                    <a:pt x="2191" y="3066"/>
                  </a:lnTo>
                  <a:lnTo>
                    <a:pt x="2170" y="3063"/>
                  </a:lnTo>
                  <a:lnTo>
                    <a:pt x="2191" y="3019"/>
                  </a:lnTo>
                  <a:lnTo>
                    <a:pt x="2170" y="3016"/>
                  </a:lnTo>
                  <a:lnTo>
                    <a:pt x="2191" y="2971"/>
                  </a:lnTo>
                  <a:lnTo>
                    <a:pt x="2170" y="2968"/>
                  </a:lnTo>
                  <a:lnTo>
                    <a:pt x="2191" y="2922"/>
                  </a:lnTo>
                  <a:lnTo>
                    <a:pt x="2170" y="2919"/>
                  </a:lnTo>
                  <a:lnTo>
                    <a:pt x="2191" y="2875"/>
                  </a:lnTo>
                  <a:lnTo>
                    <a:pt x="2170" y="2872"/>
                  </a:lnTo>
                  <a:lnTo>
                    <a:pt x="2191" y="2827"/>
                  </a:lnTo>
                  <a:lnTo>
                    <a:pt x="2170" y="2824"/>
                  </a:lnTo>
                  <a:lnTo>
                    <a:pt x="2191" y="2780"/>
                  </a:lnTo>
                  <a:lnTo>
                    <a:pt x="2170" y="2775"/>
                  </a:lnTo>
                  <a:lnTo>
                    <a:pt x="2191" y="2731"/>
                  </a:lnTo>
                  <a:lnTo>
                    <a:pt x="2170" y="2728"/>
                  </a:lnTo>
                  <a:lnTo>
                    <a:pt x="2191" y="2683"/>
                  </a:lnTo>
                  <a:lnTo>
                    <a:pt x="2170" y="2680"/>
                  </a:lnTo>
                  <a:lnTo>
                    <a:pt x="2191" y="2636"/>
                  </a:lnTo>
                  <a:lnTo>
                    <a:pt x="2170" y="2633"/>
                  </a:lnTo>
                  <a:lnTo>
                    <a:pt x="2191" y="2588"/>
                  </a:lnTo>
                  <a:lnTo>
                    <a:pt x="2170" y="2585"/>
                  </a:lnTo>
                  <a:lnTo>
                    <a:pt x="2191" y="2539"/>
                  </a:lnTo>
                  <a:lnTo>
                    <a:pt x="2170" y="2536"/>
                  </a:lnTo>
                  <a:lnTo>
                    <a:pt x="2191" y="2492"/>
                  </a:lnTo>
                  <a:lnTo>
                    <a:pt x="2170" y="2489"/>
                  </a:lnTo>
                  <a:lnTo>
                    <a:pt x="2191" y="2444"/>
                  </a:lnTo>
                  <a:lnTo>
                    <a:pt x="2170" y="2441"/>
                  </a:lnTo>
                  <a:lnTo>
                    <a:pt x="2191" y="2397"/>
                  </a:lnTo>
                  <a:lnTo>
                    <a:pt x="2170" y="2392"/>
                  </a:lnTo>
                  <a:lnTo>
                    <a:pt x="2191" y="2348"/>
                  </a:lnTo>
                  <a:lnTo>
                    <a:pt x="2170" y="2345"/>
                  </a:lnTo>
                  <a:lnTo>
                    <a:pt x="2191" y="2300"/>
                  </a:lnTo>
                  <a:lnTo>
                    <a:pt x="2170" y="2297"/>
                  </a:lnTo>
                  <a:lnTo>
                    <a:pt x="2191" y="2253"/>
                  </a:lnTo>
                  <a:lnTo>
                    <a:pt x="2170" y="2250"/>
                  </a:lnTo>
                  <a:lnTo>
                    <a:pt x="2191" y="2205"/>
                  </a:lnTo>
                  <a:lnTo>
                    <a:pt x="2170" y="2202"/>
                  </a:lnTo>
                  <a:lnTo>
                    <a:pt x="2191" y="2158"/>
                  </a:lnTo>
                  <a:lnTo>
                    <a:pt x="2170" y="2153"/>
                  </a:lnTo>
                  <a:lnTo>
                    <a:pt x="2191" y="2109"/>
                  </a:lnTo>
                  <a:lnTo>
                    <a:pt x="2170" y="2106"/>
                  </a:lnTo>
                  <a:lnTo>
                    <a:pt x="2191" y="2061"/>
                  </a:lnTo>
                  <a:lnTo>
                    <a:pt x="2170" y="2058"/>
                  </a:lnTo>
                  <a:lnTo>
                    <a:pt x="2191" y="2014"/>
                  </a:lnTo>
                  <a:lnTo>
                    <a:pt x="2170" y="2011"/>
                  </a:lnTo>
                  <a:lnTo>
                    <a:pt x="2191" y="1965"/>
                  </a:lnTo>
                  <a:lnTo>
                    <a:pt x="2170" y="1962"/>
                  </a:lnTo>
                  <a:lnTo>
                    <a:pt x="2191" y="1917"/>
                  </a:lnTo>
                  <a:lnTo>
                    <a:pt x="2170" y="1914"/>
                  </a:lnTo>
                  <a:lnTo>
                    <a:pt x="2191" y="1870"/>
                  </a:lnTo>
                  <a:lnTo>
                    <a:pt x="2170" y="1867"/>
                  </a:lnTo>
                  <a:lnTo>
                    <a:pt x="2191" y="1822"/>
                  </a:lnTo>
                  <a:lnTo>
                    <a:pt x="2170" y="1819"/>
                  </a:lnTo>
                  <a:lnTo>
                    <a:pt x="2191" y="1775"/>
                  </a:lnTo>
                  <a:lnTo>
                    <a:pt x="2170" y="1770"/>
                  </a:lnTo>
                  <a:lnTo>
                    <a:pt x="2191" y="1726"/>
                  </a:lnTo>
                  <a:lnTo>
                    <a:pt x="2170" y="1723"/>
                  </a:lnTo>
                  <a:lnTo>
                    <a:pt x="2191" y="1678"/>
                  </a:lnTo>
                  <a:lnTo>
                    <a:pt x="2170" y="1675"/>
                  </a:lnTo>
                  <a:lnTo>
                    <a:pt x="2191" y="1631"/>
                  </a:lnTo>
                  <a:lnTo>
                    <a:pt x="2170" y="1628"/>
                  </a:lnTo>
                  <a:lnTo>
                    <a:pt x="2191" y="1582"/>
                  </a:lnTo>
                  <a:lnTo>
                    <a:pt x="2170" y="1579"/>
                  </a:lnTo>
                  <a:lnTo>
                    <a:pt x="2191" y="1534"/>
                  </a:lnTo>
                  <a:lnTo>
                    <a:pt x="2170" y="1531"/>
                  </a:lnTo>
                  <a:lnTo>
                    <a:pt x="2191" y="1487"/>
                  </a:lnTo>
                  <a:lnTo>
                    <a:pt x="2170" y="1484"/>
                  </a:lnTo>
                  <a:lnTo>
                    <a:pt x="2191" y="1439"/>
                  </a:lnTo>
                  <a:lnTo>
                    <a:pt x="2170" y="1436"/>
                  </a:lnTo>
                  <a:lnTo>
                    <a:pt x="2191" y="1392"/>
                  </a:lnTo>
                  <a:lnTo>
                    <a:pt x="2170" y="1389"/>
                  </a:lnTo>
                  <a:lnTo>
                    <a:pt x="2191" y="1343"/>
                  </a:lnTo>
                  <a:lnTo>
                    <a:pt x="2170" y="1340"/>
                  </a:lnTo>
                  <a:lnTo>
                    <a:pt x="2191" y="1295"/>
                  </a:lnTo>
                  <a:lnTo>
                    <a:pt x="2170" y="1292"/>
                  </a:lnTo>
                  <a:lnTo>
                    <a:pt x="2191" y="1248"/>
                  </a:lnTo>
                  <a:lnTo>
                    <a:pt x="2170" y="1245"/>
                  </a:lnTo>
                  <a:lnTo>
                    <a:pt x="2191" y="1199"/>
                  </a:lnTo>
                  <a:lnTo>
                    <a:pt x="2170" y="1196"/>
                  </a:lnTo>
                  <a:lnTo>
                    <a:pt x="2191" y="1152"/>
                  </a:lnTo>
                  <a:lnTo>
                    <a:pt x="2170" y="1148"/>
                  </a:lnTo>
                  <a:lnTo>
                    <a:pt x="2191" y="1104"/>
                  </a:lnTo>
                  <a:lnTo>
                    <a:pt x="2170" y="1101"/>
                  </a:lnTo>
                  <a:lnTo>
                    <a:pt x="2191" y="1056"/>
                  </a:lnTo>
                  <a:lnTo>
                    <a:pt x="2170" y="1053"/>
                  </a:lnTo>
                  <a:lnTo>
                    <a:pt x="2191" y="1009"/>
                  </a:lnTo>
                  <a:lnTo>
                    <a:pt x="2170" y="1006"/>
                  </a:lnTo>
                  <a:lnTo>
                    <a:pt x="2191" y="960"/>
                  </a:lnTo>
                  <a:lnTo>
                    <a:pt x="2170" y="957"/>
                  </a:lnTo>
                  <a:lnTo>
                    <a:pt x="2191" y="912"/>
                  </a:lnTo>
                  <a:lnTo>
                    <a:pt x="2170" y="909"/>
                  </a:lnTo>
                  <a:lnTo>
                    <a:pt x="2191" y="865"/>
                  </a:lnTo>
                  <a:lnTo>
                    <a:pt x="2170" y="862"/>
                  </a:lnTo>
                  <a:lnTo>
                    <a:pt x="2191" y="816"/>
                  </a:lnTo>
                  <a:lnTo>
                    <a:pt x="2170" y="813"/>
                  </a:lnTo>
                  <a:lnTo>
                    <a:pt x="2191" y="769"/>
                  </a:lnTo>
                  <a:lnTo>
                    <a:pt x="2170" y="765"/>
                  </a:lnTo>
                  <a:lnTo>
                    <a:pt x="2191" y="721"/>
                  </a:lnTo>
                  <a:lnTo>
                    <a:pt x="2170" y="718"/>
                  </a:lnTo>
                  <a:lnTo>
                    <a:pt x="2191" y="673"/>
                  </a:lnTo>
                  <a:lnTo>
                    <a:pt x="2170" y="670"/>
                  </a:lnTo>
                  <a:lnTo>
                    <a:pt x="2191" y="626"/>
                  </a:lnTo>
                  <a:lnTo>
                    <a:pt x="2170" y="623"/>
                  </a:lnTo>
                  <a:lnTo>
                    <a:pt x="2191" y="577"/>
                  </a:lnTo>
                  <a:lnTo>
                    <a:pt x="2170" y="574"/>
                  </a:lnTo>
                  <a:lnTo>
                    <a:pt x="2191" y="529"/>
                  </a:lnTo>
                  <a:lnTo>
                    <a:pt x="2170" y="526"/>
                  </a:lnTo>
                  <a:lnTo>
                    <a:pt x="2191" y="482"/>
                  </a:lnTo>
                  <a:lnTo>
                    <a:pt x="2170" y="479"/>
                  </a:lnTo>
                  <a:lnTo>
                    <a:pt x="2191" y="433"/>
                  </a:lnTo>
                  <a:lnTo>
                    <a:pt x="2170" y="430"/>
                  </a:lnTo>
                  <a:lnTo>
                    <a:pt x="2191" y="386"/>
                  </a:lnTo>
                  <a:lnTo>
                    <a:pt x="2170" y="382"/>
                  </a:lnTo>
                  <a:lnTo>
                    <a:pt x="2191" y="338"/>
                  </a:lnTo>
                  <a:lnTo>
                    <a:pt x="2170" y="335"/>
                  </a:lnTo>
                  <a:lnTo>
                    <a:pt x="2191" y="290"/>
                  </a:lnTo>
                  <a:lnTo>
                    <a:pt x="2170" y="287"/>
                  </a:lnTo>
                  <a:lnTo>
                    <a:pt x="2191" y="243"/>
                  </a:lnTo>
                  <a:lnTo>
                    <a:pt x="2170" y="240"/>
                  </a:lnTo>
                  <a:lnTo>
                    <a:pt x="2191" y="194"/>
                  </a:lnTo>
                  <a:lnTo>
                    <a:pt x="2170" y="191"/>
                  </a:lnTo>
                  <a:lnTo>
                    <a:pt x="2191" y="147"/>
                  </a:lnTo>
                  <a:lnTo>
                    <a:pt x="2170" y="143"/>
                  </a:lnTo>
                  <a:lnTo>
                    <a:pt x="2191" y="99"/>
                  </a:lnTo>
                  <a:lnTo>
                    <a:pt x="2170" y="96"/>
                  </a:lnTo>
                  <a:lnTo>
                    <a:pt x="2191" y="50"/>
                  </a:lnTo>
                  <a:lnTo>
                    <a:pt x="2170" y="47"/>
                  </a:lnTo>
                  <a:lnTo>
                    <a:pt x="2191" y="3"/>
                  </a:lnTo>
                  <a:lnTo>
                    <a:pt x="2170" y="0"/>
                  </a:lnTo>
                  <a:lnTo>
                    <a:pt x="0" y="4674"/>
                  </a:lnTo>
                  <a:cubicBezTo>
                    <a:pt x="647" y="4917"/>
                    <a:pt x="1269" y="5188"/>
                    <a:pt x="1871" y="548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2"/>
            <p:cNvSpPr/>
            <p:nvPr/>
          </p:nvSpPr>
          <p:spPr>
            <a:xfrm>
              <a:off x="912000" y="4098975"/>
              <a:ext cx="149650" cy="179525"/>
            </a:xfrm>
            <a:custGeom>
              <a:avLst/>
              <a:gdLst/>
              <a:ahLst/>
              <a:cxnLst/>
              <a:rect l="l" t="t" r="r" b="b"/>
              <a:pathLst>
                <a:path w="5986" h="7181" extrusionOk="0">
                  <a:moveTo>
                    <a:pt x="4064" y="7180"/>
                  </a:moveTo>
                  <a:cubicBezTo>
                    <a:pt x="4309" y="5897"/>
                    <a:pt x="4948" y="4633"/>
                    <a:pt x="5985" y="3455"/>
                  </a:cubicBezTo>
                  <a:lnTo>
                    <a:pt x="1" y="0"/>
                  </a:lnTo>
                  <a:lnTo>
                    <a:pt x="42" y="24"/>
                  </a:lnTo>
                  <a:lnTo>
                    <a:pt x="1" y="49"/>
                  </a:lnTo>
                  <a:lnTo>
                    <a:pt x="42" y="71"/>
                  </a:lnTo>
                  <a:lnTo>
                    <a:pt x="1" y="96"/>
                  </a:lnTo>
                  <a:lnTo>
                    <a:pt x="42" y="120"/>
                  </a:lnTo>
                  <a:lnTo>
                    <a:pt x="1" y="144"/>
                  </a:lnTo>
                  <a:lnTo>
                    <a:pt x="42" y="168"/>
                  </a:lnTo>
                  <a:lnTo>
                    <a:pt x="1" y="191"/>
                  </a:lnTo>
                  <a:lnTo>
                    <a:pt x="42" y="215"/>
                  </a:lnTo>
                  <a:lnTo>
                    <a:pt x="1" y="239"/>
                  </a:lnTo>
                  <a:lnTo>
                    <a:pt x="42" y="264"/>
                  </a:lnTo>
                  <a:lnTo>
                    <a:pt x="1" y="288"/>
                  </a:lnTo>
                  <a:lnTo>
                    <a:pt x="42" y="312"/>
                  </a:lnTo>
                  <a:lnTo>
                    <a:pt x="1" y="335"/>
                  </a:lnTo>
                  <a:lnTo>
                    <a:pt x="42" y="359"/>
                  </a:lnTo>
                  <a:lnTo>
                    <a:pt x="1" y="383"/>
                  </a:lnTo>
                  <a:lnTo>
                    <a:pt x="42" y="407"/>
                  </a:lnTo>
                  <a:lnTo>
                    <a:pt x="1" y="432"/>
                  </a:lnTo>
                  <a:lnTo>
                    <a:pt x="42" y="456"/>
                  </a:lnTo>
                  <a:lnTo>
                    <a:pt x="1" y="480"/>
                  </a:lnTo>
                  <a:lnTo>
                    <a:pt x="42" y="503"/>
                  </a:lnTo>
                  <a:lnTo>
                    <a:pt x="1" y="527"/>
                  </a:lnTo>
                  <a:lnTo>
                    <a:pt x="42" y="550"/>
                  </a:lnTo>
                  <a:lnTo>
                    <a:pt x="1" y="574"/>
                  </a:lnTo>
                  <a:lnTo>
                    <a:pt x="42" y="598"/>
                  </a:lnTo>
                  <a:lnTo>
                    <a:pt x="1" y="622"/>
                  </a:lnTo>
                  <a:lnTo>
                    <a:pt x="42" y="647"/>
                  </a:lnTo>
                  <a:lnTo>
                    <a:pt x="1" y="669"/>
                  </a:lnTo>
                  <a:lnTo>
                    <a:pt x="42" y="694"/>
                  </a:lnTo>
                  <a:lnTo>
                    <a:pt x="1" y="718"/>
                  </a:lnTo>
                  <a:lnTo>
                    <a:pt x="42" y="742"/>
                  </a:lnTo>
                  <a:lnTo>
                    <a:pt x="1" y="766"/>
                  </a:lnTo>
                  <a:lnTo>
                    <a:pt x="42" y="789"/>
                  </a:lnTo>
                  <a:lnTo>
                    <a:pt x="1" y="813"/>
                  </a:lnTo>
                  <a:lnTo>
                    <a:pt x="42" y="837"/>
                  </a:lnTo>
                  <a:lnTo>
                    <a:pt x="1" y="862"/>
                  </a:lnTo>
                  <a:lnTo>
                    <a:pt x="42" y="886"/>
                  </a:lnTo>
                  <a:lnTo>
                    <a:pt x="1" y="910"/>
                  </a:lnTo>
                  <a:lnTo>
                    <a:pt x="42" y="933"/>
                  </a:lnTo>
                  <a:lnTo>
                    <a:pt x="1" y="957"/>
                  </a:lnTo>
                  <a:lnTo>
                    <a:pt x="42" y="981"/>
                  </a:lnTo>
                  <a:lnTo>
                    <a:pt x="1" y="1005"/>
                  </a:lnTo>
                  <a:lnTo>
                    <a:pt x="42" y="1030"/>
                  </a:lnTo>
                  <a:lnTo>
                    <a:pt x="1" y="1052"/>
                  </a:lnTo>
                  <a:lnTo>
                    <a:pt x="42" y="1077"/>
                  </a:lnTo>
                  <a:lnTo>
                    <a:pt x="1" y="1101"/>
                  </a:lnTo>
                  <a:lnTo>
                    <a:pt x="42" y="1125"/>
                  </a:lnTo>
                  <a:lnTo>
                    <a:pt x="1" y="1149"/>
                  </a:lnTo>
                  <a:lnTo>
                    <a:pt x="42" y="1173"/>
                  </a:lnTo>
                  <a:lnTo>
                    <a:pt x="1" y="1196"/>
                  </a:lnTo>
                  <a:lnTo>
                    <a:pt x="42" y="1220"/>
                  </a:lnTo>
                  <a:lnTo>
                    <a:pt x="1" y="1246"/>
                  </a:lnTo>
                  <a:lnTo>
                    <a:pt x="42" y="1269"/>
                  </a:lnTo>
                  <a:lnTo>
                    <a:pt x="1" y="1293"/>
                  </a:lnTo>
                  <a:lnTo>
                    <a:pt x="42" y="1317"/>
                  </a:lnTo>
                  <a:lnTo>
                    <a:pt x="1" y="1340"/>
                  </a:lnTo>
                  <a:lnTo>
                    <a:pt x="42" y="1364"/>
                  </a:lnTo>
                  <a:lnTo>
                    <a:pt x="1" y="1388"/>
                  </a:lnTo>
                  <a:lnTo>
                    <a:pt x="42" y="1411"/>
                  </a:lnTo>
                  <a:lnTo>
                    <a:pt x="1" y="1435"/>
                  </a:lnTo>
                  <a:lnTo>
                    <a:pt x="42" y="1460"/>
                  </a:lnTo>
                  <a:lnTo>
                    <a:pt x="1" y="1484"/>
                  </a:lnTo>
                  <a:lnTo>
                    <a:pt x="42" y="1508"/>
                  </a:lnTo>
                  <a:lnTo>
                    <a:pt x="1" y="1532"/>
                  </a:lnTo>
                  <a:lnTo>
                    <a:pt x="42" y="1556"/>
                  </a:lnTo>
                  <a:lnTo>
                    <a:pt x="1" y="1579"/>
                  </a:lnTo>
                  <a:lnTo>
                    <a:pt x="42" y="1603"/>
                  </a:lnTo>
                  <a:lnTo>
                    <a:pt x="1" y="1628"/>
                  </a:lnTo>
                  <a:lnTo>
                    <a:pt x="42" y="1652"/>
                  </a:lnTo>
                  <a:lnTo>
                    <a:pt x="1" y="1676"/>
                  </a:lnTo>
                  <a:lnTo>
                    <a:pt x="42" y="1699"/>
                  </a:lnTo>
                  <a:lnTo>
                    <a:pt x="1" y="1723"/>
                  </a:lnTo>
                  <a:lnTo>
                    <a:pt x="42" y="1747"/>
                  </a:lnTo>
                  <a:lnTo>
                    <a:pt x="1" y="1771"/>
                  </a:lnTo>
                  <a:lnTo>
                    <a:pt x="42" y="1796"/>
                  </a:lnTo>
                  <a:lnTo>
                    <a:pt x="1" y="1818"/>
                  </a:lnTo>
                  <a:lnTo>
                    <a:pt x="42" y="1843"/>
                  </a:lnTo>
                  <a:lnTo>
                    <a:pt x="1" y="1867"/>
                  </a:lnTo>
                  <a:lnTo>
                    <a:pt x="42" y="1891"/>
                  </a:lnTo>
                  <a:lnTo>
                    <a:pt x="1" y="1915"/>
                  </a:lnTo>
                  <a:lnTo>
                    <a:pt x="42" y="1938"/>
                  </a:lnTo>
                  <a:lnTo>
                    <a:pt x="1" y="1962"/>
                  </a:lnTo>
                  <a:lnTo>
                    <a:pt x="42" y="1986"/>
                  </a:lnTo>
                  <a:lnTo>
                    <a:pt x="1" y="2011"/>
                  </a:lnTo>
                  <a:lnTo>
                    <a:pt x="42" y="2035"/>
                  </a:lnTo>
                  <a:lnTo>
                    <a:pt x="1" y="2059"/>
                  </a:lnTo>
                  <a:lnTo>
                    <a:pt x="42" y="2083"/>
                  </a:lnTo>
                  <a:lnTo>
                    <a:pt x="1" y="2107"/>
                  </a:lnTo>
                  <a:lnTo>
                    <a:pt x="42" y="2130"/>
                  </a:lnTo>
                  <a:lnTo>
                    <a:pt x="1" y="2154"/>
                  </a:lnTo>
                  <a:lnTo>
                    <a:pt x="42" y="2177"/>
                  </a:lnTo>
                  <a:lnTo>
                    <a:pt x="1" y="2201"/>
                  </a:lnTo>
                  <a:lnTo>
                    <a:pt x="42" y="2226"/>
                  </a:lnTo>
                  <a:lnTo>
                    <a:pt x="1" y="2250"/>
                  </a:lnTo>
                  <a:lnTo>
                    <a:pt x="42" y="2274"/>
                  </a:lnTo>
                  <a:lnTo>
                    <a:pt x="1" y="2298"/>
                  </a:lnTo>
                  <a:lnTo>
                    <a:pt x="42" y="2321"/>
                  </a:lnTo>
                  <a:lnTo>
                    <a:pt x="1" y="2345"/>
                  </a:lnTo>
                  <a:lnTo>
                    <a:pt x="42" y="2369"/>
                  </a:lnTo>
                  <a:lnTo>
                    <a:pt x="1" y="2394"/>
                  </a:lnTo>
                  <a:lnTo>
                    <a:pt x="42" y="2418"/>
                  </a:lnTo>
                  <a:lnTo>
                    <a:pt x="1" y="2441"/>
                  </a:lnTo>
                  <a:lnTo>
                    <a:pt x="42" y="2465"/>
                  </a:lnTo>
                  <a:lnTo>
                    <a:pt x="1" y="2489"/>
                  </a:lnTo>
                  <a:lnTo>
                    <a:pt x="42" y="2513"/>
                  </a:lnTo>
                  <a:lnTo>
                    <a:pt x="1" y="2537"/>
                  </a:lnTo>
                  <a:lnTo>
                    <a:pt x="42" y="2562"/>
                  </a:lnTo>
                  <a:lnTo>
                    <a:pt x="1" y="2584"/>
                  </a:lnTo>
                  <a:lnTo>
                    <a:pt x="42" y="2609"/>
                  </a:lnTo>
                  <a:lnTo>
                    <a:pt x="1" y="2633"/>
                  </a:lnTo>
                  <a:lnTo>
                    <a:pt x="42" y="2657"/>
                  </a:lnTo>
                  <a:lnTo>
                    <a:pt x="1" y="2681"/>
                  </a:lnTo>
                  <a:lnTo>
                    <a:pt x="42" y="2704"/>
                  </a:lnTo>
                  <a:lnTo>
                    <a:pt x="1" y="2728"/>
                  </a:lnTo>
                  <a:lnTo>
                    <a:pt x="42" y="2752"/>
                  </a:lnTo>
                  <a:lnTo>
                    <a:pt x="1" y="2777"/>
                  </a:lnTo>
                  <a:lnTo>
                    <a:pt x="42" y="2801"/>
                  </a:lnTo>
                  <a:lnTo>
                    <a:pt x="1" y="2824"/>
                  </a:lnTo>
                  <a:lnTo>
                    <a:pt x="42" y="2848"/>
                  </a:lnTo>
                  <a:lnTo>
                    <a:pt x="1" y="2873"/>
                  </a:lnTo>
                  <a:lnTo>
                    <a:pt x="42" y="2896"/>
                  </a:lnTo>
                  <a:lnTo>
                    <a:pt x="1" y="2920"/>
                  </a:lnTo>
                  <a:lnTo>
                    <a:pt x="42" y="2945"/>
                  </a:lnTo>
                  <a:lnTo>
                    <a:pt x="1" y="2967"/>
                  </a:lnTo>
                  <a:lnTo>
                    <a:pt x="42" y="2992"/>
                  </a:lnTo>
                  <a:lnTo>
                    <a:pt x="1" y="3016"/>
                  </a:lnTo>
                  <a:lnTo>
                    <a:pt x="42" y="3038"/>
                  </a:lnTo>
                  <a:lnTo>
                    <a:pt x="1" y="3063"/>
                  </a:lnTo>
                  <a:lnTo>
                    <a:pt x="42" y="3087"/>
                  </a:lnTo>
                  <a:lnTo>
                    <a:pt x="1" y="3111"/>
                  </a:lnTo>
                  <a:lnTo>
                    <a:pt x="42" y="3135"/>
                  </a:lnTo>
                  <a:lnTo>
                    <a:pt x="1" y="3158"/>
                  </a:lnTo>
                  <a:lnTo>
                    <a:pt x="42" y="3182"/>
                  </a:lnTo>
                  <a:lnTo>
                    <a:pt x="1" y="3207"/>
                  </a:lnTo>
                  <a:lnTo>
                    <a:pt x="42" y="3231"/>
                  </a:lnTo>
                  <a:lnTo>
                    <a:pt x="1" y="3255"/>
                  </a:lnTo>
                  <a:lnTo>
                    <a:pt x="42" y="3279"/>
                  </a:lnTo>
                  <a:lnTo>
                    <a:pt x="1" y="3303"/>
                  </a:lnTo>
                  <a:lnTo>
                    <a:pt x="42" y="3326"/>
                  </a:lnTo>
                  <a:lnTo>
                    <a:pt x="1" y="3350"/>
                  </a:lnTo>
                  <a:lnTo>
                    <a:pt x="42" y="3375"/>
                  </a:lnTo>
                  <a:lnTo>
                    <a:pt x="1" y="3399"/>
                  </a:lnTo>
                  <a:lnTo>
                    <a:pt x="42" y="3423"/>
                  </a:lnTo>
                  <a:lnTo>
                    <a:pt x="1" y="3446"/>
                  </a:lnTo>
                  <a:lnTo>
                    <a:pt x="42" y="3470"/>
                  </a:lnTo>
                  <a:lnTo>
                    <a:pt x="1" y="3494"/>
                  </a:lnTo>
                  <a:lnTo>
                    <a:pt x="42" y="3518"/>
                  </a:lnTo>
                  <a:lnTo>
                    <a:pt x="1" y="3543"/>
                  </a:lnTo>
                  <a:lnTo>
                    <a:pt x="42" y="3565"/>
                  </a:lnTo>
                  <a:lnTo>
                    <a:pt x="1" y="3590"/>
                  </a:lnTo>
                  <a:lnTo>
                    <a:pt x="42" y="3614"/>
                  </a:lnTo>
                  <a:lnTo>
                    <a:pt x="1" y="3638"/>
                  </a:lnTo>
                  <a:lnTo>
                    <a:pt x="42" y="3662"/>
                  </a:lnTo>
                  <a:lnTo>
                    <a:pt x="1" y="3686"/>
                  </a:lnTo>
                  <a:lnTo>
                    <a:pt x="42" y="3711"/>
                  </a:lnTo>
                  <a:lnTo>
                    <a:pt x="1" y="3735"/>
                  </a:lnTo>
                  <a:lnTo>
                    <a:pt x="42" y="3758"/>
                  </a:lnTo>
                  <a:lnTo>
                    <a:pt x="1" y="3782"/>
                  </a:lnTo>
                  <a:lnTo>
                    <a:pt x="42" y="3804"/>
                  </a:lnTo>
                  <a:lnTo>
                    <a:pt x="1" y="3829"/>
                  </a:lnTo>
                  <a:lnTo>
                    <a:pt x="42" y="3853"/>
                  </a:lnTo>
                  <a:lnTo>
                    <a:pt x="1" y="3877"/>
                  </a:lnTo>
                  <a:lnTo>
                    <a:pt x="42" y="3901"/>
                  </a:lnTo>
                  <a:lnTo>
                    <a:pt x="1" y="3926"/>
                  </a:lnTo>
                  <a:lnTo>
                    <a:pt x="42" y="3948"/>
                  </a:lnTo>
                  <a:lnTo>
                    <a:pt x="1" y="3973"/>
                  </a:lnTo>
                  <a:lnTo>
                    <a:pt x="42" y="3997"/>
                  </a:lnTo>
                  <a:lnTo>
                    <a:pt x="1" y="4021"/>
                  </a:lnTo>
                  <a:lnTo>
                    <a:pt x="42" y="4045"/>
                  </a:lnTo>
                  <a:lnTo>
                    <a:pt x="1" y="4068"/>
                  </a:lnTo>
                  <a:lnTo>
                    <a:pt x="42" y="4092"/>
                  </a:lnTo>
                  <a:lnTo>
                    <a:pt x="1" y="4116"/>
                  </a:lnTo>
                  <a:lnTo>
                    <a:pt x="42" y="4141"/>
                  </a:lnTo>
                  <a:lnTo>
                    <a:pt x="1" y="4165"/>
                  </a:lnTo>
                  <a:lnTo>
                    <a:pt x="42" y="4189"/>
                  </a:lnTo>
                  <a:lnTo>
                    <a:pt x="1" y="4212"/>
                  </a:lnTo>
                  <a:lnTo>
                    <a:pt x="42" y="4236"/>
                  </a:lnTo>
                  <a:lnTo>
                    <a:pt x="1" y="4260"/>
                  </a:lnTo>
                  <a:lnTo>
                    <a:pt x="42" y="4284"/>
                  </a:lnTo>
                  <a:lnTo>
                    <a:pt x="1" y="4309"/>
                  </a:lnTo>
                  <a:lnTo>
                    <a:pt x="42" y="4331"/>
                  </a:lnTo>
                  <a:lnTo>
                    <a:pt x="1" y="4356"/>
                  </a:lnTo>
                  <a:lnTo>
                    <a:pt x="42" y="4380"/>
                  </a:lnTo>
                  <a:lnTo>
                    <a:pt x="1" y="4404"/>
                  </a:lnTo>
                  <a:lnTo>
                    <a:pt x="42" y="4428"/>
                  </a:lnTo>
                  <a:lnTo>
                    <a:pt x="1" y="4451"/>
                  </a:lnTo>
                  <a:lnTo>
                    <a:pt x="42" y="4475"/>
                  </a:lnTo>
                  <a:lnTo>
                    <a:pt x="1" y="4501"/>
                  </a:lnTo>
                  <a:lnTo>
                    <a:pt x="42" y="4524"/>
                  </a:lnTo>
                  <a:lnTo>
                    <a:pt x="1" y="4548"/>
                  </a:lnTo>
                  <a:lnTo>
                    <a:pt x="42" y="4572"/>
                  </a:lnTo>
                  <a:lnTo>
                    <a:pt x="1" y="4595"/>
                  </a:lnTo>
                  <a:lnTo>
                    <a:pt x="42" y="4619"/>
                  </a:lnTo>
                  <a:lnTo>
                    <a:pt x="1" y="4643"/>
                  </a:lnTo>
                  <a:lnTo>
                    <a:pt x="42" y="4666"/>
                  </a:lnTo>
                  <a:lnTo>
                    <a:pt x="1" y="4690"/>
                  </a:lnTo>
                  <a:lnTo>
                    <a:pt x="42" y="4714"/>
                  </a:lnTo>
                  <a:lnTo>
                    <a:pt x="1" y="4739"/>
                  </a:lnTo>
                  <a:lnTo>
                    <a:pt x="42" y="4763"/>
                  </a:lnTo>
                  <a:lnTo>
                    <a:pt x="1" y="4785"/>
                  </a:lnTo>
                  <a:lnTo>
                    <a:pt x="42" y="4810"/>
                  </a:lnTo>
                  <a:lnTo>
                    <a:pt x="1" y="483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2"/>
            <p:cNvSpPr/>
            <p:nvPr/>
          </p:nvSpPr>
          <p:spPr>
            <a:xfrm>
              <a:off x="1024025" y="3001350"/>
              <a:ext cx="99375" cy="505325"/>
            </a:xfrm>
            <a:custGeom>
              <a:avLst/>
              <a:gdLst/>
              <a:ahLst/>
              <a:cxnLst/>
              <a:rect l="l" t="t" r="r" b="b"/>
              <a:pathLst>
                <a:path w="3975" h="20213" extrusionOk="0">
                  <a:moveTo>
                    <a:pt x="3975" y="17919"/>
                  </a:moveTo>
                  <a:lnTo>
                    <a:pt x="1" y="20212"/>
                  </a:lnTo>
                  <a:lnTo>
                    <a:pt x="1" y="2296"/>
                  </a:lnTo>
                  <a:lnTo>
                    <a:pt x="3975" y="1"/>
                  </a:lnTo>
                  <a:close/>
                </a:path>
              </a:pathLst>
            </a:custGeom>
            <a:gradFill>
              <a:gsLst>
                <a:gs pos="0">
                  <a:srgbClr val="FFFFFF">
                    <a:alpha val="11372"/>
                  </a:srgbClr>
                </a:gs>
                <a:gs pos="66000">
                  <a:srgbClr val="E354F7">
                    <a:alpha val="56862"/>
                  </a:srgbClr>
                </a:gs>
                <a:gs pos="100000">
                  <a:srgbClr val="10ECFF">
                    <a:alpha val="86274"/>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2"/>
            <p:cNvSpPr/>
            <p:nvPr/>
          </p:nvSpPr>
          <p:spPr>
            <a:xfrm>
              <a:off x="1174725" y="2732050"/>
              <a:ext cx="99375" cy="687600"/>
            </a:xfrm>
            <a:custGeom>
              <a:avLst/>
              <a:gdLst/>
              <a:ahLst/>
              <a:cxnLst/>
              <a:rect l="l" t="t" r="r" b="b"/>
              <a:pathLst>
                <a:path w="3975" h="27504" extrusionOk="0">
                  <a:moveTo>
                    <a:pt x="3975" y="25210"/>
                  </a:moveTo>
                  <a:lnTo>
                    <a:pt x="1" y="27504"/>
                  </a:lnTo>
                  <a:lnTo>
                    <a:pt x="1" y="2294"/>
                  </a:lnTo>
                  <a:lnTo>
                    <a:pt x="3975" y="0"/>
                  </a:lnTo>
                  <a:close/>
                </a:path>
              </a:pathLst>
            </a:custGeom>
            <a:gradFill>
              <a:gsLst>
                <a:gs pos="0">
                  <a:srgbClr val="FFFFFF">
                    <a:alpha val="11372"/>
                  </a:srgbClr>
                </a:gs>
                <a:gs pos="66000">
                  <a:srgbClr val="E354F7">
                    <a:alpha val="56862"/>
                  </a:srgbClr>
                </a:gs>
                <a:gs pos="100000">
                  <a:srgbClr val="10ECFF">
                    <a:alpha val="86274"/>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2"/>
            <p:cNvSpPr/>
            <p:nvPr/>
          </p:nvSpPr>
          <p:spPr>
            <a:xfrm>
              <a:off x="1174725" y="2577900"/>
              <a:ext cx="99375" cy="162075"/>
            </a:xfrm>
            <a:custGeom>
              <a:avLst/>
              <a:gdLst/>
              <a:ahLst/>
              <a:cxnLst/>
              <a:rect l="l" t="t" r="r" b="b"/>
              <a:pathLst>
                <a:path w="3975" h="6483" extrusionOk="0">
                  <a:moveTo>
                    <a:pt x="3975" y="1"/>
                  </a:moveTo>
                  <a:lnTo>
                    <a:pt x="1" y="2294"/>
                  </a:lnTo>
                  <a:lnTo>
                    <a:pt x="1" y="6483"/>
                  </a:lnTo>
                  <a:lnTo>
                    <a:pt x="3975" y="4189"/>
                  </a:lnTo>
                  <a:lnTo>
                    <a:pt x="39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2"/>
            <p:cNvSpPr/>
            <p:nvPr/>
          </p:nvSpPr>
          <p:spPr>
            <a:xfrm>
              <a:off x="1174725" y="2500425"/>
              <a:ext cx="99375" cy="93350"/>
            </a:xfrm>
            <a:custGeom>
              <a:avLst/>
              <a:gdLst/>
              <a:ahLst/>
              <a:cxnLst/>
              <a:rect l="l" t="t" r="r" b="b"/>
              <a:pathLst>
                <a:path w="3975" h="3734" extrusionOk="0">
                  <a:moveTo>
                    <a:pt x="3975" y="1"/>
                  </a:moveTo>
                  <a:lnTo>
                    <a:pt x="1" y="2294"/>
                  </a:lnTo>
                  <a:lnTo>
                    <a:pt x="1" y="3734"/>
                  </a:lnTo>
                  <a:lnTo>
                    <a:pt x="3975" y="1440"/>
                  </a:lnTo>
                  <a:lnTo>
                    <a:pt x="39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2"/>
            <p:cNvSpPr/>
            <p:nvPr/>
          </p:nvSpPr>
          <p:spPr>
            <a:xfrm>
              <a:off x="1325475" y="2977475"/>
              <a:ext cx="99325" cy="355175"/>
            </a:xfrm>
            <a:custGeom>
              <a:avLst/>
              <a:gdLst/>
              <a:ahLst/>
              <a:cxnLst/>
              <a:rect l="l" t="t" r="r" b="b"/>
              <a:pathLst>
                <a:path w="3973" h="14207" extrusionOk="0">
                  <a:moveTo>
                    <a:pt x="3973" y="11913"/>
                  </a:moveTo>
                  <a:lnTo>
                    <a:pt x="1" y="14206"/>
                  </a:lnTo>
                  <a:lnTo>
                    <a:pt x="1" y="2294"/>
                  </a:lnTo>
                  <a:lnTo>
                    <a:pt x="3973" y="1"/>
                  </a:lnTo>
                  <a:close/>
                </a:path>
              </a:pathLst>
            </a:custGeom>
            <a:gradFill>
              <a:gsLst>
                <a:gs pos="0">
                  <a:srgbClr val="FFFFFF">
                    <a:alpha val="11372"/>
                  </a:srgbClr>
                </a:gs>
                <a:gs pos="66000">
                  <a:srgbClr val="E354F7">
                    <a:alpha val="56862"/>
                  </a:srgbClr>
                </a:gs>
                <a:gs pos="100000">
                  <a:srgbClr val="10ECFF">
                    <a:alpha val="86274"/>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2"/>
            <p:cNvSpPr/>
            <p:nvPr/>
          </p:nvSpPr>
          <p:spPr>
            <a:xfrm>
              <a:off x="1325475" y="2864700"/>
              <a:ext cx="99325" cy="120725"/>
            </a:xfrm>
            <a:custGeom>
              <a:avLst/>
              <a:gdLst/>
              <a:ahLst/>
              <a:cxnLst/>
              <a:rect l="l" t="t" r="r" b="b"/>
              <a:pathLst>
                <a:path w="3973" h="4829" extrusionOk="0">
                  <a:moveTo>
                    <a:pt x="3973" y="0"/>
                  </a:moveTo>
                  <a:lnTo>
                    <a:pt x="1" y="2295"/>
                  </a:lnTo>
                  <a:lnTo>
                    <a:pt x="1" y="4828"/>
                  </a:lnTo>
                  <a:lnTo>
                    <a:pt x="3973" y="2535"/>
                  </a:lnTo>
                  <a:lnTo>
                    <a:pt x="39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2"/>
            <p:cNvSpPr/>
            <p:nvPr/>
          </p:nvSpPr>
          <p:spPr>
            <a:xfrm>
              <a:off x="1325475" y="2783625"/>
              <a:ext cx="99325" cy="89050"/>
            </a:xfrm>
            <a:custGeom>
              <a:avLst/>
              <a:gdLst/>
              <a:ahLst/>
              <a:cxnLst/>
              <a:rect l="l" t="t" r="r" b="b"/>
              <a:pathLst>
                <a:path w="3973" h="3562" extrusionOk="0">
                  <a:moveTo>
                    <a:pt x="3973" y="1"/>
                  </a:moveTo>
                  <a:lnTo>
                    <a:pt x="1" y="2294"/>
                  </a:lnTo>
                  <a:lnTo>
                    <a:pt x="1" y="3561"/>
                  </a:lnTo>
                  <a:lnTo>
                    <a:pt x="3973" y="1268"/>
                  </a:lnTo>
                  <a:lnTo>
                    <a:pt x="39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2"/>
            <p:cNvSpPr/>
            <p:nvPr/>
          </p:nvSpPr>
          <p:spPr>
            <a:xfrm>
              <a:off x="1018550" y="2897475"/>
              <a:ext cx="99375" cy="120700"/>
            </a:xfrm>
            <a:custGeom>
              <a:avLst/>
              <a:gdLst/>
              <a:ahLst/>
              <a:cxnLst/>
              <a:rect l="l" t="t" r="r" b="b"/>
              <a:pathLst>
                <a:path w="3975" h="4828" extrusionOk="0">
                  <a:moveTo>
                    <a:pt x="3974" y="0"/>
                  </a:moveTo>
                  <a:lnTo>
                    <a:pt x="0" y="2295"/>
                  </a:lnTo>
                  <a:lnTo>
                    <a:pt x="0" y="4828"/>
                  </a:lnTo>
                  <a:lnTo>
                    <a:pt x="3974" y="2535"/>
                  </a:lnTo>
                  <a:lnTo>
                    <a:pt x="39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2"/>
            <p:cNvSpPr/>
            <p:nvPr/>
          </p:nvSpPr>
          <p:spPr>
            <a:xfrm>
              <a:off x="1018550" y="2816400"/>
              <a:ext cx="99375" cy="89050"/>
            </a:xfrm>
            <a:custGeom>
              <a:avLst/>
              <a:gdLst/>
              <a:ahLst/>
              <a:cxnLst/>
              <a:rect l="l" t="t" r="r" b="b"/>
              <a:pathLst>
                <a:path w="3975" h="3562" extrusionOk="0">
                  <a:moveTo>
                    <a:pt x="3974" y="1"/>
                  </a:moveTo>
                  <a:lnTo>
                    <a:pt x="0" y="2294"/>
                  </a:lnTo>
                  <a:lnTo>
                    <a:pt x="0" y="3561"/>
                  </a:lnTo>
                  <a:lnTo>
                    <a:pt x="3974" y="1268"/>
                  </a:lnTo>
                  <a:lnTo>
                    <a:pt x="39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2"/>
            <p:cNvSpPr/>
            <p:nvPr/>
          </p:nvSpPr>
          <p:spPr>
            <a:xfrm>
              <a:off x="3664500" y="1475175"/>
              <a:ext cx="99375" cy="505325"/>
            </a:xfrm>
            <a:custGeom>
              <a:avLst/>
              <a:gdLst/>
              <a:ahLst/>
              <a:cxnLst/>
              <a:rect l="l" t="t" r="r" b="b"/>
              <a:pathLst>
                <a:path w="3975" h="20213" extrusionOk="0">
                  <a:moveTo>
                    <a:pt x="3975" y="17919"/>
                  </a:moveTo>
                  <a:lnTo>
                    <a:pt x="1" y="20212"/>
                  </a:lnTo>
                  <a:lnTo>
                    <a:pt x="1" y="2296"/>
                  </a:lnTo>
                  <a:lnTo>
                    <a:pt x="3975" y="1"/>
                  </a:lnTo>
                  <a:close/>
                </a:path>
              </a:pathLst>
            </a:custGeom>
            <a:gradFill>
              <a:gsLst>
                <a:gs pos="0">
                  <a:srgbClr val="FFFFFF">
                    <a:alpha val="11372"/>
                  </a:srgbClr>
                </a:gs>
                <a:gs pos="50000">
                  <a:srgbClr val="E354F7">
                    <a:alpha val="56862"/>
                  </a:srgbClr>
                </a:gs>
                <a:gs pos="100000">
                  <a:srgbClr val="10ECFF">
                    <a:alpha val="86274"/>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2"/>
            <p:cNvSpPr/>
            <p:nvPr/>
          </p:nvSpPr>
          <p:spPr>
            <a:xfrm>
              <a:off x="3815250" y="1205875"/>
              <a:ext cx="99325" cy="687600"/>
            </a:xfrm>
            <a:custGeom>
              <a:avLst/>
              <a:gdLst/>
              <a:ahLst/>
              <a:cxnLst/>
              <a:rect l="l" t="t" r="r" b="b"/>
              <a:pathLst>
                <a:path w="3973" h="27504" extrusionOk="0">
                  <a:moveTo>
                    <a:pt x="3973" y="25210"/>
                  </a:moveTo>
                  <a:lnTo>
                    <a:pt x="0" y="27504"/>
                  </a:lnTo>
                  <a:lnTo>
                    <a:pt x="0" y="2294"/>
                  </a:lnTo>
                  <a:lnTo>
                    <a:pt x="3973" y="0"/>
                  </a:lnTo>
                  <a:close/>
                </a:path>
              </a:pathLst>
            </a:custGeom>
            <a:gradFill>
              <a:gsLst>
                <a:gs pos="0">
                  <a:srgbClr val="FFFFFF">
                    <a:alpha val="11372"/>
                  </a:srgbClr>
                </a:gs>
                <a:gs pos="50000">
                  <a:srgbClr val="E354F7">
                    <a:alpha val="56862"/>
                  </a:srgbClr>
                </a:gs>
                <a:gs pos="100000">
                  <a:srgbClr val="10ECFF">
                    <a:alpha val="86274"/>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2"/>
            <p:cNvSpPr/>
            <p:nvPr/>
          </p:nvSpPr>
          <p:spPr>
            <a:xfrm>
              <a:off x="3815250" y="1051725"/>
              <a:ext cx="99325" cy="162075"/>
            </a:xfrm>
            <a:custGeom>
              <a:avLst/>
              <a:gdLst/>
              <a:ahLst/>
              <a:cxnLst/>
              <a:rect l="l" t="t" r="r" b="b"/>
              <a:pathLst>
                <a:path w="3973" h="6483" extrusionOk="0">
                  <a:moveTo>
                    <a:pt x="3973" y="0"/>
                  </a:moveTo>
                  <a:lnTo>
                    <a:pt x="0" y="2294"/>
                  </a:lnTo>
                  <a:lnTo>
                    <a:pt x="0" y="6483"/>
                  </a:lnTo>
                  <a:lnTo>
                    <a:pt x="3973" y="4189"/>
                  </a:lnTo>
                  <a:lnTo>
                    <a:pt x="39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2"/>
            <p:cNvSpPr/>
            <p:nvPr/>
          </p:nvSpPr>
          <p:spPr>
            <a:xfrm>
              <a:off x="3815250" y="974250"/>
              <a:ext cx="99325" cy="93350"/>
            </a:xfrm>
            <a:custGeom>
              <a:avLst/>
              <a:gdLst/>
              <a:ahLst/>
              <a:cxnLst/>
              <a:rect l="l" t="t" r="r" b="b"/>
              <a:pathLst>
                <a:path w="3973" h="3734" extrusionOk="0">
                  <a:moveTo>
                    <a:pt x="3973" y="1"/>
                  </a:moveTo>
                  <a:lnTo>
                    <a:pt x="0" y="2294"/>
                  </a:lnTo>
                  <a:lnTo>
                    <a:pt x="0" y="3734"/>
                  </a:lnTo>
                  <a:lnTo>
                    <a:pt x="3973" y="1440"/>
                  </a:lnTo>
                  <a:lnTo>
                    <a:pt x="3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2"/>
            <p:cNvSpPr/>
            <p:nvPr/>
          </p:nvSpPr>
          <p:spPr>
            <a:xfrm>
              <a:off x="3965950" y="1451300"/>
              <a:ext cx="99325" cy="355175"/>
            </a:xfrm>
            <a:custGeom>
              <a:avLst/>
              <a:gdLst/>
              <a:ahLst/>
              <a:cxnLst/>
              <a:rect l="l" t="t" r="r" b="b"/>
              <a:pathLst>
                <a:path w="3973" h="14207" extrusionOk="0">
                  <a:moveTo>
                    <a:pt x="3973" y="11913"/>
                  </a:moveTo>
                  <a:lnTo>
                    <a:pt x="1" y="14206"/>
                  </a:lnTo>
                  <a:lnTo>
                    <a:pt x="1" y="2294"/>
                  </a:lnTo>
                  <a:lnTo>
                    <a:pt x="3973" y="1"/>
                  </a:lnTo>
                  <a:close/>
                </a:path>
              </a:pathLst>
            </a:custGeom>
            <a:gradFill>
              <a:gsLst>
                <a:gs pos="0">
                  <a:srgbClr val="FFFFFF">
                    <a:alpha val="11372"/>
                  </a:srgbClr>
                </a:gs>
                <a:gs pos="50000">
                  <a:srgbClr val="E354F7">
                    <a:alpha val="56862"/>
                  </a:srgbClr>
                </a:gs>
                <a:gs pos="100000">
                  <a:srgbClr val="10ECFF">
                    <a:alpha val="86274"/>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2"/>
            <p:cNvSpPr/>
            <p:nvPr/>
          </p:nvSpPr>
          <p:spPr>
            <a:xfrm>
              <a:off x="3965950" y="1338525"/>
              <a:ext cx="99325" cy="120700"/>
            </a:xfrm>
            <a:custGeom>
              <a:avLst/>
              <a:gdLst/>
              <a:ahLst/>
              <a:cxnLst/>
              <a:rect l="l" t="t" r="r" b="b"/>
              <a:pathLst>
                <a:path w="3973" h="4828" extrusionOk="0">
                  <a:moveTo>
                    <a:pt x="3973" y="0"/>
                  </a:moveTo>
                  <a:lnTo>
                    <a:pt x="1" y="2295"/>
                  </a:lnTo>
                  <a:lnTo>
                    <a:pt x="1" y="4828"/>
                  </a:lnTo>
                  <a:lnTo>
                    <a:pt x="3973" y="2535"/>
                  </a:lnTo>
                  <a:lnTo>
                    <a:pt x="39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2"/>
            <p:cNvSpPr/>
            <p:nvPr/>
          </p:nvSpPr>
          <p:spPr>
            <a:xfrm>
              <a:off x="3965950" y="1257450"/>
              <a:ext cx="99325" cy="89050"/>
            </a:xfrm>
            <a:custGeom>
              <a:avLst/>
              <a:gdLst/>
              <a:ahLst/>
              <a:cxnLst/>
              <a:rect l="l" t="t" r="r" b="b"/>
              <a:pathLst>
                <a:path w="3973" h="3562" extrusionOk="0">
                  <a:moveTo>
                    <a:pt x="3973" y="1"/>
                  </a:moveTo>
                  <a:lnTo>
                    <a:pt x="1" y="2294"/>
                  </a:lnTo>
                  <a:lnTo>
                    <a:pt x="1" y="3561"/>
                  </a:lnTo>
                  <a:lnTo>
                    <a:pt x="3973" y="1268"/>
                  </a:lnTo>
                  <a:lnTo>
                    <a:pt x="3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2"/>
            <p:cNvSpPr/>
            <p:nvPr/>
          </p:nvSpPr>
          <p:spPr>
            <a:xfrm>
              <a:off x="3659025" y="1371300"/>
              <a:ext cx="99375" cy="120700"/>
            </a:xfrm>
            <a:custGeom>
              <a:avLst/>
              <a:gdLst/>
              <a:ahLst/>
              <a:cxnLst/>
              <a:rect l="l" t="t" r="r" b="b"/>
              <a:pathLst>
                <a:path w="3975" h="4828" extrusionOk="0">
                  <a:moveTo>
                    <a:pt x="3974" y="0"/>
                  </a:moveTo>
                  <a:lnTo>
                    <a:pt x="0" y="2295"/>
                  </a:lnTo>
                  <a:lnTo>
                    <a:pt x="0" y="4828"/>
                  </a:lnTo>
                  <a:lnTo>
                    <a:pt x="3974" y="2535"/>
                  </a:lnTo>
                  <a:lnTo>
                    <a:pt x="39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2"/>
            <p:cNvSpPr/>
            <p:nvPr/>
          </p:nvSpPr>
          <p:spPr>
            <a:xfrm>
              <a:off x="3659025" y="1290225"/>
              <a:ext cx="99375" cy="89050"/>
            </a:xfrm>
            <a:custGeom>
              <a:avLst/>
              <a:gdLst/>
              <a:ahLst/>
              <a:cxnLst/>
              <a:rect l="l" t="t" r="r" b="b"/>
              <a:pathLst>
                <a:path w="3975" h="3562" extrusionOk="0">
                  <a:moveTo>
                    <a:pt x="3974" y="1"/>
                  </a:moveTo>
                  <a:lnTo>
                    <a:pt x="0" y="2294"/>
                  </a:lnTo>
                  <a:lnTo>
                    <a:pt x="0" y="3561"/>
                  </a:lnTo>
                  <a:lnTo>
                    <a:pt x="3974" y="1268"/>
                  </a:lnTo>
                  <a:lnTo>
                    <a:pt x="39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2"/>
            <p:cNvSpPr/>
            <p:nvPr/>
          </p:nvSpPr>
          <p:spPr>
            <a:xfrm>
              <a:off x="4880000" y="2267575"/>
              <a:ext cx="802700" cy="317050"/>
            </a:xfrm>
            <a:custGeom>
              <a:avLst/>
              <a:gdLst/>
              <a:ahLst/>
              <a:cxnLst/>
              <a:rect l="l" t="t" r="r" b="b"/>
              <a:pathLst>
                <a:path w="32108" h="12682" extrusionOk="0">
                  <a:moveTo>
                    <a:pt x="12335" y="0"/>
                  </a:moveTo>
                  <a:lnTo>
                    <a:pt x="1" y="9098"/>
                  </a:lnTo>
                  <a:cubicBezTo>
                    <a:pt x="7930" y="12681"/>
                    <a:pt x="19369" y="12280"/>
                    <a:pt x="26487" y="8170"/>
                  </a:cubicBezTo>
                  <a:cubicBezTo>
                    <a:pt x="29481" y="6441"/>
                    <a:pt x="31451" y="4207"/>
                    <a:pt x="32108" y="1791"/>
                  </a:cubicBezTo>
                  <a:close/>
                </a:path>
              </a:pathLst>
            </a:custGeom>
            <a:gradFill>
              <a:gsLst>
                <a:gs pos="0">
                  <a:srgbClr val="AFCAE0"/>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2"/>
            <p:cNvSpPr/>
            <p:nvPr/>
          </p:nvSpPr>
          <p:spPr>
            <a:xfrm>
              <a:off x="4640525" y="1980875"/>
              <a:ext cx="547875" cy="514175"/>
            </a:xfrm>
            <a:custGeom>
              <a:avLst/>
              <a:gdLst/>
              <a:ahLst/>
              <a:cxnLst/>
              <a:rect l="l" t="t" r="r" b="b"/>
              <a:pathLst>
                <a:path w="21915" h="20567" extrusionOk="0">
                  <a:moveTo>
                    <a:pt x="21914" y="11468"/>
                  </a:moveTo>
                  <a:lnTo>
                    <a:pt x="19462" y="1"/>
                  </a:lnTo>
                  <a:cubicBezTo>
                    <a:pt x="15037" y="317"/>
                    <a:pt x="10918" y="1477"/>
                    <a:pt x="7765" y="3298"/>
                  </a:cubicBezTo>
                  <a:cubicBezTo>
                    <a:pt x="0" y="7780"/>
                    <a:pt x="0" y="15156"/>
                    <a:pt x="7765" y="19638"/>
                  </a:cubicBezTo>
                  <a:cubicBezTo>
                    <a:pt x="8337" y="19968"/>
                    <a:pt x="8942" y="20279"/>
                    <a:pt x="9581" y="20566"/>
                  </a:cubicBez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2"/>
            <p:cNvSpPr/>
            <p:nvPr/>
          </p:nvSpPr>
          <p:spPr>
            <a:xfrm>
              <a:off x="5127075" y="1969975"/>
              <a:ext cx="580375" cy="342375"/>
            </a:xfrm>
            <a:custGeom>
              <a:avLst/>
              <a:gdLst/>
              <a:ahLst/>
              <a:cxnLst/>
              <a:rect l="l" t="t" r="r" b="b"/>
              <a:pathLst>
                <a:path w="23215" h="13695" extrusionOk="0">
                  <a:moveTo>
                    <a:pt x="2452" y="11904"/>
                  </a:moveTo>
                  <a:lnTo>
                    <a:pt x="22223" y="13695"/>
                  </a:lnTo>
                  <a:cubicBezTo>
                    <a:pt x="23215" y="10050"/>
                    <a:pt x="21123" y="6344"/>
                    <a:pt x="16604" y="3734"/>
                  </a:cubicBezTo>
                  <a:cubicBezTo>
                    <a:pt x="12247" y="1219"/>
                    <a:pt x="6114" y="1"/>
                    <a:pt x="0" y="437"/>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2"/>
            <p:cNvSpPr/>
            <p:nvPr/>
          </p:nvSpPr>
          <p:spPr>
            <a:xfrm>
              <a:off x="4880000" y="2312325"/>
              <a:ext cx="802700" cy="434875"/>
            </a:xfrm>
            <a:custGeom>
              <a:avLst/>
              <a:gdLst/>
              <a:ahLst/>
              <a:cxnLst/>
              <a:rect l="l" t="t" r="r" b="b"/>
              <a:pathLst>
                <a:path w="32108" h="17395" extrusionOk="0">
                  <a:moveTo>
                    <a:pt x="26487" y="6380"/>
                  </a:moveTo>
                  <a:cubicBezTo>
                    <a:pt x="29481" y="4651"/>
                    <a:pt x="31451" y="2417"/>
                    <a:pt x="32108" y="1"/>
                  </a:cubicBezTo>
                  <a:lnTo>
                    <a:pt x="32108" y="6506"/>
                  </a:lnTo>
                  <a:cubicBezTo>
                    <a:pt x="31451" y="8920"/>
                    <a:pt x="29483" y="11155"/>
                    <a:pt x="26487" y="12884"/>
                  </a:cubicBezTo>
                  <a:cubicBezTo>
                    <a:pt x="19369" y="16995"/>
                    <a:pt x="7929" y="17395"/>
                    <a:pt x="1" y="13813"/>
                  </a:cubicBezTo>
                  <a:lnTo>
                    <a:pt x="1" y="7308"/>
                  </a:lnTo>
                  <a:cubicBezTo>
                    <a:pt x="7929" y="10891"/>
                    <a:pt x="19369" y="10490"/>
                    <a:pt x="26487" y="63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2"/>
            <p:cNvSpPr/>
            <p:nvPr/>
          </p:nvSpPr>
          <p:spPr>
            <a:xfrm>
              <a:off x="4688550" y="2268900"/>
              <a:ext cx="191475" cy="388775"/>
            </a:xfrm>
            <a:custGeom>
              <a:avLst/>
              <a:gdLst/>
              <a:ahLst/>
              <a:cxnLst/>
              <a:rect l="l" t="t" r="r" b="b"/>
              <a:pathLst>
                <a:path w="7659" h="15551" extrusionOk="0">
                  <a:moveTo>
                    <a:pt x="5842" y="8117"/>
                  </a:moveTo>
                  <a:cubicBezTo>
                    <a:pt x="6414" y="8447"/>
                    <a:pt x="7020" y="8758"/>
                    <a:pt x="7659" y="9045"/>
                  </a:cubicBezTo>
                  <a:lnTo>
                    <a:pt x="7659" y="15550"/>
                  </a:lnTo>
                  <a:cubicBezTo>
                    <a:pt x="7021" y="15263"/>
                    <a:pt x="6416" y="14952"/>
                    <a:pt x="5842" y="14621"/>
                  </a:cubicBezTo>
                  <a:cubicBezTo>
                    <a:pt x="1938" y="12367"/>
                    <a:pt x="0" y="9381"/>
                    <a:pt x="23" y="6399"/>
                  </a:cubicBezTo>
                  <a:lnTo>
                    <a:pt x="23" y="104"/>
                  </a:lnTo>
                  <a:lnTo>
                    <a:pt x="23" y="0"/>
                  </a:lnTo>
                  <a:cubicBezTo>
                    <a:pt x="46" y="2947"/>
                    <a:pt x="1985" y="5890"/>
                    <a:pt x="5842" y="811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3" name="Google Shape;1853;p52"/>
          <p:cNvGrpSpPr/>
          <p:nvPr/>
        </p:nvGrpSpPr>
        <p:grpSpPr>
          <a:xfrm>
            <a:off x="4345967" y="3346378"/>
            <a:ext cx="547421" cy="516658"/>
            <a:chOff x="14531258" y="5042446"/>
            <a:chExt cx="202261" cy="190895"/>
          </a:xfrm>
        </p:grpSpPr>
        <p:sp>
          <p:nvSpPr>
            <p:cNvPr id="1854" name="Google Shape;1854;p52"/>
            <p:cNvSpPr/>
            <p:nvPr/>
          </p:nvSpPr>
          <p:spPr>
            <a:xfrm>
              <a:off x="14531258" y="5042446"/>
              <a:ext cx="202261" cy="190895"/>
            </a:xfrm>
            <a:custGeom>
              <a:avLst/>
              <a:gdLst/>
              <a:ahLst/>
              <a:cxnLst/>
              <a:rect l="l" t="t" r="r" b="b"/>
              <a:pathLst>
                <a:path w="11727" h="11068" extrusionOk="0">
                  <a:moveTo>
                    <a:pt x="5863" y="0"/>
                  </a:moveTo>
                  <a:cubicBezTo>
                    <a:pt x="2625" y="0"/>
                    <a:pt x="0" y="2478"/>
                    <a:pt x="0" y="5533"/>
                  </a:cubicBezTo>
                  <a:cubicBezTo>
                    <a:pt x="0" y="8590"/>
                    <a:pt x="2625" y="11068"/>
                    <a:pt x="5863" y="11068"/>
                  </a:cubicBezTo>
                  <a:cubicBezTo>
                    <a:pt x="9102" y="11068"/>
                    <a:pt x="11727" y="8590"/>
                    <a:pt x="11727" y="5533"/>
                  </a:cubicBezTo>
                  <a:cubicBezTo>
                    <a:pt x="11727" y="2478"/>
                    <a:pt x="9101" y="0"/>
                    <a:pt x="5863" y="0"/>
                  </a:cubicBez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2"/>
            <p:cNvSpPr/>
            <p:nvPr/>
          </p:nvSpPr>
          <p:spPr>
            <a:xfrm>
              <a:off x="14613499" y="5073787"/>
              <a:ext cx="85548" cy="110108"/>
            </a:xfrm>
            <a:custGeom>
              <a:avLst/>
              <a:gdLst/>
              <a:ahLst/>
              <a:cxnLst/>
              <a:rect l="l" t="t" r="r" b="b"/>
              <a:pathLst>
                <a:path w="4960" h="6384" extrusionOk="0">
                  <a:moveTo>
                    <a:pt x="1809" y="0"/>
                  </a:moveTo>
                  <a:cubicBezTo>
                    <a:pt x="1745" y="0"/>
                    <a:pt x="1681" y="16"/>
                    <a:pt x="1620" y="51"/>
                  </a:cubicBezTo>
                  <a:cubicBezTo>
                    <a:pt x="1366" y="201"/>
                    <a:pt x="1436" y="574"/>
                    <a:pt x="1449" y="809"/>
                  </a:cubicBezTo>
                  <a:cubicBezTo>
                    <a:pt x="1503" y="1785"/>
                    <a:pt x="913" y="2767"/>
                    <a:pt x="0" y="3227"/>
                  </a:cubicBezTo>
                  <a:cubicBezTo>
                    <a:pt x="0" y="3227"/>
                    <a:pt x="60" y="5306"/>
                    <a:pt x="47" y="6366"/>
                  </a:cubicBezTo>
                  <a:cubicBezTo>
                    <a:pt x="606" y="6376"/>
                    <a:pt x="1169" y="6384"/>
                    <a:pt x="1723" y="6384"/>
                  </a:cubicBezTo>
                  <a:cubicBezTo>
                    <a:pt x="2435" y="6384"/>
                    <a:pt x="3133" y="6370"/>
                    <a:pt x="3793" y="6328"/>
                  </a:cubicBezTo>
                  <a:cubicBezTo>
                    <a:pt x="4166" y="6304"/>
                    <a:pt x="4487" y="5746"/>
                    <a:pt x="4036" y="5569"/>
                  </a:cubicBezTo>
                  <a:cubicBezTo>
                    <a:pt x="4226" y="5477"/>
                    <a:pt x="4419" y="5389"/>
                    <a:pt x="4501" y="5188"/>
                  </a:cubicBezTo>
                  <a:cubicBezTo>
                    <a:pt x="4580" y="4996"/>
                    <a:pt x="4486" y="4738"/>
                    <a:pt x="4275" y="4690"/>
                  </a:cubicBezTo>
                  <a:lnTo>
                    <a:pt x="4275" y="4690"/>
                  </a:lnTo>
                  <a:cubicBezTo>
                    <a:pt x="4306" y="4697"/>
                    <a:pt x="4336" y="4700"/>
                    <a:pt x="4365" y="4700"/>
                  </a:cubicBezTo>
                  <a:cubicBezTo>
                    <a:pt x="4740" y="4700"/>
                    <a:pt x="4868" y="4113"/>
                    <a:pt x="4547" y="3915"/>
                  </a:cubicBezTo>
                  <a:cubicBezTo>
                    <a:pt x="4730" y="3768"/>
                    <a:pt x="4882" y="3573"/>
                    <a:pt x="4921" y="3349"/>
                  </a:cubicBezTo>
                  <a:cubicBezTo>
                    <a:pt x="4959" y="3125"/>
                    <a:pt x="4862" y="2873"/>
                    <a:pt x="4651" y="2764"/>
                  </a:cubicBezTo>
                  <a:cubicBezTo>
                    <a:pt x="4513" y="2693"/>
                    <a:pt x="4349" y="2690"/>
                    <a:pt x="4190" y="2689"/>
                  </a:cubicBezTo>
                  <a:lnTo>
                    <a:pt x="2596" y="2677"/>
                  </a:lnTo>
                  <a:cubicBezTo>
                    <a:pt x="2740" y="1892"/>
                    <a:pt x="2784" y="1037"/>
                    <a:pt x="2361" y="348"/>
                  </a:cubicBezTo>
                  <a:cubicBezTo>
                    <a:pt x="2262" y="187"/>
                    <a:pt x="2034" y="0"/>
                    <a:pt x="1809"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2"/>
            <p:cNvSpPr/>
            <p:nvPr/>
          </p:nvSpPr>
          <p:spPr>
            <a:xfrm>
              <a:off x="14572999" y="5129430"/>
              <a:ext cx="33322" cy="54123"/>
            </a:xfrm>
            <a:custGeom>
              <a:avLst/>
              <a:gdLst/>
              <a:ahLst/>
              <a:cxnLst/>
              <a:rect l="l" t="t" r="r" b="b"/>
              <a:pathLst>
                <a:path w="1932" h="3138" extrusionOk="0">
                  <a:moveTo>
                    <a:pt x="0" y="1"/>
                  </a:moveTo>
                  <a:lnTo>
                    <a:pt x="0" y="3138"/>
                  </a:lnTo>
                  <a:lnTo>
                    <a:pt x="1931" y="3138"/>
                  </a:lnTo>
                  <a:lnTo>
                    <a:pt x="1931"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7" name="Google Shape;1857;p52"/>
          <p:cNvGrpSpPr/>
          <p:nvPr/>
        </p:nvGrpSpPr>
        <p:grpSpPr>
          <a:xfrm>
            <a:off x="2926929" y="285949"/>
            <a:ext cx="2302905" cy="2714088"/>
            <a:chOff x="2984738" y="390517"/>
            <a:chExt cx="2302905" cy="2714088"/>
          </a:xfrm>
        </p:grpSpPr>
        <p:sp>
          <p:nvSpPr>
            <p:cNvPr id="1858" name="Google Shape;1858;p52"/>
            <p:cNvSpPr/>
            <p:nvPr/>
          </p:nvSpPr>
          <p:spPr>
            <a:xfrm>
              <a:off x="3245578" y="2015880"/>
              <a:ext cx="1737498" cy="1024379"/>
            </a:xfrm>
            <a:custGeom>
              <a:avLst/>
              <a:gdLst/>
              <a:ahLst/>
              <a:cxnLst/>
              <a:rect l="l" t="t" r="r" b="b"/>
              <a:pathLst>
                <a:path w="134742" h="79440" extrusionOk="0">
                  <a:moveTo>
                    <a:pt x="87745" y="549"/>
                  </a:moveTo>
                  <a:lnTo>
                    <a:pt x="132773" y="27055"/>
                  </a:lnTo>
                  <a:cubicBezTo>
                    <a:pt x="134742" y="28213"/>
                    <a:pt x="134722" y="31066"/>
                    <a:pt x="132738" y="32198"/>
                  </a:cubicBezTo>
                  <a:lnTo>
                    <a:pt x="50825" y="78918"/>
                  </a:lnTo>
                  <a:cubicBezTo>
                    <a:pt x="49912" y="79440"/>
                    <a:pt x="48790" y="79439"/>
                    <a:pt x="47878" y="78917"/>
                  </a:cubicBezTo>
                  <a:lnTo>
                    <a:pt x="2000" y="52682"/>
                  </a:lnTo>
                  <a:cubicBezTo>
                    <a:pt x="1" y="51539"/>
                    <a:pt x="6" y="48655"/>
                    <a:pt x="2008" y="47518"/>
                  </a:cubicBezTo>
                  <a:lnTo>
                    <a:pt x="84769" y="526"/>
                  </a:lnTo>
                  <a:cubicBezTo>
                    <a:pt x="85694" y="0"/>
                    <a:pt x="86828" y="9"/>
                    <a:pt x="87745" y="549"/>
                  </a:cubicBez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9" name="Google Shape;1859;p52"/>
            <p:cNvGrpSpPr/>
            <p:nvPr/>
          </p:nvGrpSpPr>
          <p:grpSpPr>
            <a:xfrm>
              <a:off x="2984738" y="390517"/>
              <a:ext cx="2302905" cy="2714088"/>
              <a:chOff x="1580425" y="214225"/>
              <a:chExt cx="4464725" cy="5261900"/>
            </a:xfrm>
          </p:grpSpPr>
          <p:sp>
            <p:nvSpPr>
              <p:cNvPr id="1860" name="Google Shape;1860;p52"/>
              <p:cNvSpPr/>
              <p:nvPr/>
            </p:nvSpPr>
            <p:spPr>
              <a:xfrm>
                <a:off x="2524950" y="2326400"/>
                <a:ext cx="214625" cy="1680575"/>
              </a:xfrm>
              <a:custGeom>
                <a:avLst/>
                <a:gdLst/>
                <a:ahLst/>
                <a:cxnLst/>
                <a:rect l="l" t="t" r="r" b="b"/>
                <a:pathLst>
                  <a:path w="8585" h="67223" extrusionOk="0">
                    <a:moveTo>
                      <a:pt x="0" y="62201"/>
                    </a:moveTo>
                    <a:lnTo>
                      <a:pt x="0" y="0"/>
                    </a:lnTo>
                    <a:lnTo>
                      <a:pt x="8395" y="4733"/>
                    </a:lnTo>
                    <a:lnTo>
                      <a:pt x="8584" y="67223"/>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2"/>
              <p:cNvSpPr/>
              <p:nvPr/>
            </p:nvSpPr>
            <p:spPr>
              <a:xfrm>
                <a:off x="2734800" y="2321375"/>
                <a:ext cx="213675" cy="1685600"/>
              </a:xfrm>
              <a:custGeom>
                <a:avLst/>
                <a:gdLst/>
                <a:ahLst/>
                <a:cxnLst/>
                <a:rect l="l" t="t" r="r" b="b"/>
                <a:pathLst>
                  <a:path w="8547" h="67424" extrusionOk="0">
                    <a:moveTo>
                      <a:pt x="8546" y="1"/>
                    </a:moveTo>
                    <a:lnTo>
                      <a:pt x="1" y="4934"/>
                    </a:lnTo>
                    <a:lnTo>
                      <a:pt x="190" y="67424"/>
                    </a:lnTo>
                    <a:lnTo>
                      <a:pt x="8546" y="624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52"/>
              <p:cNvSpPr/>
              <p:nvPr/>
            </p:nvSpPr>
            <p:spPr>
              <a:xfrm>
                <a:off x="2524950" y="2200750"/>
                <a:ext cx="423525" cy="244000"/>
              </a:xfrm>
              <a:custGeom>
                <a:avLst/>
                <a:gdLst/>
                <a:ahLst/>
                <a:cxnLst/>
                <a:rect l="l" t="t" r="r" b="b"/>
                <a:pathLst>
                  <a:path w="16941" h="9760" extrusionOk="0">
                    <a:moveTo>
                      <a:pt x="0" y="5026"/>
                    </a:moveTo>
                    <a:lnTo>
                      <a:pt x="8470" y="0"/>
                    </a:lnTo>
                    <a:lnTo>
                      <a:pt x="16940" y="4826"/>
                    </a:lnTo>
                    <a:lnTo>
                      <a:pt x="8395" y="9759"/>
                    </a:lnTo>
                    <a:close/>
                  </a:path>
                </a:pathLst>
              </a:custGeom>
              <a:solidFill>
                <a:srgbClr val="15E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52"/>
              <p:cNvSpPr/>
              <p:nvPr/>
            </p:nvSpPr>
            <p:spPr>
              <a:xfrm>
                <a:off x="2052700" y="2973950"/>
                <a:ext cx="214575" cy="1297975"/>
              </a:xfrm>
              <a:custGeom>
                <a:avLst/>
                <a:gdLst/>
                <a:ahLst/>
                <a:cxnLst/>
                <a:rect l="l" t="t" r="r" b="b"/>
                <a:pathLst>
                  <a:path w="8583" h="51919" extrusionOk="0">
                    <a:moveTo>
                      <a:pt x="0" y="46897"/>
                    </a:moveTo>
                    <a:lnTo>
                      <a:pt x="0" y="1"/>
                    </a:lnTo>
                    <a:lnTo>
                      <a:pt x="8394" y="4734"/>
                    </a:lnTo>
                    <a:lnTo>
                      <a:pt x="8583" y="5191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52"/>
              <p:cNvSpPr/>
              <p:nvPr/>
            </p:nvSpPr>
            <p:spPr>
              <a:xfrm>
                <a:off x="2262525" y="2968950"/>
                <a:ext cx="213675" cy="1302975"/>
              </a:xfrm>
              <a:custGeom>
                <a:avLst/>
                <a:gdLst/>
                <a:ahLst/>
                <a:cxnLst/>
                <a:rect l="l" t="t" r="r" b="b"/>
                <a:pathLst>
                  <a:path w="8547" h="52119" extrusionOk="0">
                    <a:moveTo>
                      <a:pt x="8546" y="0"/>
                    </a:moveTo>
                    <a:lnTo>
                      <a:pt x="1" y="4934"/>
                    </a:lnTo>
                    <a:lnTo>
                      <a:pt x="190" y="52119"/>
                    </a:lnTo>
                    <a:lnTo>
                      <a:pt x="8546" y="4709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52"/>
              <p:cNvSpPr/>
              <p:nvPr/>
            </p:nvSpPr>
            <p:spPr>
              <a:xfrm>
                <a:off x="2052700" y="2848325"/>
                <a:ext cx="423500" cy="243975"/>
              </a:xfrm>
              <a:custGeom>
                <a:avLst/>
                <a:gdLst/>
                <a:ahLst/>
                <a:cxnLst/>
                <a:rect l="l" t="t" r="r" b="b"/>
                <a:pathLst>
                  <a:path w="16940" h="9759" extrusionOk="0">
                    <a:moveTo>
                      <a:pt x="0" y="5026"/>
                    </a:moveTo>
                    <a:lnTo>
                      <a:pt x="8470" y="1"/>
                    </a:lnTo>
                    <a:lnTo>
                      <a:pt x="16939" y="4825"/>
                    </a:lnTo>
                    <a:lnTo>
                      <a:pt x="8394" y="9759"/>
                    </a:lnTo>
                    <a:close/>
                  </a:path>
                </a:pathLst>
              </a:custGeom>
              <a:solidFill>
                <a:srgbClr val="15E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52"/>
              <p:cNvSpPr/>
              <p:nvPr/>
            </p:nvSpPr>
            <p:spPr>
              <a:xfrm>
                <a:off x="1580425" y="2753150"/>
                <a:ext cx="214600" cy="1783775"/>
              </a:xfrm>
              <a:custGeom>
                <a:avLst/>
                <a:gdLst/>
                <a:ahLst/>
                <a:cxnLst/>
                <a:rect l="l" t="t" r="r" b="b"/>
                <a:pathLst>
                  <a:path w="8584" h="71351" extrusionOk="0">
                    <a:moveTo>
                      <a:pt x="0" y="66329"/>
                    </a:moveTo>
                    <a:lnTo>
                      <a:pt x="0" y="1"/>
                    </a:lnTo>
                    <a:lnTo>
                      <a:pt x="8393" y="4733"/>
                    </a:lnTo>
                    <a:lnTo>
                      <a:pt x="8584" y="7135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52"/>
              <p:cNvSpPr/>
              <p:nvPr/>
            </p:nvSpPr>
            <p:spPr>
              <a:xfrm>
                <a:off x="1790250" y="2748125"/>
                <a:ext cx="213650" cy="1788800"/>
              </a:xfrm>
              <a:custGeom>
                <a:avLst/>
                <a:gdLst/>
                <a:ahLst/>
                <a:cxnLst/>
                <a:rect l="l" t="t" r="r" b="b"/>
                <a:pathLst>
                  <a:path w="8546" h="71552" extrusionOk="0">
                    <a:moveTo>
                      <a:pt x="8546" y="0"/>
                    </a:moveTo>
                    <a:lnTo>
                      <a:pt x="0" y="4934"/>
                    </a:lnTo>
                    <a:lnTo>
                      <a:pt x="191" y="71551"/>
                    </a:lnTo>
                    <a:lnTo>
                      <a:pt x="8546" y="6653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52"/>
              <p:cNvSpPr/>
              <p:nvPr/>
            </p:nvSpPr>
            <p:spPr>
              <a:xfrm>
                <a:off x="1580425" y="2627525"/>
                <a:ext cx="423475" cy="243950"/>
              </a:xfrm>
              <a:custGeom>
                <a:avLst/>
                <a:gdLst/>
                <a:ahLst/>
                <a:cxnLst/>
                <a:rect l="l" t="t" r="r" b="b"/>
                <a:pathLst>
                  <a:path w="16939" h="9758" extrusionOk="0">
                    <a:moveTo>
                      <a:pt x="0" y="5026"/>
                    </a:moveTo>
                    <a:lnTo>
                      <a:pt x="8470" y="0"/>
                    </a:lnTo>
                    <a:lnTo>
                      <a:pt x="16939" y="4824"/>
                    </a:lnTo>
                    <a:lnTo>
                      <a:pt x="8393" y="9758"/>
                    </a:lnTo>
                    <a:close/>
                  </a:path>
                </a:pathLst>
              </a:custGeom>
              <a:solidFill>
                <a:srgbClr val="15E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52"/>
              <p:cNvSpPr/>
              <p:nvPr/>
            </p:nvSpPr>
            <p:spPr>
              <a:xfrm>
                <a:off x="4127900" y="656450"/>
                <a:ext cx="353800" cy="491025"/>
              </a:xfrm>
              <a:custGeom>
                <a:avLst/>
                <a:gdLst/>
                <a:ahLst/>
                <a:cxnLst/>
                <a:rect l="l" t="t" r="r" b="b"/>
                <a:pathLst>
                  <a:path w="14152" h="19641" extrusionOk="0">
                    <a:moveTo>
                      <a:pt x="6583" y="1"/>
                    </a:moveTo>
                    <a:cubicBezTo>
                      <a:pt x="6855" y="5424"/>
                      <a:pt x="3908" y="8997"/>
                      <a:pt x="1" y="7980"/>
                    </a:cubicBezTo>
                    <a:cubicBezTo>
                      <a:pt x="3908" y="8997"/>
                      <a:pt x="7297" y="14217"/>
                      <a:pt x="7570" y="19640"/>
                    </a:cubicBezTo>
                    <a:cubicBezTo>
                      <a:pt x="7297" y="14217"/>
                      <a:pt x="10244" y="10645"/>
                      <a:pt x="14151" y="11661"/>
                    </a:cubicBezTo>
                    <a:cubicBezTo>
                      <a:pt x="10244" y="10644"/>
                      <a:pt x="6855" y="5424"/>
                      <a:pt x="6583" y="1"/>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52"/>
              <p:cNvSpPr/>
              <p:nvPr/>
            </p:nvSpPr>
            <p:spPr>
              <a:xfrm>
                <a:off x="4316375" y="1185075"/>
                <a:ext cx="184875" cy="256575"/>
              </a:xfrm>
              <a:custGeom>
                <a:avLst/>
                <a:gdLst/>
                <a:ahLst/>
                <a:cxnLst/>
                <a:rect l="l" t="t" r="r" b="b"/>
                <a:pathLst>
                  <a:path w="7395" h="10263" extrusionOk="0">
                    <a:moveTo>
                      <a:pt x="3440" y="0"/>
                    </a:moveTo>
                    <a:cubicBezTo>
                      <a:pt x="3582" y="2834"/>
                      <a:pt x="2042" y="4701"/>
                      <a:pt x="0" y="4170"/>
                    </a:cubicBezTo>
                    <a:cubicBezTo>
                      <a:pt x="2042" y="4701"/>
                      <a:pt x="3813" y="7429"/>
                      <a:pt x="3955" y="10263"/>
                    </a:cubicBezTo>
                    <a:cubicBezTo>
                      <a:pt x="3813" y="7429"/>
                      <a:pt x="5353" y="5561"/>
                      <a:pt x="7394" y="6093"/>
                    </a:cubicBezTo>
                    <a:cubicBezTo>
                      <a:pt x="5353" y="5562"/>
                      <a:pt x="3582" y="2834"/>
                      <a:pt x="3440" y="0"/>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52"/>
              <p:cNvSpPr/>
              <p:nvPr/>
            </p:nvSpPr>
            <p:spPr>
              <a:xfrm>
                <a:off x="4659725" y="1636925"/>
                <a:ext cx="561125" cy="658400"/>
              </a:xfrm>
              <a:custGeom>
                <a:avLst/>
                <a:gdLst/>
                <a:ahLst/>
                <a:cxnLst/>
                <a:rect l="l" t="t" r="r" b="b"/>
                <a:pathLst>
                  <a:path w="22445" h="26336" extrusionOk="0">
                    <a:moveTo>
                      <a:pt x="1" y="8120"/>
                    </a:moveTo>
                    <a:cubicBezTo>
                      <a:pt x="1" y="2343"/>
                      <a:pt x="6206" y="1"/>
                      <a:pt x="11984" y="2435"/>
                    </a:cubicBezTo>
                    <a:cubicBezTo>
                      <a:pt x="17761" y="4869"/>
                      <a:pt x="22444" y="11526"/>
                      <a:pt x="22444" y="17303"/>
                    </a:cubicBezTo>
                    <a:cubicBezTo>
                      <a:pt x="22444" y="23081"/>
                      <a:pt x="17336" y="26336"/>
                      <a:pt x="11559" y="23901"/>
                    </a:cubicBezTo>
                    <a:cubicBezTo>
                      <a:pt x="5780" y="21466"/>
                      <a:pt x="1" y="13898"/>
                      <a:pt x="1" y="812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52"/>
              <p:cNvSpPr/>
              <p:nvPr/>
            </p:nvSpPr>
            <p:spPr>
              <a:xfrm>
                <a:off x="4641375" y="1681450"/>
                <a:ext cx="534600" cy="586875"/>
              </a:xfrm>
              <a:custGeom>
                <a:avLst/>
                <a:gdLst/>
                <a:ahLst/>
                <a:cxnLst/>
                <a:rect l="l" t="t" r="r" b="b"/>
                <a:pathLst>
                  <a:path w="21384" h="23475" extrusionOk="0">
                    <a:moveTo>
                      <a:pt x="17283" y="6391"/>
                    </a:moveTo>
                    <a:cubicBezTo>
                      <a:pt x="19438" y="9047"/>
                      <a:pt x="20809" y="12157"/>
                      <a:pt x="21096" y="15038"/>
                    </a:cubicBezTo>
                    <a:cubicBezTo>
                      <a:pt x="21384" y="17919"/>
                      <a:pt x="20563" y="20333"/>
                      <a:pt x="18815" y="21752"/>
                    </a:cubicBezTo>
                    <a:cubicBezTo>
                      <a:pt x="17067" y="23170"/>
                      <a:pt x="14535" y="23474"/>
                      <a:pt x="11776" y="22599"/>
                    </a:cubicBezTo>
                    <a:cubicBezTo>
                      <a:pt x="9017" y="21724"/>
                      <a:pt x="6255" y="19740"/>
                      <a:pt x="4101" y="17085"/>
                    </a:cubicBezTo>
                    <a:cubicBezTo>
                      <a:pt x="1947" y="14428"/>
                      <a:pt x="575" y="11319"/>
                      <a:pt x="288" y="8438"/>
                    </a:cubicBezTo>
                    <a:cubicBezTo>
                      <a:pt x="0" y="5557"/>
                      <a:pt x="820" y="3142"/>
                      <a:pt x="2569" y="1725"/>
                    </a:cubicBezTo>
                    <a:cubicBezTo>
                      <a:pt x="4316" y="306"/>
                      <a:pt x="6849" y="1"/>
                      <a:pt x="9608" y="876"/>
                    </a:cubicBezTo>
                    <a:cubicBezTo>
                      <a:pt x="12368" y="1752"/>
                      <a:pt x="15129" y="3736"/>
                      <a:pt x="17283" y="639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52"/>
              <p:cNvSpPr/>
              <p:nvPr/>
            </p:nvSpPr>
            <p:spPr>
              <a:xfrm>
                <a:off x="4688625" y="1703575"/>
                <a:ext cx="440050" cy="542400"/>
              </a:xfrm>
              <a:custGeom>
                <a:avLst/>
                <a:gdLst/>
                <a:ahLst/>
                <a:cxnLst/>
                <a:rect l="l" t="t" r="r" b="b"/>
                <a:pathLst>
                  <a:path w="17602" h="21696" extrusionOk="0">
                    <a:moveTo>
                      <a:pt x="1" y="7140"/>
                    </a:moveTo>
                    <a:cubicBezTo>
                      <a:pt x="1" y="2279"/>
                      <a:pt x="3941" y="0"/>
                      <a:pt x="8801" y="2047"/>
                    </a:cubicBezTo>
                    <a:cubicBezTo>
                      <a:pt x="13662" y="4094"/>
                      <a:pt x="17602" y="9695"/>
                      <a:pt x="17602" y="14556"/>
                    </a:cubicBezTo>
                    <a:cubicBezTo>
                      <a:pt x="17602" y="19417"/>
                      <a:pt x="13661" y="21696"/>
                      <a:pt x="8801" y="19649"/>
                    </a:cubicBezTo>
                    <a:cubicBezTo>
                      <a:pt x="3941" y="17602"/>
                      <a:pt x="1" y="12000"/>
                      <a:pt x="1" y="7140"/>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52"/>
              <p:cNvSpPr/>
              <p:nvPr/>
            </p:nvSpPr>
            <p:spPr>
              <a:xfrm>
                <a:off x="4689975" y="1734825"/>
                <a:ext cx="437425" cy="480150"/>
              </a:xfrm>
              <a:custGeom>
                <a:avLst/>
                <a:gdLst/>
                <a:ahLst/>
                <a:cxnLst/>
                <a:rect l="l" t="t" r="r" b="b"/>
                <a:pathLst>
                  <a:path w="17497" h="19206" fill="none" extrusionOk="0">
                    <a:moveTo>
                      <a:pt x="14141" y="5230"/>
                    </a:moveTo>
                    <a:cubicBezTo>
                      <a:pt x="15903" y="7402"/>
                      <a:pt x="17025" y="9947"/>
                      <a:pt x="17261" y="12304"/>
                    </a:cubicBezTo>
                    <a:cubicBezTo>
                      <a:pt x="17496" y="14661"/>
                      <a:pt x="16825" y="16635"/>
                      <a:pt x="15394" y="17796"/>
                    </a:cubicBezTo>
                    <a:cubicBezTo>
                      <a:pt x="13964" y="18956"/>
                      <a:pt x="11892" y="19205"/>
                      <a:pt x="9635" y="18490"/>
                    </a:cubicBezTo>
                    <a:cubicBezTo>
                      <a:pt x="7377" y="17773"/>
                      <a:pt x="5119" y="16151"/>
                      <a:pt x="3356" y="13978"/>
                    </a:cubicBezTo>
                    <a:cubicBezTo>
                      <a:pt x="1593" y="11805"/>
                      <a:pt x="471" y="9261"/>
                      <a:pt x="236" y="6904"/>
                    </a:cubicBezTo>
                    <a:cubicBezTo>
                      <a:pt x="1" y="4547"/>
                      <a:pt x="672" y="2571"/>
                      <a:pt x="2102" y="1410"/>
                    </a:cubicBezTo>
                    <a:cubicBezTo>
                      <a:pt x="3533" y="251"/>
                      <a:pt x="5603" y="1"/>
                      <a:pt x="7861" y="717"/>
                    </a:cubicBezTo>
                    <a:cubicBezTo>
                      <a:pt x="10119" y="1433"/>
                      <a:pt x="12378" y="3056"/>
                      <a:pt x="14141" y="5230"/>
                    </a:cubicBezTo>
                    <a:close/>
                  </a:path>
                </a:pathLst>
              </a:custGeom>
              <a:noFill/>
              <a:ln w="175" cap="flat" cmpd="sng">
                <a:solidFill>
                  <a:srgbClr val="FFBE00"/>
                </a:solidFill>
                <a:prstDash val="solid"/>
                <a:miter lim="112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52"/>
              <p:cNvSpPr/>
              <p:nvPr/>
            </p:nvSpPr>
            <p:spPr>
              <a:xfrm>
                <a:off x="4822850" y="1829975"/>
                <a:ext cx="171625" cy="289625"/>
              </a:xfrm>
              <a:custGeom>
                <a:avLst/>
                <a:gdLst/>
                <a:ahLst/>
                <a:cxnLst/>
                <a:rect l="l" t="t" r="r" b="b"/>
                <a:pathLst>
                  <a:path w="6865" h="11585" extrusionOk="0">
                    <a:moveTo>
                      <a:pt x="2638" y="2847"/>
                    </a:moveTo>
                    <a:cubicBezTo>
                      <a:pt x="2726" y="2847"/>
                      <a:pt x="2826" y="2857"/>
                      <a:pt x="2937" y="2879"/>
                    </a:cubicBezTo>
                    <a:lnTo>
                      <a:pt x="2937" y="4554"/>
                    </a:lnTo>
                    <a:cubicBezTo>
                      <a:pt x="2418" y="4170"/>
                      <a:pt x="2064" y="3797"/>
                      <a:pt x="2064" y="3384"/>
                    </a:cubicBezTo>
                    <a:cubicBezTo>
                      <a:pt x="2064" y="3065"/>
                      <a:pt x="2231" y="2847"/>
                      <a:pt x="2638" y="2847"/>
                    </a:cubicBezTo>
                    <a:close/>
                    <a:moveTo>
                      <a:pt x="4116" y="7079"/>
                    </a:moveTo>
                    <a:cubicBezTo>
                      <a:pt x="4623" y="7470"/>
                      <a:pt x="4965" y="7839"/>
                      <a:pt x="4965" y="8251"/>
                    </a:cubicBezTo>
                    <a:cubicBezTo>
                      <a:pt x="4965" y="8554"/>
                      <a:pt x="4797" y="8741"/>
                      <a:pt x="4425" y="8741"/>
                    </a:cubicBezTo>
                    <a:cubicBezTo>
                      <a:pt x="4334" y="8741"/>
                      <a:pt x="4231" y="8730"/>
                      <a:pt x="4116" y="8707"/>
                    </a:cubicBezTo>
                    <a:lnTo>
                      <a:pt x="4116" y="7079"/>
                    </a:lnTo>
                    <a:close/>
                    <a:moveTo>
                      <a:pt x="2937" y="1"/>
                    </a:moveTo>
                    <a:lnTo>
                      <a:pt x="2937" y="1311"/>
                    </a:lnTo>
                    <a:cubicBezTo>
                      <a:pt x="2484" y="1171"/>
                      <a:pt x="2087" y="1107"/>
                      <a:pt x="1746" y="1107"/>
                    </a:cubicBezTo>
                    <a:cubicBezTo>
                      <a:pt x="686" y="1107"/>
                      <a:pt x="166" y="1732"/>
                      <a:pt x="166" y="2679"/>
                    </a:cubicBezTo>
                    <a:cubicBezTo>
                      <a:pt x="166" y="4365"/>
                      <a:pt x="1627" y="5419"/>
                      <a:pt x="2937" y="6287"/>
                    </a:cubicBezTo>
                    <a:lnTo>
                      <a:pt x="2937" y="8258"/>
                    </a:lnTo>
                    <a:cubicBezTo>
                      <a:pt x="2088" y="7817"/>
                      <a:pt x="1238" y="7141"/>
                      <a:pt x="649" y="6456"/>
                    </a:cubicBezTo>
                    <a:lnTo>
                      <a:pt x="0" y="7621"/>
                    </a:lnTo>
                    <a:cubicBezTo>
                      <a:pt x="649" y="8402"/>
                      <a:pt x="1769" y="9239"/>
                      <a:pt x="2937" y="9802"/>
                    </a:cubicBezTo>
                    <a:lnTo>
                      <a:pt x="2937" y="11088"/>
                    </a:lnTo>
                    <a:lnTo>
                      <a:pt x="4116" y="11585"/>
                    </a:lnTo>
                    <a:lnTo>
                      <a:pt x="4116" y="10264"/>
                    </a:lnTo>
                    <a:cubicBezTo>
                      <a:pt x="4561" y="10398"/>
                      <a:pt x="4951" y="10460"/>
                      <a:pt x="5286" y="10460"/>
                    </a:cubicBezTo>
                    <a:cubicBezTo>
                      <a:pt x="6347" y="10460"/>
                      <a:pt x="6865" y="9841"/>
                      <a:pt x="6865" y="8909"/>
                    </a:cubicBezTo>
                    <a:cubicBezTo>
                      <a:pt x="6865" y="7247"/>
                      <a:pt x="5426" y="6205"/>
                      <a:pt x="4116" y="5346"/>
                    </a:cubicBezTo>
                    <a:lnTo>
                      <a:pt x="4116" y="3341"/>
                    </a:lnTo>
                    <a:cubicBezTo>
                      <a:pt x="4706" y="3660"/>
                      <a:pt x="5319" y="4118"/>
                      <a:pt x="5920" y="4714"/>
                    </a:cubicBezTo>
                    <a:lnTo>
                      <a:pt x="6510" y="3512"/>
                    </a:lnTo>
                    <a:cubicBezTo>
                      <a:pt x="5862" y="2826"/>
                      <a:pt x="5001" y="2227"/>
                      <a:pt x="4116" y="1784"/>
                    </a:cubicBezTo>
                    <a:lnTo>
                      <a:pt x="4116" y="497"/>
                    </a:lnTo>
                    <a:lnTo>
                      <a:pt x="29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52"/>
              <p:cNvSpPr/>
              <p:nvPr/>
            </p:nvSpPr>
            <p:spPr>
              <a:xfrm>
                <a:off x="3319125" y="4126500"/>
                <a:ext cx="2122950" cy="1349625"/>
              </a:xfrm>
              <a:custGeom>
                <a:avLst/>
                <a:gdLst/>
                <a:ahLst/>
                <a:cxnLst/>
                <a:rect l="l" t="t" r="r" b="b"/>
                <a:pathLst>
                  <a:path w="84918" h="53985" extrusionOk="0">
                    <a:moveTo>
                      <a:pt x="84784" y="42"/>
                    </a:moveTo>
                    <a:cubicBezTo>
                      <a:pt x="84568" y="767"/>
                      <a:pt x="84077" y="1380"/>
                      <a:pt x="83418" y="1753"/>
                    </a:cubicBezTo>
                    <a:lnTo>
                      <a:pt x="1505" y="48473"/>
                    </a:lnTo>
                    <a:cubicBezTo>
                      <a:pt x="1047" y="48735"/>
                      <a:pt x="528" y="48869"/>
                      <a:pt x="1" y="48862"/>
                    </a:cubicBezTo>
                    <a:lnTo>
                      <a:pt x="1" y="53978"/>
                    </a:lnTo>
                    <a:cubicBezTo>
                      <a:pt x="528" y="53985"/>
                      <a:pt x="1047" y="53851"/>
                      <a:pt x="1505" y="53589"/>
                    </a:cubicBezTo>
                    <a:lnTo>
                      <a:pt x="83417" y="6868"/>
                    </a:lnTo>
                    <a:cubicBezTo>
                      <a:pt x="84361" y="6329"/>
                      <a:pt x="84855" y="5401"/>
                      <a:pt x="84908" y="4453"/>
                    </a:cubicBezTo>
                    <a:lnTo>
                      <a:pt x="84918" y="4453"/>
                    </a:lnTo>
                    <a:lnTo>
                      <a:pt x="849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52"/>
              <p:cNvSpPr/>
              <p:nvPr/>
            </p:nvSpPr>
            <p:spPr>
              <a:xfrm>
                <a:off x="2097775" y="4619175"/>
                <a:ext cx="1221375" cy="856775"/>
              </a:xfrm>
              <a:custGeom>
                <a:avLst/>
                <a:gdLst/>
                <a:ahLst/>
                <a:cxnLst/>
                <a:rect l="l" t="t" r="r" b="b"/>
                <a:pathLst>
                  <a:path w="48855" h="34271" extrusionOk="0">
                    <a:moveTo>
                      <a:pt x="47412" y="28765"/>
                    </a:moveTo>
                    <a:lnTo>
                      <a:pt x="1534" y="2530"/>
                    </a:lnTo>
                    <a:cubicBezTo>
                      <a:pt x="561" y="1974"/>
                      <a:pt x="66" y="1004"/>
                      <a:pt x="43" y="25"/>
                    </a:cubicBezTo>
                    <a:lnTo>
                      <a:pt x="1" y="0"/>
                    </a:lnTo>
                    <a:lnTo>
                      <a:pt x="1" y="5062"/>
                    </a:lnTo>
                    <a:lnTo>
                      <a:pt x="39" y="5038"/>
                    </a:lnTo>
                    <a:cubicBezTo>
                      <a:pt x="30" y="6052"/>
                      <a:pt x="527" y="7071"/>
                      <a:pt x="1534" y="7646"/>
                    </a:cubicBezTo>
                    <a:lnTo>
                      <a:pt x="47412" y="33881"/>
                    </a:lnTo>
                    <a:cubicBezTo>
                      <a:pt x="47851" y="34132"/>
                      <a:pt x="48349" y="34266"/>
                      <a:pt x="48855" y="34271"/>
                    </a:cubicBezTo>
                    <a:lnTo>
                      <a:pt x="48855" y="29155"/>
                    </a:lnTo>
                    <a:cubicBezTo>
                      <a:pt x="48349" y="29150"/>
                      <a:pt x="47851" y="29016"/>
                      <a:pt x="47412" y="2876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52"/>
              <p:cNvSpPr/>
              <p:nvPr/>
            </p:nvSpPr>
            <p:spPr>
              <a:xfrm>
                <a:off x="2097775" y="4619175"/>
                <a:ext cx="1221375" cy="856775"/>
              </a:xfrm>
              <a:custGeom>
                <a:avLst/>
                <a:gdLst/>
                <a:ahLst/>
                <a:cxnLst/>
                <a:rect l="l" t="t" r="r" b="b"/>
                <a:pathLst>
                  <a:path w="48855" h="34271" extrusionOk="0">
                    <a:moveTo>
                      <a:pt x="47412" y="28765"/>
                    </a:moveTo>
                    <a:lnTo>
                      <a:pt x="1534" y="2530"/>
                    </a:lnTo>
                    <a:cubicBezTo>
                      <a:pt x="561" y="1974"/>
                      <a:pt x="66" y="1004"/>
                      <a:pt x="43" y="25"/>
                    </a:cubicBezTo>
                    <a:lnTo>
                      <a:pt x="1" y="0"/>
                    </a:lnTo>
                    <a:lnTo>
                      <a:pt x="1" y="5062"/>
                    </a:lnTo>
                    <a:lnTo>
                      <a:pt x="39" y="5038"/>
                    </a:lnTo>
                    <a:cubicBezTo>
                      <a:pt x="30" y="6052"/>
                      <a:pt x="527" y="7071"/>
                      <a:pt x="1534" y="7646"/>
                    </a:cubicBezTo>
                    <a:lnTo>
                      <a:pt x="47412" y="33881"/>
                    </a:lnTo>
                    <a:cubicBezTo>
                      <a:pt x="47851" y="34132"/>
                      <a:pt x="48349" y="34266"/>
                      <a:pt x="48855" y="34271"/>
                    </a:cubicBezTo>
                    <a:lnTo>
                      <a:pt x="48855" y="29155"/>
                    </a:lnTo>
                    <a:cubicBezTo>
                      <a:pt x="48349" y="29150"/>
                      <a:pt x="47851" y="29016"/>
                      <a:pt x="47412" y="2876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52"/>
              <p:cNvSpPr/>
              <p:nvPr/>
            </p:nvSpPr>
            <p:spPr>
              <a:xfrm>
                <a:off x="3771175" y="2821750"/>
                <a:ext cx="349550" cy="1103525"/>
              </a:xfrm>
              <a:custGeom>
                <a:avLst/>
                <a:gdLst/>
                <a:ahLst/>
                <a:cxnLst/>
                <a:rect l="l" t="t" r="r" b="b"/>
                <a:pathLst>
                  <a:path w="13982" h="44141" extrusionOk="0">
                    <a:moveTo>
                      <a:pt x="13981" y="12380"/>
                    </a:moveTo>
                    <a:cubicBezTo>
                      <a:pt x="13981" y="5542"/>
                      <a:pt x="10852" y="0"/>
                      <a:pt x="6991" y="0"/>
                    </a:cubicBezTo>
                    <a:cubicBezTo>
                      <a:pt x="3130" y="0"/>
                      <a:pt x="0" y="5542"/>
                      <a:pt x="0" y="12380"/>
                    </a:cubicBezTo>
                    <a:cubicBezTo>
                      <a:pt x="0" y="19217"/>
                      <a:pt x="6991" y="44140"/>
                      <a:pt x="6991" y="44140"/>
                    </a:cubicBezTo>
                    <a:cubicBezTo>
                      <a:pt x="6991" y="44140"/>
                      <a:pt x="13981" y="19217"/>
                      <a:pt x="13981" y="12380"/>
                    </a:cubicBezTo>
                    <a:close/>
                  </a:path>
                </a:pathLst>
              </a:custGeom>
              <a:gradFill>
                <a:gsLst>
                  <a:gs pos="0">
                    <a:srgbClr val="FFFFFF">
                      <a:alpha val="11372"/>
                    </a:srgbClr>
                  </a:gs>
                  <a:gs pos="50000">
                    <a:srgbClr val="E354F7">
                      <a:alpha val="56862"/>
                    </a:srgbClr>
                  </a:gs>
                  <a:gs pos="100000">
                    <a:srgbClr val="10ECFF">
                      <a:alpha val="86274"/>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52"/>
              <p:cNvSpPr/>
              <p:nvPr/>
            </p:nvSpPr>
            <p:spPr>
              <a:xfrm>
                <a:off x="3213000" y="2116500"/>
                <a:ext cx="505850" cy="516975"/>
              </a:xfrm>
              <a:custGeom>
                <a:avLst/>
                <a:gdLst/>
                <a:ahLst/>
                <a:cxnLst/>
                <a:rect l="l" t="t" r="r" b="b"/>
                <a:pathLst>
                  <a:path w="20234" h="20679" extrusionOk="0">
                    <a:moveTo>
                      <a:pt x="18584" y="1"/>
                    </a:moveTo>
                    <a:lnTo>
                      <a:pt x="866" y="10692"/>
                    </a:lnTo>
                    <a:lnTo>
                      <a:pt x="998" y="19179"/>
                    </a:lnTo>
                    <a:lnTo>
                      <a:pt x="383" y="19122"/>
                    </a:lnTo>
                    <a:lnTo>
                      <a:pt x="1" y="20214"/>
                    </a:lnTo>
                    <a:lnTo>
                      <a:pt x="1210" y="20653"/>
                    </a:lnTo>
                    <a:lnTo>
                      <a:pt x="1212" y="20651"/>
                    </a:lnTo>
                    <a:cubicBezTo>
                      <a:pt x="1331" y="20679"/>
                      <a:pt x="1477" y="20653"/>
                      <a:pt x="1576" y="20550"/>
                    </a:cubicBezTo>
                    <a:lnTo>
                      <a:pt x="6852" y="15040"/>
                    </a:lnTo>
                    <a:lnTo>
                      <a:pt x="20234" y="1068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52"/>
              <p:cNvSpPr/>
              <p:nvPr/>
            </p:nvSpPr>
            <p:spPr>
              <a:xfrm>
                <a:off x="3203550" y="2105350"/>
                <a:ext cx="484200" cy="518675"/>
              </a:xfrm>
              <a:custGeom>
                <a:avLst/>
                <a:gdLst/>
                <a:ahLst/>
                <a:cxnLst/>
                <a:rect l="l" t="t" r="r" b="b"/>
                <a:pathLst>
                  <a:path w="19368" h="20747" extrusionOk="0">
                    <a:moveTo>
                      <a:pt x="0" y="10693"/>
                    </a:moveTo>
                    <a:lnTo>
                      <a:pt x="17717" y="1"/>
                    </a:lnTo>
                    <a:lnTo>
                      <a:pt x="19368" y="10683"/>
                    </a:lnTo>
                    <a:lnTo>
                      <a:pt x="5986" y="15041"/>
                    </a:lnTo>
                    <a:lnTo>
                      <a:pt x="709" y="20550"/>
                    </a:lnTo>
                    <a:cubicBezTo>
                      <a:pt x="522" y="20746"/>
                      <a:pt x="154" y="20678"/>
                      <a:pt x="150" y="20447"/>
                    </a:cubicBez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52"/>
              <p:cNvSpPr/>
              <p:nvPr/>
            </p:nvSpPr>
            <p:spPr>
              <a:xfrm>
                <a:off x="3665375" y="2791150"/>
                <a:ext cx="554725" cy="258675"/>
              </a:xfrm>
              <a:custGeom>
                <a:avLst/>
                <a:gdLst/>
                <a:ahLst/>
                <a:cxnLst/>
                <a:rect l="l" t="t" r="r" b="b"/>
                <a:pathLst>
                  <a:path w="22189" h="10347" extrusionOk="0">
                    <a:moveTo>
                      <a:pt x="22188" y="8354"/>
                    </a:moveTo>
                    <a:cubicBezTo>
                      <a:pt x="22188" y="8354"/>
                      <a:pt x="18945" y="10347"/>
                      <a:pt x="11094" y="10347"/>
                    </a:cubicBezTo>
                    <a:cubicBezTo>
                      <a:pt x="4273" y="10347"/>
                      <a:pt x="0" y="8354"/>
                      <a:pt x="0" y="8354"/>
                    </a:cubicBezTo>
                    <a:lnTo>
                      <a:pt x="2135" y="1"/>
                    </a:lnTo>
                    <a:lnTo>
                      <a:pt x="197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52"/>
              <p:cNvSpPr/>
              <p:nvPr/>
            </p:nvSpPr>
            <p:spPr>
              <a:xfrm>
                <a:off x="3682650" y="2791150"/>
                <a:ext cx="520150" cy="173300"/>
              </a:xfrm>
              <a:custGeom>
                <a:avLst/>
                <a:gdLst/>
                <a:ahLst/>
                <a:cxnLst/>
                <a:rect l="l" t="t" r="r" b="b"/>
                <a:pathLst>
                  <a:path w="20806" h="6932" extrusionOk="0">
                    <a:moveTo>
                      <a:pt x="20805" y="4676"/>
                    </a:moveTo>
                    <a:cubicBezTo>
                      <a:pt x="20805" y="4676"/>
                      <a:pt x="18642" y="6256"/>
                      <a:pt x="13324" y="6490"/>
                    </a:cubicBezTo>
                    <a:cubicBezTo>
                      <a:pt x="3335" y="6932"/>
                      <a:pt x="0" y="4676"/>
                      <a:pt x="0" y="4676"/>
                    </a:cubicBezTo>
                    <a:lnTo>
                      <a:pt x="0" y="1"/>
                    </a:lnTo>
                    <a:lnTo>
                      <a:pt x="208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52"/>
              <p:cNvSpPr/>
              <p:nvPr/>
            </p:nvSpPr>
            <p:spPr>
              <a:xfrm>
                <a:off x="2915625" y="823050"/>
                <a:ext cx="2054175" cy="2040900"/>
              </a:xfrm>
              <a:custGeom>
                <a:avLst/>
                <a:gdLst/>
                <a:ahLst/>
                <a:cxnLst/>
                <a:rect l="l" t="t" r="r" b="b"/>
                <a:pathLst>
                  <a:path w="82167" h="81636" extrusionOk="0">
                    <a:moveTo>
                      <a:pt x="41084" y="1"/>
                    </a:moveTo>
                    <a:cubicBezTo>
                      <a:pt x="1" y="47771"/>
                      <a:pt x="30176" y="80356"/>
                      <a:pt x="30176" y="80356"/>
                    </a:cubicBezTo>
                    <a:cubicBezTo>
                      <a:pt x="30176" y="80356"/>
                      <a:pt x="36328" y="81636"/>
                      <a:pt x="41083" y="81636"/>
                    </a:cubicBezTo>
                    <a:cubicBezTo>
                      <a:pt x="46383" y="81636"/>
                      <a:pt x="51991" y="80356"/>
                      <a:pt x="51991" y="80356"/>
                    </a:cubicBezTo>
                    <a:cubicBezTo>
                      <a:pt x="51991" y="80356"/>
                      <a:pt x="82167" y="47771"/>
                      <a:pt x="41084" y="1"/>
                    </a:cubicBezTo>
                    <a:close/>
                  </a:path>
                </a:pathLst>
              </a:custGeom>
              <a:gradFill>
                <a:gsLst>
                  <a:gs pos="0">
                    <a:srgbClr val="401EBB"/>
                  </a:gs>
                  <a:gs pos="100000">
                    <a:srgbClr val="02BCF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52"/>
              <p:cNvSpPr/>
              <p:nvPr/>
            </p:nvSpPr>
            <p:spPr>
              <a:xfrm>
                <a:off x="4220075" y="2164650"/>
                <a:ext cx="591500" cy="680150"/>
              </a:xfrm>
              <a:custGeom>
                <a:avLst/>
                <a:gdLst/>
                <a:ahLst/>
                <a:cxnLst/>
                <a:rect l="l" t="t" r="r" b="b"/>
                <a:pathLst>
                  <a:path w="23660" h="27206" extrusionOk="0">
                    <a:moveTo>
                      <a:pt x="23633" y="25796"/>
                    </a:moveTo>
                    <a:lnTo>
                      <a:pt x="22226" y="11790"/>
                    </a:lnTo>
                    <a:lnTo>
                      <a:pt x="1272" y="0"/>
                    </a:lnTo>
                    <a:lnTo>
                      <a:pt x="0" y="710"/>
                    </a:lnTo>
                    <a:lnTo>
                      <a:pt x="240" y="1388"/>
                    </a:lnTo>
                    <a:lnTo>
                      <a:pt x="791" y="1343"/>
                    </a:lnTo>
                    <a:lnTo>
                      <a:pt x="781" y="14729"/>
                    </a:lnTo>
                    <a:lnTo>
                      <a:pt x="16262" y="18842"/>
                    </a:lnTo>
                    <a:lnTo>
                      <a:pt x="21906" y="24735"/>
                    </a:lnTo>
                    <a:lnTo>
                      <a:pt x="22413" y="27206"/>
                    </a:lnTo>
                    <a:lnTo>
                      <a:pt x="23406" y="26581"/>
                    </a:lnTo>
                    <a:cubicBezTo>
                      <a:pt x="23578" y="26358"/>
                      <a:pt x="23659" y="26077"/>
                      <a:pt x="23633" y="257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52"/>
              <p:cNvSpPr/>
              <p:nvPr/>
            </p:nvSpPr>
            <p:spPr>
              <a:xfrm>
                <a:off x="4215100" y="2182375"/>
                <a:ext cx="569900" cy="666800"/>
              </a:xfrm>
              <a:custGeom>
                <a:avLst/>
                <a:gdLst/>
                <a:ahLst/>
                <a:cxnLst/>
                <a:rect l="l" t="t" r="r" b="b"/>
                <a:pathLst>
                  <a:path w="22796" h="26672" extrusionOk="0">
                    <a:moveTo>
                      <a:pt x="21445" y="12397"/>
                    </a:moveTo>
                    <a:lnTo>
                      <a:pt x="199" y="1"/>
                    </a:lnTo>
                    <a:lnTo>
                      <a:pt x="1" y="15334"/>
                    </a:lnTo>
                    <a:lnTo>
                      <a:pt x="15481" y="19449"/>
                    </a:lnTo>
                    <a:lnTo>
                      <a:pt x="22163" y="26424"/>
                    </a:lnTo>
                    <a:cubicBezTo>
                      <a:pt x="22399" y="26672"/>
                      <a:pt x="22796" y="26518"/>
                      <a:pt x="22765" y="26192"/>
                    </a:cubicBez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52"/>
              <p:cNvSpPr/>
              <p:nvPr/>
            </p:nvSpPr>
            <p:spPr>
              <a:xfrm>
                <a:off x="3550150" y="823050"/>
                <a:ext cx="796400" cy="754400"/>
              </a:xfrm>
              <a:custGeom>
                <a:avLst/>
                <a:gdLst/>
                <a:ahLst/>
                <a:cxnLst/>
                <a:rect l="l" t="t" r="r" b="b"/>
                <a:pathLst>
                  <a:path w="31856" h="30176" extrusionOk="0">
                    <a:moveTo>
                      <a:pt x="31856" y="24912"/>
                    </a:moveTo>
                    <a:cubicBezTo>
                      <a:pt x="28490" y="17204"/>
                      <a:pt x="23326" y="8865"/>
                      <a:pt x="15703" y="1"/>
                    </a:cubicBezTo>
                    <a:cubicBezTo>
                      <a:pt x="8408" y="8482"/>
                      <a:pt x="3370" y="16482"/>
                      <a:pt x="0" y="23908"/>
                    </a:cubicBezTo>
                    <a:cubicBezTo>
                      <a:pt x="4256" y="26099"/>
                      <a:pt x="15306" y="30175"/>
                      <a:pt x="31856" y="249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52"/>
              <p:cNvSpPr/>
              <p:nvPr/>
            </p:nvSpPr>
            <p:spPr>
              <a:xfrm>
                <a:off x="3726600" y="2863950"/>
                <a:ext cx="39725" cy="39700"/>
              </a:xfrm>
              <a:custGeom>
                <a:avLst/>
                <a:gdLst/>
                <a:ahLst/>
                <a:cxnLst/>
                <a:rect l="l" t="t" r="r" b="b"/>
                <a:pathLst>
                  <a:path w="1589" h="1588" extrusionOk="0">
                    <a:moveTo>
                      <a:pt x="794" y="0"/>
                    </a:moveTo>
                    <a:cubicBezTo>
                      <a:pt x="356" y="0"/>
                      <a:pt x="1" y="355"/>
                      <a:pt x="1" y="794"/>
                    </a:cubicBezTo>
                    <a:cubicBezTo>
                      <a:pt x="1" y="1233"/>
                      <a:pt x="356" y="1587"/>
                      <a:pt x="794" y="1587"/>
                    </a:cubicBezTo>
                    <a:cubicBezTo>
                      <a:pt x="1233" y="1587"/>
                      <a:pt x="1588" y="1233"/>
                      <a:pt x="1588" y="794"/>
                    </a:cubicBezTo>
                    <a:cubicBezTo>
                      <a:pt x="1588" y="355"/>
                      <a:pt x="1233" y="0"/>
                      <a:pt x="7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52"/>
              <p:cNvSpPr/>
              <p:nvPr/>
            </p:nvSpPr>
            <p:spPr>
              <a:xfrm>
                <a:off x="3822525" y="2876750"/>
                <a:ext cx="39725" cy="39725"/>
              </a:xfrm>
              <a:custGeom>
                <a:avLst/>
                <a:gdLst/>
                <a:ahLst/>
                <a:cxnLst/>
                <a:rect l="l" t="t" r="r" b="b"/>
                <a:pathLst>
                  <a:path w="1589" h="1589" extrusionOk="0">
                    <a:moveTo>
                      <a:pt x="794" y="1"/>
                    </a:moveTo>
                    <a:cubicBezTo>
                      <a:pt x="356" y="1"/>
                      <a:pt x="1" y="356"/>
                      <a:pt x="1" y="795"/>
                    </a:cubicBezTo>
                    <a:cubicBezTo>
                      <a:pt x="1" y="1233"/>
                      <a:pt x="356" y="1588"/>
                      <a:pt x="794" y="1588"/>
                    </a:cubicBezTo>
                    <a:cubicBezTo>
                      <a:pt x="1232" y="1588"/>
                      <a:pt x="1588" y="1233"/>
                      <a:pt x="1588" y="795"/>
                    </a:cubicBezTo>
                    <a:cubicBezTo>
                      <a:pt x="1588" y="356"/>
                      <a:pt x="1232" y="1"/>
                      <a:pt x="7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52"/>
              <p:cNvSpPr/>
              <p:nvPr/>
            </p:nvSpPr>
            <p:spPr>
              <a:xfrm>
                <a:off x="3922875" y="2887650"/>
                <a:ext cx="39700" cy="39725"/>
              </a:xfrm>
              <a:custGeom>
                <a:avLst/>
                <a:gdLst/>
                <a:ahLst/>
                <a:cxnLst/>
                <a:rect l="l" t="t" r="r" b="b"/>
                <a:pathLst>
                  <a:path w="1588" h="1589" extrusionOk="0">
                    <a:moveTo>
                      <a:pt x="794" y="1"/>
                    </a:moveTo>
                    <a:cubicBezTo>
                      <a:pt x="355" y="1"/>
                      <a:pt x="0" y="356"/>
                      <a:pt x="0" y="794"/>
                    </a:cubicBezTo>
                    <a:cubicBezTo>
                      <a:pt x="0" y="1232"/>
                      <a:pt x="355" y="1588"/>
                      <a:pt x="794" y="1588"/>
                    </a:cubicBezTo>
                    <a:cubicBezTo>
                      <a:pt x="1233" y="1588"/>
                      <a:pt x="1587" y="1232"/>
                      <a:pt x="1587" y="794"/>
                    </a:cubicBezTo>
                    <a:cubicBezTo>
                      <a:pt x="1587" y="356"/>
                      <a:pt x="1233" y="1"/>
                      <a:pt x="7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52"/>
              <p:cNvSpPr/>
              <p:nvPr/>
            </p:nvSpPr>
            <p:spPr>
              <a:xfrm>
                <a:off x="4021000" y="2883800"/>
                <a:ext cx="39700" cy="39700"/>
              </a:xfrm>
              <a:custGeom>
                <a:avLst/>
                <a:gdLst/>
                <a:ahLst/>
                <a:cxnLst/>
                <a:rect l="l" t="t" r="r" b="b"/>
                <a:pathLst>
                  <a:path w="1588" h="1588" extrusionOk="0">
                    <a:moveTo>
                      <a:pt x="794" y="0"/>
                    </a:moveTo>
                    <a:cubicBezTo>
                      <a:pt x="355" y="0"/>
                      <a:pt x="0" y="355"/>
                      <a:pt x="0" y="793"/>
                    </a:cubicBezTo>
                    <a:cubicBezTo>
                      <a:pt x="0" y="1232"/>
                      <a:pt x="355" y="1588"/>
                      <a:pt x="794" y="1588"/>
                    </a:cubicBezTo>
                    <a:cubicBezTo>
                      <a:pt x="1233" y="1588"/>
                      <a:pt x="1588" y="1232"/>
                      <a:pt x="1588" y="793"/>
                    </a:cubicBezTo>
                    <a:cubicBezTo>
                      <a:pt x="1588" y="355"/>
                      <a:pt x="1233" y="0"/>
                      <a:pt x="7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52"/>
              <p:cNvSpPr/>
              <p:nvPr/>
            </p:nvSpPr>
            <p:spPr>
              <a:xfrm>
                <a:off x="4119125" y="2863950"/>
                <a:ext cx="39700" cy="39700"/>
              </a:xfrm>
              <a:custGeom>
                <a:avLst/>
                <a:gdLst/>
                <a:ahLst/>
                <a:cxnLst/>
                <a:rect l="l" t="t" r="r" b="b"/>
                <a:pathLst>
                  <a:path w="1588" h="1588" extrusionOk="0">
                    <a:moveTo>
                      <a:pt x="795" y="0"/>
                    </a:moveTo>
                    <a:cubicBezTo>
                      <a:pt x="356" y="0"/>
                      <a:pt x="0" y="355"/>
                      <a:pt x="0" y="794"/>
                    </a:cubicBezTo>
                    <a:cubicBezTo>
                      <a:pt x="0" y="1233"/>
                      <a:pt x="356" y="1587"/>
                      <a:pt x="795" y="1587"/>
                    </a:cubicBezTo>
                    <a:cubicBezTo>
                      <a:pt x="1233" y="1587"/>
                      <a:pt x="1588" y="1233"/>
                      <a:pt x="1588" y="794"/>
                    </a:cubicBezTo>
                    <a:cubicBezTo>
                      <a:pt x="1588" y="355"/>
                      <a:pt x="1233" y="0"/>
                      <a:pt x="7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52"/>
              <p:cNvSpPr/>
              <p:nvPr/>
            </p:nvSpPr>
            <p:spPr>
              <a:xfrm>
                <a:off x="3520000" y="1458000"/>
                <a:ext cx="857125" cy="182150"/>
              </a:xfrm>
              <a:custGeom>
                <a:avLst/>
                <a:gdLst/>
                <a:ahLst/>
                <a:cxnLst/>
                <a:rect l="l" t="t" r="r" b="b"/>
                <a:pathLst>
                  <a:path w="34285" h="7286" extrusionOk="0">
                    <a:moveTo>
                      <a:pt x="34284" y="2499"/>
                    </a:moveTo>
                    <a:cubicBezTo>
                      <a:pt x="34116" y="2064"/>
                      <a:pt x="33946" y="1628"/>
                      <a:pt x="33767" y="1190"/>
                    </a:cubicBezTo>
                    <a:cubicBezTo>
                      <a:pt x="15464" y="7285"/>
                      <a:pt x="3739" y="1838"/>
                      <a:pt x="545" y="0"/>
                    </a:cubicBezTo>
                    <a:cubicBezTo>
                      <a:pt x="358" y="439"/>
                      <a:pt x="178" y="875"/>
                      <a:pt x="1" y="1308"/>
                    </a:cubicBezTo>
                    <a:cubicBezTo>
                      <a:pt x="2396" y="2653"/>
                      <a:pt x="8404" y="5406"/>
                      <a:pt x="17485" y="5406"/>
                    </a:cubicBezTo>
                    <a:cubicBezTo>
                      <a:pt x="22263" y="5406"/>
                      <a:pt x="27894" y="4633"/>
                      <a:pt x="34284" y="249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52"/>
              <p:cNvSpPr/>
              <p:nvPr/>
            </p:nvSpPr>
            <p:spPr>
              <a:xfrm>
                <a:off x="3916450" y="3306525"/>
                <a:ext cx="54950" cy="55275"/>
              </a:xfrm>
              <a:custGeom>
                <a:avLst/>
                <a:gdLst/>
                <a:ahLst/>
                <a:cxnLst/>
                <a:rect l="l" t="t" r="r" b="b"/>
                <a:pathLst>
                  <a:path w="2198" h="2211" extrusionOk="0">
                    <a:moveTo>
                      <a:pt x="44" y="1225"/>
                    </a:moveTo>
                    <a:cubicBezTo>
                      <a:pt x="0" y="806"/>
                      <a:pt x="213" y="402"/>
                      <a:pt x="584" y="201"/>
                    </a:cubicBezTo>
                    <a:cubicBezTo>
                      <a:pt x="954" y="1"/>
                      <a:pt x="1410" y="44"/>
                      <a:pt x="1736" y="309"/>
                    </a:cubicBezTo>
                    <a:cubicBezTo>
                      <a:pt x="2063" y="575"/>
                      <a:pt x="2197" y="1011"/>
                      <a:pt x="2077" y="1415"/>
                    </a:cubicBezTo>
                    <a:cubicBezTo>
                      <a:pt x="1957" y="1819"/>
                      <a:pt x="1604" y="2110"/>
                      <a:pt x="1186" y="2154"/>
                    </a:cubicBezTo>
                    <a:cubicBezTo>
                      <a:pt x="614" y="2210"/>
                      <a:pt x="105" y="1796"/>
                      <a:pt x="44" y="122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52"/>
              <p:cNvSpPr/>
              <p:nvPr/>
            </p:nvSpPr>
            <p:spPr>
              <a:xfrm>
                <a:off x="3964850" y="3711350"/>
                <a:ext cx="54950" cy="55225"/>
              </a:xfrm>
              <a:custGeom>
                <a:avLst/>
                <a:gdLst/>
                <a:ahLst/>
                <a:cxnLst/>
                <a:rect l="l" t="t" r="r" b="b"/>
                <a:pathLst>
                  <a:path w="2198" h="2209" extrusionOk="0">
                    <a:moveTo>
                      <a:pt x="45" y="1223"/>
                    </a:moveTo>
                    <a:cubicBezTo>
                      <a:pt x="1" y="804"/>
                      <a:pt x="215" y="401"/>
                      <a:pt x="586" y="200"/>
                    </a:cubicBezTo>
                    <a:cubicBezTo>
                      <a:pt x="956" y="1"/>
                      <a:pt x="1411" y="44"/>
                      <a:pt x="1737" y="309"/>
                    </a:cubicBezTo>
                    <a:cubicBezTo>
                      <a:pt x="2064" y="576"/>
                      <a:pt x="2198" y="1012"/>
                      <a:pt x="2077" y="1416"/>
                    </a:cubicBezTo>
                    <a:cubicBezTo>
                      <a:pt x="1956" y="1819"/>
                      <a:pt x="1604" y="2110"/>
                      <a:pt x="1185" y="2153"/>
                    </a:cubicBezTo>
                    <a:cubicBezTo>
                      <a:pt x="614" y="2209"/>
                      <a:pt x="104" y="1794"/>
                      <a:pt x="45"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52"/>
              <p:cNvSpPr/>
              <p:nvPr/>
            </p:nvSpPr>
            <p:spPr>
              <a:xfrm>
                <a:off x="4488575" y="3507700"/>
                <a:ext cx="54925" cy="55250"/>
              </a:xfrm>
              <a:custGeom>
                <a:avLst/>
                <a:gdLst/>
                <a:ahLst/>
                <a:cxnLst/>
                <a:rect l="l" t="t" r="r" b="b"/>
                <a:pathLst>
                  <a:path w="2197" h="2210" extrusionOk="0">
                    <a:moveTo>
                      <a:pt x="43" y="1223"/>
                    </a:moveTo>
                    <a:cubicBezTo>
                      <a:pt x="0" y="803"/>
                      <a:pt x="214" y="400"/>
                      <a:pt x="585" y="201"/>
                    </a:cubicBezTo>
                    <a:cubicBezTo>
                      <a:pt x="955" y="0"/>
                      <a:pt x="1410" y="44"/>
                      <a:pt x="1735" y="309"/>
                    </a:cubicBezTo>
                    <a:cubicBezTo>
                      <a:pt x="2062" y="575"/>
                      <a:pt x="2196" y="1011"/>
                      <a:pt x="2076" y="1414"/>
                    </a:cubicBezTo>
                    <a:cubicBezTo>
                      <a:pt x="1955" y="1817"/>
                      <a:pt x="1603" y="2108"/>
                      <a:pt x="1184" y="2152"/>
                    </a:cubicBezTo>
                    <a:cubicBezTo>
                      <a:pt x="613" y="2209"/>
                      <a:pt x="103" y="1794"/>
                      <a:pt x="43"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52"/>
              <p:cNvSpPr/>
              <p:nvPr/>
            </p:nvSpPr>
            <p:spPr>
              <a:xfrm>
                <a:off x="3953925" y="4056925"/>
                <a:ext cx="54950" cy="55250"/>
              </a:xfrm>
              <a:custGeom>
                <a:avLst/>
                <a:gdLst/>
                <a:ahLst/>
                <a:cxnLst/>
                <a:rect l="l" t="t" r="r" b="b"/>
                <a:pathLst>
                  <a:path w="2198" h="2210" extrusionOk="0">
                    <a:moveTo>
                      <a:pt x="43" y="1222"/>
                    </a:moveTo>
                    <a:cubicBezTo>
                      <a:pt x="1" y="804"/>
                      <a:pt x="215" y="399"/>
                      <a:pt x="585" y="200"/>
                    </a:cubicBezTo>
                    <a:cubicBezTo>
                      <a:pt x="955" y="0"/>
                      <a:pt x="1410" y="43"/>
                      <a:pt x="1737" y="308"/>
                    </a:cubicBezTo>
                    <a:cubicBezTo>
                      <a:pt x="2062" y="574"/>
                      <a:pt x="2198" y="1010"/>
                      <a:pt x="2077" y="1414"/>
                    </a:cubicBezTo>
                    <a:cubicBezTo>
                      <a:pt x="1957" y="1818"/>
                      <a:pt x="1605" y="2108"/>
                      <a:pt x="1186" y="2151"/>
                    </a:cubicBezTo>
                    <a:cubicBezTo>
                      <a:pt x="615" y="2210"/>
                      <a:pt x="103" y="1794"/>
                      <a:pt x="43" y="12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52"/>
              <p:cNvSpPr/>
              <p:nvPr/>
            </p:nvSpPr>
            <p:spPr>
              <a:xfrm>
                <a:off x="4093775" y="3480425"/>
                <a:ext cx="54900" cy="55250"/>
              </a:xfrm>
              <a:custGeom>
                <a:avLst/>
                <a:gdLst/>
                <a:ahLst/>
                <a:cxnLst/>
                <a:rect l="l" t="t" r="r" b="b"/>
                <a:pathLst>
                  <a:path w="2196" h="2210" extrusionOk="0">
                    <a:moveTo>
                      <a:pt x="43" y="1222"/>
                    </a:moveTo>
                    <a:cubicBezTo>
                      <a:pt x="0" y="803"/>
                      <a:pt x="213" y="401"/>
                      <a:pt x="584" y="200"/>
                    </a:cubicBezTo>
                    <a:cubicBezTo>
                      <a:pt x="955" y="1"/>
                      <a:pt x="1409" y="43"/>
                      <a:pt x="1735" y="309"/>
                    </a:cubicBezTo>
                    <a:cubicBezTo>
                      <a:pt x="2061" y="575"/>
                      <a:pt x="2195" y="1011"/>
                      <a:pt x="2074" y="1414"/>
                    </a:cubicBezTo>
                    <a:cubicBezTo>
                      <a:pt x="1954" y="1818"/>
                      <a:pt x="1602" y="2108"/>
                      <a:pt x="1183" y="2151"/>
                    </a:cubicBezTo>
                    <a:cubicBezTo>
                      <a:pt x="612" y="2210"/>
                      <a:pt x="102" y="1793"/>
                      <a:pt x="43" y="12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52"/>
              <p:cNvSpPr/>
              <p:nvPr/>
            </p:nvSpPr>
            <p:spPr>
              <a:xfrm>
                <a:off x="3568925" y="4755475"/>
                <a:ext cx="54925" cy="55275"/>
              </a:xfrm>
              <a:custGeom>
                <a:avLst/>
                <a:gdLst/>
                <a:ahLst/>
                <a:cxnLst/>
                <a:rect l="l" t="t" r="r" b="b"/>
                <a:pathLst>
                  <a:path w="2197" h="2211" extrusionOk="0">
                    <a:moveTo>
                      <a:pt x="44" y="1223"/>
                    </a:moveTo>
                    <a:cubicBezTo>
                      <a:pt x="1" y="804"/>
                      <a:pt x="215" y="401"/>
                      <a:pt x="586" y="201"/>
                    </a:cubicBezTo>
                    <a:cubicBezTo>
                      <a:pt x="956" y="1"/>
                      <a:pt x="1410" y="45"/>
                      <a:pt x="1737" y="311"/>
                    </a:cubicBezTo>
                    <a:cubicBezTo>
                      <a:pt x="2063" y="577"/>
                      <a:pt x="2197" y="1013"/>
                      <a:pt x="2076" y="1416"/>
                    </a:cubicBezTo>
                    <a:cubicBezTo>
                      <a:pt x="1956" y="1819"/>
                      <a:pt x="1603" y="2110"/>
                      <a:pt x="1185" y="2153"/>
                    </a:cubicBezTo>
                    <a:cubicBezTo>
                      <a:pt x="613" y="2210"/>
                      <a:pt x="103" y="1794"/>
                      <a:pt x="44"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52"/>
              <p:cNvSpPr/>
              <p:nvPr/>
            </p:nvSpPr>
            <p:spPr>
              <a:xfrm>
                <a:off x="4967475" y="3794325"/>
                <a:ext cx="54925" cy="55275"/>
              </a:xfrm>
              <a:custGeom>
                <a:avLst/>
                <a:gdLst/>
                <a:ahLst/>
                <a:cxnLst/>
                <a:rect l="l" t="t" r="r" b="b"/>
                <a:pathLst>
                  <a:path w="2197" h="2211" extrusionOk="0">
                    <a:moveTo>
                      <a:pt x="43" y="1223"/>
                    </a:moveTo>
                    <a:cubicBezTo>
                      <a:pt x="0" y="804"/>
                      <a:pt x="214" y="401"/>
                      <a:pt x="585" y="201"/>
                    </a:cubicBezTo>
                    <a:cubicBezTo>
                      <a:pt x="956" y="1"/>
                      <a:pt x="1410" y="45"/>
                      <a:pt x="1736" y="311"/>
                    </a:cubicBezTo>
                    <a:cubicBezTo>
                      <a:pt x="2062" y="577"/>
                      <a:pt x="2196" y="1013"/>
                      <a:pt x="2076" y="1416"/>
                    </a:cubicBezTo>
                    <a:cubicBezTo>
                      <a:pt x="1955" y="1819"/>
                      <a:pt x="1603" y="2110"/>
                      <a:pt x="1184" y="2153"/>
                    </a:cubicBezTo>
                    <a:cubicBezTo>
                      <a:pt x="613" y="2210"/>
                      <a:pt x="103" y="1794"/>
                      <a:pt x="43"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52"/>
              <p:cNvSpPr/>
              <p:nvPr/>
            </p:nvSpPr>
            <p:spPr>
              <a:xfrm>
                <a:off x="5143200" y="3600275"/>
                <a:ext cx="54925" cy="55225"/>
              </a:xfrm>
              <a:custGeom>
                <a:avLst/>
                <a:gdLst/>
                <a:ahLst/>
                <a:cxnLst/>
                <a:rect l="l" t="t" r="r" b="b"/>
                <a:pathLst>
                  <a:path w="2197" h="2209" extrusionOk="0">
                    <a:moveTo>
                      <a:pt x="43" y="1223"/>
                    </a:moveTo>
                    <a:cubicBezTo>
                      <a:pt x="0" y="804"/>
                      <a:pt x="214" y="400"/>
                      <a:pt x="585" y="200"/>
                    </a:cubicBezTo>
                    <a:cubicBezTo>
                      <a:pt x="956" y="0"/>
                      <a:pt x="1410" y="43"/>
                      <a:pt x="1736" y="309"/>
                    </a:cubicBezTo>
                    <a:cubicBezTo>
                      <a:pt x="2062" y="575"/>
                      <a:pt x="2196" y="1012"/>
                      <a:pt x="2076" y="1415"/>
                    </a:cubicBezTo>
                    <a:cubicBezTo>
                      <a:pt x="1955" y="1819"/>
                      <a:pt x="1603" y="2109"/>
                      <a:pt x="1184" y="2152"/>
                    </a:cubicBezTo>
                    <a:cubicBezTo>
                      <a:pt x="613" y="2209"/>
                      <a:pt x="103" y="1793"/>
                      <a:pt x="43"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52"/>
              <p:cNvSpPr/>
              <p:nvPr/>
            </p:nvSpPr>
            <p:spPr>
              <a:xfrm>
                <a:off x="3834950" y="3213725"/>
                <a:ext cx="54925" cy="55225"/>
              </a:xfrm>
              <a:custGeom>
                <a:avLst/>
                <a:gdLst/>
                <a:ahLst/>
                <a:cxnLst/>
                <a:rect l="l" t="t" r="r" b="b"/>
                <a:pathLst>
                  <a:path w="2197" h="2209" extrusionOk="0">
                    <a:moveTo>
                      <a:pt x="44" y="1223"/>
                    </a:moveTo>
                    <a:cubicBezTo>
                      <a:pt x="1" y="804"/>
                      <a:pt x="215" y="401"/>
                      <a:pt x="586" y="200"/>
                    </a:cubicBezTo>
                    <a:cubicBezTo>
                      <a:pt x="956" y="1"/>
                      <a:pt x="1410" y="43"/>
                      <a:pt x="1737" y="309"/>
                    </a:cubicBezTo>
                    <a:cubicBezTo>
                      <a:pt x="2063" y="575"/>
                      <a:pt x="2197" y="1012"/>
                      <a:pt x="2076" y="1416"/>
                    </a:cubicBezTo>
                    <a:cubicBezTo>
                      <a:pt x="1956" y="1819"/>
                      <a:pt x="1604" y="2110"/>
                      <a:pt x="1185" y="2152"/>
                    </a:cubicBezTo>
                    <a:cubicBezTo>
                      <a:pt x="614" y="2209"/>
                      <a:pt x="103" y="1793"/>
                      <a:pt x="44"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52"/>
              <p:cNvSpPr/>
              <p:nvPr/>
            </p:nvSpPr>
            <p:spPr>
              <a:xfrm>
                <a:off x="4620600" y="3001200"/>
                <a:ext cx="54925" cy="55200"/>
              </a:xfrm>
              <a:custGeom>
                <a:avLst/>
                <a:gdLst/>
                <a:ahLst/>
                <a:cxnLst/>
                <a:rect l="l" t="t" r="r" b="b"/>
                <a:pathLst>
                  <a:path w="2197" h="2208" extrusionOk="0">
                    <a:moveTo>
                      <a:pt x="44" y="1221"/>
                    </a:moveTo>
                    <a:cubicBezTo>
                      <a:pt x="1" y="802"/>
                      <a:pt x="214" y="399"/>
                      <a:pt x="584" y="199"/>
                    </a:cubicBezTo>
                    <a:cubicBezTo>
                      <a:pt x="955" y="0"/>
                      <a:pt x="1409" y="43"/>
                      <a:pt x="1736" y="309"/>
                    </a:cubicBezTo>
                    <a:cubicBezTo>
                      <a:pt x="2063" y="575"/>
                      <a:pt x="2197" y="1011"/>
                      <a:pt x="2075" y="1414"/>
                    </a:cubicBezTo>
                    <a:cubicBezTo>
                      <a:pt x="1954" y="1817"/>
                      <a:pt x="1603" y="2108"/>
                      <a:pt x="1184" y="2151"/>
                    </a:cubicBezTo>
                    <a:cubicBezTo>
                      <a:pt x="613" y="2207"/>
                      <a:pt x="103" y="1793"/>
                      <a:pt x="44" y="12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52"/>
              <p:cNvSpPr/>
              <p:nvPr/>
            </p:nvSpPr>
            <p:spPr>
              <a:xfrm>
                <a:off x="3630850" y="4072950"/>
                <a:ext cx="54950" cy="55250"/>
              </a:xfrm>
              <a:custGeom>
                <a:avLst/>
                <a:gdLst/>
                <a:ahLst/>
                <a:cxnLst/>
                <a:rect l="l" t="t" r="r" b="b"/>
                <a:pathLst>
                  <a:path w="2198" h="2210" extrusionOk="0">
                    <a:moveTo>
                      <a:pt x="44" y="1223"/>
                    </a:moveTo>
                    <a:cubicBezTo>
                      <a:pt x="0" y="804"/>
                      <a:pt x="214" y="400"/>
                      <a:pt x="585" y="200"/>
                    </a:cubicBezTo>
                    <a:cubicBezTo>
                      <a:pt x="956" y="0"/>
                      <a:pt x="1410" y="43"/>
                      <a:pt x="1736" y="309"/>
                    </a:cubicBezTo>
                    <a:cubicBezTo>
                      <a:pt x="2063" y="575"/>
                      <a:pt x="2197" y="1011"/>
                      <a:pt x="2077" y="1414"/>
                    </a:cubicBezTo>
                    <a:cubicBezTo>
                      <a:pt x="1956" y="1818"/>
                      <a:pt x="1604" y="2108"/>
                      <a:pt x="1185" y="2152"/>
                    </a:cubicBezTo>
                    <a:cubicBezTo>
                      <a:pt x="613" y="2210"/>
                      <a:pt x="103" y="1794"/>
                      <a:pt x="44"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52"/>
              <p:cNvSpPr/>
              <p:nvPr/>
            </p:nvSpPr>
            <p:spPr>
              <a:xfrm>
                <a:off x="3466775" y="3763350"/>
                <a:ext cx="54925" cy="55250"/>
              </a:xfrm>
              <a:custGeom>
                <a:avLst/>
                <a:gdLst/>
                <a:ahLst/>
                <a:cxnLst/>
                <a:rect l="l" t="t" r="r" b="b"/>
                <a:pathLst>
                  <a:path w="2197" h="2210" extrusionOk="0">
                    <a:moveTo>
                      <a:pt x="43" y="1223"/>
                    </a:moveTo>
                    <a:cubicBezTo>
                      <a:pt x="1" y="804"/>
                      <a:pt x="214" y="400"/>
                      <a:pt x="584" y="201"/>
                    </a:cubicBezTo>
                    <a:cubicBezTo>
                      <a:pt x="955" y="1"/>
                      <a:pt x="1409" y="43"/>
                      <a:pt x="1736" y="309"/>
                    </a:cubicBezTo>
                    <a:cubicBezTo>
                      <a:pt x="2062" y="575"/>
                      <a:pt x="2196" y="1011"/>
                      <a:pt x="2076" y="1414"/>
                    </a:cubicBezTo>
                    <a:cubicBezTo>
                      <a:pt x="1955" y="1818"/>
                      <a:pt x="1604" y="2108"/>
                      <a:pt x="1185" y="2152"/>
                    </a:cubicBezTo>
                    <a:cubicBezTo>
                      <a:pt x="613" y="2210"/>
                      <a:pt x="102" y="1794"/>
                      <a:pt x="43"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52"/>
              <p:cNvSpPr/>
              <p:nvPr/>
            </p:nvSpPr>
            <p:spPr>
              <a:xfrm>
                <a:off x="3133650" y="3965250"/>
                <a:ext cx="54950" cy="55250"/>
              </a:xfrm>
              <a:custGeom>
                <a:avLst/>
                <a:gdLst/>
                <a:ahLst/>
                <a:cxnLst/>
                <a:rect l="l" t="t" r="r" b="b"/>
                <a:pathLst>
                  <a:path w="2198" h="2210" extrusionOk="0">
                    <a:moveTo>
                      <a:pt x="45" y="1223"/>
                    </a:moveTo>
                    <a:cubicBezTo>
                      <a:pt x="1" y="803"/>
                      <a:pt x="215" y="400"/>
                      <a:pt x="586" y="201"/>
                    </a:cubicBezTo>
                    <a:cubicBezTo>
                      <a:pt x="956" y="0"/>
                      <a:pt x="1410" y="43"/>
                      <a:pt x="1737" y="309"/>
                    </a:cubicBezTo>
                    <a:cubicBezTo>
                      <a:pt x="2064" y="575"/>
                      <a:pt x="2198" y="1012"/>
                      <a:pt x="2077" y="1415"/>
                    </a:cubicBezTo>
                    <a:cubicBezTo>
                      <a:pt x="1957" y="1819"/>
                      <a:pt x="1605" y="2109"/>
                      <a:pt x="1186" y="2152"/>
                    </a:cubicBezTo>
                    <a:cubicBezTo>
                      <a:pt x="615" y="2209"/>
                      <a:pt x="105" y="1794"/>
                      <a:pt x="45"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52"/>
              <p:cNvSpPr/>
              <p:nvPr/>
            </p:nvSpPr>
            <p:spPr>
              <a:xfrm>
                <a:off x="4015900" y="3173875"/>
                <a:ext cx="54950" cy="55250"/>
              </a:xfrm>
              <a:custGeom>
                <a:avLst/>
                <a:gdLst/>
                <a:ahLst/>
                <a:cxnLst/>
                <a:rect l="l" t="t" r="r" b="b"/>
                <a:pathLst>
                  <a:path w="2198" h="2210" extrusionOk="0">
                    <a:moveTo>
                      <a:pt x="43" y="1223"/>
                    </a:moveTo>
                    <a:cubicBezTo>
                      <a:pt x="0" y="804"/>
                      <a:pt x="214" y="400"/>
                      <a:pt x="585" y="201"/>
                    </a:cubicBezTo>
                    <a:cubicBezTo>
                      <a:pt x="956" y="0"/>
                      <a:pt x="1410" y="43"/>
                      <a:pt x="1736" y="309"/>
                    </a:cubicBezTo>
                    <a:cubicBezTo>
                      <a:pt x="2063" y="575"/>
                      <a:pt x="2197" y="1011"/>
                      <a:pt x="2077" y="1414"/>
                    </a:cubicBezTo>
                    <a:cubicBezTo>
                      <a:pt x="1956" y="1819"/>
                      <a:pt x="1605" y="2109"/>
                      <a:pt x="1185" y="2152"/>
                    </a:cubicBezTo>
                    <a:cubicBezTo>
                      <a:pt x="614" y="2210"/>
                      <a:pt x="104" y="1794"/>
                      <a:pt x="43"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52"/>
              <p:cNvSpPr/>
              <p:nvPr/>
            </p:nvSpPr>
            <p:spPr>
              <a:xfrm>
                <a:off x="4320500" y="4451275"/>
                <a:ext cx="54925" cy="55225"/>
              </a:xfrm>
              <a:custGeom>
                <a:avLst/>
                <a:gdLst/>
                <a:ahLst/>
                <a:cxnLst/>
                <a:rect l="l" t="t" r="r" b="b"/>
                <a:pathLst>
                  <a:path w="2197" h="2209" extrusionOk="0">
                    <a:moveTo>
                      <a:pt x="44" y="1223"/>
                    </a:moveTo>
                    <a:cubicBezTo>
                      <a:pt x="1" y="803"/>
                      <a:pt x="214" y="400"/>
                      <a:pt x="584" y="200"/>
                    </a:cubicBezTo>
                    <a:cubicBezTo>
                      <a:pt x="955" y="0"/>
                      <a:pt x="1410" y="43"/>
                      <a:pt x="1736" y="309"/>
                    </a:cubicBezTo>
                    <a:cubicBezTo>
                      <a:pt x="2062" y="575"/>
                      <a:pt x="2197" y="1011"/>
                      <a:pt x="2076" y="1414"/>
                    </a:cubicBezTo>
                    <a:cubicBezTo>
                      <a:pt x="1955" y="1817"/>
                      <a:pt x="1604" y="2109"/>
                      <a:pt x="1185" y="2152"/>
                    </a:cubicBezTo>
                    <a:cubicBezTo>
                      <a:pt x="614" y="2208"/>
                      <a:pt x="103" y="1794"/>
                      <a:pt x="44"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52"/>
              <p:cNvSpPr/>
              <p:nvPr/>
            </p:nvSpPr>
            <p:spPr>
              <a:xfrm>
                <a:off x="5104900" y="4103000"/>
                <a:ext cx="54925" cy="55225"/>
              </a:xfrm>
              <a:custGeom>
                <a:avLst/>
                <a:gdLst/>
                <a:ahLst/>
                <a:cxnLst/>
                <a:rect l="l" t="t" r="r" b="b"/>
                <a:pathLst>
                  <a:path w="2197" h="2209" extrusionOk="0">
                    <a:moveTo>
                      <a:pt x="43" y="1223"/>
                    </a:moveTo>
                    <a:cubicBezTo>
                      <a:pt x="0" y="804"/>
                      <a:pt x="214" y="400"/>
                      <a:pt x="585" y="201"/>
                    </a:cubicBezTo>
                    <a:cubicBezTo>
                      <a:pt x="954" y="0"/>
                      <a:pt x="1409" y="43"/>
                      <a:pt x="1736" y="309"/>
                    </a:cubicBezTo>
                    <a:cubicBezTo>
                      <a:pt x="2062" y="575"/>
                      <a:pt x="2197" y="1012"/>
                      <a:pt x="2076" y="1416"/>
                    </a:cubicBezTo>
                    <a:cubicBezTo>
                      <a:pt x="1955" y="1819"/>
                      <a:pt x="1603" y="2110"/>
                      <a:pt x="1185" y="2152"/>
                    </a:cubicBezTo>
                    <a:cubicBezTo>
                      <a:pt x="613" y="2209"/>
                      <a:pt x="104" y="1794"/>
                      <a:pt x="43"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52"/>
              <p:cNvSpPr/>
              <p:nvPr/>
            </p:nvSpPr>
            <p:spPr>
              <a:xfrm>
                <a:off x="4915250" y="3852950"/>
                <a:ext cx="54950" cy="55225"/>
              </a:xfrm>
              <a:custGeom>
                <a:avLst/>
                <a:gdLst/>
                <a:ahLst/>
                <a:cxnLst/>
                <a:rect l="l" t="t" r="r" b="b"/>
                <a:pathLst>
                  <a:path w="2198" h="2209" extrusionOk="0">
                    <a:moveTo>
                      <a:pt x="44" y="1223"/>
                    </a:moveTo>
                    <a:cubicBezTo>
                      <a:pt x="1" y="804"/>
                      <a:pt x="215" y="400"/>
                      <a:pt x="585" y="200"/>
                    </a:cubicBezTo>
                    <a:cubicBezTo>
                      <a:pt x="956" y="0"/>
                      <a:pt x="1410" y="43"/>
                      <a:pt x="1737" y="309"/>
                    </a:cubicBezTo>
                    <a:cubicBezTo>
                      <a:pt x="2063" y="575"/>
                      <a:pt x="2197" y="1011"/>
                      <a:pt x="2077" y="1414"/>
                    </a:cubicBezTo>
                    <a:cubicBezTo>
                      <a:pt x="1956" y="1818"/>
                      <a:pt x="1605" y="2108"/>
                      <a:pt x="1186" y="2152"/>
                    </a:cubicBezTo>
                    <a:cubicBezTo>
                      <a:pt x="615" y="2209"/>
                      <a:pt x="104" y="1793"/>
                      <a:pt x="44"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52"/>
              <p:cNvSpPr/>
              <p:nvPr/>
            </p:nvSpPr>
            <p:spPr>
              <a:xfrm>
                <a:off x="4346525" y="2953150"/>
                <a:ext cx="54925" cy="55225"/>
              </a:xfrm>
              <a:custGeom>
                <a:avLst/>
                <a:gdLst/>
                <a:ahLst/>
                <a:cxnLst/>
                <a:rect l="l" t="t" r="r" b="b"/>
                <a:pathLst>
                  <a:path w="2197" h="2209" extrusionOk="0">
                    <a:moveTo>
                      <a:pt x="44" y="1221"/>
                    </a:moveTo>
                    <a:cubicBezTo>
                      <a:pt x="1" y="802"/>
                      <a:pt x="215" y="399"/>
                      <a:pt x="584" y="199"/>
                    </a:cubicBezTo>
                    <a:cubicBezTo>
                      <a:pt x="955" y="0"/>
                      <a:pt x="1409" y="43"/>
                      <a:pt x="1736" y="309"/>
                    </a:cubicBezTo>
                    <a:cubicBezTo>
                      <a:pt x="2062" y="573"/>
                      <a:pt x="2197" y="1011"/>
                      <a:pt x="2076" y="1414"/>
                    </a:cubicBezTo>
                    <a:cubicBezTo>
                      <a:pt x="1955" y="1816"/>
                      <a:pt x="1604" y="2108"/>
                      <a:pt x="1185" y="2151"/>
                    </a:cubicBezTo>
                    <a:cubicBezTo>
                      <a:pt x="614" y="2208"/>
                      <a:pt x="103" y="1792"/>
                      <a:pt x="44" y="12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52"/>
              <p:cNvSpPr/>
              <p:nvPr/>
            </p:nvSpPr>
            <p:spPr>
              <a:xfrm>
                <a:off x="3984400" y="2680000"/>
                <a:ext cx="54925" cy="55225"/>
              </a:xfrm>
              <a:custGeom>
                <a:avLst/>
                <a:gdLst/>
                <a:ahLst/>
                <a:cxnLst/>
                <a:rect l="l" t="t" r="r" b="b"/>
                <a:pathLst>
                  <a:path w="2197" h="2209" extrusionOk="0">
                    <a:moveTo>
                      <a:pt x="44" y="1221"/>
                    </a:moveTo>
                    <a:cubicBezTo>
                      <a:pt x="1" y="803"/>
                      <a:pt x="215" y="400"/>
                      <a:pt x="584" y="199"/>
                    </a:cubicBezTo>
                    <a:cubicBezTo>
                      <a:pt x="955" y="0"/>
                      <a:pt x="1409" y="43"/>
                      <a:pt x="1736" y="309"/>
                    </a:cubicBezTo>
                    <a:cubicBezTo>
                      <a:pt x="2062" y="575"/>
                      <a:pt x="2196" y="1011"/>
                      <a:pt x="2076" y="1414"/>
                    </a:cubicBezTo>
                    <a:cubicBezTo>
                      <a:pt x="1955" y="1817"/>
                      <a:pt x="1604" y="2108"/>
                      <a:pt x="1185" y="2151"/>
                    </a:cubicBezTo>
                    <a:cubicBezTo>
                      <a:pt x="614" y="2208"/>
                      <a:pt x="103" y="1792"/>
                      <a:pt x="44" y="12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52"/>
              <p:cNvSpPr/>
              <p:nvPr/>
            </p:nvSpPr>
            <p:spPr>
              <a:xfrm>
                <a:off x="3704900" y="2584300"/>
                <a:ext cx="54925" cy="55275"/>
              </a:xfrm>
              <a:custGeom>
                <a:avLst/>
                <a:gdLst/>
                <a:ahLst/>
                <a:cxnLst/>
                <a:rect l="l" t="t" r="r" b="b"/>
                <a:pathLst>
                  <a:path w="2197" h="2211" extrusionOk="0">
                    <a:moveTo>
                      <a:pt x="44" y="1223"/>
                    </a:moveTo>
                    <a:cubicBezTo>
                      <a:pt x="0" y="804"/>
                      <a:pt x="214" y="401"/>
                      <a:pt x="585" y="201"/>
                    </a:cubicBezTo>
                    <a:cubicBezTo>
                      <a:pt x="955" y="1"/>
                      <a:pt x="1409" y="44"/>
                      <a:pt x="1736" y="310"/>
                    </a:cubicBezTo>
                    <a:cubicBezTo>
                      <a:pt x="2063" y="575"/>
                      <a:pt x="2197" y="1013"/>
                      <a:pt x="2076" y="1416"/>
                    </a:cubicBezTo>
                    <a:cubicBezTo>
                      <a:pt x="1956" y="1819"/>
                      <a:pt x="1604" y="2110"/>
                      <a:pt x="1185" y="2153"/>
                    </a:cubicBezTo>
                    <a:cubicBezTo>
                      <a:pt x="614" y="2210"/>
                      <a:pt x="104" y="1794"/>
                      <a:pt x="44"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52"/>
              <p:cNvSpPr/>
              <p:nvPr/>
            </p:nvSpPr>
            <p:spPr>
              <a:xfrm>
                <a:off x="3542875" y="2705075"/>
                <a:ext cx="54950" cy="55275"/>
              </a:xfrm>
              <a:custGeom>
                <a:avLst/>
                <a:gdLst/>
                <a:ahLst/>
                <a:cxnLst/>
                <a:rect l="l" t="t" r="r" b="b"/>
                <a:pathLst>
                  <a:path w="2198" h="2211" extrusionOk="0">
                    <a:moveTo>
                      <a:pt x="45" y="1224"/>
                    </a:moveTo>
                    <a:cubicBezTo>
                      <a:pt x="1" y="805"/>
                      <a:pt x="215" y="401"/>
                      <a:pt x="584" y="200"/>
                    </a:cubicBezTo>
                    <a:cubicBezTo>
                      <a:pt x="955" y="1"/>
                      <a:pt x="1410" y="43"/>
                      <a:pt x="1737" y="308"/>
                    </a:cubicBezTo>
                    <a:cubicBezTo>
                      <a:pt x="2064" y="574"/>
                      <a:pt x="2198" y="1010"/>
                      <a:pt x="2078" y="1414"/>
                    </a:cubicBezTo>
                    <a:cubicBezTo>
                      <a:pt x="1958" y="1818"/>
                      <a:pt x="1606" y="2109"/>
                      <a:pt x="1187" y="2153"/>
                    </a:cubicBezTo>
                    <a:cubicBezTo>
                      <a:pt x="616" y="2210"/>
                      <a:pt x="106" y="1794"/>
                      <a:pt x="45" y="122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52"/>
              <p:cNvSpPr/>
              <p:nvPr/>
            </p:nvSpPr>
            <p:spPr>
              <a:xfrm>
                <a:off x="3649750" y="3167175"/>
                <a:ext cx="54900" cy="55225"/>
              </a:xfrm>
              <a:custGeom>
                <a:avLst/>
                <a:gdLst/>
                <a:ahLst/>
                <a:cxnLst/>
                <a:rect l="l" t="t" r="r" b="b"/>
                <a:pathLst>
                  <a:path w="2196" h="2209" extrusionOk="0">
                    <a:moveTo>
                      <a:pt x="43" y="1222"/>
                    </a:moveTo>
                    <a:cubicBezTo>
                      <a:pt x="0" y="804"/>
                      <a:pt x="213" y="399"/>
                      <a:pt x="584" y="200"/>
                    </a:cubicBezTo>
                    <a:cubicBezTo>
                      <a:pt x="954" y="0"/>
                      <a:pt x="1408" y="43"/>
                      <a:pt x="1735" y="309"/>
                    </a:cubicBezTo>
                    <a:cubicBezTo>
                      <a:pt x="2062" y="575"/>
                      <a:pt x="2196" y="1011"/>
                      <a:pt x="2075" y="1414"/>
                    </a:cubicBezTo>
                    <a:cubicBezTo>
                      <a:pt x="1955" y="1817"/>
                      <a:pt x="1603" y="2108"/>
                      <a:pt x="1184" y="2151"/>
                    </a:cubicBezTo>
                    <a:cubicBezTo>
                      <a:pt x="613" y="2208"/>
                      <a:pt x="103" y="1793"/>
                      <a:pt x="43" y="12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52"/>
              <p:cNvSpPr/>
              <p:nvPr/>
            </p:nvSpPr>
            <p:spPr>
              <a:xfrm>
                <a:off x="3463650" y="3425325"/>
                <a:ext cx="54975" cy="55275"/>
              </a:xfrm>
              <a:custGeom>
                <a:avLst/>
                <a:gdLst/>
                <a:ahLst/>
                <a:cxnLst/>
                <a:rect l="l" t="t" r="r" b="b"/>
                <a:pathLst>
                  <a:path w="2199" h="2211" extrusionOk="0">
                    <a:moveTo>
                      <a:pt x="44" y="1223"/>
                    </a:moveTo>
                    <a:cubicBezTo>
                      <a:pt x="1" y="804"/>
                      <a:pt x="215" y="401"/>
                      <a:pt x="585" y="200"/>
                    </a:cubicBezTo>
                    <a:cubicBezTo>
                      <a:pt x="956" y="1"/>
                      <a:pt x="1410" y="44"/>
                      <a:pt x="1737" y="310"/>
                    </a:cubicBezTo>
                    <a:cubicBezTo>
                      <a:pt x="2063" y="575"/>
                      <a:pt x="2199" y="1011"/>
                      <a:pt x="2078" y="1415"/>
                    </a:cubicBezTo>
                    <a:cubicBezTo>
                      <a:pt x="1957" y="1818"/>
                      <a:pt x="1605" y="2110"/>
                      <a:pt x="1187" y="2153"/>
                    </a:cubicBezTo>
                    <a:cubicBezTo>
                      <a:pt x="615" y="2210"/>
                      <a:pt x="104" y="1794"/>
                      <a:pt x="44"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52"/>
              <p:cNvSpPr/>
              <p:nvPr/>
            </p:nvSpPr>
            <p:spPr>
              <a:xfrm>
                <a:off x="3224175" y="3553600"/>
                <a:ext cx="54925" cy="55250"/>
              </a:xfrm>
              <a:custGeom>
                <a:avLst/>
                <a:gdLst/>
                <a:ahLst/>
                <a:cxnLst/>
                <a:rect l="l" t="t" r="r" b="b"/>
                <a:pathLst>
                  <a:path w="2197" h="2210" extrusionOk="0">
                    <a:moveTo>
                      <a:pt x="44" y="1222"/>
                    </a:moveTo>
                    <a:cubicBezTo>
                      <a:pt x="1" y="804"/>
                      <a:pt x="215" y="400"/>
                      <a:pt x="586" y="201"/>
                    </a:cubicBezTo>
                    <a:cubicBezTo>
                      <a:pt x="955" y="1"/>
                      <a:pt x="1410" y="43"/>
                      <a:pt x="1736" y="309"/>
                    </a:cubicBezTo>
                    <a:cubicBezTo>
                      <a:pt x="2063" y="575"/>
                      <a:pt x="2197" y="1011"/>
                      <a:pt x="2076" y="1414"/>
                    </a:cubicBezTo>
                    <a:cubicBezTo>
                      <a:pt x="1956" y="1818"/>
                      <a:pt x="1604" y="2108"/>
                      <a:pt x="1186" y="2151"/>
                    </a:cubicBezTo>
                    <a:cubicBezTo>
                      <a:pt x="614" y="2210"/>
                      <a:pt x="103" y="1794"/>
                      <a:pt x="44" y="12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52"/>
              <p:cNvSpPr/>
              <p:nvPr/>
            </p:nvSpPr>
            <p:spPr>
              <a:xfrm>
                <a:off x="4041950" y="3622300"/>
                <a:ext cx="54900" cy="55250"/>
              </a:xfrm>
              <a:custGeom>
                <a:avLst/>
                <a:gdLst/>
                <a:ahLst/>
                <a:cxnLst/>
                <a:rect l="l" t="t" r="r" b="b"/>
                <a:pathLst>
                  <a:path w="2196" h="2210" extrusionOk="0">
                    <a:moveTo>
                      <a:pt x="43" y="1223"/>
                    </a:moveTo>
                    <a:cubicBezTo>
                      <a:pt x="0" y="804"/>
                      <a:pt x="213" y="400"/>
                      <a:pt x="584" y="201"/>
                    </a:cubicBezTo>
                    <a:cubicBezTo>
                      <a:pt x="955" y="0"/>
                      <a:pt x="1409" y="43"/>
                      <a:pt x="1735" y="309"/>
                    </a:cubicBezTo>
                    <a:cubicBezTo>
                      <a:pt x="2061" y="575"/>
                      <a:pt x="2195" y="1011"/>
                      <a:pt x="2076" y="1414"/>
                    </a:cubicBezTo>
                    <a:cubicBezTo>
                      <a:pt x="1955" y="1818"/>
                      <a:pt x="1604" y="2108"/>
                      <a:pt x="1184" y="2152"/>
                    </a:cubicBezTo>
                    <a:cubicBezTo>
                      <a:pt x="613" y="2210"/>
                      <a:pt x="102" y="1794"/>
                      <a:pt x="43"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52"/>
              <p:cNvSpPr/>
              <p:nvPr/>
            </p:nvSpPr>
            <p:spPr>
              <a:xfrm>
                <a:off x="3808925" y="3935950"/>
                <a:ext cx="54925" cy="55225"/>
              </a:xfrm>
              <a:custGeom>
                <a:avLst/>
                <a:gdLst/>
                <a:ahLst/>
                <a:cxnLst/>
                <a:rect l="l" t="t" r="r" b="b"/>
                <a:pathLst>
                  <a:path w="2197" h="2209" extrusionOk="0">
                    <a:moveTo>
                      <a:pt x="44" y="1222"/>
                    </a:moveTo>
                    <a:cubicBezTo>
                      <a:pt x="1" y="803"/>
                      <a:pt x="214" y="399"/>
                      <a:pt x="584" y="200"/>
                    </a:cubicBezTo>
                    <a:cubicBezTo>
                      <a:pt x="955" y="0"/>
                      <a:pt x="1410" y="43"/>
                      <a:pt x="1736" y="309"/>
                    </a:cubicBezTo>
                    <a:cubicBezTo>
                      <a:pt x="2063" y="575"/>
                      <a:pt x="2197" y="1011"/>
                      <a:pt x="2076" y="1414"/>
                    </a:cubicBezTo>
                    <a:cubicBezTo>
                      <a:pt x="1954" y="1818"/>
                      <a:pt x="1603" y="2108"/>
                      <a:pt x="1184" y="2151"/>
                    </a:cubicBezTo>
                    <a:cubicBezTo>
                      <a:pt x="613" y="2209"/>
                      <a:pt x="103" y="1793"/>
                      <a:pt x="44" y="12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52"/>
              <p:cNvSpPr/>
              <p:nvPr/>
            </p:nvSpPr>
            <p:spPr>
              <a:xfrm>
                <a:off x="2950175" y="4711550"/>
                <a:ext cx="54925" cy="55275"/>
              </a:xfrm>
              <a:custGeom>
                <a:avLst/>
                <a:gdLst/>
                <a:ahLst/>
                <a:cxnLst/>
                <a:rect l="l" t="t" r="r" b="b"/>
                <a:pathLst>
                  <a:path w="2197" h="2211" extrusionOk="0">
                    <a:moveTo>
                      <a:pt x="43" y="1223"/>
                    </a:moveTo>
                    <a:cubicBezTo>
                      <a:pt x="0" y="804"/>
                      <a:pt x="214" y="400"/>
                      <a:pt x="585" y="201"/>
                    </a:cubicBezTo>
                    <a:cubicBezTo>
                      <a:pt x="955" y="0"/>
                      <a:pt x="1409" y="43"/>
                      <a:pt x="1736" y="309"/>
                    </a:cubicBezTo>
                    <a:cubicBezTo>
                      <a:pt x="2063" y="575"/>
                      <a:pt x="2197" y="1012"/>
                      <a:pt x="2076" y="1415"/>
                    </a:cubicBezTo>
                    <a:cubicBezTo>
                      <a:pt x="1956" y="1819"/>
                      <a:pt x="1604" y="2109"/>
                      <a:pt x="1185" y="2152"/>
                    </a:cubicBezTo>
                    <a:cubicBezTo>
                      <a:pt x="613" y="2211"/>
                      <a:pt x="103" y="1794"/>
                      <a:pt x="43"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52"/>
              <p:cNvSpPr/>
              <p:nvPr/>
            </p:nvSpPr>
            <p:spPr>
              <a:xfrm>
                <a:off x="3260625" y="4574550"/>
                <a:ext cx="54925" cy="55225"/>
              </a:xfrm>
              <a:custGeom>
                <a:avLst/>
                <a:gdLst/>
                <a:ahLst/>
                <a:cxnLst/>
                <a:rect l="l" t="t" r="r" b="b"/>
                <a:pathLst>
                  <a:path w="2197" h="2209" extrusionOk="0">
                    <a:moveTo>
                      <a:pt x="44" y="1222"/>
                    </a:moveTo>
                    <a:cubicBezTo>
                      <a:pt x="1" y="804"/>
                      <a:pt x="214" y="400"/>
                      <a:pt x="584" y="200"/>
                    </a:cubicBezTo>
                    <a:cubicBezTo>
                      <a:pt x="955" y="0"/>
                      <a:pt x="1410" y="43"/>
                      <a:pt x="1736" y="309"/>
                    </a:cubicBezTo>
                    <a:cubicBezTo>
                      <a:pt x="2063" y="575"/>
                      <a:pt x="2197" y="1012"/>
                      <a:pt x="2076" y="1415"/>
                    </a:cubicBezTo>
                    <a:cubicBezTo>
                      <a:pt x="1954" y="1818"/>
                      <a:pt x="1603" y="2109"/>
                      <a:pt x="1184" y="2151"/>
                    </a:cubicBezTo>
                    <a:cubicBezTo>
                      <a:pt x="613" y="2209"/>
                      <a:pt x="103" y="1793"/>
                      <a:pt x="44" y="12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52"/>
              <p:cNvSpPr/>
              <p:nvPr/>
            </p:nvSpPr>
            <p:spPr>
              <a:xfrm>
                <a:off x="4067750" y="3832000"/>
                <a:ext cx="54925" cy="55225"/>
              </a:xfrm>
              <a:custGeom>
                <a:avLst/>
                <a:gdLst/>
                <a:ahLst/>
                <a:cxnLst/>
                <a:rect l="l" t="t" r="r" b="b"/>
                <a:pathLst>
                  <a:path w="2197" h="2209" extrusionOk="0">
                    <a:moveTo>
                      <a:pt x="43" y="1221"/>
                    </a:moveTo>
                    <a:cubicBezTo>
                      <a:pt x="0" y="803"/>
                      <a:pt x="213" y="400"/>
                      <a:pt x="584" y="200"/>
                    </a:cubicBezTo>
                    <a:cubicBezTo>
                      <a:pt x="955" y="0"/>
                      <a:pt x="1409" y="43"/>
                      <a:pt x="1735" y="309"/>
                    </a:cubicBezTo>
                    <a:cubicBezTo>
                      <a:pt x="2062" y="575"/>
                      <a:pt x="2196" y="1011"/>
                      <a:pt x="2074" y="1414"/>
                    </a:cubicBezTo>
                    <a:cubicBezTo>
                      <a:pt x="1954" y="1817"/>
                      <a:pt x="1602" y="2108"/>
                      <a:pt x="1183" y="2151"/>
                    </a:cubicBezTo>
                    <a:cubicBezTo>
                      <a:pt x="612" y="2208"/>
                      <a:pt x="103" y="1793"/>
                      <a:pt x="43" y="12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52"/>
              <p:cNvSpPr/>
              <p:nvPr/>
            </p:nvSpPr>
            <p:spPr>
              <a:xfrm>
                <a:off x="3915725" y="3512975"/>
                <a:ext cx="54950" cy="55250"/>
              </a:xfrm>
              <a:custGeom>
                <a:avLst/>
                <a:gdLst/>
                <a:ahLst/>
                <a:cxnLst/>
                <a:rect l="l" t="t" r="r" b="b"/>
                <a:pathLst>
                  <a:path w="2198" h="2210" extrusionOk="0">
                    <a:moveTo>
                      <a:pt x="44" y="1223"/>
                    </a:moveTo>
                    <a:cubicBezTo>
                      <a:pt x="1" y="804"/>
                      <a:pt x="215" y="401"/>
                      <a:pt x="586" y="201"/>
                    </a:cubicBezTo>
                    <a:cubicBezTo>
                      <a:pt x="956" y="1"/>
                      <a:pt x="1410" y="44"/>
                      <a:pt x="1737" y="310"/>
                    </a:cubicBezTo>
                    <a:cubicBezTo>
                      <a:pt x="2064" y="576"/>
                      <a:pt x="2198" y="1012"/>
                      <a:pt x="2077" y="1415"/>
                    </a:cubicBezTo>
                    <a:cubicBezTo>
                      <a:pt x="1957" y="1818"/>
                      <a:pt x="1604" y="2110"/>
                      <a:pt x="1186" y="2153"/>
                    </a:cubicBezTo>
                    <a:cubicBezTo>
                      <a:pt x="614" y="2209"/>
                      <a:pt x="105" y="1795"/>
                      <a:pt x="44"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52"/>
              <p:cNvSpPr/>
              <p:nvPr/>
            </p:nvSpPr>
            <p:spPr>
              <a:xfrm>
                <a:off x="3372225" y="4348375"/>
                <a:ext cx="54925" cy="55225"/>
              </a:xfrm>
              <a:custGeom>
                <a:avLst/>
                <a:gdLst/>
                <a:ahLst/>
                <a:cxnLst/>
                <a:rect l="l" t="t" r="r" b="b"/>
                <a:pathLst>
                  <a:path w="2197" h="2209" extrusionOk="0">
                    <a:moveTo>
                      <a:pt x="43" y="1222"/>
                    </a:moveTo>
                    <a:cubicBezTo>
                      <a:pt x="1" y="804"/>
                      <a:pt x="215" y="401"/>
                      <a:pt x="584" y="200"/>
                    </a:cubicBezTo>
                    <a:cubicBezTo>
                      <a:pt x="955" y="1"/>
                      <a:pt x="1409" y="43"/>
                      <a:pt x="1736" y="309"/>
                    </a:cubicBezTo>
                    <a:cubicBezTo>
                      <a:pt x="2062" y="575"/>
                      <a:pt x="2196" y="1011"/>
                      <a:pt x="2076" y="1415"/>
                    </a:cubicBezTo>
                    <a:cubicBezTo>
                      <a:pt x="1955" y="1818"/>
                      <a:pt x="1604" y="2109"/>
                      <a:pt x="1185" y="2151"/>
                    </a:cubicBezTo>
                    <a:cubicBezTo>
                      <a:pt x="613" y="2209"/>
                      <a:pt x="103" y="1793"/>
                      <a:pt x="43" y="12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52"/>
              <p:cNvSpPr/>
              <p:nvPr/>
            </p:nvSpPr>
            <p:spPr>
              <a:xfrm>
                <a:off x="2829325" y="4509875"/>
                <a:ext cx="54925" cy="55275"/>
              </a:xfrm>
              <a:custGeom>
                <a:avLst/>
                <a:gdLst/>
                <a:ahLst/>
                <a:cxnLst/>
                <a:rect l="l" t="t" r="r" b="b"/>
                <a:pathLst>
                  <a:path w="2197" h="2211" extrusionOk="0">
                    <a:moveTo>
                      <a:pt x="44" y="1223"/>
                    </a:moveTo>
                    <a:cubicBezTo>
                      <a:pt x="1" y="804"/>
                      <a:pt x="215" y="401"/>
                      <a:pt x="586" y="201"/>
                    </a:cubicBezTo>
                    <a:cubicBezTo>
                      <a:pt x="955" y="1"/>
                      <a:pt x="1410" y="45"/>
                      <a:pt x="1736" y="309"/>
                    </a:cubicBezTo>
                    <a:cubicBezTo>
                      <a:pt x="2063" y="575"/>
                      <a:pt x="2197" y="1011"/>
                      <a:pt x="2076" y="1415"/>
                    </a:cubicBezTo>
                    <a:cubicBezTo>
                      <a:pt x="1955" y="1818"/>
                      <a:pt x="1604" y="2109"/>
                      <a:pt x="1186" y="2153"/>
                    </a:cubicBezTo>
                    <a:cubicBezTo>
                      <a:pt x="614" y="2210"/>
                      <a:pt x="103" y="1794"/>
                      <a:pt x="44"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52"/>
              <p:cNvSpPr/>
              <p:nvPr/>
            </p:nvSpPr>
            <p:spPr>
              <a:xfrm>
                <a:off x="3234600" y="4369725"/>
                <a:ext cx="54925" cy="55250"/>
              </a:xfrm>
              <a:custGeom>
                <a:avLst/>
                <a:gdLst/>
                <a:ahLst/>
                <a:cxnLst/>
                <a:rect l="l" t="t" r="r" b="b"/>
                <a:pathLst>
                  <a:path w="2197" h="2210" extrusionOk="0">
                    <a:moveTo>
                      <a:pt x="44" y="1223"/>
                    </a:moveTo>
                    <a:cubicBezTo>
                      <a:pt x="1" y="804"/>
                      <a:pt x="214" y="401"/>
                      <a:pt x="584" y="201"/>
                    </a:cubicBezTo>
                    <a:cubicBezTo>
                      <a:pt x="955" y="1"/>
                      <a:pt x="1409" y="43"/>
                      <a:pt x="1736" y="309"/>
                    </a:cubicBezTo>
                    <a:cubicBezTo>
                      <a:pt x="2063" y="575"/>
                      <a:pt x="2197" y="1011"/>
                      <a:pt x="2076" y="1415"/>
                    </a:cubicBezTo>
                    <a:cubicBezTo>
                      <a:pt x="1956" y="1818"/>
                      <a:pt x="1604" y="2109"/>
                      <a:pt x="1185" y="2151"/>
                    </a:cubicBezTo>
                    <a:cubicBezTo>
                      <a:pt x="614" y="2210"/>
                      <a:pt x="103" y="1794"/>
                      <a:pt x="44"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52"/>
              <p:cNvSpPr/>
              <p:nvPr/>
            </p:nvSpPr>
            <p:spPr>
              <a:xfrm>
                <a:off x="3018975" y="4301450"/>
                <a:ext cx="54900" cy="55225"/>
              </a:xfrm>
              <a:custGeom>
                <a:avLst/>
                <a:gdLst/>
                <a:ahLst/>
                <a:cxnLst/>
                <a:rect l="l" t="t" r="r" b="b"/>
                <a:pathLst>
                  <a:path w="2196" h="2209" extrusionOk="0">
                    <a:moveTo>
                      <a:pt x="43" y="1222"/>
                    </a:moveTo>
                    <a:cubicBezTo>
                      <a:pt x="0" y="803"/>
                      <a:pt x="213" y="400"/>
                      <a:pt x="584" y="200"/>
                    </a:cubicBezTo>
                    <a:cubicBezTo>
                      <a:pt x="955" y="1"/>
                      <a:pt x="1409" y="44"/>
                      <a:pt x="1735" y="309"/>
                    </a:cubicBezTo>
                    <a:cubicBezTo>
                      <a:pt x="2061" y="575"/>
                      <a:pt x="2195" y="1011"/>
                      <a:pt x="2076" y="1415"/>
                    </a:cubicBezTo>
                    <a:cubicBezTo>
                      <a:pt x="1955" y="1818"/>
                      <a:pt x="1602" y="2109"/>
                      <a:pt x="1184" y="2151"/>
                    </a:cubicBezTo>
                    <a:cubicBezTo>
                      <a:pt x="612" y="2209"/>
                      <a:pt x="102" y="1793"/>
                      <a:pt x="43" y="12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52"/>
              <p:cNvSpPr/>
              <p:nvPr/>
            </p:nvSpPr>
            <p:spPr>
              <a:xfrm>
                <a:off x="4821575" y="616075"/>
                <a:ext cx="1011650" cy="1045700"/>
              </a:xfrm>
              <a:custGeom>
                <a:avLst/>
                <a:gdLst/>
                <a:ahLst/>
                <a:cxnLst/>
                <a:rect l="l" t="t" r="r" b="b"/>
                <a:pathLst>
                  <a:path w="40466" h="41828" extrusionOk="0">
                    <a:moveTo>
                      <a:pt x="40341" y="35742"/>
                    </a:moveTo>
                    <a:cubicBezTo>
                      <a:pt x="40465" y="32387"/>
                      <a:pt x="38582" y="28458"/>
                      <a:pt x="35866" y="25967"/>
                    </a:cubicBezTo>
                    <a:cubicBezTo>
                      <a:pt x="35870" y="25909"/>
                      <a:pt x="35874" y="25852"/>
                      <a:pt x="35877" y="25793"/>
                    </a:cubicBezTo>
                    <a:cubicBezTo>
                      <a:pt x="36031" y="21621"/>
                      <a:pt x="33079" y="16556"/>
                      <a:pt x="29286" y="14481"/>
                    </a:cubicBezTo>
                    <a:cubicBezTo>
                      <a:pt x="27863" y="13702"/>
                      <a:pt x="26523" y="13454"/>
                      <a:pt x="25397" y="13670"/>
                    </a:cubicBezTo>
                    <a:cubicBezTo>
                      <a:pt x="24150" y="9250"/>
                      <a:pt x="20960" y="4875"/>
                      <a:pt x="17128" y="2778"/>
                    </a:cubicBezTo>
                    <a:cubicBezTo>
                      <a:pt x="12050" y="0"/>
                      <a:pt x="7765" y="2275"/>
                      <a:pt x="7559" y="7861"/>
                    </a:cubicBezTo>
                    <a:cubicBezTo>
                      <a:pt x="7531" y="8640"/>
                      <a:pt x="7585" y="9445"/>
                      <a:pt x="7711" y="10257"/>
                    </a:cubicBezTo>
                    <a:cubicBezTo>
                      <a:pt x="5308" y="9309"/>
                      <a:pt x="3252" y="9933"/>
                      <a:pt x="2216" y="11752"/>
                    </a:cubicBezTo>
                    <a:lnTo>
                      <a:pt x="2210" y="11750"/>
                    </a:lnTo>
                    <a:lnTo>
                      <a:pt x="0" y="14898"/>
                    </a:lnTo>
                    <a:lnTo>
                      <a:pt x="1553" y="15729"/>
                    </a:lnTo>
                    <a:cubicBezTo>
                      <a:pt x="1938" y="19620"/>
                      <a:pt x="4669" y="23933"/>
                      <a:pt x="8095" y="25808"/>
                    </a:cubicBezTo>
                    <a:lnTo>
                      <a:pt x="33194" y="39538"/>
                    </a:lnTo>
                    <a:cubicBezTo>
                      <a:pt x="34474" y="40238"/>
                      <a:pt x="35683" y="40499"/>
                      <a:pt x="36734" y="40390"/>
                    </a:cubicBezTo>
                    <a:lnTo>
                      <a:pt x="37283" y="41827"/>
                    </a:lnTo>
                    <a:lnTo>
                      <a:pt x="38931" y="39403"/>
                    </a:lnTo>
                    <a:lnTo>
                      <a:pt x="38929" y="39397"/>
                    </a:lnTo>
                    <a:cubicBezTo>
                      <a:pt x="39760" y="38599"/>
                      <a:pt x="40282" y="37359"/>
                      <a:pt x="40341" y="3574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52"/>
              <p:cNvSpPr/>
              <p:nvPr/>
            </p:nvSpPr>
            <p:spPr>
              <a:xfrm>
                <a:off x="4802875" y="689600"/>
                <a:ext cx="977850" cy="1040375"/>
              </a:xfrm>
              <a:custGeom>
                <a:avLst/>
                <a:gdLst/>
                <a:ahLst/>
                <a:cxnLst/>
                <a:rect l="l" t="t" r="r" b="b"/>
                <a:pathLst>
                  <a:path w="39114" h="41615" extrusionOk="0">
                    <a:moveTo>
                      <a:pt x="34514" y="25968"/>
                    </a:moveTo>
                    <a:cubicBezTo>
                      <a:pt x="34518" y="25910"/>
                      <a:pt x="34523" y="25853"/>
                      <a:pt x="34526" y="25795"/>
                    </a:cubicBezTo>
                    <a:cubicBezTo>
                      <a:pt x="34679" y="21623"/>
                      <a:pt x="31728" y="16558"/>
                      <a:pt x="27935" y="14482"/>
                    </a:cubicBezTo>
                    <a:cubicBezTo>
                      <a:pt x="26511" y="13704"/>
                      <a:pt x="25171" y="13456"/>
                      <a:pt x="24045" y="13671"/>
                    </a:cubicBezTo>
                    <a:cubicBezTo>
                      <a:pt x="22798" y="9250"/>
                      <a:pt x="19609" y="4877"/>
                      <a:pt x="15778" y="2780"/>
                    </a:cubicBezTo>
                    <a:cubicBezTo>
                      <a:pt x="10698" y="1"/>
                      <a:pt x="6413" y="2277"/>
                      <a:pt x="6208" y="7862"/>
                    </a:cubicBezTo>
                    <a:cubicBezTo>
                      <a:pt x="6180" y="8642"/>
                      <a:pt x="6234" y="9445"/>
                      <a:pt x="6359" y="10259"/>
                    </a:cubicBezTo>
                    <a:cubicBezTo>
                      <a:pt x="2991" y="8930"/>
                      <a:pt x="294" y="10674"/>
                      <a:pt x="154" y="14496"/>
                    </a:cubicBezTo>
                    <a:cubicBezTo>
                      <a:pt x="0" y="18668"/>
                      <a:pt x="2951" y="23733"/>
                      <a:pt x="6744" y="25808"/>
                    </a:cubicBezTo>
                    <a:lnTo>
                      <a:pt x="31842" y="39540"/>
                    </a:lnTo>
                    <a:cubicBezTo>
                      <a:pt x="35637" y="41615"/>
                      <a:pt x="38836" y="39915"/>
                      <a:pt x="38991" y="35743"/>
                    </a:cubicBezTo>
                    <a:cubicBezTo>
                      <a:pt x="39113" y="32389"/>
                      <a:pt x="37230" y="28459"/>
                      <a:pt x="34514" y="259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52"/>
              <p:cNvSpPr/>
              <p:nvPr/>
            </p:nvSpPr>
            <p:spPr>
              <a:xfrm>
                <a:off x="4287525" y="214225"/>
                <a:ext cx="606375" cy="626800"/>
              </a:xfrm>
              <a:custGeom>
                <a:avLst/>
                <a:gdLst/>
                <a:ahLst/>
                <a:cxnLst/>
                <a:rect l="l" t="t" r="r" b="b"/>
                <a:pathLst>
                  <a:path w="24255" h="25072" extrusionOk="0">
                    <a:moveTo>
                      <a:pt x="24180" y="21423"/>
                    </a:moveTo>
                    <a:cubicBezTo>
                      <a:pt x="24254" y="19413"/>
                      <a:pt x="23126" y="17058"/>
                      <a:pt x="21498" y="15565"/>
                    </a:cubicBezTo>
                    <a:cubicBezTo>
                      <a:pt x="21500" y="15530"/>
                      <a:pt x="21503" y="15496"/>
                      <a:pt x="21504" y="15461"/>
                    </a:cubicBezTo>
                    <a:cubicBezTo>
                      <a:pt x="21597" y="12960"/>
                      <a:pt x="19828" y="9925"/>
                      <a:pt x="17553" y="8680"/>
                    </a:cubicBezTo>
                    <a:cubicBezTo>
                      <a:pt x="16702" y="8214"/>
                      <a:pt x="15897" y="8065"/>
                      <a:pt x="15222" y="8195"/>
                    </a:cubicBezTo>
                    <a:cubicBezTo>
                      <a:pt x="14475" y="5545"/>
                      <a:pt x="12563" y="2923"/>
                      <a:pt x="10267" y="1667"/>
                    </a:cubicBezTo>
                    <a:cubicBezTo>
                      <a:pt x="7222" y="1"/>
                      <a:pt x="4655" y="1365"/>
                      <a:pt x="4531" y="4712"/>
                    </a:cubicBezTo>
                    <a:cubicBezTo>
                      <a:pt x="4514" y="5180"/>
                      <a:pt x="4546" y="5662"/>
                      <a:pt x="4622" y="6149"/>
                    </a:cubicBezTo>
                    <a:cubicBezTo>
                      <a:pt x="3182" y="5581"/>
                      <a:pt x="1949" y="5955"/>
                      <a:pt x="1329" y="7044"/>
                    </a:cubicBezTo>
                    <a:lnTo>
                      <a:pt x="1324" y="7043"/>
                    </a:lnTo>
                    <a:lnTo>
                      <a:pt x="0" y="8930"/>
                    </a:lnTo>
                    <a:lnTo>
                      <a:pt x="931" y="9428"/>
                    </a:lnTo>
                    <a:cubicBezTo>
                      <a:pt x="1162" y="11761"/>
                      <a:pt x="2799" y="14346"/>
                      <a:pt x="4853" y="15469"/>
                    </a:cubicBezTo>
                    <a:lnTo>
                      <a:pt x="19896" y="23699"/>
                    </a:lnTo>
                    <a:cubicBezTo>
                      <a:pt x="20663" y="24119"/>
                      <a:pt x="21387" y="24276"/>
                      <a:pt x="22018" y="24210"/>
                    </a:cubicBezTo>
                    <a:lnTo>
                      <a:pt x="22347" y="25071"/>
                    </a:lnTo>
                    <a:lnTo>
                      <a:pt x="23334" y="23618"/>
                    </a:lnTo>
                    <a:lnTo>
                      <a:pt x="23333" y="23616"/>
                    </a:lnTo>
                    <a:cubicBezTo>
                      <a:pt x="23832" y="23137"/>
                      <a:pt x="24145" y="22393"/>
                      <a:pt x="24180" y="214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52"/>
              <p:cNvSpPr/>
              <p:nvPr/>
            </p:nvSpPr>
            <p:spPr>
              <a:xfrm>
                <a:off x="4276325" y="258300"/>
                <a:ext cx="586100" cy="623625"/>
              </a:xfrm>
              <a:custGeom>
                <a:avLst/>
                <a:gdLst/>
                <a:ahLst/>
                <a:cxnLst/>
                <a:rect l="l" t="t" r="r" b="b"/>
                <a:pathLst>
                  <a:path w="23444" h="24945" extrusionOk="0">
                    <a:moveTo>
                      <a:pt x="20687" y="15565"/>
                    </a:moveTo>
                    <a:cubicBezTo>
                      <a:pt x="20689" y="15530"/>
                      <a:pt x="20693" y="15496"/>
                      <a:pt x="20694" y="15461"/>
                    </a:cubicBezTo>
                    <a:cubicBezTo>
                      <a:pt x="20786" y="12960"/>
                      <a:pt x="19017" y="9925"/>
                      <a:pt x="16743" y="8680"/>
                    </a:cubicBezTo>
                    <a:cubicBezTo>
                      <a:pt x="15890" y="8214"/>
                      <a:pt x="15087" y="8066"/>
                      <a:pt x="14412" y="8195"/>
                    </a:cubicBezTo>
                    <a:cubicBezTo>
                      <a:pt x="13665" y="5545"/>
                      <a:pt x="11753" y="2923"/>
                      <a:pt x="9457" y="1667"/>
                    </a:cubicBezTo>
                    <a:cubicBezTo>
                      <a:pt x="6412" y="1"/>
                      <a:pt x="3844" y="1365"/>
                      <a:pt x="3720" y="4713"/>
                    </a:cubicBezTo>
                    <a:cubicBezTo>
                      <a:pt x="3703" y="5181"/>
                      <a:pt x="3736" y="5663"/>
                      <a:pt x="3811" y="6150"/>
                    </a:cubicBezTo>
                    <a:cubicBezTo>
                      <a:pt x="1792" y="5353"/>
                      <a:pt x="176" y="6400"/>
                      <a:pt x="92" y="8690"/>
                    </a:cubicBezTo>
                    <a:cubicBezTo>
                      <a:pt x="0" y="11190"/>
                      <a:pt x="1769" y="14227"/>
                      <a:pt x="4042" y="15470"/>
                    </a:cubicBezTo>
                    <a:lnTo>
                      <a:pt x="19086" y="23700"/>
                    </a:lnTo>
                    <a:cubicBezTo>
                      <a:pt x="21360" y="24944"/>
                      <a:pt x="23278" y="23926"/>
                      <a:pt x="23370" y="21425"/>
                    </a:cubicBezTo>
                    <a:cubicBezTo>
                      <a:pt x="23444" y="19414"/>
                      <a:pt x="22315" y="17058"/>
                      <a:pt x="20687" y="155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52"/>
              <p:cNvSpPr/>
              <p:nvPr/>
            </p:nvSpPr>
            <p:spPr>
              <a:xfrm>
                <a:off x="2041000" y="1610425"/>
                <a:ext cx="983725" cy="994900"/>
              </a:xfrm>
              <a:custGeom>
                <a:avLst/>
                <a:gdLst/>
                <a:ahLst/>
                <a:cxnLst/>
                <a:rect l="l" t="t" r="r" b="b"/>
                <a:pathLst>
                  <a:path w="39349" h="39796" extrusionOk="0">
                    <a:moveTo>
                      <a:pt x="37801" y="1471"/>
                    </a:moveTo>
                    <a:lnTo>
                      <a:pt x="39348" y="1"/>
                    </a:lnTo>
                    <a:lnTo>
                      <a:pt x="37566" y="15"/>
                    </a:lnTo>
                    <a:lnTo>
                      <a:pt x="28206" y="5737"/>
                    </a:lnTo>
                    <a:lnTo>
                      <a:pt x="30833" y="7302"/>
                    </a:lnTo>
                    <a:lnTo>
                      <a:pt x="22498" y="19684"/>
                    </a:lnTo>
                    <a:lnTo>
                      <a:pt x="14182" y="18927"/>
                    </a:lnTo>
                    <a:lnTo>
                      <a:pt x="1" y="38554"/>
                    </a:lnTo>
                    <a:lnTo>
                      <a:pt x="1717" y="39795"/>
                    </a:lnTo>
                    <a:lnTo>
                      <a:pt x="15189" y="21144"/>
                    </a:lnTo>
                    <a:lnTo>
                      <a:pt x="23554" y="21906"/>
                    </a:lnTo>
                    <a:lnTo>
                      <a:pt x="32655" y="8388"/>
                    </a:lnTo>
                    <a:lnTo>
                      <a:pt x="35599" y="10142"/>
                    </a:lnTo>
                    <a:lnTo>
                      <a:pt x="37295" y="10218"/>
                    </a:lnTo>
                    <a:lnTo>
                      <a:pt x="35865" y="9094"/>
                    </a:ln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52"/>
              <p:cNvSpPr/>
              <p:nvPr/>
            </p:nvSpPr>
            <p:spPr>
              <a:xfrm>
                <a:off x="2069375" y="1684100"/>
                <a:ext cx="903350" cy="941400"/>
              </a:xfrm>
              <a:custGeom>
                <a:avLst/>
                <a:gdLst/>
                <a:ahLst/>
                <a:cxnLst/>
                <a:rect l="l" t="t" r="r" b="b"/>
                <a:pathLst>
                  <a:path w="36134" h="37656" extrusionOk="0">
                    <a:moveTo>
                      <a:pt x="1716" y="37656"/>
                    </a:moveTo>
                    <a:lnTo>
                      <a:pt x="0" y="36414"/>
                    </a:lnTo>
                    <a:lnTo>
                      <a:pt x="14742" y="16055"/>
                    </a:lnTo>
                    <a:lnTo>
                      <a:pt x="23059" y="16812"/>
                    </a:lnTo>
                    <a:lnTo>
                      <a:pt x="34377" y="1"/>
                    </a:lnTo>
                    <a:lnTo>
                      <a:pt x="36133" y="1183"/>
                    </a:lnTo>
                    <a:lnTo>
                      <a:pt x="24114" y="19034"/>
                    </a:lnTo>
                    <a:lnTo>
                      <a:pt x="15749" y="18272"/>
                    </a:lnTo>
                    <a:close/>
                  </a:path>
                </a:pathLst>
              </a:custGeom>
              <a:gradFill>
                <a:gsLst>
                  <a:gs pos="0">
                    <a:srgbClr val="401EBB"/>
                  </a:gs>
                  <a:gs pos="100000">
                    <a:srgbClr val="02BCF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52"/>
              <p:cNvSpPr/>
              <p:nvPr/>
            </p:nvSpPr>
            <p:spPr>
              <a:xfrm>
                <a:off x="2788550" y="1610425"/>
                <a:ext cx="236175" cy="255450"/>
              </a:xfrm>
              <a:custGeom>
                <a:avLst/>
                <a:gdLst/>
                <a:ahLst/>
                <a:cxnLst/>
                <a:rect l="l" t="t" r="r" b="b"/>
                <a:pathLst>
                  <a:path w="9447" h="10218" extrusionOk="0">
                    <a:moveTo>
                      <a:pt x="9446" y="1"/>
                    </a:moveTo>
                    <a:lnTo>
                      <a:pt x="0" y="5813"/>
                    </a:lnTo>
                    <a:lnTo>
                      <a:pt x="7393" y="10218"/>
                    </a:lnTo>
                    <a:close/>
                  </a:path>
                </a:pathLst>
              </a:custGeom>
              <a:gradFill>
                <a:gsLst>
                  <a:gs pos="0">
                    <a:srgbClr val="401EBB"/>
                  </a:gs>
                  <a:gs pos="100000">
                    <a:srgbClr val="02BCF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52"/>
              <p:cNvSpPr/>
              <p:nvPr/>
            </p:nvSpPr>
            <p:spPr>
              <a:xfrm>
                <a:off x="2746125" y="1610425"/>
                <a:ext cx="278600" cy="145325"/>
              </a:xfrm>
              <a:custGeom>
                <a:avLst/>
                <a:gdLst/>
                <a:ahLst/>
                <a:cxnLst/>
                <a:rect l="l" t="t" r="r" b="b"/>
                <a:pathLst>
                  <a:path w="11144" h="5813" extrusionOk="0">
                    <a:moveTo>
                      <a:pt x="1697" y="5813"/>
                    </a:moveTo>
                    <a:lnTo>
                      <a:pt x="1" y="5737"/>
                    </a:lnTo>
                    <a:lnTo>
                      <a:pt x="9361" y="15"/>
                    </a:lnTo>
                    <a:lnTo>
                      <a:pt x="11143" y="1"/>
                    </a:lnTo>
                    <a:close/>
                  </a:path>
                </a:pathLst>
              </a:custGeom>
              <a:solidFill>
                <a:srgbClr val="549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52"/>
              <p:cNvSpPr/>
              <p:nvPr/>
            </p:nvSpPr>
            <p:spPr>
              <a:xfrm>
                <a:off x="4987825" y="2567800"/>
                <a:ext cx="1057325" cy="1148050"/>
              </a:xfrm>
              <a:custGeom>
                <a:avLst/>
                <a:gdLst/>
                <a:ahLst/>
                <a:cxnLst/>
                <a:rect l="l" t="t" r="r" b="b"/>
                <a:pathLst>
                  <a:path w="42293" h="45922" extrusionOk="0">
                    <a:moveTo>
                      <a:pt x="35052" y="11620"/>
                    </a:moveTo>
                    <a:cubicBezTo>
                      <a:pt x="39179" y="16679"/>
                      <a:pt x="41671" y="22727"/>
                      <a:pt x="41982" y="28432"/>
                    </a:cubicBezTo>
                    <a:cubicBezTo>
                      <a:pt x="42292" y="34136"/>
                      <a:pt x="40394" y="39031"/>
                      <a:pt x="36706" y="42040"/>
                    </a:cubicBezTo>
                    <a:cubicBezTo>
                      <a:pt x="33018" y="45048"/>
                      <a:pt x="27841" y="45922"/>
                      <a:pt x="22315" y="44472"/>
                    </a:cubicBezTo>
                    <a:cubicBezTo>
                      <a:pt x="16790" y="43021"/>
                      <a:pt x="11366" y="39364"/>
                      <a:pt x="7241" y="34303"/>
                    </a:cubicBezTo>
                    <a:cubicBezTo>
                      <a:pt x="3114" y="29243"/>
                      <a:pt x="620" y="23197"/>
                      <a:pt x="311" y="17492"/>
                    </a:cubicBezTo>
                    <a:cubicBezTo>
                      <a:pt x="1" y="11787"/>
                      <a:pt x="1899" y="6892"/>
                      <a:pt x="5587" y="3884"/>
                    </a:cubicBezTo>
                    <a:cubicBezTo>
                      <a:pt x="9275" y="876"/>
                      <a:pt x="14452" y="1"/>
                      <a:pt x="19977" y="1452"/>
                    </a:cubicBezTo>
                    <a:cubicBezTo>
                      <a:pt x="25503" y="2903"/>
                      <a:pt x="30927" y="6560"/>
                      <a:pt x="35052" y="1162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52"/>
              <p:cNvSpPr/>
              <p:nvPr/>
            </p:nvSpPr>
            <p:spPr>
              <a:xfrm>
                <a:off x="4909150" y="2620025"/>
                <a:ext cx="1052750" cy="1141650"/>
              </a:xfrm>
              <a:custGeom>
                <a:avLst/>
                <a:gdLst/>
                <a:ahLst/>
                <a:cxnLst/>
                <a:rect l="l" t="t" r="r" b="b"/>
                <a:pathLst>
                  <a:path w="42110" h="45666" extrusionOk="0">
                    <a:moveTo>
                      <a:pt x="34872" y="11528"/>
                    </a:moveTo>
                    <a:cubicBezTo>
                      <a:pt x="38986" y="16555"/>
                      <a:pt x="41474" y="22568"/>
                      <a:pt x="41792" y="28243"/>
                    </a:cubicBezTo>
                    <a:cubicBezTo>
                      <a:pt x="42110" y="33917"/>
                      <a:pt x="40230" y="38791"/>
                      <a:pt x="36565" y="41789"/>
                    </a:cubicBezTo>
                    <a:cubicBezTo>
                      <a:pt x="32900" y="44787"/>
                      <a:pt x="27751" y="45666"/>
                      <a:pt x="22251" y="44231"/>
                    </a:cubicBezTo>
                    <a:cubicBezTo>
                      <a:pt x="16752" y="42796"/>
                      <a:pt x="11351" y="39166"/>
                      <a:pt x="7237" y="34138"/>
                    </a:cubicBezTo>
                    <a:cubicBezTo>
                      <a:pt x="3124" y="29111"/>
                      <a:pt x="634" y="23098"/>
                      <a:pt x="318" y="17424"/>
                    </a:cubicBezTo>
                    <a:cubicBezTo>
                      <a:pt x="0" y="11748"/>
                      <a:pt x="1880" y="6875"/>
                      <a:pt x="5545" y="3877"/>
                    </a:cubicBezTo>
                    <a:cubicBezTo>
                      <a:pt x="9210" y="879"/>
                      <a:pt x="14359" y="0"/>
                      <a:pt x="19859" y="1435"/>
                    </a:cubicBezTo>
                    <a:cubicBezTo>
                      <a:pt x="25358" y="2870"/>
                      <a:pt x="30759" y="6500"/>
                      <a:pt x="34872" y="11528"/>
                    </a:cubicBez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52"/>
              <p:cNvSpPr/>
              <p:nvPr/>
            </p:nvSpPr>
            <p:spPr>
              <a:xfrm>
                <a:off x="5032425" y="2687525"/>
                <a:ext cx="856575" cy="1019850"/>
              </a:xfrm>
              <a:custGeom>
                <a:avLst/>
                <a:gdLst/>
                <a:ahLst/>
                <a:cxnLst/>
                <a:rect l="l" t="t" r="r" b="b"/>
                <a:pathLst>
                  <a:path w="34263" h="40794" extrusionOk="0">
                    <a:moveTo>
                      <a:pt x="17127" y="3020"/>
                    </a:moveTo>
                    <a:cubicBezTo>
                      <a:pt x="7667" y="1"/>
                      <a:pt x="0" y="5333"/>
                      <a:pt x="3" y="14930"/>
                    </a:cubicBezTo>
                    <a:cubicBezTo>
                      <a:pt x="4" y="24528"/>
                      <a:pt x="7675" y="34755"/>
                      <a:pt x="17135" y="37774"/>
                    </a:cubicBezTo>
                    <a:cubicBezTo>
                      <a:pt x="26595" y="40794"/>
                      <a:pt x="34262" y="35461"/>
                      <a:pt x="34260" y="25864"/>
                    </a:cubicBezTo>
                    <a:cubicBezTo>
                      <a:pt x="34258" y="16267"/>
                      <a:pt x="26586" y="6040"/>
                      <a:pt x="17127" y="3020"/>
                    </a:cubicBezTo>
                    <a:close/>
                    <a:moveTo>
                      <a:pt x="17135" y="33777"/>
                    </a:moveTo>
                    <a:cubicBezTo>
                      <a:pt x="9850" y="31452"/>
                      <a:pt x="3945" y="23577"/>
                      <a:pt x="3942" y="16187"/>
                    </a:cubicBezTo>
                    <a:cubicBezTo>
                      <a:pt x="3940" y="8798"/>
                      <a:pt x="9842" y="4692"/>
                      <a:pt x="17127" y="7016"/>
                    </a:cubicBezTo>
                    <a:cubicBezTo>
                      <a:pt x="24413" y="9342"/>
                      <a:pt x="30318" y="17217"/>
                      <a:pt x="30320" y="24606"/>
                    </a:cubicBezTo>
                    <a:cubicBezTo>
                      <a:pt x="30322" y="31996"/>
                      <a:pt x="24419" y="36103"/>
                      <a:pt x="17135" y="33777"/>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52"/>
              <p:cNvSpPr/>
              <p:nvPr/>
            </p:nvSpPr>
            <p:spPr>
              <a:xfrm>
                <a:off x="5222700" y="2914100"/>
                <a:ext cx="476000" cy="566700"/>
              </a:xfrm>
              <a:custGeom>
                <a:avLst/>
                <a:gdLst/>
                <a:ahLst/>
                <a:cxnLst/>
                <a:rect l="l" t="t" r="r" b="b"/>
                <a:pathLst>
                  <a:path w="19040" h="22668" extrusionOk="0">
                    <a:moveTo>
                      <a:pt x="9517" y="1678"/>
                    </a:moveTo>
                    <a:cubicBezTo>
                      <a:pt x="4262" y="1"/>
                      <a:pt x="1" y="2964"/>
                      <a:pt x="3" y="8296"/>
                    </a:cubicBezTo>
                    <a:cubicBezTo>
                      <a:pt x="4" y="13629"/>
                      <a:pt x="4266" y="19312"/>
                      <a:pt x="9523" y="20990"/>
                    </a:cubicBezTo>
                    <a:cubicBezTo>
                      <a:pt x="14779" y="22667"/>
                      <a:pt x="19040" y="19705"/>
                      <a:pt x="19037" y="14372"/>
                    </a:cubicBezTo>
                    <a:cubicBezTo>
                      <a:pt x="19036" y="9039"/>
                      <a:pt x="14774" y="3357"/>
                      <a:pt x="9517" y="1678"/>
                    </a:cubicBezTo>
                    <a:close/>
                    <a:moveTo>
                      <a:pt x="9522" y="16702"/>
                    </a:moveTo>
                    <a:cubicBezTo>
                      <a:pt x="6601" y="15769"/>
                      <a:pt x="4230" y="12610"/>
                      <a:pt x="4230" y="9646"/>
                    </a:cubicBezTo>
                    <a:cubicBezTo>
                      <a:pt x="4229" y="6683"/>
                      <a:pt x="6597" y="5034"/>
                      <a:pt x="9518" y="5967"/>
                    </a:cubicBezTo>
                    <a:cubicBezTo>
                      <a:pt x="12441" y="6900"/>
                      <a:pt x="14810" y="10059"/>
                      <a:pt x="14811" y="13023"/>
                    </a:cubicBezTo>
                    <a:cubicBezTo>
                      <a:pt x="14811" y="15986"/>
                      <a:pt x="12443" y="17634"/>
                      <a:pt x="9522" y="16702"/>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52"/>
              <p:cNvSpPr/>
              <p:nvPr/>
            </p:nvSpPr>
            <p:spPr>
              <a:xfrm>
                <a:off x="4477475" y="3165475"/>
                <a:ext cx="1000175" cy="651475"/>
              </a:xfrm>
              <a:custGeom>
                <a:avLst/>
                <a:gdLst/>
                <a:ahLst/>
                <a:cxnLst/>
                <a:rect l="l" t="t" r="r" b="b"/>
                <a:pathLst>
                  <a:path w="40007" h="26059" extrusionOk="0">
                    <a:moveTo>
                      <a:pt x="40007" y="1451"/>
                    </a:moveTo>
                    <a:cubicBezTo>
                      <a:pt x="39858" y="716"/>
                      <a:pt x="39661" y="263"/>
                      <a:pt x="38822" y="1"/>
                    </a:cubicBezTo>
                    <a:lnTo>
                      <a:pt x="31111" y="4507"/>
                    </a:lnTo>
                    <a:lnTo>
                      <a:pt x="11392" y="16033"/>
                    </a:lnTo>
                    <a:lnTo>
                      <a:pt x="8105" y="15310"/>
                    </a:lnTo>
                    <a:lnTo>
                      <a:pt x="0" y="20186"/>
                    </a:lnTo>
                    <a:lnTo>
                      <a:pt x="5537" y="21026"/>
                    </a:lnTo>
                    <a:lnTo>
                      <a:pt x="4622" y="26058"/>
                    </a:lnTo>
                    <a:lnTo>
                      <a:pt x="12092" y="21249"/>
                    </a:lnTo>
                    <a:lnTo>
                      <a:pt x="12572" y="17869"/>
                    </a:lnTo>
                    <a:close/>
                  </a:path>
                </a:pathLst>
              </a:custGeom>
              <a:solidFill>
                <a:srgbClr val="355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52"/>
              <p:cNvSpPr/>
              <p:nvPr/>
            </p:nvSpPr>
            <p:spPr>
              <a:xfrm>
                <a:off x="4477475" y="3165475"/>
                <a:ext cx="1000175" cy="651475"/>
              </a:xfrm>
              <a:custGeom>
                <a:avLst/>
                <a:gdLst/>
                <a:ahLst/>
                <a:cxnLst/>
                <a:rect l="l" t="t" r="r" b="b"/>
                <a:pathLst>
                  <a:path w="40007" h="26059" extrusionOk="0">
                    <a:moveTo>
                      <a:pt x="40007" y="1451"/>
                    </a:moveTo>
                    <a:cubicBezTo>
                      <a:pt x="39858" y="716"/>
                      <a:pt x="39661" y="263"/>
                      <a:pt x="38822" y="1"/>
                    </a:cubicBezTo>
                    <a:lnTo>
                      <a:pt x="31111" y="4507"/>
                    </a:lnTo>
                    <a:lnTo>
                      <a:pt x="11392" y="16033"/>
                    </a:lnTo>
                    <a:lnTo>
                      <a:pt x="8105" y="15310"/>
                    </a:lnTo>
                    <a:lnTo>
                      <a:pt x="0" y="20186"/>
                    </a:lnTo>
                    <a:lnTo>
                      <a:pt x="5537" y="21026"/>
                    </a:lnTo>
                    <a:lnTo>
                      <a:pt x="4622" y="26058"/>
                    </a:lnTo>
                    <a:lnTo>
                      <a:pt x="12092" y="21249"/>
                    </a:lnTo>
                    <a:lnTo>
                      <a:pt x="12572" y="17869"/>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52"/>
              <p:cNvSpPr/>
              <p:nvPr/>
            </p:nvSpPr>
            <p:spPr>
              <a:xfrm>
                <a:off x="4703650" y="4533500"/>
                <a:ext cx="1297250" cy="803000"/>
              </a:xfrm>
              <a:custGeom>
                <a:avLst/>
                <a:gdLst/>
                <a:ahLst/>
                <a:cxnLst/>
                <a:rect l="l" t="t" r="r" b="b"/>
                <a:pathLst>
                  <a:path w="51890" h="32120" extrusionOk="0">
                    <a:moveTo>
                      <a:pt x="51882" y="15675"/>
                    </a:moveTo>
                    <a:lnTo>
                      <a:pt x="51889" y="12228"/>
                    </a:lnTo>
                    <a:lnTo>
                      <a:pt x="50767" y="12730"/>
                    </a:lnTo>
                    <a:lnTo>
                      <a:pt x="30327" y="787"/>
                    </a:lnTo>
                    <a:cubicBezTo>
                      <a:pt x="28980" y="1"/>
                      <a:pt x="26632" y="93"/>
                      <a:pt x="25083" y="994"/>
                    </a:cubicBezTo>
                    <a:lnTo>
                      <a:pt x="1955" y="14429"/>
                    </a:lnTo>
                    <a:lnTo>
                      <a:pt x="31" y="14429"/>
                    </a:lnTo>
                    <a:lnTo>
                      <a:pt x="31" y="17844"/>
                    </a:lnTo>
                    <a:lnTo>
                      <a:pt x="42" y="17835"/>
                    </a:lnTo>
                    <a:cubicBezTo>
                      <a:pt x="0" y="18369"/>
                      <a:pt x="290" y="18888"/>
                      <a:pt x="942" y="19267"/>
                    </a:cubicBezTo>
                    <a:lnTo>
                      <a:pt x="21594" y="31334"/>
                    </a:lnTo>
                    <a:cubicBezTo>
                      <a:pt x="22939" y="32120"/>
                      <a:pt x="25287" y="32028"/>
                      <a:pt x="26836" y="31127"/>
                    </a:cubicBezTo>
                    <a:lnTo>
                      <a:pt x="50610" y="17318"/>
                    </a:lnTo>
                    <a:cubicBezTo>
                      <a:pt x="51419" y="16847"/>
                      <a:pt x="51841" y="16250"/>
                      <a:pt x="51877" y="15675"/>
                    </a:cubicBezTo>
                    <a:close/>
                  </a:path>
                </a:pathLst>
              </a:custGeom>
              <a:solidFill>
                <a:srgbClr val="4449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52"/>
              <p:cNvSpPr/>
              <p:nvPr/>
            </p:nvSpPr>
            <p:spPr>
              <a:xfrm>
                <a:off x="4703650" y="4533500"/>
                <a:ext cx="1297250" cy="803000"/>
              </a:xfrm>
              <a:custGeom>
                <a:avLst/>
                <a:gdLst/>
                <a:ahLst/>
                <a:cxnLst/>
                <a:rect l="l" t="t" r="r" b="b"/>
                <a:pathLst>
                  <a:path w="51890" h="32120" extrusionOk="0">
                    <a:moveTo>
                      <a:pt x="51882" y="15675"/>
                    </a:moveTo>
                    <a:lnTo>
                      <a:pt x="51889" y="12228"/>
                    </a:lnTo>
                    <a:lnTo>
                      <a:pt x="50767" y="12730"/>
                    </a:lnTo>
                    <a:lnTo>
                      <a:pt x="30327" y="787"/>
                    </a:lnTo>
                    <a:cubicBezTo>
                      <a:pt x="28980" y="1"/>
                      <a:pt x="26632" y="93"/>
                      <a:pt x="25083" y="994"/>
                    </a:cubicBezTo>
                    <a:lnTo>
                      <a:pt x="1955" y="14429"/>
                    </a:lnTo>
                    <a:lnTo>
                      <a:pt x="31" y="14429"/>
                    </a:lnTo>
                    <a:lnTo>
                      <a:pt x="31" y="17844"/>
                    </a:lnTo>
                    <a:lnTo>
                      <a:pt x="42" y="17835"/>
                    </a:lnTo>
                    <a:cubicBezTo>
                      <a:pt x="0" y="18369"/>
                      <a:pt x="290" y="18888"/>
                      <a:pt x="942" y="19267"/>
                    </a:cubicBezTo>
                    <a:lnTo>
                      <a:pt x="21594" y="31334"/>
                    </a:lnTo>
                    <a:cubicBezTo>
                      <a:pt x="22939" y="32120"/>
                      <a:pt x="25287" y="32028"/>
                      <a:pt x="26836" y="31127"/>
                    </a:cubicBezTo>
                    <a:lnTo>
                      <a:pt x="50610" y="17318"/>
                    </a:lnTo>
                    <a:cubicBezTo>
                      <a:pt x="51419" y="16847"/>
                      <a:pt x="51841" y="16250"/>
                      <a:pt x="51877" y="1567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52"/>
              <p:cNvSpPr/>
              <p:nvPr/>
            </p:nvSpPr>
            <p:spPr>
              <a:xfrm>
                <a:off x="4693525" y="4486975"/>
                <a:ext cx="1318250" cy="767725"/>
              </a:xfrm>
              <a:custGeom>
                <a:avLst/>
                <a:gdLst/>
                <a:ahLst/>
                <a:cxnLst/>
                <a:rect l="l" t="t" r="r" b="b"/>
                <a:pathLst>
                  <a:path w="52730" h="30709" extrusionOk="0">
                    <a:moveTo>
                      <a:pt x="51015" y="15906"/>
                    </a:moveTo>
                    <a:lnTo>
                      <a:pt x="27241" y="29716"/>
                    </a:lnTo>
                    <a:cubicBezTo>
                      <a:pt x="25692" y="30616"/>
                      <a:pt x="23344" y="30708"/>
                      <a:pt x="21999" y="29922"/>
                    </a:cubicBezTo>
                    <a:lnTo>
                      <a:pt x="1347" y="17857"/>
                    </a:lnTo>
                    <a:cubicBezTo>
                      <a:pt x="1" y="17070"/>
                      <a:pt x="165" y="15703"/>
                      <a:pt x="1715" y="14802"/>
                    </a:cubicBezTo>
                    <a:lnTo>
                      <a:pt x="25488" y="993"/>
                    </a:lnTo>
                    <a:cubicBezTo>
                      <a:pt x="27037" y="93"/>
                      <a:pt x="29385" y="1"/>
                      <a:pt x="30732" y="787"/>
                    </a:cubicBezTo>
                    <a:lnTo>
                      <a:pt x="51384" y="12852"/>
                    </a:lnTo>
                    <a:cubicBezTo>
                      <a:pt x="52729" y="13639"/>
                      <a:pt x="52565" y="15006"/>
                      <a:pt x="51015" y="1590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52"/>
              <p:cNvSpPr/>
              <p:nvPr/>
            </p:nvSpPr>
            <p:spPr>
              <a:xfrm>
                <a:off x="5028600" y="4681950"/>
                <a:ext cx="602450" cy="350875"/>
              </a:xfrm>
              <a:custGeom>
                <a:avLst/>
                <a:gdLst/>
                <a:ahLst/>
                <a:cxnLst/>
                <a:rect l="l" t="t" r="r" b="b"/>
                <a:pathLst>
                  <a:path w="24098" h="14035" extrusionOk="0">
                    <a:moveTo>
                      <a:pt x="15733" y="202"/>
                    </a:moveTo>
                    <a:cubicBezTo>
                      <a:pt x="10213" y="0"/>
                      <a:pt x="6833" y="3975"/>
                      <a:pt x="9805" y="5711"/>
                    </a:cubicBezTo>
                    <a:cubicBezTo>
                      <a:pt x="6833" y="3975"/>
                      <a:pt x="0" y="5932"/>
                      <a:pt x="331" y="9148"/>
                    </a:cubicBezTo>
                    <a:cubicBezTo>
                      <a:pt x="675" y="12474"/>
                      <a:pt x="8618" y="14035"/>
                      <a:pt x="19402" y="11317"/>
                    </a:cubicBezTo>
                    <a:cubicBezTo>
                      <a:pt x="24097" y="5043"/>
                      <a:pt x="21441" y="411"/>
                      <a:pt x="15733" y="20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46" name="Google Shape;1946;p52"/>
          <p:cNvGrpSpPr/>
          <p:nvPr/>
        </p:nvGrpSpPr>
        <p:grpSpPr>
          <a:xfrm>
            <a:off x="4232518" y="2519437"/>
            <a:ext cx="3189652" cy="2310323"/>
            <a:chOff x="4295674" y="2528435"/>
            <a:chExt cx="3189652" cy="2310323"/>
          </a:xfrm>
        </p:grpSpPr>
        <p:grpSp>
          <p:nvGrpSpPr>
            <p:cNvPr id="1947" name="Google Shape;1947;p52"/>
            <p:cNvGrpSpPr/>
            <p:nvPr/>
          </p:nvGrpSpPr>
          <p:grpSpPr>
            <a:xfrm>
              <a:off x="4295674" y="2548959"/>
              <a:ext cx="3189652" cy="2289799"/>
              <a:chOff x="342525" y="498725"/>
              <a:chExt cx="6934025" cy="4977825"/>
            </a:xfrm>
          </p:grpSpPr>
          <p:sp>
            <p:nvSpPr>
              <p:cNvPr id="1948" name="Google Shape;1948;p52"/>
              <p:cNvSpPr/>
              <p:nvPr/>
            </p:nvSpPr>
            <p:spPr>
              <a:xfrm>
                <a:off x="5470400" y="4284775"/>
                <a:ext cx="1089125" cy="1191775"/>
              </a:xfrm>
              <a:custGeom>
                <a:avLst/>
                <a:gdLst/>
                <a:ahLst/>
                <a:cxnLst/>
                <a:rect l="l" t="t" r="r" b="b"/>
                <a:pathLst>
                  <a:path w="43565" h="47671" extrusionOk="0">
                    <a:moveTo>
                      <a:pt x="43564" y="47671"/>
                    </a:moveTo>
                    <a:lnTo>
                      <a:pt x="42462" y="24082"/>
                    </a:lnTo>
                    <a:lnTo>
                      <a:pt x="42489" y="24063"/>
                    </a:lnTo>
                    <a:lnTo>
                      <a:pt x="42461" y="24048"/>
                    </a:lnTo>
                    <a:lnTo>
                      <a:pt x="42461" y="24024"/>
                    </a:lnTo>
                    <a:lnTo>
                      <a:pt x="41656" y="23579"/>
                    </a:lnTo>
                    <a:lnTo>
                      <a:pt x="1052" y="1"/>
                    </a:lnTo>
                    <a:lnTo>
                      <a:pt x="0" y="571"/>
                    </a:lnTo>
                    <a:lnTo>
                      <a:pt x="41469" y="24816"/>
                    </a:lnTo>
                    <a:lnTo>
                      <a:pt x="41469" y="24816"/>
                    </a:lnTo>
                    <a:lnTo>
                      <a:pt x="42382" y="47045"/>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52"/>
              <p:cNvSpPr/>
              <p:nvPr/>
            </p:nvSpPr>
            <p:spPr>
              <a:xfrm>
                <a:off x="5380250" y="4328800"/>
                <a:ext cx="738825" cy="988975"/>
              </a:xfrm>
              <a:custGeom>
                <a:avLst/>
                <a:gdLst/>
                <a:ahLst/>
                <a:cxnLst/>
                <a:rect l="l" t="t" r="r" b="b"/>
                <a:pathLst>
                  <a:path w="29553" h="39559" extrusionOk="0">
                    <a:moveTo>
                      <a:pt x="29553" y="39559"/>
                    </a:moveTo>
                    <a:lnTo>
                      <a:pt x="28451" y="15970"/>
                    </a:lnTo>
                    <a:lnTo>
                      <a:pt x="28478" y="15951"/>
                    </a:lnTo>
                    <a:lnTo>
                      <a:pt x="28449" y="15934"/>
                    </a:lnTo>
                    <a:lnTo>
                      <a:pt x="28448" y="15912"/>
                    </a:lnTo>
                    <a:lnTo>
                      <a:pt x="27680" y="15488"/>
                    </a:lnTo>
                    <a:lnTo>
                      <a:pt x="1052" y="1"/>
                    </a:lnTo>
                    <a:lnTo>
                      <a:pt x="1" y="568"/>
                    </a:lnTo>
                    <a:lnTo>
                      <a:pt x="27458" y="16692"/>
                    </a:lnTo>
                    <a:lnTo>
                      <a:pt x="27458" y="16692"/>
                    </a:lnTo>
                    <a:lnTo>
                      <a:pt x="28371" y="38933"/>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52"/>
              <p:cNvSpPr/>
              <p:nvPr/>
            </p:nvSpPr>
            <p:spPr>
              <a:xfrm>
                <a:off x="4983000" y="4582250"/>
                <a:ext cx="329875" cy="384000"/>
              </a:xfrm>
              <a:custGeom>
                <a:avLst/>
                <a:gdLst/>
                <a:ahLst/>
                <a:cxnLst/>
                <a:rect l="l" t="t" r="r" b="b"/>
                <a:pathLst>
                  <a:path w="13195" h="15360" extrusionOk="0">
                    <a:moveTo>
                      <a:pt x="13194" y="15360"/>
                    </a:moveTo>
                    <a:lnTo>
                      <a:pt x="13007" y="7128"/>
                    </a:lnTo>
                    <a:lnTo>
                      <a:pt x="13034" y="7109"/>
                    </a:lnTo>
                    <a:lnTo>
                      <a:pt x="13006" y="7093"/>
                    </a:lnTo>
                    <a:lnTo>
                      <a:pt x="13004" y="7071"/>
                    </a:lnTo>
                    <a:lnTo>
                      <a:pt x="12236" y="6646"/>
                    </a:lnTo>
                    <a:lnTo>
                      <a:pt x="1052" y="1"/>
                    </a:lnTo>
                    <a:lnTo>
                      <a:pt x="1" y="569"/>
                    </a:lnTo>
                    <a:lnTo>
                      <a:pt x="12014" y="7850"/>
                    </a:lnTo>
                    <a:lnTo>
                      <a:pt x="12014" y="7850"/>
                    </a:lnTo>
                    <a:lnTo>
                      <a:pt x="12014" y="14734"/>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52"/>
              <p:cNvSpPr/>
              <p:nvPr/>
            </p:nvSpPr>
            <p:spPr>
              <a:xfrm>
                <a:off x="5303650" y="4378450"/>
                <a:ext cx="726700" cy="636475"/>
              </a:xfrm>
              <a:custGeom>
                <a:avLst/>
                <a:gdLst/>
                <a:ahLst/>
                <a:cxnLst/>
                <a:rect l="l" t="t" r="r" b="b"/>
                <a:pathLst>
                  <a:path w="29068" h="25459" extrusionOk="0">
                    <a:moveTo>
                      <a:pt x="29068" y="25458"/>
                    </a:moveTo>
                    <a:lnTo>
                      <a:pt x="28452" y="15971"/>
                    </a:lnTo>
                    <a:lnTo>
                      <a:pt x="28477" y="15952"/>
                    </a:lnTo>
                    <a:lnTo>
                      <a:pt x="28449" y="15935"/>
                    </a:lnTo>
                    <a:lnTo>
                      <a:pt x="28449" y="15926"/>
                    </a:lnTo>
                    <a:lnTo>
                      <a:pt x="28190" y="15784"/>
                    </a:lnTo>
                    <a:lnTo>
                      <a:pt x="1053" y="0"/>
                    </a:lnTo>
                    <a:lnTo>
                      <a:pt x="0" y="571"/>
                    </a:lnTo>
                    <a:lnTo>
                      <a:pt x="27458" y="16724"/>
                    </a:lnTo>
                    <a:lnTo>
                      <a:pt x="27471" y="16713"/>
                    </a:lnTo>
                    <a:lnTo>
                      <a:pt x="27886" y="24835"/>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52"/>
              <p:cNvSpPr/>
              <p:nvPr/>
            </p:nvSpPr>
            <p:spPr>
              <a:xfrm>
                <a:off x="5088550" y="4486950"/>
                <a:ext cx="637175" cy="935375"/>
              </a:xfrm>
              <a:custGeom>
                <a:avLst/>
                <a:gdLst/>
                <a:ahLst/>
                <a:cxnLst/>
                <a:rect l="l" t="t" r="r" b="b"/>
                <a:pathLst>
                  <a:path w="25487" h="37415" extrusionOk="0">
                    <a:moveTo>
                      <a:pt x="24304" y="36790"/>
                    </a:moveTo>
                    <a:lnTo>
                      <a:pt x="25486" y="37414"/>
                    </a:lnTo>
                    <a:lnTo>
                      <a:pt x="24869" y="24782"/>
                    </a:lnTo>
                    <a:lnTo>
                      <a:pt x="24895" y="24761"/>
                    </a:lnTo>
                    <a:lnTo>
                      <a:pt x="24867" y="24745"/>
                    </a:lnTo>
                    <a:lnTo>
                      <a:pt x="24866" y="24737"/>
                    </a:lnTo>
                    <a:lnTo>
                      <a:pt x="24396" y="24477"/>
                    </a:lnTo>
                    <a:lnTo>
                      <a:pt x="13277" y="18144"/>
                    </a:lnTo>
                    <a:lnTo>
                      <a:pt x="12717" y="6680"/>
                    </a:lnTo>
                    <a:lnTo>
                      <a:pt x="12744" y="6659"/>
                    </a:lnTo>
                    <a:lnTo>
                      <a:pt x="12716" y="6643"/>
                    </a:lnTo>
                    <a:lnTo>
                      <a:pt x="12714" y="6636"/>
                    </a:lnTo>
                    <a:lnTo>
                      <a:pt x="12245" y="6376"/>
                    </a:lnTo>
                    <a:lnTo>
                      <a:pt x="1053" y="1"/>
                    </a:lnTo>
                    <a:lnTo>
                      <a:pt x="0" y="570"/>
                    </a:lnTo>
                    <a:lnTo>
                      <a:pt x="11721" y="7430"/>
                    </a:lnTo>
                    <a:lnTo>
                      <a:pt x="12153" y="18689"/>
                    </a:lnTo>
                    <a:lnTo>
                      <a:pt x="12462" y="18852"/>
                    </a:lnTo>
                    <a:lnTo>
                      <a:pt x="23872" y="25532"/>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52"/>
              <p:cNvSpPr/>
              <p:nvPr/>
            </p:nvSpPr>
            <p:spPr>
              <a:xfrm>
                <a:off x="5522925" y="4253000"/>
                <a:ext cx="1004150" cy="284475"/>
              </a:xfrm>
              <a:custGeom>
                <a:avLst/>
                <a:gdLst/>
                <a:ahLst/>
                <a:cxnLst/>
                <a:rect l="l" t="t" r="r" b="b"/>
                <a:pathLst>
                  <a:path w="40166" h="11379" extrusionOk="0">
                    <a:moveTo>
                      <a:pt x="40165" y="11378"/>
                    </a:moveTo>
                    <a:lnTo>
                      <a:pt x="39540" y="10195"/>
                    </a:lnTo>
                    <a:lnTo>
                      <a:pt x="17140" y="9276"/>
                    </a:lnTo>
                    <a:lnTo>
                      <a:pt x="1053" y="1"/>
                    </a:lnTo>
                    <a:lnTo>
                      <a:pt x="1" y="569"/>
                    </a:lnTo>
                    <a:lnTo>
                      <a:pt x="16562" y="10302"/>
                    </a:lnTo>
                    <a:lnTo>
                      <a:pt x="16595" y="10277"/>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52"/>
              <p:cNvSpPr/>
              <p:nvPr/>
            </p:nvSpPr>
            <p:spPr>
              <a:xfrm>
                <a:off x="5599550" y="4203325"/>
                <a:ext cx="1677000" cy="257125"/>
              </a:xfrm>
              <a:custGeom>
                <a:avLst/>
                <a:gdLst/>
                <a:ahLst/>
                <a:cxnLst/>
                <a:rect l="l" t="t" r="r" b="b"/>
                <a:pathLst>
                  <a:path w="67080" h="10285" extrusionOk="0">
                    <a:moveTo>
                      <a:pt x="67080" y="10284"/>
                    </a:moveTo>
                    <a:lnTo>
                      <a:pt x="66455" y="9102"/>
                    </a:lnTo>
                    <a:lnTo>
                      <a:pt x="17079" y="9240"/>
                    </a:lnTo>
                    <a:lnTo>
                      <a:pt x="1053" y="1"/>
                    </a:lnTo>
                    <a:lnTo>
                      <a:pt x="0" y="570"/>
                    </a:lnTo>
                    <a:lnTo>
                      <a:pt x="16559" y="10271"/>
                    </a:lnTo>
                    <a:lnTo>
                      <a:pt x="16596" y="10244"/>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52"/>
              <p:cNvSpPr/>
              <p:nvPr/>
            </p:nvSpPr>
            <p:spPr>
              <a:xfrm>
                <a:off x="5725700" y="4142975"/>
                <a:ext cx="345900" cy="128050"/>
              </a:xfrm>
              <a:custGeom>
                <a:avLst/>
                <a:gdLst/>
                <a:ahLst/>
                <a:cxnLst/>
                <a:rect l="l" t="t" r="r" b="b"/>
                <a:pathLst>
                  <a:path w="13836" h="5122" extrusionOk="0">
                    <a:moveTo>
                      <a:pt x="13836" y="5122"/>
                    </a:moveTo>
                    <a:lnTo>
                      <a:pt x="13212" y="3938"/>
                    </a:lnTo>
                    <a:lnTo>
                      <a:pt x="7323" y="3682"/>
                    </a:lnTo>
                    <a:lnTo>
                      <a:pt x="1053" y="0"/>
                    </a:lnTo>
                    <a:lnTo>
                      <a:pt x="0" y="571"/>
                    </a:lnTo>
                    <a:lnTo>
                      <a:pt x="6803" y="4712"/>
                    </a:lnTo>
                    <a:lnTo>
                      <a:pt x="6840" y="4685"/>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52"/>
              <p:cNvSpPr/>
              <p:nvPr/>
            </p:nvSpPr>
            <p:spPr>
              <a:xfrm>
                <a:off x="2847100" y="4386025"/>
                <a:ext cx="767150" cy="1000400"/>
              </a:xfrm>
              <a:custGeom>
                <a:avLst/>
                <a:gdLst/>
                <a:ahLst/>
                <a:cxnLst/>
                <a:rect l="l" t="t" r="r" b="b"/>
                <a:pathLst>
                  <a:path w="30686" h="40016" extrusionOk="0">
                    <a:moveTo>
                      <a:pt x="0" y="40015"/>
                    </a:moveTo>
                    <a:lnTo>
                      <a:pt x="1089" y="16713"/>
                    </a:lnTo>
                    <a:lnTo>
                      <a:pt x="1063" y="16694"/>
                    </a:lnTo>
                    <a:lnTo>
                      <a:pt x="1090" y="16678"/>
                    </a:lnTo>
                    <a:lnTo>
                      <a:pt x="1092" y="16655"/>
                    </a:lnTo>
                    <a:lnTo>
                      <a:pt x="1886" y="16216"/>
                    </a:lnTo>
                    <a:lnTo>
                      <a:pt x="29647" y="0"/>
                    </a:lnTo>
                    <a:lnTo>
                      <a:pt x="30685" y="563"/>
                    </a:lnTo>
                    <a:lnTo>
                      <a:pt x="2070" y="17438"/>
                    </a:lnTo>
                    <a:lnTo>
                      <a:pt x="2070" y="17438"/>
                    </a:lnTo>
                    <a:lnTo>
                      <a:pt x="1167" y="39399"/>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52"/>
              <p:cNvSpPr/>
              <p:nvPr/>
            </p:nvSpPr>
            <p:spPr>
              <a:xfrm>
                <a:off x="3318125" y="4456100"/>
                <a:ext cx="445475" cy="812625"/>
              </a:xfrm>
              <a:custGeom>
                <a:avLst/>
                <a:gdLst/>
                <a:ahLst/>
                <a:cxnLst/>
                <a:rect l="l" t="t" r="r" b="b"/>
                <a:pathLst>
                  <a:path w="17819" h="32505" extrusionOk="0">
                    <a:moveTo>
                      <a:pt x="0" y="32505"/>
                    </a:moveTo>
                    <a:lnTo>
                      <a:pt x="1089" y="9202"/>
                    </a:lnTo>
                    <a:lnTo>
                      <a:pt x="1063" y="9182"/>
                    </a:lnTo>
                    <a:lnTo>
                      <a:pt x="1092" y="9166"/>
                    </a:lnTo>
                    <a:lnTo>
                      <a:pt x="1092" y="9144"/>
                    </a:lnTo>
                    <a:lnTo>
                      <a:pt x="1852" y="8725"/>
                    </a:lnTo>
                    <a:lnTo>
                      <a:pt x="16779" y="1"/>
                    </a:lnTo>
                    <a:lnTo>
                      <a:pt x="17818" y="564"/>
                    </a:lnTo>
                    <a:lnTo>
                      <a:pt x="2072" y="9914"/>
                    </a:lnTo>
                    <a:lnTo>
                      <a:pt x="2072" y="9914"/>
                    </a:lnTo>
                    <a:lnTo>
                      <a:pt x="1169" y="31887"/>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52"/>
              <p:cNvSpPr/>
              <p:nvPr/>
            </p:nvSpPr>
            <p:spPr>
              <a:xfrm>
                <a:off x="2959175" y="4428050"/>
                <a:ext cx="717950" cy="628775"/>
              </a:xfrm>
              <a:custGeom>
                <a:avLst/>
                <a:gdLst/>
                <a:ahLst/>
                <a:cxnLst/>
                <a:rect l="l" t="t" r="r" b="b"/>
                <a:pathLst>
                  <a:path w="28718" h="25151" extrusionOk="0">
                    <a:moveTo>
                      <a:pt x="0" y="25151"/>
                    </a:moveTo>
                    <a:lnTo>
                      <a:pt x="611" y="15776"/>
                    </a:lnTo>
                    <a:lnTo>
                      <a:pt x="584" y="15759"/>
                    </a:lnTo>
                    <a:lnTo>
                      <a:pt x="612" y="15741"/>
                    </a:lnTo>
                    <a:lnTo>
                      <a:pt x="612" y="15733"/>
                    </a:lnTo>
                    <a:lnTo>
                      <a:pt x="869" y="15594"/>
                    </a:lnTo>
                    <a:lnTo>
                      <a:pt x="27678" y="0"/>
                    </a:lnTo>
                    <a:lnTo>
                      <a:pt x="28718" y="563"/>
                    </a:lnTo>
                    <a:lnTo>
                      <a:pt x="1591" y="16520"/>
                    </a:lnTo>
                    <a:lnTo>
                      <a:pt x="1579" y="16511"/>
                    </a:lnTo>
                    <a:lnTo>
                      <a:pt x="1169" y="24533"/>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52"/>
              <p:cNvSpPr/>
              <p:nvPr/>
            </p:nvSpPr>
            <p:spPr>
              <a:xfrm>
                <a:off x="3923900" y="4700525"/>
                <a:ext cx="285700" cy="373600"/>
              </a:xfrm>
              <a:custGeom>
                <a:avLst/>
                <a:gdLst/>
                <a:ahLst/>
                <a:cxnLst/>
                <a:rect l="l" t="t" r="r" b="b"/>
                <a:pathLst>
                  <a:path w="11428" h="14944" extrusionOk="0">
                    <a:moveTo>
                      <a:pt x="1" y="14944"/>
                    </a:moveTo>
                    <a:lnTo>
                      <a:pt x="609" y="5571"/>
                    </a:lnTo>
                    <a:lnTo>
                      <a:pt x="584" y="5552"/>
                    </a:lnTo>
                    <a:lnTo>
                      <a:pt x="612" y="5535"/>
                    </a:lnTo>
                    <a:lnTo>
                      <a:pt x="612" y="5528"/>
                    </a:lnTo>
                    <a:lnTo>
                      <a:pt x="868" y="5387"/>
                    </a:lnTo>
                    <a:lnTo>
                      <a:pt x="10388" y="1"/>
                    </a:lnTo>
                    <a:lnTo>
                      <a:pt x="11427" y="564"/>
                    </a:lnTo>
                    <a:lnTo>
                      <a:pt x="1591" y="6315"/>
                    </a:lnTo>
                    <a:lnTo>
                      <a:pt x="1579" y="6304"/>
                    </a:lnTo>
                    <a:lnTo>
                      <a:pt x="1169" y="14326"/>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52"/>
              <p:cNvSpPr/>
              <p:nvPr/>
            </p:nvSpPr>
            <p:spPr>
              <a:xfrm>
                <a:off x="342525" y="4345000"/>
                <a:ext cx="3203925" cy="570425"/>
              </a:xfrm>
              <a:custGeom>
                <a:avLst/>
                <a:gdLst/>
                <a:ahLst/>
                <a:cxnLst/>
                <a:rect l="l" t="t" r="r" b="b"/>
                <a:pathLst>
                  <a:path w="128157" h="22817" extrusionOk="0">
                    <a:moveTo>
                      <a:pt x="0" y="22817"/>
                    </a:moveTo>
                    <a:lnTo>
                      <a:pt x="618" y="21649"/>
                    </a:lnTo>
                    <a:lnTo>
                      <a:pt x="90295" y="21739"/>
                    </a:lnTo>
                    <a:lnTo>
                      <a:pt x="127117" y="0"/>
                    </a:lnTo>
                    <a:lnTo>
                      <a:pt x="128157" y="562"/>
                    </a:lnTo>
                    <a:lnTo>
                      <a:pt x="90867" y="22753"/>
                    </a:lnTo>
                    <a:lnTo>
                      <a:pt x="90834" y="22729"/>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52"/>
              <p:cNvSpPr/>
              <p:nvPr/>
            </p:nvSpPr>
            <p:spPr>
              <a:xfrm>
                <a:off x="2491000" y="4316000"/>
                <a:ext cx="1000650" cy="256300"/>
              </a:xfrm>
              <a:custGeom>
                <a:avLst/>
                <a:gdLst/>
                <a:ahLst/>
                <a:cxnLst/>
                <a:rect l="l" t="t" r="r" b="b"/>
                <a:pathLst>
                  <a:path w="40026" h="10252" extrusionOk="0">
                    <a:moveTo>
                      <a:pt x="1" y="10251"/>
                    </a:moveTo>
                    <a:lnTo>
                      <a:pt x="618" y="9083"/>
                    </a:lnTo>
                    <a:lnTo>
                      <a:pt x="23154" y="9129"/>
                    </a:lnTo>
                    <a:lnTo>
                      <a:pt x="38986" y="1"/>
                    </a:lnTo>
                    <a:lnTo>
                      <a:pt x="40026" y="562"/>
                    </a:lnTo>
                    <a:lnTo>
                      <a:pt x="23666" y="10146"/>
                    </a:lnTo>
                    <a:lnTo>
                      <a:pt x="23631" y="10121"/>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52"/>
              <p:cNvSpPr/>
              <p:nvPr/>
            </p:nvSpPr>
            <p:spPr>
              <a:xfrm>
                <a:off x="1113900" y="4130900"/>
                <a:ext cx="2116825" cy="139575"/>
              </a:xfrm>
              <a:custGeom>
                <a:avLst/>
                <a:gdLst/>
                <a:ahLst/>
                <a:cxnLst/>
                <a:rect l="l" t="t" r="r" b="b"/>
                <a:pathLst>
                  <a:path w="84673" h="5583" extrusionOk="0">
                    <a:moveTo>
                      <a:pt x="1" y="5535"/>
                    </a:moveTo>
                    <a:lnTo>
                      <a:pt x="618" y="4368"/>
                    </a:lnTo>
                    <a:lnTo>
                      <a:pt x="75979" y="4564"/>
                    </a:lnTo>
                    <a:lnTo>
                      <a:pt x="83631" y="1"/>
                    </a:lnTo>
                    <a:lnTo>
                      <a:pt x="84672" y="562"/>
                    </a:lnTo>
                    <a:lnTo>
                      <a:pt x="76492" y="5583"/>
                    </a:lnTo>
                    <a:lnTo>
                      <a:pt x="76455" y="5556"/>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52"/>
              <p:cNvSpPr/>
              <p:nvPr/>
            </p:nvSpPr>
            <p:spPr>
              <a:xfrm>
                <a:off x="3101400" y="2565150"/>
                <a:ext cx="2735325" cy="2310900"/>
              </a:xfrm>
              <a:custGeom>
                <a:avLst/>
                <a:gdLst/>
                <a:ahLst/>
                <a:cxnLst/>
                <a:rect l="l" t="t" r="r" b="b"/>
                <a:pathLst>
                  <a:path w="109413" h="92436" extrusionOk="0">
                    <a:moveTo>
                      <a:pt x="109412" y="32200"/>
                    </a:moveTo>
                    <a:lnTo>
                      <a:pt x="109412" y="60225"/>
                    </a:lnTo>
                    <a:cubicBezTo>
                      <a:pt x="109412" y="61144"/>
                      <a:pt x="108817" y="62075"/>
                      <a:pt x="107614" y="62772"/>
                    </a:cubicBezTo>
                    <a:lnTo>
                      <a:pt x="59073" y="91039"/>
                    </a:lnTo>
                    <a:cubicBezTo>
                      <a:pt x="56667" y="92435"/>
                      <a:pt x="52747" y="92435"/>
                      <a:pt x="50341" y="91039"/>
                    </a:cubicBezTo>
                    <a:lnTo>
                      <a:pt x="1800" y="62772"/>
                    </a:lnTo>
                    <a:cubicBezTo>
                      <a:pt x="597" y="62075"/>
                      <a:pt x="0" y="61144"/>
                      <a:pt x="0" y="60225"/>
                    </a:cubicBezTo>
                    <a:lnTo>
                      <a:pt x="0" y="32200"/>
                    </a:lnTo>
                    <a:cubicBezTo>
                      <a:pt x="0" y="31279"/>
                      <a:pt x="597" y="30360"/>
                      <a:pt x="1800" y="29663"/>
                    </a:cubicBezTo>
                    <a:lnTo>
                      <a:pt x="50341" y="1396"/>
                    </a:lnTo>
                    <a:cubicBezTo>
                      <a:pt x="52747" y="0"/>
                      <a:pt x="56667" y="0"/>
                      <a:pt x="59073" y="1396"/>
                    </a:cubicBezTo>
                    <a:lnTo>
                      <a:pt x="107614" y="29662"/>
                    </a:lnTo>
                    <a:cubicBezTo>
                      <a:pt x="108817" y="30360"/>
                      <a:pt x="109412" y="31279"/>
                      <a:pt x="109412" y="32200"/>
                    </a:cubicBez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52"/>
              <p:cNvSpPr/>
              <p:nvPr/>
            </p:nvSpPr>
            <p:spPr>
              <a:xfrm>
                <a:off x="3086425" y="2565100"/>
                <a:ext cx="2765250" cy="1610375"/>
              </a:xfrm>
              <a:custGeom>
                <a:avLst/>
                <a:gdLst/>
                <a:ahLst/>
                <a:cxnLst/>
                <a:rect l="l" t="t" r="r" b="b"/>
                <a:pathLst>
                  <a:path w="110610" h="64415" extrusionOk="0">
                    <a:moveTo>
                      <a:pt x="108209" y="34751"/>
                    </a:moveTo>
                    <a:cubicBezTo>
                      <a:pt x="110610" y="33351"/>
                      <a:pt x="110610" y="31063"/>
                      <a:pt x="108209" y="29665"/>
                    </a:cubicBezTo>
                    <a:lnTo>
                      <a:pt x="59672" y="1401"/>
                    </a:lnTo>
                    <a:cubicBezTo>
                      <a:pt x="57271" y="1"/>
                      <a:pt x="53340" y="1"/>
                      <a:pt x="50939" y="1401"/>
                    </a:cubicBezTo>
                    <a:lnTo>
                      <a:pt x="2402" y="29664"/>
                    </a:lnTo>
                    <a:cubicBezTo>
                      <a:pt x="1" y="31063"/>
                      <a:pt x="1" y="33351"/>
                      <a:pt x="2402" y="34750"/>
                    </a:cubicBezTo>
                    <a:lnTo>
                      <a:pt x="50939" y="63016"/>
                    </a:lnTo>
                    <a:cubicBezTo>
                      <a:pt x="53340" y="64415"/>
                      <a:pt x="57271" y="64415"/>
                      <a:pt x="59673" y="63016"/>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52"/>
              <p:cNvSpPr/>
              <p:nvPr/>
            </p:nvSpPr>
            <p:spPr>
              <a:xfrm>
                <a:off x="4288075" y="1654750"/>
                <a:ext cx="1657575" cy="1011600"/>
              </a:xfrm>
              <a:custGeom>
                <a:avLst/>
                <a:gdLst/>
                <a:ahLst/>
                <a:cxnLst/>
                <a:rect l="l" t="t" r="r" b="b"/>
                <a:pathLst>
                  <a:path w="66303" h="40464" extrusionOk="0">
                    <a:moveTo>
                      <a:pt x="1" y="22991"/>
                    </a:moveTo>
                    <a:lnTo>
                      <a:pt x="1" y="24508"/>
                    </a:lnTo>
                    <a:cubicBezTo>
                      <a:pt x="1" y="24964"/>
                      <a:pt x="296" y="25426"/>
                      <a:pt x="892" y="25772"/>
                    </a:cubicBezTo>
                    <a:lnTo>
                      <a:pt x="24938" y="39775"/>
                    </a:lnTo>
                    <a:cubicBezTo>
                      <a:pt x="26130" y="40464"/>
                      <a:pt x="28071" y="40464"/>
                      <a:pt x="29263" y="39775"/>
                    </a:cubicBezTo>
                    <a:lnTo>
                      <a:pt x="65411" y="18729"/>
                    </a:lnTo>
                    <a:cubicBezTo>
                      <a:pt x="66007" y="18384"/>
                      <a:pt x="66302" y="17922"/>
                      <a:pt x="66302" y="17467"/>
                    </a:cubicBezTo>
                    <a:lnTo>
                      <a:pt x="66302" y="15950"/>
                    </a:lnTo>
                    <a:cubicBezTo>
                      <a:pt x="66302" y="15495"/>
                      <a:pt x="66007" y="15039"/>
                      <a:pt x="65411" y="14691"/>
                    </a:cubicBezTo>
                    <a:lnTo>
                      <a:pt x="41365" y="691"/>
                    </a:lnTo>
                    <a:cubicBezTo>
                      <a:pt x="40176" y="1"/>
                      <a:pt x="38232" y="1"/>
                      <a:pt x="37041" y="691"/>
                    </a:cubicBezTo>
                    <a:lnTo>
                      <a:pt x="890" y="21736"/>
                    </a:lnTo>
                    <a:cubicBezTo>
                      <a:pt x="296" y="22080"/>
                      <a:pt x="1" y="22536"/>
                      <a:pt x="1" y="2299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52"/>
              <p:cNvSpPr/>
              <p:nvPr/>
            </p:nvSpPr>
            <p:spPr>
              <a:xfrm>
                <a:off x="4280650" y="1654675"/>
                <a:ext cx="1672425" cy="973825"/>
              </a:xfrm>
              <a:custGeom>
                <a:avLst/>
                <a:gdLst/>
                <a:ahLst/>
                <a:cxnLst/>
                <a:rect l="l" t="t" r="r" b="b"/>
                <a:pathLst>
                  <a:path w="66897" h="38953" extrusionOk="0">
                    <a:moveTo>
                      <a:pt x="1190" y="24257"/>
                    </a:moveTo>
                    <a:cubicBezTo>
                      <a:pt x="1" y="23565"/>
                      <a:pt x="1" y="22432"/>
                      <a:pt x="1190" y="21739"/>
                    </a:cubicBezTo>
                    <a:lnTo>
                      <a:pt x="37337" y="696"/>
                    </a:lnTo>
                    <a:cubicBezTo>
                      <a:pt x="38526" y="1"/>
                      <a:pt x="40475" y="1"/>
                      <a:pt x="41664" y="696"/>
                    </a:cubicBezTo>
                    <a:lnTo>
                      <a:pt x="65707" y="14696"/>
                    </a:lnTo>
                    <a:cubicBezTo>
                      <a:pt x="66896" y="15391"/>
                      <a:pt x="66896" y="16524"/>
                      <a:pt x="65707" y="17217"/>
                    </a:cubicBezTo>
                    <a:lnTo>
                      <a:pt x="29560" y="38259"/>
                    </a:lnTo>
                    <a:cubicBezTo>
                      <a:pt x="28369" y="38952"/>
                      <a:pt x="26422" y="38952"/>
                      <a:pt x="25233" y="3825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52"/>
              <p:cNvSpPr/>
              <p:nvPr/>
            </p:nvSpPr>
            <p:spPr>
              <a:xfrm>
                <a:off x="4212975" y="829300"/>
                <a:ext cx="1053000" cy="1384150"/>
              </a:xfrm>
              <a:custGeom>
                <a:avLst/>
                <a:gdLst/>
                <a:ahLst/>
                <a:cxnLst/>
                <a:rect l="l" t="t" r="r" b="b"/>
                <a:pathLst>
                  <a:path w="42120" h="55366" extrusionOk="0">
                    <a:moveTo>
                      <a:pt x="2280" y="55141"/>
                    </a:moveTo>
                    <a:lnTo>
                      <a:pt x="963" y="54392"/>
                    </a:lnTo>
                    <a:cubicBezTo>
                      <a:pt x="567" y="54167"/>
                      <a:pt x="313" y="53682"/>
                      <a:pt x="307" y="52994"/>
                    </a:cubicBezTo>
                    <a:lnTo>
                      <a:pt x="14" y="25169"/>
                    </a:lnTo>
                    <a:cubicBezTo>
                      <a:pt x="1" y="23793"/>
                      <a:pt x="962" y="22101"/>
                      <a:pt x="2150" y="21409"/>
                    </a:cubicBezTo>
                    <a:lnTo>
                      <a:pt x="38308" y="376"/>
                    </a:lnTo>
                    <a:cubicBezTo>
                      <a:pt x="38903" y="31"/>
                      <a:pt x="39450" y="1"/>
                      <a:pt x="39845" y="228"/>
                    </a:cubicBezTo>
                    <a:lnTo>
                      <a:pt x="41163" y="976"/>
                    </a:lnTo>
                    <a:cubicBezTo>
                      <a:pt x="41560" y="1201"/>
                      <a:pt x="41809" y="1683"/>
                      <a:pt x="41815" y="2372"/>
                    </a:cubicBezTo>
                    <a:lnTo>
                      <a:pt x="42108" y="30197"/>
                    </a:lnTo>
                    <a:cubicBezTo>
                      <a:pt x="42120" y="31574"/>
                      <a:pt x="41161" y="33262"/>
                      <a:pt x="39971" y="33956"/>
                    </a:cubicBezTo>
                    <a:lnTo>
                      <a:pt x="3813" y="54987"/>
                    </a:lnTo>
                    <a:cubicBezTo>
                      <a:pt x="3219" y="55334"/>
                      <a:pt x="2677" y="55366"/>
                      <a:pt x="2280" y="5514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52"/>
              <p:cNvSpPr/>
              <p:nvPr/>
            </p:nvSpPr>
            <p:spPr>
              <a:xfrm>
                <a:off x="4245875" y="840225"/>
                <a:ext cx="1020175" cy="1381050"/>
              </a:xfrm>
              <a:custGeom>
                <a:avLst/>
                <a:gdLst/>
                <a:ahLst/>
                <a:cxnLst/>
                <a:rect l="l" t="t" r="r" b="b"/>
                <a:pathLst>
                  <a:path w="40807" h="55242" extrusionOk="0">
                    <a:moveTo>
                      <a:pt x="309" y="53304"/>
                    </a:moveTo>
                    <a:cubicBezTo>
                      <a:pt x="324" y="54681"/>
                      <a:pt x="1309" y="55242"/>
                      <a:pt x="2500" y="54548"/>
                    </a:cubicBezTo>
                    <a:lnTo>
                      <a:pt x="38654" y="33519"/>
                    </a:lnTo>
                    <a:cubicBezTo>
                      <a:pt x="39845" y="32828"/>
                      <a:pt x="40807" y="31135"/>
                      <a:pt x="40792" y="29757"/>
                    </a:cubicBezTo>
                    <a:lnTo>
                      <a:pt x="40499" y="1937"/>
                    </a:lnTo>
                    <a:cubicBezTo>
                      <a:pt x="40483" y="560"/>
                      <a:pt x="39499" y="0"/>
                      <a:pt x="38309" y="692"/>
                    </a:cubicBezTo>
                    <a:lnTo>
                      <a:pt x="2154" y="21721"/>
                    </a:lnTo>
                    <a:cubicBezTo>
                      <a:pt x="963" y="22413"/>
                      <a:pt x="0" y="24106"/>
                      <a:pt x="17" y="2548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52"/>
              <p:cNvSpPr/>
              <p:nvPr/>
            </p:nvSpPr>
            <p:spPr>
              <a:xfrm>
                <a:off x="4308700" y="934225"/>
                <a:ext cx="894550" cy="1193100"/>
              </a:xfrm>
              <a:custGeom>
                <a:avLst/>
                <a:gdLst/>
                <a:ahLst/>
                <a:cxnLst/>
                <a:rect l="l" t="t" r="r" b="b"/>
                <a:pathLst>
                  <a:path w="35782" h="47724" extrusionOk="0">
                    <a:moveTo>
                      <a:pt x="34883" y="27597"/>
                    </a:moveTo>
                    <a:cubicBezTo>
                      <a:pt x="35297" y="27356"/>
                      <a:pt x="35781" y="26504"/>
                      <a:pt x="35775" y="26024"/>
                    </a:cubicBezTo>
                    <a:lnTo>
                      <a:pt x="35502" y="0"/>
                    </a:lnTo>
                    <a:lnTo>
                      <a:pt x="898" y="20124"/>
                    </a:lnTo>
                    <a:cubicBezTo>
                      <a:pt x="484" y="20368"/>
                      <a:pt x="0" y="21219"/>
                      <a:pt x="6" y="21695"/>
                    </a:cubicBezTo>
                    <a:lnTo>
                      <a:pt x="279" y="4772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52"/>
              <p:cNvSpPr/>
              <p:nvPr/>
            </p:nvSpPr>
            <p:spPr>
              <a:xfrm>
                <a:off x="5266950" y="1745750"/>
                <a:ext cx="92500" cy="54100"/>
              </a:xfrm>
              <a:custGeom>
                <a:avLst/>
                <a:gdLst/>
                <a:ahLst/>
                <a:cxnLst/>
                <a:rect l="l" t="t" r="r" b="b"/>
                <a:pathLst>
                  <a:path w="3700" h="2164" extrusionOk="0">
                    <a:moveTo>
                      <a:pt x="1" y="977"/>
                    </a:moveTo>
                    <a:lnTo>
                      <a:pt x="2019" y="2164"/>
                    </a:lnTo>
                    <a:lnTo>
                      <a:pt x="3700" y="1187"/>
                    </a:lnTo>
                    <a:lnTo>
                      <a:pt x="1679"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52"/>
              <p:cNvSpPr/>
              <p:nvPr/>
            </p:nvSpPr>
            <p:spPr>
              <a:xfrm>
                <a:off x="5204150" y="1777550"/>
                <a:ext cx="100625" cy="58850"/>
              </a:xfrm>
              <a:custGeom>
                <a:avLst/>
                <a:gdLst/>
                <a:ahLst/>
                <a:cxnLst/>
                <a:rect l="l" t="t" r="r" b="b"/>
                <a:pathLst>
                  <a:path w="4025" h="2354" extrusionOk="0">
                    <a:moveTo>
                      <a:pt x="0" y="1167"/>
                    </a:moveTo>
                    <a:lnTo>
                      <a:pt x="2023" y="2353"/>
                    </a:lnTo>
                    <a:lnTo>
                      <a:pt x="4025" y="1186"/>
                    </a:lnTo>
                    <a:lnTo>
                      <a:pt x="2002"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52"/>
              <p:cNvSpPr/>
              <p:nvPr/>
            </p:nvSpPr>
            <p:spPr>
              <a:xfrm>
                <a:off x="5141525" y="1814050"/>
                <a:ext cx="100550" cy="58900"/>
              </a:xfrm>
              <a:custGeom>
                <a:avLst/>
                <a:gdLst/>
                <a:ahLst/>
                <a:cxnLst/>
                <a:rect l="l" t="t" r="r" b="b"/>
                <a:pathLst>
                  <a:path w="4022" h="2356" extrusionOk="0">
                    <a:moveTo>
                      <a:pt x="0" y="1163"/>
                    </a:moveTo>
                    <a:lnTo>
                      <a:pt x="2018" y="2356"/>
                    </a:lnTo>
                    <a:lnTo>
                      <a:pt x="4021" y="1187"/>
                    </a:lnTo>
                    <a:lnTo>
                      <a:pt x="1999"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52"/>
              <p:cNvSpPr/>
              <p:nvPr/>
            </p:nvSpPr>
            <p:spPr>
              <a:xfrm>
                <a:off x="5078850" y="1850625"/>
                <a:ext cx="100525" cy="58750"/>
              </a:xfrm>
              <a:custGeom>
                <a:avLst/>
                <a:gdLst/>
                <a:ahLst/>
                <a:cxnLst/>
                <a:rect l="l" t="t" r="r" b="b"/>
                <a:pathLst>
                  <a:path w="4021" h="2350" extrusionOk="0">
                    <a:moveTo>
                      <a:pt x="1" y="1163"/>
                    </a:moveTo>
                    <a:lnTo>
                      <a:pt x="2019" y="2349"/>
                    </a:lnTo>
                    <a:lnTo>
                      <a:pt x="4020" y="1182"/>
                    </a:lnTo>
                    <a:lnTo>
                      <a:pt x="1998"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52"/>
              <p:cNvSpPr/>
              <p:nvPr/>
            </p:nvSpPr>
            <p:spPr>
              <a:xfrm>
                <a:off x="5016050" y="1887025"/>
                <a:ext cx="100625" cy="58875"/>
              </a:xfrm>
              <a:custGeom>
                <a:avLst/>
                <a:gdLst/>
                <a:ahLst/>
                <a:cxnLst/>
                <a:rect l="l" t="t" r="r" b="b"/>
                <a:pathLst>
                  <a:path w="4025" h="2355" extrusionOk="0">
                    <a:moveTo>
                      <a:pt x="0" y="1168"/>
                    </a:moveTo>
                    <a:lnTo>
                      <a:pt x="2023" y="2355"/>
                    </a:lnTo>
                    <a:lnTo>
                      <a:pt x="4024" y="1187"/>
                    </a:lnTo>
                    <a:lnTo>
                      <a:pt x="2003"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52"/>
              <p:cNvSpPr/>
              <p:nvPr/>
            </p:nvSpPr>
            <p:spPr>
              <a:xfrm>
                <a:off x="4953450" y="1923600"/>
                <a:ext cx="100525" cy="58825"/>
              </a:xfrm>
              <a:custGeom>
                <a:avLst/>
                <a:gdLst/>
                <a:ahLst/>
                <a:cxnLst/>
                <a:rect l="l" t="t" r="r" b="b"/>
                <a:pathLst>
                  <a:path w="4021" h="2353" extrusionOk="0">
                    <a:moveTo>
                      <a:pt x="1" y="1168"/>
                    </a:moveTo>
                    <a:lnTo>
                      <a:pt x="2019" y="2353"/>
                    </a:lnTo>
                    <a:lnTo>
                      <a:pt x="4020" y="1187"/>
                    </a:lnTo>
                    <a:lnTo>
                      <a:pt x="1998"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2"/>
              <p:cNvSpPr/>
              <p:nvPr/>
            </p:nvSpPr>
            <p:spPr>
              <a:xfrm>
                <a:off x="4890700" y="1960125"/>
                <a:ext cx="100575" cy="58725"/>
              </a:xfrm>
              <a:custGeom>
                <a:avLst/>
                <a:gdLst/>
                <a:ahLst/>
                <a:cxnLst/>
                <a:rect l="l" t="t" r="r" b="b"/>
                <a:pathLst>
                  <a:path w="4023" h="2349" extrusionOk="0">
                    <a:moveTo>
                      <a:pt x="1" y="1164"/>
                    </a:moveTo>
                    <a:lnTo>
                      <a:pt x="2019" y="2349"/>
                    </a:lnTo>
                    <a:lnTo>
                      <a:pt x="4022" y="1184"/>
                    </a:lnTo>
                    <a:lnTo>
                      <a:pt x="2000"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52"/>
              <p:cNvSpPr/>
              <p:nvPr/>
            </p:nvSpPr>
            <p:spPr>
              <a:xfrm>
                <a:off x="4827900" y="1996525"/>
                <a:ext cx="100625" cy="58900"/>
              </a:xfrm>
              <a:custGeom>
                <a:avLst/>
                <a:gdLst/>
                <a:ahLst/>
                <a:cxnLst/>
                <a:rect l="l" t="t" r="r" b="b"/>
                <a:pathLst>
                  <a:path w="4025" h="2356" extrusionOk="0">
                    <a:moveTo>
                      <a:pt x="0" y="1169"/>
                    </a:moveTo>
                    <a:lnTo>
                      <a:pt x="2023" y="2355"/>
                    </a:lnTo>
                    <a:lnTo>
                      <a:pt x="4025" y="1188"/>
                    </a:lnTo>
                    <a:lnTo>
                      <a:pt x="2004"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52"/>
              <p:cNvSpPr/>
              <p:nvPr/>
            </p:nvSpPr>
            <p:spPr>
              <a:xfrm>
                <a:off x="4765200" y="2033075"/>
                <a:ext cx="100675" cy="58875"/>
              </a:xfrm>
              <a:custGeom>
                <a:avLst/>
                <a:gdLst/>
                <a:ahLst/>
                <a:cxnLst/>
                <a:rect l="l" t="t" r="r" b="b"/>
                <a:pathLst>
                  <a:path w="4027" h="2355" extrusionOk="0">
                    <a:moveTo>
                      <a:pt x="0" y="1168"/>
                    </a:moveTo>
                    <a:lnTo>
                      <a:pt x="2023" y="2354"/>
                    </a:lnTo>
                    <a:lnTo>
                      <a:pt x="4026" y="1189"/>
                    </a:lnTo>
                    <a:lnTo>
                      <a:pt x="2002"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52"/>
              <p:cNvSpPr/>
              <p:nvPr/>
            </p:nvSpPr>
            <p:spPr>
              <a:xfrm>
                <a:off x="4702500" y="2069650"/>
                <a:ext cx="100625" cy="58750"/>
              </a:xfrm>
              <a:custGeom>
                <a:avLst/>
                <a:gdLst/>
                <a:ahLst/>
                <a:cxnLst/>
                <a:rect l="l" t="t" r="r" b="b"/>
                <a:pathLst>
                  <a:path w="4025" h="2350" extrusionOk="0">
                    <a:moveTo>
                      <a:pt x="0" y="1166"/>
                    </a:moveTo>
                    <a:lnTo>
                      <a:pt x="2023" y="2350"/>
                    </a:lnTo>
                    <a:lnTo>
                      <a:pt x="4024" y="1182"/>
                    </a:lnTo>
                    <a:lnTo>
                      <a:pt x="2003"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52"/>
              <p:cNvSpPr/>
              <p:nvPr/>
            </p:nvSpPr>
            <p:spPr>
              <a:xfrm>
                <a:off x="4639800" y="2106075"/>
                <a:ext cx="100650" cy="58900"/>
              </a:xfrm>
              <a:custGeom>
                <a:avLst/>
                <a:gdLst/>
                <a:ahLst/>
                <a:cxnLst/>
                <a:rect l="l" t="t" r="r" b="b"/>
                <a:pathLst>
                  <a:path w="4026" h="2356" extrusionOk="0">
                    <a:moveTo>
                      <a:pt x="0" y="1169"/>
                    </a:moveTo>
                    <a:lnTo>
                      <a:pt x="2023" y="2355"/>
                    </a:lnTo>
                    <a:lnTo>
                      <a:pt x="4026" y="1188"/>
                    </a:lnTo>
                    <a:lnTo>
                      <a:pt x="2002"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2"/>
              <p:cNvSpPr/>
              <p:nvPr/>
            </p:nvSpPr>
            <p:spPr>
              <a:xfrm>
                <a:off x="4577100" y="2142625"/>
                <a:ext cx="100625" cy="58875"/>
              </a:xfrm>
              <a:custGeom>
                <a:avLst/>
                <a:gdLst/>
                <a:ahLst/>
                <a:cxnLst/>
                <a:rect l="l" t="t" r="r" b="b"/>
                <a:pathLst>
                  <a:path w="4025" h="2355" extrusionOk="0">
                    <a:moveTo>
                      <a:pt x="0" y="1167"/>
                    </a:moveTo>
                    <a:lnTo>
                      <a:pt x="2023" y="2354"/>
                    </a:lnTo>
                    <a:lnTo>
                      <a:pt x="4024" y="1187"/>
                    </a:lnTo>
                    <a:lnTo>
                      <a:pt x="2002"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52"/>
              <p:cNvSpPr/>
              <p:nvPr/>
            </p:nvSpPr>
            <p:spPr>
              <a:xfrm>
                <a:off x="4453050" y="2179175"/>
                <a:ext cx="174625" cy="94500"/>
              </a:xfrm>
              <a:custGeom>
                <a:avLst/>
                <a:gdLst/>
                <a:ahLst/>
                <a:cxnLst/>
                <a:rect l="l" t="t" r="r" b="b"/>
                <a:pathLst>
                  <a:path w="6985" h="3780" extrusionOk="0">
                    <a:moveTo>
                      <a:pt x="1" y="2593"/>
                    </a:moveTo>
                    <a:lnTo>
                      <a:pt x="2034" y="3779"/>
                    </a:lnTo>
                    <a:lnTo>
                      <a:pt x="6985" y="892"/>
                    </a:lnTo>
                    <a:lnTo>
                      <a:pt x="6478" y="1181"/>
                    </a:lnTo>
                    <a:lnTo>
                      <a:pt x="4451" y="0"/>
                    </a:lnTo>
                    <a:lnTo>
                      <a:pt x="2454" y="1166"/>
                    </a:lnTo>
                    <a:lnTo>
                      <a:pt x="4477" y="2348"/>
                    </a:lnTo>
                    <a:lnTo>
                      <a:pt x="3970" y="2643"/>
                    </a:lnTo>
                    <a:lnTo>
                      <a:pt x="1948" y="1463"/>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52"/>
              <p:cNvSpPr/>
              <p:nvPr/>
            </p:nvSpPr>
            <p:spPr>
              <a:xfrm>
                <a:off x="5331400" y="1804075"/>
                <a:ext cx="124100" cy="73325"/>
              </a:xfrm>
              <a:custGeom>
                <a:avLst/>
                <a:gdLst/>
                <a:ahLst/>
                <a:cxnLst/>
                <a:rect l="l" t="t" r="r" b="b"/>
                <a:pathLst>
                  <a:path w="4964" h="2933" extrusionOk="0">
                    <a:moveTo>
                      <a:pt x="1" y="1745"/>
                    </a:moveTo>
                    <a:lnTo>
                      <a:pt x="2022" y="2933"/>
                    </a:lnTo>
                    <a:lnTo>
                      <a:pt x="4963" y="1193"/>
                    </a:lnTo>
                    <a:lnTo>
                      <a:pt x="2939"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52"/>
              <p:cNvSpPr/>
              <p:nvPr/>
            </p:nvSpPr>
            <p:spPr>
              <a:xfrm>
                <a:off x="5242675" y="1869400"/>
                <a:ext cx="100625" cy="58750"/>
              </a:xfrm>
              <a:custGeom>
                <a:avLst/>
                <a:gdLst/>
                <a:ahLst/>
                <a:cxnLst/>
                <a:rect l="l" t="t" r="r" b="b"/>
                <a:pathLst>
                  <a:path w="4025" h="2350" extrusionOk="0">
                    <a:moveTo>
                      <a:pt x="1" y="1162"/>
                    </a:moveTo>
                    <a:lnTo>
                      <a:pt x="2023" y="2350"/>
                    </a:lnTo>
                    <a:lnTo>
                      <a:pt x="4025" y="1181"/>
                    </a:lnTo>
                    <a:lnTo>
                      <a:pt x="2004"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52"/>
              <p:cNvSpPr/>
              <p:nvPr/>
            </p:nvSpPr>
            <p:spPr>
              <a:xfrm>
                <a:off x="5179975" y="1905825"/>
                <a:ext cx="100625" cy="58850"/>
              </a:xfrm>
              <a:custGeom>
                <a:avLst/>
                <a:gdLst/>
                <a:ahLst/>
                <a:cxnLst/>
                <a:rect l="l" t="t" r="r" b="b"/>
                <a:pathLst>
                  <a:path w="4025" h="2354" extrusionOk="0">
                    <a:moveTo>
                      <a:pt x="1" y="1166"/>
                    </a:moveTo>
                    <a:lnTo>
                      <a:pt x="2023" y="2354"/>
                    </a:lnTo>
                    <a:lnTo>
                      <a:pt x="4025" y="1187"/>
                    </a:lnTo>
                    <a:lnTo>
                      <a:pt x="2004"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52"/>
              <p:cNvSpPr/>
              <p:nvPr/>
            </p:nvSpPr>
            <p:spPr>
              <a:xfrm>
                <a:off x="5117250" y="1942400"/>
                <a:ext cx="100700" cy="58825"/>
              </a:xfrm>
              <a:custGeom>
                <a:avLst/>
                <a:gdLst/>
                <a:ahLst/>
                <a:cxnLst/>
                <a:rect l="l" t="t" r="r" b="b"/>
                <a:pathLst>
                  <a:path w="4028" h="2353" extrusionOk="0">
                    <a:moveTo>
                      <a:pt x="0" y="1166"/>
                    </a:moveTo>
                    <a:lnTo>
                      <a:pt x="2024" y="2352"/>
                    </a:lnTo>
                    <a:lnTo>
                      <a:pt x="4027" y="1185"/>
                    </a:lnTo>
                    <a:lnTo>
                      <a:pt x="2003"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52"/>
              <p:cNvSpPr/>
              <p:nvPr/>
            </p:nvSpPr>
            <p:spPr>
              <a:xfrm>
                <a:off x="5054575" y="1978925"/>
                <a:ext cx="100625" cy="58700"/>
              </a:xfrm>
              <a:custGeom>
                <a:avLst/>
                <a:gdLst/>
                <a:ahLst/>
                <a:cxnLst/>
                <a:rect l="l" t="t" r="r" b="b"/>
                <a:pathLst>
                  <a:path w="4025" h="2348" extrusionOk="0">
                    <a:moveTo>
                      <a:pt x="1" y="1163"/>
                    </a:moveTo>
                    <a:lnTo>
                      <a:pt x="2023" y="2348"/>
                    </a:lnTo>
                    <a:lnTo>
                      <a:pt x="4025" y="1182"/>
                    </a:lnTo>
                    <a:lnTo>
                      <a:pt x="2002"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52"/>
              <p:cNvSpPr/>
              <p:nvPr/>
            </p:nvSpPr>
            <p:spPr>
              <a:xfrm>
                <a:off x="4991875" y="2015300"/>
                <a:ext cx="100625" cy="58875"/>
              </a:xfrm>
              <a:custGeom>
                <a:avLst/>
                <a:gdLst/>
                <a:ahLst/>
                <a:cxnLst/>
                <a:rect l="l" t="t" r="r" b="b"/>
                <a:pathLst>
                  <a:path w="4025" h="2355" extrusionOk="0">
                    <a:moveTo>
                      <a:pt x="0" y="1169"/>
                    </a:moveTo>
                    <a:lnTo>
                      <a:pt x="2023" y="2354"/>
                    </a:lnTo>
                    <a:lnTo>
                      <a:pt x="4025" y="1188"/>
                    </a:lnTo>
                    <a:lnTo>
                      <a:pt x="2002"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52"/>
              <p:cNvSpPr/>
              <p:nvPr/>
            </p:nvSpPr>
            <p:spPr>
              <a:xfrm>
                <a:off x="4929125" y="2051875"/>
                <a:ext cx="100675" cy="58850"/>
              </a:xfrm>
              <a:custGeom>
                <a:avLst/>
                <a:gdLst/>
                <a:ahLst/>
                <a:cxnLst/>
                <a:rect l="l" t="t" r="r" b="b"/>
                <a:pathLst>
                  <a:path w="4027" h="2354" extrusionOk="0">
                    <a:moveTo>
                      <a:pt x="1" y="1167"/>
                    </a:moveTo>
                    <a:lnTo>
                      <a:pt x="2025" y="2354"/>
                    </a:lnTo>
                    <a:lnTo>
                      <a:pt x="4027" y="1188"/>
                    </a:lnTo>
                    <a:lnTo>
                      <a:pt x="2004"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2"/>
              <p:cNvSpPr/>
              <p:nvPr/>
            </p:nvSpPr>
            <p:spPr>
              <a:xfrm>
                <a:off x="4866425" y="2088425"/>
                <a:ext cx="100675" cy="58750"/>
              </a:xfrm>
              <a:custGeom>
                <a:avLst/>
                <a:gdLst/>
                <a:ahLst/>
                <a:cxnLst/>
                <a:rect l="l" t="t" r="r" b="b"/>
                <a:pathLst>
                  <a:path w="4027" h="2350" extrusionOk="0">
                    <a:moveTo>
                      <a:pt x="1" y="1164"/>
                    </a:moveTo>
                    <a:lnTo>
                      <a:pt x="2025" y="2350"/>
                    </a:lnTo>
                    <a:lnTo>
                      <a:pt x="4026" y="1183"/>
                    </a:lnTo>
                    <a:lnTo>
                      <a:pt x="2004"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52"/>
              <p:cNvSpPr/>
              <p:nvPr/>
            </p:nvSpPr>
            <p:spPr>
              <a:xfrm>
                <a:off x="4803775" y="2124850"/>
                <a:ext cx="100625" cy="58825"/>
              </a:xfrm>
              <a:custGeom>
                <a:avLst/>
                <a:gdLst/>
                <a:ahLst/>
                <a:cxnLst/>
                <a:rect l="l" t="t" r="r" b="b"/>
                <a:pathLst>
                  <a:path w="4025" h="2353" extrusionOk="0">
                    <a:moveTo>
                      <a:pt x="0" y="1168"/>
                    </a:moveTo>
                    <a:lnTo>
                      <a:pt x="2023" y="2353"/>
                    </a:lnTo>
                    <a:lnTo>
                      <a:pt x="4024" y="1187"/>
                    </a:lnTo>
                    <a:lnTo>
                      <a:pt x="2002"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52"/>
              <p:cNvSpPr/>
              <p:nvPr/>
            </p:nvSpPr>
            <p:spPr>
              <a:xfrm>
                <a:off x="4741175" y="2161450"/>
                <a:ext cx="100525" cy="58525"/>
              </a:xfrm>
              <a:custGeom>
                <a:avLst/>
                <a:gdLst/>
                <a:ahLst/>
                <a:cxnLst/>
                <a:rect l="l" t="t" r="r" b="b"/>
                <a:pathLst>
                  <a:path w="4021" h="2341" extrusionOk="0">
                    <a:moveTo>
                      <a:pt x="1" y="1160"/>
                    </a:moveTo>
                    <a:lnTo>
                      <a:pt x="2038" y="2341"/>
                    </a:lnTo>
                    <a:lnTo>
                      <a:pt x="4020" y="1184"/>
                    </a:lnTo>
                    <a:lnTo>
                      <a:pt x="1998"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52"/>
              <p:cNvSpPr/>
              <p:nvPr/>
            </p:nvSpPr>
            <p:spPr>
              <a:xfrm>
                <a:off x="4678325" y="2197825"/>
                <a:ext cx="101200" cy="59000"/>
              </a:xfrm>
              <a:custGeom>
                <a:avLst/>
                <a:gdLst/>
                <a:ahLst/>
                <a:cxnLst/>
                <a:rect l="l" t="t" r="r" b="b"/>
                <a:pathLst>
                  <a:path w="4048" h="2360" extrusionOk="0">
                    <a:moveTo>
                      <a:pt x="1" y="1167"/>
                    </a:moveTo>
                    <a:lnTo>
                      <a:pt x="2029" y="2359"/>
                    </a:lnTo>
                    <a:lnTo>
                      <a:pt x="4047" y="1181"/>
                    </a:lnTo>
                    <a:lnTo>
                      <a:pt x="2008"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52"/>
              <p:cNvSpPr/>
              <p:nvPr/>
            </p:nvSpPr>
            <p:spPr>
              <a:xfrm>
                <a:off x="4638800" y="2234375"/>
                <a:ext cx="77600" cy="45300"/>
              </a:xfrm>
              <a:custGeom>
                <a:avLst/>
                <a:gdLst/>
                <a:ahLst/>
                <a:cxnLst/>
                <a:rect l="l" t="t" r="r" b="b"/>
                <a:pathLst>
                  <a:path w="3104" h="1812" extrusionOk="0">
                    <a:moveTo>
                      <a:pt x="0" y="625"/>
                    </a:moveTo>
                    <a:lnTo>
                      <a:pt x="2032" y="1812"/>
                    </a:lnTo>
                    <a:lnTo>
                      <a:pt x="3104" y="1191"/>
                    </a:lnTo>
                    <a:lnTo>
                      <a:pt x="1077"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52"/>
              <p:cNvSpPr/>
              <p:nvPr/>
            </p:nvSpPr>
            <p:spPr>
              <a:xfrm>
                <a:off x="4549075" y="2257375"/>
                <a:ext cx="127900" cy="74625"/>
              </a:xfrm>
              <a:custGeom>
                <a:avLst/>
                <a:gdLst/>
                <a:ahLst/>
                <a:cxnLst/>
                <a:rect l="l" t="t" r="r" b="b"/>
                <a:pathLst>
                  <a:path w="5116" h="2985" extrusionOk="0">
                    <a:moveTo>
                      <a:pt x="0" y="1798"/>
                    </a:moveTo>
                    <a:lnTo>
                      <a:pt x="2027" y="2984"/>
                    </a:lnTo>
                    <a:lnTo>
                      <a:pt x="5116" y="1187"/>
                    </a:lnTo>
                    <a:lnTo>
                      <a:pt x="3083"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52"/>
              <p:cNvSpPr/>
              <p:nvPr/>
            </p:nvSpPr>
            <p:spPr>
              <a:xfrm>
                <a:off x="5412600" y="1862500"/>
                <a:ext cx="138850" cy="81425"/>
              </a:xfrm>
              <a:custGeom>
                <a:avLst/>
                <a:gdLst/>
                <a:ahLst/>
                <a:cxnLst/>
                <a:rect l="l" t="t" r="r" b="b"/>
                <a:pathLst>
                  <a:path w="5554" h="3257" extrusionOk="0">
                    <a:moveTo>
                      <a:pt x="0" y="2063"/>
                    </a:moveTo>
                    <a:lnTo>
                      <a:pt x="2008" y="3257"/>
                    </a:lnTo>
                    <a:lnTo>
                      <a:pt x="5554" y="1187"/>
                    </a:lnTo>
                    <a:lnTo>
                      <a:pt x="3527"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52"/>
              <p:cNvSpPr/>
              <p:nvPr/>
            </p:nvSpPr>
            <p:spPr>
              <a:xfrm>
                <a:off x="5337050" y="1928975"/>
                <a:ext cx="100675" cy="58625"/>
              </a:xfrm>
              <a:custGeom>
                <a:avLst/>
                <a:gdLst/>
                <a:ahLst/>
                <a:cxnLst/>
                <a:rect l="l" t="t" r="r" b="b"/>
                <a:pathLst>
                  <a:path w="4027" h="2345" extrusionOk="0">
                    <a:moveTo>
                      <a:pt x="0" y="1156"/>
                    </a:moveTo>
                    <a:lnTo>
                      <a:pt x="2023" y="2344"/>
                    </a:lnTo>
                    <a:lnTo>
                      <a:pt x="4026" y="1177"/>
                    </a:lnTo>
                    <a:lnTo>
                      <a:pt x="1987"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52"/>
              <p:cNvSpPr/>
              <p:nvPr/>
            </p:nvSpPr>
            <p:spPr>
              <a:xfrm>
                <a:off x="5274350" y="1965250"/>
                <a:ext cx="100625" cy="58825"/>
              </a:xfrm>
              <a:custGeom>
                <a:avLst/>
                <a:gdLst/>
                <a:ahLst/>
                <a:cxnLst/>
                <a:rect l="l" t="t" r="r" b="b"/>
                <a:pathLst>
                  <a:path w="4025" h="2353" extrusionOk="0">
                    <a:moveTo>
                      <a:pt x="0" y="1168"/>
                    </a:moveTo>
                    <a:lnTo>
                      <a:pt x="2023" y="2353"/>
                    </a:lnTo>
                    <a:lnTo>
                      <a:pt x="4025" y="1187"/>
                    </a:lnTo>
                    <a:lnTo>
                      <a:pt x="2004"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52"/>
              <p:cNvSpPr/>
              <p:nvPr/>
            </p:nvSpPr>
            <p:spPr>
              <a:xfrm>
                <a:off x="5211650" y="2001775"/>
                <a:ext cx="100650" cy="58875"/>
              </a:xfrm>
              <a:custGeom>
                <a:avLst/>
                <a:gdLst/>
                <a:ahLst/>
                <a:cxnLst/>
                <a:rect l="l" t="t" r="r" b="b"/>
                <a:pathLst>
                  <a:path w="4026" h="2355" extrusionOk="0">
                    <a:moveTo>
                      <a:pt x="0" y="1168"/>
                    </a:moveTo>
                    <a:lnTo>
                      <a:pt x="2023" y="2355"/>
                    </a:lnTo>
                    <a:lnTo>
                      <a:pt x="4026" y="1189"/>
                    </a:lnTo>
                    <a:lnTo>
                      <a:pt x="2003"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52"/>
              <p:cNvSpPr/>
              <p:nvPr/>
            </p:nvSpPr>
            <p:spPr>
              <a:xfrm>
                <a:off x="5148950" y="2038350"/>
                <a:ext cx="100625" cy="58725"/>
              </a:xfrm>
              <a:custGeom>
                <a:avLst/>
                <a:gdLst/>
                <a:ahLst/>
                <a:cxnLst/>
                <a:rect l="l" t="t" r="r" b="b"/>
                <a:pathLst>
                  <a:path w="4025" h="2349" extrusionOk="0">
                    <a:moveTo>
                      <a:pt x="0" y="1163"/>
                    </a:moveTo>
                    <a:lnTo>
                      <a:pt x="2023" y="2348"/>
                    </a:lnTo>
                    <a:lnTo>
                      <a:pt x="4024" y="1183"/>
                    </a:lnTo>
                    <a:lnTo>
                      <a:pt x="2002"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52"/>
              <p:cNvSpPr/>
              <p:nvPr/>
            </p:nvSpPr>
            <p:spPr>
              <a:xfrm>
                <a:off x="5086250" y="2074775"/>
                <a:ext cx="100625" cy="58850"/>
              </a:xfrm>
              <a:custGeom>
                <a:avLst/>
                <a:gdLst/>
                <a:ahLst/>
                <a:cxnLst/>
                <a:rect l="l" t="t" r="r" b="b"/>
                <a:pathLst>
                  <a:path w="4025" h="2354" extrusionOk="0">
                    <a:moveTo>
                      <a:pt x="0" y="1169"/>
                    </a:moveTo>
                    <a:lnTo>
                      <a:pt x="2023" y="2354"/>
                    </a:lnTo>
                    <a:lnTo>
                      <a:pt x="4024" y="1188"/>
                    </a:lnTo>
                    <a:lnTo>
                      <a:pt x="2002"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52"/>
              <p:cNvSpPr/>
              <p:nvPr/>
            </p:nvSpPr>
            <p:spPr>
              <a:xfrm>
                <a:off x="5023800" y="2111300"/>
                <a:ext cx="100375" cy="59275"/>
              </a:xfrm>
              <a:custGeom>
                <a:avLst/>
                <a:gdLst/>
                <a:ahLst/>
                <a:cxnLst/>
                <a:rect l="l" t="t" r="r" b="b"/>
                <a:pathLst>
                  <a:path w="4015" h="2371" extrusionOk="0">
                    <a:moveTo>
                      <a:pt x="0" y="1163"/>
                    </a:moveTo>
                    <a:lnTo>
                      <a:pt x="1983" y="2371"/>
                    </a:lnTo>
                    <a:lnTo>
                      <a:pt x="2013" y="2353"/>
                    </a:lnTo>
                    <a:lnTo>
                      <a:pt x="4014" y="1188"/>
                    </a:lnTo>
                    <a:lnTo>
                      <a:pt x="1992"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52"/>
              <p:cNvSpPr/>
              <p:nvPr/>
            </p:nvSpPr>
            <p:spPr>
              <a:xfrm>
                <a:off x="4960700" y="2147750"/>
                <a:ext cx="99875" cy="58875"/>
              </a:xfrm>
              <a:custGeom>
                <a:avLst/>
                <a:gdLst/>
                <a:ahLst/>
                <a:cxnLst/>
                <a:rect l="l" t="t" r="r" b="b"/>
                <a:pathLst>
                  <a:path w="3995" h="2355" extrusionOk="0">
                    <a:moveTo>
                      <a:pt x="0" y="1168"/>
                    </a:moveTo>
                    <a:lnTo>
                      <a:pt x="2029" y="2354"/>
                    </a:lnTo>
                    <a:lnTo>
                      <a:pt x="3995" y="1207"/>
                    </a:lnTo>
                    <a:lnTo>
                      <a:pt x="2008"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52"/>
              <p:cNvSpPr/>
              <p:nvPr/>
            </p:nvSpPr>
            <p:spPr>
              <a:xfrm>
                <a:off x="4898000" y="2184325"/>
                <a:ext cx="100775" cy="58825"/>
              </a:xfrm>
              <a:custGeom>
                <a:avLst/>
                <a:gdLst/>
                <a:ahLst/>
                <a:cxnLst/>
                <a:rect l="l" t="t" r="r" b="b"/>
                <a:pathLst>
                  <a:path w="4031" h="2353" extrusionOk="0">
                    <a:moveTo>
                      <a:pt x="0" y="1166"/>
                    </a:moveTo>
                    <a:lnTo>
                      <a:pt x="2027" y="2353"/>
                    </a:lnTo>
                    <a:lnTo>
                      <a:pt x="4030" y="1185"/>
                    </a:lnTo>
                    <a:lnTo>
                      <a:pt x="2008"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52"/>
              <p:cNvSpPr/>
              <p:nvPr/>
            </p:nvSpPr>
            <p:spPr>
              <a:xfrm>
                <a:off x="4835275" y="2220850"/>
                <a:ext cx="100800" cy="58825"/>
              </a:xfrm>
              <a:custGeom>
                <a:avLst/>
                <a:gdLst/>
                <a:ahLst/>
                <a:cxnLst/>
                <a:rect l="l" t="t" r="r" b="b"/>
                <a:pathLst>
                  <a:path w="4032" h="2353" extrusionOk="0">
                    <a:moveTo>
                      <a:pt x="1" y="1166"/>
                    </a:moveTo>
                    <a:lnTo>
                      <a:pt x="2028" y="2353"/>
                    </a:lnTo>
                    <a:lnTo>
                      <a:pt x="4031" y="1189"/>
                    </a:lnTo>
                    <a:lnTo>
                      <a:pt x="2009"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52"/>
              <p:cNvSpPr/>
              <p:nvPr/>
            </p:nvSpPr>
            <p:spPr>
              <a:xfrm>
                <a:off x="4772575" y="2257375"/>
                <a:ext cx="100775" cy="58725"/>
              </a:xfrm>
              <a:custGeom>
                <a:avLst/>
                <a:gdLst/>
                <a:ahLst/>
                <a:cxnLst/>
                <a:rect l="l" t="t" r="r" b="b"/>
                <a:pathLst>
                  <a:path w="4031" h="2349" extrusionOk="0">
                    <a:moveTo>
                      <a:pt x="1" y="1162"/>
                    </a:moveTo>
                    <a:lnTo>
                      <a:pt x="2023" y="2349"/>
                    </a:lnTo>
                    <a:lnTo>
                      <a:pt x="4031" y="1183"/>
                    </a:lnTo>
                    <a:lnTo>
                      <a:pt x="2004"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52"/>
              <p:cNvSpPr/>
              <p:nvPr/>
            </p:nvSpPr>
            <p:spPr>
              <a:xfrm>
                <a:off x="4709875" y="2298025"/>
                <a:ext cx="93925" cy="54650"/>
              </a:xfrm>
              <a:custGeom>
                <a:avLst/>
                <a:gdLst/>
                <a:ahLst/>
                <a:cxnLst/>
                <a:rect l="l" t="t" r="r" b="b"/>
                <a:pathLst>
                  <a:path w="3757" h="2186" extrusionOk="0">
                    <a:moveTo>
                      <a:pt x="1" y="999"/>
                    </a:moveTo>
                    <a:lnTo>
                      <a:pt x="2023" y="2185"/>
                    </a:lnTo>
                    <a:lnTo>
                      <a:pt x="3756" y="1186"/>
                    </a:lnTo>
                    <a:lnTo>
                      <a:pt x="1734"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52"/>
              <p:cNvSpPr/>
              <p:nvPr/>
            </p:nvSpPr>
            <p:spPr>
              <a:xfrm>
                <a:off x="4644925" y="2330375"/>
                <a:ext cx="102875" cy="60075"/>
              </a:xfrm>
              <a:custGeom>
                <a:avLst/>
                <a:gdLst/>
                <a:ahLst/>
                <a:cxnLst/>
                <a:rect l="l" t="t" r="r" b="b"/>
                <a:pathLst>
                  <a:path w="4115" h="2403" extrusionOk="0">
                    <a:moveTo>
                      <a:pt x="0" y="1216"/>
                    </a:moveTo>
                    <a:lnTo>
                      <a:pt x="2033" y="2403"/>
                    </a:lnTo>
                    <a:lnTo>
                      <a:pt x="4115" y="1187"/>
                    </a:lnTo>
                    <a:lnTo>
                      <a:pt x="2092"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52"/>
              <p:cNvSpPr/>
              <p:nvPr/>
            </p:nvSpPr>
            <p:spPr>
              <a:xfrm>
                <a:off x="5556550" y="1920975"/>
                <a:ext cx="90775" cy="53100"/>
              </a:xfrm>
              <a:custGeom>
                <a:avLst/>
                <a:gdLst/>
                <a:ahLst/>
                <a:cxnLst/>
                <a:rect l="l" t="t" r="r" b="b"/>
                <a:pathLst>
                  <a:path w="3631" h="2124" extrusionOk="0">
                    <a:moveTo>
                      <a:pt x="1" y="937"/>
                    </a:moveTo>
                    <a:lnTo>
                      <a:pt x="2025" y="2124"/>
                    </a:lnTo>
                    <a:lnTo>
                      <a:pt x="3630" y="1188"/>
                    </a:lnTo>
                    <a:lnTo>
                      <a:pt x="1609"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52"/>
              <p:cNvSpPr/>
              <p:nvPr/>
            </p:nvSpPr>
            <p:spPr>
              <a:xfrm>
                <a:off x="5493850" y="1951750"/>
                <a:ext cx="100675" cy="58850"/>
              </a:xfrm>
              <a:custGeom>
                <a:avLst/>
                <a:gdLst/>
                <a:ahLst/>
                <a:cxnLst/>
                <a:rect l="l" t="t" r="r" b="b"/>
                <a:pathLst>
                  <a:path w="4027" h="2354" extrusionOk="0">
                    <a:moveTo>
                      <a:pt x="1" y="1169"/>
                    </a:moveTo>
                    <a:lnTo>
                      <a:pt x="2023" y="2354"/>
                    </a:lnTo>
                    <a:lnTo>
                      <a:pt x="4027" y="1188"/>
                    </a:lnTo>
                    <a:lnTo>
                      <a:pt x="2003"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52"/>
              <p:cNvSpPr/>
              <p:nvPr/>
            </p:nvSpPr>
            <p:spPr>
              <a:xfrm>
                <a:off x="5431150" y="1988300"/>
                <a:ext cx="100675" cy="58725"/>
              </a:xfrm>
              <a:custGeom>
                <a:avLst/>
                <a:gdLst/>
                <a:ahLst/>
                <a:cxnLst/>
                <a:rect l="l" t="t" r="r" b="b"/>
                <a:pathLst>
                  <a:path w="4027" h="2349" extrusionOk="0">
                    <a:moveTo>
                      <a:pt x="1" y="1162"/>
                    </a:moveTo>
                    <a:lnTo>
                      <a:pt x="2023" y="2349"/>
                    </a:lnTo>
                    <a:lnTo>
                      <a:pt x="4026" y="1181"/>
                    </a:lnTo>
                    <a:lnTo>
                      <a:pt x="2004"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52"/>
              <p:cNvSpPr/>
              <p:nvPr/>
            </p:nvSpPr>
            <p:spPr>
              <a:xfrm>
                <a:off x="5368450" y="2024700"/>
                <a:ext cx="100675" cy="58850"/>
              </a:xfrm>
              <a:custGeom>
                <a:avLst/>
                <a:gdLst/>
                <a:ahLst/>
                <a:cxnLst/>
                <a:rect l="l" t="t" r="r" b="b"/>
                <a:pathLst>
                  <a:path w="4027" h="2354" extrusionOk="0">
                    <a:moveTo>
                      <a:pt x="1" y="1167"/>
                    </a:moveTo>
                    <a:lnTo>
                      <a:pt x="2023" y="2354"/>
                    </a:lnTo>
                    <a:lnTo>
                      <a:pt x="4026" y="1188"/>
                    </a:lnTo>
                    <a:lnTo>
                      <a:pt x="2004"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52"/>
              <p:cNvSpPr/>
              <p:nvPr/>
            </p:nvSpPr>
            <p:spPr>
              <a:xfrm>
                <a:off x="5116950" y="2068750"/>
                <a:ext cx="276800" cy="160750"/>
              </a:xfrm>
              <a:custGeom>
                <a:avLst/>
                <a:gdLst/>
                <a:ahLst/>
                <a:cxnLst/>
                <a:rect l="l" t="t" r="r" b="b"/>
                <a:pathLst>
                  <a:path w="11072" h="6430" extrusionOk="0">
                    <a:moveTo>
                      <a:pt x="0" y="5243"/>
                    </a:moveTo>
                    <a:lnTo>
                      <a:pt x="2023" y="6429"/>
                    </a:lnTo>
                    <a:lnTo>
                      <a:pt x="11072" y="1186"/>
                    </a:lnTo>
                    <a:lnTo>
                      <a:pt x="9049"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52"/>
              <p:cNvSpPr/>
              <p:nvPr/>
            </p:nvSpPr>
            <p:spPr>
              <a:xfrm>
                <a:off x="5056175" y="2213725"/>
                <a:ext cx="88525" cy="50025"/>
              </a:xfrm>
              <a:custGeom>
                <a:avLst/>
                <a:gdLst/>
                <a:ahLst/>
                <a:cxnLst/>
                <a:rect l="l" t="t" r="r" b="b"/>
                <a:pathLst>
                  <a:path w="3541" h="2001" extrusionOk="0">
                    <a:moveTo>
                      <a:pt x="0" y="813"/>
                    </a:moveTo>
                    <a:lnTo>
                      <a:pt x="2027" y="2001"/>
                    </a:lnTo>
                    <a:lnTo>
                      <a:pt x="3540" y="1185"/>
                    </a:lnTo>
                    <a:lnTo>
                      <a:pt x="1518"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52"/>
              <p:cNvSpPr/>
              <p:nvPr/>
            </p:nvSpPr>
            <p:spPr>
              <a:xfrm>
                <a:off x="5010000" y="2239700"/>
                <a:ext cx="88000" cy="51825"/>
              </a:xfrm>
              <a:custGeom>
                <a:avLst/>
                <a:gdLst/>
                <a:ahLst/>
                <a:cxnLst/>
                <a:rect l="l" t="t" r="r" b="b"/>
                <a:pathLst>
                  <a:path w="3520" h="2073" extrusionOk="0">
                    <a:moveTo>
                      <a:pt x="0" y="886"/>
                    </a:moveTo>
                    <a:lnTo>
                      <a:pt x="2029" y="2072"/>
                    </a:lnTo>
                    <a:lnTo>
                      <a:pt x="3519" y="1180"/>
                    </a:lnTo>
                    <a:lnTo>
                      <a:pt x="1497"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52"/>
              <p:cNvSpPr/>
              <p:nvPr/>
            </p:nvSpPr>
            <p:spPr>
              <a:xfrm>
                <a:off x="4970225" y="2267525"/>
                <a:ext cx="82300" cy="47975"/>
              </a:xfrm>
              <a:custGeom>
                <a:avLst/>
                <a:gdLst/>
                <a:ahLst/>
                <a:cxnLst/>
                <a:rect l="l" t="t" r="r" b="b"/>
                <a:pathLst>
                  <a:path w="3292" h="1919" extrusionOk="0">
                    <a:moveTo>
                      <a:pt x="1" y="732"/>
                    </a:moveTo>
                    <a:lnTo>
                      <a:pt x="2026" y="1919"/>
                    </a:lnTo>
                    <a:lnTo>
                      <a:pt x="3291" y="1187"/>
                    </a:lnTo>
                    <a:lnTo>
                      <a:pt x="1269"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52"/>
              <p:cNvSpPr/>
              <p:nvPr/>
            </p:nvSpPr>
            <p:spPr>
              <a:xfrm>
                <a:off x="4929400" y="2291675"/>
                <a:ext cx="80625" cy="47600"/>
              </a:xfrm>
              <a:custGeom>
                <a:avLst/>
                <a:gdLst/>
                <a:ahLst/>
                <a:cxnLst/>
                <a:rect l="l" t="t" r="r" b="b"/>
                <a:pathLst>
                  <a:path w="3225" h="1904" extrusionOk="0">
                    <a:moveTo>
                      <a:pt x="0" y="712"/>
                    </a:moveTo>
                    <a:lnTo>
                      <a:pt x="2029" y="1903"/>
                    </a:lnTo>
                    <a:lnTo>
                      <a:pt x="3224" y="1189"/>
                    </a:lnTo>
                    <a:lnTo>
                      <a:pt x="1202"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52"/>
              <p:cNvSpPr/>
              <p:nvPr/>
            </p:nvSpPr>
            <p:spPr>
              <a:xfrm>
                <a:off x="4892050" y="2330375"/>
                <a:ext cx="75425" cy="45300"/>
              </a:xfrm>
              <a:custGeom>
                <a:avLst/>
                <a:gdLst/>
                <a:ahLst/>
                <a:cxnLst/>
                <a:rect l="l" t="t" r="r" b="b"/>
                <a:pathLst>
                  <a:path w="3017" h="1812" extrusionOk="0">
                    <a:moveTo>
                      <a:pt x="0" y="1161"/>
                    </a:moveTo>
                    <a:lnTo>
                      <a:pt x="1019" y="1812"/>
                    </a:lnTo>
                    <a:lnTo>
                      <a:pt x="3016" y="646"/>
                    </a:lnTo>
                    <a:lnTo>
                      <a:pt x="2002"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52"/>
              <p:cNvSpPr/>
              <p:nvPr/>
            </p:nvSpPr>
            <p:spPr>
              <a:xfrm>
                <a:off x="4860300" y="2309325"/>
                <a:ext cx="75425" cy="45350"/>
              </a:xfrm>
              <a:custGeom>
                <a:avLst/>
                <a:gdLst/>
                <a:ahLst/>
                <a:cxnLst/>
                <a:rect l="l" t="t" r="r" b="b"/>
                <a:pathLst>
                  <a:path w="3017" h="1814" extrusionOk="0">
                    <a:moveTo>
                      <a:pt x="1" y="1161"/>
                    </a:moveTo>
                    <a:lnTo>
                      <a:pt x="1019" y="1813"/>
                    </a:lnTo>
                    <a:lnTo>
                      <a:pt x="3017" y="646"/>
                    </a:lnTo>
                    <a:lnTo>
                      <a:pt x="2003"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52"/>
              <p:cNvSpPr/>
              <p:nvPr/>
            </p:nvSpPr>
            <p:spPr>
              <a:xfrm>
                <a:off x="4829000" y="2353275"/>
                <a:ext cx="75875" cy="42875"/>
              </a:xfrm>
              <a:custGeom>
                <a:avLst/>
                <a:gdLst/>
                <a:ahLst/>
                <a:cxnLst/>
                <a:rect l="l" t="t" r="r" b="b"/>
                <a:pathLst>
                  <a:path w="3035" h="1715" extrusionOk="0">
                    <a:moveTo>
                      <a:pt x="1" y="528"/>
                    </a:moveTo>
                    <a:lnTo>
                      <a:pt x="2034" y="1714"/>
                    </a:lnTo>
                    <a:lnTo>
                      <a:pt x="3035" y="1187"/>
                    </a:lnTo>
                    <a:lnTo>
                      <a:pt x="1003"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2"/>
              <p:cNvSpPr/>
              <p:nvPr/>
            </p:nvSpPr>
            <p:spPr>
              <a:xfrm>
                <a:off x="4740925" y="2396125"/>
                <a:ext cx="90125" cy="52775"/>
              </a:xfrm>
              <a:custGeom>
                <a:avLst/>
                <a:gdLst/>
                <a:ahLst/>
                <a:cxnLst/>
                <a:rect l="l" t="t" r="r" b="b"/>
                <a:pathLst>
                  <a:path w="3605" h="2111" extrusionOk="0">
                    <a:moveTo>
                      <a:pt x="0" y="919"/>
                    </a:moveTo>
                    <a:lnTo>
                      <a:pt x="2033" y="2110"/>
                    </a:lnTo>
                    <a:lnTo>
                      <a:pt x="3604" y="1187"/>
                    </a:lnTo>
                    <a:lnTo>
                      <a:pt x="1567"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52"/>
              <p:cNvSpPr/>
              <p:nvPr/>
            </p:nvSpPr>
            <p:spPr>
              <a:xfrm>
                <a:off x="4787500" y="2369200"/>
                <a:ext cx="88450" cy="51025"/>
              </a:xfrm>
              <a:custGeom>
                <a:avLst/>
                <a:gdLst/>
                <a:ahLst/>
                <a:cxnLst/>
                <a:rect l="l" t="t" r="r" b="b"/>
                <a:pathLst>
                  <a:path w="3538" h="2041" extrusionOk="0">
                    <a:moveTo>
                      <a:pt x="1" y="850"/>
                    </a:moveTo>
                    <a:lnTo>
                      <a:pt x="2032" y="2041"/>
                    </a:lnTo>
                    <a:lnTo>
                      <a:pt x="3538" y="1187"/>
                    </a:lnTo>
                    <a:lnTo>
                      <a:pt x="1501"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2"/>
              <p:cNvSpPr/>
              <p:nvPr/>
            </p:nvSpPr>
            <p:spPr>
              <a:xfrm>
                <a:off x="5218850" y="2144600"/>
                <a:ext cx="305700" cy="178625"/>
              </a:xfrm>
              <a:custGeom>
                <a:avLst/>
                <a:gdLst/>
                <a:ahLst/>
                <a:cxnLst/>
                <a:rect l="l" t="t" r="r" b="b"/>
                <a:pathLst>
                  <a:path w="12228" h="7145" extrusionOk="0">
                    <a:moveTo>
                      <a:pt x="0" y="5097"/>
                    </a:moveTo>
                    <a:lnTo>
                      <a:pt x="3483" y="7145"/>
                    </a:lnTo>
                    <a:lnTo>
                      <a:pt x="12227" y="2048"/>
                    </a:lnTo>
                    <a:lnTo>
                      <a:pt x="8750"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52"/>
              <p:cNvSpPr/>
              <p:nvPr/>
            </p:nvSpPr>
            <p:spPr>
              <a:xfrm>
                <a:off x="5305800" y="2195875"/>
                <a:ext cx="250075" cy="145800"/>
              </a:xfrm>
              <a:custGeom>
                <a:avLst/>
                <a:gdLst/>
                <a:ahLst/>
                <a:cxnLst/>
                <a:rect l="l" t="t" r="r" b="b"/>
                <a:pathLst>
                  <a:path w="10003" h="5832" extrusionOk="0">
                    <a:moveTo>
                      <a:pt x="0" y="5095"/>
                    </a:moveTo>
                    <a:lnTo>
                      <a:pt x="1261" y="5832"/>
                    </a:lnTo>
                    <a:lnTo>
                      <a:pt x="10003" y="737"/>
                    </a:lnTo>
                    <a:lnTo>
                      <a:pt x="8749"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52"/>
              <p:cNvSpPr/>
              <p:nvPr/>
            </p:nvSpPr>
            <p:spPr>
              <a:xfrm>
                <a:off x="4581200" y="1217100"/>
                <a:ext cx="622075" cy="407600"/>
              </a:xfrm>
              <a:custGeom>
                <a:avLst/>
                <a:gdLst/>
                <a:ahLst/>
                <a:cxnLst/>
                <a:rect l="l" t="t" r="r" b="b"/>
                <a:pathLst>
                  <a:path w="24883" h="16304" extrusionOk="0">
                    <a:moveTo>
                      <a:pt x="1" y="2996"/>
                    </a:moveTo>
                    <a:lnTo>
                      <a:pt x="23946" y="16304"/>
                    </a:lnTo>
                    <a:lnTo>
                      <a:pt x="23981" y="16283"/>
                    </a:lnTo>
                    <a:cubicBezTo>
                      <a:pt x="24397" y="16042"/>
                      <a:pt x="24883" y="15192"/>
                      <a:pt x="24878" y="14710"/>
                    </a:cubicBezTo>
                    <a:lnTo>
                      <a:pt x="24838" y="10957"/>
                    </a:lnTo>
                    <a:lnTo>
                      <a:pt x="5143" y="1"/>
                    </a:ln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52"/>
              <p:cNvSpPr/>
              <p:nvPr/>
            </p:nvSpPr>
            <p:spPr>
              <a:xfrm>
                <a:off x="4308725" y="1437275"/>
                <a:ext cx="621225" cy="407425"/>
              </a:xfrm>
              <a:custGeom>
                <a:avLst/>
                <a:gdLst/>
                <a:ahLst/>
                <a:cxnLst/>
                <a:rect l="l" t="t" r="r" b="b"/>
                <a:pathLst>
                  <a:path w="24849" h="16297" extrusionOk="0">
                    <a:moveTo>
                      <a:pt x="6" y="1573"/>
                    </a:moveTo>
                    <a:lnTo>
                      <a:pt x="47" y="5367"/>
                    </a:lnTo>
                    <a:lnTo>
                      <a:pt x="19706" y="16297"/>
                    </a:lnTo>
                    <a:lnTo>
                      <a:pt x="19712" y="16297"/>
                    </a:lnTo>
                    <a:lnTo>
                      <a:pt x="24848" y="13307"/>
                    </a:lnTo>
                    <a:lnTo>
                      <a:pt x="906" y="1"/>
                    </a:lnTo>
                    <a:lnTo>
                      <a:pt x="897" y="5"/>
                    </a:lnTo>
                    <a:cubicBezTo>
                      <a:pt x="483" y="246"/>
                      <a:pt x="0" y="1097"/>
                      <a:pt x="6" y="1573"/>
                    </a:cubicBez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2"/>
              <p:cNvSpPr/>
              <p:nvPr/>
            </p:nvSpPr>
            <p:spPr>
              <a:xfrm>
                <a:off x="4514025" y="1313625"/>
                <a:ext cx="628550" cy="350175"/>
              </a:xfrm>
              <a:custGeom>
                <a:avLst/>
                <a:gdLst/>
                <a:ahLst/>
                <a:cxnLst/>
                <a:rect l="l" t="t" r="r" b="b"/>
                <a:pathLst>
                  <a:path w="25142" h="14007" extrusionOk="0">
                    <a:moveTo>
                      <a:pt x="0" y="695"/>
                    </a:moveTo>
                    <a:lnTo>
                      <a:pt x="23941" y="14006"/>
                    </a:lnTo>
                    <a:lnTo>
                      <a:pt x="25142" y="13312"/>
                    </a:lnTo>
                    <a:lnTo>
                      <a:pt x="1197" y="0"/>
                    </a:ln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52"/>
              <p:cNvSpPr/>
              <p:nvPr/>
            </p:nvSpPr>
            <p:spPr>
              <a:xfrm>
                <a:off x="3567150" y="498725"/>
                <a:ext cx="326925" cy="727050"/>
              </a:xfrm>
              <a:custGeom>
                <a:avLst/>
                <a:gdLst/>
                <a:ahLst/>
                <a:cxnLst/>
                <a:rect l="l" t="t" r="r" b="b"/>
                <a:pathLst>
                  <a:path w="13077" h="29082" extrusionOk="0">
                    <a:moveTo>
                      <a:pt x="11072" y="28909"/>
                    </a:moveTo>
                    <a:lnTo>
                      <a:pt x="12074" y="28339"/>
                    </a:lnTo>
                    <a:cubicBezTo>
                      <a:pt x="12376" y="28168"/>
                      <a:pt x="12569" y="27799"/>
                      <a:pt x="12573" y="27276"/>
                    </a:cubicBezTo>
                    <a:lnTo>
                      <a:pt x="13066" y="8070"/>
                    </a:lnTo>
                    <a:cubicBezTo>
                      <a:pt x="13077" y="7021"/>
                      <a:pt x="12348" y="5740"/>
                      <a:pt x="11443" y="5211"/>
                    </a:cubicBezTo>
                    <a:lnTo>
                      <a:pt x="3169" y="287"/>
                    </a:lnTo>
                    <a:cubicBezTo>
                      <a:pt x="2718" y="23"/>
                      <a:pt x="2302" y="0"/>
                      <a:pt x="2002" y="173"/>
                    </a:cubicBezTo>
                    <a:lnTo>
                      <a:pt x="1000" y="741"/>
                    </a:lnTo>
                    <a:cubicBezTo>
                      <a:pt x="698" y="914"/>
                      <a:pt x="508" y="1279"/>
                      <a:pt x="502" y="1803"/>
                    </a:cubicBezTo>
                    <a:lnTo>
                      <a:pt x="9" y="21009"/>
                    </a:lnTo>
                    <a:cubicBezTo>
                      <a:pt x="0" y="22055"/>
                      <a:pt x="729" y="23339"/>
                      <a:pt x="1634" y="23868"/>
                    </a:cubicBezTo>
                    <a:lnTo>
                      <a:pt x="9906" y="28793"/>
                    </a:lnTo>
                    <a:cubicBezTo>
                      <a:pt x="10359" y="29056"/>
                      <a:pt x="10771" y="29082"/>
                      <a:pt x="11072" y="2890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52"/>
              <p:cNvSpPr/>
              <p:nvPr/>
            </p:nvSpPr>
            <p:spPr>
              <a:xfrm>
                <a:off x="3567025" y="507075"/>
                <a:ext cx="301775" cy="724575"/>
              </a:xfrm>
              <a:custGeom>
                <a:avLst/>
                <a:gdLst/>
                <a:ahLst/>
                <a:cxnLst/>
                <a:rect l="l" t="t" r="r" b="b"/>
                <a:pathLst>
                  <a:path w="12071" h="28983" extrusionOk="0">
                    <a:moveTo>
                      <a:pt x="12070" y="8309"/>
                    </a:moveTo>
                    <a:lnTo>
                      <a:pt x="12036" y="11406"/>
                    </a:lnTo>
                    <a:lnTo>
                      <a:pt x="12036" y="11414"/>
                    </a:lnTo>
                    <a:lnTo>
                      <a:pt x="11574" y="27512"/>
                    </a:lnTo>
                    <a:cubicBezTo>
                      <a:pt x="11564" y="28559"/>
                      <a:pt x="10814" y="28982"/>
                      <a:pt x="9908" y="28457"/>
                    </a:cubicBezTo>
                    <a:lnTo>
                      <a:pt x="4313" y="25089"/>
                    </a:lnTo>
                    <a:lnTo>
                      <a:pt x="1637" y="23531"/>
                    </a:lnTo>
                    <a:cubicBezTo>
                      <a:pt x="736" y="23007"/>
                      <a:pt x="1" y="21721"/>
                      <a:pt x="13" y="20672"/>
                    </a:cubicBezTo>
                    <a:lnTo>
                      <a:pt x="47" y="17594"/>
                    </a:lnTo>
                    <a:lnTo>
                      <a:pt x="507" y="1474"/>
                    </a:lnTo>
                    <a:cubicBezTo>
                      <a:pt x="519" y="422"/>
                      <a:pt x="1269" y="0"/>
                      <a:pt x="2170" y="526"/>
                    </a:cubicBezTo>
                    <a:lnTo>
                      <a:pt x="4344" y="1790"/>
                    </a:lnTo>
                    <a:lnTo>
                      <a:pt x="4344" y="2296"/>
                    </a:lnTo>
                    <a:lnTo>
                      <a:pt x="8477" y="4816"/>
                    </a:lnTo>
                    <a:lnTo>
                      <a:pt x="8477" y="4305"/>
                    </a:lnTo>
                    <a:lnTo>
                      <a:pt x="8599" y="4374"/>
                    </a:lnTo>
                    <a:lnTo>
                      <a:pt x="10444" y="5447"/>
                    </a:lnTo>
                    <a:cubicBezTo>
                      <a:pt x="10483" y="5468"/>
                      <a:pt x="10525" y="5496"/>
                      <a:pt x="10563" y="5523"/>
                    </a:cubicBezTo>
                    <a:lnTo>
                      <a:pt x="10612" y="5553"/>
                    </a:lnTo>
                    <a:cubicBezTo>
                      <a:pt x="11365" y="6081"/>
                      <a:pt x="11966" y="7121"/>
                      <a:pt x="12059" y="8044"/>
                    </a:cubicBezTo>
                    <a:cubicBezTo>
                      <a:pt x="12066" y="8132"/>
                      <a:pt x="12070" y="8221"/>
                      <a:pt x="12070" y="83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2"/>
              <p:cNvSpPr/>
              <p:nvPr/>
            </p:nvSpPr>
            <p:spPr>
              <a:xfrm>
                <a:off x="3622050" y="859600"/>
                <a:ext cx="243975" cy="277850"/>
              </a:xfrm>
              <a:custGeom>
                <a:avLst/>
                <a:gdLst/>
                <a:ahLst/>
                <a:cxnLst/>
                <a:rect l="l" t="t" r="r" b="b"/>
                <a:pathLst>
                  <a:path w="9759" h="11114" extrusionOk="0">
                    <a:moveTo>
                      <a:pt x="9758" y="1"/>
                    </a:moveTo>
                    <a:lnTo>
                      <a:pt x="9648" y="3787"/>
                    </a:lnTo>
                    <a:lnTo>
                      <a:pt x="2321" y="11114"/>
                    </a:lnTo>
                    <a:lnTo>
                      <a:pt x="2112" y="10988"/>
                    </a:lnTo>
                    <a:lnTo>
                      <a:pt x="0" y="9758"/>
                    </a:ln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52"/>
              <p:cNvSpPr/>
              <p:nvPr/>
            </p:nvSpPr>
            <p:spPr>
              <a:xfrm>
                <a:off x="3567325" y="630850"/>
                <a:ext cx="301475" cy="405450"/>
              </a:xfrm>
              <a:custGeom>
                <a:avLst/>
                <a:gdLst/>
                <a:ahLst/>
                <a:cxnLst/>
                <a:rect l="l" t="t" r="r" b="b"/>
                <a:pathLst>
                  <a:path w="12059" h="16218" extrusionOk="0">
                    <a:moveTo>
                      <a:pt x="12058" y="3358"/>
                    </a:moveTo>
                    <a:lnTo>
                      <a:pt x="12047" y="4222"/>
                    </a:lnTo>
                    <a:lnTo>
                      <a:pt x="50" y="16217"/>
                    </a:lnTo>
                    <a:cubicBezTo>
                      <a:pt x="17" y="16054"/>
                      <a:pt x="1" y="15888"/>
                      <a:pt x="1" y="15721"/>
                    </a:cubicBezTo>
                    <a:lnTo>
                      <a:pt x="35" y="12643"/>
                    </a:lnTo>
                    <a:lnTo>
                      <a:pt x="125" y="9458"/>
                    </a:lnTo>
                    <a:lnTo>
                      <a:pt x="9584" y="0"/>
                    </a:lnTo>
                    <a:lnTo>
                      <a:pt x="10432" y="496"/>
                    </a:lnTo>
                    <a:cubicBezTo>
                      <a:pt x="10471" y="517"/>
                      <a:pt x="10513" y="545"/>
                      <a:pt x="10551" y="572"/>
                    </a:cubicBezTo>
                    <a:lnTo>
                      <a:pt x="10600" y="602"/>
                    </a:lnTo>
                    <a:cubicBezTo>
                      <a:pt x="11353" y="1130"/>
                      <a:pt x="11954" y="2170"/>
                      <a:pt x="12047" y="3093"/>
                    </a:cubicBezTo>
                    <a:cubicBezTo>
                      <a:pt x="12054" y="3181"/>
                      <a:pt x="12058" y="3270"/>
                      <a:pt x="12058" y="3358"/>
                    </a:cubicBez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2"/>
              <p:cNvSpPr/>
              <p:nvPr/>
            </p:nvSpPr>
            <p:spPr>
              <a:xfrm>
                <a:off x="3688550" y="968225"/>
                <a:ext cx="174300" cy="180675"/>
              </a:xfrm>
              <a:custGeom>
                <a:avLst/>
                <a:gdLst/>
                <a:ahLst/>
                <a:cxnLst/>
                <a:rect l="l" t="t" r="r" b="b"/>
                <a:pathLst>
                  <a:path w="6972" h="7227" extrusionOk="0">
                    <a:moveTo>
                      <a:pt x="6972" y="0"/>
                    </a:moveTo>
                    <a:lnTo>
                      <a:pt x="6954" y="694"/>
                    </a:lnTo>
                    <a:lnTo>
                      <a:pt x="419" y="7226"/>
                    </a:lnTo>
                    <a:lnTo>
                      <a:pt x="0" y="6974"/>
                    </a:lnTo>
                    <a:close/>
                  </a:path>
                </a:pathLst>
              </a:custGeom>
              <a:gradFill>
                <a:gsLst>
                  <a:gs pos="0">
                    <a:srgbClr val="FFFFFF">
                      <a:alpha val="0"/>
                    </a:srgbClr>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2"/>
              <p:cNvSpPr/>
              <p:nvPr/>
            </p:nvSpPr>
            <p:spPr>
              <a:xfrm>
                <a:off x="3571300" y="614700"/>
                <a:ext cx="217350" cy="222825"/>
              </a:xfrm>
              <a:custGeom>
                <a:avLst/>
                <a:gdLst/>
                <a:ahLst/>
                <a:cxnLst/>
                <a:rect l="l" t="t" r="r" b="b"/>
                <a:pathLst>
                  <a:path w="8694" h="8913" extrusionOk="0">
                    <a:moveTo>
                      <a:pt x="8693" y="220"/>
                    </a:moveTo>
                    <a:lnTo>
                      <a:pt x="1" y="8913"/>
                    </a:lnTo>
                    <a:lnTo>
                      <a:pt x="20" y="8224"/>
                    </a:lnTo>
                    <a:lnTo>
                      <a:pt x="7952" y="293"/>
                    </a:lnTo>
                    <a:lnTo>
                      <a:pt x="8306" y="510"/>
                    </a:lnTo>
                    <a:lnTo>
                      <a:pt x="8306" y="0"/>
                    </a:lnTo>
                    <a:lnTo>
                      <a:pt x="8428" y="69"/>
                    </a:lnTo>
                    <a:close/>
                  </a:path>
                </a:pathLst>
              </a:custGeom>
              <a:gradFill>
                <a:gsLst>
                  <a:gs pos="0">
                    <a:srgbClr val="FFFFFF">
                      <a:alpha val="0"/>
                    </a:srgbClr>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2"/>
              <p:cNvSpPr/>
              <p:nvPr/>
            </p:nvSpPr>
            <p:spPr>
              <a:xfrm>
                <a:off x="3340625" y="2248925"/>
                <a:ext cx="867825" cy="1065025"/>
              </a:xfrm>
              <a:custGeom>
                <a:avLst/>
                <a:gdLst/>
                <a:ahLst/>
                <a:cxnLst/>
                <a:rect l="l" t="t" r="r" b="b"/>
                <a:pathLst>
                  <a:path w="34713" h="42601" extrusionOk="0">
                    <a:moveTo>
                      <a:pt x="32237" y="16896"/>
                    </a:moveTo>
                    <a:lnTo>
                      <a:pt x="4146" y="435"/>
                    </a:lnTo>
                    <a:cubicBezTo>
                      <a:pt x="3462" y="33"/>
                      <a:pt x="2832" y="0"/>
                      <a:pt x="2376" y="260"/>
                    </a:cubicBezTo>
                    <a:lnTo>
                      <a:pt x="858" y="1123"/>
                    </a:lnTo>
                    <a:cubicBezTo>
                      <a:pt x="400" y="1383"/>
                      <a:pt x="113" y="1937"/>
                      <a:pt x="106" y="2731"/>
                    </a:cubicBezTo>
                    <a:lnTo>
                      <a:pt x="0" y="7176"/>
                    </a:lnTo>
                    <a:lnTo>
                      <a:pt x="0" y="23015"/>
                    </a:lnTo>
                    <a:cubicBezTo>
                      <a:pt x="425" y="24123"/>
                      <a:pt x="1212" y="25167"/>
                      <a:pt x="2127" y="25702"/>
                    </a:cubicBezTo>
                    <a:lnTo>
                      <a:pt x="30214" y="42164"/>
                    </a:lnTo>
                    <a:cubicBezTo>
                      <a:pt x="30900" y="42563"/>
                      <a:pt x="31525" y="42600"/>
                      <a:pt x="31981" y="42341"/>
                    </a:cubicBezTo>
                    <a:lnTo>
                      <a:pt x="33500" y="41476"/>
                    </a:lnTo>
                    <a:cubicBezTo>
                      <a:pt x="33956" y="41216"/>
                      <a:pt x="34250" y="40660"/>
                      <a:pt x="34256" y="39867"/>
                    </a:cubicBezTo>
                    <a:lnTo>
                      <a:pt x="34699" y="21229"/>
                    </a:lnTo>
                    <a:cubicBezTo>
                      <a:pt x="34712" y="19640"/>
                      <a:pt x="33606" y="17696"/>
                      <a:pt x="32237" y="1689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2"/>
              <p:cNvSpPr/>
              <p:nvPr/>
            </p:nvSpPr>
            <p:spPr>
              <a:xfrm>
                <a:off x="3340575" y="2261475"/>
                <a:ext cx="829475" cy="1061450"/>
              </a:xfrm>
              <a:custGeom>
                <a:avLst/>
                <a:gdLst/>
                <a:ahLst/>
                <a:cxnLst/>
                <a:rect l="l" t="t" r="r" b="b"/>
                <a:pathLst>
                  <a:path w="33179" h="42458" extrusionOk="0">
                    <a:moveTo>
                      <a:pt x="33161" y="21195"/>
                    </a:moveTo>
                    <a:cubicBezTo>
                      <a:pt x="33023" y="19793"/>
                      <a:pt x="32111" y="18219"/>
                      <a:pt x="30969" y="17417"/>
                    </a:cubicBezTo>
                    <a:lnTo>
                      <a:pt x="30895" y="17370"/>
                    </a:lnTo>
                    <a:cubicBezTo>
                      <a:pt x="30837" y="17331"/>
                      <a:pt x="30773" y="17291"/>
                      <a:pt x="30715" y="17255"/>
                    </a:cubicBezTo>
                    <a:lnTo>
                      <a:pt x="27918" y="15629"/>
                    </a:lnTo>
                    <a:lnTo>
                      <a:pt x="15909" y="8530"/>
                    </a:lnTo>
                    <a:lnTo>
                      <a:pt x="5980" y="2747"/>
                    </a:lnTo>
                    <a:lnTo>
                      <a:pt x="2629" y="796"/>
                    </a:lnTo>
                    <a:cubicBezTo>
                      <a:pt x="1261" y="0"/>
                      <a:pt x="125" y="642"/>
                      <a:pt x="109" y="2234"/>
                    </a:cubicBezTo>
                    <a:lnTo>
                      <a:pt x="1" y="6042"/>
                    </a:lnTo>
                    <a:lnTo>
                      <a:pt x="1" y="22522"/>
                    </a:lnTo>
                    <a:cubicBezTo>
                      <a:pt x="217" y="23923"/>
                      <a:pt x="1217" y="24670"/>
                      <a:pt x="2127" y="25200"/>
                    </a:cubicBezTo>
                    <a:lnTo>
                      <a:pt x="6182" y="27558"/>
                    </a:lnTo>
                    <a:lnTo>
                      <a:pt x="30213" y="41662"/>
                    </a:lnTo>
                    <a:cubicBezTo>
                      <a:pt x="31587" y="42458"/>
                      <a:pt x="32723" y="41812"/>
                      <a:pt x="32739" y="40226"/>
                    </a:cubicBezTo>
                    <a:lnTo>
                      <a:pt x="33127" y="26302"/>
                    </a:lnTo>
                    <a:lnTo>
                      <a:pt x="33127" y="26288"/>
                    </a:lnTo>
                    <a:lnTo>
                      <a:pt x="33179" y="21591"/>
                    </a:lnTo>
                    <a:cubicBezTo>
                      <a:pt x="33179" y="21461"/>
                      <a:pt x="33174" y="21327"/>
                      <a:pt x="33161" y="21195"/>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2"/>
              <p:cNvSpPr/>
              <p:nvPr/>
            </p:nvSpPr>
            <p:spPr>
              <a:xfrm>
                <a:off x="3369425" y="2301675"/>
                <a:ext cx="771775" cy="981050"/>
              </a:xfrm>
              <a:custGeom>
                <a:avLst/>
                <a:gdLst/>
                <a:ahLst/>
                <a:cxnLst/>
                <a:rect l="l" t="t" r="r" b="b"/>
                <a:pathLst>
                  <a:path w="30871" h="39242" extrusionOk="0">
                    <a:moveTo>
                      <a:pt x="30176" y="39242"/>
                    </a:moveTo>
                    <a:cubicBezTo>
                      <a:pt x="30109" y="39242"/>
                      <a:pt x="29927" y="39222"/>
                      <a:pt x="29637" y="39056"/>
                    </a:cubicBezTo>
                    <a:lnTo>
                      <a:pt x="5612" y="24955"/>
                    </a:lnTo>
                    <a:lnTo>
                      <a:pt x="1552" y="22594"/>
                    </a:lnTo>
                    <a:cubicBezTo>
                      <a:pt x="735" y="22117"/>
                      <a:pt x="156" y="21629"/>
                      <a:pt x="0" y="20816"/>
                    </a:cubicBezTo>
                    <a:lnTo>
                      <a:pt x="0" y="4434"/>
                    </a:lnTo>
                    <a:lnTo>
                      <a:pt x="107" y="658"/>
                    </a:lnTo>
                    <a:cubicBezTo>
                      <a:pt x="109" y="530"/>
                      <a:pt x="127" y="0"/>
                      <a:pt x="360" y="0"/>
                    </a:cubicBezTo>
                    <a:cubicBezTo>
                      <a:pt x="425" y="0"/>
                      <a:pt x="608" y="20"/>
                      <a:pt x="894" y="186"/>
                    </a:cubicBezTo>
                    <a:lnTo>
                      <a:pt x="14176" y="7920"/>
                    </a:lnTo>
                    <a:lnTo>
                      <a:pt x="26177" y="15013"/>
                    </a:lnTo>
                    <a:lnTo>
                      <a:pt x="28982" y="16644"/>
                    </a:lnTo>
                    <a:cubicBezTo>
                      <a:pt x="29001" y="16656"/>
                      <a:pt x="29178" y="16771"/>
                      <a:pt x="29178" y="16771"/>
                    </a:cubicBezTo>
                    <a:cubicBezTo>
                      <a:pt x="30035" y="17386"/>
                      <a:pt x="30754" y="18639"/>
                      <a:pt x="30859" y="19700"/>
                    </a:cubicBezTo>
                    <a:cubicBezTo>
                      <a:pt x="30866" y="19786"/>
                      <a:pt x="30871" y="19885"/>
                      <a:pt x="30871" y="19985"/>
                    </a:cubicBezTo>
                    <a:lnTo>
                      <a:pt x="30819" y="24667"/>
                    </a:lnTo>
                    <a:lnTo>
                      <a:pt x="30433" y="38585"/>
                    </a:lnTo>
                    <a:cubicBezTo>
                      <a:pt x="30431" y="38713"/>
                      <a:pt x="30414" y="39242"/>
                      <a:pt x="30176" y="3924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2"/>
              <p:cNvSpPr/>
              <p:nvPr/>
            </p:nvSpPr>
            <p:spPr>
              <a:xfrm>
                <a:off x="3369425" y="2449100"/>
                <a:ext cx="403675" cy="427450"/>
              </a:xfrm>
              <a:custGeom>
                <a:avLst/>
                <a:gdLst/>
                <a:ahLst/>
                <a:cxnLst/>
                <a:rect l="l" t="t" r="r" b="b"/>
                <a:pathLst>
                  <a:path w="16147" h="17098" extrusionOk="0">
                    <a:moveTo>
                      <a:pt x="16146" y="3188"/>
                    </a:moveTo>
                    <a:lnTo>
                      <a:pt x="2240" y="17098"/>
                    </a:lnTo>
                    <a:lnTo>
                      <a:pt x="1552" y="16694"/>
                    </a:lnTo>
                    <a:cubicBezTo>
                      <a:pt x="734" y="16220"/>
                      <a:pt x="156" y="15732"/>
                      <a:pt x="0" y="14916"/>
                    </a:cubicBezTo>
                    <a:lnTo>
                      <a:pt x="0" y="10693"/>
                    </a:lnTo>
                    <a:lnTo>
                      <a:pt x="10696" y="0"/>
                    </a:lnTo>
                    <a:lnTo>
                      <a:pt x="14174" y="2024"/>
                    </a:ln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52"/>
              <p:cNvSpPr/>
              <p:nvPr/>
            </p:nvSpPr>
            <p:spPr>
              <a:xfrm>
                <a:off x="3506850" y="2576725"/>
                <a:ext cx="626500" cy="520500"/>
              </a:xfrm>
              <a:custGeom>
                <a:avLst/>
                <a:gdLst/>
                <a:ahLst/>
                <a:cxnLst/>
                <a:rect l="l" t="t" r="r" b="b"/>
                <a:pathLst>
                  <a:path w="25060" h="20820" extrusionOk="0">
                    <a:moveTo>
                      <a:pt x="25059" y="7575"/>
                    </a:moveTo>
                    <a:lnTo>
                      <a:pt x="11809" y="20819"/>
                    </a:lnTo>
                    <a:lnTo>
                      <a:pt x="117" y="13954"/>
                    </a:lnTo>
                    <a:lnTo>
                      <a:pt x="1" y="13885"/>
                    </a:lnTo>
                    <a:lnTo>
                      <a:pt x="13886" y="0"/>
                    </a:lnTo>
                    <a:lnTo>
                      <a:pt x="20680" y="4010"/>
                    </a:lnTo>
                    <a:lnTo>
                      <a:pt x="23485" y="5643"/>
                    </a:lnTo>
                    <a:lnTo>
                      <a:pt x="23680" y="5768"/>
                    </a:lnTo>
                    <a:cubicBezTo>
                      <a:pt x="24245" y="6173"/>
                      <a:pt x="24749" y="6853"/>
                      <a:pt x="25059" y="7575"/>
                    </a:cubicBez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2"/>
              <p:cNvSpPr/>
              <p:nvPr/>
            </p:nvSpPr>
            <p:spPr>
              <a:xfrm>
                <a:off x="3002000" y="979350"/>
                <a:ext cx="353275" cy="475550"/>
              </a:xfrm>
              <a:custGeom>
                <a:avLst/>
                <a:gdLst/>
                <a:ahLst/>
                <a:cxnLst/>
                <a:rect l="l" t="t" r="r" b="b"/>
                <a:pathLst>
                  <a:path w="14131" h="19022" extrusionOk="0">
                    <a:moveTo>
                      <a:pt x="11754" y="4889"/>
                    </a:moveTo>
                    <a:lnTo>
                      <a:pt x="13374" y="11396"/>
                    </a:lnTo>
                    <a:cubicBezTo>
                      <a:pt x="14130" y="14433"/>
                      <a:pt x="12281" y="17509"/>
                      <a:pt x="9245" y="18264"/>
                    </a:cubicBezTo>
                    <a:cubicBezTo>
                      <a:pt x="6208" y="19022"/>
                      <a:pt x="3133" y="17171"/>
                      <a:pt x="2378" y="14135"/>
                    </a:cubicBezTo>
                    <a:lnTo>
                      <a:pt x="757" y="7626"/>
                    </a:lnTo>
                    <a:cubicBezTo>
                      <a:pt x="1" y="4589"/>
                      <a:pt x="1851" y="1514"/>
                      <a:pt x="4886" y="758"/>
                    </a:cubicBezTo>
                    <a:cubicBezTo>
                      <a:pt x="7923" y="1"/>
                      <a:pt x="10998" y="1851"/>
                      <a:pt x="11754" y="4889"/>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2"/>
              <p:cNvSpPr/>
              <p:nvPr/>
            </p:nvSpPr>
            <p:spPr>
              <a:xfrm>
                <a:off x="5331100" y="1039950"/>
                <a:ext cx="162525" cy="218575"/>
              </a:xfrm>
              <a:custGeom>
                <a:avLst/>
                <a:gdLst/>
                <a:ahLst/>
                <a:cxnLst/>
                <a:rect l="l" t="t" r="r" b="b"/>
                <a:pathLst>
                  <a:path w="6501" h="8743" extrusionOk="0">
                    <a:moveTo>
                      <a:pt x="1097" y="2223"/>
                    </a:moveTo>
                    <a:lnTo>
                      <a:pt x="350" y="5226"/>
                    </a:lnTo>
                    <a:cubicBezTo>
                      <a:pt x="1" y="6628"/>
                      <a:pt x="853" y="8046"/>
                      <a:pt x="2255" y="8393"/>
                    </a:cubicBezTo>
                    <a:cubicBezTo>
                      <a:pt x="3655" y="8742"/>
                      <a:pt x="5073" y="7890"/>
                      <a:pt x="5422" y="6488"/>
                    </a:cubicBezTo>
                    <a:lnTo>
                      <a:pt x="6171" y="3486"/>
                    </a:lnTo>
                    <a:cubicBezTo>
                      <a:pt x="6500" y="2091"/>
                      <a:pt x="5647" y="692"/>
                      <a:pt x="4257" y="346"/>
                    </a:cubicBezTo>
                    <a:cubicBezTo>
                      <a:pt x="2868" y="0"/>
                      <a:pt x="1459" y="838"/>
                      <a:pt x="1097" y="2223"/>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52"/>
              <p:cNvSpPr/>
              <p:nvPr/>
            </p:nvSpPr>
            <p:spPr>
              <a:xfrm>
                <a:off x="5789575" y="862575"/>
                <a:ext cx="162850" cy="219150"/>
              </a:xfrm>
              <a:custGeom>
                <a:avLst/>
                <a:gdLst/>
                <a:ahLst/>
                <a:cxnLst/>
                <a:rect l="l" t="t" r="r" b="b"/>
                <a:pathLst>
                  <a:path w="6514" h="8766" extrusionOk="0">
                    <a:moveTo>
                      <a:pt x="1092" y="2254"/>
                    </a:moveTo>
                    <a:lnTo>
                      <a:pt x="344" y="5257"/>
                    </a:lnTo>
                    <a:cubicBezTo>
                      <a:pt x="1" y="6656"/>
                      <a:pt x="853" y="8070"/>
                      <a:pt x="2251" y="8418"/>
                    </a:cubicBezTo>
                    <a:cubicBezTo>
                      <a:pt x="3649" y="8766"/>
                      <a:pt x="5065" y="7918"/>
                      <a:pt x="5418" y="6521"/>
                    </a:cubicBezTo>
                    <a:lnTo>
                      <a:pt x="6165" y="3518"/>
                    </a:lnTo>
                    <a:cubicBezTo>
                      <a:pt x="6514" y="2116"/>
                      <a:pt x="5660" y="698"/>
                      <a:pt x="4260" y="349"/>
                    </a:cubicBezTo>
                    <a:cubicBezTo>
                      <a:pt x="2858" y="0"/>
                      <a:pt x="1440" y="854"/>
                      <a:pt x="1092" y="2256"/>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2"/>
              <p:cNvSpPr/>
              <p:nvPr/>
            </p:nvSpPr>
            <p:spPr>
              <a:xfrm>
                <a:off x="3812050" y="1986850"/>
                <a:ext cx="163550" cy="220375"/>
              </a:xfrm>
              <a:custGeom>
                <a:avLst/>
                <a:gdLst/>
                <a:ahLst/>
                <a:cxnLst/>
                <a:rect l="l" t="t" r="r" b="b"/>
                <a:pathLst>
                  <a:path w="6542" h="8815" extrusionOk="0">
                    <a:moveTo>
                      <a:pt x="5434" y="2276"/>
                    </a:moveTo>
                    <a:lnTo>
                      <a:pt x="6181" y="5278"/>
                    </a:lnTo>
                    <a:cubicBezTo>
                      <a:pt x="6542" y="6683"/>
                      <a:pt x="5689" y="8113"/>
                      <a:pt x="4280" y="8464"/>
                    </a:cubicBezTo>
                    <a:cubicBezTo>
                      <a:pt x="2872" y="8814"/>
                      <a:pt x="1448" y="7951"/>
                      <a:pt x="1108" y="6541"/>
                    </a:cubicBezTo>
                    <a:lnTo>
                      <a:pt x="361" y="3538"/>
                    </a:lnTo>
                    <a:cubicBezTo>
                      <a:pt x="0" y="2132"/>
                      <a:pt x="853" y="702"/>
                      <a:pt x="2262" y="351"/>
                    </a:cubicBezTo>
                    <a:cubicBezTo>
                      <a:pt x="3670" y="1"/>
                      <a:pt x="5094" y="865"/>
                      <a:pt x="5434" y="2276"/>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2"/>
              <p:cNvSpPr/>
              <p:nvPr/>
            </p:nvSpPr>
            <p:spPr>
              <a:xfrm>
                <a:off x="3581575" y="1259275"/>
                <a:ext cx="81700" cy="110050"/>
              </a:xfrm>
              <a:custGeom>
                <a:avLst/>
                <a:gdLst/>
                <a:ahLst/>
                <a:cxnLst/>
                <a:rect l="l" t="t" r="r" b="b"/>
                <a:pathLst>
                  <a:path w="3268" h="4402" extrusionOk="0">
                    <a:moveTo>
                      <a:pt x="2701" y="1107"/>
                    </a:moveTo>
                    <a:lnTo>
                      <a:pt x="3073" y="2610"/>
                    </a:lnTo>
                    <a:cubicBezTo>
                      <a:pt x="3268" y="3316"/>
                      <a:pt x="2842" y="4045"/>
                      <a:pt x="2129" y="4224"/>
                    </a:cubicBezTo>
                    <a:cubicBezTo>
                      <a:pt x="1418" y="4402"/>
                      <a:pt x="697" y="3958"/>
                      <a:pt x="538" y="3241"/>
                    </a:cubicBezTo>
                    <a:lnTo>
                      <a:pt x="164" y="1739"/>
                    </a:lnTo>
                    <a:cubicBezTo>
                      <a:pt x="1" y="1043"/>
                      <a:pt x="427" y="346"/>
                      <a:pt x="1121" y="173"/>
                    </a:cubicBezTo>
                    <a:cubicBezTo>
                      <a:pt x="1814" y="0"/>
                      <a:pt x="2518" y="418"/>
                      <a:pt x="2701" y="1108"/>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2"/>
              <p:cNvSpPr/>
              <p:nvPr/>
            </p:nvSpPr>
            <p:spPr>
              <a:xfrm>
                <a:off x="3136425" y="1510225"/>
                <a:ext cx="580425" cy="1728925"/>
              </a:xfrm>
              <a:custGeom>
                <a:avLst/>
                <a:gdLst/>
                <a:ahLst/>
                <a:cxnLst/>
                <a:rect l="l" t="t" r="r" b="b"/>
                <a:pathLst>
                  <a:path w="23217" h="69157" extrusionOk="0">
                    <a:moveTo>
                      <a:pt x="11720" y="5087"/>
                    </a:moveTo>
                    <a:lnTo>
                      <a:pt x="22626" y="61935"/>
                    </a:lnTo>
                    <a:cubicBezTo>
                      <a:pt x="23217" y="65007"/>
                      <a:pt x="21203" y="67977"/>
                      <a:pt x="18129" y="68567"/>
                    </a:cubicBezTo>
                    <a:cubicBezTo>
                      <a:pt x="15055" y="69156"/>
                      <a:pt x="12087" y="67143"/>
                      <a:pt x="11497" y="64069"/>
                    </a:cubicBezTo>
                    <a:lnTo>
                      <a:pt x="590" y="7222"/>
                    </a:lnTo>
                    <a:cubicBezTo>
                      <a:pt x="1" y="4150"/>
                      <a:pt x="2015" y="1180"/>
                      <a:pt x="5087" y="590"/>
                    </a:cubicBezTo>
                    <a:cubicBezTo>
                      <a:pt x="8161" y="1"/>
                      <a:pt x="11131" y="2014"/>
                      <a:pt x="11720" y="5087"/>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52"/>
              <p:cNvSpPr/>
              <p:nvPr/>
            </p:nvSpPr>
            <p:spPr>
              <a:xfrm>
                <a:off x="4812150" y="2570775"/>
                <a:ext cx="282350" cy="840700"/>
              </a:xfrm>
              <a:custGeom>
                <a:avLst/>
                <a:gdLst/>
                <a:ahLst/>
                <a:cxnLst/>
                <a:rect l="l" t="t" r="r" b="b"/>
                <a:pathLst>
                  <a:path w="11294" h="33628" extrusionOk="0">
                    <a:moveTo>
                      <a:pt x="5598" y="2473"/>
                    </a:moveTo>
                    <a:lnTo>
                      <a:pt x="298" y="30101"/>
                    </a:lnTo>
                    <a:cubicBezTo>
                      <a:pt x="1" y="31599"/>
                      <a:pt x="981" y="33051"/>
                      <a:pt x="2481" y="33339"/>
                    </a:cubicBezTo>
                    <a:cubicBezTo>
                      <a:pt x="3979" y="33627"/>
                      <a:pt x="5427" y="32640"/>
                      <a:pt x="5706" y="31139"/>
                    </a:cubicBezTo>
                    <a:lnTo>
                      <a:pt x="11007" y="3513"/>
                    </a:lnTo>
                    <a:cubicBezTo>
                      <a:pt x="11294" y="2019"/>
                      <a:pt x="10315" y="575"/>
                      <a:pt x="8821" y="289"/>
                    </a:cubicBezTo>
                    <a:cubicBezTo>
                      <a:pt x="7329" y="1"/>
                      <a:pt x="5884" y="979"/>
                      <a:pt x="5598" y="2473"/>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2"/>
              <p:cNvSpPr/>
              <p:nvPr/>
            </p:nvSpPr>
            <p:spPr>
              <a:xfrm>
                <a:off x="5191450" y="1349400"/>
                <a:ext cx="659900" cy="1965650"/>
              </a:xfrm>
              <a:custGeom>
                <a:avLst/>
                <a:gdLst/>
                <a:ahLst/>
                <a:cxnLst/>
                <a:rect l="l" t="t" r="r" b="b"/>
                <a:pathLst>
                  <a:path w="26396" h="78626" extrusionOk="0">
                    <a:moveTo>
                      <a:pt x="13071" y="5783"/>
                    </a:moveTo>
                    <a:lnTo>
                      <a:pt x="672" y="70416"/>
                    </a:lnTo>
                    <a:cubicBezTo>
                      <a:pt x="0" y="73908"/>
                      <a:pt x="2290" y="77285"/>
                      <a:pt x="5784" y="77955"/>
                    </a:cubicBezTo>
                    <a:cubicBezTo>
                      <a:pt x="9278" y="78626"/>
                      <a:pt x="12655" y="76336"/>
                      <a:pt x="13325" y="72842"/>
                    </a:cubicBezTo>
                    <a:lnTo>
                      <a:pt x="25724" y="8211"/>
                    </a:lnTo>
                    <a:cubicBezTo>
                      <a:pt x="26395" y="4719"/>
                      <a:pt x="24106" y="1340"/>
                      <a:pt x="20612" y="671"/>
                    </a:cubicBezTo>
                    <a:cubicBezTo>
                      <a:pt x="17119" y="1"/>
                      <a:pt x="13741" y="2289"/>
                      <a:pt x="13071" y="5783"/>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7" name="Google Shape;2047;p52"/>
            <p:cNvSpPr/>
            <p:nvPr/>
          </p:nvSpPr>
          <p:spPr>
            <a:xfrm>
              <a:off x="5439544" y="2528435"/>
              <a:ext cx="1514044" cy="1714443"/>
            </a:xfrm>
            <a:custGeom>
              <a:avLst/>
              <a:gdLst/>
              <a:ahLst/>
              <a:cxnLst/>
              <a:rect l="l" t="t" r="r" b="b"/>
              <a:pathLst>
                <a:path w="131656" h="149082" extrusionOk="0">
                  <a:moveTo>
                    <a:pt x="131656" y="31068"/>
                  </a:moveTo>
                  <a:lnTo>
                    <a:pt x="111475" y="122205"/>
                  </a:lnTo>
                  <a:cubicBezTo>
                    <a:pt x="111475" y="122973"/>
                    <a:pt x="110979" y="123750"/>
                    <a:pt x="109975" y="124329"/>
                  </a:cubicBezTo>
                  <a:lnTo>
                    <a:pt x="69471" y="147917"/>
                  </a:lnTo>
                  <a:cubicBezTo>
                    <a:pt x="67463" y="149082"/>
                    <a:pt x="64192" y="149082"/>
                    <a:pt x="62185" y="147917"/>
                  </a:cubicBezTo>
                  <a:lnTo>
                    <a:pt x="21681" y="124329"/>
                  </a:lnTo>
                  <a:cubicBezTo>
                    <a:pt x="20677" y="123750"/>
                    <a:pt x="20179" y="122973"/>
                    <a:pt x="20179" y="122205"/>
                  </a:cubicBezTo>
                  <a:lnTo>
                    <a:pt x="0" y="31068"/>
                  </a:lnTo>
                  <a:cubicBezTo>
                    <a:pt x="0" y="30302"/>
                    <a:pt x="496" y="29533"/>
                    <a:pt x="1500" y="28951"/>
                  </a:cubicBezTo>
                  <a:lnTo>
                    <a:pt x="42005" y="5364"/>
                  </a:lnTo>
                  <a:cubicBezTo>
                    <a:pt x="51136" y="0"/>
                    <a:pt x="80159" y="0"/>
                    <a:pt x="89649" y="5364"/>
                  </a:cubicBezTo>
                  <a:lnTo>
                    <a:pt x="130156" y="28951"/>
                  </a:lnTo>
                  <a:cubicBezTo>
                    <a:pt x="131158" y="29533"/>
                    <a:pt x="131656" y="30302"/>
                    <a:pt x="131656" y="31068"/>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6" name="Google Shape;246;p31"/>
          <p:cNvSpPr txBox="1">
            <a:spLocks noGrp="1"/>
          </p:cNvSpPr>
          <p:nvPr>
            <p:ph type="title"/>
          </p:nvPr>
        </p:nvSpPr>
        <p:spPr>
          <a:xfrm>
            <a:off x="639950" y="550275"/>
            <a:ext cx="7195500" cy="82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CONTENTS</a:t>
            </a:r>
            <a:endParaRPr dirty="0"/>
          </a:p>
        </p:txBody>
      </p:sp>
      <p:sp>
        <p:nvSpPr>
          <p:cNvPr id="3" name="عنصر نائب للنص 2">
            <a:extLst>
              <a:ext uri="{FF2B5EF4-FFF2-40B4-BE49-F238E27FC236}">
                <a16:creationId xmlns:a16="http://schemas.microsoft.com/office/drawing/2014/main" id="{F284DDF6-2DB8-422C-BFC7-4331CB2E0327}"/>
              </a:ext>
            </a:extLst>
          </p:cNvPr>
          <p:cNvSpPr>
            <a:spLocks noGrp="1"/>
          </p:cNvSpPr>
          <p:nvPr>
            <p:ph type="body" idx="1"/>
          </p:nvPr>
        </p:nvSpPr>
        <p:spPr/>
        <p:txBody>
          <a:bodyPr/>
          <a:lstStyle/>
          <a:p>
            <a:r>
              <a:rPr lang="en" dirty="0"/>
              <a:t>01. Get The Data</a:t>
            </a:r>
          </a:p>
          <a:p>
            <a:r>
              <a:rPr lang="en" dirty="0"/>
              <a:t>02. Plotting the images</a:t>
            </a:r>
          </a:p>
          <a:p>
            <a:r>
              <a:rPr lang="en" dirty="0"/>
              <a:t>03. Preprocessing the images</a:t>
            </a:r>
          </a:p>
          <a:p>
            <a:r>
              <a:rPr lang="en" dirty="0"/>
              <a:t>04.Bulid and train the model ?</a:t>
            </a:r>
          </a:p>
          <a:p>
            <a:endParaRPr lang="en" dirty="0"/>
          </a:p>
          <a:p>
            <a:endParaRPr lang="ar-JO" dirty="0"/>
          </a:p>
        </p:txBody>
      </p:sp>
      <p:grpSp>
        <p:nvGrpSpPr>
          <p:cNvPr id="4" name="Google Shape;1857;p52">
            <a:extLst>
              <a:ext uri="{FF2B5EF4-FFF2-40B4-BE49-F238E27FC236}">
                <a16:creationId xmlns:a16="http://schemas.microsoft.com/office/drawing/2014/main" id="{C8A21C77-EB88-46B6-B1BB-7F4324ADB3CB}"/>
              </a:ext>
            </a:extLst>
          </p:cNvPr>
          <p:cNvGrpSpPr/>
          <p:nvPr/>
        </p:nvGrpSpPr>
        <p:grpSpPr>
          <a:xfrm>
            <a:off x="509843" y="2429412"/>
            <a:ext cx="2302905" cy="2714088"/>
            <a:chOff x="2984738" y="390517"/>
            <a:chExt cx="2302905" cy="2714088"/>
          </a:xfrm>
        </p:grpSpPr>
        <p:sp>
          <p:nvSpPr>
            <p:cNvPr id="5" name="Google Shape;1858;p52">
              <a:extLst>
                <a:ext uri="{FF2B5EF4-FFF2-40B4-BE49-F238E27FC236}">
                  <a16:creationId xmlns:a16="http://schemas.microsoft.com/office/drawing/2014/main" id="{9852678F-8CB9-4C5F-8C07-9242705E5C65}"/>
                </a:ext>
              </a:extLst>
            </p:cNvPr>
            <p:cNvSpPr/>
            <p:nvPr/>
          </p:nvSpPr>
          <p:spPr>
            <a:xfrm>
              <a:off x="3245578" y="2015880"/>
              <a:ext cx="1737498" cy="1024379"/>
            </a:xfrm>
            <a:custGeom>
              <a:avLst/>
              <a:gdLst/>
              <a:ahLst/>
              <a:cxnLst/>
              <a:rect l="l" t="t" r="r" b="b"/>
              <a:pathLst>
                <a:path w="134742" h="79440" extrusionOk="0">
                  <a:moveTo>
                    <a:pt x="87745" y="549"/>
                  </a:moveTo>
                  <a:lnTo>
                    <a:pt x="132773" y="27055"/>
                  </a:lnTo>
                  <a:cubicBezTo>
                    <a:pt x="134742" y="28213"/>
                    <a:pt x="134722" y="31066"/>
                    <a:pt x="132738" y="32198"/>
                  </a:cubicBezTo>
                  <a:lnTo>
                    <a:pt x="50825" y="78918"/>
                  </a:lnTo>
                  <a:cubicBezTo>
                    <a:pt x="49912" y="79440"/>
                    <a:pt x="48790" y="79439"/>
                    <a:pt x="47878" y="78917"/>
                  </a:cubicBezTo>
                  <a:lnTo>
                    <a:pt x="2000" y="52682"/>
                  </a:lnTo>
                  <a:cubicBezTo>
                    <a:pt x="1" y="51539"/>
                    <a:pt x="6" y="48655"/>
                    <a:pt x="2008" y="47518"/>
                  </a:cubicBezTo>
                  <a:lnTo>
                    <a:pt x="84769" y="526"/>
                  </a:lnTo>
                  <a:cubicBezTo>
                    <a:pt x="85694" y="0"/>
                    <a:pt x="86828" y="9"/>
                    <a:pt x="87745" y="549"/>
                  </a:cubicBez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1859;p52">
              <a:extLst>
                <a:ext uri="{FF2B5EF4-FFF2-40B4-BE49-F238E27FC236}">
                  <a16:creationId xmlns:a16="http://schemas.microsoft.com/office/drawing/2014/main" id="{9F1AD456-007C-45C3-A4D6-C7F79F3AA094}"/>
                </a:ext>
              </a:extLst>
            </p:cNvPr>
            <p:cNvGrpSpPr/>
            <p:nvPr/>
          </p:nvGrpSpPr>
          <p:grpSpPr>
            <a:xfrm>
              <a:off x="2984738" y="390517"/>
              <a:ext cx="2302905" cy="2714088"/>
              <a:chOff x="1580425" y="214225"/>
              <a:chExt cx="4464725" cy="5261900"/>
            </a:xfrm>
          </p:grpSpPr>
          <p:sp>
            <p:nvSpPr>
              <p:cNvPr id="7" name="Google Shape;1860;p52">
                <a:extLst>
                  <a:ext uri="{FF2B5EF4-FFF2-40B4-BE49-F238E27FC236}">
                    <a16:creationId xmlns:a16="http://schemas.microsoft.com/office/drawing/2014/main" id="{131BB0FA-338A-4D9C-AD4B-4D663BD56935}"/>
                  </a:ext>
                </a:extLst>
              </p:cNvPr>
              <p:cNvSpPr/>
              <p:nvPr/>
            </p:nvSpPr>
            <p:spPr>
              <a:xfrm>
                <a:off x="2524950" y="2326400"/>
                <a:ext cx="214625" cy="1680575"/>
              </a:xfrm>
              <a:custGeom>
                <a:avLst/>
                <a:gdLst/>
                <a:ahLst/>
                <a:cxnLst/>
                <a:rect l="l" t="t" r="r" b="b"/>
                <a:pathLst>
                  <a:path w="8585" h="67223" extrusionOk="0">
                    <a:moveTo>
                      <a:pt x="0" y="62201"/>
                    </a:moveTo>
                    <a:lnTo>
                      <a:pt x="0" y="0"/>
                    </a:lnTo>
                    <a:lnTo>
                      <a:pt x="8395" y="4733"/>
                    </a:lnTo>
                    <a:lnTo>
                      <a:pt x="8584" y="67223"/>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61;p52">
                <a:extLst>
                  <a:ext uri="{FF2B5EF4-FFF2-40B4-BE49-F238E27FC236}">
                    <a16:creationId xmlns:a16="http://schemas.microsoft.com/office/drawing/2014/main" id="{879A4920-9AD7-4C78-97ED-DBFD1F1EF32A}"/>
                  </a:ext>
                </a:extLst>
              </p:cNvPr>
              <p:cNvSpPr/>
              <p:nvPr/>
            </p:nvSpPr>
            <p:spPr>
              <a:xfrm>
                <a:off x="2734800" y="2321375"/>
                <a:ext cx="213675" cy="1685600"/>
              </a:xfrm>
              <a:custGeom>
                <a:avLst/>
                <a:gdLst/>
                <a:ahLst/>
                <a:cxnLst/>
                <a:rect l="l" t="t" r="r" b="b"/>
                <a:pathLst>
                  <a:path w="8547" h="67424" extrusionOk="0">
                    <a:moveTo>
                      <a:pt x="8546" y="1"/>
                    </a:moveTo>
                    <a:lnTo>
                      <a:pt x="1" y="4934"/>
                    </a:lnTo>
                    <a:lnTo>
                      <a:pt x="190" y="67424"/>
                    </a:lnTo>
                    <a:lnTo>
                      <a:pt x="8546" y="624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862;p52">
                <a:extLst>
                  <a:ext uri="{FF2B5EF4-FFF2-40B4-BE49-F238E27FC236}">
                    <a16:creationId xmlns:a16="http://schemas.microsoft.com/office/drawing/2014/main" id="{2D3A6CCC-118C-469A-A90A-90B3E3A0170C}"/>
                  </a:ext>
                </a:extLst>
              </p:cNvPr>
              <p:cNvSpPr/>
              <p:nvPr/>
            </p:nvSpPr>
            <p:spPr>
              <a:xfrm>
                <a:off x="2524950" y="2200750"/>
                <a:ext cx="423525" cy="244000"/>
              </a:xfrm>
              <a:custGeom>
                <a:avLst/>
                <a:gdLst/>
                <a:ahLst/>
                <a:cxnLst/>
                <a:rect l="l" t="t" r="r" b="b"/>
                <a:pathLst>
                  <a:path w="16941" h="9760" extrusionOk="0">
                    <a:moveTo>
                      <a:pt x="0" y="5026"/>
                    </a:moveTo>
                    <a:lnTo>
                      <a:pt x="8470" y="0"/>
                    </a:lnTo>
                    <a:lnTo>
                      <a:pt x="16940" y="4826"/>
                    </a:lnTo>
                    <a:lnTo>
                      <a:pt x="8395" y="9759"/>
                    </a:lnTo>
                    <a:close/>
                  </a:path>
                </a:pathLst>
              </a:custGeom>
              <a:solidFill>
                <a:srgbClr val="15E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63;p52">
                <a:extLst>
                  <a:ext uri="{FF2B5EF4-FFF2-40B4-BE49-F238E27FC236}">
                    <a16:creationId xmlns:a16="http://schemas.microsoft.com/office/drawing/2014/main" id="{E32E10E5-30FE-449E-AD44-1CC6F03FD649}"/>
                  </a:ext>
                </a:extLst>
              </p:cNvPr>
              <p:cNvSpPr/>
              <p:nvPr/>
            </p:nvSpPr>
            <p:spPr>
              <a:xfrm>
                <a:off x="2052700" y="2973950"/>
                <a:ext cx="214575" cy="1297975"/>
              </a:xfrm>
              <a:custGeom>
                <a:avLst/>
                <a:gdLst/>
                <a:ahLst/>
                <a:cxnLst/>
                <a:rect l="l" t="t" r="r" b="b"/>
                <a:pathLst>
                  <a:path w="8583" h="51919" extrusionOk="0">
                    <a:moveTo>
                      <a:pt x="0" y="46897"/>
                    </a:moveTo>
                    <a:lnTo>
                      <a:pt x="0" y="1"/>
                    </a:lnTo>
                    <a:lnTo>
                      <a:pt x="8394" y="4734"/>
                    </a:lnTo>
                    <a:lnTo>
                      <a:pt x="8583" y="5191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64;p52">
                <a:extLst>
                  <a:ext uri="{FF2B5EF4-FFF2-40B4-BE49-F238E27FC236}">
                    <a16:creationId xmlns:a16="http://schemas.microsoft.com/office/drawing/2014/main" id="{F6368F59-D4F5-4703-AE4B-E59A54C055F0}"/>
                  </a:ext>
                </a:extLst>
              </p:cNvPr>
              <p:cNvSpPr/>
              <p:nvPr/>
            </p:nvSpPr>
            <p:spPr>
              <a:xfrm>
                <a:off x="2262525" y="2968950"/>
                <a:ext cx="213675" cy="1302975"/>
              </a:xfrm>
              <a:custGeom>
                <a:avLst/>
                <a:gdLst/>
                <a:ahLst/>
                <a:cxnLst/>
                <a:rect l="l" t="t" r="r" b="b"/>
                <a:pathLst>
                  <a:path w="8547" h="52119" extrusionOk="0">
                    <a:moveTo>
                      <a:pt x="8546" y="0"/>
                    </a:moveTo>
                    <a:lnTo>
                      <a:pt x="1" y="4934"/>
                    </a:lnTo>
                    <a:lnTo>
                      <a:pt x="190" y="52119"/>
                    </a:lnTo>
                    <a:lnTo>
                      <a:pt x="8546" y="4709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65;p52">
                <a:extLst>
                  <a:ext uri="{FF2B5EF4-FFF2-40B4-BE49-F238E27FC236}">
                    <a16:creationId xmlns:a16="http://schemas.microsoft.com/office/drawing/2014/main" id="{46E7AE74-DF0B-4457-B372-2CFD8B691DF6}"/>
                  </a:ext>
                </a:extLst>
              </p:cNvPr>
              <p:cNvSpPr/>
              <p:nvPr/>
            </p:nvSpPr>
            <p:spPr>
              <a:xfrm>
                <a:off x="2052700" y="2848325"/>
                <a:ext cx="423500" cy="243975"/>
              </a:xfrm>
              <a:custGeom>
                <a:avLst/>
                <a:gdLst/>
                <a:ahLst/>
                <a:cxnLst/>
                <a:rect l="l" t="t" r="r" b="b"/>
                <a:pathLst>
                  <a:path w="16940" h="9759" extrusionOk="0">
                    <a:moveTo>
                      <a:pt x="0" y="5026"/>
                    </a:moveTo>
                    <a:lnTo>
                      <a:pt x="8470" y="1"/>
                    </a:lnTo>
                    <a:lnTo>
                      <a:pt x="16939" y="4825"/>
                    </a:lnTo>
                    <a:lnTo>
                      <a:pt x="8394" y="9759"/>
                    </a:lnTo>
                    <a:close/>
                  </a:path>
                </a:pathLst>
              </a:custGeom>
              <a:solidFill>
                <a:srgbClr val="15E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66;p52">
                <a:extLst>
                  <a:ext uri="{FF2B5EF4-FFF2-40B4-BE49-F238E27FC236}">
                    <a16:creationId xmlns:a16="http://schemas.microsoft.com/office/drawing/2014/main" id="{AA1E602A-DC80-4BC6-BF45-446489BAA011}"/>
                  </a:ext>
                </a:extLst>
              </p:cNvPr>
              <p:cNvSpPr/>
              <p:nvPr/>
            </p:nvSpPr>
            <p:spPr>
              <a:xfrm>
                <a:off x="1580425" y="2753150"/>
                <a:ext cx="214600" cy="1783775"/>
              </a:xfrm>
              <a:custGeom>
                <a:avLst/>
                <a:gdLst/>
                <a:ahLst/>
                <a:cxnLst/>
                <a:rect l="l" t="t" r="r" b="b"/>
                <a:pathLst>
                  <a:path w="8584" h="71351" extrusionOk="0">
                    <a:moveTo>
                      <a:pt x="0" y="66329"/>
                    </a:moveTo>
                    <a:lnTo>
                      <a:pt x="0" y="1"/>
                    </a:lnTo>
                    <a:lnTo>
                      <a:pt x="8393" y="4733"/>
                    </a:lnTo>
                    <a:lnTo>
                      <a:pt x="8584" y="7135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67;p52">
                <a:extLst>
                  <a:ext uri="{FF2B5EF4-FFF2-40B4-BE49-F238E27FC236}">
                    <a16:creationId xmlns:a16="http://schemas.microsoft.com/office/drawing/2014/main" id="{C2F7A653-5778-4AC2-B29A-5C30E2CACE59}"/>
                  </a:ext>
                </a:extLst>
              </p:cNvPr>
              <p:cNvSpPr/>
              <p:nvPr/>
            </p:nvSpPr>
            <p:spPr>
              <a:xfrm>
                <a:off x="1790250" y="2748125"/>
                <a:ext cx="213650" cy="1788800"/>
              </a:xfrm>
              <a:custGeom>
                <a:avLst/>
                <a:gdLst/>
                <a:ahLst/>
                <a:cxnLst/>
                <a:rect l="l" t="t" r="r" b="b"/>
                <a:pathLst>
                  <a:path w="8546" h="71552" extrusionOk="0">
                    <a:moveTo>
                      <a:pt x="8546" y="0"/>
                    </a:moveTo>
                    <a:lnTo>
                      <a:pt x="0" y="4934"/>
                    </a:lnTo>
                    <a:lnTo>
                      <a:pt x="191" y="71551"/>
                    </a:lnTo>
                    <a:lnTo>
                      <a:pt x="8546" y="6653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68;p52">
                <a:extLst>
                  <a:ext uri="{FF2B5EF4-FFF2-40B4-BE49-F238E27FC236}">
                    <a16:creationId xmlns:a16="http://schemas.microsoft.com/office/drawing/2014/main" id="{3C2E76C2-0828-4BFC-8DDE-A759909E11AD}"/>
                  </a:ext>
                </a:extLst>
              </p:cNvPr>
              <p:cNvSpPr/>
              <p:nvPr/>
            </p:nvSpPr>
            <p:spPr>
              <a:xfrm>
                <a:off x="1580425" y="2627525"/>
                <a:ext cx="423475" cy="243950"/>
              </a:xfrm>
              <a:custGeom>
                <a:avLst/>
                <a:gdLst/>
                <a:ahLst/>
                <a:cxnLst/>
                <a:rect l="l" t="t" r="r" b="b"/>
                <a:pathLst>
                  <a:path w="16939" h="9758" extrusionOk="0">
                    <a:moveTo>
                      <a:pt x="0" y="5026"/>
                    </a:moveTo>
                    <a:lnTo>
                      <a:pt x="8470" y="0"/>
                    </a:lnTo>
                    <a:lnTo>
                      <a:pt x="16939" y="4824"/>
                    </a:lnTo>
                    <a:lnTo>
                      <a:pt x="8393" y="9758"/>
                    </a:lnTo>
                    <a:close/>
                  </a:path>
                </a:pathLst>
              </a:custGeom>
              <a:solidFill>
                <a:srgbClr val="15E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869;p52">
                <a:extLst>
                  <a:ext uri="{FF2B5EF4-FFF2-40B4-BE49-F238E27FC236}">
                    <a16:creationId xmlns:a16="http://schemas.microsoft.com/office/drawing/2014/main" id="{A77417BE-13F9-45E7-A71B-18BB35EB56B7}"/>
                  </a:ext>
                </a:extLst>
              </p:cNvPr>
              <p:cNvSpPr/>
              <p:nvPr/>
            </p:nvSpPr>
            <p:spPr>
              <a:xfrm>
                <a:off x="4127900" y="656450"/>
                <a:ext cx="353800" cy="491025"/>
              </a:xfrm>
              <a:custGeom>
                <a:avLst/>
                <a:gdLst/>
                <a:ahLst/>
                <a:cxnLst/>
                <a:rect l="l" t="t" r="r" b="b"/>
                <a:pathLst>
                  <a:path w="14152" h="19641" extrusionOk="0">
                    <a:moveTo>
                      <a:pt x="6583" y="1"/>
                    </a:moveTo>
                    <a:cubicBezTo>
                      <a:pt x="6855" y="5424"/>
                      <a:pt x="3908" y="8997"/>
                      <a:pt x="1" y="7980"/>
                    </a:cubicBezTo>
                    <a:cubicBezTo>
                      <a:pt x="3908" y="8997"/>
                      <a:pt x="7297" y="14217"/>
                      <a:pt x="7570" y="19640"/>
                    </a:cubicBezTo>
                    <a:cubicBezTo>
                      <a:pt x="7297" y="14217"/>
                      <a:pt x="10244" y="10645"/>
                      <a:pt x="14151" y="11661"/>
                    </a:cubicBezTo>
                    <a:cubicBezTo>
                      <a:pt x="10244" y="10644"/>
                      <a:pt x="6855" y="5424"/>
                      <a:pt x="6583" y="1"/>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70;p52">
                <a:extLst>
                  <a:ext uri="{FF2B5EF4-FFF2-40B4-BE49-F238E27FC236}">
                    <a16:creationId xmlns:a16="http://schemas.microsoft.com/office/drawing/2014/main" id="{D0102D58-2A9A-44E3-A795-5AC10B30947B}"/>
                  </a:ext>
                </a:extLst>
              </p:cNvPr>
              <p:cNvSpPr/>
              <p:nvPr/>
            </p:nvSpPr>
            <p:spPr>
              <a:xfrm>
                <a:off x="4316375" y="1185075"/>
                <a:ext cx="184875" cy="256575"/>
              </a:xfrm>
              <a:custGeom>
                <a:avLst/>
                <a:gdLst/>
                <a:ahLst/>
                <a:cxnLst/>
                <a:rect l="l" t="t" r="r" b="b"/>
                <a:pathLst>
                  <a:path w="7395" h="10263" extrusionOk="0">
                    <a:moveTo>
                      <a:pt x="3440" y="0"/>
                    </a:moveTo>
                    <a:cubicBezTo>
                      <a:pt x="3582" y="2834"/>
                      <a:pt x="2042" y="4701"/>
                      <a:pt x="0" y="4170"/>
                    </a:cubicBezTo>
                    <a:cubicBezTo>
                      <a:pt x="2042" y="4701"/>
                      <a:pt x="3813" y="7429"/>
                      <a:pt x="3955" y="10263"/>
                    </a:cubicBezTo>
                    <a:cubicBezTo>
                      <a:pt x="3813" y="7429"/>
                      <a:pt x="5353" y="5561"/>
                      <a:pt x="7394" y="6093"/>
                    </a:cubicBezTo>
                    <a:cubicBezTo>
                      <a:pt x="5353" y="5562"/>
                      <a:pt x="3582" y="2834"/>
                      <a:pt x="3440" y="0"/>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71;p52">
                <a:extLst>
                  <a:ext uri="{FF2B5EF4-FFF2-40B4-BE49-F238E27FC236}">
                    <a16:creationId xmlns:a16="http://schemas.microsoft.com/office/drawing/2014/main" id="{A9C2AD4C-E7CB-4AF7-A1F1-8C722509A22D}"/>
                  </a:ext>
                </a:extLst>
              </p:cNvPr>
              <p:cNvSpPr/>
              <p:nvPr/>
            </p:nvSpPr>
            <p:spPr>
              <a:xfrm>
                <a:off x="4659725" y="1636925"/>
                <a:ext cx="561125" cy="658400"/>
              </a:xfrm>
              <a:custGeom>
                <a:avLst/>
                <a:gdLst/>
                <a:ahLst/>
                <a:cxnLst/>
                <a:rect l="l" t="t" r="r" b="b"/>
                <a:pathLst>
                  <a:path w="22445" h="26336" extrusionOk="0">
                    <a:moveTo>
                      <a:pt x="1" y="8120"/>
                    </a:moveTo>
                    <a:cubicBezTo>
                      <a:pt x="1" y="2343"/>
                      <a:pt x="6206" y="1"/>
                      <a:pt x="11984" y="2435"/>
                    </a:cubicBezTo>
                    <a:cubicBezTo>
                      <a:pt x="17761" y="4869"/>
                      <a:pt x="22444" y="11526"/>
                      <a:pt x="22444" y="17303"/>
                    </a:cubicBezTo>
                    <a:cubicBezTo>
                      <a:pt x="22444" y="23081"/>
                      <a:pt x="17336" y="26336"/>
                      <a:pt x="11559" y="23901"/>
                    </a:cubicBezTo>
                    <a:cubicBezTo>
                      <a:pt x="5780" y="21466"/>
                      <a:pt x="1" y="13898"/>
                      <a:pt x="1" y="812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72;p52">
                <a:extLst>
                  <a:ext uri="{FF2B5EF4-FFF2-40B4-BE49-F238E27FC236}">
                    <a16:creationId xmlns:a16="http://schemas.microsoft.com/office/drawing/2014/main" id="{CD577037-5C49-43F5-9FF0-BD75D517F96F}"/>
                  </a:ext>
                </a:extLst>
              </p:cNvPr>
              <p:cNvSpPr/>
              <p:nvPr/>
            </p:nvSpPr>
            <p:spPr>
              <a:xfrm>
                <a:off x="4641375" y="1681450"/>
                <a:ext cx="534600" cy="586875"/>
              </a:xfrm>
              <a:custGeom>
                <a:avLst/>
                <a:gdLst/>
                <a:ahLst/>
                <a:cxnLst/>
                <a:rect l="l" t="t" r="r" b="b"/>
                <a:pathLst>
                  <a:path w="21384" h="23475" extrusionOk="0">
                    <a:moveTo>
                      <a:pt x="17283" y="6391"/>
                    </a:moveTo>
                    <a:cubicBezTo>
                      <a:pt x="19438" y="9047"/>
                      <a:pt x="20809" y="12157"/>
                      <a:pt x="21096" y="15038"/>
                    </a:cubicBezTo>
                    <a:cubicBezTo>
                      <a:pt x="21384" y="17919"/>
                      <a:pt x="20563" y="20333"/>
                      <a:pt x="18815" y="21752"/>
                    </a:cubicBezTo>
                    <a:cubicBezTo>
                      <a:pt x="17067" y="23170"/>
                      <a:pt x="14535" y="23474"/>
                      <a:pt x="11776" y="22599"/>
                    </a:cubicBezTo>
                    <a:cubicBezTo>
                      <a:pt x="9017" y="21724"/>
                      <a:pt x="6255" y="19740"/>
                      <a:pt x="4101" y="17085"/>
                    </a:cubicBezTo>
                    <a:cubicBezTo>
                      <a:pt x="1947" y="14428"/>
                      <a:pt x="575" y="11319"/>
                      <a:pt x="288" y="8438"/>
                    </a:cubicBezTo>
                    <a:cubicBezTo>
                      <a:pt x="0" y="5557"/>
                      <a:pt x="820" y="3142"/>
                      <a:pt x="2569" y="1725"/>
                    </a:cubicBezTo>
                    <a:cubicBezTo>
                      <a:pt x="4316" y="306"/>
                      <a:pt x="6849" y="1"/>
                      <a:pt x="9608" y="876"/>
                    </a:cubicBezTo>
                    <a:cubicBezTo>
                      <a:pt x="12368" y="1752"/>
                      <a:pt x="15129" y="3736"/>
                      <a:pt x="17283" y="639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73;p52">
                <a:extLst>
                  <a:ext uri="{FF2B5EF4-FFF2-40B4-BE49-F238E27FC236}">
                    <a16:creationId xmlns:a16="http://schemas.microsoft.com/office/drawing/2014/main" id="{F23AEF72-D05B-47B8-8422-F43CD42B9302}"/>
                  </a:ext>
                </a:extLst>
              </p:cNvPr>
              <p:cNvSpPr/>
              <p:nvPr/>
            </p:nvSpPr>
            <p:spPr>
              <a:xfrm>
                <a:off x="4688625" y="1703575"/>
                <a:ext cx="440050" cy="542400"/>
              </a:xfrm>
              <a:custGeom>
                <a:avLst/>
                <a:gdLst/>
                <a:ahLst/>
                <a:cxnLst/>
                <a:rect l="l" t="t" r="r" b="b"/>
                <a:pathLst>
                  <a:path w="17602" h="21696" extrusionOk="0">
                    <a:moveTo>
                      <a:pt x="1" y="7140"/>
                    </a:moveTo>
                    <a:cubicBezTo>
                      <a:pt x="1" y="2279"/>
                      <a:pt x="3941" y="0"/>
                      <a:pt x="8801" y="2047"/>
                    </a:cubicBezTo>
                    <a:cubicBezTo>
                      <a:pt x="13662" y="4094"/>
                      <a:pt x="17602" y="9695"/>
                      <a:pt x="17602" y="14556"/>
                    </a:cubicBezTo>
                    <a:cubicBezTo>
                      <a:pt x="17602" y="19417"/>
                      <a:pt x="13661" y="21696"/>
                      <a:pt x="8801" y="19649"/>
                    </a:cubicBezTo>
                    <a:cubicBezTo>
                      <a:pt x="3941" y="17602"/>
                      <a:pt x="1" y="12000"/>
                      <a:pt x="1" y="7140"/>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74;p52">
                <a:extLst>
                  <a:ext uri="{FF2B5EF4-FFF2-40B4-BE49-F238E27FC236}">
                    <a16:creationId xmlns:a16="http://schemas.microsoft.com/office/drawing/2014/main" id="{D0328E85-04F4-4E4C-A421-1AA06A41A8B4}"/>
                  </a:ext>
                </a:extLst>
              </p:cNvPr>
              <p:cNvSpPr/>
              <p:nvPr/>
            </p:nvSpPr>
            <p:spPr>
              <a:xfrm>
                <a:off x="4689975" y="1734825"/>
                <a:ext cx="437425" cy="480150"/>
              </a:xfrm>
              <a:custGeom>
                <a:avLst/>
                <a:gdLst/>
                <a:ahLst/>
                <a:cxnLst/>
                <a:rect l="l" t="t" r="r" b="b"/>
                <a:pathLst>
                  <a:path w="17497" h="19206" fill="none" extrusionOk="0">
                    <a:moveTo>
                      <a:pt x="14141" y="5230"/>
                    </a:moveTo>
                    <a:cubicBezTo>
                      <a:pt x="15903" y="7402"/>
                      <a:pt x="17025" y="9947"/>
                      <a:pt x="17261" y="12304"/>
                    </a:cubicBezTo>
                    <a:cubicBezTo>
                      <a:pt x="17496" y="14661"/>
                      <a:pt x="16825" y="16635"/>
                      <a:pt x="15394" y="17796"/>
                    </a:cubicBezTo>
                    <a:cubicBezTo>
                      <a:pt x="13964" y="18956"/>
                      <a:pt x="11892" y="19205"/>
                      <a:pt x="9635" y="18490"/>
                    </a:cubicBezTo>
                    <a:cubicBezTo>
                      <a:pt x="7377" y="17773"/>
                      <a:pt x="5119" y="16151"/>
                      <a:pt x="3356" y="13978"/>
                    </a:cubicBezTo>
                    <a:cubicBezTo>
                      <a:pt x="1593" y="11805"/>
                      <a:pt x="471" y="9261"/>
                      <a:pt x="236" y="6904"/>
                    </a:cubicBezTo>
                    <a:cubicBezTo>
                      <a:pt x="1" y="4547"/>
                      <a:pt x="672" y="2571"/>
                      <a:pt x="2102" y="1410"/>
                    </a:cubicBezTo>
                    <a:cubicBezTo>
                      <a:pt x="3533" y="251"/>
                      <a:pt x="5603" y="1"/>
                      <a:pt x="7861" y="717"/>
                    </a:cubicBezTo>
                    <a:cubicBezTo>
                      <a:pt x="10119" y="1433"/>
                      <a:pt x="12378" y="3056"/>
                      <a:pt x="14141" y="5230"/>
                    </a:cubicBezTo>
                    <a:close/>
                  </a:path>
                </a:pathLst>
              </a:custGeom>
              <a:noFill/>
              <a:ln w="175" cap="flat" cmpd="sng">
                <a:solidFill>
                  <a:srgbClr val="FFBE00"/>
                </a:solidFill>
                <a:prstDash val="solid"/>
                <a:miter lim="112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75;p52">
                <a:extLst>
                  <a:ext uri="{FF2B5EF4-FFF2-40B4-BE49-F238E27FC236}">
                    <a16:creationId xmlns:a16="http://schemas.microsoft.com/office/drawing/2014/main" id="{63132F65-FFBA-4D9A-B117-F8A73F6CCB03}"/>
                  </a:ext>
                </a:extLst>
              </p:cNvPr>
              <p:cNvSpPr/>
              <p:nvPr/>
            </p:nvSpPr>
            <p:spPr>
              <a:xfrm>
                <a:off x="4822850" y="1829975"/>
                <a:ext cx="171625" cy="289625"/>
              </a:xfrm>
              <a:custGeom>
                <a:avLst/>
                <a:gdLst/>
                <a:ahLst/>
                <a:cxnLst/>
                <a:rect l="l" t="t" r="r" b="b"/>
                <a:pathLst>
                  <a:path w="6865" h="11585" extrusionOk="0">
                    <a:moveTo>
                      <a:pt x="2638" y="2847"/>
                    </a:moveTo>
                    <a:cubicBezTo>
                      <a:pt x="2726" y="2847"/>
                      <a:pt x="2826" y="2857"/>
                      <a:pt x="2937" y="2879"/>
                    </a:cubicBezTo>
                    <a:lnTo>
                      <a:pt x="2937" y="4554"/>
                    </a:lnTo>
                    <a:cubicBezTo>
                      <a:pt x="2418" y="4170"/>
                      <a:pt x="2064" y="3797"/>
                      <a:pt x="2064" y="3384"/>
                    </a:cubicBezTo>
                    <a:cubicBezTo>
                      <a:pt x="2064" y="3065"/>
                      <a:pt x="2231" y="2847"/>
                      <a:pt x="2638" y="2847"/>
                    </a:cubicBezTo>
                    <a:close/>
                    <a:moveTo>
                      <a:pt x="4116" y="7079"/>
                    </a:moveTo>
                    <a:cubicBezTo>
                      <a:pt x="4623" y="7470"/>
                      <a:pt x="4965" y="7839"/>
                      <a:pt x="4965" y="8251"/>
                    </a:cubicBezTo>
                    <a:cubicBezTo>
                      <a:pt x="4965" y="8554"/>
                      <a:pt x="4797" y="8741"/>
                      <a:pt x="4425" y="8741"/>
                    </a:cubicBezTo>
                    <a:cubicBezTo>
                      <a:pt x="4334" y="8741"/>
                      <a:pt x="4231" y="8730"/>
                      <a:pt x="4116" y="8707"/>
                    </a:cubicBezTo>
                    <a:lnTo>
                      <a:pt x="4116" y="7079"/>
                    </a:lnTo>
                    <a:close/>
                    <a:moveTo>
                      <a:pt x="2937" y="1"/>
                    </a:moveTo>
                    <a:lnTo>
                      <a:pt x="2937" y="1311"/>
                    </a:lnTo>
                    <a:cubicBezTo>
                      <a:pt x="2484" y="1171"/>
                      <a:pt x="2087" y="1107"/>
                      <a:pt x="1746" y="1107"/>
                    </a:cubicBezTo>
                    <a:cubicBezTo>
                      <a:pt x="686" y="1107"/>
                      <a:pt x="166" y="1732"/>
                      <a:pt x="166" y="2679"/>
                    </a:cubicBezTo>
                    <a:cubicBezTo>
                      <a:pt x="166" y="4365"/>
                      <a:pt x="1627" y="5419"/>
                      <a:pt x="2937" y="6287"/>
                    </a:cubicBezTo>
                    <a:lnTo>
                      <a:pt x="2937" y="8258"/>
                    </a:lnTo>
                    <a:cubicBezTo>
                      <a:pt x="2088" y="7817"/>
                      <a:pt x="1238" y="7141"/>
                      <a:pt x="649" y="6456"/>
                    </a:cubicBezTo>
                    <a:lnTo>
                      <a:pt x="0" y="7621"/>
                    </a:lnTo>
                    <a:cubicBezTo>
                      <a:pt x="649" y="8402"/>
                      <a:pt x="1769" y="9239"/>
                      <a:pt x="2937" y="9802"/>
                    </a:cubicBezTo>
                    <a:lnTo>
                      <a:pt x="2937" y="11088"/>
                    </a:lnTo>
                    <a:lnTo>
                      <a:pt x="4116" y="11585"/>
                    </a:lnTo>
                    <a:lnTo>
                      <a:pt x="4116" y="10264"/>
                    </a:lnTo>
                    <a:cubicBezTo>
                      <a:pt x="4561" y="10398"/>
                      <a:pt x="4951" y="10460"/>
                      <a:pt x="5286" y="10460"/>
                    </a:cubicBezTo>
                    <a:cubicBezTo>
                      <a:pt x="6347" y="10460"/>
                      <a:pt x="6865" y="9841"/>
                      <a:pt x="6865" y="8909"/>
                    </a:cubicBezTo>
                    <a:cubicBezTo>
                      <a:pt x="6865" y="7247"/>
                      <a:pt x="5426" y="6205"/>
                      <a:pt x="4116" y="5346"/>
                    </a:cubicBezTo>
                    <a:lnTo>
                      <a:pt x="4116" y="3341"/>
                    </a:lnTo>
                    <a:cubicBezTo>
                      <a:pt x="4706" y="3660"/>
                      <a:pt x="5319" y="4118"/>
                      <a:pt x="5920" y="4714"/>
                    </a:cubicBezTo>
                    <a:lnTo>
                      <a:pt x="6510" y="3512"/>
                    </a:lnTo>
                    <a:cubicBezTo>
                      <a:pt x="5862" y="2826"/>
                      <a:pt x="5001" y="2227"/>
                      <a:pt x="4116" y="1784"/>
                    </a:cubicBezTo>
                    <a:lnTo>
                      <a:pt x="4116" y="497"/>
                    </a:lnTo>
                    <a:lnTo>
                      <a:pt x="29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76;p52">
                <a:extLst>
                  <a:ext uri="{FF2B5EF4-FFF2-40B4-BE49-F238E27FC236}">
                    <a16:creationId xmlns:a16="http://schemas.microsoft.com/office/drawing/2014/main" id="{18E9D9D6-7966-4E8B-BB49-E7E795539375}"/>
                  </a:ext>
                </a:extLst>
              </p:cNvPr>
              <p:cNvSpPr/>
              <p:nvPr/>
            </p:nvSpPr>
            <p:spPr>
              <a:xfrm>
                <a:off x="3319125" y="4126500"/>
                <a:ext cx="2122950" cy="1349625"/>
              </a:xfrm>
              <a:custGeom>
                <a:avLst/>
                <a:gdLst/>
                <a:ahLst/>
                <a:cxnLst/>
                <a:rect l="l" t="t" r="r" b="b"/>
                <a:pathLst>
                  <a:path w="84918" h="53985" extrusionOk="0">
                    <a:moveTo>
                      <a:pt x="84784" y="42"/>
                    </a:moveTo>
                    <a:cubicBezTo>
                      <a:pt x="84568" y="767"/>
                      <a:pt x="84077" y="1380"/>
                      <a:pt x="83418" y="1753"/>
                    </a:cubicBezTo>
                    <a:lnTo>
                      <a:pt x="1505" y="48473"/>
                    </a:lnTo>
                    <a:cubicBezTo>
                      <a:pt x="1047" y="48735"/>
                      <a:pt x="528" y="48869"/>
                      <a:pt x="1" y="48862"/>
                    </a:cubicBezTo>
                    <a:lnTo>
                      <a:pt x="1" y="53978"/>
                    </a:lnTo>
                    <a:cubicBezTo>
                      <a:pt x="528" y="53985"/>
                      <a:pt x="1047" y="53851"/>
                      <a:pt x="1505" y="53589"/>
                    </a:cubicBezTo>
                    <a:lnTo>
                      <a:pt x="83417" y="6868"/>
                    </a:lnTo>
                    <a:cubicBezTo>
                      <a:pt x="84361" y="6329"/>
                      <a:pt x="84855" y="5401"/>
                      <a:pt x="84908" y="4453"/>
                    </a:cubicBezTo>
                    <a:lnTo>
                      <a:pt x="84918" y="4453"/>
                    </a:lnTo>
                    <a:lnTo>
                      <a:pt x="849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77;p52">
                <a:extLst>
                  <a:ext uri="{FF2B5EF4-FFF2-40B4-BE49-F238E27FC236}">
                    <a16:creationId xmlns:a16="http://schemas.microsoft.com/office/drawing/2014/main" id="{285FDE89-4787-4CA7-94A4-236DCAB709CD}"/>
                  </a:ext>
                </a:extLst>
              </p:cNvPr>
              <p:cNvSpPr/>
              <p:nvPr/>
            </p:nvSpPr>
            <p:spPr>
              <a:xfrm>
                <a:off x="2097775" y="4619175"/>
                <a:ext cx="1221375" cy="856775"/>
              </a:xfrm>
              <a:custGeom>
                <a:avLst/>
                <a:gdLst/>
                <a:ahLst/>
                <a:cxnLst/>
                <a:rect l="l" t="t" r="r" b="b"/>
                <a:pathLst>
                  <a:path w="48855" h="34271" extrusionOk="0">
                    <a:moveTo>
                      <a:pt x="47412" y="28765"/>
                    </a:moveTo>
                    <a:lnTo>
                      <a:pt x="1534" y="2530"/>
                    </a:lnTo>
                    <a:cubicBezTo>
                      <a:pt x="561" y="1974"/>
                      <a:pt x="66" y="1004"/>
                      <a:pt x="43" y="25"/>
                    </a:cubicBezTo>
                    <a:lnTo>
                      <a:pt x="1" y="0"/>
                    </a:lnTo>
                    <a:lnTo>
                      <a:pt x="1" y="5062"/>
                    </a:lnTo>
                    <a:lnTo>
                      <a:pt x="39" y="5038"/>
                    </a:lnTo>
                    <a:cubicBezTo>
                      <a:pt x="30" y="6052"/>
                      <a:pt x="527" y="7071"/>
                      <a:pt x="1534" y="7646"/>
                    </a:cubicBezTo>
                    <a:lnTo>
                      <a:pt x="47412" y="33881"/>
                    </a:lnTo>
                    <a:cubicBezTo>
                      <a:pt x="47851" y="34132"/>
                      <a:pt x="48349" y="34266"/>
                      <a:pt x="48855" y="34271"/>
                    </a:cubicBezTo>
                    <a:lnTo>
                      <a:pt x="48855" y="29155"/>
                    </a:lnTo>
                    <a:cubicBezTo>
                      <a:pt x="48349" y="29150"/>
                      <a:pt x="47851" y="29016"/>
                      <a:pt x="47412" y="2876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78;p52">
                <a:extLst>
                  <a:ext uri="{FF2B5EF4-FFF2-40B4-BE49-F238E27FC236}">
                    <a16:creationId xmlns:a16="http://schemas.microsoft.com/office/drawing/2014/main" id="{E9FD0BDF-44C4-44A4-9441-39735DA5E26C}"/>
                  </a:ext>
                </a:extLst>
              </p:cNvPr>
              <p:cNvSpPr/>
              <p:nvPr/>
            </p:nvSpPr>
            <p:spPr>
              <a:xfrm>
                <a:off x="2097775" y="4619175"/>
                <a:ext cx="1221375" cy="856775"/>
              </a:xfrm>
              <a:custGeom>
                <a:avLst/>
                <a:gdLst/>
                <a:ahLst/>
                <a:cxnLst/>
                <a:rect l="l" t="t" r="r" b="b"/>
                <a:pathLst>
                  <a:path w="48855" h="34271" extrusionOk="0">
                    <a:moveTo>
                      <a:pt x="47412" y="28765"/>
                    </a:moveTo>
                    <a:lnTo>
                      <a:pt x="1534" y="2530"/>
                    </a:lnTo>
                    <a:cubicBezTo>
                      <a:pt x="561" y="1974"/>
                      <a:pt x="66" y="1004"/>
                      <a:pt x="43" y="25"/>
                    </a:cubicBezTo>
                    <a:lnTo>
                      <a:pt x="1" y="0"/>
                    </a:lnTo>
                    <a:lnTo>
                      <a:pt x="1" y="5062"/>
                    </a:lnTo>
                    <a:lnTo>
                      <a:pt x="39" y="5038"/>
                    </a:lnTo>
                    <a:cubicBezTo>
                      <a:pt x="30" y="6052"/>
                      <a:pt x="527" y="7071"/>
                      <a:pt x="1534" y="7646"/>
                    </a:cubicBezTo>
                    <a:lnTo>
                      <a:pt x="47412" y="33881"/>
                    </a:lnTo>
                    <a:cubicBezTo>
                      <a:pt x="47851" y="34132"/>
                      <a:pt x="48349" y="34266"/>
                      <a:pt x="48855" y="34271"/>
                    </a:cubicBezTo>
                    <a:lnTo>
                      <a:pt x="48855" y="29155"/>
                    </a:lnTo>
                    <a:cubicBezTo>
                      <a:pt x="48349" y="29150"/>
                      <a:pt x="47851" y="29016"/>
                      <a:pt x="47412" y="2876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79;p52">
                <a:extLst>
                  <a:ext uri="{FF2B5EF4-FFF2-40B4-BE49-F238E27FC236}">
                    <a16:creationId xmlns:a16="http://schemas.microsoft.com/office/drawing/2014/main" id="{229AC88F-1FD8-429D-83AC-E5675DEEAD83}"/>
                  </a:ext>
                </a:extLst>
              </p:cNvPr>
              <p:cNvSpPr/>
              <p:nvPr/>
            </p:nvSpPr>
            <p:spPr>
              <a:xfrm>
                <a:off x="3771175" y="2821750"/>
                <a:ext cx="349550" cy="1103525"/>
              </a:xfrm>
              <a:custGeom>
                <a:avLst/>
                <a:gdLst/>
                <a:ahLst/>
                <a:cxnLst/>
                <a:rect l="l" t="t" r="r" b="b"/>
                <a:pathLst>
                  <a:path w="13982" h="44141" extrusionOk="0">
                    <a:moveTo>
                      <a:pt x="13981" y="12380"/>
                    </a:moveTo>
                    <a:cubicBezTo>
                      <a:pt x="13981" y="5542"/>
                      <a:pt x="10852" y="0"/>
                      <a:pt x="6991" y="0"/>
                    </a:cubicBezTo>
                    <a:cubicBezTo>
                      <a:pt x="3130" y="0"/>
                      <a:pt x="0" y="5542"/>
                      <a:pt x="0" y="12380"/>
                    </a:cubicBezTo>
                    <a:cubicBezTo>
                      <a:pt x="0" y="19217"/>
                      <a:pt x="6991" y="44140"/>
                      <a:pt x="6991" y="44140"/>
                    </a:cubicBezTo>
                    <a:cubicBezTo>
                      <a:pt x="6991" y="44140"/>
                      <a:pt x="13981" y="19217"/>
                      <a:pt x="13981" y="12380"/>
                    </a:cubicBezTo>
                    <a:close/>
                  </a:path>
                </a:pathLst>
              </a:custGeom>
              <a:gradFill>
                <a:gsLst>
                  <a:gs pos="0">
                    <a:srgbClr val="FFFFFF">
                      <a:alpha val="11372"/>
                    </a:srgbClr>
                  </a:gs>
                  <a:gs pos="50000">
                    <a:srgbClr val="E354F7">
                      <a:alpha val="56862"/>
                    </a:srgbClr>
                  </a:gs>
                  <a:gs pos="100000">
                    <a:srgbClr val="10ECFF">
                      <a:alpha val="86274"/>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80;p52">
                <a:extLst>
                  <a:ext uri="{FF2B5EF4-FFF2-40B4-BE49-F238E27FC236}">
                    <a16:creationId xmlns:a16="http://schemas.microsoft.com/office/drawing/2014/main" id="{502599B9-12AC-482F-945C-C1058118956A}"/>
                  </a:ext>
                </a:extLst>
              </p:cNvPr>
              <p:cNvSpPr/>
              <p:nvPr/>
            </p:nvSpPr>
            <p:spPr>
              <a:xfrm>
                <a:off x="3213000" y="2116500"/>
                <a:ext cx="505850" cy="516975"/>
              </a:xfrm>
              <a:custGeom>
                <a:avLst/>
                <a:gdLst/>
                <a:ahLst/>
                <a:cxnLst/>
                <a:rect l="l" t="t" r="r" b="b"/>
                <a:pathLst>
                  <a:path w="20234" h="20679" extrusionOk="0">
                    <a:moveTo>
                      <a:pt x="18584" y="1"/>
                    </a:moveTo>
                    <a:lnTo>
                      <a:pt x="866" y="10692"/>
                    </a:lnTo>
                    <a:lnTo>
                      <a:pt x="998" y="19179"/>
                    </a:lnTo>
                    <a:lnTo>
                      <a:pt x="383" y="19122"/>
                    </a:lnTo>
                    <a:lnTo>
                      <a:pt x="1" y="20214"/>
                    </a:lnTo>
                    <a:lnTo>
                      <a:pt x="1210" y="20653"/>
                    </a:lnTo>
                    <a:lnTo>
                      <a:pt x="1212" y="20651"/>
                    </a:lnTo>
                    <a:cubicBezTo>
                      <a:pt x="1331" y="20679"/>
                      <a:pt x="1477" y="20653"/>
                      <a:pt x="1576" y="20550"/>
                    </a:cubicBezTo>
                    <a:lnTo>
                      <a:pt x="6852" y="15040"/>
                    </a:lnTo>
                    <a:lnTo>
                      <a:pt x="20234" y="1068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81;p52">
                <a:extLst>
                  <a:ext uri="{FF2B5EF4-FFF2-40B4-BE49-F238E27FC236}">
                    <a16:creationId xmlns:a16="http://schemas.microsoft.com/office/drawing/2014/main" id="{45BF3A38-B8B2-4C88-85C6-789498D7B47A}"/>
                  </a:ext>
                </a:extLst>
              </p:cNvPr>
              <p:cNvSpPr/>
              <p:nvPr/>
            </p:nvSpPr>
            <p:spPr>
              <a:xfrm>
                <a:off x="3203550" y="2105350"/>
                <a:ext cx="484200" cy="518675"/>
              </a:xfrm>
              <a:custGeom>
                <a:avLst/>
                <a:gdLst/>
                <a:ahLst/>
                <a:cxnLst/>
                <a:rect l="l" t="t" r="r" b="b"/>
                <a:pathLst>
                  <a:path w="19368" h="20747" extrusionOk="0">
                    <a:moveTo>
                      <a:pt x="0" y="10693"/>
                    </a:moveTo>
                    <a:lnTo>
                      <a:pt x="17717" y="1"/>
                    </a:lnTo>
                    <a:lnTo>
                      <a:pt x="19368" y="10683"/>
                    </a:lnTo>
                    <a:lnTo>
                      <a:pt x="5986" y="15041"/>
                    </a:lnTo>
                    <a:lnTo>
                      <a:pt x="709" y="20550"/>
                    </a:lnTo>
                    <a:cubicBezTo>
                      <a:pt x="522" y="20746"/>
                      <a:pt x="154" y="20678"/>
                      <a:pt x="150" y="20447"/>
                    </a:cubicBez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82;p52">
                <a:extLst>
                  <a:ext uri="{FF2B5EF4-FFF2-40B4-BE49-F238E27FC236}">
                    <a16:creationId xmlns:a16="http://schemas.microsoft.com/office/drawing/2014/main" id="{86F7E1EB-D1C1-4C47-A153-7C08FAB783CC}"/>
                  </a:ext>
                </a:extLst>
              </p:cNvPr>
              <p:cNvSpPr/>
              <p:nvPr/>
            </p:nvSpPr>
            <p:spPr>
              <a:xfrm>
                <a:off x="3665375" y="2791150"/>
                <a:ext cx="554725" cy="258675"/>
              </a:xfrm>
              <a:custGeom>
                <a:avLst/>
                <a:gdLst/>
                <a:ahLst/>
                <a:cxnLst/>
                <a:rect l="l" t="t" r="r" b="b"/>
                <a:pathLst>
                  <a:path w="22189" h="10347" extrusionOk="0">
                    <a:moveTo>
                      <a:pt x="22188" y="8354"/>
                    </a:moveTo>
                    <a:cubicBezTo>
                      <a:pt x="22188" y="8354"/>
                      <a:pt x="18945" y="10347"/>
                      <a:pt x="11094" y="10347"/>
                    </a:cubicBezTo>
                    <a:cubicBezTo>
                      <a:pt x="4273" y="10347"/>
                      <a:pt x="0" y="8354"/>
                      <a:pt x="0" y="8354"/>
                    </a:cubicBezTo>
                    <a:lnTo>
                      <a:pt x="2135" y="1"/>
                    </a:lnTo>
                    <a:lnTo>
                      <a:pt x="197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83;p52">
                <a:extLst>
                  <a:ext uri="{FF2B5EF4-FFF2-40B4-BE49-F238E27FC236}">
                    <a16:creationId xmlns:a16="http://schemas.microsoft.com/office/drawing/2014/main" id="{D0BBBE80-7F42-4097-B991-E20704B2E0CB}"/>
                  </a:ext>
                </a:extLst>
              </p:cNvPr>
              <p:cNvSpPr/>
              <p:nvPr/>
            </p:nvSpPr>
            <p:spPr>
              <a:xfrm>
                <a:off x="3682650" y="2791150"/>
                <a:ext cx="520150" cy="173300"/>
              </a:xfrm>
              <a:custGeom>
                <a:avLst/>
                <a:gdLst/>
                <a:ahLst/>
                <a:cxnLst/>
                <a:rect l="l" t="t" r="r" b="b"/>
                <a:pathLst>
                  <a:path w="20806" h="6932" extrusionOk="0">
                    <a:moveTo>
                      <a:pt x="20805" y="4676"/>
                    </a:moveTo>
                    <a:cubicBezTo>
                      <a:pt x="20805" y="4676"/>
                      <a:pt x="18642" y="6256"/>
                      <a:pt x="13324" y="6490"/>
                    </a:cubicBezTo>
                    <a:cubicBezTo>
                      <a:pt x="3335" y="6932"/>
                      <a:pt x="0" y="4676"/>
                      <a:pt x="0" y="4676"/>
                    </a:cubicBezTo>
                    <a:lnTo>
                      <a:pt x="0" y="1"/>
                    </a:lnTo>
                    <a:lnTo>
                      <a:pt x="208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84;p52">
                <a:extLst>
                  <a:ext uri="{FF2B5EF4-FFF2-40B4-BE49-F238E27FC236}">
                    <a16:creationId xmlns:a16="http://schemas.microsoft.com/office/drawing/2014/main" id="{D7867695-11B2-4A80-B9EB-401E677B1E1F}"/>
                  </a:ext>
                </a:extLst>
              </p:cNvPr>
              <p:cNvSpPr/>
              <p:nvPr/>
            </p:nvSpPr>
            <p:spPr>
              <a:xfrm>
                <a:off x="2915625" y="823050"/>
                <a:ext cx="2054175" cy="2040900"/>
              </a:xfrm>
              <a:custGeom>
                <a:avLst/>
                <a:gdLst/>
                <a:ahLst/>
                <a:cxnLst/>
                <a:rect l="l" t="t" r="r" b="b"/>
                <a:pathLst>
                  <a:path w="82167" h="81636" extrusionOk="0">
                    <a:moveTo>
                      <a:pt x="41084" y="1"/>
                    </a:moveTo>
                    <a:cubicBezTo>
                      <a:pt x="1" y="47771"/>
                      <a:pt x="30176" y="80356"/>
                      <a:pt x="30176" y="80356"/>
                    </a:cubicBezTo>
                    <a:cubicBezTo>
                      <a:pt x="30176" y="80356"/>
                      <a:pt x="36328" y="81636"/>
                      <a:pt x="41083" y="81636"/>
                    </a:cubicBezTo>
                    <a:cubicBezTo>
                      <a:pt x="46383" y="81636"/>
                      <a:pt x="51991" y="80356"/>
                      <a:pt x="51991" y="80356"/>
                    </a:cubicBezTo>
                    <a:cubicBezTo>
                      <a:pt x="51991" y="80356"/>
                      <a:pt x="82167" y="47771"/>
                      <a:pt x="41084" y="1"/>
                    </a:cubicBezTo>
                    <a:close/>
                  </a:path>
                </a:pathLst>
              </a:custGeom>
              <a:gradFill>
                <a:gsLst>
                  <a:gs pos="0">
                    <a:srgbClr val="401EBB"/>
                  </a:gs>
                  <a:gs pos="100000">
                    <a:srgbClr val="02BCF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885;p52">
                <a:extLst>
                  <a:ext uri="{FF2B5EF4-FFF2-40B4-BE49-F238E27FC236}">
                    <a16:creationId xmlns:a16="http://schemas.microsoft.com/office/drawing/2014/main" id="{85B8E701-6743-42ED-A982-7E8C9C0DA5CD}"/>
                  </a:ext>
                </a:extLst>
              </p:cNvPr>
              <p:cNvSpPr/>
              <p:nvPr/>
            </p:nvSpPr>
            <p:spPr>
              <a:xfrm>
                <a:off x="4220075" y="2164650"/>
                <a:ext cx="591500" cy="680150"/>
              </a:xfrm>
              <a:custGeom>
                <a:avLst/>
                <a:gdLst/>
                <a:ahLst/>
                <a:cxnLst/>
                <a:rect l="l" t="t" r="r" b="b"/>
                <a:pathLst>
                  <a:path w="23660" h="27206" extrusionOk="0">
                    <a:moveTo>
                      <a:pt x="23633" y="25796"/>
                    </a:moveTo>
                    <a:lnTo>
                      <a:pt x="22226" y="11790"/>
                    </a:lnTo>
                    <a:lnTo>
                      <a:pt x="1272" y="0"/>
                    </a:lnTo>
                    <a:lnTo>
                      <a:pt x="0" y="710"/>
                    </a:lnTo>
                    <a:lnTo>
                      <a:pt x="240" y="1388"/>
                    </a:lnTo>
                    <a:lnTo>
                      <a:pt x="791" y="1343"/>
                    </a:lnTo>
                    <a:lnTo>
                      <a:pt x="781" y="14729"/>
                    </a:lnTo>
                    <a:lnTo>
                      <a:pt x="16262" y="18842"/>
                    </a:lnTo>
                    <a:lnTo>
                      <a:pt x="21906" y="24735"/>
                    </a:lnTo>
                    <a:lnTo>
                      <a:pt x="22413" y="27206"/>
                    </a:lnTo>
                    <a:lnTo>
                      <a:pt x="23406" y="26581"/>
                    </a:lnTo>
                    <a:cubicBezTo>
                      <a:pt x="23578" y="26358"/>
                      <a:pt x="23659" y="26077"/>
                      <a:pt x="23633" y="257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886;p52">
                <a:extLst>
                  <a:ext uri="{FF2B5EF4-FFF2-40B4-BE49-F238E27FC236}">
                    <a16:creationId xmlns:a16="http://schemas.microsoft.com/office/drawing/2014/main" id="{0BCBE23F-09B4-4D9B-82FF-F106225864E2}"/>
                  </a:ext>
                </a:extLst>
              </p:cNvPr>
              <p:cNvSpPr/>
              <p:nvPr/>
            </p:nvSpPr>
            <p:spPr>
              <a:xfrm>
                <a:off x="4215100" y="2182375"/>
                <a:ext cx="569900" cy="666800"/>
              </a:xfrm>
              <a:custGeom>
                <a:avLst/>
                <a:gdLst/>
                <a:ahLst/>
                <a:cxnLst/>
                <a:rect l="l" t="t" r="r" b="b"/>
                <a:pathLst>
                  <a:path w="22796" h="26672" extrusionOk="0">
                    <a:moveTo>
                      <a:pt x="21445" y="12397"/>
                    </a:moveTo>
                    <a:lnTo>
                      <a:pt x="199" y="1"/>
                    </a:lnTo>
                    <a:lnTo>
                      <a:pt x="1" y="15334"/>
                    </a:lnTo>
                    <a:lnTo>
                      <a:pt x="15481" y="19449"/>
                    </a:lnTo>
                    <a:lnTo>
                      <a:pt x="22163" y="26424"/>
                    </a:lnTo>
                    <a:cubicBezTo>
                      <a:pt x="22399" y="26672"/>
                      <a:pt x="22796" y="26518"/>
                      <a:pt x="22765" y="26192"/>
                    </a:cubicBez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887;p52">
                <a:extLst>
                  <a:ext uri="{FF2B5EF4-FFF2-40B4-BE49-F238E27FC236}">
                    <a16:creationId xmlns:a16="http://schemas.microsoft.com/office/drawing/2014/main" id="{C1C6C540-59B0-4B4C-A571-8D4146B4D19E}"/>
                  </a:ext>
                </a:extLst>
              </p:cNvPr>
              <p:cNvSpPr/>
              <p:nvPr/>
            </p:nvSpPr>
            <p:spPr>
              <a:xfrm>
                <a:off x="3550150" y="823050"/>
                <a:ext cx="796400" cy="754400"/>
              </a:xfrm>
              <a:custGeom>
                <a:avLst/>
                <a:gdLst/>
                <a:ahLst/>
                <a:cxnLst/>
                <a:rect l="l" t="t" r="r" b="b"/>
                <a:pathLst>
                  <a:path w="31856" h="30176" extrusionOk="0">
                    <a:moveTo>
                      <a:pt x="31856" y="24912"/>
                    </a:moveTo>
                    <a:cubicBezTo>
                      <a:pt x="28490" y="17204"/>
                      <a:pt x="23326" y="8865"/>
                      <a:pt x="15703" y="1"/>
                    </a:cubicBezTo>
                    <a:cubicBezTo>
                      <a:pt x="8408" y="8482"/>
                      <a:pt x="3370" y="16482"/>
                      <a:pt x="0" y="23908"/>
                    </a:cubicBezTo>
                    <a:cubicBezTo>
                      <a:pt x="4256" y="26099"/>
                      <a:pt x="15306" y="30175"/>
                      <a:pt x="31856" y="249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88;p52">
                <a:extLst>
                  <a:ext uri="{FF2B5EF4-FFF2-40B4-BE49-F238E27FC236}">
                    <a16:creationId xmlns:a16="http://schemas.microsoft.com/office/drawing/2014/main" id="{E9A43B00-765C-47FC-9ED5-C444C2C3A0F2}"/>
                  </a:ext>
                </a:extLst>
              </p:cNvPr>
              <p:cNvSpPr/>
              <p:nvPr/>
            </p:nvSpPr>
            <p:spPr>
              <a:xfrm>
                <a:off x="3726600" y="2863950"/>
                <a:ext cx="39725" cy="39700"/>
              </a:xfrm>
              <a:custGeom>
                <a:avLst/>
                <a:gdLst/>
                <a:ahLst/>
                <a:cxnLst/>
                <a:rect l="l" t="t" r="r" b="b"/>
                <a:pathLst>
                  <a:path w="1589" h="1588" extrusionOk="0">
                    <a:moveTo>
                      <a:pt x="794" y="0"/>
                    </a:moveTo>
                    <a:cubicBezTo>
                      <a:pt x="356" y="0"/>
                      <a:pt x="1" y="355"/>
                      <a:pt x="1" y="794"/>
                    </a:cubicBezTo>
                    <a:cubicBezTo>
                      <a:pt x="1" y="1233"/>
                      <a:pt x="356" y="1587"/>
                      <a:pt x="794" y="1587"/>
                    </a:cubicBezTo>
                    <a:cubicBezTo>
                      <a:pt x="1233" y="1587"/>
                      <a:pt x="1588" y="1233"/>
                      <a:pt x="1588" y="794"/>
                    </a:cubicBezTo>
                    <a:cubicBezTo>
                      <a:pt x="1588" y="355"/>
                      <a:pt x="1233" y="0"/>
                      <a:pt x="7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889;p52">
                <a:extLst>
                  <a:ext uri="{FF2B5EF4-FFF2-40B4-BE49-F238E27FC236}">
                    <a16:creationId xmlns:a16="http://schemas.microsoft.com/office/drawing/2014/main" id="{3DCC7689-FD91-4812-BB02-6B52D1F92117}"/>
                  </a:ext>
                </a:extLst>
              </p:cNvPr>
              <p:cNvSpPr/>
              <p:nvPr/>
            </p:nvSpPr>
            <p:spPr>
              <a:xfrm>
                <a:off x="3822525" y="2876750"/>
                <a:ext cx="39725" cy="39725"/>
              </a:xfrm>
              <a:custGeom>
                <a:avLst/>
                <a:gdLst/>
                <a:ahLst/>
                <a:cxnLst/>
                <a:rect l="l" t="t" r="r" b="b"/>
                <a:pathLst>
                  <a:path w="1589" h="1589" extrusionOk="0">
                    <a:moveTo>
                      <a:pt x="794" y="1"/>
                    </a:moveTo>
                    <a:cubicBezTo>
                      <a:pt x="356" y="1"/>
                      <a:pt x="1" y="356"/>
                      <a:pt x="1" y="795"/>
                    </a:cubicBezTo>
                    <a:cubicBezTo>
                      <a:pt x="1" y="1233"/>
                      <a:pt x="356" y="1588"/>
                      <a:pt x="794" y="1588"/>
                    </a:cubicBezTo>
                    <a:cubicBezTo>
                      <a:pt x="1232" y="1588"/>
                      <a:pt x="1588" y="1233"/>
                      <a:pt x="1588" y="795"/>
                    </a:cubicBezTo>
                    <a:cubicBezTo>
                      <a:pt x="1588" y="356"/>
                      <a:pt x="1232" y="1"/>
                      <a:pt x="7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890;p52">
                <a:extLst>
                  <a:ext uri="{FF2B5EF4-FFF2-40B4-BE49-F238E27FC236}">
                    <a16:creationId xmlns:a16="http://schemas.microsoft.com/office/drawing/2014/main" id="{B31246FC-9F22-4206-9BCA-53655691CC35}"/>
                  </a:ext>
                </a:extLst>
              </p:cNvPr>
              <p:cNvSpPr/>
              <p:nvPr/>
            </p:nvSpPr>
            <p:spPr>
              <a:xfrm>
                <a:off x="3922875" y="2887650"/>
                <a:ext cx="39700" cy="39725"/>
              </a:xfrm>
              <a:custGeom>
                <a:avLst/>
                <a:gdLst/>
                <a:ahLst/>
                <a:cxnLst/>
                <a:rect l="l" t="t" r="r" b="b"/>
                <a:pathLst>
                  <a:path w="1588" h="1589" extrusionOk="0">
                    <a:moveTo>
                      <a:pt x="794" y="1"/>
                    </a:moveTo>
                    <a:cubicBezTo>
                      <a:pt x="355" y="1"/>
                      <a:pt x="0" y="356"/>
                      <a:pt x="0" y="794"/>
                    </a:cubicBezTo>
                    <a:cubicBezTo>
                      <a:pt x="0" y="1232"/>
                      <a:pt x="355" y="1588"/>
                      <a:pt x="794" y="1588"/>
                    </a:cubicBezTo>
                    <a:cubicBezTo>
                      <a:pt x="1233" y="1588"/>
                      <a:pt x="1587" y="1232"/>
                      <a:pt x="1587" y="794"/>
                    </a:cubicBezTo>
                    <a:cubicBezTo>
                      <a:pt x="1587" y="356"/>
                      <a:pt x="1233" y="1"/>
                      <a:pt x="7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91;p52">
                <a:extLst>
                  <a:ext uri="{FF2B5EF4-FFF2-40B4-BE49-F238E27FC236}">
                    <a16:creationId xmlns:a16="http://schemas.microsoft.com/office/drawing/2014/main" id="{F7CEF2D7-27B3-4A89-9415-6531640A448F}"/>
                  </a:ext>
                </a:extLst>
              </p:cNvPr>
              <p:cNvSpPr/>
              <p:nvPr/>
            </p:nvSpPr>
            <p:spPr>
              <a:xfrm>
                <a:off x="4021000" y="2883800"/>
                <a:ext cx="39700" cy="39700"/>
              </a:xfrm>
              <a:custGeom>
                <a:avLst/>
                <a:gdLst/>
                <a:ahLst/>
                <a:cxnLst/>
                <a:rect l="l" t="t" r="r" b="b"/>
                <a:pathLst>
                  <a:path w="1588" h="1588" extrusionOk="0">
                    <a:moveTo>
                      <a:pt x="794" y="0"/>
                    </a:moveTo>
                    <a:cubicBezTo>
                      <a:pt x="355" y="0"/>
                      <a:pt x="0" y="355"/>
                      <a:pt x="0" y="793"/>
                    </a:cubicBezTo>
                    <a:cubicBezTo>
                      <a:pt x="0" y="1232"/>
                      <a:pt x="355" y="1588"/>
                      <a:pt x="794" y="1588"/>
                    </a:cubicBezTo>
                    <a:cubicBezTo>
                      <a:pt x="1233" y="1588"/>
                      <a:pt x="1588" y="1232"/>
                      <a:pt x="1588" y="793"/>
                    </a:cubicBezTo>
                    <a:cubicBezTo>
                      <a:pt x="1588" y="355"/>
                      <a:pt x="1233" y="0"/>
                      <a:pt x="7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92;p52">
                <a:extLst>
                  <a:ext uri="{FF2B5EF4-FFF2-40B4-BE49-F238E27FC236}">
                    <a16:creationId xmlns:a16="http://schemas.microsoft.com/office/drawing/2014/main" id="{9D713612-15F0-434B-B22B-4A1598B6920F}"/>
                  </a:ext>
                </a:extLst>
              </p:cNvPr>
              <p:cNvSpPr/>
              <p:nvPr/>
            </p:nvSpPr>
            <p:spPr>
              <a:xfrm>
                <a:off x="4119125" y="2863950"/>
                <a:ext cx="39700" cy="39700"/>
              </a:xfrm>
              <a:custGeom>
                <a:avLst/>
                <a:gdLst/>
                <a:ahLst/>
                <a:cxnLst/>
                <a:rect l="l" t="t" r="r" b="b"/>
                <a:pathLst>
                  <a:path w="1588" h="1588" extrusionOk="0">
                    <a:moveTo>
                      <a:pt x="795" y="0"/>
                    </a:moveTo>
                    <a:cubicBezTo>
                      <a:pt x="356" y="0"/>
                      <a:pt x="0" y="355"/>
                      <a:pt x="0" y="794"/>
                    </a:cubicBezTo>
                    <a:cubicBezTo>
                      <a:pt x="0" y="1233"/>
                      <a:pt x="356" y="1587"/>
                      <a:pt x="795" y="1587"/>
                    </a:cubicBezTo>
                    <a:cubicBezTo>
                      <a:pt x="1233" y="1587"/>
                      <a:pt x="1588" y="1233"/>
                      <a:pt x="1588" y="794"/>
                    </a:cubicBezTo>
                    <a:cubicBezTo>
                      <a:pt x="1588" y="355"/>
                      <a:pt x="1233" y="0"/>
                      <a:pt x="7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93;p52">
                <a:extLst>
                  <a:ext uri="{FF2B5EF4-FFF2-40B4-BE49-F238E27FC236}">
                    <a16:creationId xmlns:a16="http://schemas.microsoft.com/office/drawing/2014/main" id="{009DCD3A-E075-4990-A47E-D261F99C05CB}"/>
                  </a:ext>
                </a:extLst>
              </p:cNvPr>
              <p:cNvSpPr/>
              <p:nvPr/>
            </p:nvSpPr>
            <p:spPr>
              <a:xfrm>
                <a:off x="3520000" y="1458000"/>
                <a:ext cx="857125" cy="182150"/>
              </a:xfrm>
              <a:custGeom>
                <a:avLst/>
                <a:gdLst/>
                <a:ahLst/>
                <a:cxnLst/>
                <a:rect l="l" t="t" r="r" b="b"/>
                <a:pathLst>
                  <a:path w="34285" h="7286" extrusionOk="0">
                    <a:moveTo>
                      <a:pt x="34284" y="2499"/>
                    </a:moveTo>
                    <a:cubicBezTo>
                      <a:pt x="34116" y="2064"/>
                      <a:pt x="33946" y="1628"/>
                      <a:pt x="33767" y="1190"/>
                    </a:cubicBezTo>
                    <a:cubicBezTo>
                      <a:pt x="15464" y="7285"/>
                      <a:pt x="3739" y="1838"/>
                      <a:pt x="545" y="0"/>
                    </a:cubicBezTo>
                    <a:cubicBezTo>
                      <a:pt x="358" y="439"/>
                      <a:pt x="178" y="875"/>
                      <a:pt x="1" y="1308"/>
                    </a:cubicBezTo>
                    <a:cubicBezTo>
                      <a:pt x="2396" y="2653"/>
                      <a:pt x="8404" y="5406"/>
                      <a:pt x="17485" y="5406"/>
                    </a:cubicBezTo>
                    <a:cubicBezTo>
                      <a:pt x="22263" y="5406"/>
                      <a:pt x="27894" y="4633"/>
                      <a:pt x="34284" y="249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94;p52">
                <a:extLst>
                  <a:ext uri="{FF2B5EF4-FFF2-40B4-BE49-F238E27FC236}">
                    <a16:creationId xmlns:a16="http://schemas.microsoft.com/office/drawing/2014/main" id="{A3152AB9-549C-40F5-B005-C1ABCEE400CC}"/>
                  </a:ext>
                </a:extLst>
              </p:cNvPr>
              <p:cNvSpPr/>
              <p:nvPr/>
            </p:nvSpPr>
            <p:spPr>
              <a:xfrm>
                <a:off x="3916450" y="3306525"/>
                <a:ext cx="54950" cy="55275"/>
              </a:xfrm>
              <a:custGeom>
                <a:avLst/>
                <a:gdLst/>
                <a:ahLst/>
                <a:cxnLst/>
                <a:rect l="l" t="t" r="r" b="b"/>
                <a:pathLst>
                  <a:path w="2198" h="2211" extrusionOk="0">
                    <a:moveTo>
                      <a:pt x="44" y="1225"/>
                    </a:moveTo>
                    <a:cubicBezTo>
                      <a:pt x="0" y="806"/>
                      <a:pt x="213" y="402"/>
                      <a:pt x="584" y="201"/>
                    </a:cubicBezTo>
                    <a:cubicBezTo>
                      <a:pt x="954" y="1"/>
                      <a:pt x="1410" y="44"/>
                      <a:pt x="1736" y="309"/>
                    </a:cubicBezTo>
                    <a:cubicBezTo>
                      <a:pt x="2063" y="575"/>
                      <a:pt x="2197" y="1011"/>
                      <a:pt x="2077" y="1415"/>
                    </a:cubicBezTo>
                    <a:cubicBezTo>
                      <a:pt x="1957" y="1819"/>
                      <a:pt x="1604" y="2110"/>
                      <a:pt x="1186" y="2154"/>
                    </a:cubicBezTo>
                    <a:cubicBezTo>
                      <a:pt x="614" y="2210"/>
                      <a:pt x="105" y="1796"/>
                      <a:pt x="44" y="122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95;p52">
                <a:extLst>
                  <a:ext uri="{FF2B5EF4-FFF2-40B4-BE49-F238E27FC236}">
                    <a16:creationId xmlns:a16="http://schemas.microsoft.com/office/drawing/2014/main" id="{800DF7A1-8D65-4B02-BBCC-59CF28A77C22}"/>
                  </a:ext>
                </a:extLst>
              </p:cNvPr>
              <p:cNvSpPr/>
              <p:nvPr/>
            </p:nvSpPr>
            <p:spPr>
              <a:xfrm>
                <a:off x="3964850" y="3711350"/>
                <a:ext cx="54950" cy="55225"/>
              </a:xfrm>
              <a:custGeom>
                <a:avLst/>
                <a:gdLst/>
                <a:ahLst/>
                <a:cxnLst/>
                <a:rect l="l" t="t" r="r" b="b"/>
                <a:pathLst>
                  <a:path w="2198" h="2209" extrusionOk="0">
                    <a:moveTo>
                      <a:pt x="45" y="1223"/>
                    </a:moveTo>
                    <a:cubicBezTo>
                      <a:pt x="1" y="804"/>
                      <a:pt x="215" y="401"/>
                      <a:pt x="586" y="200"/>
                    </a:cubicBezTo>
                    <a:cubicBezTo>
                      <a:pt x="956" y="1"/>
                      <a:pt x="1411" y="44"/>
                      <a:pt x="1737" y="309"/>
                    </a:cubicBezTo>
                    <a:cubicBezTo>
                      <a:pt x="2064" y="576"/>
                      <a:pt x="2198" y="1012"/>
                      <a:pt x="2077" y="1416"/>
                    </a:cubicBezTo>
                    <a:cubicBezTo>
                      <a:pt x="1956" y="1819"/>
                      <a:pt x="1604" y="2110"/>
                      <a:pt x="1185" y="2153"/>
                    </a:cubicBezTo>
                    <a:cubicBezTo>
                      <a:pt x="614" y="2209"/>
                      <a:pt x="104" y="1794"/>
                      <a:pt x="45"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896;p52">
                <a:extLst>
                  <a:ext uri="{FF2B5EF4-FFF2-40B4-BE49-F238E27FC236}">
                    <a16:creationId xmlns:a16="http://schemas.microsoft.com/office/drawing/2014/main" id="{CE2BE341-3791-4204-A641-E8BBC18A370B}"/>
                  </a:ext>
                </a:extLst>
              </p:cNvPr>
              <p:cNvSpPr/>
              <p:nvPr/>
            </p:nvSpPr>
            <p:spPr>
              <a:xfrm>
                <a:off x="4488575" y="3507700"/>
                <a:ext cx="54925" cy="55250"/>
              </a:xfrm>
              <a:custGeom>
                <a:avLst/>
                <a:gdLst/>
                <a:ahLst/>
                <a:cxnLst/>
                <a:rect l="l" t="t" r="r" b="b"/>
                <a:pathLst>
                  <a:path w="2197" h="2210" extrusionOk="0">
                    <a:moveTo>
                      <a:pt x="43" y="1223"/>
                    </a:moveTo>
                    <a:cubicBezTo>
                      <a:pt x="0" y="803"/>
                      <a:pt x="214" y="400"/>
                      <a:pt x="585" y="201"/>
                    </a:cubicBezTo>
                    <a:cubicBezTo>
                      <a:pt x="955" y="0"/>
                      <a:pt x="1410" y="44"/>
                      <a:pt x="1735" y="309"/>
                    </a:cubicBezTo>
                    <a:cubicBezTo>
                      <a:pt x="2062" y="575"/>
                      <a:pt x="2196" y="1011"/>
                      <a:pt x="2076" y="1414"/>
                    </a:cubicBezTo>
                    <a:cubicBezTo>
                      <a:pt x="1955" y="1817"/>
                      <a:pt x="1603" y="2108"/>
                      <a:pt x="1184" y="2152"/>
                    </a:cubicBezTo>
                    <a:cubicBezTo>
                      <a:pt x="613" y="2209"/>
                      <a:pt x="103" y="1794"/>
                      <a:pt x="43"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897;p52">
                <a:extLst>
                  <a:ext uri="{FF2B5EF4-FFF2-40B4-BE49-F238E27FC236}">
                    <a16:creationId xmlns:a16="http://schemas.microsoft.com/office/drawing/2014/main" id="{833AAA2B-7E67-4783-80C0-277F0CAC36DB}"/>
                  </a:ext>
                </a:extLst>
              </p:cNvPr>
              <p:cNvSpPr/>
              <p:nvPr/>
            </p:nvSpPr>
            <p:spPr>
              <a:xfrm>
                <a:off x="3953925" y="4056925"/>
                <a:ext cx="54950" cy="55250"/>
              </a:xfrm>
              <a:custGeom>
                <a:avLst/>
                <a:gdLst/>
                <a:ahLst/>
                <a:cxnLst/>
                <a:rect l="l" t="t" r="r" b="b"/>
                <a:pathLst>
                  <a:path w="2198" h="2210" extrusionOk="0">
                    <a:moveTo>
                      <a:pt x="43" y="1222"/>
                    </a:moveTo>
                    <a:cubicBezTo>
                      <a:pt x="1" y="804"/>
                      <a:pt x="215" y="399"/>
                      <a:pt x="585" y="200"/>
                    </a:cubicBezTo>
                    <a:cubicBezTo>
                      <a:pt x="955" y="0"/>
                      <a:pt x="1410" y="43"/>
                      <a:pt x="1737" y="308"/>
                    </a:cubicBezTo>
                    <a:cubicBezTo>
                      <a:pt x="2062" y="574"/>
                      <a:pt x="2198" y="1010"/>
                      <a:pt x="2077" y="1414"/>
                    </a:cubicBezTo>
                    <a:cubicBezTo>
                      <a:pt x="1957" y="1818"/>
                      <a:pt x="1605" y="2108"/>
                      <a:pt x="1186" y="2151"/>
                    </a:cubicBezTo>
                    <a:cubicBezTo>
                      <a:pt x="615" y="2210"/>
                      <a:pt x="103" y="1794"/>
                      <a:pt x="43" y="12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898;p52">
                <a:extLst>
                  <a:ext uri="{FF2B5EF4-FFF2-40B4-BE49-F238E27FC236}">
                    <a16:creationId xmlns:a16="http://schemas.microsoft.com/office/drawing/2014/main" id="{CEC84DA3-595B-424D-B83F-A8DDC6CA76A0}"/>
                  </a:ext>
                </a:extLst>
              </p:cNvPr>
              <p:cNvSpPr/>
              <p:nvPr/>
            </p:nvSpPr>
            <p:spPr>
              <a:xfrm>
                <a:off x="4093775" y="3480425"/>
                <a:ext cx="54900" cy="55250"/>
              </a:xfrm>
              <a:custGeom>
                <a:avLst/>
                <a:gdLst/>
                <a:ahLst/>
                <a:cxnLst/>
                <a:rect l="l" t="t" r="r" b="b"/>
                <a:pathLst>
                  <a:path w="2196" h="2210" extrusionOk="0">
                    <a:moveTo>
                      <a:pt x="43" y="1222"/>
                    </a:moveTo>
                    <a:cubicBezTo>
                      <a:pt x="0" y="803"/>
                      <a:pt x="213" y="401"/>
                      <a:pt x="584" y="200"/>
                    </a:cubicBezTo>
                    <a:cubicBezTo>
                      <a:pt x="955" y="1"/>
                      <a:pt x="1409" y="43"/>
                      <a:pt x="1735" y="309"/>
                    </a:cubicBezTo>
                    <a:cubicBezTo>
                      <a:pt x="2061" y="575"/>
                      <a:pt x="2195" y="1011"/>
                      <a:pt x="2074" y="1414"/>
                    </a:cubicBezTo>
                    <a:cubicBezTo>
                      <a:pt x="1954" y="1818"/>
                      <a:pt x="1602" y="2108"/>
                      <a:pt x="1183" y="2151"/>
                    </a:cubicBezTo>
                    <a:cubicBezTo>
                      <a:pt x="612" y="2210"/>
                      <a:pt x="102" y="1793"/>
                      <a:pt x="43" y="12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899;p52">
                <a:extLst>
                  <a:ext uri="{FF2B5EF4-FFF2-40B4-BE49-F238E27FC236}">
                    <a16:creationId xmlns:a16="http://schemas.microsoft.com/office/drawing/2014/main" id="{FD2F00C4-5A8E-4D42-8FF7-1067BD12D7C5}"/>
                  </a:ext>
                </a:extLst>
              </p:cNvPr>
              <p:cNvSpPr/>
              <p:nvPr/>
            </p:nvSpPr>
            <p:spPr>
              <a:xfrm>
                <a:off x="3568925" y="4755475"/>
                <a:ext cx="54925" cy="55275"/>
              </a:xfrm>
              <a:custGeom>
                <a:avLst/>
                <a:gdLst/>
                <a:ahLst/>
                <a:cxnLst/>
                <a:rect l="l" t="t" r="r" b="b"/>
                <a:pathLst>
                  <a:path w="2197" h="2211" extrusionOk="0">
                    <a:moveTo>
                      <a:pt x="44" y="1223"/>
                    </a:moveTo>
                    <a:cubicBezTo>
                      <a:pt x="1" y="804"/>
                      <a:pt x="215" y="401"/>
                      <a:pt x="586" y="201"/>
                    </a:cubicBezTo>
                    <a:cubicBezTo>
                      <a:pt x="956" y="1"/>
                      <a:pt x="1410" y="45"/>
                      <a:pt x="1737" y="311"/>
                    </a:cubicBezTo>
                    <a:cubicBezTo>
                      <a:pt x="2063" y="577"/>
                      <a:pt x="2197" y="1013"/>
                      <a:pt x="2076" y="1416"/>
                    </a:cubicBezTo>
                    <a:cubicBezTo>
                      <a:pt x="1956" y="1819"/>
                      <a:pt x="1603" y="2110"/>
                      <a:pt x="1185" y="2153"/>
                    </a:cubicBezTo>
                    <a:cubicBezTo>
                      <a:pt x="613" y="2210"/>
                      <a:pt x="103" y="1794"/>
                      <a:pt x="44"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900;p52">
                <a:extLst>
                  <a:ext uri="{FF2B5EF4-FFF2-40B4-BE49-F238E27FC236}">
                    <a16:creationId xmlns:a16="http://schemas.microsoft.com/office/drawing/2014/main" id="{1263A4E6-72B1-49C9-8CCD-65588AFB9615}"/>
                  </a:ext>
                </a:extLst>
              </p:cNvPr>
              <p:cNvSpPr/>
              <p:nvPr/>
            </p:nvSpPr>
            <p:spPr>
              <a:xfrm>
                <a:off x="4967475" y="3794325"/>
                <a:ext cx="54925" cy="55275"/>
              </a:xfrm>
              <a:custGeom>
                <a:avLst/>
                <a:gdLst/>
                <a:ahLst/>
                <a:cxnLst/>
                <a:rect l="l" t="t" r="r" b="b"/>
                <a:pathLst>
                  <a:path w="2197" h="2211" extrusionOk="0">
                    <a:moveTo>
                      <a:pt x="43" y="1223"/>
                    </a:moveTo>
                    <a:cubicBezTo>
                      <a:pt x="0" y="804"/>
                      <a:pt x="214" y="401"/>
                      <a:pt x="585" y="201"/>
                    </a:cubicBezTo>
                    <a:cubicBezTo>
                      <a:pt x="956" y="1"/>
                      <a:pt x="1410" y="45"/>
                      <a:pt x="1736" y="311"/>
                    </a:cubicBezTo>
                    <a:cubicBezTo>
                      <a:pt x="2062" y="577"/>
                      <a:pt x="2196" y="1013"/>
                      <a:pt x="2076" y="1416"/>
                    </a:cubicBezTo>
                    <a:cubicBezTo>
                      <a:pt x="1955" y="1819"/>
                      <a:pt x="1603" y="2110"/>
                      <a:pt x="1184" y="2153"/>
                    </a:cubicBezTo>
                    <a:cubicBezTo>
                      <a:pt x="613" y="2210"/>
                      <a:pt x="103" y="1794"/>
                      <a:pt x="43"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901;p52">
                <a:extLst>
                  <a:ext uri="{FF2B5EF4-FFF2-40B4-BE49-F238E27FC236}">
                    <a16:creationId xmlns:a16="http://schemas.microsoft.com/office/drawing/2014/main" id="{E8363063-31AF-4AF7-8F11-B762FEFE8AB1}"/>
                  </a:ext>
                </a:extLst>
              </p:cNvPr>
              <p:cNvSpPr/>
              <p:nvPr/>
            </p:nvSpPr>
            <p:spPr>
              <a:xfrm>
                <a:off x="5143200" y="3600275"/>
                <a:ext cx="54925" cy="55225"/>
              </a:xfrm>
              <a:custGeom>
                <a:avLst/>
                <a:gdLst/>
                <a:ahLst/>
                <a:cxnLst/>
                <a:rect l="l" t="t" r="r" b="b"/>
                <a:pathLst>
                  <a:path w="2197" h="2209" extrusionOk="0">
                    <a:moveTo>
                      <a:pt x="43" y="1223"/>
                    </a:moveTo>
                    <a:cubicBezTo>
                      <a:pt x="0" y="804"/>
                      <a:pt x="214" y="400"/>
                      <a:pt x="585" y="200"/>
                    </a:cubicBezTo>
                    <a:cubicBezTo>
                      <a:pt x="956" y="0"/>
                      <a:pt x="1410" y="43"/>
                      <a:pt x="1736" y="309"/>
                    </a:cubicBezTo>
                    <a:cubicBezTo>
                      <a:pt x="2062" y="575"/>
                      <a:pt x="2196" y="1012"/>
                      <a:pt x="2076" y="1415"/>
                    </a:cubicBezTo>
                    <a:cubicBezTo>
                      <a:pt x="1955" y="1819"/>
                      <a:pt x="1603" y="2109"/>
                      <a:pt x="1184" y="2152"/>
                    </a:cubicBezTo>
                    <a:cubicBezTo>
                      <a:pt x="613" y="2209"/>
                      <a:pt x="103" y="1793"/>
                      <a:pt x="43"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902;p52">
                <a:extLst>
                  <a:ext uri="{FF2B5EF4-FFF2-40B4-BE49-F238E27FC236}">
                    <a16:creationId xmlns:a16="http://schemas.microsoft.com/office/drawing/2014/main" id="{9F3B91F2-85EB-4571-AA5D-42154B6C572E}"/>
                  </a:ext>
                </a:extLst>
              </p:cNvPr>
              <p:cNvSpPr/>
              <p:nvPr/>
            </p:nvSpPr>
            <p:spPr>
              <a:xfrm>
                <a:off x="3834950" y="3213725"/>
                <a:ext cx="54925" cy="55225"/>
              </a:xfrm>
              <a:custGeom>
                <a:avLst/>
                <a:gdLst/>
                <a:ahLst/>
                <a:cxnLst/>
                <a:rect l="l" t="t" r="r" b="b"/>
                <a:pathLst>
                  <a:path w="2197" h="2209" extrusionOk="0">
                    <a:moveTo>
                      <a:pt x="44" y="1223"/>
                    </a:moveTo>
                    <a:cubicBezTo>
                      <a:pt x="1" y="804"/>
                      <a:pt x="215" y="401"/>
                      <a:pt x="586" y="200"/>
                    </a:cubicBezTo>
                    <a:cubicBezTo>
                      <a:pt x="956" y="1"/>
                      <a:pt x="1410" y="43"/>
                      <a:pt x="1737" y="309"/>
                    </a:cubicBezTo>
                    <a:cubicBezTo>
                      <a:pt x="2063" y="575"/>
                      <a:pt x="2197" y="1012"/>
                      <a:pt x="2076" y="1416"/>
                    </a:cubicBezTo>
                    <a:cubicBezTo>
                      <a:pt x="1956" y="1819"/>
                      <a:pt x="1604" y="2110"/>
                      <a:pt x="1185" y="2152"/>
                    </a:cubicBezTo>
                    <a:cubicBezTo>
                      <a:pt x="614" y="2209"/>
                      <a:pt x="103" y="1793"/>
                      <a:pt x="44"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903;p52">
                <a:extLst>
                  <a:ext uri="{FF2B5EF4-FFF2-40B4-BE49-F238E27FC236}">
                    <a16:creationId xmlns:a16="http://schemas.microsoft.com/office/drawing/2014/main" id="{2657636C-347E-4AC9-84F9-0FDD39A5ED8B}"/>
                  </a:ext>
                </a:extLst>
              </p:cNvPr>
              <p:cNvSpPr/>
              <p:nvPr/>
            </p:nvSpPr>
            <p:spPr>
              <a:xfrm>
                <a:off x="4620600" y="3001200"/>
                <a:ext cx="54925" cy="55200"/>
              </a:xfrm>
              <a:custGeom>
                <a:avLst/>
                <a:gdLst/>
                <a:ahLst/>
                <a:cxnLst/>
                <a:rect l="l" t="t" r="r" b="b"/>
                <a:pathLst>
                  <a:path w="2197" h="2208" extrusionOk="0">
                    <a:moveTo>
                      <a:pt x="44" y="1221"/>
                    </a:moveTo>
                    <a:cubicBezTo>
                      <a:pt x="1" y="802"/>
                      <a:pt x="214" y="399"/>
                      <a:pt x="584" y="199"/>
                    </a:cubicBezTo>
                    <a:cubicBezTo>
                      <a:pt x="955" y="0"/>
                      <a:pt x="1409" y="43"/>
                      <a:pt x="1736" y="309"/>
                    </a:cubicBezTo>
                    <a:cubicBezTo>
                      <a:pt x="2063" y="575"/>
                      <a:pt x="2197" y="1011"/>
                      <a:pt x="2075" y="1414"/>
                    </a:cubicBezTo>
                    <a:cubicBezTo>
                      <a:pt x="1954" y="1817"/>
                      <a:pt x="1603" y="2108"/>
                      <a:pt x="1184" y="2151"/>
                    </a:cubicBezTo>
                    <a:cubicBezTo>
                      <a:pt x="613" y="2207"/>
                      <a:pt x="103" y="1793"/>
                      <a:pt x="44" y="12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04;p52">
                <a:extLst>
                  <a:ext uri="{FF2B5EF4-FFF2-40B4-BE49-F238E27FC236}">
                    <a16:creationId xmlns:a16="http://schemas.microsoft.com/office/drawing/2014/main" id="{4BAEB285-2C9E-49A6-8EFA-B9741F0ACE36}"/>
                  </a:ext>
                </a:extLst>
              </p:cNvPr>
              <p:cNvSpPr/>
              <p:nvPr/>
            </p:nvSpPr>
            <p:spPr>
              <a:xfrm>
                <a:off x="3630850" y="4072950"/>
                <a:ext cx="54950" cy="55250"/>
              </a:xfrm>
              <a:custGeom>
                <a:avLst/>
                <a:gdLst/>
                <a:ahLst/>
                <a:cxnLst/>
                <a:rect l="l" t="t" r="r" b="b"/>
                <a:pathLst>
                  <a:path w="2198" h="2210" extrusionOk="0">
                    <a:moveTo>
                      <a:pt x="44" y="1223"/>
                    </a:moveTo>
                    <a:cubicBezTo>
                      <a:pt x="0" y="804"/>
                      <a:pt x="214" y="400"/>
                      <a:pt x="585" y="200"/>
                    </a:cubicBezTo>
                    <a:cubicBezTo>
                      <a:pt x="956" y="0"/>
                      <a:pt x="1410" y="43"/>
                      <a:pt x="1736" y="309"/>
                    </a:cubicBezTo>
                    <a:cubicBezTo>
                      <a:pt x="2063" y="575"/>
                      <a:pt x="2197" y="1011"/>
                      <a:pt x="2077" y="1414"/>
                    </a:cubicBezTo>
                    <a:cubicBezTo>
                      <a:pt x="1956" y="1818"/>
                      <a:pt x="1604" y="2108"/>
                      <a:pt x="1185" y="2152"/>
                    </a:cubicBezTo>
                    <a:cubicBezTo>
                      <a:pt x="613" y="2210"/>
                      <a:pt x="103" y="1794"/>
                      <a:pt x="44"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905;p52">
                <a:extLst>
                  <a:ext uri="{FF2B5EF4-FFF2-40B4-BE49-F238E27FC236}">
                    <a16:creationId xmlns:a16="http://schemas.microsoft.com/office/drawing/2014/main" id="{4E6BB02C-4DB6-478B-86E1-F099A70ED9C5}"/>
                  </a:ext>
                </a:extLst>
              </p:cNvPr>
              <p:cNvSpPr/>
              <p:nvPr/>
            </p:nvSpPr>
            <p:spPr>
              <a:xfrm>
                <a:off x="3466775" y="3763350"/>
                <a:ext cx="54925" cy="55250"/>
              </a:xfrm>
              <a:custGeom>
                <a:avLst/>
                <a:gdLst/>
                <a:ahLst/>
                <a:cxnLst/>
                <a:rect l="l" t="t" r="r" b="b"/>
                <a:pathLst>
                  <a:path w="2197" h="2210" extrusionOk="0">
                    <a:moveTo>
                      <a:pt x="43" y="1223"/>
                    </a:moveTo>
                    <a:cubicBezTo>
                      <a:pt x="1" y="804"/>
                      <a:pt x="214" y="400"/>
                      <a:pt x="584" y="201"/>
                    </a:cubicBezTo>
                    <a:cubicBezTo>
                      <a:pt x="955" y="1"/>
                      <a:pt x="1409" y="43"/>
                      <a:pt x="1736" y="309"/>
                    </a:cubicBezTo>
                    <a:cubicBezTo>
                      <a:pt x="2062" y="575"/>
                      <a:pt x="2196" y="1011"/>
                      <a:pt x="2076" y="1414"/>
                    </a:cubicBezTo>
                    <a:cubicBezTo>
                      <a:pt x="1955" y="1818"/>
                      <a:pt x="1604" y="2108"/>
                      <a:pt x="1185" y="2152"/>
                    </a:cubicBezTo>
                    <a:cubicBezTo>
                      <a:pt x="613" y="2210"/>
                      <a:pt x="102" y="1794"/>
                      <a:pt x="43"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906;p52">
                <a:extLst>
                  <a:ext uri="{FF2B5EF4-FFF2-40B4-BE49-F238E27FC236}">
                    <a16:creationId xmlns:a16="http://schemas.microsoft.com/office/drawing/2014/main" id="{78E4C60B-3748-4BB8-92D3-947733A423FA}"/>
                  </a:ext>
                </a:extLst>
              </p:cNvPr>
              <p:cNvSpPr/>
              <p:nvPr/>
            </p:nvSpPr>
            <p:spPr>
              <a:xfrm>
                <a:off x="3133650" y="3965250"/>
                <a:ext cx="54950" cy="55250"/>
              </a:xfrm>
              <a:custGeom>
                <a:avLst/>
                <a:gdLst/>
                <a:ahLst/>
                <a:cxnLst/>
                <a:rect l="l" t="t" r="r" b="b"/>
                <a:pathLst>
                  <a:path w="2198" h="2210" extrusionOk="0">
                    <a:moveTo>
                      <a:pt x="45" y="1223"/>
                    </a:moveTo>
                    <a:cubicBezTo>
                      <a:pt x="1" y="803"/>
                      <a:pt x="215" y="400"/>
                      <a:pt x="586" y="201"/>
                    </a:cubicBezTo>
                    <a:cubicBezTo>
                      <a:pt x="956" y="0"/>
                      <a:pt x="1410" y="43"/>
                      <a:pt x="1737" y="309"/>
                    </a:cubicBezTo>
                    <a:cubicBezTo>
                      <a:pt x="2064" y="575"/>
                      <a:pt x="2198" y="1012"/>
                      <a:pt x="2077" y="1415"/>
                    </a:cubicBezTo>
                    <a:cubicBezTo>
                      <a:pt x="1957" y="1819"/>
                      <a:pt x="1605" y="2109"/>
                      <a:pt x="1186" y="2152"/>
                    </a:cubicBezTo>
                    <a:cubicBezTo>
                      <a:pt x="615" y="2209"/>
                      <a:pt x="105" y="1794"/>
                      <a:pt x="45"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907;p52">
                <a:extLst>
                  <a:ext uri="{FF2B5EF4-FFF2-40B4-BE49-F238E27FC236}">
                    <a16:creationId xmlns:a16="http://schemas.microsoft.com/office/drawing/2014/main" id="{26B45D69-884A-45FF-BBFE-592597C4C1A8}"/>
                  </a:ext>
                </a:extLst>
              </p:cNvPr>
              <p:cNvSpPr/>
              <p:nvPr/>
            </p:nvSpPr>
            <p:spPr>
              <a:xfrm>
                <a:off x="4015900" y="3173875"/>
                <a:ext cx="54950" cy="55250"/>
              </a:xfrm>
              <a:custGeom>
                <a:avLst/>
                <a:gdLst/>
                <a:ahLst/>
                <a:cxnLst/>
                <a:rect l="l" t="t" r="r" b="b"/>
                <a:pathLst>
                  <a:path w="2198" h="2210" extrusionOk="0">
                    <a:moveTo>
                      <a:pt x="43" y="1223"/>
                    </a:moveTo>
                    <a:cubicBezTo>
                      <a:pt x="0" y="804"/>
                      <a:pt x="214" y="400"/>
                      <a:pt x="585" y="201"/>
                    </a:cubicBezTo>
                    <a:cubicBezTo>
                      <a:pt x="956" y="0"/>
                      <a:pt x="1410" y="43"/>
                      <a:pt x="1736" y="309"/>
                    </a:cubicBezTo>
                    <a:cubicBezTo>
                      <a:pt x="2063" y="575"/>
                      <a:pt x="2197" y="1011"/>
                      <a:pt x="2077" y="1414"/>
                    </a:cubicBezTo>
                    <a:cubicBezTo>
                      <a:pt x="1956" y="1819"/>
                      <a:pt x="1605" y="2109"/>
                      <a:pt x="1185" y="2152"/>
                    </a:cubicBezTo>
                    <a:cubicBezTo>
                      <a:pt x="614" y="2210"/>
                      <a:pt x="104" y="1794"/>
                      <a:pt x="43"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908;p52">
                <a:extLst>
                  <a:ext uri="{FF2B5EF4-FFF2-40B4-BE49-F238E27FC236}">
                    <a16:creationId xmlns:a16="http://schemas.microsoft.com/office/drawing/2014/main" id="{F91A8160-B2DC-4FE0-B069-9E17BFA7B619}"/>
                  </a:ext>
                </a:extLst>
              </p:cNvPr>
              <p:cNvSpPr/>
              <p:nvPr/>
            </p:nvSpPr>
            <p:spPr>
              <a:xfrm>
                <a:off x="4320500" y="4451275"/>
                <a:ext cx="54925" cy="55225"/>
              </a:xfrm>
              <a:custGeom>
                <a:avLst/>
                <a:gdLst/>
                <a:ahLst/>
                <a:cxnLst/>
                <a:rect l="l" t="t" r="r" b="b"/>
                <a:pathLst>
                  <a:path w="2197" h="2209" extrusionOk="0">
                    <a:moveTo>
                      <a:pt x="44" y="1223"/>
                    </a:moveTo>
                    <a:cubicBezTo>
                      <a:pt x="1" y="803"/>
                      <a:pt x="214" y="400"/>
                      <a:pt x="584" y="200"/>
                    </a:cubicBezTo>
                    <a:cubicBezTo>
                      <a:pt x="955" y="0"/>
                      <a:pt x="1410" y="43"/>
                      <a:pt x="1736" y="309"/>
                    </a:cubicBezTo>
                    <a:cubicBezTo>
                      <a:pt x="2062" y="575"/>
                      <a:pt x="2197" y="1011"/>
                      <a:pt x="2076" y="1414"/>
                    </a:cubicBezTo>
                    <a:cubicBezTo>
                      <a:pt x="1955" y="1817"/>
                      <a:pt x="1604" y="2109"/>
                      <a:pt x="1185" y="2152"/>
                    </a:cubicBezTo>
                    <a:cubicBezTo>
                      <a:pt x="614" y="2208"/>
                      <a:pt x="103" y="1794"/>
                      <a:pt x="44"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909;p52">
                <a:extLst>
                  <a:ext uri="{FF2B5EF4-FFF2-40B4-BE49-F238E27FC236}">
                    <a16:creationId xmlns:a16="http://schemas.microsoft.com/office/drawing/2014/main" id="{5AE48C53-621F-4BCB-8DEA-0EE4E19E745E}"/>
                  </a:ext>
                </a:extLst>
              </p:cNvPr>
              <p:cNvSpPr/>
              <p:nvPr/>
            </p:nvSpPr>
            <p:spPr>
              <a:xfrm>
                <a:off x="5104900" y="4103000"/>
                <a:ext cx="54925" cy="55225"/>
              </a:xfrm>
              <a:custGeom>
                <a:avLst/>
                <a:gdLst/>
                <a:ahLst/>
                <a:cxnLst/>
                <a:rect l="l" t="t" r="r" b="b"/>
                <a:pathLst>
                  <a:path w="2197" h="2209" extrusionOk="0">
                    <a:moveTo>
                      <a:pt x="43" y="1223"/>
                    </a:moveTo>
                    <a:cubicBezTo>
                      <a:pt x="0" y="804"/>
                      <a:pt x="214" y="400"/>
                      <a:pt x="585" y="201"/>
                    </a:cubicBezTo>
                    <a:cubicBezTo>
                      <a:pt x="954" y="0"/>
                      <a:pt x="1409" y="43"/>
                      <a:pt x="1736" y="309"/>
                    </a:cubicBezTo>
                    <a:cubicBezTo>
                      <a:pt x="2062" y="575"/>
                      <a:pt x="2197" y="1012"/>
                      <a:pt x="2076" y="1416"/>
                    </a:cubicBezTo>
                    <a:cubicBezTo>
                      <a:pt x="1955" y="1819"/>
                      <a:pt x="1603" y="2110"/>
                      <a:pt x="1185" y="2152"/>
                    </a:cubicBezTo>
                    <a:cubicBezTo>
                      <a:pt x="613" y="2209"/>
                      <a:pt x="104" y="1794"/>
                      <a:pt x="43"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910;p52">
                <a:extLst>
                  <a:ext uri="{FF2B5EF4-FFF2-40B4-BE49-F238E27FC236}">
                    <a16:creationId xmlns:a16="http://schemas.microsoft.com/office/drawing/2014/main" id="{BF256356-D9EC-4642-8CD4-D3EE71C5301D}"/>
                  </a:ext>
                </a:extLst>
              </p:cNvPr>
              <p:cNvSpPr/>
              <p:nvPr/>
            </p:nvSpPr>
            <p:spPr>
              <a:xfrm>
                <a:off x="4915250" y="3852950"/>
                <a:ext cx="54950" cy="55225"/>
              </a:xfrm>
              <a:custGeom>
                <a:avLst/>
                <a:gdLst/>
                <a:ahLst/>
                <a:cxnLst/>
                <a:rect l="l" t="t" r="r" b="b"/>
                <a:pathLst>
                  <a:path w="2198" h="2209" extrusionOk="0">
                    <a:moveTo>
                      <a:pt x="44" y="1223"/>
                    </a:moveTo>
                    <a:cubicBezTo>
                      <a:pt x="1" y="804"/>
                      <a:pt x="215" y="400"/>
                      <a:pt x="585" y="200"/>
                    </a:cubicBezTo>
                    <a:cubicBezTo>
                      <a:pt x="956" y="0"/>
                      <a:pt x="1410" y="43"/>
                      <a:pt x="1737" y="309"/>
                    </a:cubicBezTo>
                    <a:cubicBezTo>
                      <a:pt x="2063" y="575"/>
                      <a:pt x="2197" y="1011"/>
                      <a:pt x="2077" y="1414"/>
                    </a:cubicBezTo>
                    <a:cubicBezTo>
                      <a:pt x="1956" y="1818"/>
                      <a:pt x="1605" y="2108"/>
                      <a:pt x="1186" y="2152"/>
                    </a:cubicBezTo>
                    <a:cubicBezTo>
                      <a:pt x="615" y="2209"/>
                      <a:pt x="104" y="1793"/>
                      <a:pt x="44"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911;p52">
                <a:extLst>
                  <a:ext uri="{FF2B5EF4-FFF2-40B4-BE49-F238E27FC236}">
                    <a16:creationId xmlns:a16="http://schemas.microsoft.com/office/drawing/2014/main" id="{C0A6FFE7-44B3-4A53-A9B2-02009C8CDB9E}"/>
                  </a:ext>
                </a:extLst>
              </p:cNvPr>
              <p:cNvSpPr/>
              <p:nvPr/>
            </p:nvSpPr>
            <p:spPr>
              <a:xfrm>
                <a:off x="4346525" y="2953150"/>
                <a:ext cx="54925" cy="55225"/>
              </a:xfrm>
              <a:custGeom>
                <a:avLst/>
                <a:gdLst/>
                <a:ahLst/>
                <a:cxnLst/>
                <a:rect l="l" t="t" r="r" b="b"/>
                <a:pathLst>
                  <a:path w="2197" h="2209" extrusionOk="0">
                    <a:moveTo>
                      <a:pt x="44" y="1221"/>
                    </a:moveTo>
                    <a:cubicBezTo>
                      <a:pt x="1" y="802"/>
                      <a:pt x="215" y="399"/>
                      <a:pt x="584" y="199"/>
                    </a:cubicBezTo>
                    <a:cubicBezTo>
                      <a:pt x="955" y="0"/>
                      <a:pt x="1409" y="43"/>
                      <a:pt x="1736" y="309"/>
                    </a:cubicBezTo>
                    <a:cubicBezTo>
                      <a:pt x="2062" y="573"/>
                      <a:pt x="2197" y="1011"/>
                      <a:pt x="2076" y="1414"/>
                    </a:cubicBezTo>
                    <a:cubicBezTo>
                      <a:pt x="1955" y="1816"/>
                      <a:pt x="1604" y="2108"/>
                      <a:pt x="1185" y="2151"/>
                    </a:cubicBezTo>
                    <a:cubicBezTo>
                      <a:pt x="614" y="2208"/>
                      <a:pt x="103" y="1792"/>
                      <a:pt x="44" y="12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912;p52">
                <a:extLst>
                  <a:ext uri="{FF2B5EF4-FFF2-40B4-BE49-F238E27FC236}">
                    <a16:creationId xmlns:a16="http://schemas.microsoft.com/office/drawing/2014/main" id="{6629A500-F1D0-46FE-B5A5-783F231898AA}"/>
                  </a:ext>
                </a:extLst>
              </p:cNvPr>
              <p:cNvSpPr/>
              <p:nvPr/>
            </p:nvSpPr>
            <p:spPr>
              <a:xfrm>
                <a:off x="3984400" y="2680000"/>
                <a:ext cx="54925" cy="55225"/>
              </a:xfrm>
              <a:custGeom>
                <a:avLst/>
                <a:gdLst/>
                <a:ahLst/>
                <a:cxnLst/>
                <a:rect l="l" t="t" r="r" b="b"/>
                <a:pathLst>
                  <a:path w="2197" h="2209" extrusionOk="0">
                    <a:moveTo>
                      <a:pt x="44" y="1221"/>
                    </a:moveTo>
                    <a:cubicBezTo>
                      <a:pt x="1" y="803"/>
                      <a:pt x="215" y="400"/>
                      <a:pt x="584" y="199"/>
                    </a:cubicBezTo>
                    <a:cubicBezTo>
                      <a:pt x="955" y="0"/>
                      <a:pt x="1409" y="43"/>
                      <a:pt x="1736" y="309"/>
                    </a:cubicBezTo>
                    <a:cubicBezTo>
                      <a:pt x="2062" y="575"/>
                      <a:pt x="2196" y="1011"/>
                      <a:pt x="2076" y="1414"/>
                    </a:cubicBezTo>
                    <a:cubicBezTo>
                      <a:pt x="1955" y="1817"/>
                      <a:pt x="1604" y="2108"/>
                      <a:pt x="1185" y="2151"/>
                    </a:cubicBezTo>
                    <a:cubicBezTo>
                      <a:pt x="614" y="2208"/>
                      <a:pt x="103" y="1792"/>
                      <a:pt x="44" y="12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913;p52">
                <a:extLst>
                  <a:ext uri="{FF2B5EF4-FFF2-40B4-BE49-F238E27FC236}">
                    <a16:creationId xmlns:a16="http://schemas.microsoft.com/office/drawing/2014/main" id="{8C2CC639-69E9-4020-8050-0D333F7A11DD}"/>
                  </a:ext>
                </a:extLst>
              </p:cNvPr>
              <p:cNvSpPr/>
              <p:nvPr/>
            </p:nvSpPr>
            <p:spPr>
              <a:xfrm>
                <a:off x="3704900" y="2584300"/>
                <a:ext cx="54925" cy="55275"/>
              </a:xfrm>
              <a:custGeom>
                <a:avLst/>
                <a:gdLst/>
                <a:ahLst/>
                <a:cxnLst/>
                <a:rect l="l" t="t" r="r" b="b"/>
                <a:pathLst>
                  <a:path w="2197" h="2211" extrusionOk="0">
                    <a:moveTo>
                      <a:pt x="44" y="1223"/>
                    </a:moveTo>
                    <a:cubicBezTo>
                      <a:pt x="0" y="804"/>
                      <a:pt x="214" y="401"/>
                      <a:pt x="585" y="201"/>
                    </a:cubicBezTo>
                    <a:cubicBezTo>
                      <a:pt x="955" y="1"/>
                      <a:pt x="1409" y="44"/>
                      <a:pt x="1736" y="310"/>
                    </a:cubicBezTo>
                    <a:cubicBezTo>
                      <a:pt x="2063" y="575"/>
                      <a:pt x="2197" y="1013"/>
                      <a:pt x="2076" y="1416"/>
                    </a:cubicBezTo>
                    <a:cubicBezTo>
                      <a:pt x="1956" y="1819"/>
                      <a:pt x="1604" y="2110"/>
                      <a:pt x="1185" y="2153"/>
                    </a:cubicBezTo>
                    <a:cubicBezTo>
                      <a:pt x="614" y="2210"/>
                      <a:pt x="104" y="1794"/>
                      <a:pt x="44"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914;p52">
                <a:extLst>
                  <a:ext uri="{FF2B5EF4-FFF2-40B4-BE49-F238E27FC236}">
                    <a16:creationId xmlns:a16="http://schemas.microsoft.com/office/drawing/2014/main" id="{E3630D80-9D4A-4365-82EA-3B1A4BF35F75}"/>
                  </a:ext>
                </a:extLst>
              </p:cNvPr>
              <p:cNvSpPr/>
              <p:nvPr/>
            </p:nvSpPr>
            <p:spPr>
              <a:xfrm>
                <a:off x="3542875" y="2705075"/>
                <a:ext cx="54950" cy="55275"/>
              </a:xfrm>
              <a:custGeom>
                <a:avLst/>
                <a:gdLst/>
                <a:ahLst/>
                <a:cxnLst/>
                <a:rect l="l" t="t" r="r" b="b"/>
                <a:pathLst>
                  <a:path w="2198" h="2211" extrusionOk="0">
                    <a:moveTo>
                      <a:pt x="45" y="1224"/>
                    </a:moveTo>
                    <a:cubicBezTo>
                      <a:pt x="1" y="805"/>
                      <a:pt x="215" y="401"/>
                      <a:pt x="584" y="200"/>
                    </a:cubicBezTo>
                    <a:cubicBezTo>
                      <a:pt x="955" y="1"/>
                      <a:pt x="1410" y="43"/>
                      <a:pt x="1737" y="308"/>
                    </a:cubicBezTo>
                    <a:cubicBezTo>
                      <a:pt x="2064" y="574"/>
                      <a:pt x="2198" y="1010"/>
                      <a:pt x="2078" y="1414"/>
                    </a:cubicBezTo>
                    <a:cubicBezTo>
                      <a:pt x="1958" y="1818"/>
                      <a:pt x="1606" y="2109"/>
                      <a:pt x="1187" y="2153"/>
                    </a:cubicBezTo>
                    <a:cubicBezTo>
                      <a:pt x="616" y="2210"/>
                      <a:pt x="106" y="1794"/>
                      <a:pt x="45" y="122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915;p52">
                <a:extLst>
                  <a:ext uri="{FF2B5EF4-FFF2-40B4-BE49-F238E27FC236}">
                    <a16:creationId xmlns:a16="http://schemas.microsoft.com/office/drawing/2014/main" id="{C394B711-28FD-493B-BFE2-180DA00B8C59}"/>
                  </a:ext>
                </a:extLst>
              </p:cNvPr>
              <p:cNvSpPr/>
              <p:nvPr/>
            </p:nvSpPr>
            <p:spPr>
              <a:xfrm>
                <a:off x="3649750" y="3167175"/>
                <a:ext cx="54900" cy="55225"/>
              </a:xfrm>
              <a:custGeom>
                <a:avLst/>
                <a:gdLst/>
                <a:ahLst/>
                <a:cxnLst/>
                <a:rect l="l" t="t" r="r" b="b"/>
                <a:pathLst>
                  <a:path w="2196" h="2209" extrusionOk="0">
                    <a:moveTo>
                      <a:pt x="43" y="1222"/>
                    </a:moveTo>
                    <a:cubicBezTo>
                      <a:pt x="0" y="804"/>
                      <a:pt x="213" y="399"/>
                      <a:pt x="584" y="200"/>
                    </a:cubicBezTo>
                    <a:cubicBezTo>
                      <a:pt x="954" y="0"/>
                      <a:pt x="1408" y="43"/>
                      <a:pt x="1735" y="309"/>
                    </a:cubicBezTo>
                    <a:cubicBezTo>
                      <a:pt x="2062" y="575"/>
                      <a:pt x="2196" y="1011"/>
                      <a:pt x="2075" y="1414"/>
                    </a:cubicBezTo>
                    <a:cubicBezTo>
                      <a:pt x="1955" y="1817"/>
                      <a:pt x="1603" y="2108"/>
                      <a:pt x="1184" y="2151"/>
                    </a:cubicBezTo>
                    <a:cubicBezTo>
                      <a:pt x="613" y="2208"/>
                      <a:pt x="103" y="1793"/>
                      <a:pt x="43" y="12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916;p52">
                <a:extLst>
                  <a:ext uri="{FF2B5EF4-FFF2-40B4-BE49-F238E27FC236}">
                    <a16:creationId xmlns:a16="http://schemas.microsoft.com/office/drawing/2014/main" id="{DE6A2EDD-C40F-41B7-9A23-81E89905EFDB}"/>
                  </a:ext>
                </a:extLst>
              </p:cNvPr>
              <p:cNvSpPr/>
              <p:nvPr/>
            </p:nvSpPr>
            <p:spPr>
              <a:xfrm>
                <a:off x="3463650" y="3425325"/>
                <a:ext cx="54975" cy="55275"/>
              </a:xfrm>
              <a:custGeom>
                <a:avLst/>
                <a:gdLst/>
                <a:ahLst/>
                <a:cxnLst/>
                <a:rect l="l" t="t" r="r" b="b"/>
                <a:pathLst>
                  <a:path w="2199" h="2211" extrusionOk="0">
                    <a:moveTo>
                      <a:pt x="44" y="1223"/>
                    </a:moveTo>
                    <a:cubicBezTo>
                      <a:pt x="1" y="804"/>
                      <a:pt x="215" y="401"/>
                      <a:pt x="585" y="200"/>
                    </a:cubicBezTo>
                    <a:cubicBezTo>
                      <a:pt x="956" y="1"/>
                      <a:pt x="1410" y="44"/>
                      <a:pt x="1737" y="310"/>
                    </a:cubicBezTo>
                    <a:cubicBezTo>
                      <a:pt x="2063" y="575"/>
                      <a:pt x="2199" y="1011"/>
                      <a:pt x="2078" y="1415"/>
                    </a:cubicBezTo>
                    <a:cubicBezTo>
                      <a:pt x="1957" y="1818"/>
                      <a:pt x="1605" y="2110"/>
                      <a:pt x="1187" y="2153"/>
                    </a:cubicBezTo>
                    <a:cubicBezTo>
                      <a:pt x="615" y="2210"/>
                      <a:pt x="104" y="1794"/>
                      <a:pt x="44"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917;p52">
                <a:extLst>
                  <a:ext uri="{FF2B5EF4-FFF2-40B4-BE49-F238E27FC236}">
                    <a16:creationId xmlns:a16="http://schemas.microsoft.com/office/drawing/2014/main" id="{82F00622-2118-42AF-9605-C40A884EE77E}"/>
                  </a:ext>
                </a:extLst>
              </p:cNvPr>
              <p:cNvSpPr/>
              <p:nvPr/>
            </p:nvSpPr>
            <p:spPr>
              <a:xfrm>
                <a:off x="3224175" y="3553600"/>
                <a:ext cx="54925" cy="55250"/>
              </a:xfrm>
              <a:custGeom>
                <a:avLst/>
                <a:gdLst/>
                <a:ahLst/>
                <a:cxnLst/>
                <a:rect l="l" t="t" r="r" b="b"/>
                <a:pathLst>
                  <a:path w="2197" h="2210" extrusionOk="0">
                    <a:moveTo>
                      <a:pt x="44" y="1222"/>
                    </a:moveTo>
                    <a:cubicBezTo>
                      <a:pt x="1" y="804"/>
                      <a:pt x="215" y="400"/>
                      <a:pt x="586" y="201"/>
                    </a:cubicBezTo>
                    <a:cubicBezTo>
                      <a:pt x="955" y="1"/>
                      <a:pt x="1410" y="43"/>
                      <a:pt x="1736" y="309"/>
                    </a:cubicBezTo>
                    <a:cubicBezTo>
                      <a:pt x="2063" y="575"/>
                      <a:pt x="2197" y="1011"/>
                      <a:pt x="2076" y="1414"/>
                    </a:cubicBezTo>
                    <a:cubicBezTo>
                      <a:pt x="1956" y="1818"/>
                      <a:pt x="1604" y="2108"/>
                      <a:pt x="1186" y="2151"/>
                    </a:cubicBezTo>
                    <a:cubicBezTo>
                      <a:pt x="614" y="2210"/>
                      <a:pt x="103" y="1794"/>
                      <a:pt x="44" y="12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918;p52">
                <a:extLst>
                  <a:ext uri="{FF2B5EF4-FFF2-40B4-BE49-F238E27FC236}">
                    <a16:creationId xmlns:a16="http://schemas.microsoft.com/office/drawing/2014/main" id="{3280A594-E479-448D-94D4-DCE2F9CE01AC}"/>
                  </a:ext>
                </a:extLst>
              </p:cNvPr>
              <p:cNvSpPr/>
              <p:nvPr/>
            </p:nvSpPr>
            <p:spPr>
              <a:xfrm>
                <a:off x="4041950" y="3622300"/>
                <a:ext cx="54900" cy="55250"/>
              </a:xfrm>
              <a:custGeom>
                <a:avLst/>
                <a:gdLst/>
                <a:ahLst/>
                <a:cxnLst/>
                <a:rect l="l" t="t" r="r" b="b"/>
                <a:pathLst>
                  <a:path w="2196" h="2210" extrusionOk="0">
                    <a:moveTo>
                      <a:pt x="43" y="1223"/>
                    </a:moveTo>
                    <a:cubicBezTo>
                      <a:pt x="0" y="804"/>
                      <a:pt x="213" y="400"/>
                      <a:pt x="584" y="201"/>
                    </a:cubicBezTo>
                    <a:cubicBezTo>
                      <a:pt x="955" y="0"/>
                      <a:pt x="1409" y="43"/>
                      <a:pt x="1735" y="309"/>
                    </a:cubicBezTo>
                    <a:cubicBezTo>
                      <a:pt x="2061" y="575"/>
                      <a:pt x="2195" y="1011"/>
                      <a:pt x="2076" y="1414"/>
                    </a:cubicBezTo>
                    <a:cubicBezTo>
                      <a:pt x="1955" y="1818"/>
                      <a:pt x="1604" y="2108"/>
                      <a:pt x="1184" y="2152"/>
                    </a:cubicBezTo>
                    <a:cubicBezTo>
                      <a:pt x="613" y="2210"/>
                      <a:pt x="102" y="1794"/>
                      <a:pt x="43"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919;p52">
                <a:extLst>
                  <a:ext uri="{FF2B5EF4-FFF2-40B4-BE49-F238E27FC236}">
                    <a16:creationId xmlns:a16="http://schemas.microsoft.com/office/drawing/2014/main" id="{1D3E8E39-5EB6-4540-A8DA-C50B276DF001}"/>
                  </a:ext>
                </a:extLst>
              </p:cNvPr>
              <p:cNvSpPr/>
              <p:nvPr/>
            </p:nvSpPr>
            <p:spPr>
              <a:xfrm>
                <a:off x="3808925" y="3935950"/>
                <a:ext cx="54925" cy="55225"/>
              </a:xfrm>
              <a:custGeom>
                <a:avLst/>
                <a:gdLst/>
                <a:ahLst/>
                <a:cxnLst/>
                <a:rect l="l" t="t" r="r" b="b"/>
                <a:pathLst>
                  <a:path w="2197" h="2209" extrusionOk="0">
                    <a:moveTo>
                      <a:pt x="44" y="1222"/>
                    </a:moveTo>
                    <a:cubicBezTo>
                      <a:pt x="1" y="803"/>
                      <a:pt x="214" y="399"/>
                      <a:pt x="584" y="200"/>
                    </a:cubicBezTo>
                    <a:cubicBezTo>
                      <a:pt x="955" y="0"/>
                      <a:pt x="1410" y="43"/>
                      <a:pt x="1736" y="309"/>
                    </a:cubicBezTo>
                    <a:cubicBezTo>
                      <a:pt x="2063" y="575"/>
                      <a:pt x="2197" y="1011"/>
                      <a:pt x="2076" y="1414"/>
                    </a:cubicBezTo>
                    <a:cubicBezTo>
                      <a:pt x="1954" y="1818"/>
                      <a:pt x="1603" y="2108"/>
                      <a:pt x="1184" y="2151"/>
                    </a:cubicBezTo>
                    <a:cubicBezTo>
                      <a:pt x="613" y="2209"/>
                      <a:pt x="103" y="1793"/>
                      <a:pt x="44" y="12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920;p52">
                <a:extLst>
                  <a:ext uri="{FF2B5EF4-FFF2-40B4-BE49-F238E27FC236}">
                    <a16:creationId xmlns:a16="http://schemas.microsoft.com/office/drawing/2014/main" id="{736277E4-E9EF-43F4-801C-86A9DFD1007D}"/>
                  </a:ext>
                </a:extLst>
              </p:cNvPr>
              <p:cNvSpPr/>
              <p:nvPr/>
            </p:nvSpPr>
            <p:spPr>
              <a:xfrm>
                <a:off x="2950175" y="4711550"/>
                <a:ext cx="54925" cy="55275"/>
              </a:xfrm>
              <a:custGeom>
                <a:avLst/>
                <a:gdLst/>
                <a:ahLst/>
                <a:cxnLst/>
                <a:rect l="l" t="t" r="r" b="b"/>
                <a:pathLst>
                  <a:path w="2197" h="2211" extrusionOk="0">
                    <a:moveTo>
                      <a:pt x="43" y="1223"/>
                    </a:moveTo>
                    <a:cubicBezTo>
                      <a:pt x="0" y="804"/>
                      <a:pt x="214" y="400"/>
                      <a:pt x="585" y="201"/>
                    </a:cubicBezTo>
                    <a:cubicBezTo>
                      <a:pt x="955" y="0"/>
                      <a:pt x="1409" y="43"/>
                      <a:pt x="1736" y="309"/>
                    </a:cubicBezTo>
                    <a:cubicBezTo>
                      <a:pt x="2063" y="575"/>
                      <a:pt x="2197" y="1012"/>
                      <a:pt x="2076" y="1415"/>
                    </a:cubicBezTo>
                    <a:cubicBezTo>
                      <a:pt x="1956" y="1819"/>
                      <a:pt x="1604" y="2109"/>
                      <a:pt x="1185" y="2152"/>
                    </a:cubicBezTo>
                    <a:cubicBezTo>
                      <a:pt x="613" y="2211"/>
                      <a:pt x="103" y="1794"/>
                      <a:pt x="43"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921;p52">
                <a:extLst>
                  <a:ext uri="{FF2B5EF4-FFF2-40B4-BE49-F238E27FC236}">
                    <a16:creationId xmlns:a16="http://schemas.microsoft.com/office/drawing/2014/main" id="{EC22C582-40DF-404B-B89F-9DE4AF148476}"/>
                  </a:ext>
                </a:extLst>
              </p:cNvPr>
              <p:cNvSpPr/>
              <p:nvPr/>
            </p:nvSpPr>
            <p:spPr>
              <a:xfrm>
                <a:off x="3260625" y="4574550"/>
                <a:ext cx="54925" cy="55225"/>
              </a:xfrm>
              <a:custGeom>
                <a:avLst/>
                <a:gdLst/>
                <a:ahLst/>
                <a:cxnLst/>
                <a:rect l="l" t="t" r="r" b="b"/>
                <a:pathLst>
                  <a:path w="2197" h="2209" extrusionOk="0">
                    <a:moveTo>
                      <a:pt x="44" y="1222"/>
                    </a:moveTo>
                    <a:cubicBezTo>
                      <a:pt x="1" y="804"/>
                      <a:pt x="214" y="400"/>
                      <a:pt x="584" y="200"/>
                    </a:cubicBezTo>
                    <a:cubicBezTo>
                      <a:pt x="955" y="0"/>
                      <a:pt x="1410" y="43"/>
                      <a:pt x="1736" y="309"/>
                    </a:cubicBezTo>
                    <a:cubicBezTo>
                      <a:pt x="2063" y="575"/>
                      <a:pt x="2197" y="1012"/>
                      <a:pt x="2076" y="1415"/>
                    </a:cubicBezTo>
                    <a:cubicBezTo>
                      <a:pt x="1954" y="1818"/>
                      <a:pt x="1603" y="2109"/>
                      <a:pt x="1184" y="2151"/>
                    </a:cubicBezTo>
                    <a:cubicBezTo>
                      <a:pt x="613" y="2209"/>
                      <a:pt x="103" y="1793"/>
                      <a:pt x="44" y="12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922;p52">
                <a:extLst>
                  <a:ext uri="{FF2B5EF4-FFF2-40B4-BE49-F238E27FC236}">
                    <a16:creationId xmlns:a16="http://schemas.microsoft.com/office/drawing/2014/main" id="{F1D13B4C-2C93-48B7-AD22-297413F892EC}"/>
                  </a:ext>
                </a:extLst>
              </p:cNvPr>
              <p:cNvSpPr/>
              <p:nvPr/>
            </p:nvSpPr>
            <p:spPr>
              <a:xfrm>
                <a:off x="4067750" y="3832000"/>
                <a:ext cx="54925" cy="55225"/>
              </a:xfrm>
              <a:custGeom>
                <a:avLst/>
                <a:gdLst/>
                <a:ahLst/>
                <a:cxnLst/>
                <a:rect l="l" t="t" r="r" b="b"/>
                <a:pathLst>
                  <a:path w="2197" h="2209" extrusionOk="0">
                    <a:moveTo>
                      <a:pt x="43" y="1221"/>
                    </a:moveTo>
                    <a:cubicBezTo>
                      <a:pt x="0" y="803"/>
                      <a:pt x="213" y="400"/>
                      <a:pt x="584" y="200"/>
                    </a:cubicBezTo>
                    <a:cubicBezTo>
                      <a:pt x="955" y="0"/>
                      <a:pt x="1409" y="43"/>
                      <a:pt x="1735" y="309"/>
                    </a:cubicBezTo>
                    <a:cubicBezTo>
                      <a:pt x="2062" y="575"/>
                      <a:pt x="2196" y="1011"/>
                      <a:pt x="2074" y="1414"/>
                    </a:cubicBezTo>
                    <a:cubicBezTo>
                      <a:pt x="1954" y="1817"/>
                      <a:pt x="1602" y="2108"/>
                      <a:pt x="1183" y="2151"/>
                    </a:cubicBezTo>
                    <a:cubicBezTo>
                      <a:pt x="612" y="2208"/>
                      <a:pt x="103" y="1793"/>
                      <a:pt x="43" y="12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923;p52">
                <a:extLst>
                  <a:ext uri="{FF2B5EF4-FFF2-40B4-BE49-F238E27FC236}">
                    <a16:creationId xmlns:a16="http://schemas.microsoft.com/office/drawing/2014/main" id="{4EA8682A-023D-4E93-90FB-10005D6BD3B2}"/>
                  </a:ext>
                </a:extLst>
              </p:cNvPr>
              <p:cNvSpPr/>
              <p:nvPr/>
            </p:nvSpPr>
            <p:spPr>
              <a:xfrm>
                <a:off x="3915725" y="3512975"/>
                <a:ext cx="54950" cy="55250"/>
              </a:xfrm>
              <a:custGeom>
                <a:avLst/>
                <a:gdLst/>
                <a:ahLst/>
                <a:cxnLst/>
                <a:rect l="l" t="t" r="r" b="b"/>
                <a:pathLst>
                  <a:path w="2198" h="2210" extrusionOk="0">
                    <a:moveTo>
                      <a:pt x="44" y="1223"/>
                    </a:moveTo>
                    <a:cubicBezTo>
                      <a:pt x="1" y="804"/>
                      <a:pt x="215" y="401"/>
                      <a:pt x="586" y="201"/>
                    </a:cubicBezTo>
                    <a:cubicBezTo>
                      <a:pt x="956" y="1"/>
                      <a:pt x="1410" y="44"/>
                      <a:pt x="1737" y="310"/>
                    </a:cubicBezTo>
                    <a:cubicBezTo>
                      <a:pt x="2064" y="576"/>
                      <a:pt x="2198" y="1012"/>
                      <a:pt x="2077" y="1415"/>
                    </a:cubicBezTo>
                    <a:cubicBezTo>
                      <a:pt x="1957" y="1818"/>
                      <a:pt x="1604" y="2110"/>
                      <a:pt x="1186" y="2153"/>
                    </a:cubicBezTo>
                    <a:cubicBezTo>
                      <a:pt x="614" y="2209"/>
                      <a:pt x="105" y="1795"/>
                      <a:pt x="44"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924;p52">
                <a:extLst>
                  <a:ext uri="{FF2B5EF4-FFF2-40B4-BE49-F238E27FC236}">
                    <a16:creationId xmlns:a16="http://schemas.microsoft.com/office/drawing/2014/main" id="{05BD75C1-325A-48CD-9500-3BC533FA90DA}"/>
                  </a:ext>
                </a:extLst>
              </p:cNvPr>
              <p:cNvSpPr/>
              <p:nvPr/>
            </p:nvSpPr>
            <p:spPr>
              <a:xfrm>
                <a:off x="3372225" y="4348375"/>
                <a:ext cx="54925" cy="55225"/>
              </a:xfrm>
              <a:custGeom>
                <a:avLst/>
                <a:gdLst/>
                <a:ahLst/>
                <a:cxnLst/>
                <a:rect l="l" t="t" r="r" b="b"/>
                <a:pathLst>
                  <a:path w="2197" h="2209" extrusionOk="0">
                    <a:moveTo>
                      <a:pt x="43" y="1222"/>
                    </a:moveTo>
                    <a:cubicBezTo>
                      <a:pt x="1" y="804"/>
                      <a:pt x="215" y="401"/>
                      <a:pt x="584" y="200"/>
                    </a:cubicBezTo>
                    <a:cubicBezTo>
                      <a:pt x="955" y="1"/>
                      <a:pt x="1409" y="43"/>
                      <a:pt x="1736" y="309"/>
                    </a:cubicBezTo>
                    <a:cubicBezTo>
                      <a:pt x="2062" y="575"/>
                      <a:pt x="2196" y="1011"/>
                      <a:pt x="2076" y="1415"/>
                    </a:cubicBezTo>
                    <a:cubicBezTo>
                      <a:pt x="1955" y="1818"/>
                      <a:pt x="1604" y="2109"/>
                      <a:pt x="1185" y="2151"/>
                    </a:cubicBezTo>
                    <a:cubicBezTo>
                      <a:pt x="613" y="2209"/>
                      <a:pt x="103" y="1793"/>
                      <a:pt x="43" y="12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925;p52">
                <a:extLst>
                  <a:ext uri="{FF2B5EF4-FFF2-40B4-BE49-F238E27FC236}">
                    <a16:creationId xmlns:a16="http://schemas.microsoft.com/office/drawing/2014/main" id="{28ED969D-4939-40BA-BDC6-BE2D2B5FE17F}"/>
                  </a:ext>
                </a:extLst>
              </p:cNvPr>
              <p:cNvSpPr/>
              <p:nvPr/>
            </p:nvSpPr>
            <p:spPr>
              <a:xfrm>
                <a:off x="2829325" y="4509875"/>
                <a:ext cx="54925" cy="55275"/>
              </a:xfrm>
              <a:custGeom>
                <a:avLst/>
                <a:gdLst/>
                <a:ahLst/>
                <a:cxnLst/>
                <a:rect l="l" t="t" r="r" b="b"/>
                <a:pathLst>
                  <a:path w="2197" h="2211" extrusionOk="0">
                    <a:moveTo>
                      <a:pt x="44" y="1223"/>
                    </a:moveTo>
                    <a:cubicBezTo>
                      <a:pt x="1" y="804"/>
                      <a:pt x="215" y="401"/>
                      <a:pt x="586" y="201"/>
                    </a:cubicBezTo>
                    <a:cubicBezTo>
                      <a:pt x="955" y="1"/>
                      <a:pt x="1410" y="45"/>
                      <a:pt x="1736" y="309"/>
                    </a:cubicBezTo>
                    <a:cubicBezTo>
                      <a:pt x="2063" y="575"/>
                      <a:pt x="2197" y="1011"/>
                      <a:pt x="2076" y="1415"/>
                    </a:cubicBezTo>
                    <a:cubicBezTo>
                      <a:pt x="1955" y="1818"/>
                      <a:pt x="1604" y="2109"/>
                      <a:pt x="1186" y="2153"/>
                    </a:cubicBezTo>
                    <a:cubicBezTo>
                      <a:pt x="614" y="2210"/>
                      <a:pt x="103" y="1794"/>
                      <a:pt x="44"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926;p52">
                <a:extLst>
                  <a:ext uri="{FF2B5EF4-FFF2-40B4-BE49-F238E27FC236}">
                    <a16:creationId xmlns:a16="http://schemas.microsoft.com/office/drawing/2014/main" id="{02087646-39D3-4107-A3C1-E2D12DFE1FE0}"/>
                  </a:ext>
                </a:extLst>
              </p:cNvPr>
              <p:cNvSpPr/>
              <p:nvPr/>
            </p:nvSpPr>
            <p:spPr>
              <a:xfrm>
                <a:off x="3234600" y="4369725"/>
                <a:ext cx="54925" cy="55250"/>
              </a:xfrm>
              <a:custGeom>
                <a:avLst/>
                <a:gdLst/>
                <a:ahLst/>
                <a:cxnLst/>
                <a:rect l="l" t="t" r="r" b="b"/>
                <a:pathLst>
                  <a:path w="2197" h="2210" extrusionOk="0">
                    <a:moveTo>
                      <a:pt x="44" y="1223"/>
                    </a:moveTo>
                    <a:cubicBezTo>
                      <a:pt x="1" y="804"/>
                      <a:pt x="214" y="401"/>
                      <a:pt x="584" y="201"/>
                    </a:cubicBezTo>
                    <a:cubicBezTo>
                      <a:pt x="955" y="1"/>
                      <a:pt x="1409" y="43"/>
                      <a:pt x="1736" y="309"/>
                    </a:cubicBezTo>
                    <a:cubicBezTo>
                      <a:pt x="2063" y="575"/>
                      <a:pt x="2197" y="1011"/>
                      <a:pt x="2076" y="1415"/>
                    </a:cubicBezTo>
                    <a:cubicBezTo>
                      <a:pt x="1956" y="1818"/>
                      <a:pt x="1604" y="2109"/>
                      <a:pt x="1185" y="2151"/>
                    </a:cubicBezTo>
                    <a:cubicBezTo>
                      <a:pt x="614" y="2210"/>
                      <a:pt x="103" y="1794"/>
                      <a:pt x="44" y="1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927;p52">
                <a:extLst>
                  <a:ext uri="{FF2B5EF4-FFF2-40B4-BE49-F238E27FC236}">
                    <a16:creationId xmlns:a16="http://schemas.microsoft.com/office/drawing/2014/main" id="{DA100223-09E1-4E5A-B559-E0AB3803714E}"/>
                  </a:ext>
                </a:extLst>
              </p:cNvPr>
              <p:cNvSpPr/>
              <p:nvPr/>
            </p:nvSpPr>
            <p:spPr>
              <a:xfrm>
                <a:off x="3018975" y="4301450"/>
                <a:ext cx="54900" cy="55225"/>
              </a:xfrm>
              <a:custGeom>
                <a:avLst/>
                <a:gdLst/>
                <a:ahLst/>
                <a:cxnLst/>
                <a:rect l="l" t="t" r="r" b="b"/>
                <a:pathLst>
                  <a:path w="2196" h="2209" extrusionOk="0">
                    <a:moveTo>
                      <a:pt x="43" y="1222"/>
                    </a:moveTo>
                    <a:cubicBezTo>
                      <a:pt x="0" y="803"/>
                      <a:pt x="213" y="400"/>
                      <a:pt x="584" y="200"/>
                    </a:cubicBezTo>
                    <a:cubicBezTo>
                      <a:pt x="955" y="1"/>
                      <a:pt x="1409" y="44"/>
                      <a:pt x="1735" y="309"/>
                    </a:cubicBezTo>
                    <a:cubicBezTo>
                      <a:pt x="2061" y="575"/>
                      <a:pt x="2195" y="1011"/>
                      <a:pt x="2076" y="1415"/>
                    </a:cubicBezTo>
                    <a:cubicBezTo>
                      <a:pt x="1955" y="1818"/>
                      <a:pt x="1602" y="2109"/>
                      <a:pt x="1184" y="2151"/>
                    </a:cubicBezTo>
                    <a:cubicBezTo>
                      <a:pt x="612" y="2209"/>
                      <a:pt x="102" y="1793"/>
                      <a:pt x="43" y="12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928;p52">
                <a:extLst>
                  <a:ext uri="{FF2B5EF4-FFF2-40B4-BE49-F238E27FC236}">
                    <a16:creationId xmlns:a16="http://schemas.microsoft.com/office/drawing/2014/main" id="{21F758A7-1D41-49C4-949B-505EEC1AE4FC}"/>
                  </a:ext>
                </a:extLst>
              </p:cNvPr>
              <p:cNvSpPr/>
              <p:nvPr/>
            </p:nvSpPr>
            <p:spPr>
              <a:xfrm>
                <a:off x="4821575" y="616075"/>
                <a:ext cx="1011650" cy="1045700"/>
              </a:xfrm>
              <a:custGeom>
                <a:avLst/>
                <a:gdLst/>
                <a:ahLst/>
                <a:cxnLst/>
                <a:rect l="l" t="t" r="r" b="b"/>
                <a:pathLst>
                  <a:path w="40466" h="41828" extrusionOk="0">
                    <a:moveTo>
                      <a:pt x="40341" y="35742"/>
                    </a:moveTo>
                    <a:cubicBezTo>
                      <a:pt x="40465" y="32387"/>
                      <a:pt x="38582" y="28458"/>
                      <a:pt x="35866" y="25967"/>
                    </a:cubicBezTo>
                    <a:cubicBezTo>
                      <a:pt x="35870" y="25909"/>
                      <a:pt x="35874" y="25852"/>
                      <a:pt x="35877" y="25793"/>
                    </a:cubicBezTo>
                    <a:cubicBezTo>
                      <a:pt x="36031" y="21621"/>
                      <a:pt x="33079" y="16556"/>
                      <a:pt x="29286" y="14481"/>
                    </a:cubicBezTo>
                    <a:cubicBezTo>
                      <a:pt x="27863" y="13702"/>
                      <a:pt x="26523" y="13454"/>
                      <a:pt x="25397" y="13670"/>
                    </a:cubicBezTo>
                    <a:cubicBezTo>
                      <a:pt x="24150" y="9250"/>
                      <a:pt x="20960" y="4875"/>
                      <a:pt x="17128" y="2778"/>
                    </a:cubicBezTo>
                    <a:cubicBezTo>
                      <a:pt x="12050" y="0"/>
                      <a:pt x="7765" y="2275"/>
                      <a:pt x="7559" y="7861"/>
                    </a:cubicBezTo>
                    <a:cubicBezTo>
                      <a:pt x="7531" y="8640"/>
                      <a:pt x="7585" y="9445"/>
                      <a:pt x="7711" y="10257"/>
                    </a:cubicBezTo>
                    <a:cubicBezTo>
                      <a:pt x="5308" y="9309"/>
                      <a:pt x="3252" y="9933"/>
                      <a:pt x="2216" y="11752"/>
                    </a:cubicBezTo>
                    <a:lnTo>
                      <a:pt x="2210" y="11750"/>
                    </a:lnTo>
                    <a:lnTo>
                      <a:pt x="0" y="14898"/>
                    </a:lnTo>
                    <a:lnTo>
                      <a:pt x="1553" y="15729"/>
                    </a:lnTo>
                    <a:cubicBezTo>
                      <a:pt x="1938" y="19620"/>
                      <a:pt x="4669" y="23933"/>
                      <a:pt x="8095" y="25808"/>
                    </a:cubicBezTo>
                    <a:lnTo>
                      <a:pt x="33194" y="39538"/>
                    </a:lnTo>
                    <a:cubicBezTo>
                      <a:pt x="34474" y="40238"/>
                      <a:pt x="35683" y="40499"/>
                      <a:pt x="36734" y="40390"/>
                    </a:cubicBezTo>
                    <a:lnTo>
                      <a:pt x="37283" y="41827"/>
                    </a:lnTo>
                    <a:lnTo>
                      <a:pt x="38931" y="39403"/>
                    </a:lnTo>
                    <a:lnTo>
                      <a:pt x="38929" y="39397"/>
                    </a:lnTo>
                    <a:cubicBezTo>
                      <a:pt x="39760" y="38599"/>
                      <a:pt x="40282" y="37359"/>
                      <a:pt x="40341" y="3574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929;p52">
                <a:extLst>
                  <a:ext uri="{FF2B5EF4-FFF2-40B4-BE49-F238E27FC236}">
                    <a16:creationId xmlns:a16="http://schemas.microsoft.com/office/drawing/2014/main" id="{902E53AA-16A1-446A-832B-1CB6BA2A9950}"/>
                  </a:ext>
                </a:extLst>
              </p:cNvPr>
              <p:cNvSpPr/>
              <p:nvPr/>
            </p:nvSpPr>
            <p:spPr>
              <a:xfrm>
                <a:off x="4802875" y="689600"/>
                <a:ext cx="977850" cy="1040375"/>
              </a:xfrm>
              <a:custGeom>
                <a:avLst/>
                <a:gdLst/>
                <a:ahLst/>
                <a:cxnLst/>
                <a:rect l="l" t="t" r="r" b="b"/>
                <a:pathLst>
                  <a:path w="39114" h="41615" extrusionOk="0">
                    <a:moveTo>
                      <a:pt x="34514" y="25968"/>
                    </a:moveTo>
                    <a:cubicBezTo>
                      <a:pt x="34518" y="25910"/>
                      <a:pt x="34523" y="25853"/>
                      <a:pt x="34526" y="25795"/>
                    </a:cubicBezTo>
                    <a:cubicBezTo>
                      <a:pt x="34679" y="21623"/>
                      <a:pt x="31728" y="16558"/>
                      <a:pt x="27935" y="14482"/>
                    </a:cubicBezTo>
                    <a:cubicBezTo>
                      <a:pt x="26511" y="13704"/>
                      <a:pt x="25171" y="13456"/>
                      <a:pt x="24045" y="13671"/>
                    </a:cubicBezTo>
                    <a:cubicBezTo>
                      <a:pt x="22798" y="9250"/>
                      <a:pt x="19609" y="4877"/>
                      <a:pt x="15778" y="2780"/>
                    </a:cubicBezTo>
                    <a:cubicBezTo>
                      <a:pt x="10698" y="1"/>
                      <a:pt x="6413" y="2277"/>
                      <a:pt x="6208" y="7862"/>
                    </a:cubicBezTo>
                    <a:cubicBezTo>
                      <a:pt x="6180" y="8642"/>
                      <a:pt x="6234" y="9445"/>
                      <a:pt x="6359" y="10259"/>
                    </a:cubicBezTo>
                    <a:cubicBezTo>
                      <a:pt x="2991" y="8930"/>
                      <a:pt x="294" y="10674"/>
                      <a:pt x="154" y="14496"/>
                    </a:cubicBezTo>
                    <a:cubicBezTo>
                      <a:pt x="0" y="18668"/>
                      <a:pt x="2951" y="23733"/>
                      <a:pt x="6744" y="25808"/>
                    </a:cubicBezTo>
                    <a:lnTo>
                      <a:pt x="31842" y="39540"/>
                    </a:lnTo>
                    <a:cubicBezTo>
                      <a:pt x="35637" y="41615"/>
                      <a:pt x="38836" y="39915"/>
                      <a:pt x="38991" y="35743"/>
                    </a:cubicBezTo>
                    <a:cubicBezTo>
                      <a:pt x="39113" y="32389"/>
                      <a:pt x="37230" y="28459"/>
                      <a:pt x="34514" y="259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930;p52">
                <a:extLst>
                  <a:ext uri="{FF2B5EF4-FFF2-40B4-BE49-F238E27FC236}">
                    <a16:creationId xmlns:a16="http://schemas.microsoft.com/office/drawing/2014/main" id="{3EEEADEE-339A-46A7-A9D4-C80C41AA27E8}"/>
                  </a:ext>
                </a:extLst>
              </p:cNvPr>
              <p:cNvSpPr/>
              <p:nvPr/>
            </p:nvSpPr>
            <p:spPr>
              <a:xfrm>
                <a:off x="4287525" y="214225"/>
                <a:ext cx="606375" cy="626800"/>
              </a:xfrm>
              <a:custGeom>
                <a:avLst/>
                <a:gdLst/>
                <a:ahLst/>
                <a:cxnLst/>
                <a:rect l="l" t="t" r="r" b="b"/>
                <a:pathLst>
                  <a:path w="24255" h="25072" extrusionOk="0">
                    <a:moveTo>
                      <a:pt x="24180" y="21423"/>
                    </a:moveTo>
                    <a:cubicBezTo>
                      <a:pt x="24254" y="19413"/>
                      <a:pt x="23126" y="17058"/>
                      <a:pt x="21498" y="15565"/>
                    </a:cubicBezTo>
                    <a:cubicBezTo>
                      <a:pt x="21500" y="15530"/>
                      <a:pt x="21503" y="15496"/>
                      <a:pt x="21504" y="15461"/>
                    </a:cubicBezTo>
                    <a:cubicBezTo>
                      <a:pt x="21597" y="12960"/>
                      <a:pt x="19828" y="9925"/>
                      <a:pt x="17553" y="8680"/>
                    </a:cubicBezTo>
                    <a:cubicBezTo>
                      <a:pt x="16702" y="8214"/>
                      <a:pt x="15897" y="8065"/>
                      <a:pt x="15222" y="8195"/>
                    </a:cubicBezTo>
                    <a:cubicBezTo>
                      <a:pt x="14475" y="5545"/>
                      <a:pt x="12563" y="2923"/>
                      <a:pt x="10267" y="1667"/>
                    </a:cubicBezTo>
                    <a:cubicBezTo>
                      <a:pt x="7222" y="1"/>
                      <a:pt x="4655" y="1365"/>
                      <a:pt x="4531" y="4712"/>
                    </a:cubicBezTo>
                    <a:cubicBezTo>
                      <a:pt x="4514" y="5180"/>
                      <a:pt x="4546" y="5662"/>
                      <a:pt x="4622" y="6149"/>
                    </a:cubicBezTo>
                    <a:cubicBezTo>
                      <a:pt x="3182" y="5581"/>
                      <a:pt x="1949" y="5955"/>
                      <a:pt x="1329" y="7044"/>
                    </a:cubicBezTo>
                    <a:lnTo>
                      <a:pt x="1324" y="7043"/>
                    </a:lnTo>
                    <a:lnTo>
                      <a:pt x="0" y="8930"/>
                    </a:lnTo>
                    <a:lnTo>
                      <a:pt x="931" y="9428"/>
                    </a:lnTo>
                    <a:cubicBezTo>
                      <a:pt x="1162" y="11761"/>
                      <a:pt x="2799" y="14346"/>
                      <a:pt x="4853" y="15469"/>
                    </a:cubicBezTo>
                    <a:lnTo>
                      <a:pt x="19896" y="23699"/>
                    </a:lnTo>
                    <a:cubicBezTo>
                      <a:pt x="20663" y="24119"/>
                      <a:pt x="21387" y="24276"/>
                      <a:pt x="22018" y="24210"/>
                    </a:cubicBezTo>
                    <a:lnTo>
                      <a:pt x="22347" y="25071"/>
                    </a:lnTo>
                    <a:lnTo>
                      <a:pt x="23334" y="23618"/>
                    </a:lnTo>
                    <a:lnTo>
                      <a:pt x="23333" y="23616"/>
                    </a:lnTo>
                    <a:cubicBezTo>
                      <a:pt x="23832" y="23137"/>
                      <a:pt x="24145" y="22393"/>
                      <a:pt x="24180" y="214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931;p52">
                <a:extLst>
                  <a:ext uri="{FF2B5EF4-FFF2-40B4-BE49-F238E27FC236}">
                    <a16:creationId xmlns:a16="http://schemas.microsoft.com/office/drawing/2014/main" id="{BD902699-2D3E-41C8-85EB-AF0C21F4786C}"/>
                  </a:ext>
                </a:extLst>
              </p:cNvPr>
              <p:cNvSpPr/>
              <p:nvPr/>
            </p:nvSpPr>
            <p:spPr>
              <a:xfrm>
                <a:off x="4276325" y="258300"/>
                <a:ext cx="586100" cy="623625"/>
              </a:xfrm>
              <a:custGeom>
                <a:avLst/>
                <a:gdLst/>
                <a:ahLst/>
                <a:cxnLst/>
                <a:rect l="l" t="t" r="r" b="b"/>
                <a:pathLst>
                  <a:path w="23444" h="24945" extrusionOk="0">
                    <a:moveTo>
                      <a:pt x="20687" y="15565"/>
                    </a:moveTo>
                    <a:cubicBezTo>
                      <a:pt x="20689" y="15530"/>
                      <a:pt x="20693" y="15496"/>
                      <a:pt x="20694" y="15461"/>
                    </a:cubicBezTo>
                    <a:cubicBezTo>
                      <a:pt x="20786" y="12960"/>
                      <a:pt x="19017" y="9925"/>
                      <a:pt x="16743" y="8680"/>
                    </a:cubicBezTo>
                    <a:cubicBezTo>
                      <a:pt x="15890" y="8214"/>
                      <a:pt x="15087" y="8066"/>
                      <a:pt x="14412" y="8195"/>
                    </a:cubicBezTo>
                    <a:cubicBezTo>
                      <a:pt x="13665" y="5545"/>
                      <a:pt x="11753" y="2923"/>
                      <a:pt x="9457" y="1667"/>
                    </a:cubicBezTo>
                    <a:cubicBezTo>
                      <a:pt x="6412" y="1"/>
                      <a:pt x="3844" y="1365"/>
                      <a:pt x="3720" y="4713"/>
                    </a:cubicBezTo>
                    <a:cubicBezTo>
                      <a:pt x="3703" y="5181"/>
                      <a:pt x="3736" y="5663"/>
                      <a:pt x="3811" y="6150"/>
                    </a:cubicBezTo>
                    <a:cubicBezTo>
                      <a:pt x="1792" y="5353"/>
                      <a:pt x="176" y="6400"/>
                      <a:pt x="92" y="8690"/>
                    </a:cubicBezTo>
                    <a:cubicBezTo>
                      <a:pt x="0" y="11190"/>
                      <a:pt x="1769" y="14227"/>
                      <a:pt x="4042" y="15470"/>
                    </a:cubicBezTo>
                    <a:lnTo>
                      <a:pt x="19086" y="23700"/>
                    </a:lnTo>
                    <a:cubicBezTo>
                      <a:pt x="21360" y="24944"/>
                      <a:pt x="23278" y="23926"/>
                      <a:pt x="23370" y="21425"/>
                    </a:cubicBezTo>
                    <a:cubicBezTo>
                      <a:pt x="23444" y="19414"/>
                      <a:pt x="22315" y="17058"/>
                      <a:pt x="20687" y="155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932;p52">
                <a:extLst>
                  <a:ext uri="{FF2B5EF4-FFF2-40B4-BE49-F238E27FC236}">
                    <a16:creationId xmlns:a16="http://schemas.microsoft.com/office/drawing/2014/main" id="{5468992E-26CF-429C-BD17-ACCD673CA713}"/>
                  </a:ext>
                </a:extLst>
              </p:cNvPr>
              <p:cNvSpPr/>
              <p:nvPr/>
            </p:nvSpPr>
            <p:spPr>
              <a:xfrm>
                <a:off x="2041000" y="1610425"/>
                <a:ext cx="983725" cy="994900"/>
              </a:xfrm>
              <a:custGeom>
                <a:avLst/>
                <a:gdLst/>
                <a:ahLst/>
                <a:cxnLst/>
                <a:rect l="l" t="t" r="r" b="b"/>
                <a:pathLst>
                  <a:path w="39349" h="39796" extrusionOk="0">
                    <a:moveTo>
                      <a:pt x="37801" y="1471"/>
                    </a:moveTo>
                    <a:lnTo>
                      <a:pt x="39348" y="1"/>
                    </a:lnTo>
                    <a:lnTo>
                      <a:pt x="37566" y="15"/>
                    </a:lnTo>
                    <a:lnTo>
                      <a:pt x="28206" y="5737"/>
                    </a:lnTo>
                    <a:lnTo>
                      <a:pt x="30833" y="7302"/>
                    </a:lnTo>
                    <a:lnTo>
                      <a:pt x="22498" y="19684"/>
                    </a:lnTo>
                    <a:lnTo>
                      <a:pt x="14182" y="18927"/>
                    </a:lnTo>
                    <a:lnTo>
                      <a:pt x="1" y="38554"/>
                    </a:lnTo>
                    <a:lnTo>
                      <a:pt x="1717" y="39795"/>
                    </a:lnTo>
                    <a:lnTo>
                      <a:pt x="15189" y="21144"/>
                    </a:lnTo>
                    <a:lnTo>
                      <a:pt x="23554" y="21906"/>
                    </a:lnTo>
                    <a:lnTo>
                      <a:pt x="32655" y="8388"/>
                    </a:lnTo>
                    <a:lnTo>
                      <a:pt x="35599" y="10142"/>
                    </a:lnTo>
                    <a:lnTo>
                      <a:pt x="37295" y="10218"/>
                    </a:lnTo>
                    <a:lnTo>
                      <a:pt x="35865" y="9094"/>
                    </a:ln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933;p52">
                <a:extLst>
                  <a:ext uri="{FF2B5EF4-FFF2-40B4-BE49-F238E27FC236}">
                    <a16:creationId xmlns:a16="http://schemas.microsoft.com/office/drawing/2014/main" id="{49CA3F75-8792-4342-8C7B-00102F884039}"/>
                  </a:ext>
                </a:extLst>
              </p:cNvPr>
              <p:cNvSpPr/>
              <p:nvPr/>
            </p:nvSpPr>
            <p:spPr>
              <a:xfrm>
                <a:off x="2069375" y="1684100"/>
                <a:ext cx="903350" cy="941400"/>
              </a:xfrm>
              <a:custGeom>
                <a:avLst/>
                <a:gdLst/>
                <a:ahLst/>
                <a:cxnLst/>
                <a:rect l="l" t="t" r="r" b="b"/>
                <a:pathLst>
                  <a:path w="36134" h="37656" extrusionOk="0">
                    <a:moveTo>
                      <a:pt x="1716" y="37656"/>
                    </a:moveTo>
                    <a:lnTo>
                      <a:pt x="0" y="36414"/>
                    </a:lnTo>
                    <a:lnTo>
                      <a:pt x="14742" y="16055"/>
                    </a:lnTo>
                    <a:lnTo>
                      <a:pt x="23059" y="16812"/>
                    </a:lnTo>
                    <a:lnTo>
                      <a:pt x="34377" y="1"/>
                    </a:lnTo>
                    <a:lnTo>
                      <a:pt x="36133" y="1183"/>
                    </a:lnTo>
                    <a:lnTo>
                      <a:pt x="24114" y="19034"/>
                    </a:lnTo>
                    <a:lnTo>
                      <a:pt x="15749" y="18272"/>
                    </a:lnTo>
                    <a:close/>
                  </a:path>
                </a:pathLst>
              </a:custGeom>
              <a:gradFill>
                <a:gsLst>
                  <a:gs pos="0">
                    <a:srgbClr val="401EBB"/>
                  </a:gs>
                  <a:gs pos="100000">
                    <a:srgbClr val="02BCF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934;p52">
                <a:extLst>
                  <a:ext uri="{FF2B5EF4-FFF2-40B4-BE49-F238E27FC236}">
                    <a16:creationId xmlns:a16="http://schemas.microsoft.com/office/drawing/2014/main" id="{647B3A56-250B-409D-A43A-961C49F36B9E}"/>
                  </a:ext>
                </a:extLst>
              </p:cNvPr>
              <p:cNvSpPr/>
              <p:nvPr/>
            </p:nvSpPr>
            <p:spPr>
              <a:xfrm>
                <a:off x="2788550" y="1610425"/>
                <a:ext cx="236175" cy="255450"/>
              </a:xfrm>
              <a:custGeom>
                <a:avLst/>
                <a:gdLst/>
                <a:ahLst/>
                <a:cxnLst/>
                <a:rect l="l" t="t" r="r" b="b"/>
                <a:pathLst>
                  <a:path w="9447" h="10218" extrusionOk="0">
                    <a:moveTo>
                      <a:pt x="9446" y="1"/>
                    </a:moveTo>
                    <a:lnTo>
                      <a:pt x="0" y="5813"/>
                    </a:lnTo>
                    <a:lnTo>
                      <a:pt x="7393" y="10218"/>
                    </a:lnTo>
                    <a:close/>
                  </a:path>
                </a:pathLst>
              </a:custGeom>
              <a:gradFill>
                <a:gsLst>
                  <a:gs pos="0">
                    <a:srgbClr val="401EBB"/>
                  </a:gs>
                  <a:gs pos="100000">
                    <a:srgbClr val="02BCF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935;p52">
                <a:extLst>
                  <a:ext uri="{FF2B5EF4-FFF2-40B4-BE49-F238E27FC236}">
                    <a16:creationId xmlns:a16="http://schemas.microsoft.com/office/drawing/2014/main" id="{A589307A-58DC-48AA-9875-5D0836782F62}"/>
                  </a:ext>
                </a:extLst>
              </p:cNvPr>
              <p:cNvSpPr/>
              <p:nvPr/>
            </p:nvSpPr>
            <p:spPr>
              <a:xfrm>
                <a:off x="2746125" y="1610425"/>
                <a:ext cx="278600" cy="145325"/>
              </a:xfrm>
              <a:custGeom>
                <a:avLst/>
                <a:gdLst/>
                <a:ahLst/>
                <a:cxnLst/>
                <a:rect l="l" t="t" r="r" b="b"/>
                <a:pathLst>
                  <a:path w="11144" h="5813" extrusionOk="0">
                    <a:moveTo>
                      <a:pt x="1697" y="5813"/>
                    </a:moveTo>
                    <a:lnTo>
                      <a:pt x="1" y="5737"/>
                    </a:lnTo>
                    <a:lnTo>
                      <a:pt x="9361" y="15"/>
                    </a:lnTo>
                    <a:lnTo>
                      <a:pt x="11143" y="1"/>
                    </a:lnTo>
                    <a:close/>
                  </a:path>
                </a:pathLst>
              </a:custGeom>
              <a:solidFill>
                <a:srgbClr val="549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936;p52">
                <a:extLst>
                  <a:ext uri="{FF2B5EF4-FFF2-40B4-BE49-F238E27FC236}">
                    <a16:creationId xmlns:a16="http://schemas.microsoft.com/office/drawing/2014/main" id="{42BD6592-3820-4FF7-BC5D-5FB6EFA1D703}"/>
                  </a:ext>
                </a:extLst>
              </p:cNvPr>
              <p:cNvSpPr/>
              <p:nvPr/>
            </p:nvSpPr>
            <p:spPr>
              <a:xfrm>
                <a:off x="4987825" y="2567800"/>
                <a:ext cx="1057325" cy="1148050"/>
              </a:xfrm>
              <a:custGeom>
                <a:avLst/>
                <a:gdLst/>
                <a:ahLst/>
                <a:cxnLst/>
                <a:rect l="l" t="t" r="r" b="b"/>
                <a:pathLst>
                  <a:path w="42293" h="45922" extrusionOk="0">
                    <a:moveTo>
                      <a:pt x="35052" y="11620"/>
                    </a:moveTo>
                    <a:cubicBezTo>
                      <a:pt x="39179" y="16679"/>
                      <a:pt x="41671" y="22727"/>
                      <a:pt x="41982" y="28432"/>
                    </a:cubicBezTo>
                    <a:cubicBezTo>
                      <a:pt x="42292" y="34136"/>
                      <a:pt x="40394" y="39031"/>
                      <a:pt x="36706" y="42040"/>
                    </a:cubicBezTo>
                    <a:cubicBezTo>
                      <a:pt x="33018" y="45048"/>
                      <a:pt x="27841" y="45922"/>
                      <a:pt x="22315" y="44472"/>
                    </a:cubicBezTo>
                    <a:cubicBezTo>
                      <a:pt x="16790" y="43021"/>
                      <a:pt x="11366" y="39364"/>
                      <a:pt x="7241" y="34303"/>
                    </a:cubicBezTo>
                    <a:cubicBezTo>
                      <a:pt x="3114" y="29243"/>
                      <a:pt x="620" y="23197"/>
                      <a:pt x="311" y="17492"/>
                    </a:cubicBezTo>
                    <a:cubicBezTo>
                      <a:pt x="1" y="11787"/>
                      <a:pt x="1899" y="6892"/>
                      <a:pt x="5587" y="3884"/>
                    </a:cubicBezTo>
                    <a:cubicBezTo>
                      <a:pt x="9275" y="876"/>
                      <a:pt x="14452" y="1"/>
                      <a:pt x="19977" y="1452"/>
                    </a:cubicBezTo>
                    <a:cubicBezTo>
                      <a:pt x="25503" y="2903"/>
                      <a:pt x="30927" y="6560"/>
                      <a:pt x="35052" y="1162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937;p52">
                <a:extLst>
                  <a:ext uri="{FF2B5EF4-FFF2-40B4-BE49-F238E27FC236}">
                    <a16:creationId xmlns:a16="http://schemas.microsoft.com/office/drawing/2014/main" id="{E4F1F143-2EF5-4E66-80B6-37F7FCCDD229}"/>
                  </a:ext>
                </a:extLst>
              </p:cNvPr>
              <p:cNvSpPr/>
              <p:nvPr/>
            </p:nvSpPr>
            <p:spPr>
              <a:xfrm>
                <a:off x="4909150" y="2620025"/>
                <a:ext cx="1052750" cy="1141650"/>
              </a:xfrm>
              <a:custGeom>
                <a:avLst/>
                <a:gdLst/>
                <a:ahLst/>
                <a:cxnLst/>
                <a:rect l="l" t="t" r="r" b="b"/>
                <a:pathLst>
                  <a:path w="42110" h="45666" extrusionOk="0">
                    <a:moveTo>
                      <a:pt x="34872" y="11528"/>
                    </a:moveTo>
                    <a:cubicBezTo>
                      <a:pt x="38986" y="16555"/>
                      <a:pt x="41474" y="22568"/>
                      <a:pt x="41792" y="28243"/>
                    </a:cubicBezTo>
                    <a:cubicBezTo>
                      <a:pt x="42110" y="33917"/>
                      <a:pt x="40230" y="38791"/>
                      <a:pt x="36565" y="41789"/>
                    </a:cubicBezTo>
                    <a:cubicBezTo>
                      <a:pt x="32900" y="44787"/>
                      <a:pt x="27751" y="45666"/>
                      <a:pt x="22251" y="44231"/>
                    </a:cubicBezTo>
                    <a:cubicBezTo>
                      <a:pt x="16752" y="42796"/>
                      <a:pt x="11351" y="39166"/>
                      <a:pt x="7237" y="34138"/>
                    </a:cubicBezTo>
                    <a:cubicBezTo>
                      <a:pt x="3124" y="29111"/>
                      <a:pt x="634" y="23098"/>
                      <a:pt x="318" y="17424"/>
                    </a:cubicBezTo>
                    <a:cubicBezTo>
                      <a:pt x="0" y="11748"/>
                      <a:pt x="1880" y="6875"/>
                      <a:pt x="5545" y="3877"/>
                    </a:cubicBezTo>
                    <a:cubicBezTo>
                      <a:pt x="9210" y="879"/>
                      <a:pt x="14359" y="0"/>
                      <a:pt x="19859" y="1435"/>
                    </a:cubicBezTo>
                    <a:cubicBezTo>
                      <a:pt x="25358" y="2870"/>
                      <a:pt x="30759" y="6500"/>
                      <a:pt x="34872" y="11528"/>
                    </a:cubicBez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938;p52">
                <a:extLst>
                  <a:ext uri="{FF2B5EF4-FFF2-40B4-BE49-F238E27FC236}">
                    <a16:creationId xmlns:a16="http://schemas.microsoft.com/office/drawing/2014/main" id="{39BB82B7-71B1-493F-890B-6E2C3E4DE2E1}"/>
                  </a:ext>
                </a:extLst>
              </p:cNvPr>
              <p:cNvSpPr/>
              <p:nvPr/>
            </p:nvSpPr>
            <p:spPr>
              <a:xfrm>
                <a:off x="5032425" y="2687525"/>
                <a:ext cx="856575" cy="1019850"/>
              </a:xfrm>
              <a:custGeom>
                <a:avLst/>
                <a:gdLst/>
                <a:ahLst/>
                <a:cxnLst/>
                <a:rect l="l" t="t" r="r" b="b"/>
                <a:pathLst>
                  <a:path w="34263" h="40794" extrusionOk="0">
                    <a:moveTo>
                      <a:pt x="17127" y="3020"/>
                    </a:moveTo>
                    <a:cubicBezTo>
                      <a:pt x="7667" y="1"/>
                      <a:pt x="0" y="5333"/>
                      <a:pt x="3" y="14930"/>
                    </a:cubicBezTo>
                    <a:cubicBezTo>
                      <a:pt x="4" y="24528"/>
                      <a:pt x="7675" y="34755"/>
                      <a:pt x="17135" y="37774"/>
                    </a:cubicBezTo>
                    <a:cubicBezTo>
                      <a:pt x="26595" y="40794"/>
                      <a:pt x="34262" y="35461"/>
                      <a:pt x="34260" y="25864"/>
                    </a:cubicBezTo>
                    <a:cubicBezTo>
                      <a:pt x="34258" y="16267"/>
                      <a:pt x="26586" y="6040"/>
                      <a:pt x="17127" y="3020"/>
                    </a:cubicBezTo>
                    <a:close/>
                    <a:moveTo>
                      <a:pt x="17135" y="33777"/>
                    </a:moveTo>
                    <a:cubicBezTo>
                      <a:pt x="9850" y="31452"/>
                      <a:pt x="3945" y="23577"/>
                      <a:pt x="3942" y="16187"/>
                    </a:cubicBezTo>
                    <a:cubicBezTo>
                      <a:pt x="3940" y="8798"/>
                      <a:pt x="9842" y="4692"/>
                      <a:pt x="17127" y="7016"/>
                    </a:cubicBezTo>
                    <a:cubicBezTo>
                      <a:pt x="24413" y="9342"/>
                      <a:pt x="30318" y="17217"/>
                      <a:pt x="30320" y="24606"/>
                    </a:cubicBezTo>
                    <a:cubicBezTo>
                      <a:pt x="30322" y="31996"/>
                      <a:pt x="24419" y="36103"/>
                      <a:pt x="17135" y="33777"/>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939;p52">
                <a:extLst>
                  <a:ext uri="{FF2B5EF4-FFF2-40B4-BE49-F238E27FC236}">
                    <a16:creationId xmlns:a16="http://schemas.microsoft.com/office/drawing/2014/main" id="{6D4A0FAB-82BA-4319-A9C4-881CE75BD471}"/>
                  </a:ext>
                </a:extLst>
              </p:cNvPr>
              <p:cNvSpPr/>
              <p:nvPr/>
            </p:nvSpPr>
            <p:spPr>
              <a:xfrm>
                <a:off x="5222700" y="2914100"/>
                <a:ext cx="476000" cy="566700"/>
              </a:xfrm>
              <a:custGeom>
                <a:avLst/>
                <a:gdLst/>
                <a:ahLst/>
                <a:cxnLst/>
                <a:rect l="l" t="t" r="r" b="b"/>
                <a:pathLst>
                  <a:path w="19040" h="22668" extrusionOk="0">
                    <a:moveTo>
                      <a:pt x="9517" y="1678"/>
                    </a:moveTo>
                    <a:cubicBezTo>
                      <a:pt x="4262" y="1"/>
                      <a:pt x="1" y="2964"/>
                      <a:pt x="3" y="8296"/>
                    </a:cubicBezTo>
                    <a:cubicBezTo>
                      <a:pt x="4" y="13629"/>
                      <a:pt x="4266" y="19312"/>
                      <a:pt x="9523" y="20990"/>
                    </a:cubicBezTo>
                    <a:cubicBezTo>
                      <a:pt x="14779" y="22667"/>
                      <a:pt x="19040" y="19705"/>
                      <a:pt x="19037" y="14372"/>
                    </a:cubicBezTo>
                    <a:cubicBezTo>
                      <a:pt x="19036" y="9039"/>
                      <a:pt x="14774" y="3357"/>
                      <a:pt x="9517" y="1678"/>
                    </a:cubicBezTo>
                    <a:close/>
                    <a:moveTo>
                      <a:pt x="9522" y="16702"/>
                    </a:moveTo>
                    <a:cubicBezTo>
                      <a:pt x="6601" y="15769"/>
                      <a:pt x="4230" y="12610"/>
                      <a:pt x="4230" y="9646"/>
                    </a:cubicBezTo>
                    <a:cubicBezTo>
                      <a:pt x="4229" y="6683"/>
                      <a:pt x="6597" y="5034"/>
                      <a:pt x="9518" y="5967"/>
                    </a:cubicBezTo>
                    <a:cubicBezTo>
                      <a:pt x="12441" y="6900"/>
                      <a:pt x="14810" y="10059"/>
                      <a:pt x="14811" y="13023"/>
                    </a:cubicBezTo>
                    <a:cubicBezTo>
                      <a:pt x="14811" y="15986"/>
                      <a:pt x="12443" y="17634"/>
                      <a:pt x="9522" y="16702"/>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940;p52">
                <a:extLst>
                  <a:ext uri="{FF2B5EF4-FFF2-40B4-BE49-F238E27FC236}">
                    <a16:creationId xmlns:a16="http://schemas.microsoft.com/office/drawing/2014/main" id="{9C1E4015-1F3E-4FDB-9082-8793E8219D7D}"/>
                  </a:ext>
                </a:extLst>
              </p:cNvPr>
              <p:cNvSpPr/>
              <p:nvPr/>
            </p:nvSpPr>
            <p:spPr>
              <a:xfrm>
                <a:off x="4477475" y="3165475"/>
                <a:ext cx="1000175" cy="651475"/>
              </a:xfrm>
              <a:custGeom>
                <a:avLst/>
                <a:gdLst/>
                <a:ahLst/>
                <a:cxnLst/>
                <a:rect l="l" t="t" r="r" b="b"/>
                <a:pathLst>
                  <a:path w="40007" h="26059" extrusionOk="0">
                    <a:moveTo>
                      <a:pt x="40007" y="1451"/>
                    </a:moveTo>
                    <a:cubicBezTo>
                      <a:pt x="39858" y="716"/>
                      <a:pt x="39661" y="263"/>
                      <a:pt x="38822" y="1"/>
                    </a:cubicBezTo>
                    <a:lnTo>
                      <a:pt x="31111" y="4507"/>
                    </a:lnTo>
                    <a:lnTo>
                      <a:pt x="11392" y="16033"/>
                    </a:lnTo>
                    <a:lnTo>
                      <a:pt x="8105" y="15310"/>
                    </a:lnTo>
                    <a:lnTo>
                      <a:pt x="0" y="20186"/>
                    </a:lnTo>
                    <a:lnTo>
                      <a:pt x="5537" y="21026"/>
                    </a:lnTo>
                    <a:lnTo>
                      <a:pt x="4622" y="26058"/>
                    </a:lnTo>
                    <a:lnTo>
                      <a:pt x="12092" y="21249"/>
                    </a:lnTo>
                    <a:lnTo>
                      <a:pt x="12572" y="17869"/>
                    </a:lnTo>
                    <a:close/>
                  </a:path>
                </a:pathLst>
              </a:custGeom>
              <a:solidFill>
                <a:srgbClr val="355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941;p52">
                <a:extLst>
                  <a:ext uri="{FF2B5EF4-FFF2-40B4-BE49-F238E27FC236}">
                    <a16:creationId xmlns:a16="http://schemas.microsoft.com/office/drawing/2014/main" id="{756D8EFE-45B3-416D-ABA5-930293DFFD76}"/>
                  </a:ext>
                </a:extLst>
              </p:cNvPr>
              <p:cNvSpPr/>
              <p:nvPr/>
            </p:nvSpPr>
            <p:spPr>
              <a:xfrm>
                <a:off x="4477475" y="3165475"/>
                <a:ext cx="1000175" cy="651475"/>
              </a:xfrm>
              <a:custGeom>
                <a:avLst/>
                <a:gdLst/>
                <a:ahLst/>
                <a:cxnLst/>
                <a:rect l="l" t="t" r="r" b="b"/>
                <a:pathLst>
                  <a:path w="40007" h="26059" extrusionOk="0">
                    <a:moveTo>
                      <a:pt x="40007" y="1451"/>
                    </a:moveTo>
                    <a:cubicBezTo>
                      <a:pt x="39858" y="716"/>
                      <a:pt x="39661" y="263"/>
                      <a:pt x="38822" y="1"/>
                    </a:cubicBezTo>
                    <a:lnTo>
                      <a:pt x="31111" y="4507"/>
                    </a:lnTo>
                    <a:lnTo>
                      <a:pt x="11392" y="16033"/>
                    </a:lnTo>
                    <a:lnTo>
                      <a:pt x="8105" y="15310"/>
                    </a:lnTo>
                    <a:lnTo>
                      <a:pt x="0" y="20186"/>
                    </a:lnTo>
                    <a:lnTo>
                      <a:pt x="5537" y="21026"/>
                    </a:lnTo>
                    <a:lnTo>
                      <a:pt x="4622" y="26058"/>
                    </a:lnTo>
                    <a:lnTo>
                      <a:pt x="12092" y="21249"/>
                    </a:lnTo>
                    <a:lnTo>
                      <a:pt x="12572" y="17869"/>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942;p52">
                <a:extLst>
                  <a:ext uri="{FF2B5EF4-FFF2-40B4-BE49-F238E27FC236}">
                    <a16:creationId xmlns:a16="http://schemas.microsoft.com/office/drawing/2014/main" id="{BCFD509D-6E32-4CA9-BEBC-4290CBB76028}"/>
                  </a:ext>
                </a:extLst>
              </p:cNvPr>
              <p:cNvSpPr/>
              <p:nvPr/>
            </p:nvSpPr>
            <p:spPr>
              <a:xfrm>
                <a:off x="4703650" y="4533500"/>
                <a:ext cx="1297250" cy="803000"/>
              </a:xfrm>
              <a:custGeom>
                <a:avLst/>
                <a:gdLst/>
                <a:ahLst/>
                <a:cxnLst/>
                <a:rect l="l" t="t" r="r" b="b"/>
                <a:pathLst>
                  <a:path w="51890" h="32120" extrusionOk="0">
                    <a:moveTo>
                      <a:pt x="51882" y="15675"/>
                    </a:moveTo>
                    <a:lnTo>
                      <a:pt x="51889" y="12228"/>
                    </a:lnTo>
                    <a:lnTo>
                      <a:pt x="50767" y="12730"/>
                    </a:lnTo>
                    <a:lnTo>
                      <a:pt x="30327" y="787"/>
                    </a:lnTo>
                    <a:cubicBezTo>
                      <a:pt x="28980" y="1"/>
                      <a:pt x="26632" y="93"/>
                      <a:pt x="25083" y="994"/>
                    </a:cubicBezTo>
                    <a:lnTo>
                      <a:pt x="1955" y="14429"/>
                    </a:lnTo>
                    <a:lnTo>
                      <a:pt x="31" y="14429"/>
                    </a:lnTo>
                    <a:lnTo>
                      <a:pt x="31" y="17844"/>
                    </a:lnTo>
                    <a:lnTo>
                      <a:pt x="42" y="17835"/>
                    </a:lnTo>
                    <a:cubicBezTo>
                      <a:pt x="0" y="18369"/>
                      <a:pt x="290" y="18888"/>
                      <a:pt x="942" y="19267"/>
                    </a:cubicBezTo>
                    <a:lnTo>
                      <a:pt x="21594" y="31334"/>
                    </a:lnTo>
                    <a:cubicBezTo>
                      <a:pt x="22939" y="32120"/>
                      <a:pt x="25287" y="32028"/>
                      <a:pt x="26836" y="31127"/>
                    </a:cubicBezTo>
                    <a:lnTo>
                      <a:pt x="50610" y="17318"/>
                    </a:lnTo>
                    <a:cubicBezTo>
                      <a:pt x="51419" y="16847"/>
                      <a:pt x="51841" y="16250"/>
                      <a:pt x="51877" y="15675"/>
                    </a:cubicBezTo>
                    <a:close/>
                  </a:path>
                </a:pathLst>
              </a:custGeom>
              <a:solidFill>
                <a:srgbClr val="4449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943;p52">
                <a:extLst>
                  <a:ext uri="{FF2B5EF4-FFF2-40B4-BE49-F238E27FC236}">
                    <a16:creationId xmlns:a16="http://schemas.microsoft.com/office/drawing/2014/main" id="{6106054D-F5BA-41F4-B4C8-D0C99A99498F}"/>
                  </a:ext>
                </a:extLst>
              </p:cNvPr>
              <p:cNvSpPr/>
              <p:nvPr/>
            </p:nvSpPr>
            <p:spPr>
              <a:xfrm>
                <a:off x="4703650" y="4533500"/>
                <a:ext cx="1297250" cy="803000"/>
              </a:xfrm>
              <a:custGeom>
                <a:avLst/>
                <a:gdLst/>
                <a:ahLst/>
                <a:cxnLst/>
                <a:rect l="l" t="t" r="r" b="b"/>
                <a:pathLst>
                  <a:path w="51890" h="32120" extrusionOk="0">
                    <a:moveTo>
                      <a:pt x="51882" y="15675"/>
                    </a:moveTo>
                    <a:lnTo>
                      <a:pt x="51889" y="12228"/>
                    </a:lnTo>
                    <a:lnTo>
                      <a:pt x="50767" y="12730"/>
                    </a:lnTo>
                    <a:lnTo>
                      <a:pt x="30327" y="787"/>
                    </a:lnTo>
                    <a:cubicBezTo>
                      <a:pt x="28980" y="1"/>
                      <a:pt x="26632" y="93"/>
                      <a:pt x="25083" y="994"/>
                    </a:cubicBezTo>
                    <a:lnTo>
                      <a:pt x="1955" y="14429"/>
                    </a:lnTo>
                    <a:lnTo>
                      <a:pt x="31" y="14429"/>
                    </a:lnTo>
                    <a:lnTo>
                      <a:pt x="31" y="17844"/>
                    </a:lnTo>
                    <a:lnTo>
                      <a:pt x="42" y="17835"/>
                    </a:lnTo>
                    <a:cubicBezTo>
                      <a:pt x="0" y="18369"/>
                      <a:pt x="290" y="18888"/>
                      <a:pt x="942" y="19267"/>
                    </a:cubicBezTo>
                    <a:lnTo>
                      <a:pt x="21594" y="31334"/>
                    </a:lnTo>
                    <a:cubicBezTo>
                      <a:pt x="22939" y="32120"/>
                      <a:pt x="25287" y="32028"/>
                      <a:pt x="26836" y="31127"/>
                    </a:cubicBezTo>
                    <a:lnTo>
                      <a:pt x="50610" y="17318"/>
                    </a:lnTo>
                    <a:cubicBezTo>
                      <a:pt x="51419" y="16847"/>
                      <a:pt x="51841" y="16250"/>
                      <a:pt x="51877" y="1567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944;p52">
                <a:extLst>
                  <a:ext uri="{FF2B5EF4-FFF2-40B4-BE49-F238E27FC236}">
                    <a16:creationId xmlns:a16="http://schemas.microsoft.com/office/drawing/2014/main" id="{D311C43F-7643-4E7D-BC29-80F0F53A6026}"/>
                  </a:ext>
                </a:extLst>
              </p:cNvPr>
              <p:cNvSpPr/>
              <p:nvPr/>
            </p:nvSpPr>
            <p:spPr>
              <a:xfrm>
                <a:off x="4693525" y="4486975"/>
                <a:ext cx="1318250" cy="767725"/>
              </a:xfrm>
              <a:custGeom>
                <a:avLst/>
                <a:gdLst/>
                <a:ahLst/>
                <a:cxnLst/>
                <a:rect l="l" t="t" r="r" b="b"/>
                <a:pathLst>
                  <a:path w="52730" h="30709" extrusionOk="0">
                    <a:moveTo>
                      <a:pt x="51015" y="15906"/>
                    </a:moveTo>
                    <a:lnTo>
                      <a:pt x="27241" y="29716"/>
                    </a:lnTo>
                    <a:cubicBezTo>
                      <a:pt x="25692" y="30616"/>
                      <a:pt x="23344" y="30708"/>
                      <a:pt x="21999" y="29922"/>
                    </a:cubicBezTo>
                    <a:lnTo>
                      <a:pt x="1347" y="17857"/>
                    </a:lnTo>
                    <a:cubicBezTo>
                      <a:pt x="1" y="17070"/>
                      <a:pt x="165" y="15703"/>
                      <a:pt x="1715" y="14802"/>
                    </a:cubicBezTo>
                    <a:lnTo>
                      <a:pt x="25488" y="993"/>
                    </a:lnTo>
                    <a:cubicBezTo>
                      <a:pt x="27037" y="93"/>
                      <a:pt x="29385" y="1"/>
                      <a:pt x="30732" y="787"/>
                    </a:cubicBezTo>
                    <a:lnTo>
                      <a:pt x="51384" y="12852"/>
                    </a:lnTo>
                    <a:cubicBezTo>
                      <a:pt x="52729" y="13639"/>
                      <a:pt x="52565" y="15006"/>
                      <a:pt x="51015" y="1590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945;p52">
                <a:extLst>
                  <a:ext uri="{FF2B5EF4-FFF2-40B4-BE49-F238E27FC236}">
                    <a16:creationId xmlns:a16="http://schemas.microsoft.com/office/drawing/2014/main" id="{CED13EDB-BE53-4F39-A285-42AE0A9FAF8A}"/>
                  </a:ext>
                </a:extLst>
              </p:cNvPr>
              <p:cNvSpPr/>
              <p:nvPr/>
            </p:nvSpPr>
            <p:spPr>
              <a:xfrm>
                <a:off x="5028600" y="4681950"/>
                <a:ext cx="602450" cy="350875"/>
              </a:xfrm>
              <a:custGeom>
                <a:avLst/>
                <a:gdLst/>
                <a:ahLst/>
                <a:cxnLst/>
                <a:rect l="l" t="t" r="r" b="b"/>
                <a:pathLst>
                  <a:path w="24098" h="14035" extrusionOk="0">
                    <a:moveTo>
                      <a:pt x="15733" y="202"/>
                    </a:moveTo>
                    <a:cubicBezTo>
                      <a:pt x="10213" y="0"/>
                      <a:pt x="6833" y="3975"/>
                      <a:pt x="9805" y="5711"/>
                    </a:cubicBezTo>
                    <a:cubicBezTo>
                      <a:pt x="6833" y="3975"/>
                      <a:pt x="0" y="5932"/>
                      <a:pt x="331" y="9148"/>
                    </a:cubicBezTo>
                    <a:cubicBezTo>
                      <a:pt x="675" y="12474"/>
                      <a:pt x="8618" y="14035"/>
                      <a:pt x="19402" y="11317"/>
                    </a:cubicBezTo>
                    <a:cubicBezTo>
                      <a:pt x="24097" y="5043"/>
                      <a:pt x="21441" y="411"/>
                      <a:pt x="15733" y="20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3" name="Google Shape;1163;p42">
            <a:extLst>
              <a:ext uri="{FF2B5EF4-FFF2-40B4-BE49-F238E27FC236}">
                <a16:creationId xmlns:a16="http://schemas.microsoft.com/office/drawing/2014/main" id="{D1781887-DAE0-4DA4-A401-4598288D2D95}"/>
              </a:ext>
            </a:extLst>
          </p:cNvPr>
          <p:cNvGrpSpPr/>
          <p:nvPr/>
        </p:nvGrpSpPr>
        <p:grpSpPr>
          <a:xfrm>
            <a:off x="4023204" y="0"/>
            <a:ext cx="4414384" cy="5181606"/>
            <a:chOff x="4786191" y="1531266"/>
            <a:chExt cx="2301076" cy="2701004"/>
          </a:xfrm>
        </p:grpSpPr>
        <p:sp>
          <p:nvSpPr>
            <p:cNvPr id="94" name="Google Shape;1164;p42">
              <a:extLst>
                <a:ext uri="{FF2B5EF4-FFF2-40B4-BE49-F238E27FC236}">
                  <a16:creationId xmlns:a16="http://schemas.microsoft.com/office/drawing/2014/main" id="{705643C5-6FD3-40F2-ACB4-C9362A489E70}"/>
                </a:ext>
              </a:extLst>
            </p:cNvPr>
            <p:cNvSpPr/>
            <p:nvPr/>
          </p:nvSpPr>
          <p:spPr>
            <a:xfrm>
              <a:off x="5601334" y="3956642"/>
              <a:ext cx="663799" cy="178573"/>
            </a:xfrm>
            <a:custGeom>
              <a:avLst/>
              <a:gdLst/>
              <a:ahLst/>
              <a:cxnLst/>
              <a:rect l="l" t="t" r="r" b="b"/>
              <a:pathLst>
                <a:path w="39689" h="10677" extrusionOk="0">
                  <a:moveTo>
                    <a:pt x="0" y="0"/>
                  </a:moveTo>
                  <a:lnTo>
                    <a:pt x="0" y="10677"/>
                  </a:lnTo>
                  <a:lnTo>
                    <a:pt x="39689" y="10677"/>
                  </a:lnTo>
                  <a:lnTo>
                    <a:pt x="39689" y="0"/>
                  </a:lnTo>
                  <a:close/>
                </a:path>
              </a:pathLst>
            </a:custGeom>
            <a:solidFill>
              <a:srgbClr val="4A41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165;p42">
              <a:extLst>
                <a:ext uri="{FF2B5EF4-FFF2-40B4-BE49-F238E27FC236}">
                  <a16:creationId xmlns:a16="http://schemas.microsoft.com/office/drawing/2014/main" id="{5A75EC66-EBEE-4F8D-AFBB-9B65FAA6849D}"/>
                </a:ext>
              </a:extLst>
            </p:cNvPr>
            <p:cNvSpPr/>
            <p:nvPr/>
          </p:nvSpPr>
          <p:spPr>
            <a:xfrm>
              <a:off x="4786191" y="2359454"/>
              <a:ext cx="2301076" cy="1655491"/>
            </a:xfrm>
            <a:custGeom>
              <a:avLst/>
              <a:gdLst/>
              <a:ahLst/>
              <a:cxnLst/>
              <a:rect l="l" t="t" r="r" b="b"/>
              <a:pathLst>
                <a:path w="137583" h="98983" extrusionOk="0">
                  <a:moveTo>
                    <a:pt x="169" y="1"/>
                  </a:moveTo>
                  <a:cubicBezTo>
                    <a:pt x="76" y="1"/>
                    <a:pt x="1" y="75"/>
                    <a:pt x="1" y="168"/>
                  </a:cubicBezTo>
                  <a:lnTo>
                    <a:pt x="1" y="98815"/>
                  </a:lnTo>
                  <a:cubicBezTo>
                    <a:pt x="1" y="98908"/>
                    <a:pt x="76" y="98982"/>
                    <a:pt x="169" y="98982"/>
                  </a:cubicBezTo>
                  <a:lnTo>
                    <a:pt x="137416" y="98982"/>
                  </a:lnTo>
                  <a:cubicBezTo>
                    <a:pt x="137509" y="98982"/>
                    <a:pt x="137583" y="98908"/>
                    <a:pt x="137583" y="98815"/>
                  </a:cubicBezTo>
                  <a:lnTo>
                    <a:pt x="137583" y="168"/>
                  </a:lnTo>
                  <a:cubicBezTo>
                    <a:pt x="137583" y="75"/>
                    <a:pt x="137509" y="1"/>
                    <a:pt x="137416" y="1"/>
                  </a:cubicBezTo>
                  <a:close/>
                </a:path>
              </a:pathLst>
            </a:custGeom>
            <a:gradFill>
              <a:gsLst>
                <a:gs pos="0">
                  <a:srgbClr val="401EBB"/>
                </a:gs>
                <a:gs pos="100000">
                  <a:srgbClr val="02BCFD"/>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166;p42">
              <a:extLst>
                <a:ext uri="{FF2B5EF4-FFF2-40B4-BE49-F238E27FC236}">
                  <a16:creationId xmlns:a16="http://schemas.microsoft.com/office/drawing/2014/main" id="{615A01DC-86DB-4EC0-89D0-221ADDDDD22C}"/>
                </a:ext>
              </a:extLst>
            </p:cNvPr>
            <p:cNvSpPr/>
            <p:nvPr/>
          </p:nvSpPr>
          <p:spPr>
            <a:xfrm>
              <a:off x="4850466" y="2419815"/>
              <a:ext cx="2165536" cy="1436276"/>
            </a:xfrm>
            <a:custGeom>
              <a:avLst/>
              <a:gdLst/>
              <a:ahLst/>
              <a:cxnLst/>
              <a:rect l="l" t="t" r="r" b="b"/>
              <a:pathLst>
                <a:path w="129479" h="85876" extrusionOk="0">
                  <a:moveTo>
                    <a:pt x="104" y="1"/>
                  </a:moveTo>
                  <a:cubicBezTo>
                    <a:pt x="46" y="1"/>
                    <a:pt x="1" y="47"/>
                    <a:pt x="1" y="104"/>
                  </a:cubicBezTo>
                  <a:lnTo>
                    <a:pt x="1" y="85773"/>
                  </a:lnTo>
                  <a:cubicBezTo>
                    <a:pt x="1" y="85830"/>
                    <a:pt x="46" y="85876"/>
                    <a:pt x="104" y="85876"/>
                  </a:cubicBezTo>
                  <a:lnTo>
                    <a:pt x="129376" y="85876"/>
                  </a:lnTo>
                  <a:cubicBezTo>
                    <a:pt x="129433" y="85876"/>
                    <a:pt x="129479" y="85830"/>
                    <a:pt x="129479" y="85773"/>
                  </a:cubicBezTo>
                  <a:lnTo>
                    <a:pt x="129479" y="104"/>
                  </a:lnTo>
                  <a:cubicBezTo>
                    <a:pt x="129479" y="47"/>
                    <a:pt x="129433" y="1"/>
                    <a:pt x="129376" y="1"/>
                  </a:cubicBezTo>
                  <a:close/>
                </a:path>
              </a:pathLst>
            </a:custGeom>
            <a:gradFill>
              <a:gsLst>
                <a:gs pos="0">
                  <a:srgbClr val="FFFFFF">
                    <a:alpha val="23137"/>
                  </a:srgbClr>
                </a:gs>
                <a:gs pos="50000">
                  <a:srgbClr val="E354F7">
                    <a:alpha val="56862"/>
                  </a:srgbClr>
                </a:gs>
                <a:gs pos="100000">
                  <a:srgbClr val="10ECFF">
                    <a:alpha val="58823"/>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167;p42">
              <a:extLst>
                <a:ext uri="{FF2B5EF4-FFF2-40B4-BE49-F238E27FC236}">
                  <a16:creationId xmlns:a16="http://schemas.microsoft.com/office/drawing/2014/main" id="{E78DB04D-A875-4D1E-B021-61F52D23F729}"/>
                </a:ext>
              </a:extLst>
            </p:cNvPr>
            <p:cNvSpPr/>
            <p:nvPr/>
          </p:nvSpPr>
          <p:spPr>
            <a:xfrm>
              <a:off x="5316023" y="4119660"/>
              <a:ext cx="1234422" cy="112609"/>
            </a:xfrm>
            <a:custGeom>
              <a:avLst/>
              <a:gdLst/>
              <a:ahLst/>
              <a:cxnLst/>
              <a:rect l="l" t="t" r="r" b="b"/>
              <a:pathLst>
                <a:path w="73807" h="6733" extrusionOk="0">
                  <a:moveTo>
                    <a:pt x="132" y="1"/>
                  </a:moveTo>
                  <a:cubicBezTo>
                    <a:pt x="59" y="1"/>
                    <a:pt x="1" y="59"/>
                    <a:pt x="1" y="132"/>
                  </a:cubicBezTo>
                  <a:lnTo>
                    <a:pt x="1" y="6732"/>
                  </a:lnTo>
                  <a:lnTo>
                    <a:pt x="73806" y="6732"/>
                  </a:lnTo>
                  <a:lnTo>
                    <a:pt x="73806" y="132"/>
                  </a:lnTo>
                  <a:cubicBezTo>
                    <a:pt x="73806" y="59"/>
                    <a:pt x="73748" y="1"/>
                    <a:pt x="73677" y="1"/>
                  </a:cubicBezTo>
                  <a:close/>
                </a:path>
              </a:pathLst>
            </a:custGeom>
            <a:solidFill>
              <a:srgbClr val="5851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168;p42">
              <a:extLst>
                <a:ext uri="{FF2B5EF4-FFF2-40B4-BE49-F238E27FC236}">
                  <a16:creationId xmlns:a16="http://schemas.microsoft.com/office/drawing/2014/main" id="{6A59B3CC-05C2-4B8F-AECA-152AEB0ABB25}"/>
                </a:ext>
              </a:extLst>
            </p:cNvPr>
            <p:cNvSpPr/>
            <p:nvPr/>
          </p:nvSpPr>
          <p:spPr>
            <a:xfrm>
              <a:off x="5367636" y="2519028"/>
              <a:ext cx="1515235" cy="1018486"/>
            </a:xfrm>
            <a:custGeom>
              <a:avLst/>
              <a:gdLst/>
              <a:ahLst/>
              <a:cxnLst/>
              <a:rect l="l" t="t" r="r" b="b"/>
              <a:pathLst>
                <a:path w="90597" h="60896" extrusionOk="0">
                  <a:moveTo>
                    <a:pt x="3969" y="0"/>
                  </a:moveTo>
                  <a:cubicBezTo>
                    <a:pt x="1770" y="0"/>
                    <a:pt x="0" y="1770"/>
                    <a:pt x="0" y="3970"/>
                  </a:cubicBezTo>
                  <a:lnTo>
                    <a:pt x="0" y="56927"/>
                  </a:lnTo>
                  <a:cubicBezTo>
                    <a:pt x="0" y="59126"/>
                    <a:pt x="1770" y="60896"/>
                    <a:pt x="3969" y="60896"/>
                  </a:cubicBezTo>
                  <a:lnTo>
                    <a:pt x="86626" y="60896"/>
                  </a:lnTo>
                  <a:cubicBezTo>
                    <a:pt x="88825" y="60896"/>
                    <a:pt x="90596" y="59126"/>
                    <a:pt x="90596" y="56927"/>
                  </a:cubicBezTo>
                  <a:lnTo>
                    <a:pt x="90596" y="3970"/>
                  </a:lnTo>
                  <a:cubicBezTo>
                    <a:pt x="90596" y="1770"/>
                    <a:pt x="88825" y="0"/>
                    <a:pt x="866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169;p42">
              <a:extLst>
                <a:ext uri="{FF2B5EF4-FFF2-40B4-BE49-F238E27FC236}">
                  <a16:creationId xmlns:a16="http://schemas.microsoft.com/office/drawing/2014/main" id="{98CC5C1A-01E8-4EF8-8179-D9DF8F597C74}"/>
                </a:ext>
              </a:extLst>
            </p:cNvPr>
            <p:cNvSpPr/>
            <p:nvPr/>
          </p:nvSpPr>
          <p:spPr>
            <a:xfrm>
              <a:off x="5511638" y="3263039"/>
              <a:ext cx="66014" cy="165711"/>
            </a:xfrm>
            <a:custGeom>
              <a:avLst/>
              <a:gdLst/>
              <a:ahLst/>
              <a:cxnLst/>
              <a:rect l="l" t="t" r="r" b="b"/>
              <a:pathLst>
                <a:path w="3947" h="9908" extrusionOk="0">
                  <a:moveTo>
                    <a:pt x="0" y="0"/>
                  </a:moveTo>
                  <a:lnTo>
                    <a:pt x="0" y="9907"/>
                  </a:lnTo>
                  <a:lnTo>
                    <a:pt x="3946" y="9907"/>
                  </a:lnTo>
                  <a:lnTo>
                    <a:pt x="3946" y="0"/>
                  </a:lnTo>
                  <a:close/>
                </a:path>
              </a:pathLst>
            </a:custGeom>
            <a:solidFill>
              <a:srgbClr val="FCA7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170;p42">
              <a:extLst>
                <a:ext uri="{FF2B5EF4-FFF2-40B4-BE49-F238E27FC236}">
                  <a16:creationId xmlns:a16="http://schemas.microsoft.com/office/drawing/2014/main" id="{FD37291C-49AE-4112-870C-5B285CA79D1B}"/>
                </a:ext>
              </a:extLst>
            </p:cNvPr>
            <p:cNvSpPr/>
            <p:nvPr/>
          </p:nvSpPr>
          <p:spPr>
            <a:xfrm>
              <a:off x="5660357" y="3117548"/>
              <a:ext cx="66014" cy="311202"/>
            </a:xfrm>
            <a:custGeom>
              <a:avLst/>
              <a:gdLst/>
              <a:ahLst/>
              <a:cxnLst/>
              <a:rect l="l" t="t" r="r" b="b"/>
              <a:pathLst>
                <a:path w="3947" h="18607" extrusionOk="0">
                  <a:moveTo>
                    <a:pt x="1" y="1"/>
                  </a:moveTo>
                  <a:lnTo>
                    <a:pt x="1" y="18606"/>
                  </a:lnTo>
                  <a:lnTo>
                    <a:pt x="3947" y="18606"/>
                  </a:lnTo>
                  <a:lnTo>
                    <a:pt x="3947" y="1"/>
                  </a:lnTo>
                  <a:close/>
                </a:path>
              </a:pathLst>
            </a:custGeom>
            <a:solidFill>
              <a:srgbClr val="B1A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171;p42">
              <a:extLst>
                <a:ext uri="{FF2B5EF4-FFF2-40B4-BE49-F238E27FC236}">
                  <a16:creationId xmlns:a16="http://schemas.microsoft.com/office/drawing/2014/main" id="{8CB88BD2-3633-4A45-9CC1-FD3519D776A0}"/>
                </a:ext>
              </a:extLst>
            </p:cNvPr>
            <p:cNvSpPr/>
            <p:nvPr/>
          </p:nvSpPr>
          <p:spPr>
            <a:xfrm>
              <a:off x="5809092" y="3149727"/>
              <a:ext cx="66014" cy="279023"/>
            </a:xfrm>
            <a:custGeom>
              <a:avLst/>
              <a:gdLst/>
              <a:ahLst/>
              <a:cxnLst/>
              <a:rect l="l" t="t" r="r" b="b"/>
              <a:pathLst>
                <a:path w="3947" h="16683" extrusionOk="0">
                  <a:moveTo>
                    <a:pt x="0" y="1"/>
                  </a:moveTo>
                  <a:lnTo>
                    <a:pt x="0" y="16682"/>
                  </a:lnTo>
                  <a:lnTo>
                    <a:pt x="3946" y="16682"/>
                  </a:lnTo>
                  <a:lnTo>
                    <a:pt x="3946" y="1"/>
                  </a:lnTo>
                  <a:close/>
                </a:path>
              </a:pathLst>
            </a:custGeom>
            <a:solidFill>
              <a:srgbClr val="FCA7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172;p42">
              <a:extLst>
                <a:ext uri="{FF2B5EF4-FFF2-40B4-BE49-F238E27FC236}">
                  <a16:creationId xmlns:a16="http://schemas.microsoft.com/office/drawing/2014/main" id="{5700FAC2-B51B-4A74-AB9D-6309029E2A99}"/>
                </a:ext>
              </a:extLst>
            </p:cNvPr>
            <p:cNvSpPr/>
            <p:nvPr/>
          </p:nvSpPr>
          <p:spPr>
            <a:xfrm>
              <a:off x="5957811" y="2992211"/>
              <a:ext cx="66014" cy="436539"/>
            </a:xfrm>
            <a:custGeom>
              <a:avLst/>
              <a:gdLst/>
              <a:ahLst/>
              <a:cxnLst/>
              <a:rect l="l" t="t" r="r" b="b"/>
              <a:pathLst>
                <a:path w="3947" h="26101" extrusionOk="0">
                  <a:moveTo>
                    <a:pt x="1" y="1"/>
                  </a:moveTo>
                  <a:lnTo>
                    <a:pt x="1" y="26100"/>
                  </a:lnTo>
                  <a:lnTo>
                    <a:pt x="3947" y="26100"/>
                  </a:lnTo>
                  <a:lnTo>
                    <a:pt x="3947" y="1"/>
                  </a:lnTo>
                  <a:close/>
                </a:path>
              </a:pathLst>
            </a:custGeom>
            <a:solidFill>
              <a:srgbClr val="B1A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173;p42">
              <a:extLst>
                <a:ext uri="{FF2B5EF4-FFF2-40B4-BE49-F238E27FC236}">
                  <a16:creationId xmlns:a16="http://schemas.microsoft.com/office/drawing/2014/main" id="{BD3A66B4-6417-4D14-9A39-DFAA44AA2BDD}"/>
                </a:ext>
              </a:extLst>
            </p:cNvPr>
            <p:cNvSpPr/>
            <p:nvPr/>
          </p:nvSpPr>
          <p:spPr>
            <a:xfrm>
              <a:off x="5660357" y="3117548"/>
              <a:ext cx="30306" cy="311202"/>
            </a:xfrm>
            <a:custGeom>
              <a:avLst/>
              <a:gdLst/>
              <a:ahLst/>
              <a:cxnLst/>
              <a:rect l="l" t="t" r="r" b="b"/>
              <a:pathLst>
                <a:path w="1812" h="18607" extrusionOk="0">
                  <a:moveTo>
                    <a:pt x="1" y="1"/>
                  </a:moveTo>
                  <a:lnTo>
                    <a:pt x="1" y="18606"/>
                  </a:lnTo>
                  <a:lnTo>
                    <a:pt x="1812" y="18606"/>
                  </a:lnTo>
                  <a:lnTo>
                    <a:pt x="181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174;p42">
              <a:extLst>
                <a:ext uri="{FF2B5EF4-FFF2-40B4-BE49-F238E27FC236}">
                  <a16:creationId xmlns:a16="http://schemas.microsoft.com/office/drawing/2014/main" id="{04E2762E-37A2-4346-8F2E-4CB55D08135C}"/>
                </a:ext>
              </a:extLst>
            </p:cNvPr>
            <p:cNvSpPr/>
            <p:nvPr/>
          </p:nvSpPr>
          <p:spPr>
            <a:xfrm>
              <a:off x="5511638" y="3263039"/>
              <a:ext cx="30306" cy="165711"/>
            </a:xfrm>
            <a:custGeom>
              <a:avLst/>
              <a:gdLst/>
              <a:ahLst/>
              <a:cxnLst/>
              <a:rect l="l" t="t" r="r" b="b"/>
              <a:pathLst>
                <a:path w="1812" h="9908" extrusionOk="0">
                  <a:moveTo>
                    <a:pt x="0" y="0"/>
                  </a:moveTo>
                  <a:lnTo>
                    <a:pt x="0" y="9907"/>
                  </a:lnTo>
                  <a:lnTo>
                    <a:pt x="1811" y="9907"/>
                  </a:lnTo>
                  <a:lnTo>
                    <a:pt x="181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175;p42">
              <a:extLst>
                <a:ext uri="{FF2B5EF4-FFF2-40B4-BE49-F238E27FC236}">
                  <a16:creationId xmlns:a16="http://schemas.microsoft.com/office/drawing/2014/main" id="{7D53A32A-B372-43B2-83AB-B4715418C493}"/>
                </a:ext>
              </a:extLst>
            </p:cNvPr>
            <p:cNvSpPr/>
            <p:nvPr/>
          </p:nvSpPr>
          <p:spPr>
            <a:xfrm>
              <a:off x="5957811" y="2992211"/>
              <a:ext cx="30306" cy="436539"/>
            </a:xfrm>
            <a:custGeom>
              <a:avLst/>
              <a:gdLst/>
              <a:ahLst/>
              <a:cxnLst/>
              <a:rect l="l" t="t" r="r" b="b"/>
              <a:pathLst>
                <a:path w="1812" h="26101" extrusionOk="0">
                  <a:moveTo>
                    <a:pt x="1" y="1"/>
                  </a:moveTo>
                  <a:lnTo>
                    <a:pt x="1" y="26100"/>
                  </a:lnTo>
                  <a:lnTo>
                    <a:pt x="1812" y="26100"/>
                  </a:lnTo>
                  <a:lnTo>
                    <a:pt x="181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176;p42">
              <a:extLst>
                <a:ext uri="{FF2B5EF4-FFF2-40B4-BE49-F238E27FC236}">
                  <a16:creationId xmlns:a16="http://schemas.microsoft.com/office/drawing/2014/main" id="{CC3ADAF6-456B-4958-A167-6A7C79B80048}"/>
                </a:ext>
              </a:extLst>
            </p:cNvPr>
            <p:cNvSpPr/>
            <p:nvPr/>
          </p:nvSpPr>
          <p:spPr>
            <a:xfrm>
              <a:off x="5809092" y="3149727"/>
              <a:ext cx="30306" cy="279023"/>
            </a:xfrm>
            <a:custGeom>
              <a:avLst/>
              <a:gdLst/>
              <a:ahLst/>
              <a:cxnLst/>
              <a:rect l="l" t="t" r="r" b="b"/>
              <a:pathLst>
                <a:path w="1812" h="16683" extrusionOk="0">
                  <a:moveTo>
                    <a:pt x="0" y="1"/>
                  </a:moveTo>
                  <a:lnTo>
                    <a:pt x="0" y="16682"/>
                  </a:lnTo>
                  <a:lnTo>
                    <a:pt x="1811" y="16682"/>
                  </a:lnTo>
                  <a:lnTo>
                    <a:pt x="181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177;p42">
              <a:extLst>
                <a:ext uri="{FF2B5EF4-FFF2-40B4-BE49-F238E27FC236}">
                  <a16:creationId xmlns:a16="http://schemas.microsoft.com/office/drawing/2014/main" id="{87EDA1D4-A78C-4898-985C-F2DA74A1A079}"/>
                </a:ext>
              </a:extLst>
            </p:cNvPr>
            <p:cNvSpPr/>
            <p:nvPr/>
          </p:nvSpPr>
          <p:spPr>
            <a:xfrm>
              <a:off x="5468019" y="2845332"/>
              <a:ext cx="590744" cy="629027"/>
            </a:xfrm>
            <a:custGeom>
              <a:avLst/>
              <a:gdLst/>
              <a:ahLst/>
              <a:cxnLst/>
              <a:rect l="l" t="t" r="r" b="b"/>
              <a:pathLst>
                <a:path w="35321" h="37610" extrusionOk="0">
                  <a:moveTo>
                    <a:pt x="1" y="0"/>
                  </a:moveTo>
                  <a:lnTo>
                    <a:pt x="1" y="37610"/>
                  </a:lnTo>
                  <a:lnTo>
                    <a:pt x="35321" y="37610"/>
                  </a:lnTo>
                  <a:lnTo>
                    <a:pt x="35321" y="37070"/>
                  </a:lnTo>
                  <a:lnTo>
                    <a:pt x="540" y="37070"/>
                  </a:lnTo>
                  <a:lnTo>
                    <a:pt x="540" y="0"/>
                  </a:lnTo>
                  <a:close/>
                </a:path>
              </a:pathLst>
            </a:custGeom>
            <a:solidFill>
              <a:srgbClr val="D5D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178;p42">
              <a:extLst>
                <a:ext uri="{FF2B5EF4-FFF2-40B4-BE49-F238E27FC236}">
                  <a16:creationId xmlns:a16="http://schemas.microsoft.com/office/drawing/2014/main" id="{952EBE6F-B03C-432E-8B88-E7B811ECC470}"/>
                </a:ext>
              </a:extLst>
            </p:cNvPr>
            <p:cNvSpPr/>
            <p:nvPr/>
          </p:nvSpPr>
          <p:spPr>
            <a:xfrm>
              <a:off x="5522694" y="2898518"/>
              <a:ext cx="459369" cy="286917"/>
            </a:xfrm>
            <a:custGeom>
              <a:avLst/>
              <a:gdLst/>
              <a:ahLst/>
              <a:cxnLst/>
              <a:rect l="l" t="t" r="r" b="b"/>
              <a:pathLst>
                <a:path w="27466" h="17155" extrusionOk="0">
                  <a:moveTo>
                    <a:pt x="27064" y="0"/>
                  </a:moveTo>
                  <a:lnTo>
                    <a:pt x="17798" y="10317"/>
                  </a:lnTo>
                  <a:lnTo>
                    <a:pt x="9239" y="8457"/>
                  </a:lnTo>
                  <a:lnTo>
                    <a:pt x="0" y="16755"/>
                  </a:lnTo>
                  <a:lnTo>
                    <a:pt x="360" y="17154"/>
                  </a:lnTo>
                  <a:lnTo>
                    <a:pt x="9395" y="9042"/>
                  </a:lnTo>
                  <a:lnTo>
                    <a:pt x="17989" y="10910"/>
                  </a:lnTo>
                  <a:lnTo>
                    <a:pt x="27465" y="361"/>
                  </a:lnTo>
                  <a:lnTo>
                    <a:pt x="27064" y="0"/>
                  </a:lnTo>
                  <a:close/>
                </a:path>
              </a:pathLst>
            </a:custGeom>
            <a:solidFill>
              <a:srgbClr val="D5D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179;p42">
              <a:extLst>
                <a:ext uri="{FF2B5EF4-FFF2-40B4-BE49-F238E27FC236}">
                  <a16:creationId xmlns:a16="http://schemas.microsoft.com/office/drawing/2014/main" id="{2DD1ADF2-5ED4-45DC-8CA4-9340686C400E}"/>
                </a:ext>
              </a:extLst>
            </p:cNvPr>
            <p:cNvSpPr/>
            <p:nvPr/>
          </p:nvSpPr>
          <p:spPr>
            <a:xfrm>
              <a:off x="5950469" y="2873012"/>
              <a:ext cx="56430" cy="57049"/>
            </a:xfrm>
            <a:custGeom>
              <a:avLst/>
              <a:gdLst/>
              <a:ahLst/>
              <a:cxnLst/>
              <a:rect l="l" t="t" r="r" b="b"/>
              <a:pathLst>
                <a:path w="3374" h="3411" extrusionOk="0">
                  <a:moveTo>
                    <a:pt x="3374" y="1"/>
                  </a:moveTo>
                  <a:lnTo>
                    <a:pt x="0" y="904"/>
                  </a:lnTo>
                  <a:lnTo>
                    <a:pt x="2613" y="3410"/>
                  </a:lnTo>
                  <a:lnTo>
                    <a:pt x="3374" y="1"/>
                  </a:lnTo>
                  <a:close/>
                </a:path>
              </a:pathLst>
            </a:custGeom>
            <a:solidFill>
              <a:srgbClr val="D5D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80;p42">
              <a:extLst>
                <a:ext uri="{FF2B5EF4-FFF2-40B4-BE49-F238E27FC236}">
                  <a16:creationId xmlns:a16="http://schemas.microsoft.com/office/drawing/2014/main" id="{B28B518D-2BAC-40F4-83B1-66CC1FB4053E}"/>
                </a:ext>
              </a:extLst>
            </p:cNvPr>
            <p:cNvSpPr/>
            <p:nvPr/>
          </p:nvSpPr>
          <p:spPr>
            <a:xfrm>
              <a:off x="6114675" y="3251265"/>
              <a:ext cx="45341" cy="45341"/>
            </a:xfrm>
            <a:custGeom>
              <a:avLst/>
              <a:gdLst/>
              <a:ahLst/>
              <a:cxnLst/>
              <a:rect l="l" t="t" r="r" b="b"/>
              <a:pathLst>
                <a:path w="2711" h="2711" extrusionOk="0">
                  <a:moveTo>
                    <a:pt x="1" y="1"/>
                  </a:moveTo>
                  <a:lnTo>
                    <a:pt x="1" y="2711"/>
                  </a:lnTo>
                  <a:lnTo>
                    <a:pt x="2711" y="2711"/>
                  </a:lnTo>
                  <a:lnTo>
                    <a:pt x="2711" y="1"/>
                  </a:lnTo>
                  <a:close/>
                </a:path>
              </a:pathLst>
            </a:custGeom>
            <a:solidFill>
              <a:srgbClr val="B1A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81;p42">
              <a:extLst>
                <a:ext uri="{FF2B5EF4-FFF2-40B4-BE49-F238E27FC236}">
                  <a16:creationId xmlns:a16="http://schemas.microsoft.com/office/drawing/2014/main" id="{FCA10742-FC5A-4ACC-AFC1-DB0C9B10076B}"/>
                </a:ext>
              </a:extLst>
            </p:cNvPr>
            <p:cNvSpPr/>
            <p:nvPr/>
          </p:nvSpPr>
          <p:spPr>
            <a:xfrm>
              <a:off x="6114675" y="3330675"/>
              <a:ext cx="45341" cy="45341"/>
            </a:xfrm>
            <a:custGeom>
              <a:avLst/>
              <a:gdLst/>
              <a:ahLst/>
              <a:cxnLst/>
              <a:rect l="l" t="t" r="r" b="b"/>
              <a:pathLst>
                <a:path w="2711" h="2711" extrusionOk="0">
                  <a:moveTo>
                    <a:pt x="1" y="1"/>
                  </a:moveTo>
                  <a:lnTo>
                    <a:pt x="1" y="2711"/>
                  </a:lnTo>
                  <a:lnTo>
                    <a:pt x="2711" y="2711"/>
                  </a:lnTo>
                  <a:lnTo>
                    <a:pt x="2711" y="1"/>
                  </a:lnTo>
                  <a:close/>
                </a:path>
              </a:pathLst>
            </a:custGeom>
            <a:solidFill>
              <a:srgbClr val="FCA7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82;p42">
              <a:extLst>
                <a:ext uri="{FF2B5EF4-FFF2-40B4-BE49-F238E27FC236}">
                  <a16:creationId xmlns:a16="http://schemas.microsoft.com/office/drawing/2014/main" id="{AD9342D2-0711-4A70-AA43-8A5789B765A8}"/>
                </a:ext>
              </a:extLst>
            </p:cNvPr>
            <p:cNvSpPr/>
            <p:nvPr/>
          </p:nvSpPr>
          <p:spPr>
            <a:xfrm>
              <a:off x="6172493" y="3350243"/>
              <a:ext cx="143701" cy="25773"/>
            </a:xfrm>
            <a:custGeom>
              <a:avLst/>
              <a:gdLst/>
              <a:ahLst/>
              <a:cxnLst/>
              <a:rect l="l" t="t" r="r" b="b"/>
              <a:pathLst>
                <a:path w="8592" h="1541" extrusionOk="0">
                  <a:moveTo>
                    <a:pt x="0" y="1"/>
                  </a:moveTo>
                  <a:lnTo>
                    <a:pt x="0" y="1541"/>
                  </a:lnTo>
                  <a:lnTo>
                    <a:pt x="8592" y="1541"/>
                  </a:lnTo>
                  <a:lnTo>
                    <a:pt x="859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83;p42">
              <a:extLst>
                <a:ext uri="{FF2B5EF4-FFF2-40B4-BE49-F238E27FC236}">
                  <a16:creationId xmlns:a16="http://schemas.microsoft.com/office/drawing/2014/main" id="{AE5825FB-59E8-4C84-97F6-7D94B21F32BD}"/>
                </a:ext>
              </a:extLst>
            </p:cNvPr>
            <p:cNvSpPr/>
            <p:nvPr/>
          </p:nvSpPr>
          <p:spPr>
            <a:xfrm>
              <a:off x="6172493" y="3270833"/>
              <a:ext cx="143701" cy="25773"/>
            </a:xfrm>
            <a:custGeom>
              <a:avLst/>
              <a:gdLst/>
              <a:ahLst/>
              <a:cxnLst/>
              <a:rect l="l" t="t" r="r" b="b"/>
              <a:pathLst>
                <a:path w="8592" h="1541" extrusionOk="0">
                  <a:moveTo>
                    <a:pt x="0" y="1"/>
                  </a:moveTo>
                  <a:lnTo>
                    <a:pt x="0" y="1541"/>
                  </a:lnTo>
                  <a:lnTo>
                    <a:pt x="8592" y="1541"/>
                  </a:lnTo>
                  <a:lnTo>
                    <a:pt x="859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84;p42">
              <a:extLst>
                <a:ext uri="{FF2B5EF4-FFF2-40B4-BE49-F238E27FC236}">
                  <a16:creationId xmlns:a16="http://schemas.microsoft.com/office/drawing/2014/main" id="{3E5D1E2B-3065-49FF-B852-A567392CD471}"/>
                </a:ext>
              </a:extLst>
            </p:cNvPr>
            <p:cNvSpPr/>
            <p:nvPr/>
          </p:nvSpPr>
          <p:spPr>
            <a:xfrm>
              <a:off x="6381238" y="3251265"/>
              <a:ext cx="45358" cy="45341"/>
            </a:xfrm>
            <a:custGeom>
              <a:avLst/>
              <a:gdLst/>
              <a:ahLst/>
              <a:cxnLst/>
              <a:rect l="l" t="t" r="r" b="b"/>
              <a:pathLst>
                <a:path w="2712" h="2711" extrusionOk="0">
                  <a:moveTo>
                    <a:pt x="1" y="1"/>
                  </a:moveTo>
                  <a:lnTo>
                    <a:pt x="1" y="2711"/>
                  </a:lnTo>
                  <a:lnTo>
                    <a:pt x="2711" y="2711"/>
                  </a:lnTo>
                  <a:lnTo>
                    <a:pt x="2711" y="1"/>
                  </a:lnTo>
                  <a:close/>
                </a:path>
              </a:pathLst>
            </a:custGeom>
            <a:solidFill>
              <a:srgbClr val="B1A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85;p42">
              <a:extLst>
                <a:ext uri="{FF2B5EF4-FFF2-40B4-BE49-F238E27FC236}">
                  <a16:creationId xmlns:a16="http://schemas.microsoft.com/office/drawing/2014/main" id="{D036889C-A0E2-4AFD-8FF7-D32E169F4A25}"/>
                </a:ext>
              </a:extLst>
            </p:cNvPr>
            <p:cNvSpPr/>
            <p:nvPr/>
          </p:nvSpPr>
          <p:spPr>
            <a:xfrm>
              <a:off x="6381238" y="3330675"/>
              <a:ext cx="45358" cy="45341"/>
            </a:xfrm>
            <a:custGeom>
              <a:avLst/>
              <a:gdLst/>
              <a:ahLst/>
              <a:cxnLst/>
              <a:rect l="l" t="t" r="r" b="b"/>
              <a:pathLst>
                <a:path w="2712" h="2711" extrusionOk="0">
                  <a:moveTo>
                    <a:pt x="1" y="1"/>
                  </a:moveTo>
                  <a:lnTo>
                    <a:pt x="1" y="2711"/>
                  </a:lnTo>
                  <a:lnTo>
                    <a:pt x="2711" y="2711"/>
                  </a:lnTo>
                  <a:lnTo>
                    <a:pt x="2711" y="1"/>
                  </a:lnTo>
                  <a:close/>
                </a:path>
              </a:pathLst>
            </a:custGeom>
            <a:solidFill>
              <a:srgbClr val="FCA7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86;p42">
              <a:extLst>
                <a:ext uri="{FF2B5EF4-FFF2-40B4-BE49-F238E27FC236}">
                  <a16:creationId xmlns:a16="http://schemas.microsoft.com/office/drawing/2014/main" id="{8DC37FAB-1E8B-4F1D-B170-0757EAFAA9E2}"/>
                </a:ext>
              </a:extLst>
            </p:cNvPr>
            <p:cNvSpPr/>
            <p:nvPr/>
          </p:nvSpPr>
          <p:spPr>
            <a:xfrm>
              <a:off x="6439056" y="3350243"/>
              <a:ext cx="143701" cy="25773"/>
            </a:xfrm>
            <a:custGeom>
              <a:avLst/>
              <a:gdLst/>
              <a:ahLst/>
              <a:cxnLst/>
              <a:rect l="l" t="t" r="r" b="b"/>
              <a:pathLst>
                <a:path w="8592" h="1541" extrusionOk="0">
                  <a:moveTo>
                    <a:pt x="0" y="1"/>
                  </a:moveTo>
                  <a:lnTo>
                    <a:pt x="0" y="1541"/>
                  </a:lnTo>
                  <a:lnTo>
                    <a:pt x="8592" y="1541"/>
                  </a:lnTo>
                  <a:lnTo>
                    <a:pt x="85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87;p42">
              <a:extLst>
                <a:ext uri="{FF2B5EF4-FFF2-40B4-BE49-F238E27FC236}">
                  <a16:creationId xmlns:a16="http://schemas.microsoft.com/office/drawing/2014/main" id="{3083935B-FA10-4F6E-9A3F-97C5B6DCF9DD}"/>
                </a:ext>
              </a:extLst>
            </p:cNvPr>
            <p:cNvSpPr/>
            <p:nvPr/>
          </p:nvSpPr>
          <p:spPr>
            <a:xfrm>
              <a:off x="6439056" y="3270833"/>
              <a:ext cx="143701" cy="25773"/>
            </a:xfrm>
            <a:custGeom>
              <a:avLst/>
              <a:gdLst/>
              <a:ahLst/>
              <a:cxnLst/>
              <a:rect l="l" t="t" r="r" b="b"/>
              <a:pathLst>
                <a:path w="8592" h="1541" extrusionOk="0">
                  <a:moveTo>
                    <a:pt x="0" y="1"/>
                  </a:moveTo>
                  <a:lnTo>
                    <a:pt x="0" y="1541"/>
                  </a:lnTo>
                  <a:lnTo>
                    <a:pt x="8592" y="1541"/>
                  </a:lnTo>
                  <a:lnTo>
                    <a:pt x="85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8;p42">
              <a:extLst>
                <a:ext uri="{FF2B5EF4-FFF2-40B4-BE49-F238E27FC236}">
                  <a16:creationId xmlns:a16="http://schemas.microsoft.com/office/drawing/2014/main" id="{92E7A661-CF02-4996-ABBB-C9CF2B57BE9C}"/>
                </a:ext>
              </a:extLst>
            </p:cNvPr>
            <p:cNvSpPr/>
            <p:nvPr/>
          </p:nvSpPr>
          <p:spPr>
            <a:xfrm>
              <a:off x="6621292" y="3251265"/>
              <a:ext cx="45341" cy="45341"/>
            </a:xfrm>
            <a:custGeom>
              <a:avLst/>
              <a:gdLst/>
              <a:ahLst/>
              <a:cxnLst/>
              <a:rect l="l" t="t" r="r" b="b"/>
              <a:pathLst>
                <a:path w="2711" h="2711" extrusionOk="0">
                  <a:moveTo>
                    <a:pt x="1" y="1"/>
                  </a:moveTo>
                  <a:lnTo>
                    <a:pt x="1" y="2711"/>
                  </a:lnTo>
                  <a:lnTo>
                    <a:pt x="2711" y="2711"/>
                  </a:lnTo>
                  <a:lnTo>
                    <a:pt x="27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89;p42">
              <a:extLst>
                <a:ext uri="{FF2B5EF4-FFF2-40B4-BE49-F238E27FC236}">
                  <a16:creationId xmlns:a16="http://schemas.microsoft.com/office/drawing/2014/main" id="{8ECA6929-CA0F-47AF-B997-28350E17741F}"/>
                </a:ext>
              </a:extLst>
            </p:cNvPr>
            <p:cNvSpPr/>
            <p:nvPr/>
          </p:nvSpPr>
          <p:spPr>
            <a:xfrm>
              <a:off x="6621292" y="3330675"/>
              <a:ext cx="45341" cy="45341"/>
            </a:xfrm>
            <a:custGeom>
              <a:avLst/>
              <a:gdLst/>
              <a:ahLst/>
              <a:cxnLst/>
              <a:rect l="l" t="t" r="r" b="b"/>
              <a:pathLst>
                <a:path w="2711" h="2711" extrusionOk="0">
                  <a:moveTo>
                    <a:pt x="1" y="1"/>
                  </a:moveTo>
                  <a:lnTo>
                    <a:pt x="1" y="2711"/>
                  </a:lnTo>
                  <a:lnTo>
                    <a:pt x="2711" y="2711"/>
                  </a:lnTo>
                  <a:lnTo>
                    <a:pt x="27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190;p42">
              <a:extLst>
                <a:ext uri="{FF2B5EF4-FFF2-40B4-BE49-F238E27FC236}">
                  <a16:creationId xmlns:a16="http://schemas.microsoft.com/office/drawing/2014/main" id="{40E81DF3-0429-436B-8A7F-38A1CF0BD15B}"/>
                </a:ext>
              </a:extLst>
            </p:cNvPr>
            <p:cNvSpPr/>
            <p:nvPr/>
          </p:nvSpPr>
          <p:spPr>
            <a:xfrm>
              <a:off x="6679110" y="3350243"/>
              <a:ext cx="94546" cy="25773"/>
            </a:xfrm>
            <a:custGeom>
              <a:avLst/>
              <a:gdLst/>
              <a:ahLst/>
              <a:cxnLst/>
              <a:rect l="l" t="t" r="r" b="b"/>
              <a:pathLst>
                <a:path w="5653" h="1541" extrusionOk="0">
                  <a:moveTo>
                    <a:pt x="0" y="1"/>
                  </a:moveTo>
                  <a:lnTo>
                    <a:pt x="0" y="1541"/>
                  </a:lnTo>
                  <a:lnTo>
                    <a:pt x="5653" y="1541"/>
                  </a:lnTo>
                  <a:lnTo>
                    <a:pt x="56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191;p42">
              <a:extLst>
                <a:ext uri="{FF2B5EF4-FFF2-40B4-BE49-F238E27FC236}">
                  <a16:creationId xmlns:a16="http://schemas.microsoft.com/office/drawing/2014/main" id="{C2AC2DF4-9792-4375-8E97-CFD83900F2FA}"/>
                </a:ext>
              </a:extLst>
            </p:cNvPr>
            <p:cNvSpPr/>
            <p:nvPr/>
          </p:nvSpPr>
          <p:spPr>
            <a:xfrm>
              <a:off x="6679110" y="3270833"/>
              <a:ext cx="94546" cy="25773"/>
            </a:xfrm>
            <a:custGeom>
              <a:avLst/>
              <a:gdLst/>
              <a:ahLst/>
              <a:cxnLst/>
              <a:rect l="l" t="t" r="r" b="b"/>
              <a:pathLst>
                <a:path w="5653" h="1541" extrusionOk="0">
                  <a:moveTo>
                    <a:pt x="0" y="1"/>
                  </a:moveTo>
                  <a:lnTo>
                    <a:pt x="0" y="1541"/>
                  </a:lnTo>
                  <a:lnTo>
                    <a:pt x="5653" y="1541"/>
                  </a:lnTo>
                  <a:lnTo>
                    <a:pt x="56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192;p42">
              <a:extLst>
                <a:ext uri="{FF2B5EF4-FFF2-40B4-BE49-F238E27FC236}">
                  <a16:creationId xmlns:a16="http://schemas.microsoft.com/office/drawing/2014/main" id="{DC005F7B-20ED-43BC-B55F-9D3AA6EFEEA2}"/>
                </a:ext>
              </a:extLst>
            </p:cNvPr>
            <p:cNvSpPr/>
            <p:nvPr/>
          </p:nvSpPr>
          <p:spPr>
            <a:xfrm>
              <a:off x="6123154" y="2818188"/>
              <a:ext cx="650502" cy="11841"/>
            </a:xfrm>
            <a:custGeom>
              <a:avLst/>
              <a:gdLst/>
              <a:ahLst/>
              <a:cxnLst/>
              <a:rect l="l" t="t" r="r" b="b"/>
              <a:pathLst>
                <a:path w="38894" h="708" extrusionOk="0">
                  <a:moveTo>
                    <a:pt x="0" y="1"/>
                  </a:moveTo>
                  <a:lnTo>
                    <a:pt x="0" y="707"/>
                  </a:lnTo>
                  <a:lnTo>
                    <a:pt x="38894" y="707"/>
                  </a:lnTo>
                  <a:lnTo>
                    <a:pt x="388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193;p42">
              <a:extLst>
                <a:ext uri="{FF2B5EF4-FFF2-40B4-BE49-F238E27FC236}">
                  <a16:creationId xmlns:a16="http://schemas.microsoft.com/office/drawing/2014/main" id="{9C5BC5AD-8FE3-4322-BF10-47D1CD31EB1F}"/>
                </a:ext>
              </a:extLst>
            </p:cNvPr>
            <p:cNvSpPr/>
            <p:nvPr/>
          </p:nvSpPr>
          <p:spPr>
            <a:xfrm>
              <a:off x="5468019" y="2673048"/>
              <a:ext cx="1305637" cy="27078"/>
            </a:xfrm>
            <a:custGeom>
              <a:avLst/>
              <a:gdLst/>
              <a:ahLst/>
              <a:cxnLst/>
              <a:rect l="l" t="t" r="r" b="b"/>
              <a:pathLst>
                <a:path w="78065" h="1619" extrusionOk="0">
                  <a:moveTo>
                    <a:pt x="1" y="0"/>
                  </a:moveTo>
                  <a:lnTo>
                    <a:pt x="1" y="1619"/>
                  </a:lnTo>
                  <a:lnTo>
                    <a:pt x="78065" y="1619"/>
                  </a:lnTo>
                  <a:lnTo>
                    <a:pt x="780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194;p42">
              <a:extLst>
                <a:ext uri="{FF2B5EF4-FFF2-40B4-BE49-F238E27FC236}">
                  <a16:creationId xmlns:a16="http://schemas.microsoft.com/office/drawing/2014/main" id="{A2317FAC-B89F-4FA0-8FC3-EDB719E45BA6}"/>
                </a:ext>
              </a:extLst>
            </p:cNvPr>
            <p:cNvSpPr/>
            <p:nvPr/>
          </p:nvSpPr>
          <p:spPr>
            <a:xfrm>
              <a:off x="6121214" y="2854966"/>
              <a:ext cx="652442" cy="11841"/>
            </a:xfrm>
            <a:custGeom>
              <a:avLst/>
              <a:gdLst/>
              <a:ahLst/>
              <a:cxnLst/>
              <a:rect l="l" t="t" r="r" b="b"/>
              <a:pathLst>
                <a:path w="39010" h="708" extrusionOk="0">
                  <a:moveTo>
                    <a:pt x="1" y="1"/>
                  </a:moveTo>
                  <a:lnTo>
                    <a:pt x="1" y="707"/>
                  </a:lnTo>
                  <a:lnTo>
                    <a:pt x="39010" y="707"/>
                  </a:lnTo>
                  <a:lnTo>
                    <a:pt x="390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195;p42">
              <a:extLst>
                <a:ext uri="{FF2B5EF4-FFF2-40B4-BE49-F238E27FC236}">
                  <a16:creationId xmlns:a16="http://schemas.microsoft.com/office/drawing/2014/main" id="{1F92CB36-A095-4B50-9EFD-9C4C1163A8DE}"/>
                </a:ext>
              </a:extLst>
            </p:cNvPr>
            <p:cNvSpPr/>
            <p:nvPr/>
          </p:nvSpPr>
          <p:spPr>
            <a:xfrm>
              <a:off x="6121214" y="2781409"/>
              <a:ext cx="652442" cy="11825"/>
            </a:xfrm>
            <a:custGeom>
              <a:avLst/>
              <a:gdLst/>
              <a:ahLst/>
              <a:cxnLst/>
              <a:rect l="l" t="t" r="r" b="b"/>
              <a:pathLst>
                <a:path w="39010" h="707" extrusionOk="0">
                  <a:moveTo>
                    <a:pt x="1" y="1"/>
                  </a:moveTo>
                  <a:lnTo>
                    <a:pt x="1" y="707"/>
                  </a:lnTo>
                  <a:lnTo>
                    <a:pt x="39010" y="707"/>
                  </a:lnTo>
                  <a:lnTo>
                    <a:pt x="390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196;p42">
              <a:extLst>
                <a:ext uri="{FF2B5EF4-FFF2-40B4-BE49-F238E27FC236}">
                  <a16:creationId xmlns:a16="http://schemas.microsoft.com/office/drawing/2014/main" id="{F5299EE8-67C8-4239-8340-7273D1826A75}"/>
                </a:ext>
              </a:extLst>
            </p:cNvPr>
            <p:cNvSpPr/>
            <p:nvPr/>
          </p:nvSpPr>
          <p:spPr>
            <a:xfrm>
              <a:off x="6121214" y="2891761"/>
              <a:ext cx="652442" cy="11825"/>
            </a:xfrm>
            <a:custGeom>
              <a:avLst/>
              <a:gdLst/>
              <a:ahLst/>
              <a:cxnLst/>
              <a:rect l="l" t="t" r="r" b="b"/>
              <a:pathLst>
                <a:path w="39010" h="707" extrusionOk="0">
                  <a:moveTo>
                    <a:pt x="1" y="0"/>
                  </a:moveTo>
                  <a:lnTo>
                    <a:pt x="1" y="707"/>
                  </a:lnTo>
                  <a:lnTo>
                    <a:pt x="39010" y="707"/>
                  </a:lnTo>
                  <a:lnTo>
                    <a:pt x="390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197;p42">
              <a:extLst>
                <a:ext uri="{FF2B5EF4-FFF2-40B4-BE49-F238E27FC236}">
                  <a16:creationId xmlns:a16="http://schemas.microsoft.com/office/drawing/2014/main" id="{84ADC74D-69B2-42DC-A586-899041DAC0FE}"/>
                </a:ext>
              </a:extLst>
            </p:cNvPr>
            <p:cNvSpPr/>
            <p:nvPr/>
          </p:nvSpPr>
          <p:spPr>
            <a:xfrm>
              <a:off x="6121214" y="2928539"/>
              <a:ext cx="652442" cy="11825"/>
            </a:xfrm>
            <a:custGeom>
              <a:avLst/>
              <a:gdLst/>
              <a:ahLst/>
              <a:cxnLst/>
              <a:rect l="l" t="t" r="r" b="b"/>
              <a:pathLst>
                <a:path w="39010" h="707" extrusionOk="0">
                  <a:moveTo>
                    <a:pt x="1" y="0"/>
                  </a:moveTo>
                  <a:lnTo>
                    <a:pt x="1" y="707"/>
                  </a:lnTo>
                  <a:lnTo>
                    <a:pt x="39010" y="707"/>
                  </a:lnTo>
                  <a:lnTo>
                    <a:pt x="390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198;p42">
              <a:extLst>
                <a:ext uri="{FF2B5EF4-FFF2-40B4-BE49-F238E27FC236}">
                  <a16:creationId xmlns:a16="http://schemas.microsoft.com/office/drawing/2014/main" id="{39D792DB-1B6A-404A-9A93-92AF59F24DE7}"/>
                </a:ext>
              </a:extLst>
            </p:cNvPr>
            <p:cNvSpPr/>
            <p:nvPr/>
          </p:nvSpPr>
          <p:spPr>
            <a:xfrm>
              <a:off x="6121214" y="2965301"/>
              <a:ext cx="652442" cy="11858"/>
            </a:xfrm>
            <a:custGeom>
              <a:avLst/>
              <a:gdLst/>
              <a:ahLst/>
              <a:cxnLst/>
              <a:rect l="l" t="t" r="r" b="b"/>
              <a:pathLst>
                <a:path w="39010" h="709" extrusionOk="0">
                  <a:moveTo>
                    <a:pt x="1" y="0"/>
                  </a:moveTo>
                  <a:lnTo>
                    <a:pt x="1" y="708"/>
                  </a:lnTo>
                  <a:lnTo>
                    <a:pt x="39010" y="708"/>
                  </a:lnTo>
                  <a:lnTo>
                    <a:pt x="390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199;p42">
              <a:extLst>
                <a:ext uri="{FF2B5EF4-FFF2-40B4-BE49-F238E27FC236}">
                  <a16:creationId xmlns:a16="http://schemas.microsoft.com/office/drawing/2014/main" id="{CA4F7C4B-524E-4D1F-9BFD-72F9EEEF869D}"/>
                </a:ext>
              </a:extLst>
            </p:cNvPr>
            <p:cNvSpPr/>
            <p:nvPr/>
          </p:nvSpPr>
          <p:spPr>
            <a:xfrm>
              <a:off x="6121214" y="3002079"/>
              <a:ext cx="652442" cy="11858"/>
            </a:xfrm>
            <a:custGeom>
              <a:avLst/>
              <a:gdLst/>
              <a:ahLst/>
              <a:cxnLst/>
              <a:rect l="l" t="t" r="r" b="b"/>
              <a:pathLst>
                <a:path w="39010" h="709" extrusionOk="0">
                  <a:moveTo>
                    <a:pt x="1" y="0"/>
                  </a:moveTo>
                  <a:lnTo>
                    <a:pt x="1" y="708"/>
                  </a:lnTo>
                  <a:lnTo>
                    <a:pt x="39010" y="708"/>
                  </a:lnTo>
                  <a:lnTo>
                    <a:pt x="390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200;p42">
              <a:extLst>
                <a:ext uri="{FF2B5EF4-FFF2-40B4-BE49-F238E27FC236}">
                  <a16:creationId xmlns:a16="http://schemas.microsoft.com/office/drawing/2014/main" id="{D1C1FCCC-5314-4617-910D-EB2694BE7476}"/>
                </a:ext>
              </a:extLst>
            </p:cNvPr>
            <p:cNvSpPr/>
            <p:nvPr/>
          </p:nvSpPr>
          <p:spPr>
            <a:xfrm>
              <a:off x="6121214" y="3038857"/>
              <a:ext cx="652442" cy="11858"/>
            </a:xfrm>
            <a:custGeom>
              <a:avLst/>
              <a:gdLst/>
              <a:ahLst/>
              <a:cxnLst/>
              <a:rect l="l" t="t" r="r" b="b"/>
              <a:pathLst>
                <a:path w="39010" h="709" extrusionOk="0">
                  <a:moveTo>
                    <a:pt x="1" y="1"/>
                  </a:moveTo>
                  <a:lnTo>
                    <a:pt x="1" y="708"/>
                  </a:lnTo>
                  <a:lnTo>
                    <a:pt x="39010" y="708"/>
                  </a:lnTo>
                  <a:lnTo>
                    <a:pt x="390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201;p42">
              <a:extLst>
                <a:ext uri="{FF2B5EF4-FFF2-40B4-BE49-F238E27FC236}">
                  <a16:creationId xmlns:a16="http://schemas.microsoft.com/office/drawing/2014/main" id="{2E358072-6282-4A44-ADBA-157E29876AEA}"/>
                </a:ext>
              </a:extLst>
            </p:cNvPr>
            <p:cNvSpPr/>
            <p:nvPr/>
          </p:nvSpPr>
          <p:spPr>
            <a:xfrm>
              <a:off x="6121214" y="3075636"/>
              <a:ext cx="652442" cy="11858"/>
            </a:xfrm>
            <a:custGeom>
              <a:avLst/>
              <a:gdLst/>
              <a:ahLst/>
              <a:cxnLst/>
              <a:rect l="l" t="t" r="r" b="b"/>
              <a:pathLst>
                <a:path w="39010" h="709" extrusionOk="0">
                  <a:moveTo>
                    <a:pt x="1" y="1"/>
                  </a:moveTo>
                  <a:lnTo>
                    <a:pt x="1" y="709"/>
                  </a:lnTo>
                  <a:lnTo>
                    <a:pt x="39010" y="709"/>
                  </a:lnTo>
                  <a:lnTo>
                    <a:pt x="390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202;p42">
              <a:extLst>
                <a:ext uri="{FF2B5EF4-FFF2-40B4-BE49-F238E27FC236}">
                  <a16:creationId xmlns:a16="http://schemas.microsoft.com/office/drawing/2014/main" id="{93E23B3C-F17D-4A95-8D36-AD19C757842E}"/>
                </a:ext>
              </a:extLst>
            </p:cNvPr>
            <p:cNvSpPr/>
            <p:nvPr/>
          </p:nvSpPr>
          <p:spPr>
            <a:xfrm>
              <a:off x="6201076" y="3112431"/>
              <a:ext cx="572580" cy="11825"/>
            </a:xfrm>
            <a:custGeom>
              <a:avLst/>
              <a:gdLst/>
              <a:ahLst/>
              <a:cxnLst/>
              <a:rect l="l" t="t" r="r" b="b"/>
              <a:pathLst>
                <a:path w="34235" h="707" extrusionOk="0">
                  <a:moveTo>
                    <a:pt x="1" y="0"/>
                  </a:moveTo>
                  <a:lnTo>
                    <a:pt x="1" y="706"/>
                  </a:lnTo>
                  <a:lnTo>
                    <a:pt x="34235" y="706"/>
                  </a:lnTo>
                  <a:lnTo>
                    <a:pt x="342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203;p42">
              <a:extLst>
                <a:ext uri="{FF2B5EF4-FFF2-40B4-BE49-F238E27FC236}">
                  <a16:creationId xmlns:a16="http://schemas.microsoft.com/office/drawing/2014/main" id="{3D7BB560-1DD1-4F73-8CFC-00DE057DDAC1}"/>
                </a:ext>
              </a:extLst>
            </p:cNvPr>
            <p:cNvSpPr/>
            <p:nvPr/>
          </p:nvSpPr>
          <p:spPr>
            <a:xfrm>
              <a:off x="5367636" y="2519028"/>
              <a:ext cx="1515235" cy="124501"/>
            </a:xfrm>
            <a:custGeom>
              <a:avLst/>
              <a:gdLst/>
              <a:ahLst/>
              <a:cxnLst/>
              <a:rect l="l" t="t" r="r" b="b"/>
              <a:pathLst>
                <a:path w="90597" h="7444" extrusionOk="0">
                  <a:moveTo>
                    <a:pt x="3969" y="0"/>
                  </a:moveTo>
                  <a:cubicBezTo>
                    <a:pt x="1777" y="0"/>
                    <a:pt x="0" y="1777"/>
                    <a:pt x="0" y="3969"/>
                  </a:cubicBezTo>
                  <a:lnTo>
                    <a:pt x="0" y="7444"/>
                  </a:lnTo>
                  <a:lnTo>
                    <a:pt x="90596" y="7444"/>
                  </a:lnTo>
                  <a:lnTo>
                    <a:pt x="90596" y="3970"/>
                  </a:lnTo>
                  <a:cubicBezTo>
                    <a:pt x="90596" y="1777"/>
                    <a:pt x="88819" y="0"/>
                    <a:pt x="86626" y="0"/>
                  </a:cubicBez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204;p42">
              <a:extLst>
                <a:ext uri="{FF2B5EF4-FFF2-40B4-BE49-F238E27FC236}">
                  <a16:creationId xmlns:a16="http://schemas.microsoft.com/office/drawing/2014/main" id="{C9A27C39-C0BB-4F6D-B731-EF50A14F94C3}"/>
                </a:ext>
              </a:extLst>
            </p:cNvPr>
            <p:cNvSpPr/>
            <p:nvPr/>
          </p:nvSpPr>
          <p:spPr>
            <a:xfrm>
              <a:off x="6648169" y="2564419"/>
              <a:ext cx="39805" cy="38300"/>
            </a:xfrm>
            <a:custGeom>
              <a:avLst/>
              <a:gdLst/>
              <a:ahLst/>
              <a:cxnLst/>
              <a:rect l="l" t="t" r="r" b="b"/>
              <a:pathLst>
                <a:path w="2380" h="2290" extrusionOk="0">
                  <a:moveTo>
                    <a:pt x="1231" y="0"/>
                  </a:moveTo>
                  <a:cubicBezTo>
                    <a:pt x="770" y="0"/>
                    <a:pt x="354" y="280"/>
                    <a:pt x="177" y="707"/>
                  </a:cubicBezTo>
                  <a:cubicBezTo>
                    <a:pt x="0" y="1134"/>
                    <a:pt x="98" y="1626"/>
                    <a:pt x="426" y="1954"/>
                  </a:cubicBezTo>
                  <a:cubicBezTo>
                    <a:pt x="645" y="2173"/>
                    <a:pt x="938" y="2289"/>
                    <a:pt x="1236" y="2289"/>
                  </a:cubicBezTo>
                  <a:cubicBezTo>
                    <a:pt x="1383" y="2289"/>
                    <a:pt x="1532" y="2261"/>
                    <a:pt x="1673" y="2203"/>
                  </a:cubicBezTo>
                  <a:cubicBezTo>
                    <a:pt x="2101" y="2024"/>
                    <a:pt x="2380" y="1607"/>
                    <a:pt x="2380" y="1145"/>
                  </a:cubicBezTo>
                  <a:cubicBezTo>
                    <a:pt x="2380" y="513"/>
                    <a:pt x="1867" y="0"/>
                    <a:pt x="1235" y="0"/>
                  </a:cubicBezTo>
                  <a:cubicBezTo>
                    <a:pt x="1234" y="0"/>
                    <a:pt x="1233" y="0"/>
                    <a:pt x="1231" y="0"/>
                  </a:cubicBezTo>
                  <a:close/>
                </a:path>
              </a:pathLst>
            </a:custGeom>
            <a:solidFill>
              <a:srgbClr val="CF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205;p42">
              <a:extLst>
                <a:ext uri="{FF2B5EF4-FFF2-40B4-BE49-F238E27FC236}">
                  <a16:creationId xmlns:a16="http://schemas.microsoft.com/office/drawing/2014/main" id="{263D8BE0-3942-4605-A9A7-5EAC0C8BBF58}"/>
                </a:ext>
              </a:extLst>
            </p:cNvPr>
            <p:cNvSpPr/>
            <p:nvPr/>
          </p:nvSpPr>
          <p:spPr>
            <a:xfrm>
              <a:off x="6727696" y="2564402"/>
              <a:ext cx="38300" cy="38300"/>
            </a:xfrm>
            <a:custGeom>
              <a:avLst/>
              <a:gdLst/>
              <a:ahLst/>
              <a:cxnLst/>
              <a:rect l="l" t="t" r="r" b="b"/>
              <a:pathLst>
                <a:path w="2290" h="2290" extrusionOk="0">
                  <a:moveTo>
                    <a:pt x="1145" y="0"/>
                  </a:moveTo>
                  <a:cubicBezTo>
                    <a:pt x="513" y="0"/>
                    <a:pt x="1" y="514"/>
                    <a:pt x="1" y="1145"/>
                  </a:cubicBezTo>
                  <a:cubicBezTo>
                    <a:pt x="1" y="1777"/>
                    <a:pt x="513" y="2289"/>
                    <a:pt x="1145" y="2289"/>
                  </a:cubicBezTo>
                  <a:cubicBezTo>
                    <a:pt x="1777" y="2289"/>
                    <a:pt x="2290" y="1777"/>
                    <a:pt x="2290" y="1145"/>
                  </a:cubicBezTo>
                  <a:cubicBezTo>
                    <a:pt x="2290" y="514"/>
                    <a:pt x="1777" y="0"/>
                    <a:pt x="1145" y="0"/>
                  </a:cubicBezTo>
                  <a:close/>
                </a:path>
              </a:pathLst>
            </a:custGeom>
            <a:solidFill>
              <a:srgbClr val="CF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206;p42">
              <a:extLst>
                <a:ext uri="{FF2B5EF4-FFF2-40B4-BE49-F238E27FC236}">
                  <a16:creationId xmlns:a16="http://schemas.microsoft.com/office/drawing/2014/main" id="{256188BE-CD05-4B63-B972-A09A110F18FF}"/>
                </a:ext>
              </a:extLst>
            </p:cNvPr>
            <p:cNvSpPr/>
            <p:nvPr/>
          </p:nvSpPr>
          <p:spPr>
            <a:xfrm>
              <a:off x="6805718" y="2564402"/>
              <a:ext cx="38317" cy="38300"/>
            </a:xfrm>
            <a:custGeom>
              <a:avLst/>
              <a:gdLst/>
              <a:ahLst/>
              <a:cxnLst/>
              <a:rect l="l" t="t" r="r" b="b"/>
              <a:pathLst>
                <a:path w="2291" h="2290" extrusionOk="0">
                  <a:moveTo>
                    <a:pt x="1146" y="0"/>
                  </a:moveTo>
                  <a:cubicBezTo>
                    <a:pt x="513" y="0"/>
                    <a:pt x="1" y="514"/>
                    <a:pt x="1" y="1145"/>
                  </a:cubicBezTo>
                  <a:cubicBezTo>
                    <a:pt x="1" y="1777"/>
                    <a:pt x="513" y="2289"/>
                    <a:pt x="1146" y="2289"/>
                  </a:cubicBezTo>
                  <a:cubicBezTo>
                    <a:pt x="1778" y="2289"/>
                    <a:pt x="2290" y="1777"/>
                    <a:pt x="2290" y="1145"/>
                  </a:cubicBezTo>
                  <a:cubicBezTo>
                    <a:pt x="2290" y="514"/>
                    <a:pt x="1778" y="0"/>
                    <a:pt x="11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207;p42">
              <a:extLst>
                <a:ext uri="{FF2B5EF4-FFF2-40B4-BE49-F238E27FC236}">
                  <a16:creationId xmlns:a16="http://schemas.microsoft.com/office/drawing/2014/main" id="{C7ACF417-1796-4060-898E-1962F9C0A1B9}"/>
                </a:ext>
              </a:extLst>
            </p:cNvPr>
            <p:cNvSpPr/>
            <p:nvPr/>
          </p:nvSpPr>
          <p:spPr>
            <a:xfrm>
              <a:off x="4965115" y="2744313"/>
              <a:ext cx="1515252" cy="1018502"/>
            </a:xfrm>
            <a:custGeom>
              <a:avLst/>
              <a:gdLst/>
              <a:ahLst/>
              <a:cxnLst/>
              <a:rect l="l" t="t" r="r" b="b"/>
              <a:pathLst>
                <a:path w="90598" h="60897" extrusionOk="0">
                  <a:moveTo>
                    <a:pt x="3971" y="1"/>
                  </a:moveTo>
                  <a:cubicBezTo>
                    <a:pt x="1771" y="1"/>
                    <a:pt x="0" y="1770"/>
                    <a:pt x="0" y="3970"/>
                  </a:cubicBezTo>
                  <a:lnTo>
                    <a:pt x="0" y="56928"/>
                  </a:lnTo>
                  <a:cubicBezTo>
                    <a:pt x="0" y="59127"/>
                    <a:pt x="1771" y="60896"/>
                    <a:pt x="3971" y="60896"/>
                  </a:cubicBezTo>
                  <a:lnTo>
                    <a:pt x="86627" y="60896"/>
                  </a:lnTo>
                  <a:cubicBezTo>
                    <a:pt x="88826" y="60896"/>
                    <a:pt x="90597" y="59127"/>
                    <a:pt x="90597" y="56928"/>
                  </a:cubicBezTo>
                  <a:lnTo>
                    <a:pt x="90597" y="3970"/>
                  </a:lnTo>
                  <a:cubicBezTo>
                    <a:pt x="90597" y="1770"/>
                    <a:pt x="88826" y="1"/>
                    <a:pt x="86627" y="1"/>
                  </a:cubicBezTo>
                  <a:close/>
                </a:path>
              </a:pathLst>
            </a:custGeom>
            <a:gradFill>
              <a:gsLst>
                <a:gs pos="0">
                  <a:srgbClr val="FFFFFF">
                    <a:alpha val="11372"/>
                  </a:srgbClr>
                </a:gs>
                <a:gs pos="66000">
                  <a:srgbClr val="E354F7">
                    <a:alpha val="16078"/>
                  </a:srgbClr>
                </a:gs>
                <a:gs pos="100000">
                  <a:srgbClr val="10ECFF">
                    <a:alpha val="254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208;p42">
              <a:extLst>
                <a:ext uri="{FF2B5EF4-FFF2-40B4-BE49-F238E27FC236}">
                  <a16:creationId xmlns:a16="http://schemas.microsoft.com/office/drawing/2014/main" id="{F6669237-F538-4266-862E-0AE46C614135}"/>
                </a:ext>
              </a:extLst>
            </p:cNvPr>
            <p:cNvSpPr/>
            <p:nvPr/>
          </p:nvSpPr>
          <p:spPr>
            <a:xfrm>
              <a:off x="4995856" y="2704642"/>
              <a:ext cx="1515252" cy="1018502"/>
            </a:xfrm>
            <a:custGeom>
              <a:avLst/>
              <a:gdLst/>
              <a:ahLst/>
              <a:cxnLst/>
              <a:rect l="l" t="t" r="r" b="b"/>
              <a:pathLst>
                <a:path w="90598" h="60897" extrusionOk="0">
                  <a:moveTo>
                    <a:pt x="3971" y="1"/>
                  </a:moveTo>
                  <a:cubicBezTo>
                    <a:pt x="1772" y="1"/>
                    <a:pt x="0" y="1771"/>
                    <a:pt x="0" y="3970"/>
                  </a:cubicBezTo>
                  <a:lnTo>
                    <a:pt x="0" y="56928"/>
                  </a:lnTo>
                  <a:cubicBezTo>
                    <a:pt x="0" y="59127"/>
                    <a:pt x="1772" y="60897"/>
                    <a:pt x="3971" y="60897"/>
                  </a:cubicBezTo>
                  <a:lnTo>
                    <a:pt x="86627" y="60897"/>
                  </a:lnTo>
                  <a:cubicBezTo>
                    <a:pt x="88826" y="60897"/>
                    <a:pt x="90597" y="59127"/>
                    <a:pt x="90597" y="56928"/>
                  </a:cubicBezTo>
                  <a:lnTo>
                    <a:pt x="90597" y="3970"/>
                  </a:lnTo>
                  <a:cubicBezTo>
                    <a:pt x="90597" y="1771"/>
                    <a:pt x="88826" y="1"/>
                    <a:pt x="866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209;p42">
              <a:extLst>
                <a:ext uri="{FF2B5EF4-FFF2-40B4-BE49-F238E27FC236}">
                  <a16:creationId xmlns:a16="http://schemas.microsoft.com/office/drawing/2014/main" id="{2FD4C581-4BF6-4AD2-8A7C-702C7BD407AB}"/>
                </a:ext>
              </a:extLst>
            </p:cNvPr>
            <p:cNvSpPr/>
            <p:nvPr/>
          </p:nvSpPr>
          <p:spPr>
            <a:xfrm>
              <a:off x="5139858" y="3448637"/>
              <a:ext cx="66014" cy="165745"/>
            </a:xfrm>
            <a:custGeom>
              <a:avLst/>
              <a:gdLst/>
              <a:ahLst/>
              <a:cxnLst/>
              <a:rect l="l" t="t" r="r" b="b"/>
              <a:pathLst>
                <a:path w="3947" h="9910" extrusionOk="0">
                  <a:moveTo>
                    <a:pt x="0" y="1"/>
                  </a:moveTo>
                  <a:lnTo>
                    <a:pt x="0" y="9909"/>
                  </a:lnTo>
                  <a:lnTo>
                    <a:pt x="3946" y="9909"/>
                  </a:lnTo>
                  <a:lnTo>
                    <a:pt x="3946" y="1"/>
                  </a:ln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210;p42">
              <a:extLst>
                <a:ext uri="{FF2B5EF4-FFF2-40B4-BE49-F238E27FC236}">
                  <a16:creationId xmlns:a16="http://schemas.microsoft.com/office/drawing/2014/main" id="{9C9C0BFB-EB97-4131-A270-283E00BE8A83}"/>
                </a:ext>
              </a:extLst>
            </p:cNvPr>
            <p:cNvSpPr/>
            <p:nvPr/>
          </p:nvSpPr>
          <p:spPr>
            <a:xfrm>
              <a:off x="5288577" y="3303179"/>
              <a:ext cx="66047" cy="311202"/>
            </a:xfrm>
            <a:custGeom>
              <a:avLst/>
              <a:gdLst/>
              <a:ahLst/>
              <a:cxnLst/>
              <a:rect l="l" t="t" r="r" b="b"/>
              <a:pathLst>
                <a:path w="3949" h="18607" extrusionOk="0">
                  <a:moveTo>
                    <a:pt x="1" y="1"/>
                  </a:moveTo>
                  <a:lnTo>
                    <a:pt x="1" y="18606"/>
                  </a:lnTo>
                  <a:lnTo>
                    <a:pt x="3948" y="18606"/>
                  </a:lnTo>
                  <a:lnTo>
                    <a:pt x="3948" y="1"/>
                  </a:ln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211;p42">
              <a:extLst>
                <a:ext uri="{FF2B5EF4-FFF2-40B4-BE49-F238E27FC236}">
                  <a16:creationId xmlns:a16="http://schemas.microsoft.com/office/drawing/2014/main" id="{11D6423E-9D7A-45C8-A774-9232F8439E8E}"/>
                </a:ext>
              </a:extLst>
            </p:cNvPr>
            <p:cNvSpPr/>
            <p:nvPr/>
          </p:nvSpPr>
          <p:spPr>
            <a:xfrm>
              <a:off x="5437329" y="3335358"/>
              <a:ext cx="66014" cy="279023"/>
            </a:xfrm>
            <a:custGeom>
              <a:avLst/>
              <a:gdLst/>
              <a:ahLst/>
              <a:cxnLst/>
              <a:rect l="l" t="t" r="r" b="b"/>
              <a:pathLst>
                <a:path w="3947" h="16683" extrusionOk="0">
                  <a:moveTo>
                    <a:pt x="1" y="0"/>
                  </a:moveTo>
                  <a:lnTo>
                    <a:pt x="1" y="16682"/>
                  </a:lnTo>
                  <a:lnTo>
                    <a:pt x="3947" y="16682"/>
                  </a:lnTo>
                  <a:lnTo>
                    <a:pt x="3947" y="0"/>
                  </a:ln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212;p42">
              <a:extLst>
                <a:ext uri="{FF2B5EF4-FFF2-40B4-BE49-F238E27FC236}">
                  <a16:creationId xmlns:a16="http://schemas.microsoft.com/office/drawing/2014/main" id="{9588AA77-1B17-47F8-BC1F-4A525F97F1A3}"/>
                </a:ext>
              </a:extLst>
            </p:cNvPr>
            <p:cNvSpPr/>
            <p:nvPr/>
          </p:nvSpPr>
          <p:spPr>
            <a:xfrm>
              <a:off x="5586065" y="3177842"/>
              <a:ext cx="66014" cy="436539"/>
            </a:xfrm>
            <a:custGeom>
              <a:avLst/>
              <a:gdLst/>
              <a:ahLst/>
              <a:cxnLst/>
              <a:rect l="l" t="t" r="r" b="b"/>
              <a:pathLst>
                <a:path w="3947" h="26101" extrusionOk="0">
                  <a:moveTo>
                    <a:pt x="0" y="1"/>
                  </a:moveTo>
                  <a:lnTo>
                    <a:pt x="0" y="26100"/>
                  </a:lnTo>
                  <a:lnTo>
                    <a:pt x="3946" y="26100"/>
                  </a:lnTo>
                  <a:lnTo>
                    <a:pt x="3946" y="1"/>
                  </a:ln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213;p42">
              <a:extLst>
                <a:ext uri="{FF2B5EF4-FFF2-40B4-BE49-F238E27FC236}">
                  <a16:creationId xmlns:a16="http://schemas.microsoft.com/office/drawing/2014/main" id="{AA81CADD-BBFB-4A3C-9431-2A5ED2200910}"/>
                </a:ext>
              </a:extLst>
            </p:cNvPr>
            <p:cNvSpPr/>
            <p:nvPr/>
          </p:nvSpPr>
          <p:spPr>
            <a:xfrm>
              <a:off x="5096273" y="3087142"/>
              <a:ext cx="590710" cy="572848"/>
            </a:xfrm>
            <a:custGeom>
              <a:avLst/>
              <a:gdLst/>
              <a:ahLst/>
              <a:cxnLst/>
              <a:rect l="l" t="t" r="r" b="b"/>
              <a:pathLst>
                <a:path w="35319" h="34251" extrusionOk="0">
                  <a:moveTo>
                    <a:pt x="0" y="1"/>
                  </a:moveTo>
                  <a:lnTo>
                    <a:pt x="0" y="34250"/>
                  </a:lnTo>
                  <a:lnTo>
                    <a:pt x="35319" y="34250"/>
                  </a:lnTo>
                  <a:lnTo>
                    <a:pt x="35319" y="33711"/>
                  </a:lnTo>
                  <a:lnTo>
                    <a:pt x="540" y="33711"/>
                  </a:lnTo>
                  <a:lnTo>
                    <a:pt x="5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214;p42">
              <a:extLst>
                <a:ext uri="{FF2B5EF4-FFF2-40B4-BE49-F238E27FC236}">
                  <a16:creationId xmlns:a16="http://schemas.microsoft.com/office/drawing/2014/main" id="{4C88C890-F741-4406-9B3E-8A775E2A247D}"/>
                </a:ext>
              </a:extLst>
            </p:cNvPr>
            <p:cNvSpPr/>
            <p:nvPr/>
          </p:nvSpPr>
          <p:spPr>
            <a:xfrm>
              <a:off x="5150930" y="3084132"/>
              <a:ext cx="459369" cy="286917"/>
            </a:xfrm>
            <a:custGeom>
              <a:avLst/>
              <a:gdLst/>
              <a:ahLst/>
              <a:cxnLst/>
              <a:rect l="l" t="t" r="r" b="b"/>
              <a:pathLst>
                <a:path w="27466" h="17155" extrusionOk="0">
                  <a:moveTo>
                    <a:pt x="27065" y="1"/>
                  </a:moveTo>
                  <a:lnTo>
                    <a:pt x="17797" y="10318"/>
                  </a:lnTo>
                  <a:lnTo>
                    <a:pt x="9240" y="8458"/>
                  </a:lnTo>
                  <a:lnTo>
                    <a:pt x="1" y="16755"/>
                  </a:lnTo>
                  <a:lnTo>
                    <a:pt x="360" y="17155"/>
                  </a:lnTo>
                  <a:lnTo>
                    <a:pt x="9395" y="9043"/>
                  </a:lnTo>
                  <a:lnTo>
                    <a:pt x="17989" y="10910"/>
                  </a:lnTo>
                  <a:lnTo>
                    <a:pt x="27466" y="362"/>
                  </a:lnTo>
                  <a:lnTo>
                    <a:pt x="2706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215;p42">
              <a:extLst>
                <a:ext uri="{FF2B5EF4-FFF2-40B4-BE49-F238E27FC236}">
                  <a16:creationId xmlns:a16="http://schemas.microsoft.com/office/drawing/2014/main" id="{EE20CF99-004B-4B6F-A3F4-A813C734BAEA}"/>
                </a:ext>
              </a:extLst>
            </p:cNvPr>
            <p:cNvSpPr/>
            <p:nvPr/>
          </p:nvSpPr>
          <p:spPr>
            <a:xfrm>
              <a:off x="5578706" y="3058643"/>
              <a:ext cx="56447" cy="57049"/>
            </a:xfrm>
            <a:custGeom>
              <a:avLst/>
              <a:gdLst/>
              <a:ahLst/>
              <a:cxnLst/>
              <a:rect l="l" t="t" r="r" b="b"/>
              <a:pathLst>
                <a:path w="3375" h="3411" extrusionOk="0">
                  <a:moveTo>
                    <a:pt x="3374" y="1"/>
                  </a:moveTo>
                  <a:lnTo>
                    <a:pt x="1" y="904"/>
                  </a:lnTo>
                  <a:lnTo>
                    <a:pt x="2614" y="3410"/>
                  </a:lnTo>
                  <a:lnTo>
                    <a:pt x="33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216;p42">
              <a:extLst>
                <a:ext uri="{FF2B5EF4-FFF2-40B4-BE49-F238E27FC236}">
                  <a16:creationId xmlns:a16="http://schemas.microsoft.com/office/drawing/2014/main" id="{A4AD5B4A-B01C-43B5-BB7A-64A7EBEAD172}"/>
                </a:ext>
              </a:extLst>
            </p:cNvPr>
            <p:cNvSpPr/>
            <p:nvPr/>
          </p:nvSpPr>
          <p:spPr>
            <a:xfrm>
              <a:off x="5742928" y="3436896"/>
              <a:ext cx="45341" cy="45341"/>
            </a:xfrm>
            <a:custGeom>
              <a:avLst/>
              <a:gdLst/>
              <a:ahLst/>
              <a:cxnLst/>
              <a:rect l="l" t="t" r="r" b="b"/>
              <a:pathLst>
                <a:path w="2711" h="2711" extrusionOk="0">
                  <a:moveTo>
                    <a:pt x="0" y="0"/>
                  </a:moveTo>
                  <a:lnTo>
                    <a:pt x="0" y="2711"/>
                  </a:lnTo>
                  <a:lnTo>
                    <a:pt x="2710" y="2711"/>
                  </a:lnTo>
                  <a:lnTo>
                    <a:pt x="2710" y="0"/>
                  </a:ln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217;p42">
              <a:extLst>
                <a:ext uri="{FF2B5EF4-FFF2-40B4-BE49-F238E27FC236}">
                  <a16:creationId xmlns:a16="http://schemas.microsoft.com/office/drawing/2014/main" id="{E58EFB75-3C92-4A85-9D84-0F7B41D7C798}"/>
                </a:ext>
              </a:extLst>
            </p:cNvPr>
            <p:cNvSpPr/>
            <p:nvPr/>
          </p:nvSpPr>
          <p:spPr>
            <a:xfrm>
              <a:off x="5742928" y="3516306"/>
              <a:ext cx="45341" cy="45341"/>
            </a:xfrm>
            <a:custGeom>
              <a:avLst/>
              <a:gdLst/>
              <a:ahLst/>
              <a:cxnLst/>
              <a:rect l="l" t="t" r="r" b="b"/>
              <a:pathLst>
                <a:path w="2711" h="2711" extrusionOk="0">
                  <a:moveTo>
                    <a:pt x="0" y="1"/>
                  </a:moveTo>
                  <a:lnTo>
                    <a:pt x="0" y="2711"/>
                  </a:lnTo>
                  <a:lnTo>
                    <a:pt x="2710" y="2711"/>
                  </a:lnTo>
                  <a:lnTo>
                    <a:pt x="2710" y="1"/>
                  </a:ln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18;p42">
              <a:extLst>
                <a:ext uri="{FF2B5EF4-FFF2-40B4-BE49-F238E27FC236}">
                  <a16:creationId xmlns:a16="http://schemas.microsoft.com/office/drawing/2014/main" id="{CD8F1C9A-A6D3-42C5-A045-8DC371812AC5}"/>
                </a:ext>
              </a:extLst>
            </p:cNvPr>
            <p:cNvSpPr/>
            <p:nvPr/>
          </p:nvSpPr>
          <p:spPr>
            <a:xfrm>
              <a:off x="5800730" y="3535874"/>
              <a:ext cx="143684" cy="25773"/>
            </a:xfrm>
            <a:custGeom>
              <a:avLst/>
              <a:gdLst/>
              <a:ahLst/>
              <a:cxnLst/>
              <a:rect l="l" t="t" r="r" b="b"/>
              <a:pathLst>
                <a:path w="8591" h="1541" extrusionOk="0">
                  <a:moveTo>
                    <a:pt x="1" y="1"/>
                  </a:moveTo>
                  <a:lnTo>
                    <a:pt x="1" y="1541"/>
                  </a:lnTo>
                  <a:lnTo>
                    <a:pt x="8591" y="1541"/>
                  </a:lnTo>
                  <a:lnTo>
                    <a:pt x="85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19;p42">
              <a:extLst>
                <a:ext uri="{FF2B5EF4-FFF2-40B4-BE49-F238E27FC236}">
                  <a16:creationId xmlns:a16="http://schemas.microsoft.com/office/drawing/2014/main" id="{0BFE7B2C-E870-451F-8ED2-7EE11735D9F5}"/>
                </a:ext>
              </a:extLst>
            </p:cNvPr>
            <p:cNvSpPr/>
            <p:nvPr/>
          </p:nvSpPr>
          <p:spPr>
            <a:xfrm>
              <a:off x="5800730" y="3456464"/>
              <a:ext cx="143684" cy="25773"/>
            </a:xfrm>
            <a:custGeom>
              <a:avLst/>
              <a:gdLst/>
              <a:ahLst/>
              <a:cxnLst/>
              <a:rect l="l" t="t" r="r" b="b"/>
              <a:pathLst>
                <a:path w="8591" h="1541" extrusionOk="0">
                  <a:moveTo>
                    <a:pt x="1" y="1"/>
                  </a:moveTo>
                  <a:lnTo>
                    <a:pt x="1" y="1541"/>
                  </a:lnTo>
                  <a:lnTo>
                    <a:pt x="8591" y="1541"/>
                  </a:lnTo>
                  <a:lnTo>
                    <a:pt x="85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20;p42">
              <a:extLst>
                <a:ext uri="{FF2B5EF4-FFF2-40B4-BE49-F238E27FC236}">
                  <a16:creationId xmlns:a16="http://schemas.microsoft.com/office/drawing/2014/main" id="{ADF2D897-A561-424C-A737-4C7CA0CF8559}"/>
                </a:ext>
              </a:extLst>
            </p:cNvPr>
            <p:cNvSpPr/>
            <p:nvPr/>
          </p:nvSpPr>
          <p:spPr>
            <a:xfrm>
              <a:off x="6009491" y="3436896"/>
              <a:ext cx="45341" cy="45341"/>
            </a:xfrm>
            <a:custGeom>
              <a:avLst/>
              <a:gdLst/>
              <a:ahLst/>
              <a:cxnLst/>
              <a:rect l="l" t="t" r="r" b="b"/>
              <a:pathLst>
                <a:path w="2711" h="2711" extrusionOk="0">
                  <a:moveTo>
                    <a:pt x="0" y="0"/>
                  </a:moveTo>
                  <a:lnTo>
                    <a:pt x="0" y="2711"/>
                  </a:lnTo>
                  <a:lnTo>
                    <a:pt x="2710" y="2711"/>
                  </a:lnTo>
                  <a:lnTo>
                    <a:pt x="2710" y="0"/>
                  </a:ln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221;p42">
              <a:extLst>
                <a:ext uri="{FF2B5EF4-FFF2-40B4-BE49-F238E27FC236}">
                  <a16:creationId xmlns:a16="http://schemas.microsoft.com/office/drawing/2014/main" id="{46AC6E0D-76F3-4EBF-8FBC-B9A85B8C0E34}"/>
                </a:ext>
              </a:extLst>
            </p:cNvPr>
            <p:cNvSpPr/>
            <p:nvPr/>
          </p:nvSpPr>
          <p:spPr>
            <a:xfrm>
              <a:off x="6009491" y="3516306"/>
              <a:ext cx="45341" cy="45341"/>
            </a:xfrm>
            <a:custGeom>
              <a:avLst/>
              <a:gdLst/>
              <a:ahLst/>
              <a:cxnLst/>
              <a:rect l="l" t="t" r="r" b="b"/>
              <a:pathLst>
                <a:path w="2711" h="2711" extrusionOk="0">
                  <a:moveTo>
                    <a:pt x="0" y="1"/>
                  </a:moveTo>
                  <a:lnTo>
                    <a:pt x="0" y="2711"/>
                  </a:lnTo>
                  <a:lnTo>
                    <a:pt x="2710" y="2711"/>
                  </a:lnTo>
                  <a:lnTo>
                    <a:pt x="2710" y="1"/>
                  </a:ln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222;p42">
              <a:extLst>
                <a:ext uri="{FF2B5EF4-FFF2-40B4-BE49-F238E27FC236}">
                  <a16:creationId xmlns:a16="http://schemas.microsoft.com/office/drawing/2014/main" id="{2A03F2CB-6295-4373-9A10-E950C99F22C5}"/>
                </a:ext>
              </a:extLst>
            </p:cNvPr>
            <p:cNvSpPr/>
            <p:nvPr/>
          </p:nvSpPr>
          <p:spPr>
            <a:xfrm>
              <a:off x="6067293" y="3535874"/>
              <a:ext cx="143718" cy="25773"/>
            </a:xfrm>
            <a:custGeom>
              <a:avLst/>
              <a:gdLst/>
              <a:ahLst/>
              <a:cxnLst/>
              <a:rect l="l" t="t" r="r" b="b"/>
              <a:pathLst>
                <a:path w="8593" h="1541" extrusionOk="0">
                  <a:moveTo>
                    <a:pt x="1" y="1"/>
                  </a:moveTo>
                  <a:lnTo>
                    <a:pt x="1" y="1541"/>
                  </a:lnTo>
                  <a:lnTo>
                    <a:pt x="8592" y="1541"/>
                  </a:lnTo>
                  <a:lnTo>
                    <a:pt x="859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223;p42">
              <a:extLst>
                <a:ext uri="{FF2B5EF4-FFF2-40B4-BE49-F238E27FC236}">
                  <a16:creationId xmlns:a16="http://schemas.microsoft.com/office/drawing/2014/main" id="{C7A47CC7-90EC-4554-9922-7CFD5F76DAC9}"/>
                </a:ext>
              </a:extLst>
            </p:cNvPr>
            <p:cNvSpPr/>
            <p:nvPr/>
          </p:nvSpPr>
          <p:spPr>
            <a:xfrm>
              <a:off x="6067293" y="3456464"/>
              <a:ext cx="143718" cy="25773"/>
            </a:xfrm>
            <a:custGeom>
              <a:avLst/>
              <a:gdLst/>
              <a:ahLst/>
              <a:cxnLst/>
              <a:rect l="l" t="t" r="r" b="b"/>
              <a:pathLst>
                <a:path w="8593" h="1541" extrusionOk="0">
                  <a:moveTo>
                    <a:pt x="1" y="1"/>
                  </a:moveTo>
                  <a:lnTo>
                    <a:pt x="1" y="1541"/>
                  </a:lnTo>
                  <a:lnTo>
                    <a:pt x="8592" y="1541"/>
                  </a:lnTo>
                  <a:lnTo>
                    <a:pt x="859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224;p42">
              <a:extLst>
                <a:ext uri="{FF2B5EF4-FFF2-40B4-BE49-F238E27FC236}">
                  <a16:creationId xmlns:a16="http://schemas.microsoft.com/office/drawing/2014/main" id="{20BC2488-BE82-488E-BDAE-2B5D7A6226F3}"/>
                </a:ext>
              </a:extLst>
            </p:cNvPr>
            <p:cNvSpPr/>
            <p:nvPr/>
          </p:nvSpPr>
          <p:spPr>
            <a:xfrm>
              <a:off x="6249512" y="3436896"/>
              <a:ext cx="45341" cy="45341"/>
            </a:xfrm>
            <a:custGeom>
              <a:avLst/>
              <a:gdLst/>
              <a:ahLst/>
              <a:cxnLst/>
              <a:rect l="l" t="t" r="r" b="b"/>
              <a:pathLst>
                <a:path w="2711" h="2711" extrusionOk="0">
                  <a:moveTo>
                    <a:pt x="1" y="0"/>
                  </a:moveTo>
                  <a:lnTo>
                    <a:pt x="1" y="2711"/>
                  </a:lnTo>
                  <a:lnTo>
                    <a:pt x="2711" y="2711"/>
                  </a:lnTo>
                  <a:lnTo>
                    <a:pt x="2711" y="0"/>
                  </a:ln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225;p42">
              <a:extLst>
                <a:ext uri="{FF2B5EF4-FFF2-40B4-BE49-F238E27FC236}">
                  <a16:creationId xmlns:a16="http://schemas.microsoft.com/office/drawing/2014/main" id="{0D63CF86-F740-49D4-A894-CF43137FB401}"/>
                </a:ext>
              </a:extLst>
            </p:cNvPr>
            <p:cNvSpPr/>
            <p:nvPr/>
          </p:nvSpPr>
          <p:spPr>
            <a:xfrm>
              <a:off x="6249512" y="3516306"/>
              <a:ext cx="45341" cy="45341"/>
            </a:xfrm>
            <a:custGeom>
              <a:avLst/>
              <a:gdLst/>
              <a:ahLst/>
              <a:cxnLst/>
              <a:rect l="l" t="t" r="r" b="b"/>
              <a:pathLst>
                <a:path w="2711" h="2711" extrusionOk="0">
                  <a:moveTo>
                    <a:pt x="1" y="1"/>
                  </a:moveTo>
                  <a:lnTo>
                    <a:pt x="1" y="2711"/>
                  </a:lnTo>
                  <a:lnTo>
                    <a:pt x="2711" y="2711"/>
                  </a:lnTo>
                  <a:lnTo>
                    <a:pt x="2711" y="1"/>
                  </a:ln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226;p42">
              <a:extLst>
                <a:ext uri="{FF2B5EF4-FFF2-40B4-BE49-F238E27FC236}">
                  <a16:creationId xmlns:a16="http://schemas.microsoft.com/office/drawing/2014/main" id="{3F34E2CC-7E56-4FF3-8F66-A3ED2CC8B3B3}"/>
                </a:ext>
              </a:extLst>
            </p:cNvPr>
            <p:cNvSpPr/>
            <p:nvPr/>
          </p:nvSpPr>
          <p:spPr>
            <a:xfrm>
              <a:off x="6307347" y="3535874"/>
              <a:ext cx="94563" cy="25773"/>
            </a:xfrm>
            <a:custGeom>
              <a:avLst/>
              <a:gdLst/>
              <a:ahLst/>
              <a:cxnLst/>
              <a:rect l="l" t="t" r="r" b="b"/>
              <a:pathLst>
                <a:path w="5654" h="1541" extrusionOk="0">
                  <a:moveTo>
                    <a:pt x="1" y="1"/>
                  </a:moveTo>
                  <a:lnTo>
                    <a:pt x="1" y="1541"/>
                  </a:lnTo>
                  <a:lnTo>
                    <a:pt x="5653" y="1541"/>
                  </a:lnTo>
                  <a:lnTo>
                    <a:pt x="56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227;p42">
              <a:extLst>
                <a:ext uri="{FF2B5EF4-FFF2-40B4-BE49-F238E27FC236}">
                  <a16:creationId xmlns:a16="http://schemas.microsoft.com/office/drawing/2014/main" id="{D4121E31-E79E-478E-A1CB-FD5CF17D21DC}"/>
                </a:ext>
              </a:extLst>
            </p:cNvPr>
            <p:cNvSpPr/>
            <p:nvPr/>
          </p:nvSpPr>
          <p:spPr>
            <a:xfrm>
              <a:off x="6307347" y="3456464"/>
              <a:ext cx="94563" cy="25773"/>
            </a:xfrm>
            <a:custGeom>
              <a:avLst/>
              <a:gdLst/>
              <a:ahLst/>
              <a:cxnLst/>
              <a:rect l="l" t="t" r="r" b="b"/>
              <a:pathLst>
                <a:path w="5654" h="1541" extrusionOk="0">
                  <a:moveTo>
                    <a:pt x="1" y="1"/>
                  </a:moveTo>
                  <a:lnTo>
                    <a:pt x="1" y="1541"/>
                  </a:lnTo>
                  <a:lnTo>
                    <a:pt x="5653" y="1541"/>
                  </a:lnTo>
                  <a:lnTo>
                    <a:pt x="56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228;p42">
              <a:extLst>
                <a:ext uri="{FF2B5EF4-FFF2-40B4-BE49-F238E27FC236}">
                  <a16:creationId xmlns:a16="http://schemas.microsoft.com/office/drawing/2014/main" id="{5917D212-FB2C-4B71-91B9-12DA1E18B973}"/>
                </a:ext>
              </a:extLst>
            </p:cNvPr>
            <p:cNvSpPr/>
            <p:nvPr/>
          </p:nvSpPr>
          <p:spPr>
            <a:xfrm>
              <a:off x="5751391" y="3003818"/>
              <a:ext cx="650519" cy="11825"/>
            </a:xfrm>
            <a:custGeom>
              <a:avLst/>
              <a:gdLst/>
              <a:ahLst/>
              <a:cxnLst/>
              <a:rect l="l" t="t" r="r" b="b"/>
              <a:pathLst>
                <a:path w="38895" h="707" extrusionOk="0">
                  <a:moveTo>
                    <a:pt x="1" y="1"/>
                  </a:moveTo>
                  <a:lnTo>
                    <a:pt x="1" y="707"/>
                  </a:lnTo>
                  <a:lnTo>
                    <a:pt x="38894" y="707"/>
                  </a:lnTo>
                  <a:lnTo>
                    <a:pt x="388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229;p42">
              <a:extLst>
                <a:ext uri="{FF2B5EF4-FFF2-40B4-BE49-F238E27FC236}">
                  <a16:creationId xmlns:a16="http://schemas.microsoft.com/office/drawing/2014/main" id="{521C6EDC-4204-4E4C-B43D-5E7867597E88}"/>
                </a:ext>
              </a:extLst>
            </p:cNvPr>
            <p:cNvSpPr/>
            <p:nvPr/>
          </p:nvSpPr>
          <p:spPr>
            <a:xfrm>
              <a:off x="5096273" y="2858645"/>
              <a:ext cx="1305637" cy="27111"/>
            </a:xfrm>
            <a:custGeom>
              <a:avLst/>
              <a:gdLst/>
              <a:ahLst/>
              <a:cxnLst/>
              <a:rect l="l" t="t" r="r" b="b"/>
              <a:pathLst>
                <a:path w="78065" h="1621" extrusionOk="0">
                  <a:moveTo>
                    <a:pt x="0" y="1"/>
                  </a:moveTo>
                  <a:lnTo>
                    <a:pt x="0" y="1621"/>
                  </a:lnTo>
                  <a:lnTo>
                    <a:pt x="78064" y="1621"/>
                  </a:lnTo>
                  <a:lnTo>
                    <a:pt x="780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230;p42">
              <a:extLst>
                <a:ext uri="{FF2B5EF4-FFF2-40B4-BE49-F238E27FC236}">
                  <a16:creationId xmlns:a16="http://schemas.microsoft.com/office/drawing/2014/main" id="{388A5C60-100F-4D30-B362-8DAA3782DAC0}"/>
                </a:ext>
              </a:extLst>
            </p:cNvPr>
            <p:cNvSpPr/>
            <p:nvPr/>
          </p:nvSpPr>
          <p:spPr>
            <a:xfrm>
              <a:off x="5749434" y="3040597"/>
              <a:ext cx="652476" cy="11841"/>
            </a:xfrm>
            <a:custGeom>
              <a:avLst/>
              <a:gdLst/>
              <a:ahLst/>
              <a:cxnLst/>
              <a:rect l="l" t="t" r="r" b="b"/>
              <a:pathLst>
                <a:path w="39012" h="708" extrusionOk="0">
                  <a:moveTo>
                    <a:pt x="1" y="1"/>
                  </a:moveTo>
                  <a:lnTo>
                    <a:pt x="1" y="707"/>
                  </a:lnTo>
                  <a:lnTo>
                    <a:pt x="39011" y="707"/>
                  </a:lnTo>
                  <a:lnTo>
                    <a:pt x="390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231;p42">
              <a:extLst>
                <a:ext uri="{FF2B5EF4-FFF2-40B4-BE49-F238E27FC236}">
                  <a16:creationId xmlns:a16="http://schemas.microsoft.com/office/drawing/2014/main" id="{7B0EBE0B-EC17-413B-9301-0581DEB6E3D5}"/>
                </a:ext>
              </a:extLst>
            </p:cNvPr>
            <p:cNvSpPr/>
            <p:nvPr/>
          </p:nvSpPr>
          <p:spPr>
            <a:xfrm>
              <a:off x="5749434" y="2967040"/>
              <a:ext cx="652476" cy="11858"/>
            </a:xfrm>
            <a:custGeom>
              <a:avLst/>
              <a:gdLst/>
              <a:ahLst/>
              <a:cxnLst/>
              <a:rect l="l" t="t" r="r" b="b"/>
              <a:pathLst>
                <a:path w="39012" h="709" extrusionOk="0">
                  <a:moveTo>
                    <a:pt x="1" y="0"/>
                  </a:moveTo>
                  <a:lnTo>
                    <a:pt x="1" y="708"/>
                  </a:lnTo>
                  <a:lnTo>
                    <a:pt x="39011" y="708"/>
                  </a:lnTo>
                  <a:lnTo>
                    <a:pt x="390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232;p42">
              <a:extLst>
                <a:ext uri="{FF2B5EF4-FFF2-40B4-BE49-F238E27FC236}">
                  <a16:creationId xmlns:a16="http://schemas.microsoft.com/office/drawing/2014/main" id="{2BDBF6D3-F86D-4FCB-B82B-A1730F013589}"/>
                </a:ext>
              </a:extLst>
            </p:cNvPr>
            <p:cNvSpPr/>
            <p:nvPr/>
          </p:nvSpPr>
          <p:spPr>
            <a:xfrm>
              <a:off x="5749434" y="3077375"/>
              <a:ext cx="652476" cy="11841"/>
            </a:xfrm>
            <a:custGeom>
              <a:avLst/>
              <a:gdLst/>
              <a:ahLst/>
              <a:cxnLst/>
              <a:rect l="l" t="t" r="r" b="b"/>
              <a:pathLst>
                <a:path w="39012" h="708" extrusionOk="0">
                  <a:moveTo>
                    <a:pt x="1" y="1"/>
                  </a:moveTo>
                  <a:lnTo>
                    <a:pt x="1" y="707"/>
                  </a:lnTo>
                  <a:lnTo>
                    <a:pt x="39011" y="707"/>
                  </a:lnTo>
                  <a:lnTo>
                    <a:pt x="390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233;p42">
              <a:extLst>
                <a:ext uri="{FF2B5EF4-FFF2-40B4-BE49-F238E27FC236}">
                  <a16:creationId xmlns:a16="http://schemas.microsoft.com/office/drawing/2014/main" id="{C2B11118-35ED-4EA3-8467-5577067B60AF}"/>
                </a:ext>
              </a:extLst>
            </p:cNvPr>
            <p:cNvSpPr/>
            <p:nvPr/>
          </p:nvSpPr>
          <p:spPr>
            <a:xfrm>
              <a:off x="5749434" y="3114170"/>
              <a:ext cx="652476" cy="11825"/>
            </a:xfrm>
            <a:custGeom>
              <a:avLst/>
              <a:gdLst/>
              <a:ahLst/>
              <a:cxnLst/>
              <a:rect l="l" t="t" r="r" b="b"/>
              <a:pathLst>
                <a:path w="39012" h="707" extrusionOk="0">
                  <a:moveTo>
                    <a:pt x="1" y="0"/>
                  </a:moveTo>
                  <a:lnTo>
                    <a:pt x="1" y="707"/>
                  </a:lnTo>
                  <a:lnTo>
                    <a:pt x="39011" y="707"/>
                  </a:lnTo>
                  <a:lnTo>
                    <a:pt x="390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234;p42">
              <a:extLst>
                <a:ext uri="{FF2B5EF4-FFF2-40B4-BE49-F238E27FC236}">
                  <a16:creationId xmlns:a16="http://schemas.microsoft.com/office/drawing/2014/main" id="{2B9257F4-8D2E-42DE-9581-68202C11DE63}"/>
                </a:ext>
              </a:extLst>
            </p:cNvPr>
            <p:cNvSpPr/>
            <p:nvPr/>
          </p:nvSpPr>
          <p:spPr>
            <a:xfrm>
              <a:off x="5749434" y="3150915"/>
              <a:ext cx="652476" cy="11858"/>
            </a:xfrm>
            <a:custGeom>
              <a:avLst/>
              <a:gdLst/>
              <a:ahLst/>
              <a:cxnLst/>
              <a:rect l="l" t="t" r="r" b="b"/>
              <a:pathLst>
                <a:path w="39012" h="709" extrusionOk="0">
                  <a:moveTo>
                    <a:pt x="1" y="1"/>
                  </a:moveTo>
                  <a:lnTo>
                    <a:pt x="1" y="709"/>
                  </a:lnTo>
                  <a:lnTo>
                    <a:pt x="39011" y="709"/>
                  </a:lnTo>
                  <a:lnTo>
                    <a:pt x="390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235;p42">
              <a:extLst>
                <a:ext uri="{FF2B5EF4-FFF2-40B4-BE49-F238E27FC236}">
                  <a16:creationId xmlns:a16="http://schemas.microsoft.com/office/drawing/2014/main" id="{2223EC63-A668-49E1-B081-3DE8AA98CFD0}"/>
                </a:ext>
              </a:extLst>
            </p:cNvPr>
            <p:cNvSpPr/>
            <p:nvPr/>
          </p:nvSpPr>
          <p:spPr>
            <a:xfrm>
              <a:off x="5749434" y="3187710"/>
              <a:ext cx="652476" cy="11858"/>
            </a:xfrm>
            <a:custGeom>
              <a:avLst/>
              <a:gdLst/>
              <a:ahLst/>
              <a:cxnLst/>
              <a:rect l="l" t="t" r="r" b="b"/>
              <a:pathLst>
                <a:path w="39012" h="709" extrusionOk="0">
                  <a:moveTo>
                    <a:pt x="1" y="0"/>
                  </a:moveTo>
                  <a:lnTo>
                    <a:pt x="1" y="708"/>
                  </a:lnTo>
                  <a:lnTo>
                    <a:pt x="39011" y="708"/>
                  </a:lnTo>
                  <a:lnTo>
                    <a:pt x="390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236;p42">
              <a:extLst>
                <a:ext uri="{FF2B5EF4-FFF2-40B4-BE49-F238E27FC236}">
                  <a16:creationId xmlns:a16="http://schemas.microsoft.com/office/drawing/2014/main" id="{2A348978-7C98-4DDF-92EE-AD49D24CF28E}"/>
                </a:ext>
              </a:extLst>
            </p:cNvPr>
            <p:cNvSpPr/>
            <p:nvPr/>
          </p:nvSpPr>
          <p:spPr>
            <a:xfrm>
              <a:off x="5749434" y="3224488"/>
              <a:ext cx="652476" cy="11825"/>
            </a:xfrm>
            <a:custGeom>
              <a:avLst/>
              <a:gdLst/>
              <a:ahLst/>
              <a:cxnLst/>
              <a:rect l="l" t="t" r="r" b="b"/>
              <a:pathLst>
                <a:path w="39012" h="707" extrusionOk="0">
                  <a:moveTo>
                    <a:pt x="1" y="0"/>
                  </a:moveTo>
                  <a:lnTo>
                    <a:pt x="1" y="707"/>
                  </a:lnTo>
                  <a:lnTo>
                    <a:pt x="39011" y="707"/>
                  </a:lnTo>
                  <a:lnTo>
                    <a:pt x="390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237;p42">
              <a:extLst>
                <a:ext uri="{FF2B5EF4-FFF2-40B4-BE49-F238E27FC236}">
                  <a16:creationId xmlns:a16="http://schemas.microsoft.com/office/drawing/2014/main" id="{166A7A1B-DA15-459F-9B99-C54537C190F8}"/>
                </a:ext>
              </a:extLst>
            </p:cNvPr>
            <p:cNvSpPr/>
            <p:nvPr/>
          </p:nvSpPr>
          <p:spPr>
            <a:xfrm>
              <a:off x="5749434" y="3261266"/>
              <a:ext cx="652476" cy="11841"/>
            </a:xfrm>
            <a:custGeom>
              <a:avLst/>
              <a:gdLst/>
              <a:ahLst/>
              <a:cxnLst/>
              <a:rect l="l" t="t" r="r" b="b"/>
              <a:pathLst>
                <a:path w="39012" h="708" extrusionOk="0">
                  <a:moveTo>
                    <a:pt x="1" y="1"/>
                  </a:moveTo>
                  <a:lnTo>
                    <a:pt x="1" y="707"/>
                  </a:lnTo>
                  <a:lnTo>
                    <a:pt x="39011" y="707"/>
                  </a:lnTo>
                  <a:lnTo>
                    <a:pt x="390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238;p42">
              <a:extLst>
                <a:ext uri="{FF2B5EF4-FFF2-40B4-BE49-F238E27FC236}">
                  <a16:creationId xmlns:a16="http://schemas.microsoft.com/office/drawing/2014/main" id="{01C44FAE-20C9-4DE4-9D29-596DF43A7C59}"/>
                </a:ext>
              </a:extLst>
            </p:cNvPr>
            <p:cNvSpPr/>
            <p:nvPr/>
          </p:nvSpPr>
          <p:spPr>
            <a:xfrm>
              <a:off x="5829330" y="3298045"/>
              <a:ext cx="572580" cy="11841"/>
            </a:xfrm>
            <a:custGeom>
              <a:avLst/>
              <a:gdLst/>
              <a:ahLst/>
              <a:cxnLst/>
              <a:rect l="l" t="t" r="r" b="b"/>
              <a:pathLst>
                <a:path w="34235" h="708" extrusionOk="0">
                  <a:moveTo>
                    <a:pt x="0" y="1"/>
                  </a:moveTo>
                  <a:lnTo>
                    <a:pt x="0" y="707"/>
                  </a:lnTo>
                  <a:lnTo>
                    <a:pt x="34234" y="707"/>
                  </a:lnTo>
                  <a:lnTo>
                    <a:pt x="342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239;p42">
              <a:extLst>
                <a:ext uri="{FF2B5EF4-FFF2-40B4-BE49-F238E27FC236}">
                  <a16:creationId xmlns:a16="http://schemas.microsoft.com/office/drawing/2014/main" id="{DCFB815F-96AA-48B5-BA75-0FE65703F521}"/>
                </a:ext>
              </a:extLst>
            </p:cNvPr>
            <p:cNvSpPr/>
            <p:nvPr/>
          </p:nvSpPr>
          <p:spPr>
            <a:xfrm>
              <a:off x="4995856" y="2704642"/>
              <a:ext cx="1515252" cy="124518"/>
            </a:xfrm>
            <a:custGeom>
              <a:avLst/>
              <a:gdLst/>
              <a:ahLst/>
              <a:cxnLst/>
              <a:rect l="l" t="t" r="r" b="b"/>
              <a:pathLst>
                <a:path w="90598" h="7445" extrusionOk="0">
                  <a:moveTo>
                    <a:pt x="3971" y="1"/>
                  </a:moveTo>
                  <a:cubicBezTo>
                    <a:pt x="1779" y="1"/>
                    <a:pt x="0" y="1778"/>
                    <a:pt x="0" y="3970"/>
                  </a:cubicBezTo>
                  <a:lnTo>
                    <a:pt x="0" y="7445"/>
                  </a:lnTo>
                  <a:lnTo>
                    <a:pt x="90597" y="7445"/>
                  </a:lnTo>
                  <a:lnTo>
                    <a:pt x="90597" y="3970"/>
                  </a:lnTo>
                  <a:cubicBezTo>
                    <a:pt x="90597" y="1778"/>
                    <a:pt x="88819" y="1"/>
                    <a:pt x="86627" y="1"/>
                  </a:cubicBezTo>
                  <a:close/>
                </a:path>
              </a:pathLst>
            </a:custGeom>
            <a:gradFill>
              <a:gsLst>
                <a:gs pos="0">
                  <a:srgbClr val="401EBB"/>
                </a:gs>
                <a:gs pos="100000">
                  <a:srgbClr val="02BCFD"/>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240;p42">
              <a:extLst>
                <a:ext uri="{FF2B5EF4-FFF2-40B4-BE49-F238E27FC236}">
                  <a16:creationId xmlns:a16="http://schemas.microsoft.com/office/drawing/2014/main" id="{7630DDDF-A0C7-4072-A516-6EAF023D6F64}"/>
                </a:ext>
              </a:extLst>
            </p:cNvPr>
            <p:cNvSpPr/>
            <p:nvPr/>
          </p:nvSpPr>
          <p:spPr>
            <a:xfrm>
              <a:off x="6276406" y="2750017"/>
              <a:ext cx="39806" cy="38317"/>
            </a:xfrm>
            <a:custGeom>
              <a:avLst/>
              <a:gdLst/>
              <a:ahLst/>
              <a:cxnLst/>
              <a:rect l="l" t="t" r="r" b="b"/>
              <a:pathLst>
                <a:path w="2380" h="2291" extrusionOk="0">
                  <a:moveTo>
                    <a:pt x="1235" y="1"/>
                  </a:moveTo>
                  <a:cubicBezTo>
                    <a:pt x="772" y="1"/>
                    <a:pt x="355" y="281"/>
                    <a:pt x="178" y="707"/>
                  </a:cubicBezTo>
                  <a:cubicBezTo>
                    <a:pt x="1" y="1135"/>
                    <a:pt x="98" y="1628"/>
                    <a:pt x="426" y="1955"/>
                  </a:cubicBezTo>
                  <a:cubicBezTo>
                    <a:pt x="645" y="2174"/>
                    <a:pt x="937" y="2290"/>
                    <a:pt x="1235" y="2290"/>
                  </a:cubicBezTo>
                  <a:cubicBezTo>
                    <a:pt x="1383" y="2290"/>
                    <a:pt x="1532" y="2262"/>
                    <a:pt x="1674" y="2203"/>
                  </a:cubicBezTo>
                  <a:cubicBezTo>
                    <a:pt x="2100" y="2026"/>
                    <a:pt x="2380" y="1609"/>
                    <a:pt x="2380" y="1145"/>
                  </a:cubicBezTo>
                  <a:cubicBezTo>
                    <a:pt x="2380" y="513"/>
                    <a:pt x="1868" y="1"/>
                    <a:pt x="1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241;p42">
              <a:extLst>
                <a:ext uri="{FF2B5EF4-FFF2-40B4-BE49-F238E27FC236}">
                  <a16:creationId xmlns:a16="http://schemas.microsoft.com/office/drawing/2014/main" id="{B15672B3-E6A0-407B-AE81-5131BBA51966}"/>
                </a:ext>
              </a:extLst>
            </p:cNvPr>
            <p:cNvSpPr/>
            <p:nvPr/>
          </p:nvSpPr>
          <p:spPr>
            <a:xfrm>
              <a:off x="6354444" y="2750017"/>
              <a:ext cx="39806" cy="38334"/>
            </a:xfrm>
            <a:custGeom>
              <a:avLst/>
              <a:gdLst/>
              <a:ahLst/>
              <a:cxnLst/>
              <a:rect l="l" t="t" r="r" b="b"/>
              <a:pathLst>
                <a:path w="2380" h="2292" extrusionOk="0">
                  <a:moveTo>
                    <a:pt x="1235" y="1"/>
                  </a:moveTo>
                  <a:cubicBezTo>
                    <a:pt x="771" y="1"/>
                    <a:pt x="354" y="281"/>
                    <a:pt x="177" y="709"/>
                  </a:cubicBezTo>
                  <a:cubicBezTo>
                    <a:pt x="0" y="1135"/>
                    <a:pt x="97" y="1628"/>
                    <a:pt x="426" y="1956"/>
                  </a:cubicBezTo>
                  <a:cubicBezTo>
                    <a:pt x="644" y="2175"/>
                    <a:pt x="937" y="2291"/>
                    <a:pt x="1235" y="2291"/>
                  </a:cubicBezTo>
                  <a:cubicBezTo>
                    <a:pt x="1383" y="2291"/>
                    <a:pt x="1531" y="2263"/>
                    <a:pt x="1673" y="2204"/>
                  </a:cubicBezTo>
                  <a:cubicBezTo>
                    <a:pt x="2101" y="2026"/>
                    <a:pt x="2379" y="1609"/>
                    <a:pt x="2379" y="1145"/>
                  </a:cubicBezTo>
                  <a:cubicBezTo>
                    <a:pt x="2379" y="513"/>
                    <a:pt x="1867" y="1"/>
                    <a:pt x="1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242;p42">
              <a:extLst>
                <a:ext uri="{FF2B5EF4-FFF2-40B4-BE49-F238E27FC236}">
                  <a16:creationId xmlns:a16="http://schemas.microsoft.com/office/drawing/2014/main" id="{4E70A2B5-C086-4127-8DC1-3F2D0B851846}"/>
                </a:ext>
              </a:extLst>
            </p:cNvPr>
            <p:cNvSpPr/>
            <p:nvPr/>
          </p:nvSpPr>
          <p:spPr>
            <a:xfrm>
              <a:off x="6432467" y="2750017"/>
              <a:ext cx="39806" cy="38317"/>
            </a:xfrm>
            <a:custGeom>
              <a:avLst/>
              <a:gdLst/>
              <a:ahLst/>
              <a:cxnLst/>
              <a:rect l="l" t="t" r="r" b="b"/>
              <a:pathLst>
                <a:path w="2380" h="2291" extrusionOk="0">
                  <a:moveTo>
                    <a:pt x="1235" y="1"/>
                  </a:moveTo>
                  <a:cubicBezTo>
                    <a:pt x="771" y="1"/>
                    <a:pt x="354" y="281"/>
                    <a:pt x="177" y="707"/>
                  </a:cubicBezTo>
                  <a:cubicBezTo>
                    <a:pt x="1" y="1135"/>
                    <a:pt x="98" y="1628"/>
                    <a:pt x="426" y="1955"/>
                  </a:cubicBezTo>
                  <a:cubicBezTo>
                    <a:pt x="644" y="2174"/>
                    <a:pt x="937" y="2290"/>
                    <a:pt x="1235" y="2290"/>
                  </a:cubicBezTo>
                  <a:cubicBezTo>
                    <a:pt x="1382" y="2290"/>
                    <a:pt x="1531" y="2262"/>
                    <a:pt x="1673" y="2203"/>
                  </a:cubicBezTo>
                  <a:cubicBezTo>
                    <a:pt x="2100" y="2026"/>
                    <a:pt x="2380" y="1609"/>
                    <a:pt x="2380" y="1145"/>
                  </a:cubicBezTo>
                  <a:cubicBezTo>
                    <a:pt x="2380" y="513"/>
                    <a:pt x="1867" y="1"/>
                    <a:pt x="1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243;p42">
              <a:extLst>
                <a:ext uri="{FF2B5EF4-FFF2-40B4-BE49-F238E27FC236}">
                  <a16:creationId xmlns:a16="http://schemas.microsoft.com/office/drawing/2014/main" id="{94AB8A66-0C22-4FAA-AB41-A32E39C43D15}"/>
                </a:ext>
              </a:extLst>
            </p:cNvPr>
            <p:cNvSpPr/>
            <p:nvPr/>
          </p:nvSpPr>
          <p:spPr>
            <a:xfrm>
              <a:off x="6522029" y="2360625"/>
              <a:ext cx="482416" cy="530199"/>
            </a:xfrm>
            <a:custGeom>
              <a:avLst/>
              <a:gdLst/>
              <a:ahLst/>
              <a:cxnLst/>
              <a:rect l="l" t="t" r="r" b="b"/>
              <a:pathLst>
                <a:path w="28844" h="31701" extrusionOk="0">
                  <a:moveTo>
                    <a:pt x="25965" y="1"/>
                  </a:moveTo>
                  <a:cubicBezTo>
                    <a:pt x="25961" y="1"/>
                    <a:pt x="25957" y="1"/>
                    <a:pt x="25954" y="1"/>
                  </a:cubicBezTo>
                  <a:lnTo>
                    <a:pt x="4738" y="1"/>
                  </a:lnTo>
                  <a:cubicBezTo>
                    <a:pt x="4884" y="6879"/>
                    <a:pt x="5001" y="13760"/>
                    <a:pt x="5089" y="20640"/>
                  </a:cubicBezTo>
                  <a:cubicBezTo>
                    <a:pt x="5102" y="21693"/>
                    <a:pt x="5089" y="22779"/>
                    <a:pt x="4705" y="23750"/>
                  </a:cubicBezTo>
                  <a:cubicBezTo>
                    <a:pt x="4688" y="23750"/>
                    <a:pt x="4673" y="23748"/>
                    <a:pt x="4673" y="23748"/>
                  </a:cubicBezTo>
                  <a:cubicBezTo>
                    <a:pt x="4655" y="23747"/>
                    <a:pt x="4638" y="23747"/>
                    <a:pt x="4623" y="23747"/>
                  </a:cubicBezTo>
                  <a:cubicBezTo>
                    <a:pt x="4406" y="23747"/>
                    <a:pt x="4509" y="23853"/>
                    <a:pt x="4420" y="24325"/>
                  </a:cubicBezTo>
                  <a:cubicBezTo>
                    <a:pt x="4419" y="24332"/>
                    <a:pt x="4414" y="24340"/>
                    <a:pt x="4413" y="24348"/>
                  </a:cubicBezTo>
                  <a:cubicBezTo>
                    <a:pt x="3555" y="25749"/>
                    <a:pt x="1880" y="26514"/>
                    <a:pt x="251" y="26875"/>
                  </a:cubicBezTo>
                  <a:cubicBezTo>
                    <a:pt x="237" y="26952"/>
                    <a:pt x="247" y="27031"/>
                    <a:pt x="277" y="27103"/>
                  </a:cubicBezTo>
                  <a:cubicBezTo>
                    <a:pt x="87" y="27272"/>
                    <a:pt x="0" y="27481"/>
                    <a:pt x="113" y="27744"/>
                  </a:cubicBezTo>
                  <a:cubicBezTo>
                    <a:pt x="191" y="27926"/>
                    <a:pt x="974" y="28159"/>
                    <a:pt x="2120" y="28159"/>
                  </a:cubicBezTo>
                  <a:cubicBezTo>
                    <a:pt x="2419" y="28159"/>
                    <a:pt x="2744" y="28144"/>
                    <a:pt x="3087" y="28107"/>
                  </a:cubicBezTo>
                  <a:cubicBezTo>
                    <a:pt x="3561" y="28055"/>
                    <a:pt x="4493" y="27797"/>
                    <a:pt x="4925" y="27597"/>
                  </a:cubicBezTo>
                  <a:cubicBezTo>
                    <a:pt x="5185" y="27477"/>
                    <a:pt x="5419" y="27299"/>
                    <a:pt x="5602" y="27136"/>
                  </a:cubicBezTo>
                  <a:cubicBezTo>
                    <a:pt x="5817" y="27110"/>
                    <a:pt x="6028" y="27066"/>
                    <a:pt x="6222" y="26986"/>
                  </a:cubicBezTo>
                  <a:lnTo>
                    <a:pt x="6289" y="27049"/>
                  </a:lnTo>
                  <a:lnTo>
                    <a:pt x="8188" y="26223"/>
                  </a:lnTo>
                  <a:cubicBezTo>
                    <a:pt x="8188" y="26223"/>
                    <a:pt x="7981" y="25025"/>
                    <a:pt x="7817" y="24402"/>
                  </a:cubicBezTo>
                  <a:cubicBezTo>
                    <a:pt x="7789" y="24298"/>
                    <a:pt x="7747" y="24199"/>
                    <a:pt x="7691" y="24108"/>
                  </a:cubicBezTo>
                  <a:cubicBezTo>
                    <a:pt x="9272" y="19799"/>
                    <a:pt x="10534" y="15374"/>
                    <a:pt x="11416" y="10868"/>
                  </a:cubicBezTo>
                  <a:lnTo>
                    <a:pt x="11416" y="10868"/>
                  </a:lnTo>
                  <a:cubicBezTo>
                    <a:pt x="11070" y="16457"/>
                    <a:pt x="9062" y="27810"/>
                    <a:pt x="8914" y="28199"/>
                  </a:cubicBezTo>
                  <a:cubicBezTo>
                    <a:pt x="8661" y="28860"/>
                    <a:pt x="7792" y="29786"/>
                    <a:pt x="6501" y="29895"/>
                  </a:cubicBezTo>
                  <a:cubicBezTo>
                    <a:pt x="6051" y="29932"/>
                    <a:pt x="3842" y="29805"/>
                    <a:pt x="4080" y="30821"/>
                  </a:cubicBezTo>
                  <a:cubicBezTo>
                    <a:pt x="4137" y="31064"/>
                    <a:pt x="5285" y="31583"/>
                    <a:pt x="6947" y="31694"/>
                  </a:cubicBezTo>
                  <a:cubicBezTo>
                    <a:pt x="7011" y="31699"/>
                    <a:pt x="7083" y="31701"/>
                    <a:pt x="7161" y="31701"/>
                  </a:cubicBezTo>
                  <a:cubicBezTo>
                    <a:pt x="7670" y="31701"/>
                    <a:pt x="8446" y="31617"/>
                    <a:pt x="8844" y="31510"/>
                  </a:cubicBezTo>
                  <a:cubicBezTo>
                    <a:pt x="9465" y="31346"/>
                    <a:pt x="10027" y="30867"/>
                    <a:pt x="10027" y="30867"/>
                  </a:cubicBezTo>
                  <a:lnTo>
                    <a:pt x="10284" y="31208"/>
                  </a:lnTo>
                  <a:lnTo>
                    <a:pt x="12296" y="30723"/>
                  </a:lnTo>
                  <a:cubicBezTo>
                    <a:pt x="12296" y="30723"/>
                    <a:pt x="12293" y="30199"/>
                    <a:pt x="12281" y="29568"/>
                  </a:cubicBezTo>
                  <a:cubicBezTo>
                    <a:pt x="12268" y="28939"/>
                    <a:pt x="11850" y="28341"/>
                    <a:pt x="11850" y="28341"/>
                  </a:cubicBezTo>
                  <a:lnTo>
                    <a:pt x="11877" y="27196"/>
                  </a:lnTo>
                  <a:lnTo>
                    <a:pt x="12993" y="27065"/>
                  </a:lnTo>
                  <a:cubicBezTo>
                    <a:pt x="12993" y="27065"/>
                    <a:pt x="15233" y="19818"/>
                    <a:pt x="16298" y="17352"/>
                  </a:cubicBezTo>
                  <a:cubicBezTo>
                    <a:pt x="16736" y="16337"/>
                    <a:pt x="17223" y="15334"/>
                    <a:pt x="17501" y="14263"/>
                  </a:cubicBezTo>
                  <a:cubicBezTo>
                    <a:pt x="17829" y="13008"/>
                    <a:pt x="17861" y="11695"/>
                    <a:pt x="17963" y="10400"/>
                  </a:cubicBezTo>
                  <a:cubicBezTo>
                    <a:pt x="18153" y="8037"/>
                    <a:pt x="18587" y="5699"/>
                    <a:pt x="19259" y="3426"/>
                  </a:cubicBezTo>
                  <a:cubicBezTo>
                    <a:pt x="19302" y="3280"/>
                    <a:pt x="19349" y="3132"/>
                    <a:pt x="19450" y="3019"/>
                  </a:cubicBezTo>
                  <a:cubicBezTo>
                    <a:pt x="19626" y="2821"/>
                    <a:pt x="19919" y="2786"/>
                    <a:pt x="20183" y="2762"/>
                  </a:cubicBezTo>
                  <a:cubicBezTo>
                    <a:pt x="20894" y="2697"/>
                    <a:pt x="21509" y="2678"/>
                    <a:pt x="22059" y="2678"/>
                  </a:cubicBezTo>
                  <a:cubicBezTo>
                    <a:pt x="22805" y="2678"/>
                    <a:pt x="23431" y="2713"/>
                    <a:pt x="24017" y="2713"/>
                  </a:cubicBezTo>
                  <a:cubicBezTo>
                    <a:pt x="24734" y="2713"/>
                    <a:pt x="25390" y="2661"/>
                    <a:pt x="26127" y="2432"/>
                  </a:cubicBezTo>
                  <a:cubicBezTo>
                    <a:pt x="28478" y="1703"/>
                    <a:pt x="28730" y="636"/>
                    <a:pt x="28844" y="584"/>
                  </a:cubicBezTo>
                  <a:cubicBezTo>
                    <a:pt x="27932" y="199"/>
                    <a:pt x="26954" y="1"/>
                    <a:pt x="259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244;p42">
              <a:extLst>
                <a:ext uri="{FF2B5EF4-FFF2-40B4-BE49-F238E27FC236}">
                  <a16:creationId xmlns:a16="http://schemas.microsoft.com/office/drawing/2014/main" id="{586E9E40-543A-48AA-B4F4-B020D36AF645}"/>
                </a:ext>
              </a:extLst>
            </p:cNvPr>
            <p:cNvSpPr/>
            <p:nvPr/>
          </p:nvSpPr>
          <p:spPr>
            <a:xfrm>
              <a:off x="6252154" y="1825643"/>
              <a:ext cx="163671" cy="131659"/>
            </a:xfrm>
            <a:custGeom>
              <a:avLst/>
              <a:gdLst/>
              <a:ahLst/>
              <a:cxnLst/>
              <a:rect l="l" t="t" r="r" b="b"/>
              <a:pathLst>
                <a:path w="9786" h="7872" extrusionOk="0">
                  <a:moveTo>
                    <a:pt x="2825" y="1"/>
                  </a:moveTo>
                  <a:cubicBezTo>
                    <a:pt x="2024" y="1"/>
                    <a:pt x="0" y="214"/>
                    <a:pt x="291" y="532"/>
                  </a:cubicBezTo>
                  <a:cubicBezTo>
                    <a:pt x="620" y="895"/>
                    <a:pt x="2334" y="762"/>
                    <a:pt x="2664" y="960"/>
                  </a:cubicBezTo>
                  <a:lnTo>
                    <a:pt x="2994" y="1159"/>
                  </a:lnTo>
                  <a:cubicBezTo>
                    <a:pt x="2994" y="1159"/>
                    <a:pt x="2664" y="1605"/>
                    <a:pt x="2797" y="1877"/>
                  </a:cubicBezTo>
                  <a:cubicBezTo>
                    <a:pt x="2929" y="2148"/>
                    <a:pt x="2230" y="2563"/>
                    <a:pt x="2494" y="3025"/>
                  </a:cubicBezTo>
                  <a:cubicBezTo>
                    <a:pt x="2758" y="3486"/>
                    <a:pt x="2387" y="3455"/>
                    <a:pt x="2624" y="3936"/>
                  </a:cubicBezTo>
                  <a:cubicBezTo>
                    <a:pt x="2947" y="4594"/>
                    <a:pt x="3686" y="5012"/>
                    <a:pt x="4081" y="5012"/>
                  </a:cubicBezTo>
                  <a:cubicBezTo>
                    <a:pt x="4163" y="5012"/>
                    <a:pt x="4230" y="4994"/>
                    <a:pt x="4275" y="4956"/>
                  </a:cubicBezTo>
                  <a:cubicBezTo>
                    <a:pt x="4467" y="5413"/>
                    <a:pt x="5181" y="6325"/>
                    <a:pt x="5869" y="6325"/>
                  </a:cubicBezTo>
                  <a:cubicBezTo>
                    <a:pt x="5893" y="6325"/>
                    <a:pt x="5916" y="6324"/>
                    <a:pt x="5939" y="6322"/>
                  </a:cubicBezTo>
                  <a:cubicBezTo>
                    <a:pt x="5953" y="6321"/>
                    <a:pt x="5968" y="6320"/>
                    <a:pt x="5983" y="6320"/>
                  </a:cubicBezTo>
                  <a:cubicBezTo>
                    <a:pt x="6717" y="6320"/>
                    <a:pt x="8373" y="7872"/>
                    <a:pt x="8373" y="7872"/>
                  </a:cubicBezTo>
                  <a:lnTo>
                    <a:pt x="9785" y="6324"/>
                  </a:lnTo>
                  <a:cubicBezTo>
                    <a:pt x="9785" y="6324"/>
                    <a:pt x="7940" y="5022"/>
                    <a:pt x="7873" y="4474"/>
                  </a:cubicBezTo>
                  <a:cubicBezTo>
                    <a:pt x="7807" y="3927"/>
                    <a:pt x="6520" y="1710"/>
                    <a:pt x="6109" y="1269"/>
                  </a:cubicBezTo>
                  <a:cubicBezTo>
                    <a:pt x="5698" y="828"/>
                    <a:pt x="3533" y="78"/>
                    <a:pt x="3072" y="13"/>
                  </a:cubicBezTo>
                  <a:cubicBezTo>
                    <a:pt x="3017" y="5"/>
                    <a:pt x="2932" y="1"/>
                    <a:pt x="28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245;p42">
              <a:extLst>
                <a:ext uri="{FF2B5EF4-FFF2-40B4-BE49-F238E27FC236}">
                  <a16:creationId xmlns:a16="http://schemas.microsoft.com/office/drawing/2014/main" id="{D6119B9C-4338-40E1-9041-1F5C15F6BA5E}"/>
                </a:ext>
              </a:extLst>
            </p:cNvPr>
            <p:cNvSpPr/>
            <p:nvPr/>
          </p:nvSpPr>
          <p:spPr>
            <a:xfrm>
              <a:off x="6755410" y="1776387"/>
              <a:ext cx="161831" cy="148819"/>
            </a:xfrm>
            <a:custGeom>
              <a:avLst/>
              <a:gdLst/>
              <a:ahLst/>
              <a:cxnLst/>
              <a:rect l="l" t="t" r="r" b="b"/>
              <a:pathLst>
                <a:path w="9676" h="8898" extrusionOk="0">
                  <a:moveTo>
                    <a:pt x="7846" y="1"/>
                  </a:moveTo>
                  <a:lnTo>
                    <a:pt x="3120" y="2034"/>
                  </a:lnTo>
                  <a:cubicBezTo>
                    <a:pt x="3152" y="2598"/>
                    <a:pt x="3182" y="3162"/>
                    <a:pt x="3213" y="3724"/>
                  </a:cubicBezTo>
                  <a:cubicBezTo>
                    <a:pt x="3244" y="4288"/>
                    <a:pt x="2178" y="4245"/>
                    <a:pt x="1089" y="4449"/>
                  </a:cubicBezTo>
                  <a:cubicBezTo>
                    <a:pt x="1" y="4653"/>
                    <a:pt x="4846" y="8601"/>
                    <a:pt x="5212" y="8886"/>
                  </a:cubicBezTo>
                  <a:cubicBezTo>
                    <a:pt x="5222" y="8894"/>
                    <a:pt x="5235" y="8897"/>
                    <a:pt x="5250" y="8897"/>
                  </a:cubicBezTo>
                  <a:cubicBezTo>
                    <a:pt x="5795" y="8897"/>
                    <a:pt x="9675" y="3990"/>
                    <a:pt x="9675" y="3990"/>
                  </a:cubicBezTo>
                  <a:lnTo>
                    <a:pt x="9675" y="3990"/>
                  </a:lnTo>
                  <a:cubicBezTo>
                    <a:pt x="9675" y="3990"/>
                    <a:pt x="9610" y="3992"/>
                    <a:pt x="9506" y="3992"/>
                  </a:cubicBezTo>
                  <a:cubicBezTo>
                    <a:pt x="9174" y="3992"/>
                    <a:pt x="8445" y="3963"/>
                    <a:pt x="8175" y="3720"/>
                  </a:cubicBezTo>
                  <a:cubicBezTo>
                    <a:pt x="7820" y="3400"/>
                    <a:pt x="7908" y="1241"/>
                    <a:pt x="78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246;p42">
              <a:extLst>
                <a:ext uri="{FF2B5EF4-FFF2-40B4-BE49-F238E27FC236}">
                  <a16:creationId xmlns:a16="http://schemas.microsoft.com/office/drawing/2014/main" id="{2F9729FF-32DD-438D-9329-04F29B2646FE}"/>
                </a:ext>
              </a:extLst>
            </p:cNvPr>
            <p:cNvSpPr/>
            <p:nvPr/>
          </p:nvSpPr>
          <p:spPr>
            <a:xfrm>
              <a:off x="6720471" y="1840762"/>
              <a:ext cx="299344" cy="414144"/>
            </a:xfrm>
            <a:custGeom>
              <a:avLst/>
              <a:gdLst/>
              <a:ahLst/>
              <a:cxnLst/>
              <a:rect l="l" t="t" r="r" b="b"/>
              <a:pathLst>
                <a:path w="17898" h="24762" extrusionOk="0">
                  <a:moveTo>
                    <a:pt x="10777" y="1"/>
                  </a:moveTo>
                  <a:cubicBezTo>
                    <a:pt x="10777" y="1"/>
                    <a:pt x="9960" y="1841"/>
                    <a:pt x="7341" y="1841"/>
                  </a:cubicBezTo>
                  <a:cubicBezTo>
                    <a:pt x="7317" y="1841"/>
                    <a:pt x="7293" y="1841"/>
                    <a:pt x="7269" y="1840"/>
                  </a:cubicBezTo>
                  <a:cubicBezTo>
                    <a:pt x="5268" y="1815"/>
                    <a:pt x="4774" y="346"/>
                    <a:pt x="4774" y="346"/>
                  </a:cubicBezTo>
                  <a:lnTo>
                    <a:pt x="0" y="4184"/>
                  </a:lnTo>
                  <a:cubicBezTo>
                    <a:pt x="728" y="8120"/>
                    <a:pt x="698" y="8729"/>
                    <a:pt x="1386" y="11919"/>
                  </a:cubicBezTo>
                  <a:cubicBezTo>
                    <a:pt x="1694" y="13354"/>
                    <a:pt x="1853" y="13911"/>
                    <a:pt x="2208" y="15422"/>
                  </a:cubicBezTo>
                  <a:cubicBezTo>
                    <a:pt x="2589" y="17039"/>
                    <a:pt x="2932" y="21812"/>
                    <a:pt x="3026" y="23837"/>
                  </a:cubicBezTo>
                  <a:cubicBezTo>
                    <a:pt x="3026" y="23837"/>
                    <a:pt x="2937" y="24761"/>
                    <a:pt x="4671" y="24761"/>
                  </a:cubicBezTo>
                  <a:cubicBezTo>
                    <a:pt x="4705" y="24761"/>
                    <a:pt x="4739" y="24761"/>
                    <a:pt x="4774" y="24760"/>
                  </a:cubicBezTo>
                  <a:cubicBezTo>
                    <a:pt x="6614" y="24721"/>
                    <a:pt x="14606" y="23814"/>
                    <a:pt x="14606" y="23814"/>
                  </a:cubicBezTo>
                  <a:lnTo>
                    <a:pt x="17119" y="23501"/>
                  </a:lnTo>
                  <a:lnTo>
                    <a:pt x="17898" y="14840"/>
                  </a:lnTo>
                  <a:lnTo>
                    <a:pt x="17287" y="4323"/>
                  </a:lnTo>
                  <a:lnTo>
                    <a:pt x="10777" y="1"/>
                  </a:lnTo>
                  <a:close/>
                </a:path>
              </a:pathLst>
            </a:custGeom>
            <a:gradFill>
              <a:gsLst>
                <a:gs pos="0">
                  <a:srgbClr val="401EBB"/>
                </a:gs>
                <a:gs pos="100000">
                  <a:srgbClr val="02BCFD"/>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247;p42">
              <a:extLst>
                <a:ext uri="{FF2B5EF4-FFF2-40B4-BE49-F238E27FC236}">
                  <a16:creationId xmlns:a16="http://schemas.microsoft.com/office/drawing/2014/main" id="{C71E7472-8B09-4F6C-A07A-65227E394858}"/>
                </a:ext>
              </a:extLst>
            </p:cNvPr>
            <p:cNvSpPr/>
            <p:nvPr/>
          </p:nvSpPr>
          <p:spPr>
            <a:xfrm>
              <a:off x="6748536" y="1640932"/>
              <a:ext cx="167049" cy="173907"/>
            </a:xfrm>
            <a:custGeom>
              <a:avLst/>
              <a:gdLst/>
              <a:ahLst/>
              <a:cxnLst/>
              <a:rect l="l" t="t" r="r" b="b"/>
              <a:pathLst>
                <a:path w="9988" h="10398" extrusionOk="0">
                  <a:moveTo>
                    <a:pt x="4393" y="0"/>
                  </a:moveTo>
                  <a:cubicBezTo>
                    <a:pt x="3085" y="0"/>
                    <a:pt x="1779" y="102"/>
                    <a:pt x="486" y="306"/>
                  </a:cubicBezTo>
                  <a:cubicBezTo>
                    <a:pt x="380" y="323"/>
                    <a:pt x="267" y="345"/>
                    <a:pt x="192" y="420"/>
                  </a:cubicBezTo>
                  <a:cubicBezTo>
                    <a:pt x="132" y="482"/>
                    <a:pt x="105" y="567"/>
                    <a:pt x="88" y="652"/>
                  </a:cubicBezTo>
                  <a:cubicBezTo>
                    <a:pt x="43" y="858"/>
                    <a:pt x="36" y="1071"/>
                    <a:pt x="32" y="1282"/>
                  </a:cubicBezTo>
                  <a:cubicBezTo>
                    <a:pt x="1" y="2819"/>
                    <a:pt x="73" y="4358"/>
                    <a:pt x="247" y="5886"/>
                  </a:cubicBezTo>
                  <a:cubicBezTo>
                    <a:pt x="337" y="6667"/>
                    <a:pt x="453" y="7443"/>
                    <a:pt x="596" y="8215"/>
                  </a:cubicBezTo>
                  <a:cubicBezTo>
                    <a:pt x="707" y="8819"/>
                    <a:pt x="717" y="9553"/>
                    <a:pt x="1219" y="9988"/>
                  </a:cubicBezTo>
                  <a:cubicBezTo>
                    <a:pt x="1628" y="10344"/>
                    <a:pt x="2217" y="10397"/>
                    <a:pt x="2759" y="10397"/>
                  </a:cubicBezTo>
                  <a:cubicBezTo>
                    <a:pt x="2886" y="10397"/>
                    <a:pt x="3011" y="10394"/>
                    <a:pt x="3130" y="10392"/>
                  </a:cubicBezTo>
                  <a:lnTo>
                    <a:pt x="5578" y="10333"/>
                  </a:lnTo>
                  <a:cubicBezTo>
                    <a:pt x="6738" y="10306"/>
                    <a:pt x="7360" y="9911"/>
                    <a:pt x="7783" y="8815"/>
                  </a:cubicBezTo>
                  <a:cubicBezTo>
                    <a:pt x="8012" y="8215"/>
                    <a:pt x="8201" y="7602"/>
                    <a:pt x="8346" y="6977"/>
                  </a:cubicBezTo>
                  <a:lnTo>
                    <a:pt x="9843" y="4129"/>
                  </a:lnTo>
                  <a:cubicBezTo>
                    <a:pt x="9988" y="4028"/>
                    <a:pt x="9943" y="3806"/>
                    <a:pt x="9883" y="3640"/>
                  </a:cubicBezTo>
                  <a:cubicBezTo>
                    <a:pt x="9512" y="2604"/>
                    <a:pt x="9099" y="1511"/>
                    <a:pt x="8228" y="837"/>
                  </a:cubicBezTo>
                  <a:cubicBezTo>
                    <a:pt x="7363" y="169"/>
                    <a:pt x="6204" y="42"/>
                    <a:pt x="5113" y="11"/>
                  </a:cubicBezTo>
                  <a:cubicBezTo>
                    <a:pt x="4873" y="4"/>
                    <a:pt x="4633" y="0"/>
                    <a:pt x="4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248;p42">
              <a:extLst>
                <a:ext uri="{FF2B5EF4-FFF2-40B4-BE49-F238E27FC236}">
                  <a16:creationId xmlns:a16="http://schemas.microsoft.com/office/drawing/2014/main" id="{3585BA43-9015-423E-B9B5-16B493580544}"/>
                </a:ext>
              </a:extLst>
            </p:cNvPr>
            <p:cNvSpPr/>
            <p:nvPr/>
          </p:nvSpPr>
          <p:spPr>
            <a:xfrm>
              <a:off x="6588277" y="2697299"/>
              <a:ext cx="45308" cy="58287"/>
            </a:xfrm>
            <a:custGeom>
              <a:avLst/>
              <a:gdLst/>
              <a:ahLst/>
              <a:cxnLst/>
              <a:rect l="l" t="t" r="r" b="b"/>
              <a:pathLst>
                <a:path w="2709" h="3485" extrusionOk="0">
                  <a:moveTo>
                    <a:pt x="2029" y="0"/>
                  </a:moveTo>
                  <a:lnTo>
                    <a:pt x="1" y="1112"/>
                  </a:lnTo>
                  <a:cubicBezTo>
                    <a:pt x="1" y="1112"/>
                    <a:pt x="266" y="2702"/>
                    <a:pt x="477" y="3246"/>
                  </a:cubicBezTo>
                  <a:cubicBezTo>
                    <a:pt x="545" y="3418"/>
                    <a:pt x="770" y="3485"/>
                    <a:pt x="1051" y="3485"/>
                  </a:cubicBezTo>
                  <a:cubicBezTo>
                    <a:pt x="1654" y="3485"/>
                    <a:pt x="2510" y="3176"/>
                    <a:pt x="2591" y="2936"/>
                  </a:cubicBezTo>
                  <a:cubicBezTo>
                    <a:pt x="2708" y="2585"/>
                    <a:pt x="2029" y="0"/>
                    <a:pt x="20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249;p42">
              <a:extLst>
                <a:ext uri="{FF2B5EF4-FFF2-40B4-BE49-F238E27FC236}">
                  <a16:creationId xmlns:a16="http://schemas.microsoft.com/office/drawing/2014/main" id="{7771AE97-7EA7-4190-A16A-AABFE915D401}"/>
                </a:ext>
              </a:extLst>
            </p:cNvPr>
            <p:cNvSpPr/>
            <p:nvPr/>
          </p:nvSpPr>
          <p:spPr>
            <a:xfrm>
              <a:off x="6514553" y="2743293"/>
              <a:ext cx="133282" cy="69660"/>
            </a:xfrm>
            <a:custGeom>
              <a:avLst/>
              <a:gdLst/>
              <a:ahLst/>
              <a:cxnLst/>
              <a:rect l="l" t="t" r="r" b="b"/>
              <a:pathLst>
                <a:path w="7969" h="4165" extrusionOk="0">
                  <a:moveTo>
                    <a:pt x="7010" y="0"/>
                  </a:moveTo>
                  <a:cubicBezTo>
                    <a:pt x="6871" y="244"/>
                    <a:pt x="6631" y="411"/>
                    <a:pt x="6380" y="526"/>
                  </a:cubicBezTo>
                  <a:cubicBezTo>
                    <a:pt x="6245" y="587"/>
                    <a:pt x="6105" y="615"/>
                    <a:pt x="5967" y="615"/>
                  </a:cubicBezTo>
                  <a:cubicBezTo>
                    <a:pt x="5651" y="615"/>
                    <a:pt x="5342" y="468"/>
                    <a:pt x="5112" y="232"/>
                  </a:cubicBezTo>
                  <a:cubicBezTo>
                    <a:pt x="4921" y="33"/>
                    <a:pt x="4715" y="23"/>
                    <a:pt x="4674" y="23"/>
                  </a:cubicBezTo>
                  <a:cubicBezTo>
                    <a:pt x="4670" y="23"/>
                    <a:pt x="4667" y="23"/>
                    <a:pt x="4667" y="23"/>
                  </a:cubicBezTo>
                  <a:cubicBezTo>
                    <a:pt x="4648" y="22"/>
                    <a:pt x="4631" y="22"/>
                    <a:pt x="4616" y="22"/>
                  </a:cubicBezTo>
                  <a:cubicBezTo>
                    <a:pt x="4419" y="22"/>
                    <a:pt x="4514" y="125"/>
                    <a:pt x="4429" y="564"/>
                  </a:cubicBezTo>
                  <a:cubicBezTo>
                    <a:pt x="4303" y="1215"/>
                    <a:pt x="3651" y="2214"/>
                    <a:pt x="2474" y="2524"/>
                  </a:cubicBezTo>
                  <a:cubicBezTo>
                    <a:pt x="2064" y="2631"/>
                    <a:pt x="0" y="2873"/>
                    <a:pt x="386" y="3774"/>
                  </a:cubicBezTo>
                  <a:cubicBezTo>
                    <a:pt x="459" y="3945"/>
                    <a:pt x="1195" y="4164"/>
                    <a:pt x="2273" y="4164"/>
                  </a:cubicBezTo>
                  <a:cubicBezTo>
                    <a:pt x="2553" y="4164"/>
                    <a:pt x="2857" y="4149"/>
                    <a:pt x="3179" y="4115"/>
                  </a:cubicBezTo>
                  <a:cubicBezTo>
                    <a:pt x="3624" y="4066"/>
                    <a:pt x="4499" y="3824"/>
                    <a:pt x="4904" y="3637"/>
                  </a:cubicBezTo>
                  <a:cubicBezTo>
                    <a:pt x="5451" y="3383"/>
                    <a:pt x="5893" y="2848"/>
                    <a:pt x="5893" y="2848"/>
                  </a:cubicBezTo>
                  <a:lnTo>
                    <a:pt x="6186" y="3123"/>
                  </a:lnTo>
                  <a:lnTo>
                    <a:pt x="7968" y="2347"/>
                  </a:lnTo>
                  <a:cubicBezTo>
                    <a:pt x="7968" y="2347"/>
                    <a:pt x="7774" y="1222"/>
                    <a:pt x="7618" y="635"/>
                  </a:cubicBezTo>
                  <a:cubicBezTo>
                    <a:pt x="7464" y="49"/>
                    <a:pt x="7012" y="0"/>
                    <a:pt x="7010" y="0"/>
                  </a:cubicBez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250;p42">
              <a:extLst>
                <a:ext uri="{FF2B5EF4-FFF2-40B4-BE49-F238E27FC236}">
                  <a16:creationId xmlns:a16="http://schemas.microsoft.com/office/drawing/2014/main" id="{6BF8B668-F94D-4DAD-B231-101D29D74BBD}"/>
                </a:ext>
              </a:extLst>
            </p:cNvPr>
            <p:cNvSpPr/>
            <p:nvPr/>
          </p:nvSpPr>
          <p:spPr>
            <a:xfrm>
              <a:off x="6460080" y="2229116"/>
              <a:ext cx="280829" cy="500981"/>
            </a:xfrm>
            <a:custGeom>
              <a:avLst/>
              <a:gdLst/>
              <a:ahLst/>
              <a:cxnLst/>
              <a:rect l="l" t="t" r="r" b="b"/>
              <a:pathLst>
                <a:path w="16791" h="29954" extrusionOk="0">
                  <a:moveTo>
                    <a:pt x="16791" y="0"/>
                  </a:moveTo>
                  <a:cubicBezTo>
                    <a:pt x="9734" y="951"/>
                    <a:pt x="103" y="1883"/>
                    <a:pt x="46" y="5740"/>
                  </a:cubicBezTo>
                  <a:cubicBezTo>
                    <a:pt x="1" y="8771"/>
                    <a:pt x="4873" y="22741"/>
                    <a:pt x="7664" y="29633"/>
                  </a:cubicBezTo>
                  <a:cubicBezTo>
                    <a:pt x="8180" y="29869"/>
                    <a:pt x="8597" y="29954"/>
                    <a:pt x="8932" y="29954"/>
                  </a:cubicBezTo>
                  <a:cubicBezTo>
                    <a:pt x="9809" y="29954"/>
                    <a:pt x="10115" y="29366"/>
                    <a:pt x="10115" y="29366"/>
                  </a:cubicBezTo>
                  <a:cubicBezTo>
                    <a:pt x="9807" y="25005"/>
                    <a:pt x="9384" y="17955"/>
                    <a:pt x="8171" y="12706"/>
                  </a:cubicBezTo>
                  <a:cubicBezTo>
                    <a:pt x="7803" y="11118"/>
                    <a:pt x="6838" y="9670"/>
                    <a:pt x="6444" y="8543"/>
                  </a:cubicBezTo>
                  <a:lnTo>
                    <a:pt x="6444" y="8543"/>
                  </a:lnTo>
                  <a:cubicBezTo>
                    <a:pt x="7654" y="8702"/>
                    <a:pt x="8989" y="8786"/>
                    <a:pt x="10340" y="8786"/>
                  </a:cubicBezTo>
                  <a:cubicBezTo>
                    <a:pt x="12134" y="8786"/>
                    <a:pt x="13955" y="8639"/>
                    <a:pt x="15544" y="8326"/>
                  </a:cubicBezTo>
                  <a:lnTo>
                    <a:pt x="16791" y="0"/>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251;p42">
              <a:extLst>
                <a:ext uri="{FF2B5EF4-FFF2-40B4-BE49-F238E27FC236}">
                  <a16:creationId xmlns:a16="http://schemas.microsoft.com/office/drawing/2014/main" id="{DD5A9BFF-A110-4C98-ACDD-E4F024755C8D}"/>
                </a:ext>
              </a:extLst>
            </p:cNvPr>
            <p:cNvSpPr/>
            <p:nvPr/>
          </p:nvSpPr>
          <p:spPr>
            <a:xfrm>
              <a:off x="6478511" y="2227009"/>
              <a:ext cx="484389" cy="148986"/>
            </a:xfrm>
            <a:custGeom>
              <a:avLst/>
              <a:gdLst/>
              <a:ahLst/>
              <a:cxnLst/>
              <a:rect l="l" t="t" r="r" b="b"/>
              <a:pathLst>
                <a:path w="28962" h="8908" extrusionOk="0">
                  <a:moveTo>
                    <a:pt x="17453" y="1"/>
                  </a:moveTo>
                  <a:cubicBezTo>
                    <a:pt x="13294" y="265"/>
                    <a:pt x="4365" y="686"/>
                    <a:pt x="0" y="3902"/>
                  </a:cubicBezTo>
                  <a:cubicBezTo>
                    <a:pt x="0" y="3902"/>
                    <a:pt x="1164" y="3827"/>
                    <a:pt x="2524" y="3827"/>
                  </a:cubicBezTo>
                  <a:cubicBezTo>
                    <a:pt x="3498" y="3827"/>
                    <a:pt x="4572" y="3866"/>
                    <a:pt x="5391" y="3998"/>
                  </a:cubicBezTo>
                  <a:cubicBezTo>
                    <a:pt x="6217" y="4131"/>
                    <a:pt x="7049" y="4332"/>
                    <a:pt x="7764" y="4766"/>
                  </a:cubicBezTo>
                  <a:cubicBezTo>
                    <a:pt x="8479" y="5201"/>
                    <a:pt x="9071" y="5897"/>
                    <a:pt x="9214" y="6721"/>
                  </a:cubicBezTo>
                  <a:cubicBezTo>
                    <a:pt x="9288" y="7146"/>
                    <a:pt x="9243" y="7584"/>
                    <a:pt x="9328" y="8005"/>
                  </a:cubicBezTo>
                  <a:cubicBezTo>
                    <a:pt x="9392" y="8324"/>
                    <a:pt x="9532" y="8619"/>
                    <a:pt x="9682" y="8907"/>
                  </a:cubicBezTo>
                  <a:cubicBezTo>
                    <a:pt x="9711" y="8907"/>
                    <a:pt x="9740" y="8907"/>
                    <a:pt x="9768" y="8907"/>
                  </a:cubicBezTo>
                  <a:cubicBezTo>
                    <a:pt x="11337" y="8907"/>
                    <a:pt x="12903" y="8755"/>
                    <a:pt x="14442" y="8452"/>
                  </a:cubicBezTo>
                  <a:cubicBezTo>
                    <a:pt x="14442" y="8452"/>
                    <a:pt x="28961" y="2348"/>
                    <a:pt x="26743" y="728"/>
                  </a:cubicBezTo>
                  <a:cubicBezTo>
                    <a:pt x="26699" y="696"/>
                    <a:pt x="26498" y="684"/>
                    <a:pt x="26185" y="684"/>
                  </a:cubicBezTo>
                  <a:cubicBezTo>
                    <a:pt x="25340" y="684"/>
                    <a:pt x="23676" y="770"/>
                    <a:pt x="22020" y="770"/>
                  </a:cubicBezTo>
                  <a:cubicBezTo>
                    <a:pt x="19920" y="770"/>
                    <a:pt x="17835" y="631"/>
                    <a:pt x="174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252;p42">
              <a:extLst>
                <a:ext uri="{FF2B5EF4-FFF2-40B4-BE49-F238E27FC236}">
                  <a16:creationId xmlns:a16="http://schemas.microsoft.com/office/drawing/2014/main" id="{7BDC06C8-8C58-4368-975F-8E049FFAC1A2}"/>
                </a:ext>
              </a:extLst>
            </p:cNvPr>
            <p:cNvSpPr/>
            <p:nvPr/>
          </p:nvSpPr>
          <p:spPr>
            <a:xfrm>
              <a:off x="6665028" y="2764801"/>
              <a:ext cx="40558" cy="55142"/>
            </a:xfrm>
            <a:custGeom>
              <a:avLst/>
              <a:gdLst/>
              <a:ahLst/>
              <a:cxnLst/>
              <a:rect l="l" t="t" r="r" b="b"/>
              <a:pathLst>
                <a:path w="2425" h="3297" extrusionOk="0">
                  <a:moveTo>
                    <a:pt x="2205" y="0"/>
                  </a:moveTo>
                  <a:lnTo>
                    <a:pt x="14" y="745"/>
                  </a:lnTo>
                  <a:cubicBezTo>
                    <a:pt x="14" y="745"/>
                    <a:pt x="0" y="2356"/>
                    <a:pt x="114" y="2927"/>
                  </a:cubicBezTo>
                  <a:cubicBezTo>
                    <a:pt x="168" y="3195"/>
                    <a:pt x="598" y="3297"/>
                    <a:pt x="1060" y="3297"/>
                  </a:cubicBezTo>
                  <a:cubicBezTo>
                    <a:pt x="1587" y="3297"/>
                    <a:pt x="2155" y="3164"/>
                    <a:pt x="2249" y="2990"/>
                  </a:cubicBezTo>
                  <a:cubicBezTo>
                    <a:pt x="2425" y="2665"/>
                    <a:pt x="2205" y="0"/>
                    <a:pt x="2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253;p42">
              <a:extLst>
                <a:ext uri="{FF2B5EF4-FFF2-40B4-BE49-F238E27FC236}">
                  <a16:creationId xmlns:a16="http://schemas.microsoft.com/office/drawing/2014/main" id="{643497E2-BF78-4C38-AB4C-F202394C5706}"/>
                </a:ext>
              </a:extLst>
            </p:cNvPr>
            <p:cNvSpPr/>
            <p:nvPr/>
          </p:nvSpPr>
          <p:spPr>
            <a:xfrm>
              <a:off x="6579563" y="2805092"/>
              <a:ext cx="132847" cy="63455"/>
            </a:xfrm>
            <a:custGeom>
              <a:avLst/>
              <a:gdLst/>
              <a:ahLst/>
              <a:cxnLst/>
              <a:rect l="l" t="t" r="r" b="b"/>
              <a:pathLst>
                <a:path w="7943" h="3794" extrusionOk="0">
                  <a:moveTo>
                    <a:pt x="4989" y="0"/>
                  </a:moveTo>
                  <a:cubicBezTo>
                    <a:pt x="4861" y="0"/>
                    <a:pt x="4906" y="134"/>
                    <a:pt x="4763" y="508"/>
                  </a:cubicBezTo>
                  <a:cubicBezTo>
                    <a:pt x="4526" y="1128"/>
                    <a:pt x="3710" y="1997"/>
                    <a:pt x="2497" y="2098"/>
                  </a:cubicBezTo>
                  <a:cubicBezTo>
                    <a:pt x="2076" y="2134"/>
                    <a:pt x="1" y="2014"/>
                    <a:pt x="224" y="2969"/>
                  </a:cubicBezTo>
                  <a:cubicBezTo>
                    <a:pt x="278" y="3197"/>
                    <a:pt x="1355" y="3684"/>
                    <a:pt x="2917" y="3788"/>
                  </a:cubicBezTo>
                  <a:cubicBezTo>
                    <a:pt x="2977" y="3792"/>
                    <a:pt x="3045" y="3794"/>
                    <a:pt x="3120" y="3794"/>
                  </a:cubicBezTo>
                  <a:cubicBezTo>
                    <a:pt x="3597" y="3794"/>
                    <a:pt x="4325" y="3715"/>
                    <a:pt x="4698" y="3615"/>
                  </a:cubicBezTo>
                  <a:cubicBezTo>
                    <a:pt x="5281" y="3462"/>
                    <a:pt x="5809" y="3010"/>
                    <a:pt x="5809" y="3010"/>
                  </a:cubicBezTo>
                  <a:lnTo>
                    <a:pt x="6049" y="3331"/>
                  </a:lnTo>
                  <a:lnTo>
                    <a:pt x="7939" y="2876"/>
                  </a:lnTo>
                  <a:cubicBezTo>
                    <a:pt x="7939" y="2876"/>
                    <a:pt x="7943" y="1736"/>
                    <a:pt x="7893" y="1131"/>
                  </a:cubicBezTo>
                  <a:cubicBezTo>
                    <a:pt x="7842" y="527"/>
                    <a:pt x="7403" y="400"/>
                    <a:pt x="7403" y="400"/>
                  </a:cubicBezTo>
                  <a:cubicBezTo>
                    <a:pt x="7222" y="617"/>
                    <a:pt x="6958" y="740"/>
                    <a:pt x="6690" y="809"/>
                  </a:cubicBezTo>
                  <a:cubicBezTo>
                    <a:pt x="6607" y="831"/>
                    <a:pt x="6525" y="841"/>
                    <a:pt x="6443" y="841"/>
                  </a:cubicBezTo>
                  <a:cubicBezTo>
                    <a:pt x="6064" y="841"/>
                    <a:pt x="5713" y="622"/>
                    <a:pt x="5494" y="300"/>
                  </a:cubicBezTo>
                  <a:cubicBezTo>
                    <a:pt x="5321" y="45"/>
                    <a:pt x="5091" y="16"/>
                    <a:pt x="5091" y="16"/>
                  </a:cubicBezTo>
                  <a:cubicBezTo>
                    <a:pt x="5048" y="6"/>
                    <a:pt x="5015" y="0"/>
                    <a:pt x="4989" y="0"/>
                  </a:cubicBez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254;p42">
              <a:extLst>
                <a:ext uri="{FF2B5EF4-FFF2-40B4-BE49-F238E27FC236}">
                  <a16:creationId xmlns:a16="http://schemas.microsoft.com/office/drawing/2014/main" id="{FF7FCE8E-7DF5-4D7D-B8D9-8A1D89288988}"/>
                </a:ext>
              </a:extLst>
            </p:cNvPr>
            <p:cNvSpPr/>
            <p:nvPr/>
          </p:nvSpPr>
          <p:spPr>
            <a:xfrm>
              <a:off x="6622111" y="2233816"/>
              <a:ext cx="402654" cy="557946"/>
            </a:xfrm>
            <a:custGeom>
              <a:avLst/>
              <a:gdLst/>
              <a:ahLst/>
              <a:cxnLst/>
              <a:rect l="l" t="t" r="r" b="b"/>
              <a:pathLst>
                <a:path w="24075" h="33360" extrusionOk="0">
                  <a:moveTo>
                    <a:pt x="23000" y="0"/>
                  </a:moveTo>
                  <a:cubicBezTo>
                    <a:pt x="23000" y="0"/>
                    <a:pt x="19609" y="336"/>
                    <a:pt x="15153" y="336"/>
                  </a:cubicBezTo>
                  <a:cubicBezTo>
                    <a:pt x="14510" y="336"/>
                    <a:pt x="13844" y="329"/>
                    <a:pt x="13162" y="313"/>
                  </a:cubicBezTo>
                  <a:cubicBezTo>
                    <a:pt x="11905" y="313"/>
                    <a:pt x="2403" y="2097"/>
                    <a:pt x="1494" y="3707"/>
                  </a:cubicBezTo>
                  <a:cubicBezTo>
                    <a:pt x="0" y="6355"/>
                    <a:pt x="2470" y="21835"/>
                    <a:pt x="2241" y="32919"/>
                  </a:cubicBezTo>
                  <a:cubicBezTo>
                    <a:pt x="2241" y="32919"/>
                    <a:pt x="2768" y="33359"/>
                    <a:pt x="3740" y="33359"/>
                  </a:cubicBezTo>
                  <a:cubicBezTo>
                    <a:pt x="4196" y="33359"/>
                    <a:pt x="4751" y="33262"/>
                    <a:pt x="5395" y="32976"/>
                  </a:cubicBezTo>
                  <a:cubicBezTo>
                    <a:pt x="5896" y="27531"/>
                    <a:pt x="9112" y="14688"/>
                    <a:pt x="6893" y="8692"/>
                  </a:cubicBezTo>
                  <a:lnTo>
                    <a:pt x="6893" y="8692"/>
                  </a:lnTo>
                  <a:cubicBezTo>
                    <a:pt x="9786" y="9076"/>
                    <a:pt x="12370" y="9459"/>
                    <a:pt x="14906" y="9459"/>
                  </a:cubicBezTo>
                  <a:cubicBezTo>
                    <a:pt x="16963" y="9459"/>
                    <a:pt x="18988" y="9207"/>
                    <a:pt x="21120" y="8500"/>
                  </a:cubicBezTo>
                  <a:cubicBezTo>
                    <a:pt x="22236" y="8131"/>
                    <a:pt x="23070" y="7343"/>
                    <a:pt x="23571" y="5901"/>
                  </a:cubicBezTo>
                  <a:cubicBezTo>
                    <a:pt x="24074" y="4456"/>
                    <a:pt x="23812" y="1293"/>
                    <a:pt x="23000" y="0"/>
                  </a:cubicBez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255;p42">
              <a:extLst>
                <a:ext uri="{FF2B5EF4-FFF2-40B4-BE49-F238E27FC236}">
                  <a16:creationId xmlns:a16="http://schemas.microsoft.com/office/drawing/2014/main" id="{84602277-B490-4636-BB40-64AF63945E07}"/>
                </a:ext>
              </a:extLst>
            </p:cNvPr>
            <p:cNvSpPr/>
            <p:nvPr/>
          </p:nvSpPr>
          <p:spPr>
            <a:xfrm>
              <a:off x="6358760" y="1846549"/>
              <a:ext cx="441573" cy="240506"/>
            </a:xfrm>
            <a:custGeom>
              <a:avLst/>
              <a:gdLst/>
              <a:ahLst/>
              <a:cxnLst/>
              <a:rect l="l" t="t" r="r" b="b"/>
              <a:pathLst>
                <a:path w="26402" h="14380" extrusionOk="0">
                  <a:moveTo>
                    <a:pt x="26401" y="0"/>
                  </a:moveTo>
                  <a:cubicBezTo>
                    <a:pt x="26401" y="0"/>
                    <a:pt x="25259" y="63"/>
                    <a:pt x="25035" y="81"/>
                  </a:cubicBezTo>
                  <a:cubicBezTo>
                    <a:pt x="24083" y="157"/>
                    <a:pt x="23114" y="281"/>
                    <a:pt x="22214" y="615"/>
                  </a:cubicBezTo>
                  <a:cubicBezTo>
                    <a:pt x="20918" y="1095"/>
                    <a:pt x="20005" y="2299"/>
                    <a:pt x="18951" y="3241"/>
                  </a:cubicBezTo>
                  <a:cubicBezTo>
                    <a:pt x="17937" y="4147"/>
                    <a:pt x="12676" y="9159"/>
                    <a:pt x="11696" y="9345"/>
                  </a:cubicBezTo>
                  <a:cubicBezTo>
                    <a:pt x="11681" y="9348"/>
                    <a:pt x="11664" y="9349"/>
                    <a:pt x="11645" y="9349"/>
                  </a:cubicBezTo>
                  <a:cubicBezTo>
                    <a:pt x="10452" y="9349"/>
                    <a:pt x="2103" y="3626"/>
                    <a:pt x="2103" y="3626"/>
                  </a:cubicBezTo>
                  <a:lnTo>
                    <a:pt x="1" y="5730"/>
                  </a:lnTo>
                  <a:cubicBezTo>
                    <a:pt x="1" y="5730"/>
                    <a:pt x="9345" y="14364"/>
                    <a:pt x="12131" y="14380"/>
                  </a:cubicBezTo>
                  <a:cubicBezTo>
                    <a:pt x="12132" y="14380"/>
                    <a:pt x="12134" y="14380"/>
                    <a:pt x="12135" y="14380"/>
                  </a:cubicBezTo>
                  <a:cubicBezTo>
                    <a:pt x="13496" y="14380"/>
                    <a:pt x="20946" y="10458"/>
                    <a:pt x="23330" y="8934"/>
                  </a:cubicBezTo>
                  <a:lnTo>
                    <a:pt x="26401" y="0"/>
                  </a:lnTo>
                  <a:close/>
                </a:path>
              </a:pathLst>
            </a:custGeom>
            <a:gradFill>
              <a:gsLst>
                <a:gs pos="0">
                  <a:srgbClr val="401EBB"/>
                </a:gs>
                <a:gs pos="100000">
                  <a:srgbClr val="02BCFD"/>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256;p42">
              <a:extLst>
                <a:ext uri="{FF2B5EF4-FFF2-40B4-BE49-F238E27FC236}">
                  <a16:creationId xmlns:a16="http://schemas.microsoft.com/office/drawing/2014/main" id="{13AF1B4A-E010-42C5-B967-9D66D32146F9}"/>
                </a:ext>
              </a:extLst>
            </p:cNvPr>
            <p:cNvSpPr/>
            <p:nvPr/>
          </p:nvSpPr>
          <p:spPr>
            <a:xfrm>
              <a:off x="6358760" y="1935542"/>
              <a:ext cx="377567" cy="151512"/>
            </a:xfrm>
            <a:custGeom>
              <a:avLst/>
              <a:gdLst/>
              <a:ahLst/>
              <a:cxnLst/>
              <a:rect l="l" t="t" r="r" b="b"/>
              <a:pathLst>
                <a:path w="22575" h="9059" extrusionOk="0">
                  <a:moveTo>
                    <a:pt x="409" y="1"/>
                  </a:moveTo>
                  <a:lnTo>
                    <a:pt x="1" y="409"/>
                  </a:lnTo>
                  <a:cubicBezTo>
                    <a:pt x="1" y="409"/>
                    <a:pt x="9345" y="9043"/>
                    <a:pt x="12131" y="9059"/>
                  </a:cubicBezTo>
                  <a:cubicBezTo>
                    <a:pt x="12132" y="9059"/>
                    <a:pt x="12134" y="9059"/>
                    <a:pt x="12135" y="9059"/>
                  </a:cubicBezTo>
                  <a:cubicBezTo>
                    <a:pt x="13270" y="9059"/>
                    <a:pt x="18628" y="6337"/>
                    <a:pt x="21761" y="4546"/>
                  </a:cubicBezTo>
                  <a:lnTo>
                    <a:pt x="22575" y="4075"/>
                  </a:lnTo>
                  <a:lnTo>
                    <a:pt x="22087" y="1173"/>
                  </a:lnTo>
                  <a:cubicBezTo>
                    <a:pt x="22087" y="1173"/>
                    <a:pt x="14193" y="7285"/>
                    <a:pt x="12153" y="7401"/>
                  </a:cubicBezTo>
                  <a:cubicBezTo>
                    <a:pt x="12137" y="7401"/>
                    <a:pt x="12121" y="7402"/>
                    <a:pt x="12105" y="7402"/>
                  </a:cubicBezTo>
                  <a:cubicBezTo>
                    <a:pt x="10093" y="7402"/>
                    <a:pt x="1421" y="780"/>
                    <a:pt x="4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257;p42">
              <a:extLst>
                <a:ext uri="{FF2B5EF4-FFF2-40B4-BE49-F238E27FC236}">
                  <a16:creationId xmlns:a16="http://schemas.microsoft.com/office/drawing/2014/main" id="{AC1E3C4E-14F2-4900-A845-742C2372C602}"/>
                </a:ext>
              </a:extLst>
            </p:cNvPr>
            <p:cNvSpPr/>
            <p:nvPr/>
          </p:nvSpPr>
          <p:spPr>
            <a:xfrm>
              <a:off x="6345497" y="2034153"/>
              <a:ext cx="424330" cy="228564"/>
            </a:xfrm>
            <a:custGeom>
              <a:avLst/>
              <a:gdLst/>
              <a:ahLst/>
              <a:cxnLst/>
              <a:rect l="l" t="t" r="r" b="b"/>
              <a:pathLst>
                <a:path w="25371" h="13666" extrusionOk="0">
                  <a:moveTo>
                    <a:pt x="1230" y="0"/>
                  </a:moveTo>
                  <a:cubicBezTo>
                    <a:pt x="512" y="0"/>
                    <a:pt x="0" y="694"/>
                    <a:pt x="210" y="1379"/>
                  </a:cubicBezTo>
                  <a:lnTo>
                    <a:pt x="3979" y="13665"/>
                  </a:lnTo>
                  <a:lnTo>
                    <a:pt x="25370" y="13665"/>
                  </a:lnTo>
                  <a:lnTo>
                    <a:pt x="21534" y="1162"/>
                  </a:lnTo>
                  <a:cubicBezTo>
                    <a:pt x="21323" y="471"/>
                    <a:pt x="20685" y="0"/>
                    <a:pt x="199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258;p42">
              <a:extLst>
                <a:ext uri="{FF2B5EF4-FFF2-40B4-BE49-F238E27FC236}">
                  <a16:creationId xmlns:a16="http://schemas.microsoft.com/office/drawing/2014/main" id="{C6F1A679-F4EB-4CBC-A776-467257B9E4B4}"/>
                </a:ext>
              </a:extLst>
            </p:cNvPr>
            <p:cNvSpPr/>
            <p:nvPr/>
          </p:nvSpPr>
          <p:spPr>
            <a:xfrm>
              <a:off x="6335612" y="2034153"/>
              <a:ext cx="424330" cy="228564"/>
            </a:xfrm>
            <a:custGeom>
              <a:avLst/>
              <a:gdLst/>
              <a:ahLst/>
              <a:cxnLst/>
              <a:rect l="l" t="t" r="r" b="b"/>
              <a:pathLst>
                <a:path w="25371" h="13666" extrusionOk="0">
                  <a:moveTo>
                    <a:pt x="1230" y="0"/>
                  </a:moveTo>
                  <a:cubicBezTo>
                    <a:pt x="513" y="0"/>
                    <a:pt x="0" y="694"/>
                    <a:pt x="211" y="1379"/>
                  </a:cubicBezTo>
                  <a:lnTo>
                    <a:pt x="3886" y="13357"/>
                  </a:lnTo>
                  <a:cubicBezTo>
                    <a:pt x="3942" y="13541"/>
                    <a:pt x="4110" y="13665"/>
                    <a:pt x="4302" y="13665"/>
                  </a:cubicBezTo>
                  <a:lnTo>
                    <a:pt x="25370" y="13665"/>
                  </a:lnTo>
                  <a:lnTo>
                    <a:pt x="21534" y="1162"/>
                  </a:lnTo>
                  <a:cubicBezTo>
                    <a:pt x="21323" y="471"/>
                    <a:pt x="20685" y="0"/>
                    <a:pt x="19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259;p42">
              <a:extLst>
                <a:ext uri="{FF2B5EF4-FFF2-40B4-BE49-F238E27FC236}">
                  <a16:creationId xmlns:a16="http://schemas.microsoft.com/office/drawing/2014/main" id="{47868CB3-0B3F-40B2-83CE-9888F9B420FE}"/>
                </a:ext>
              </a:extLst>
            </p:cNvPr>
            <p:cNvSpPr/>
            <p:nvPr/>
          </p:nvSpPr>
          <p:spPr>
            <a:xfrm>
              <a:off x="6726241" y="1840762"/>
              <a:ext cx="316738" cy="424380"/>
            </a:xfrm>
            <a:custGeom>
              <a:avLst/>
              <a:gdLst/>
              <a:ahLst/>
              <a:cxnLst/>
              <a:rect l="l" t="t" r="r" b="b"/>
              <a:pathLst>
                <a:path w="18938" h="25374" extrusionOk="0">
                  <a:moveTo>
                    <a:pt x="10430" y="1"/>
                  </a:moveTo>
                  <a:lnTo>
                    <a:pt x="13838" y="6374"/>
                  </a:lnTo>
                  <a:cubicBezTo>
                    <a:pt x="12773" y="11188"/>
                    <a:pt x="12585" y="14954"/>
                    <a:pt x="12284" y="18396"/>
                  </a:cubicBezTo>
                  <a:cubicBezTo>
                    <a:pt x="8546" y="19846"/>
                    <a:pt x="7024" y="22007"/>
                    <a:pt x="3367" y="23635"/>
                  </a:cubicBezTo>
                  <a:cubicBezTo>
                    <a:pt x="3367" y="23635"/>
                    <a:pt x="2733" y="23530"/>
                    <a:pt x="2027" y="23530"/>
                  </a:cubicBezTo>
                  <a:cubicBezTo>
                    <a:pt x="1227" y="23530"/>
                    <a:pt x="336" y="23666"/>
                    <a:pt x="175" y="24245"/>
                  </a:cubicBezTo>
                  <a:cubicBezTo>
                    <a:pt x="1" y="24873"/>
                    <a:pt x="3557" y="25374"/>
                    <a:pt x="3557" y="25374"/>
                  </a:cubicBezTo>
                  <a:cubicBezTo>
                    <a:pt x="3568" y="25374"/>
                    <a:pt x="3579" y="25374"/>
                    <a:pt x="3589" y="25374"/>
                  </a:cubicBezTo>
                  <a:cubicBezTo>
                    <a:pt x="7003" y="25374"/>
                    <a:pt x="15888" y="22911"/>
                    <a:pt x="16491" y="22745"/>
                  </a:cubicBezTo>
                  <a:cubicBezTo>
                    <a:pt x="17096" y="22579"/>
                    <a:pt x="18857" y="11217"/>
                    <a:pt x="18927" y="5048"/>
                  </a:cubicBezTo>
                  <a:cubicBezTo>
                    <a:pt x="18937" y="4174"/>
                    <a:pt x="18907" y="3223"/>
                    <a:pt x="18359" y="2540"/>
                  </a:cubicBezTo>
                  <a:cubicBezTo>
                    <a:pt x="18071" y="2180"/>
                    <a:pt x="17666" y="1933"/>
                    <a:pt x="17256" y="1723"/>
                  </a:cubicBezTo>
                  <a:cubicBezTo>
                    <a:pt x="14870" y="504"/>
                    <a:pt x="13103" y="172"/>
                    <a:pt x="10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260;p42">
              <a:extLst>
                <a:ext uri="{FF2B5EF4-FFF2-40B4-BE49-F238E27FC236}">
                  <a16:creationId xmlns:a16="http://schemas.microsoft.com/office/drawing/2014/main" id="{4BD3A432-17E1-4BF5-B532-6D5DCB3ADC1B}"/>
                </a:ext>
              </a:extLst>
            </p:cNvPr>
            <p:cNvSpPr/>
            <p:nvPr/>
          </p:nvSpPr>
          <p:spPr>
            <a:xfrm>
              <a:off x="6690684" y="2239051"/>
              <a:ext cx="105769" cy="31627"/>
            </a:xfrm>
            <a:custGeom>
              <a:avLst/>
              <a:gdLst/>
              <a:ahLst/>
              <a:cxnLst/>
              <a:rect l="l" t="t" r="r" b="b"/>
              <a:pathLst>
                <a:path w="6324" h="1891" extrusionOk="0">
                  <a:moveTo>
                    <a:pt x="4368" y="1"/>
                  </a:moveTo>
                  <a:cubicBezTo>
                    <a:pt x="4317" y="1"/>
                    <a:pt x="4267" y="1"/>
                    <a:pt x="4217" y="3"/>
                  </a:cubicBezTo>
                  <a:cubicBezTo>
                    <a:pt x="3739" y="14"/>
                    <a:pt x="3263" y="53"/>
                    <a:pt x="2789" y="117"/>
                  </a:cubicBezTo>
                  <a:cubicBezTo>
                    <a:pt x="2572" y="145"/>
                    <a:pt x="2325" y="195"/>
                    <a:pt x="2301" y="431"/>
                  </a:cubicBezTo>
                  <a:cubicBezTo>
                    <a:pt x="2292" y="522"/>
                    <a:pt x="2450" y="542"/>
                    <a:pt x="2680" y="542"/>
                  </a:cubicBezTo>
                  <a:cubicBezTo>
                    <a:pt x="2857" y="542"/>
                    <a:pt x="3077" y="530"/>
                    <a:pt x="3296" y="530"/>
                  </a:cubicBezTo>
                  <a:cubicBezTo>
                    <a:pt x="3518" y="530"/>
                    <a:pt x="3738" y="543"/>
                    <a:pt x="3911" y="592"/>
                  </a:cubicBezTo>
                  <a:cubicBezTo>
                    <a:pt x="3110" y="661"/>
                    <a:pt x="2307" y="695"/>
                    <a:pt x="1505" y="695"/>
                  </a:cubicBezTo>
                  <a:cubicBezTo>
                    <a:pt x="1204" y="695"/>
                    <a:pt x="903" y="690"/>
                    <a:pt x="602" y="681"/>
                  </a:cubicBezTo>
                  <a:cubicBezTo>
                    <a:pt x="569" y="680"/>
                    <a:pt x="535" y="679"/>
                    <a:pt x="501" y="679"/>
                  </a:cubicBezTo>
                  <a:cubicBezTo>
                    <a:pt x="406" y="679"/>
                    <a:pt x="310" y="686"/>
                    <a:pt x="221" y="721"/>
                  </a:cubicBezTo>
                  <a:cubicBezTo>
                    <a:pt x="103" y="768"/>
                    <a:pt x="0" y="880"/>
                    <a:pt x="7" y="1010"/>
                  </a:cubicBezTo>
                  <a:cubicBezTo>
                    <a:pt x="14" y="1110"/>
                    <a:pt x="84" y="1194"/>
                    <a:pt x="159" y="1261"/>
                  </a:cubicBezTo>
                  <a:cubicBezTo>
                    <a:pt x="467" y="1538"/>
                    <a:pt x="889" y="1648"/>
                    <a:pt x="1297" y="1720"/>
                  </a:cubicBezTo>
                  <a:cubicBezTo>
                    <a:pt x="1920" y="1829"/>
                    <a:pt x="2554" y="1890"/>
                    <a:pt x="3185" y="1890"/>
                  </a:cubicBezTo>
                  <a:cubicBezTo>
                    <a:pt x="4265" y="1890"/>
                    <a:pt x="5335" y="1710"/>
                    <a:pt x="6324" y="1276"/>
                  </a:cubicBezTo>
                  <a:lnTo>
                    <a:pt x="5997" y="566"/>
                  </a:lnTo>
                  <a:cubicBezTo>
                    <a:pt x="5627" y="99"/>
                    <a:pt x="4974" y="1"/>
                    <a:pt x="4368" y="1"/>
                  </a:cubicBezTo>
                  <a:close/>
                </a:path>
              </a:pathLst>
            </a:custGeom>
            <a:solidFill>
              <a:srgbClr val="FFB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261;p42">
              <a:extLst>
                <a:ext uri="{FF2B5EF4-FFF2-40B4-BE49-F238E27FC236}">
                  <a16:creationId xmlns:a16="http://schemas.microsoft.com/office/drawing/2014/main" id="{CE056239-8070-45F6-8A43-E7F15D09319E}"/>
                </a:ext>
              </a:extLst>
            </p:cNvPr>
            <p:cNvSpPr/>
            <p:nvPr/>
          </p:nvSpPr>
          <p:spPr>
            <a:xfrm>
              <a:off x="6780046" y="1840762"/>
              <a:ext cx="262934" cy="424397"/>
            </a:xfrm>
            <a:custGeom>
              <a:avLst/>
              <a:gdLst/>
              <a:ahLst/>
              <a:cxnLst/>
              <a:rect l="l" t="t" r="r" b="b"/>
              <a:pathLst>
                <a:path w="15721" h="25375" extrusionOk="0">
                  <a:moveTo>
                    <a:pt x="7213" y="1"/>
                  </a:moveTo>
                  <a:lnTo>
                    <a:pt x="10388" y="6283"/>
                  </a:lnTo>
                  <a:cubicBezTo>
                    <a:pt x="10300" y="11429"/>
                    <a:pt x="9935" y="13784"/>
                    <a:pt x="10036" y="18929"/>
                  </a:cubicBezTo>
                  <a:cubicBezTo>
                    <a:pt x="7451" y="19481"/>
                    <a:pt x="3876" y="22405"/>
                    <a:pt x="219" y="24034"/>
                  </a:cubicBezTo>
                  <a:cubicBezTo>
                    <a:pt x="219" y="24034"/>
                    <a:pt x="0" y="24760"/>
                    <a:pt x="340" y="25372"/>
                  </a:cubicBezTo>
                  <a:cubicBezTo>
                    <a:pt x="345" y="25374"/>
                    <a:pt x="353" y="25375"/>
                    <a:pt x="364" y="25375"/>
                  </a:cubicBezTo>
                  <a:cubicBezTo>
                    <a:pt x="1023" y="25375"/>
                    <a:pt x="12692" y="22523"/>
                    <a:pt x="13635" y="21655"/>
                  </a:cubicBezTo>
                  <a:cubicBezTo>
                    <a:pt x="14499" y="20860"/>
                    <a:pt x="15640" y="11215"/>
                    <a:pt x="15710" y="5048"/>
                  </a:cubicBezTo>
                  <a:cubicBezTo>
                    <a:pt x="15720" y="4172"/>
                    <a:pt x="15690" y="3222"/>
                    <a:pt x="15142" y="2538"/>
                  </a:cubicBezTo>
                  <a:cubicBezTo>
                    <a:pt x="14854" y="2179"/>
                    <a:pt x="14449" y="1932"/>
                    <a:pt x="14039" y="1723"/>
                  </a:cubicBezTo>
                  <a:cubicBezTo>
                    <a:pt x="11653" y="503"/>
                    <a:pt x="9888" y="171"/>
                    <a:pt x="7213" y="1"/>
                  </a:cubicBezTo>
                  <a:close/>
                </a:path>
              </a:pathLst>
            </a:custGeom>
            <a:gradFill>
              <a:gsLst>
                <a:gs pos="0">
                  <a:srgbClr val="401EBB"/>
                </a:gs>
                <a:gs pos="100000">
                  <a:srgbClr val="02BCFD"/>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262;p42">
              <a:extLst>
                <a:ext uri="{FF2B5EF4-FFF2-40B4-BE49-F238E27FC236}">
                  <a16:creationId xmlns:a16="http://schemas.microsoft.com/office/drawing/2014/main" id="{6F3B3ECF-7ED0-42A2-B5E4-994D6CD422ED}"/>
                </a:ext>
              </a:extLst>
            </p:cNvPr>
            <p:cNvSpPr/>
            <p:nvPr/>
          </p:nvSpPr>
          <p:spPr>
            <a:xfrm>
              <a:off x="6480735" y="2112175"/>
              <a:ext cx="115888" cy="79695"/>
            </a:xfrm>
            <a:custGeom>
              <a:avLst/>
              <a:gdLst/>
              <a:ahLst/>
              <a:cxnLst/>
              <a:rect l="l" t="t" r="r" b="b"/>
              <a:pathLst>
                <a:path w="6929" h="4765" extrusionOk="0">
                  <a:moveTo>
                    <a:pt x="3327" y="793"/>
                  </a:moveTo>
                  <a:cubicBezTo>
                    <a:pt x="4770" y="794"/>
                    <a:pt x="6041" y="1533"/>
                    <a:pt x="6103" y="2411"/>
                  </a:cubicBezTo>
                  <a:cubicBezTo>
                    <a:pt x="6123" y="2691"/>
                    <a:pt x="6017" y="2956"/>
                    <a:pt x="5789" y="3200"/>
                  </a:cubicBezTo>
                  <a:cubicBezTo>
                    <a:pt x="5345" y="3677"/>
                    <a:pt x="4507" y="3972"/>
                    <a:pt x="3604" y="3972"/>
                  </a:cubicBezTo>
                  <a:cubicBezTo>
                    <a:pt x="2159" y="3972"/>
                    <a:pt x="889" y="3232"/>
                    <a:pt x="828" y="2355"/>
                  </a:cubicBezTo>
                  <a:cubicBezTo>
                    <a:pt x="808" y="2076"/>
                    <a:pt x="914" y="1809"/>
                    <a:pt x="1142" y="1565"/>
                  </a:cubicBezTo>
                  <a:cubicBezTo>
                    <a:pt x="1586" y="1090"/>
                    <a:pt x="2422" y="793"/>
                    <a:pt x="3327" y="793"/>
                  </a:cubicBezTo>
                  <a:close/>
                  <a:moveTo>
                    <a:pt x="3325" y="1"/>
                  </a:moveTo>
                  <a:cubicBezTo>
                    <a:pt x="2192" y="1"/>
                    <a:pt x="1159" y="383"/>
                    <a:pt x="561" y="1024"/>
                  </a:cubicBezTo>
                  <a:cubicBezTo>
                    <a:pt x="183" y="1429"/>
                    <a:pt x="0" y="1909"/>
                    <a:pt x="36" y="2410"/>
                  </a:cubicBezTo>
                  <a:cubicBezTo>
                    <a:pt x="129" y="3730"/>
                    <a:pt x="1696" y="4764"/>
                    <a:pt x="3604" y="4764"/>
                  </a:cubicBezTo>
                  <a:cubicBezTo>
                    <a:pt x="4738" y="4764"/>
                    <a:pt x="5770" y="4382"/>
                    <a:pt x="6368" y="3741"/>
                  </a:cubicBezTo>
                  <a:cubicBezTo>
                    <a:pt x="6746" y="3336"/>
                    <a:pt x="6929" y="2856"/>
                    <a:pt x="6893" y="2355"/>
                  </a:cubicBezTo>
                  <a:cubicBezTo>
                    <a:pt x="6800" y="1035"/>
                    <a:pt x="5235" y="1"/>
                    <a:pt x="33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263;p42">
              <a:extLst>
                <a:ext uri="{FF2B5EF4-FFF2-40B4-BE49-F238E27FC236}">
                  <a16:creationId xmlns:a16="http://schemas.microsoft.com/office/drawing/2014/main" id="{0DA68903-7FCB-4F2D-B3C0-1AE2DE1450CA}"/>
                </a:ext>
              </a:extLst>
            </p:cNvPr>
            <p:cNvSpPr/>
            <p:nvPr/>
          </p:nvSpPr>
          <p:spPr>
            <a:xfrm>
              <a:off x="6505906" y="2133500"/>
              <a:ext cx="65278" cy="36979"/>
            </a:xfrm>
            <a:custGeom>
              <a:avLst/>
              <a:gdLst/>
              <a:ahLst/>
              <a:cxnLst/>
              <a:rect l="l" t="t" r="r" b="b"/>
              <a:pathLst>
                <a:path w="3903" h="2211" extrusionOk="0">
                  <a:moveTo>
                    <a:pt x="1862" y="0"/>
                  </a:moveTo>
                  <a:cubicBezTo>
                    <a:pt x="857" y="0"/>
                    <a:pt x="47" y="447"/>
                    <a:pt x="25" y="1030"/>
                  </a:cubicBezTo>
                  <a:cubicBezTo>
                    <a:pt x="1" y="1638"/>
                    <a:pt x="844" y="2166"/>
                    <a:pt x="1909" y="2208"/>
                  </a:cubicBezTo>
                  <a:cubicBezTo>
                    <a:pt x="1954" y="2210"/>
                    <a:pt x="1998" y="2210"/>
                    <a:pt x="2042" y="2210"/>
                  </a:cubicBezTo>
                  <a:cubicBezTo>
                    <a:pt x="3046" y="2210"/>
                    <a:pt x="3856" y="1764"/>
                    <a:pt x="3880" y="1180"/>
                  </a:cubicBezTo>
                  <a:cubicBezTo>
                    <a:pt x="3903" y="571"/>
                    <a:pt x="3059" y="44"/>
                    <a:pt x="1995" y="3"/>
                  </a:cubicBezTo>
                  <a:cubicBezTo>
                    <a:pt x="1950" y="1"/>
                    <a:pt x="1906" y="0"/>
                    <a:pt x="1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264;p42">
              <a:extLst>
                <a:ext uri="{FF2B5EF4-FFF2-40B4-BE49-F238E27FC236}">
                  <a16:creationId xmlns:a16="http://schemas.microsoft.com/office/drawing/2014/main" id="{F0A4B351-6FA5-4D40-A7CC-EC08834F3597}"/>
                </a:ext>
              </a:extLst>
            </p:cNvPr>
            <p:cNvSpPr/>
            <p:nvPr/>
          </p:nvSpPr>
          <p:spPr>
            <a:xfrm>
              <a:off x="6730523" y="1699252"/>
              <a:ext cx="105970" cy="47951"/>
            </a:xfrm>
            <a:custGeom>
              <a:avLst/>
              <a:gdLst/>
              <a:ahLst/>
              <a:cxnLst/>
              <a:rect l="l" t="t" r="r" b="b"/>
              <a:pathLst>
                <a:path w="6336" h="2867" extrusionOk="0">
                  <a:moveTo>
                    <a:pt x="4979" y="353"/>
                  </a:moveTo>
                  <a:cubicBezTo>
                    <a:pt x="5086" y="353"/>
                    <a:pt x="5162" y="366"/>
                    <a:pt x="5192" y="397"/>
                  </a:cubicBezTo>
                  <a:cubicBezTo>
                    <a:pt x="5296" y="508"/>
                    <a:pt x="5382" y="884"/>
                    <a:pt x="5303" y="1403"/>
                  </a:cubicBezTo>
                  <a:cubicBezTo>
                    <a:pt x="5215" y="2000"/>
                    <a:pt x="4995" y="2287"/>
                    <a:pt x="4400" y="2358"/>
                  </a:cubicBezTo>
                  <a:cubicBezTo>
                    <a:pt x="4297" y="2370"/>
                    <a:pt x="4203" y="2376"/>
                    <a:pt x="4119" y="2376"/>
                  </a:cubicBezTo>
                  <a:cubicBezTo>
                    <a:pt x="3519" y="2376"/>
                    <a:pt x="3380" y="2076"/>
                    <a:pt x="3270" y="1724"/>
                  </a:cubicBezTo>
                  <a:cubicBezTo>
                    <a:pt x="3145" y="1323"/>
                    <a:pt x="3103" y="988"/>
                    <a:pt x="3113" y="895"/>
                  </a:cubicBezTo>
                  <a:cubicBezTo>
                    <a:pt x="3138" y="644"/>
                    <a:pt x="3315" y="610"/>
                    <a:pt x="3846" y="510"/>
                  </a:cubicBezTo>
                  <a:cubicBezTo>
                    <a:pt x="4229" y="438"/>
                    <a:pt x="4704" y="353"/>
                    <a:pt x="4979" y="353"/>
                  </a:cubicBezTo>
                  <a:close/>
                  <a:moveTo>
                    <a:pt x="1754" y="805"/>
                  </a:moveTo>
                  <a:cubicBezTo>
                    <a:pt x="1997" y="805"/>
                    <a:pt x="2103" y="849"/>
                    <a:pt x="2164" y="1015"/>
                  </a:cubicBezTo>
                  <a:cubicBezTo>
                    <a:pt x="2196" y="1102"/>
                    <a:pt x="2238" y="1437"/>
                    <a:pt x="2216" y="1857"/>
                  </a:cubicBezTo>
                  <a:cubicBezTo>
                    <a:pt x="2195" y="2277"/>
                    <a:pt x="1985" y="2662"/>
                    <a:pt x="1519" y="2720"/>
                  </a:cubicBezTo>
                  <a:cubicBezTo>
                    <a:pt x="1477" y="2726"/>
                    <a:pt x="1438" y="2728"/>
                    <a:pt x="1401" y="2728"/>
                  </a:cubicBezTo>
                  <a:cubicBezTo>
                    <a:pt x="1047" y="2728"/>
                    <a:pt x="863" y="2492"/>
                    <a:pt x="651" y="1988"/>
                  </a:cubicBezTo>
                  <a:cubicBezTo>
                    <a:pt x="447" y="1504"/>
                    <a:pt x="437" y="1119"/>
                    <a:pt x="510" y="986"/>
                  </a:cubicBezTo>
                  <a:cubicBezTo>
                    <a:pt x="584" y="854"/>
                    <a:pt x="818" y="858"/>
                    <a:pt x="1357" y="824"/>
                  </a:cubicBezTo>
                  <a:cubicBezTo>
                    <a:pt x="1520" y="813"/>
                    <a:pt x="1650" y="805"/>
                    <a:pt x="1754" y="805"/>
                  </a:cubicBezTo>
                  <a:close/>
                  <a:moveTo>
                    <a:pt x="5097" y="1"/>
                  </a:moveTo>
                  <a:cubicBezTo>
                    <a:pt x="4989" y="1"/>
                    <a:pt x="4875" y="9"/>
                    <a:pt x="4760" y="23"/>
                  </a:cubicBezTo>
                  <a:cubicBezTo>
                    <a:pt x="4330" y="77"/>
                    <a:pt x="3185" y="221"/>
                    <a:pt x="2951" y="404"/>
                  </a:cubicBezTo>
                  <a:cubicBezTo>
                    <a:pt x="2716" y="587"/>
                    <a:pt x="2730" y="720"/>
                    <a:pt x="2603" y="732"/>
                  </a:cubicBezTo>
                  <a:cubicBezTo>
                    <a:pt x="2597" y="733"/>
                    <a:pt x="2591" y="733"/>
                    <a:pt x="2585" y="733"/>
                  </a:cubicBezTo>
                  <a:cubicBezTo>
                    <a:pt x="2480" y="733"/>
                    <a:pt x="2458" y="612"/>
                    <a:pt x="2199" y="498"/>
                  </a:cubicBezTo>
                  <a:cubicBezTo>
                    <a:pt x="2097" y="454"/>
                    <a:pt x="1940" y="438"/>
                    <a:pt x="1762" y="438"/>
                  </a:cubicBezTo>
                  <a:cubicBezTo>
                    <a:pt x="1464" y="438"/>
                    <a:pt x="1105" y="483"/>
                    <a:pt x="836" y="517"/>
                  </a:cubicBezTo>
                  <a:cubicBezTo>
                    <a:pt x="407" y="570"/>
                    <a:pt x="0" y="665"/>
                    <a:pt x="9" y="862"/>
                  </a:cubicBezTo>
                  <a:cubicBezTo>
                    <a:pt x="17" y="1058"/>
                    <a:pt x="93" y="1400"/>
                    <a:pt x="180" y="1455"/>
                  </a:cubicBezTo>
                  <a:cubicBezTo>
                    <a:pt x="267" y="1509"/>
                    <a:pt x="267" y="1500"/>
                    <a:pt x="605" y="2275"/>
                  </a:cubicBezTo>
                  <a:cubicBezTo>
                    <a:pt x="761" y="2635"/>
                    <a:pt x="987" y="2867"/>
                    <a:pt x="1376" y="2867"/>
                  </a:cubicBezTo>
                  <a:cubicBezTo>
                    <a:pt x="1456" y="2867"/>
                    <a:pt x="1543" y="2857"/>
                    <a:pt x="1638" y="2836"/>
                  </a:cubicBezTo>
                  <a:cubicBezTo>
                    <a:pt x="2343" y="2683"/>
                    <a:pt x="2389" y="1878"/>
                    <a:pt x="2443" y="1543"/>
                  </a:cubicBezTo>
                  <a:cubicBezTo>
                    <a:pt x="2498" y="1206"/>
                    <a:pt x="2549" y="1156"/>
                    <a:pt x="2656" y="1143"/>
                  </a:cubicBezTo>
                  <a:cubicBezTo>
                    <a:pt x="2668" y="1142"/>
                    <a:pt x="2680" y="1141"/>
                    <a:pt x="2692" y="1141"/>
                  </a:cubicBezTo>
                  <a:cubicBezTo>
                    <a:pt x="2781" y="1141"/>
                    <a:pt x="2852" y="1199"/>
                    <a:pt x="2973" y="1476"/>
                  </a:cubicBezTo>
                  <a:cubicBezTo>
                    <a:pt x="3108" y="1787"/>
                    <a:pt x="3207" y="2508"/>
                    <a:pt x="3930" y="2548"/>
                  </a:cubicBezTo>
                  <a:cubicBezTo>
                    <a:pt x="3999" y="2552"/>
                    <a:pt x="4064" y="2554"/>
                    <a:pt x="4127" y="2554"/>
                  </a:cubicBezTo>
                  <a:cubicBezTo>
                    <a:pt x="4936" y="2554"/>
                    <a:pt x="5297" y="2233"/>
                    <a:pt x="5419" y="1670"/>
                  </a:cubicBezTo>
                  <a:cubicBezTo>
                    <a:pt x="5597" y="847"/>
                    <a:pt x="5556" y="844"/>
                    <a:pt x="5627" y="769"/>
                  </a:cubicBezTo>
                  <a:cubicBezTo>
                    <a:pt x="5632" y="764"/>
                    <a:pt x="5653" y="762"/>
                    <a:pt x="5685" y="762"/>
                  </a:cubicBezTo>
                  <a:cubicBezTo>
                    <a:pt x="5856" y="762"/>
                    <a:pt x="6335" y="829"/>
                    <a:pt x="6335" y="829"/>
                  </a:cubicBezTo>
                  <a:lnTo>
                    <a:pt x="6319" y="583"/>
                  </a:lnTo>
                  <a:cubicBezTo>
                    <a:pt x="6319" y="583"/>
                    <a:pt x="5666" y="249"/>
                    <a:pt x="5656" y="200"/>
                  </a:cubicBezTo>
                  <a:cubicBezTo>
                    <a:pt x="5627" y="59"/>
                    <a:pt x="5390" y="1"/>
                    <a:pt x="50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265;p42">
              <a:extLst>
                <a:ext uri="{FF2B5EF4-FFF2-40B4-BE49-F238E27FC236}">
                  <a16:creationId xmlns:a16="http://schemas.microsoft.com/office/drawing/2014/main" id="{D7ADCCB7-6F71-4AD4-ABED-53401A23CD53}"/>
                </a:ext>
              </a:extLst>
            </p:cNvPr>
            <p:cNvSpPr/>
            <p:nvPr/>
          </p:nvSpPr>
          <p:spPr>
            <a:xfrm>
              <a:off x="6713146" y="1604990"/>
              <a:ext cx="210367" cy="185681"/>
            </a:xfrm>
            <a:custGeom>
              <a:avLst/>
              <a:gdLst/>
              <a:ahLst/>
              <a:cxnLst/>
              <a:rect l="l" t="t" r="r" b="b"/>
              <a:pathLst>
                <a:path w="12578" h="11102" extrusionOk="0">
                  <a:moveTo>
                    <a:pt x="7376" y="0"/>
                  </a:moveTo>
                  <a:cubicBezTo>
                    <a:pt x="6807" y="0"/>
                    <a:pt x="6244" y="72"/>
                    <a:pt x="5729" y="216"/>
                  </a:cubicBezTo>
                  <a:cubicBezTo>
                    <a:pt x="4922" y="443"/>
                    <a:pt x="4615" y="866"/>
                    <a:pt x="4202" y="866"/>
                  </a:cubicBezTo>
                  <a:cubicBezTo>
                    <a:pt x="4197" y="866"/>
                    <a:pt x="4191" y="866"/>
                    <a:pt x="4186" y="865"/>
                  </a:cubicBezTo>
                  <a:cubicBezTo>
                    <a:pt x="3863" y="855"/>
                    <a:pt x="3460" y="638"/>
                    <a:pt x="3041" y="487"/>
                  </a:cubicBezTo>
                  <a:cubicBezTo>
                    <a:pt x="2555" y="313"/>
                    <a:pt x="2156" y="237"/>
                    <a:pt x="1828" y="237"/>
                  </a:cubicBezTo>
                  <a:cubicBezTo>
                    <a:pt x="0" y="237"/>
                    <a:pt x="430" y="2600"/>
                    <a:pt x="719" y="3330"/>
                  </a:cubicBezTo>
                  <a:cubicBezTo>
                    <a:pt x="871" y="3710"/>
                    <a:pt x="1596" y="3986"/>
                    <a:pt x="1693" y="4145"/>
                  </a:cubicBezTo>
                  <a:cubicBezTo>
                    <a:pt x="1788" y="4303"/>
                    <a:pt x="1778" y="5077"/>
                    <a:pt x="1840" y="5418"/>
                  </a:cubicBezTo>
                  <a:cubicBezTo>
                    <a:pt x="1901" y="5759"/>
                    <a:pt x="2238" y="5890"/>
                    <a:pt x="2238" y="5890"/>
                  </a:cubicBezTo>
                  <a:cubicBezTo>
                    <a:pt x="2238" y="5890"/>
                    <a:pt x="2255" y="4881"/>
                    <a:pt x="2272" y="4744"/>
                  </a:cubicBezTo>
                  <a:cubicBezTo>
                    <a:pt x="2314" y="4386"/>
                    <a:pt x="2432" y="4014"/>
                    <a:pt x="2745" y="3801"/>
                  </a:cubicBezTo>
                  <a:cubicBezTo>
                    <a:pt x="3070" y="3578"/>
                    <a:pt x="3517" y="3544"/>
                    <a:pt x="3895" y="3477"/>
                  </a:cubicBezTo>
                  <a:cubicBezTo>
                    <a:pt x="3929" y="3471"/>
                    <a:pt x="3975" y="3468"/>
                    <a:pt x="4029" y="3468"/>
                  </a:cubicBezTo>
                  <a:cubicBezTo>
                    <a:pt x="4598" y="3468"/>
                    <a:pt x="6138" y="3770"/>
                    <a:pt x="6250" y="3867"/>
                  </a:cubicBezTo>
                  <a:cubicBezTo>
                    <a:pt x="6846" y="4380"/>
                    <a:pt x="7000" y="5549"/>
                    <a:pt x="7169" y="6237"/>
                  </a:cubicBezTo>
                  <a:cubicBezTo>
                    <a:pt x="7245" y="6555"/>
                    <a:pt x="7325" y="6769"/>
                    <a:pt x="7454" y="6769"/>
                  </a:cubicBezTo>
                  <a:cubicBezTo>
                    <a:pt x="7456" y="6769"/>
                    <a:pt x="7457" y="6769"/>
                    <a:pt x="7458" y="6769"/>
                  </a:cubicBezTo>
                  <a:cubicBezTo>
                    <a:pt x="7522" y="6162"/>
                    <a:pt x="7681" y="5934"/>
                    <a:pt x="7935" y="5934"/>
                  </a:cubicBezTo>
                  <a:cubicBezTo>
                    <a:pt x="8078" y="5934"/>
                    <a:pt x="8250" y="6005"/>
                    <a:pt x="8453" y="6121"/>
                  </a:cubicBezTo>
                  <a:cubicBezTo>
                    <a:pt x="8754" y="6294"/>
                    <a:pt x="8924" y="6894"/>
                    <a:pt x="8934" y="7402"/>
                  </a:cubicBezTo>
                  <a:cubicBezTo>
                    <a:pt x="8947" y="8004"/>
                    <a:pt x="8610" y="8666"/>
                    <a:pt x="7979" y="8800"/>
                  </a:cubicBezTo>
                  <a:cubicBezTo>
                    <a:pt x="7754" y="8849"/>
                    <a:pt x="8436" y="10140"/>
                    <a:pt x="8750" y="10463"/>
                  </a:cubicBezTo>
                  <a:cubicBezTo>
                    <a:pt x="8854" y="10570"/>
                    <a:pt x="8957" y="10680"/>
                    <a:pt x="9084" y="10755"/>
                  </a:cubicBezTo>
                  <a:cubicBezTo>
                    <a:pt x="9202" y="10825"/>
                    <a:pt x="9336" y="10862"/>
                    <a:pt x="9469" y="10898"/>
                  </a:cubicBezTo>
                  <a:lnTo>
                    <a:pt x="9927" y="11022"/>
                  </a:lnTo>
                  <a:cubicBezTo>
                    <a:pt x="10072" y="11061"/>
                    <a:pt x="10221" y="11101"/>
                    <a:pt x="10369" y="11101"/>
                  </a:cubicBezTo>
                  <a:cubicBezTo>
                    <a:pt x="10432" y="11101"/>
                    <a:pt x="10494" y="11094"/>
                    <a:pt x="10555" y="11076"/>
                  </a:cubicBezTo>
                  <a:cubicBezTo>
                    <a:pt x="10892" y="10981"/>
                    <a:pt x="11070" y="10623"/>
                    <a:pt x="11223" y="10307"/>
                  </a:cubicBezTo>
                  <a:cubicBezTo>
                    <a:pt x="11473" y="9789"/>
                    <a:pt x="11760" y="9287"/>
                    <a:pt x="11964" y="8747"/>
                  </a:cubicBezTo>
                  <a:cubicBezTo>
                    <a:pt x="12446" y="7480"/>
                    <a:pt x="12577" y="5940"/>
                    <a:pt x="12412" y="4522"/>
                  </a:cubicBezTo>
                  <a:cubicBezTo>
                    <a:pt x="12363" y="4094"/>
                    <a:pt x="12285" y="3670"/>
                    <a:pt x="12178" y="3253"/>
                  </a:cubicBezTo>
                  <a:cubicBezTo>
                    <a:pt x="11888" y="2147"/>
                    <a:pt x="11212" y="1209"/>
                    <a:pt x="10201" y="663"/>
                  </a:cubicBezTo>
                  <a:cubicBezTo>
                    <a:pt x="9382" y="219"/>
                    <a:pt x="8369" y="0"/>
                    <a:pt x="73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 name="Google Shape;1266;p42">
              <a:extLst>
                <a:ext uri="{FF2B5EF4-FFF2-40B4-BE49-F238E27FC236}">
                  <a16:creationId xmlns:a16="http://schemas.microsoft.com/office/drawing/2014/main" id="{4F6D8D29-ED9A-44FB-83A0-93D70D9F0B99}"/>
                </a:ext>
              </a:extLst>
            </p:cNvPr>
            <p:cNvGrpSpPr/>
            <p:nvPr/>
          </p:nvGrpSpPr>
          <p:grpSpPr>
            <a:xfrm>
              <a:off x="6097716" y="2133533"/>
              <a:ext cx="159289" cy="134268"/>
              <a:chOff x="6097716" y="2133533"/>
              <a:chExt cx="159289" cy="134268"/>
            </a:xfrm>
          </p:grpSpPr>
          <p:sp>
            <p:nvSpPr>
              <p:cNvPr id="200" name="Google Shape;1267;p42">
                <a:extLst>
                  <a:ext uri="{FF2B5EF4-FFF2-40B4-BE49-F238E27FC236}">
                    <a16:creationId xmlns:a16="http://schemas.microsoft.com/office/drawing/2014/main" id="{15569C6F-7ACB-4A30-A469-4EE0A5D295D8}"/>
                  </a:ext>
                </a:extLst>
              </p:cNvPr>
              <p:cNvSpPr/>
              <p:nvPr/>
            </p:nvSpPr>
            <p:spPr>
              <a:xfrm>
                <a:off x="6210576" y="2155577"/>
                <a:ext cx="46429" cy="36594"/>
              </a:xfrm>
              <a:custGeom>
                <a:avLst/>
                <a:gdLst/>
                <a:ahLst/>
                <a:cxnLst/>
                <a:rect l="l" t="t" r="r" b="b"/>
                <a:pathLst>
                  <a:path w="2776" h="2188" extrusionOk="0">
                    <a:moveTo>
                      <a:pt x="2775" y="0"/>
                    </a:moveTo>
                    <a:lnTo>
                      <a:pt x="1" y="544"/>
                    </a:lnTo>
                    <a:lnTo>
                      <a:pt x="750" y="2188"/>
                    </a:lnTo>
                    <a:lnTo>
                      <a:pt x="2775" y="0"/>
                    </a:lnTo>
                    <a:close/>
                  </a:path>
                </a:pathLst>
              </a:custGeom>
              <a:gradFill>
                <a:gsLst>
                  <a:gs pos="0">
                    <a:srgbClr val="401EBB"/>
                  </a:gs>
                  <a:gs pos="100000">
                    <a:srgbClr val="02BCF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268;p42">
                <a:extLst>
                  <a:ext uri="{FF2B5EF4-FFF2-40B4-BE49-F238E27FC236}">
                    <a16:creationId xmlns:a16="http://schemas.microsoft.com/office/drawing/2014/main" id="{AD4685C9-3DC7-4ED9-91B3-2C47C693A0BC}"/>
                  </a:ext>
                </a:extLst>
              </p:cNvPr>
              <p:cNvSpPr/>
              <p:nvPr/>
            </p:nvSpPr>
            <p:spPr>
              <a:xfrm>
                <a:off x="6097716" y="2133533"/>
                <a:ext cx="142246" cy="134268"/>
              </a:xfrm>
              <a:custGeom>
                <a:avLst/>
                <a:gdLst/>
                <a:ahLst/>
                <a:cxnLst/>
                <a:rect l="l" t="t" r="r" b="b"/>
                <a:pathLst>
                  <a:path w="8505" h="8028" extrusionOk="0">
                    <a:moveTo>
                      <a:pt x="4253" y="1"/>
                    </a:moveTo>
                    <a:cubicBezTo>
                      <a:pt x="1905" y="1"/>
                      <a:pt x="0" y="1798"/>
                      <a:pt x="0" y="4014"/>
                    </a:cubicBezTo>
                    <a:cubicBezTo>
                      <a:pt x="0" y="6230"/>
                      <a:pt x="1904" y="8027"/>
                      <a:pt x="4253" y="8027"/>
                    </a:cubicBezTo>
                    <a:cubicBezTo>
                      <a:pt x="6601" y="8027"/>
                      <a:pt x="8504" y="6230"/>
                      <a:pt x="8504" y="4014"/>
                    </a:cubicBezTo>
                    <a:cubicBezTo>
                      <a:pt x="8504" y="1799"/>
                      <a:pt x="6601" y="1"/>
                      <a:pt x="4253" y="1"/>
                    </a:cubicBezTo>
                    <a:close/>
                  </a:path>
                </a:pathLst>
              </a:custGeom>
              <a:gradFill>
                <a:gsLst>
                  <a:gs pos="0">
                    <a:srgbClr val="401EBB"/>
                  </a:gs>
                  <a:gs pos="100000">
                    <a:srgbClr val="02BCF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269;p42">
                <a:extLst>
                  <a:ext uri="{FF2B5EF4-FFF2-40B4-BE49-F238E27FC236}">
                    <a16:creationId xmlns:a16="http://schemas.microsoft.com/office/drawing/2014/main" id="{F5EA83EA-114D-42F9-AA4B-38392E3583EA}"/>
                  </a:ext>
                </a:extLst>
              </p:cNvPr>
              <p:cNvSpPr/>
              <p:nvPr/>
            </p:nvSpPr>
            <p:spPr>
              <a:xfrm>
                <a:off x="6154681" y="2155593"/>
                <a:ext cx="54373" cy="77420"/>
              </a:xfrm>
              <a:custGeom>
                <a:avLst/>
                <a:gdLst/>
                <a:ahLst/>
                <a:cxnLst/>
                <a:rect l="l" t="t" r="r" b="b"/>
                <a:pathLst>
                  <a:path w="3251" h="4629" extrusionOk="0">
                    <a:moveTo>
                      <a:pt x="1186" y="1"/>
                    </a:moveTo>
                    <a:cubicBezTo>
                      <a:pt x="1144" y="1"/>
                      <a:pt x="1102" y="12"/>
                      <a:pt x="1062" y="38"/>
                    </a:cubicBezTo>
                    <a:cubicBezTo>
                      <a:pt x="895" y="146"/>
                      <a:pt x="943" y="416"/>
                      <a:pt x="950" y="586"/>
                    </a:cubicBezTo>
                    <a:cubicBezTo>
                      <a:pt x="985" y="1294"/>
                      <a:pt x="600" y="2006"/>
                      <a:pt x="1" y="2340"/>
                    </a:cubicBezTo>
                    <a:cubicBezTo>
                      <a:pt x="1" y="2340"/>
                      <a:pt x="41" y="3847"/>
                      <a:pt x="32" y="4616"/>
                    </a:cubicBezTo>
                    <a:cubicBezTo>
                      <a:pt x="397" y="4623"/>
                      <a:pt x="764" y="4629"/>
                      <a:pt x="1126" y="4629"/>
                    </a:cubicBezTo>
                    <a:cubicBezTo>
                      <a:pt x="1594" y="4629"/>
                      <a:pt x="2052" y="4619"/>
                      <a:pt x="2487" y="4587"/>
                    </a:cubicBezTo>
                    <a:cubicBezTo>
                      <a:pt x="2731" y="4570"/>
                      <a:pt x="2940" y="4165"/>
                      <a:pt x="2645" y="4038"/>
                    </a:cubicBezTo>
                    <a:cubicBezTo>
                      <a:pt x="2769" y="3971"/>
                      <a:pt x="2895" y="3907"/>
                      <a:pt x="2949" y="3761"/>
                    </a:cubicBezTo>
                    <a:cubicBezTo>
                      <a:pt x="3002" y="3623"/>
                      <a:pt x="2939" y="3436"/>
                      <a:pt x="2802" y="3400"/>
                    </a:cubicBezTo>
                    <a:lnTo>
                      <a:pt x="2802" y="3400"/>
                    </a:lnTo>
                    <a:cubicBezTo>
                      <a:pt x="2823" y="3405"/>
                      <a:pt x="2842" y="3408"/>
                      <a:pt x="2861" y="3408"/>
                    </a:cubicBezTo>
                    <a:cubicBezTo>
                      <a:pt x="3106" y="3408"/>
                      <a:pt x="3190" y="2982"/>
                      <a:pt x="2980" y="2838"/>
                    </a:cubicBezTo>
                    <a:cubicBezTo>
                      <a:pt x="3100" y="2731"/>
                      <a:pt x="3200" y="2591"/>
                      <a:pt x="3224" y="2428"/>
                    </a:cubicBezTo>
                    <a:cubicBezTo>
                      <a:pt x="3250" y="2265"/>
                      <a:pt x="3186" y="2081"/>
                      <a:pt x="3049" y="2003"/>
                    </a:cubicBezTo>
                    <a:cubicBezTo>
                      <a:pt x="2958" y="1951"/>
                      <a:pt x="2849" y="1950"/>
                      <a:pt x="2746" y="1950"/>
                    </a:cubicBezTo>
                    <a:lnTo>
                      <a:pt x="1702" y="1941"/>
                    </a:lnTo>
                    <a:cubicBezTo>
                      <a:pt x="1796" y="1372"/>
                      <a:pt x="1824" y="753"/>
                      <a:pt x="1548" y="252"/>
                    </a:cubicBezTo>
                    <a:cubicBezTo>
                      <a:pt x="1483" y="135"/>
                      <a:pt x="1334" y="1"/>
                      <a:pt x="1186" y="1"/>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270;p42">
                <a:extLst>
                  <a:ext uri="{FF2B5EF4-FFF2-40B4-BE49-F238E27FC236}">
                    <a16:creationId xmlns:a16="http://schemas.microsoft.com/office/drawing/2014/main" id="{3E7B2D56-C845-45AE-88EF-E874E264552E}"/>
                  </a:ext>
                </a:extLst>
              </p:cNvPr>
              <p:cNvSpPr/>
              <p:nvPr/>
            </p:nvSpPr>
            <p:spPr>
              <a:xfrm>
                <a:off x="6128975" y="2194713"/>
                <a:ext cx="21157" cy="38066"/>
              </a:xfrm>
              <a:custGeom>
                <a:avLst/>
                <a:gdLst/>
                <a:ahLst/>
                <a:cxnLst/>
                <a:rect l="l" t="t" r="r" b="b"/>
                <a:pathLst>
                  <a:path w="1265" h="2276" extrusionOk="0">
                    <a:moveTo>
                      <a:pt x="1" y="1"/>
                    </a:moveTo>
                    <a:lnTo>
                      <a:pt x="1" y="2275"/>
                    </a:lnTo>
                    <a:lnTo>
                      <a:pt x="1265" y="2275"/>
                    </a:lnTo>
                    <a:lnTo>
                      <a:pt x="1265"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271;p42">
              <a:extLst>
                <a:ext uri="{FF2B5EF4-FFF2-40B4-BE49-F238E27FC236}">
                  <a16:creationId xmlns:a16="http://schemas.microsoft.com/office/drawing/2014/main" id="{FA28CDB2-3917-4F44-9908-1DCBF1DF1E79}"/>
                </a:ext>
              </a:extLst>
            </p:cNvPr>
            <p:cNvGrpSpPr/>
            <p:nvPr/>
          </p:nvGrpSpPr>
          <p:grpSpPr>
            <a:xfrm>
              <a:off x="6367306" y="1531266"/>
              <a:ext cx="209915" cy="213946"/>
              <a:chOff x="6367306" y="1531266"/>
              <a:chExt cx="209915" cy="213946"/>
            </a:xfrm>
          </p:grpSpPr>
          <p:sp>
            <p:nvSpPr>
              <p:cNvPr id="198" name="Google Shape;1272;p42">
                <a:extLst>
                  <a:ext uri="{FF2B5EF4-FFF2-40B4-BE49-F238E27FC236}">
                    <a16:creationId xmlns:a16="http://schemas.microsoft.com/office/drawing/2014/main" id="{28668CD5-3161-4D6E-AFFE-C912A1A93C3D}"/>
                  </a:ext>
                </a:extLst>
              </p:cNvPr>
              <p:cNvSpPr/>
              <p:nvPr/>
            </p:nvSpPr>
            <p:spPr>
              <a:xfrm>
                <a:off x="6367306" y="1531266"/>
                <a:ext cx="209915" cy="213946"/>
              </a:xfrm>
              <a:custGeom>
                <a:avLst/>
                <a:gdLst/>
                <a:ahLst/>
                <a:cxnLst/>
                <a:rect l="l" t="t" r="r" b="b"/>
                <a:pathLst>
                  <a:path w="12551" h="12792" extrusionOk="0">
                    <a:moveTo>
                      <a:pt x="6276" y="0"/>
                    </a:moveTo>
                    <a:cubicBezTo>
                      <a:pt x="2810" y="0"/>
                      <a:pt x="0" y="2809"/>
                      <a:pt x="0" y="6274"/>
                    </a:cubicBezTo>
                    <a:cubicBezTo>
                      <a:pt x="0" y="9740"/>
                      <a:pt x="2810" y="12549"/>
                      <a:pt x="6276" y="12549"/>
                    </a:cubicBezTo>
                    <a:cubicBezTo>
                      <a:pt x="6278" y="12549"/>
                      <a:pt x="6280" y="12549"/>
                      <a:pt x="6283" y="12549"/>
                    </a:cubicBezTo>
                    <a:cubicBezTo>
                      <a:pt x="7518" y="12549"/>
                      <a:pt x="8725" y="12182"/>
                      <a:pt x="9752" y="11496"/>
                    </a:cubicBezTo>
                    <a:lnTo>
                      <a:pt x="12181" y="12791"/>
                    </a:lnTo>
                    <a:lnTo>
                      <a:pt x="11178" y="10184"/>
                    </a:lnTo>
                    <a:cubicBezTo>
                      <a:pt x="12067" y="9075"/>
                      <a:pt x="12551" y="7695"/>
                      <a:pt x="12549" y="6274"/>
                    </a:cubicBezTo>
                    <a:cubicBezTo>
                      <a:pt x="12549" y="2809"/>
                      <a:pt x="9741" y="0"/>
                      <a:pt x="6276" y="0"/>
                    </a:cubicBez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273;p42">
                <a:extLst>
                  <a:ext uri="{FF2B5EF4-FFF2-40B4-BE49-F238E27FC236}">
                    <a16:creationId xmlns:a16="http://schemas.microsoft.com/office/drawing/2014/main" id="{E4310E8A-C084-4260-B8E8-854B597B599A}"/>
                  </a:ext>
                </a:extLst>
              </p:cNvPr>
              <p:cNvSpPr/>
              <p:nvPr/>
            </p:nvSpPr>
            <p:spPr>
              <a:xfrm>
                <a:off x="6417715" y="1600206"/>
                <a:ext cx="105953" cy="76316"/>
              </a:xfrm>
              <a:custGeom>
                <a:avLst/>
                <a:gdLst/>
                <a:ahLst/>
                <a:cxnLst/>
                <a:rect l="l" t="t" r="r" b="b"/>
                <a:pathLst>
                  <a:path w="6335" h="4563" extrusionOk="0">
                    <a:moveTo>
                      <a:pt x="1686" y="1"/>
                    </a:moveTo>
                    <a:cubicBezTo>
                      <a:pt x="1300" y="1"/>
                      <a:pt x="913" y="147"/>
                      <a:pt x="616" y="439"/>
                    </a:cubicBezTo>
                    <a:cubicBezTo>
                      <a:pt x="11" y="1031"/>
                      <a:pt x="1" y="2000"/>
                      <a:pt x="593" y="2606"/>
                    </a:cubicBezTo>
                    <a:lnTo>
                      <a:pt x="2060" y="4103"/>
                    </a:lnTo>
                    <a:cubicBezTo>
                      <a:pt x="2360" y="4409"/>
                      <a:pt x="2757" y="4563"/>
                      <a:pt x="3154" y="4563"/>
                    </a:cubicBezTo>
                    <a:cubicBezTo>
                      <a:pt x="3541" y="4563"/>
                      <a:pt x="3927" y="4417"/>
                      <a:pt x="4225" y="4125"/>
                    </a:cubicBezTo>
                    <a:cubicBezTo>
                      <a:pt x="4229" y="4123"/>
                      <a:pt x="4231" y="4118"/>
                      <a:pt x="4233" y="4116"/>
                    </a:cubicBezTo>
                    <a:lnTo>
                      <a:pt x="5725" y="2647"/>
                    </a:lnTo>
                    <a:cubicBezTo>
                      <a:pt x="6327" y="2053"/>
                      <a:pt x="6334" y="1084"/>
                      <a:pt x="5740" y="481"/>
                    </a:cubicBezTo>
                    <a:cubicBezTo>
                      <a:pt x="5441" y="177"/>
                      <a:pt x="5045" y="24"/>
                      <a:pt x="4649" y="24"/>
                    </a:cubicBezTo>
                    <a:cubicBezTo>
                      <a:pt x="4261" y="24"/>
                      <a:pt x="3872" y="171"/>
                      <a:pt x="3574" y="465"/>
                    </a:cubicBezTo>
                    <a:lnTo>
                      <a:pt x="3172" y="860"/>
                    </a:lnTo>
                    <a:lnTo>
                      <a:pt x="2782" y="462"/>
                    </a:lnTo>
                    <a:cubicBezTo>
                      <a:pt x="2482" y="155"/>
                      <a:pt x="2084" y="1"/>
                      <a:pt x="16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3"/>
          <p:cNvSpPr/>
          <p:nvPr/>
        </p:nvSpPr>
        <p:spPr>
          <a:xfrm>
            <a:off x="517825" y="2031550"/>
            <a:ext cx="4466400" cy="2629200"/>
          </a:xfrm>
          <a:prstGeom prst="ellipse">
            <a:avLst/>
          </a:prstGeom>
          <a:gradFill>
            <a:gsLst>
              <a:gs pos="0">
                <a:srgbClr val="FFFFFF">
                  <a:alpha val="18823"/>
                </a:srgbClr>
              </a:gs>
              <a:gs pos="66000">
                <a:srgbClr val="E354F7">
                  <a:alpha val="22352"/>
                </a:srgbClr>
              </a:gs>
              <a:gs pos="100000">
                <a:srgbClr val="10ECFF">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3"/>
          <p:cNvSpPr txBox="1">
            <a:spLocks noGrp="1"/>
          </p:cNvSpPr>
          <p:nvPr>
            <p:ph type="title"/>
          </p:nvPr>
        </p:nvSpPr>
        <p:spPr>
          <a:xfrm>
            <a:off x="5083913" y="1608025"/>
            <a:ext cx="3785622" cy="8418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r>
              <a:rPr lang="en" dirty="0"/>
              <a:t>01. Get The Data</a:t>
            </a:r>
            <a:endParaRPr dirty="0"/>
          </a:p>
        </p:txBody>
      </p:sp>
      <p:grpSp>
        <p:nvGrpSpPr>
          <p:cNvPr id="274" name="Google Shape;274;p33"/>
          <p:cNvGrpSpPr/>
          <p:nvPr/>
        </p:nvGrpSpPr>
        <p:grpSpPr>
          <a:xfrm flipH="1">
            <a:off x="80977" y="0"/>
            <a:ext cx="5756325" cy="4721561"/>
            <a:chOff x="597675" y="238125"/>
            <a:chExt cx="6385275" cy="5237450"/>
          </a:xfrm>
        </p:grpSpPr>
        <p:sp>
          <p:nvSpPr>
            <p:cNvPr id="275" name="Google Shape;275;p33"/>
            <p:cNvSpPr/>
            <p:nvPr/>
          </p:nvSpPr>
          <p:spPr>
            <a:xfrm>
              <a:off x="3962425" y="238125"/>
              <a:ext cx="3020525" cy="3469750"/>
            </a:xfrm>
            <a:custGeom>
              <a:avLst/>
              <a:gdLst/>
              <a:ahLst/>
              <a:cxnLst/>
              <a:rect l="l" t="t" r="r" b="b"/>
              <a:pathLst>
                <a:path w="120821" h="138790" extrusionOk="0">
                  <a:moveTo>
                    <a:pt x="2886" y="0"/>
                  </a:moveTo>
                  <a:lnTo>
                    <a:pt x="2884" y="1306"/>
                  </a:lnTo>
                  <a:lnTo>
                    <a:pt x="16486" y="9158"/>
                  </a:lnTo>
                  <a:lnTo>
                    <a:pt x="28146" y="29355"/>
                  </a:lnTo>
                  <a:lnTo>
                    <a:pt x="522" y="13407"/>
                  </a:lnTo>
                  <a:lnTo>
                    <a:pt x="518" y="14712"/>
                  </a:lnTo>
                  <a:lnTo>
                    <a:pt x="40751" y="37940"/>
                  </a:lnTo>
                  <a:lnTo>
                    <a:pt x="29866" y="44155"/>
                  </a:lnTo>
                  <a:lnTo>
                    <a:pt x="14371" y="35208"/>
                  </a:lnTo>
                  <a:lnTo>
                    <a:pt x="7882" y="38906"/>
                  </a:lnTo>
                  <a:lnTo>
                    <a:pt x="2079" y="35557"/>
                  </a:lnTo>
                  <a:lnTo>
                    <a:pt x="2075" y="36861"/>
                  </a:lnTo>
                  <a:lnTo>
                    <a:pt x="8349" y="40484"/>
                  </a:lnTo>
                  <a:lnTo>
                    <a:pt x="14838" y="36786"/>
                  </a:lnTo>
                  <a:lnTo>
                    <a:pt x="30335" y="45732"/>
                  </a:lnTo>
                  <a:lnTo>
                    <a:pt x="42338" y="38892"/>
                  </a:lnTo>
                  <a:lnTo>
                    <a:pt x="51365" y="44068"/>
                  </a:lnTo>
                  <a:lnTo>
                    <a:pt x="58399" y="40061"/>
                  </a:lnTo>
                  <a:lnTo>
                    <a:pt x="81806" y="53575"/>
                  </a:lnTo>
                  <a:lnTo>
                    <a:pt x="91201" y="69860"/>
                  </a:lnTo>
                  <a:lnTo>
                    <a:pt x="75182" y="78988"/>
                  </a:lnTo>
                  <a:lnTo>
                    <a:pt x="68480" y="67368"/>
                  </a:lnTo>
                  <a:lnTo>
                    <a:pt x="47437" y="55218"/>
                  </a:lnTo>
                  <a:lnTo>
                    <a:pt x="38935" y="60075"/>
                  </a:lnTo>
                  <a:lnTo>
                    <a:pt x="25477" y="52305"/>
                  </a:lnTo>
                  <a:lnTo>
                    <a:pt x="25472" y="53610"/>
                  </a:lnTo>
                  <a:lnTo>
                    <a:pt x="39402" y="61653"/>
                  </a:lnTo>
                  <a:lnTo>
                    <a:pt x="47905" y="56795"/>
                  </a:lnTo>
                  <a:lnTo>
                    <a:pt x="68006" y="68401"/>
                  </a:lnTo>
                  <a:lnTo>
                    <a:pt x="74372" y="79438"/>
                  </a:lnTo>
                  <a:lnTo>
                    <a:pt x="63209" y="85811"/>
                  </a:lnTo>
                  <a:lnTo>
                    <a:pt x="43590" y="74483"/>
                  </a:lnTo>
                  <a:lnTo>
                    <a:pt x="32602" y="80744"/>
                  </a:lnTo>
                  <a:lnTo>
                    <a:pt x="5" y="61925"/>
                  </a:lnTo>
                  <a:lnTo>
                    <a:pt x="1" y="63229"/>
                  </a:lnTo>
                  <a:lnTo>
                    <a:pt x="33069" y="82322"/>
                  </a:lnTo>
                  <a:lnTo>
                    <a:pt x="44057" y="76072"/>
                  </a:lnTo>
                  <a:lnTo>
                    <a:pt x="63678" y="87400"/>
                  </a:lnTo>
                  <a:lnTo>
                    <a:pt x="67857" y="85007"/>
                  </a:lnTo>
                  <a:lnTo>
                    <a:pt x="77823" y="102269"/>
                  </a:lnTo>
                  <a:lnTo>
                    <a:pt x="90473" y="109574"/>
                  </a:lnTo>
                  <a:lnTo>
                    <a:pt x="100603" y="127119"/>
                  </a:lnTo>
                  <a:lnTo>
                    <a:pt x="120817" y="138789"/>
                  </a:lnTo>
                  <a:lnTo>
                    <a:pt x="120821" y="137485"/>
                  </a:lnTo>
                  <a:lnTo>
                    <a:pt x="101078" y="126086"/>
                  </a:lnTo>
                  <a:lnTo>
                    <a:pt x="90947" y="108539"/>
                  </a:lnTo>
                  <a:lnTo>
                    <a:pt x="78297" y="101236"/>
                  </a:lnTo>
                  <a:lnTo>
                    <a:pt x="68668" y="84544"/>
                  </a:lnTo>
                  <a:lnTo>
                    <a:pt x="92007" y="71244"/>
                  </a:lnTo>
                  <a:lnTo>
                    <a:pt x="99566" y="84336"/>
                  </a:lnTo>
                  <a:lnTo>
                    <a:pt x="119513" y="95854"/>
                  </a:lnTo>
                  <a:lnTo>
                    <a:pt x="119517" y="94548"/>
                  </a:lnTo>
                  <a:lnTo>
                    <a:pt x="100040" y="83303"/>
                  </a:lnTo>
                  <a:lnTo>
                    <a:pt x="82280" y="52540"/>
                  </a:lnTo>
                  <a:lnTo>
                    <a:pt x="66928" y="43676"/>
                  </a:lnTo>
                  <a:lnTo>
                    <a:pt x="74722" y="39235"/>
                  </a:lnTo>
                  <a:lnTo>
                    <a:pt x="95386" y="51166"/>
                  </a:lnTo>
                  <a:lnTo>
                    <a:pt x="106700" y="44718"/>
                  </a:lnTo>
                  <a:lnTo>
                    <a:pt x="119637" y="52186"/>
                  </a:lnTo>
                  <a:lnTo>
                    <a:pt x="119642" y="50882"/>
                  </a:lnTo>
                  <a:lnTo>
                    <a:pt x="106233" y="43140"/>
                  </a:lnTo>
                  <a:lnTo>
                    <a:pt x="94919" y="49588"/>
                  </a:lnTo>
                  <a:lnTo>
                    <a:pt x="74253" y="37659"/>
                  </a:lnTo>
                  <a:lnTo>
                    <a:pt x="65321" y="42749"/>
                  </a:lnTo>
                  <a:lnTo>
                    <a:pt x="57932" y="38483"/>
                  </a:lnTo>
                  <a:lnTo>
                    <a:pt x="50898" y="42492"/>
                  </a:lnTo>
                  <a:lnTo>
                    <a:pt x="29752" y="30283"/>
                  </a:lnTo>
                  <a:lnTo>
                    <a:pt x="16960" y="8125"/>
                  </a:lnTo>
                  <a:lnTo>
                    <a:pt x="28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3"/>
            <p:cNvSpPr/>
            <p:nvPr/>
          </p:nvSpPr>
          <p:spPr>
            <a:xfrm>
              <a:off x="5795600" y="841600"/>
              <a:ext cx="168275" cy="141350"/>
            </a:xfrm>
            <a:custGeom>
              <a:avLst/>
              <a:gdLst/>
              <a:ahLst/>
              <a:cxnLst/>
              <a:rect l="l" t="t" r="r" b="b"/>
              <a:pathLst>
                <a:path w="6731" h="5654" extrusionOk="0">
                  <a:moveTo>
                    <a:pt x="826" y="0"/>
                  </a:moveTo>
                  <a:cubicBezTo>
                    <a:pt x="395" y="0"/>
                    <a:pt x="1" y="344"/>
                    <a:pt x="1" y="825"/>
                  </a:cubicBezTo>
                  <a:lnTo>
                    <a:pt x="1" y="1901"/>
                  </a:lnTo>
                  <a:cubicBezTo>
                    <a:pt x="1" y="2195"/>
                    <a:pt x="158" y="2469"/>
                    <a:pt x="413" y="2615"/>
                  </a:cubicBezTo>
                  <a:lnTo>
                    <a:pt x="5496" y="5542"/>
                  </a:lnTo>
                  <a:cubicBezTo>
                    <a:pt x="5628" y="5619"/>
                    <a:pt x="5769" y="5653"/>
                    <a:pt x="5905" y="5653"/>
                  </a:cubicBezTo>
                  <a:cubicBezTo>
                    <a:pt x="6336" y="5653"/>
                    <a:pt x="6731" y="5309"/>
                    <a:pt x="6731" y="4829"/>
                  </a:cubicBezTo>
                  <a:lnTo>
                    <a:pt x="6731" y="3752"/>
                  </a:lnTo>
                  <a:cubicBezTo>
                    <a:pt x="6729" y="3458"/>
                    <a:pt x="6573" y="3185"/>
                    <a:pt x="6318" y="3039"/>
                  </a:cubicBezTo>
                  <a:lnTo>
                    <a:pt x="1236" y="111"/>
                  </a:lnTo>
                  <a:cubicBezTo>
                    <a:pt x="1103" y="35"/>
                    <a:pt x="963" y="0"/>
                    <a:pt x="8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3"/>
            <p:cNvSpPr/>
            <p:nvPr/>
          </p:nvSpPr>
          <p:spPr>
            <a:xfrm>
              <a:off x="5795650" y="975375"/>
              <a:ext cx="570525" cy="371650"/>
            </a:xfrm>
            <a:custGeom>
              <a:avLst/>
              <a:gdLst/>
              <a:ahLst/>
              <a:cxnLst/>
              <a:rect l="l" t="t" r="r" b="b"/>
              <a:pathLst>
                <a:path w="22821" h="14866" extrusionOk="0">
                  <a:moveTo>
                    <a:pt x="826" y="0"/>
                  </a:moveTo>
                  <a:cubicBezTo>
                    <a:pt x="395" y="0"/>
                    <a:pt x="0" y="345"/>
                    <a:pt x="0" y="825"/>
                  </a:cubicBezTo>
                  <a:lnTo>
                    <a:pt x="0" y="1903"/>
                  </a:lnTo>
                  <a:cubicBezTo>
                    <a:pt x="2" y="2198"/>
                    <a:pt x="159" y="2470"/>
                    <a:pt x="416" y="2618"/>
                  </a:cubicBezTo>
                  <a:lnTo>
                    <a:pt x="21587" y="14755"/>
                  </a:lnTo>
                  <a:cubicBezTo>
                    <a:pt x="21719" y="14831"/>
                    <a:pt x="21859" y="14865"/>
                    <a:pt x="21995" y="14865"/>
                  </a:cubicBezTo>
                  <a:cubicBezTo>
                    <a:pt x="22426" y="14865"/>
                    <a:pt x="22820" y="14521"/>
                    <a:pt x="22820" y="14040"/>
                  </a:cubicBezTo>
                  <a:lnTo>
                    <a:pt x="22820" y="12963"/>
                  </a:lnTo>
                  <a:cubicBezTo>
                    <a:pt x="22820" y="12667"/>
                    <a:pt x="22663" y="12395"/>
                    <a:pt x="22406" y="12249"/>
                  </a:cubicBezTo>
                  <a:lnTo>
                    <a:pt x="1234" y="110"/>
                  </a:lnTo>
                  <a:cubicBezTo>
                    <a:pt x="1102" y="35"/>
                    <a:pt x="962" y="0"/>
                    <a:pt x="8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3"/>
            <p:cNvSpPr/>
            <p:nvPr/>
          </p:nvSpPr>
          <p:spPr>
            <a:xfrm>
              <a:off x="4721625" y="703000"/>
              <a:ext cx="168250" cy="141375"/>
            </a:xfrm>
            <a:custGeom>
              <a:avLst/>
              <a:gdLst/>
              <a:ahLst/>
              <a:cxnLst/>
              <a:rect l="l" t="t" r="r" b="b"/>
              <a:pathLst>
                <a:path w="6730" h="5655" extrusionOk="0">
                  <a:moveTo>
                    <a:pt x="825" y="1"/>
                  </a:moveTo>
                  <a:cubicBezTo>
                    <a:pt x="395" y="1"/>
                    <a:pt x="0" y="345"/>
                    <a:pt x="0" y="825"/>
                  </a:cubicBezTo>
                  <a:lnTo>
                    <a:pt x="0" y="1902"/>
                  </a:lnTo>
                  <a:cubicBezTo>
                    <a:pt x="0" y="2196"/>
                    <a:pt x="158" y="2469"/>
                    <a:pt x="413" y="2617"/>
                  </a:cubicBezTo>
                  <a:lnTo>
                    <a:pt x="5495" y="5544"/>
                  </a:lnTo>
                  <a:cubicBezTo>
                    <a:pt x="5627" y="5620"/>
                    <a:pt x="5767" y="5654"/>
                    <a:pt x="5904" y="5654"/>
                  </a:cubicBezTo>
                  <a:cubicBezTo>
                    <a:pt x="6335" y="5654"/>
                    <a:pt x="6730" y="5310"/>
                    <a:pt x="6730" y="4829"/>
                  </a:cubicBezTo>
                  <a:lnTo>
                    <a:pt x="6730" y="3753"/>
                  </a:lnTo>
                  <a:cubicBezTo>
                    <a:pt x="6730" y="3459"/>
                    <a:pt x="6572" y="3187"/>
                    <a:pt x="6317" y="3039"/>
                  </a:cubicBezTo>
                  <a:lnTo>
                    <a:pt x="1235" y="112"/>
                  </a:lnTo>
                  <a:cubicBezTo>
                    <a:pt x="1103" y="35"/>
                    <a:pt x="962"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3"/>
            <p:cNvSpPr/>
            <p:nvPr/>
          </p:nvSpPr>
          <p:spPr>
            <a:xfrm>
              <a:off x="4721650" y="836800"/>
              <a:ext cx="570525" cy="371625"/>
            </a:xfrm>
            <a:custGeom>
              <a:avLst/>
              <a:gdLst/>
              <a:ahLst/>
              <a:cxnLst/>
              <a:rect l="l" t="t" r="r" b="b"/>
              <a:pathLst>
                <a:path w="22821" h="14865" extrusionOk="0">
                  <a:moveTo>
                    <a:pt x="825" y="1"/>
                  </a:moveTo>
                  <a:cubicBezTo>
                    <a:pt x="395" y="1"/>
                    <a:pt x="0" y="344"/>
                    <a:pt x="0" y="825"/>
                  </a:cubicBezTo>
                  <a:lnTo>
                    <a:pt x="0" y="1904"/>
                  </a:lnTo>
                  <a:cubicBezTo>
                    <a:pt x="0" y="2198"/>
                    <a:pt x="159" y="2471"/>
                    <a:pt x="416" y="2617"/>
                  </a:cubicBezTo>
                  <a:lnTo>
                    <a:pt x="21587" y="14754"/>
                  </a:lnTo>
                  <a:cubicBezTo>
                    <a:pt x="21719" y="14830"/>
                    <a:pt x="21859" y="14865"/>
                    <a:pt x="21996" y="14865"/>
                  </a:cubicBezTo>
                  <a:cubicBezTo>
                    <a:pt x="22426" y="14865"/>
                    <a:pt x="22821" y="14521"/>
                    <a:pt x="22821" y="14041"/>
                  </a:cubicBezTo>
                  <a:lnTo>
                    <a:pt x="22821" y="12962"/>
                  </a:lnTo>
                  <a:cubicBezTo>
                    <a:pt x="22821" y="12668"/>
                    <a:pt x="22663" y="12394"/>
                    <a:pt x="22407" y="12248"/>
                  </a:cubicBezTo>
                  <a:lnTo>
                    <a:pt x="1234" y="111"/>
                  </a:lnTo>
                  <a:cubicBezTo>
                    <a:pt x="1102" y="35"/>
                    <a:pt x="962"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3"/>
            <p:cNvSpPr/>
            <p:nvPr/>
          </p:nvSpPr>
          <p:spPr>
            <a:xfrm>
              <a:off x="4987375" y="5256425"/>
              <a:ext cx="31000" cy="16225"/>
            </a:xfrm>
            <a:custGeom>
              <a:avLst/>
              <a:gdLst/>
              <a:ahLst/>
              <a:cxnLst/>
              <a:rect l="l" t="t" r="r" b="b"/>
              <a:pathLst>
                <a:path w="1240" h="649" extrusionOk="0">
                  <a:moveTo>
                    <a:pt x="610" y="0"/>
                  </a:moveTo>
                  <a:cubicBezTo>
                    <a:pt x="481" y="0"/>
                    <a:pt x="353" y="26"/>
                    <a:pt x="254" y="81"/>
                  </a:cubicBezTo>
                  <a:cubicBezTo>
                    <a:pt x="20" y="201"/>
                    <a:pt x="0" y="401"/>
                    <a:pt x="206" y="537"/>
                  </a:cubicBezTo>
                  <a:lnTo>
                    <a:pt x="234" y="553"/>
                  </a:lnTo>
                  <a:cubicBezTo>
                    <a:pt x="342" y="616"/>
                    <a:pt x="483" y="648"/>
                    <a:pt x="624" y="648"/>
                  </a:cubicBezTo>
                  <a:cubicBezTo>
                    <a:pt x="754" y="648"/>
                    <a:pt x="885" y="621"/>
                    <a:pt x="993" y="566"/>
                  </a:cubicBezTo>
                  <a:cubicBezTo>
                    <a:pt x="1220" y="443"/>
                    <a:pt x="1239" y="242"/>
                    <a:pt x="1040" y="110"/>
                  </a:cubicBezTo>
                  <a:lnTo>
                    <a:pt x="1026" y="102"/>
                  </a:lnTo>
                  <a:cubicBezTo>
                    <a:pt x="911" y="35"/>
                    <a:pt x="759" y="0"/>
                    <a:pt x="610"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3"/>
            <p:cNvSpPr/>
            <p:nvPr/>
          </p:nvSpPr>
          <p:spPr>
            <a:xfrm>
              <a:off x="4923375" y="5287500"/>
              <a:ext cx="31200" cy="16125"/>
            </a:xfrm>
            <a:custGeom>
              <a:avLst/>
              <a:gdLst/>
              <a:ahLst/>
              <a:cxnLst/>
              <a:rect l="l" t="t" r="r" b="b"/>
              <a:pathLst>
                <a:path w="1248" h="645" extrusionOk="0">
                  <a:moveTo>
                    <a:pt x="624" y="0"/>
                  </a:moveTo>
                  <a:cubicBezTo>
                    <a:pt x="504" y="0"/>
                    <a:pt x="382" y="22"/>
                    <a:pt x="276" y="66"/>
                  </a:cubicBezTo>
                  <a:cubicBezTo>
                    <a:pt x="43" y="177"/>
                    <a:pt x="1" y="382"/>
                    <a:pt x="186" y="522"/>
                  </a:cubicBezTo>
                  <a:lnTo>
                    <a:pt x="235" y="551"/>
                  </a:lnTo>
                  <a:cubicBezTo>
                    <a:pt x="342" y="612"/>
                    <a:pt x="490" y="644"/>
                    <a:pt x="637" y="644"/>
                  </a:cubicBezTo>
                  <a:cubicBezTo>
                    <a:pt x="754" y="644"/>
                    <a:pt x="871" y="624"/>
                    <a:pt x="966" y="580"/>
                  </a:cubicBezTo>
                  <a:cubicBezTo>
                    <a:pt x="1221" y="465"/>
                    <a:pt x="1247" y="260"/>
                    <a:pt x="1063" y="120"/>
                  </a:cubicBezTo>
                  <a:cubicBezTo>
                    <a:pt x="1051" y="112"/>
                    <a:pt x="1038" y="103"/>
                    <a:pt x="1024" y="95"/>
                  </a:cubicBezTo>
                  <a:cubicBezTo>
                    <a:pt x="915" y="33"/>
                    <a:pt x="771" y="0"/>
                    <a:pt x="624"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3"/>
            <p:cNvSpPr/>
            <p:nvPr/>
          </p:nvSpPr>
          <p:spPr>
            <a:xfrm>
              <a:off x="4856200" y="5316250"/>
              <a:ext cx="31725" cy="16025"/>
            </a:xfrm>
            <a:custGeom>
              <a:avLst/>
              <a:gdLst/>
              <a:ahLst/>
              <a:cxnLst/>
              <a:rect l="l" t="t" r="r" b="b"/>
              <a:pathLst>
                <a:path w="1269" h="641" extrusionOk="0">
                  <a:moveTo>
                    <a:pt x="634" y="0"/>
                  </a:moveTo>
                  <a:cubicBezTo>
                    <a:pt x="522" y="0"/>
                    <a:pt x="410" y="20"/>
                    <a:pt x="311" y="62"/>
                  </a:cubicBezTo>
                  <a:cubicBezTo>
                    <a:pt x="63" y="165"/>
                    <a:pt x="0" y="366"/>
                    <a:pt x="179" y="509"/>
                  </a:cubicBezTo>
                  <a:lnTo>
                    <a:pt x="243" y="547"/>
                  </a:lnTo>
                  <a:cubicBezTo>
                    <a:pt x="350" y="608"/>
                    <a:pt x="497" y="641"/>
                    <a:pt x="645" y="641"/>
                  </a:cubicBezTo>
                  <a:cubicBezTo>
                    <a:pt x="752" y="641"/>
                    <a:pt x="860" y="624"/>
                    <a:pt x="952" y="587"/>
                  </a:cubicBezTo>
                  <a:cubicBezTo>
                    <a:pt x="1206" y="488"/>
                    <a:pt x="1269" y="287"/>
                    <a:pt x="1099" y="140"/>
                  </a:cubicBezTo>
                  <a:cubicBezTo>
                    <a:pt x="1078" y="124"/>
                    <a:pt x="1058" y="110"/>
                    <a:pt x="1036" y="98"/>
                  </a:cubicBezTo>
                  <a:cubicBezTo>
                    <a:pt x="926" y="35"/>
                    <a:pt x="781" y="0"/>
                    <a:pt x="634"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3"/>
            <p:cNvSpPr/>
            <p:nvPr/>
          </p:nvSpPr>
          <p:spPr>
            <a:xfrm>
              <a:off x="4786350" y="5342550"/>
              <a:ext cx="31575" cy="16175"/>
            </a:xfrm>
            <a:custGeom>
              <a:avLst/>
              <a:gdLst/>
              <a:ahLst/>
              <a:cxnLst/>
              <a:rect l="l" t="t" r="r" b="b"/>
              <a:pathLst>
                <a:path w="1263" h="647" extrusionOk="0">
                  <a:moveTo>
                    <a:pt x="627" y="0"/>
                  </a:moveTo>
                  <a:cubicBezTo>
                    <a:pt x="528" y="0"/>
                    <a:pt x="429" y="16"/>
                    <a:pt x="338" y="48"/>
                  </a:cubicBezTo>
                  <a:cubicBezTo>
                    <a:pt x="78" y="143"/>
                    <a:pt x="1" y="344"/>
                    <a:pt x="164" y="496"/>
                  </a:cubicBezTo>
                  <a:lnTo>
                    <a:pt x="235" y="554"/>
                  </a:lnTo>
                  <a:cubicBezTo>
                    <a:pt x="342" y="615"/>
                    <a:pt x="489" y="647"/>
                    <a:pt x="636" y="647"/>
                  </a:cubicBezTo>
                  <a:cubicBezTo>
                    <a:pt x="734" y="647"/>
                    <a:pt x="832" y="633"/>
                    <a:pt x="917" y="603"/>
                  </a:cubicBezTo>
                  <a:lnTo>
                    <a:pt x="924" y="599"/>
                  </a:lnTo>
                  <a:cubicBezTo>
                    <a:pt x="1186" y="512"/>
                    <a:pt x="1262" y="312"/>
                    <a:pt x="1105" y="155"/>
                  </a:cubicBezTo>
                  <a:cubicBezTo>
                    <a:pt x="1080" y="132"/>
                    <a:pt x="1052" y="112"/>
                    <a:pt x="1023" y="96"/>
                  </a:cubicBezTo>
                  <a:cubicBezTo>
                    <a:pt x="916" y="34"/>
                    <a:pt x="773" y="0"/>
                    <a:pt x="627"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3"/>
            <p:cNvSpPr/>
            <p:nvPr/>
          </p:nvSpPr>
          <p:spPr>
            <a:xfrm>
              <a:off x="4713675" y="5366525"/>
              <a:ext cx="32075" cy="16150"/>
            </a:xfrm>
            <a:custGeom>
              <a:avLst/>
              <a:gdLst/>
              <a:ahLst/>
              <a:cxnLst/>
              <a:rect l="l" t="t" r="r" b="b"/>
              <a:pathLst>
                <a:path w="1283" h="646" extrusionOk="0">
                  <a:moveTo>
                    <a:pt x="644" y="0"/>
                  </a:moveTo>
                  <a:cubicBezTo>
                    <a:pt x="555" y="0"/>
                    <a:pt x="465" y="13"/>
                    <a:pt x="382" y="38"/>
                  </a:cubicBezTo>
                  <a:cubicBezTo>
                    <a:pt x="113" y="121"/>
                    <a:pt x="0" y="309"/>
                    <a:pt x="142" y="473"/>
                  </a:cubicBezTo>
                  <a:lnTo>
                    <a:pt x="250" y="551"/>
                  </a:lnTo>
                  <a:cubicBezTo>
                    <a:pt x="351" y="610"/>
                    <a:pt x="494" y="645"/>
                    <a:pt x="638" y="645"/>
                  </a:cubicBezTo>
                  <a:cubicBezTo>
                    <a:pt x="725" y="645"/>
                    <a:pt x="814" y="632"/>
                    <a:pt x="894" y="604"/>
                  </a:cubicBezTo>
                  <a:cubicBezTo>
                    <a:pt x="1178" y="522"/>
                    <a:pt x="1283" y="330"/>
                    <a:pt x="1133" y="169"/>
                  </a:cubicBezTo>
                  <a:cubicBezTo>
                    <a:pt x="1106" y="140"/>
                    <a:pt x="1074" y="114"/>
                    <a:pt x="1037" y="94"/>
                  </a:cubicBezTo>
                  <a:cubicBezTo>
                    <a:pt x="933" y="34"/>
                    <a:pt x="790" y="0"/>
                    <a:pt x="644"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3"/>
            <p:cNvSpPr/>
            <p:nvPr/>
          </p:nvSpPr>
          <p:spPr>
            <a:xfrm>
              <a:off x="4638800" y="5387725"/>
              <a:ext cx="31775" cy="16275"/>
            </a:xfrm>
            <a:custGeom>
              <a:avLst/>
              <a:gdLst/>
              <a:ahLst/>
              <a:cxnLst/>
              <a:rect l="l" t="t" r="r" b="b"/>
              <a:pathLst>
                <a:path w="1271" h="651" extrusionOk="0">
                  <a:moveTo>
                    <a:pt x="642" y="0"/>
                  </a:moveTo>
                  <a:cubicBezTo>
                    <a:pt x="565" y="0"/>
                    <a:pt x="486" y="11"/>
                    <a:pt x="411" y="32"/>
                  </a:cubicBezTo>
                  <a:cubicBezTo>
                    <a:pt x="128" y="106"/>
                    <a:pt x="1" y="294"/>
                    <a:pt x="129" y="459"/>
                  </a:cubicBezTo>
                  <a:lnTo>
                    <a:pt x="237" y="554"/>
                  </a:lnTo>
                  <a:cubicBezTo>
                    <a:pt x="343" y="615"/>
                    <a:pt x="490" y="650"/>
                    <a:pt x="636" y="650"/>
                  </a:cubicBezTo>
                  <a:cubicBezTo>
                    <a:pt x="713" y="650"/>
                    <a:pt x="790" y="640"/>
                    <a:pt x="861" y="619"/>
                  </a:cubicBezTo>
                  <a:cubicBezTo>
                    <a:pt x="1144" y="545"/>
                    <a:pt x="1271" y="356"/>
                    <a:pt x="1143" y="191"/>
                  </a:cubicBezTo>
                  <a:cubicBezTo>
                    <a:pt x="1109" y="152"/>
                    <a:pt x="1069" y="119"/>
                    <a:pt x="1024" y="94"/>
                  </a:cubicBezTo>
                  <a:cubicBezTo>
                    <a:pt x="922" y="34"/>
                    <a:pt x="784" y="0"/>
                    <a:pt x="642"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3"/>
            <p:cNvSpPr/>
            <p:nvPr/>
          </p:nvSpPr>
          <p:spPr>
            <a:xfrm>
              <a:off x="4561650" y="5406450"/>
              <a:ext cx="31950" cy="16175"/>
            </a:xfrm>
            <a:custGeom>
              <a:avLst/>
              <a:gdLst/>
              <a:ahLst/>
              <a:cxnLst/>
              <a:rect l="l" t="t" r="r" b="b"/>
              <a:pathLst>
                <a:path w="1278" h="647" extrusionOk="0">
                  <a:moveTo>
                    <a:pt x="623" y="0"/>
                  </a:moveTo>
                  <a:cubicBezTo>
                    <a:pt x="560" y="0"/>
                    <a:pt x="495" y="6"/>
                    <a:pt x="432" y="18"/>
                  </a:cubicBezTo>
                  <a:cubicBezTo>
                    <a:pt x="156" y="79"/>
                    <a:pt x="1" y="267"/>
                    <a:pt x="122" y="436"/>
                  </a:cubicBezTo>
                  <a:lnTo>
                    <a:pt x="236" y="552"/>
                  </a:lnTo>
                  <a:cubicBezTo>
                    <a:pt x="344" y="614"/>
                    <a:pt x="488" y="647"/>
                    <a:pt x="638" y="647"/>
                  </a:cubicBezTo>
                  <a:cubicBezTo>
                    <a:pt x="707" y="647"/>
                    <a:pt x="778" y="640"/>
                    <a:pt x="847" y="626"/>
                  </a:cubicBezTo>
                  <a:cubicBezTo>
                    <a:pt x="1130" y="559"/>
                    <a:pt x="1278" y="375"/>
                    <a:pt x="1163" y="210"/>
                  </a:cubicBezTo>
                  <a:cubicBezTo>
                    <a:pt x="1127" y="164"/>
                    <a:pt x="1084" y="125"/>
                    <a:pt x="1032" y="97"/>
                  </a:cubicBezTo>
                  <a:cubicBezTo>
                    <a:pt x="923" y="35"/>
                    <a:pt x="777" y="0"/>
                    <a:pt x="62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3"/>
            <p:cNvSpPr/>
            <p:nvPr/>
          </p:nvSpPr>
          <p:spPr>
            <a:xfrm>
              <a:off x="5384250" y="4906775"/>
              <a:ext cx="29650" cy="16200"/>
            </a:xfrm>
            <a:custGeom>
              <a:avLst/>
              <a:gdLst/>
              <a:ahLst/>
              <a:cxnLst/>
              <a:rect l="l" t="t" r="r" b="b"/>
              <a:pathLst>
                <a:path w="1186" h="648" extrusionOk="0">
                  <a:moveTo>
                    <a:pt x="588" y="1"/>
                  </a:moveTo>
                  <a:cubicBezTo>
                    <a:pt x="357" y="1"/>
                    <a:pt x="136" y="89"/>
                    <a:pt x="58" y="226"/>
                  </a:cubicBezTo>
                  <a:cubicBezTo>
                    <a:pt x="1" y="342"/>
                    <a:pt x="59" y="473"/>
                    <a:pt x="202" y="555"/>
                  </a:cubicBezTo>
                  <a:lnTo>
                    <a:pt x="413" y="629"/>
                  </a:lnTo>
                  <a:cubicBezTo>
                    <a:pt x="473" y="642"/>
                    <a:pt x="535" y="648"/>
                    <a:pt x="595" y="648"/>
                  </a:cubicBezTo>
                  <a:cubicBezTo>
                    <a:pt x="829" y="648"/>
                    <a:pt x="1050" y="560"/>
                    <a:pt x="1122" y="433"/>
                  </a:cubicBezTo>
                  <a:cubicBezTo>
                    <a:pt x="1186" y="307"/>
                    <a:pt x="1127" y="182"/>
                    <a:pt x="982" y="97"/>
                  </a:cubicBezTo>
                  <a:cubicBezTo>
                    <a:pt x="912" y="59"/>
                    <a:pt x="836" y="33"/>
                    <a:pt x="758" y="17"/>
                  </a:cubicBezTo>
                  <a:cubicBezTo>
                    <a:pt x="702" y="6"/>
                    <a:pt x="644" y="1"/>
                    <a:pt x="588"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3"/>
            <p:cNvSpPr/>
            <p:nvPr/>
          </p:nvSpPr>
          <p:spPr>
            <a:xfrm>
              <a:off x="4483250" y="5422325"/>
              <a:ext cx="31225" cy="16225"/>
            </a:xfrm>
            <a:custGeom>
              <a:avLst/>
              <a:gdLst/>
              <a:ahLst/>
              <a:cxnLst/>
              <a:rect l="l" t="t" r="r" b="b"/>
              <a:pathLst>
                <a:path w="1249" h="649" extrusionOk="0">
                  <a:moveTo>
                    <a:pt x="615" y="1"/>
                  </a:moveTo>
                  <a:cubicBezTo>
                    <a:pt x="561" y="1"/>
                    <a:pt x="506" y="6"/>
                    <a:pt x="452" y="16"/>
                  </a:cubicBezTo>
                  <a:cubicBezTo>
                    <a:pt x="162" y="70"/>
                    <a:pt x="0" y="254"/>
                    <a:pt x="85" y="419"/>
                  </a:cubicBezTo>
                  <a:lnTo>
                    <a:pt x="222" y="554"/>
                  </a:lnTo>
                  <a:cubicBezTo>
                    <a:pt x="328" y="615"/>
                    <a:pt x="480" y="648"/>
                    <a:pt x="633" y="648"/>
                  </a:cubicBezTo>
                  <a:cubicBezTo>
                    <a:pt x="686" y="648"/>
                    <a:pt x="739" y="644"/>
                    <a:pt x="789" y="636"/>
                  </a:cubicBezTo>
                  <a:cubicBezTo>
                    <a:pt x="1079" y="573"/>
                    <a:pt x="1248" y="394"/>
                    <a:pt x="1141" y="225"/>
                  </a:cubicBezTo>
                  <a:cubicBezTo>
                    <a:pt x="1109" y="171"/>
                    <a:pt x="1063" y="125"/>
                    <a:pt x="1005" y="95"/>
                  </a:cubicBezTo>
                  <a:cubicBezTo>
                    <a:pt x="904" y="36"/>
                    <a:pt x="762" y="1"/>
                    <a:pt x="615"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3"/>
            <p:cNvSpPr/>
            <p:nvPr/>
          </p:nvSpPr>
          <p:spPr>
            <a:xfrm>
              <a:off x="5407750" y="4860475"/>
              <a:ext cx="29500" cy="16125"/>
            </a:xfrm>
            <a:custGeom>
              <a:avLst/>
              <a:gdLst/>
              <a:ahLst/>
              <a:cxnLst/>
              <a:rect l="l" t="t" r="r" b="b"/>
              <a:pathLst>
                <a:path w="1180" h="645" extrusionOk="0">
                  <a:moveTo>
                    <a:pt x="576" y="0"/>
                  </a:moveTo>
                  <a:cubicBezTo>
                    <a:pt x="336" y="0"/>
                    <a:pt x="114" y="98"/>
                    <a:pt x="50" y="244"/>
                  </a:cubicBezTo>
                  <a:cubicBezTo>
                    <a:pt x="0" y="355"/>
                    <a:pt x="66" y="474"/>
                    <a:pt x="201" y="552"/>
                  </a:cubicBezTo>
                  <a:cubicBezTo>
                    <a:pt x="275" y="595"/>
                    <a:pt x="357" y="623"/>
                    <a:pt x="442" y="634"/>
                  </a:cubicBezTo>
                  <a:cubicBezTo>
                    <a:pt x="492" y="641"/>
                    <a:pt x="542" y="645"/>
                    <a:pt x="590" y="645"/>
                  </a:cubicBezTo>
                  <a:cubicBezTo>
                    <a:pt x="839" y="645"/>
                    <a:pt x="1059" y="554"/>
                    <a:pt x="1135" y="413"/>
                  </a:cubicBezTo>
                  <a:lnTo>
                    <a:pt x="1128" y="408"/>
                  </a:lnTo>
                  <a:cubicBezTo>
                    <a:pt x="1180" y="291"/>
                    <a:pt x="1121" y="176"/>
                    <a:pt x="987" y="98"/>
                  </a:cubicBezTo>
                  <a:cubicBezTo>
                    <a:pt x="908" y="54"/>
                    <a:pt x="820" y="25"/>
                    <a:pt x="729" y="14"/>
                  </a:cubicBezTo>
                  <a:cubicBezTo>
                    <a:pt x="678" y="5"/>
                    <a:pt x="627" y="0"/>
                    <a:pt x="576"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3"/>
            <p:cNvSpPr/>
            <p:nvPr/>
          </p:nvSpPr>
          <p:spPr>
            <a:xfrm>
              <a:off x="4403025" y="5435475"/>
              <a:ext cx="30725" cy="16125"/>
            </a:xfrm>
            <a:custGeom>
              <a:avLst/>
              <a:gdLst/>
              <a:ahLst/>
              <a:cxnLst/>
              <a:rect l="l" t="t" r="r" b="b"/>
              <a:pathLst>
                <a:path w="1229" h="645" extrusionOk="0">
                  <a:moveTo>
                    <a:pt x="612" y="0"/>
                  </a:moveTo>
                  <a:cubicBezTo>
                    <a:pt x="569" y="0"/>
                    <a:pt x="525" y="3"/>
                    <a:pt x="482" y="10"/>
                  </a:cubicBezTo>
                  <a:cubicBezTo>
                    <a:pt x="171" y="52"/>
                    <a:pt x="1" y="224"/>
                    <a:pt x="73" y="404"/>
                  </a:cubicBezTo>
                  <a:lnTo>
                    <a:pt x="215" y="552"/>
                  </a:lnTo>
                  <a:cubicBezTo>
                    <a:pt x="314" y="609"/>
                    <a:pt x="458" y="644"/>
                    <a:pt x="607" y="644"/>
                  </a:cubicBezTo>
                  <a:cubicBezTo>
                    <a:pt x="651" y="644"/>
                    <a:pt x="696" y="641"/>
                    <a:pt x="741" y="634"/>
                  </a:cubicBezTo>
                  <a:lnTo>
                    <a:pt x="748" y="630"/>
                  </a:lnTo>
                  <a:cubicBezTo>
                    <a:pt x="1052" y="594"/>
                    <a:pt x="1229" y="417"/>
                    <a:pt x="1149" y="240"/>
                  </a:cubicBezTo>
                  <a:cubicBezTo>
                    <a:pt x="1126" y="185"/>
                    <a:pt x="1074" y="135"/>
                    <a:pt x="1006" y="96"/>
                  </a:cubicBezTo>
                  <a:cubicBezTo>
                    <a:pt x="903" y="37"/>
                    <a:pt x="760" y="0"/>
                    <a:pt x="612"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3"/>
            <p:cNvSpPr/>
            <p:nvPr/>
          </p:nvSpPr>
          <p:spPr>
            <a:xfrm>
              <a:off x="5426675" y="4813450"/>
              <a:ext cx="29125" cy="16150"/>
            </a:xfrm>
            <a:custGeom>
              <a:avLst/>
              <a:gdLst/>
              <a:ahLst/>
              <a:cxnLst/>
              <a:rect l="l" t="t" r="r" b="b"/>
              <a:pathLst>
                <a:path w="1165" h="646" extrusionOk="0">
                  <a:moveTo>
                    <a:pt x="581" y="1"/>
                  </a:moveTo>
                  <a:cubicBezTo>
                    <a:pt x="322" y="1"/>
                    <a:pt x="88" y="104"/>
                    <a:pt x="27" y="257"/>
                  </a:cubicBezTo>
                  <a:cubicBezTo>
                    <a:pt x="0" y="371"/>
                    <a:pt x="63" y="474"/>
                    <a:pt x="191" y="548"/>
                  </a:cubicBezTo>
                  <a:cubicBezTo>
                    <a:pt x="278" y="599"/>
                    <a:pt x="375" y="631"/>
                    <a:pt x="476" y="639"/>
                  </a:cubicBezTo>
                  <a:cubicBezTo>
                    <a:pt x="515" y="644"/>
                    <a:pt x="554" y="646"/>
                    <a:pt x="592" y="646"/>
                  </a:cubicBezTo>
                  <a:cubicBezTo>
                    <a:pt x="851" y="646"/>
                    <a:pt x="1079" y="542"/>
                    <a:pt x="1133" y="388"/>
                  </a:cubicBezTo>
                  <a:cubicBezTo>
                    <a:pt x="1164" y="277"/>
                    <a:pt x="1101" y="168"/>
                    <a:pt x="973" y="93"/>
                  </a:cubicBezTo>
                  <a:cubicBezTo>
                    <a:pt x="884" y="44"/>
                    <a:pt x="785" y="14"/>
                    <a:pt x="685" y="6"/>
                  </a:cubicBezTo>
                  <a:cubicBezTo>
                    <a:pt x="650" y="2"/>
                    <a:pt x="615" y="1"/>
                    <a:pt x="581"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3"/>
            <p:cNvSpPr/>
            <p:nvPr/>
          </p:nvSpPr>
          <p:spPr>
            <a:xfrm>
              <a:off x="4321575" y="5445750"/>
              <a:ext cx="30175" cy="16150"/>
            </a:xfrm>
            <a:custGeom>
              <a:avLst/>
              <a:gdLst/>
              <a:ahLst/>
              <a:cxnLst/>
              <a:rect l="l" t="t" r="r" b="b"/>
              <a:pathLst>
                <a:path w="1207" h="646" extrusionOk="0">
                  <a:moveTo>
                    <a:pt x="608" y="0"/>
                  </a:moveTo>
                  <a:cubicBezTo>
                    <a:pt x="573" y="0"/>
                    <a:pt x="538" y="2"/>
                    <a:pt x="503" y="6"/>
                  </a:cubicBezTo>
                  <a:cubicBezTo>
                    <a:pt x="199" y="43"/>
                    <a:pt x="1" y="207"/>
                    <a:pt x="51" y="384"/>
                  </a:cubicBezTo>
                  <a:cubicBezTo>
                    <a:pt x="87" y="452"/>
                    <a:pt x="142" y="509"/>
                    <a:pt x="209" y="548"/>
                  </a:cubicBezTo>
                  <a:cubicBezTo>
                    <a:pt x="311" y="608"/>
                    <a:pt x="451" y="645"/>
                    <a:pt x="606" y="645"/>
                  </a:cubicBezTo>
                  <a:cubicBezTo>
                    <a:pt x="643" y="645"/>
                    <a:pt x="680" y="643"/>
                    <a:pt x="719" y="639"/>
                  </a:cubicBezTo>
                  <a:lnTo>
                    <a:pt x="719" y="639"/>
                  </a:lnTo>
                  <a:lnTo>
                    <a:pt x="712" y="643"/>
                  </a:lnTo>
                  <a:cubicBezTo>
                    <a:pt x="1010" y="609"/>
                    <a:pt x="1207" y="437"/>
                    <a:pt x="1157" y="269"/>
                  </a:cubicBezTo>
                  <a:cubicBezTo>
                    <a:pt x="1134" y="198"/>
                    <a:pt x="1077" y="138"/>
                    <a:pt x="999" y="94"/>
                  </a:cubicBezTo>
                  <a:cubicBezTo>
                    <a:pt x="898" y="35"/>
                    <a:pt x="760" y="0"/>
                    <a:pt x="608"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3"/>
            <p:cNvSpPr/>
            <p:nvPr/>
          </p:nvSpPr>
          <p:spPr>
            <a:xfrm>
              <a:off x="5440700" y="4765875"/>
              <a:ext cx="28675" cy="16100"/>
            </a:xfrm>
            <a:custGeom>
              <a:avLst/>
              <a:gdLst/>
              <a:ahLst/>
              <a:cxnLst/>
              <a:rect l="l" t="t" r="r" b="b"/>
              <a:pathLst>
                <a:path w="1147" h="644" extrusionOk="0">
                  <a:moveTo>
                    <a:pt x="570" y="0"/>
                  </a:moveTo>
                  <a:cubicBezTo>
                    <a:pt x="292" y="0"/>
                    <a:pt x="59" y="114"/>
                    <a:pt x="15" y="275"/>
                  </a:cubicBezTo>
                  <a:cubicBezTo>
                    <a:pt x="1" y="381"/>
                    <a:pt x="58" y="480"/>
                    <a:pt x="179" y="550"/>
                  </a:cubicBezTo>
                  <a:cubicBezTo>
                    <a:pt x="257" y="596"/>
                    <a:pt x="379" y="624"/>
                    <a:pt x="492" y="641"/>
                  </a:cubicBezTo>
                  <a:cubicBezTo>
                    <a:pt x="518" y="643"/>
                    <a:pt x="544" y="644"/>
                    <a:pt x="570" y="644"/>
                  </a:cubicBezTo>
                  <a:cubicBezTo>
                    <a:pt x="849" y="644"/>
                    <a:pt x="1083" y="523"/>
                    <a:pt x="1122" y="366"/>
                  </a:cubicBezTo>
                  <a:cubicBezTo>
                    <a:pt x="1147" y="263"/>
                    <a:pt x="1083" y="161"/>
                    <a:pt x="961" y="91"/>
                  </a:cubicBezTo>
                  <a:cubicBezTo>
                    <a:pt x="867" y="40"/>
                    <a:pt x="761" y="9"/>
                    <a:pt x="652" y="4"/>
                  </a:cubicBezTo>
                  <a:cubicBezTo>
                    <a:pt x="624" y="1"/>
                    <a:pt x="597" y="0"/>
                    <a:pt x="570"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3"/>
            <p:cNvSpPr/>
            <p:nvPr/>
          </p:nvSpPr>
          <p:spPr>
            <a:xfrm>
              <a:off x="4239425" y="5453275"/>
              <a:ext cx="29625" cy="16050"/>
            </a:xfrm>
            <a:custGeom>
              <a:avLst/>
              <a:gdLst/>
              <a:ahLst/>
              <a:cxnLst/>
              <a:rect l="l" t="t" r="r" b="b"/>
              <a:pathLst>
                <a:path w="1185" h="642" extrusionOk="0">
                  <a:moveTo>
                    <a:pt x="608" y="0"/>
                  </a:moveTo>
                  <a:cubicBezTo>
                    <a:pt x="580" y="0"/>
                    <a:pt x="552" y="2"/>
                    <a:pt x="523" y="4"/>
                  </a:cubicBezTo>
                  <a:cubicBezTo>
                    <a:pt x="217" y="25"/>
                    <a:pt x="0" y="186"/>
                    <a:pt x="50" y="361"/>
                  </a:cubicBezTo>
                  <a:cubicBezTo>
                    <a:pt x="64" y="435"/>
                    <a:pt x="107" y="502"/>
                    <a:pt x="192" y="551"/>
                  </a:cubicBezTo>
                  <a:cubicBezTo>
                    <a:pt x="293" y="609"/>
                    <a:pt x="427" y="642"/>
                    <a:pt x="575" y="642"/>
                  </a:cubicBezTo>
                  <a:cubicBezTo>
                    <a:pt x="605" y="642"/>
                    <a:pt x="636" y="640"/>
                    <a:pt x="668" y="637"/>
                  </a:cubicBezTo>
                  <a:cubicBezTo>
                    <a:pt x="973" y="616"/>
                    <a:pt x="1185" y="460"/>
                    <a:pt x="1142" y="279"/>
                  </a:cubicBezTo>
                  <a:cubicBezTo>
                    <a:pt x="1126" y="205"/>
                    <a:pt x="1068" y="140"/>
                    <a:pt x="983" y="92"/>
                  </a:cubicBezTo>
                  <a:cubicBezTo>
                    <a:pt x="886" y="35"/>
                    <a:pt x="753" y="0"/>
                    <a:pt x="608"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3"/>
            <p:cNvSpPr/>
            <p:nvPr/>
          </p:nvSpPr>
          <p:spPr>
            <a:xfrm>
              <a:off x="5449675" y="4717800"/>
              <a:ext cx="28325" cy="16175"/>
            </a:xfrm>
            <a:custGeom>
              <a:avLst/>
              <a:gdLst/>
              <a:ahLst/>
              <a:cxnLst/>
              <a:rect l="l" t="t" r="r" b="b"/>
              <a:pathLst>
                <a:path w="1133" h="647" extrusionOk="0">
                  <a:moveTo>
                    <a:pt x="561" y="0"/>
                  </a:moveTo>
                  <a:cubicBezTo>
                    <a:pt x="273" y="0"/>
                    <a:pt x="34" y="126"/>
                    <a:pt x="14" y="293"/>
                  </a:cubicBezTo>
                  <a:cubicBezTo>
                    <a:pt x="0" y="390"/>
                    <a:pt x="64" y="487"/>
                    <a:pt x="172" y="548"/>
                  </a:cubicBezTo>
                  <a:cubicBezTo>
                    <a:pt x="264" y="601"/>
                    <a:pt x="392" y="634"/>
                    <a:pt x="526" y="646"/>
                  </a:cubicBezTo>
                  <a:cubicBezTo>
                    <a:pt x="539" y="646"/>
                    <a:pt x="551" y="646"/>
                    <a:pt x="564" y="646"/>
                  </a:cubicBezTo>
                  <a:cubicBezTo>
                    <a:pt x="853" y="646"/>
                    <a:pt x="1101" y="511"/>
                    <a:pt x="1113" y="346"/>
                  </a:cubicBezTo>
                  <a:cubicBezTo>
                    <a:pt x="1132" y="244"/>
                    <a:pt x="1072" y="155"/>
                    <a:pt x="962" y="92"/>
                  </a:cubicBezTo>
                  <a:cubicBezTo>
                    <a:pt x="873" y="41"/>
                    <a:pt x="752" y="7"/>
                    <a:pt x="615" y="2"/>
                  </a:cubicBezTo>
                  <a:cubicBezTo>
                    <a:pt x="597" y="1"/>
                    <a:pt x="579" y="0"/>
                    <a:pt x="561"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3"/>
            <p:cNvSpPr/>
            <p:nvPr/>
          </p:nvSpPr>
          <p:spPr>
            <a:xfrm>
              <a:off x="4156650" y="5457875"/>
              <a:ext cx="28800" cy="16075"/>
            </a:xfrm>
            <a:custGeom>
              <a:avLst/>
              <a:gdLst/>
              <a:ahLst/>
              <a:cxnLst/>
              <a:rect l="l" t="t" r="r" b="b"/>
              <a:pathLst>
                <a:path w="1152" h="643" extrusionOk="0">
                  <a:moveTo>
                    <a:pt x="586" y="1"/>
                  </a:moveTo>
                  <a:cubicBezTo>
                    <a:pt x="573" y="1"/>
                    <a:pt x="559" y="1"/>
                    <a:pt x="545" y="2"/>
                  </a:cubicBezTo>
                  <a:cubicBezTo>
                    <a:pt x="242" y="14"/>
                    <a:pt x="0" y="162"/>
                    <a:pt x="23" y="338"/>
                  </a:cubicBezTo>
                  <a:cubicBezTo>
                    <a:pt x="31" y="424"/>
                    <a:pt x="88" y="490"/>
                    <a:pt x="187" y="547"/>
                  </a:cubicBezTo>
                  <a:cubicBezTo>
                    <a:pt x="285" y="604"/>
                    <a:pt x="424" y="643"/>
                    <a:pt x="576" y="643"/>
                  </a:cubicBezTo>
                  <a:cubicBezTo>
                    <a:pt x="591" y="643"/>
                    <a:pt x="606" y="642"/>
                    <a:pt x="621" y="642"/>
                  </a:cubicBezTo>
                  <a:cubicBezTo>
                    <a:pt x="925" y="629"/>
                    <a:pt x="1152" y="481"/>
                    <a:pt x="1128" y="297"/>
                  </a:cubicBezTo>
                  <a:cubicBezTo>
                    <a:pt x="1125" y="216"/>
                    <a:pt x="1067" y="145"/>
                    <a:pt x="976" y="94"/>
                  </a:cubicBezTo>
                  <a:cubicBezTo>
                    <a:pt x="876" y="36"/>
                    <a:pt x="738" y="1"/>
                    <a:pt x="586"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3"/>
            <p:cNvSpPr/>
            <p:nvPr/>
          </p:nvSpPr>
          <p:spPr>
            <a:xfrm>
              <a:off x="5453825" y="4669475"/>
              <a:ext cx="27925" cy="16250"/>
            </a:xfrm>
            <a:custGeom>
              <a:avLst/>
              <a:gdLst/>
              <a:ahLst/>
              <a:cxnLst/>
              <a:rect l="l" t="t" r="r" b="b"/>
              <a:pathLst>
                <a:path w="1117" h="650" extrusionOk="0">
                  <a:moveTo>
                    <a:pt x="596" y="1"/>
                  </a:moveTo>
                  <a:cubicBezTo>
                    <a:pt x="589" y="1"/>
                    <a:pt x="581" y="1"/>
                    <a:pt x="573" y="1"/>
                  </a:cubicBezTo>
                  <a:cubicBezTo>
                    <a:pt x="261" y="1"/>
                    <a:pt x="14" y="136"/>
                    <a:pt x="7" y="313"/>
                  </a:cubicBezTo>
                  <a:cubicBezTo>
                    <a:pt x="0" y="407"/>
                    <a:pt x="57" y="489"/>
                    <a:pt x="165" y="550"/>
                  </a:cubicBezTo>
                  <a:cubicBezTo>
                    <a:pt x="264" y="609"/>
                    <a:pt x="399" y="645"/>
                    <a:pt x="548" y="649"/>
                  </a:cubicBezTo>
                  <a:cubicBezTo>
                    <a:pt x="867" y="645"/>
                    <a:pt x="1107" y="506"/>
                    <a:pt x="1112" y="329"/>
                  </a:cubicBezTo>
                  <a:cubicBezTo>
                    <a:pt x="1117" y="237"/>
                    <a:pt x="1051" y="150"/>
                    <a:pt x="945" y="89"/>
                  </a:cubicBezTo>
                  <a:cubicBezTo>
                    <a:pt x="838" y="31"/>
                    <a:pt x="718" y="1"/>
                    <a:pt x="596"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3"/>
            <p:cNvSpPr/>
            <p:nvPr/>
          </p:nvSpPr>
          <p:spPr>
            <a:xfrm>
              <a:off x="4073600" y="5459450"/>
              <a:ext cx="28225" cy="16125"/>
            </a:xfrm>
            <a:custGeom>
              <a:avLst/>
              <a:gdLst/>
              <a:ahLst/>
              <a:cxnLst/>
              <a:rect l="l" t="t" r="r" b="b"/>
              <a:pathLst>
                <a:path w="1129" h="645" extrusionOk="0">
                  <a:moveTo>
                    <a:pt x="558" y="0"/>
                  </a:moveTo>
                  <a:cubicBezTo>
                    <a:pt x="253" y="4"/>
                    <a:pt x="6" y="148"/>
                    <a:pt x="1" y="325"/>
                  </a:cubicBezTo>
                  <a:cubicBezTo>
                    <a:pt x="8" y="410"/>
                    <a:pt x="72" y="496"/>
                    <a:pt x="171" y="555"/>
                  </a:cubicBezTo>
                  <a:cubicBezTo>
                    <a:pt x="266" y="609"/>
                    <a:pt x="405" y="644"/>
                    <a:pt x="546" y="644"/>
                  </a:cubicBezTo>
                  <a:cubicBezTo>
                    <a:pt x="554" y="644"/>
                    <a:pt x="562" y="644"/>
                    <a:pt x="569" y="644"/>
                  </a:cubicBezTo>
                  <a:cubicBezTo>
                    <a:pt x="574" y="644"/>
                    <a:pt x="578" y="644"/>
                    <a:pt x="582" y="644"/>
                  </a:cubicBezTo>
                  <a:cubicBezTo>
                    <a:pt x="880" y="644"/>
                    <a:pt x="1128" y="498"/>
                    <a:pt x="1120" y="325"/>
                  </a:cubicBezTo>
                  <a:cubicBezTo>
                    <a:pt x="1120" y="234"/>
                    <a:pt x="1057" y="153"/>
                    <a:pt x="956" y="95"/>
                  </a:cubicBezTo>
                  <a:cubicBezTo>
                    <a:pt x="855" y="36"/>
                    <a:pt x="714" y="0"/>
                    <a:pt x="558"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3"/>
            <p:cNvSpPr/>
            <p:nvPr/>
          </p:nvSpPr>
          <p:spPr>
            <a:xfrm>
              <a:off x="5452675" y="4621125"/>
              <a:ext cx="28375" cy="16050"/>
            </a:xfrm>
            <a:custGeom>
              <a:avLst/>
              <a:gdLst/>
              <a:ahLst/>
              <a:cxnLst/>
              <a:rect l="l" t="t" r="r" b="b"/>
              <a:pathLst>
                <a:path w="1135" h="642" extrusionOk="0">
                  <a:moveTo>
                    <a:pt x="571" y="1"/>
                  </a:moveTo>
                  <a:cubicBezTo>
                    <a:pt x="557" y="1"/>
                    <a:pt x="544" y="1"/>
                    <a:pt x="530" y="2"/>
                  </a:cubicBezTo>
                  <a:cubicBezTo>
                    <a:pt x="233" y="9"/>
                    <a:pt x="0" y="152"/>
                    <a:pt x="7" y="329"/>
                  </a:cubicBezTo>
                  <a:cubicBezTo>
                    <a:pt x="15" y="416"/>
                    <a:pt x="80" y="494"/>
                    <a:pt x="172" y="547"/>
                  </a:cubicBezTo>
                  <a:cubicBezTo>
                    <a:pt x="278" y="609"/>
                    <a:pt x="411" y="642"/>
                    <a:pt x="563" y="642"/>
                  </a:cubicBezTo>
                  <a:cubicBezTo>
                    <a:pt x="572" y="642"/>
                    <a:pt x="581" y="642"/>
                    <a:pt x="590" y="642"/>
                  </a:cubicBezTo>
                  <a:cubicBezTo>
                    <a:pt x="888" y="633"/>
                    <a:pt x="1135" y="481"/>
                    <a:pt x="1119" y="308"/>
                  </a:cubicBezTo>
                  <a:cubicBezTo>
                    <a:pt x="1115" y="226"/>
                    <a:pt x="1055" y="150"/>
                    <a:pt x="959" y="94"/>
                  </a:cubicBezTo>
                  <a:cubicBezTo>
                    <a:pt x="859" y="36"/>
                    <a:pt x="723" y="1"/>
                    <a:pt x="571"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3"/>
            <p:cNvSpPr/>
            <p:nvPr/>
          </p:nvSpPr>
          <p:spPr>
            <a:xfrm>
              <a:off x="3990150" y="5458325"/>
              <a:ext cx="28175" cy="16125"/>
            </a:xfrm>
            <a:custGeom>
              <a:avLst/>
              <a:gdLst/>
              <a:ahLst/>
              <a:cxnLst/>
              <a:rect l="l" t="t" r="r" b="b"/>
              <a:pathLst>
                <a:path w="1127" h="645" extrusionOk="0">
                  <a:moveTo>
                    <a:pt x="560" y="0"/>
                  </a:moveTo>
                  <a:cubicBezTo>
                    <a:pt x="274" y="0"/>
                    <a:pt x="19" y="136"/>
                    <a:pt x="7" y="303"/>
                  </a:cubicBezTo>
                  <a:cubicBezTo>
                    <a:pt x="0" y="398"/>
                    <a:pt x="57" y="488"/>
                    <a:pt x="163" y="550"/>
                  </a:cubicBezTo>
                  <a:cubicBezTo>
                    <a:pt x="257" y="604"/>
                    <a:pt x="384" y="636"/>
                    <a:pt x="540" y="644"/>
                  </a:cubicBezTo>
                  <a:cubicBezTo>
                    <a:pt x="548" y="645"/>
                    <a:pt x="557" y="645"/>
                    <a:pt x="566" y="645"/>
                  </a:cubicBezTo>
                  <a:cubicBezTo>
                    <a:pt x="853" y="645"/>
                    <a:pt x="1099" y="512"/>
                    <a:pt x="1120" y="341"/>
                  </a:cubicBezTo>
                  <a:cubicBezTo>
                    <a:pt x="1126" y="244"/>
                    <a:pt x="1062" y="155"/>
                    <a:pt x="954" y="94"/>
                  </a:cubicBezTo>
                  <a:cubicBezTo>
                    <a:pt x="860" y="39"/>
                    <a:pt x="731" y="3"/>
                    <a:pt x="586" y="0"/>
                  </a:cubicBezTo>
                  <a:cubicBezTo>
                    <a:pt x="577" y="0"/>
                    <a:pt x="569" y="0"/>
                    <a:pt x="560"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3"/>
            <p:cNvSpPr/>
            <p:nvPr/>
          </p:nvSpPr>
          <p:spPr>
            <a:xfrm>
              <a:off x="5445975" y="4572875"/>
              <a:ext cx="29500" cy="16100"/>
            </a:xfrm>
            <a:custGeom>
              <a:avLst/>
              <a:gdLst/>
              <a:ahLst/>
              <a:cxnLst/>
              <a:rect l="l" t="t" r="r" b="b"/>
              <a:pathLst>
                <a:path w="1180" h="644" extrusionOk="0">
                  <a:moveTo>
                    <a:pt x="574" y="0"/>
                  </a:moveTo>
                  <a:cubicBezTo>
                    <a:pt x="560" y="0"/>
                    <a:pt x="546" y="1"/>
                    <a:pt x="532" y="1"/>
                  </a:cubicBezTo>
                  <a:cubicBezTo>
                    <a:pt x="235" y="18"/>
                    <a:pt x="0" y="178"/>
                    <a:pt x="30" y="350"/>
                  </a:cubicBezTo>
                  <a:cubicBezTo>
                    <a:pt x="38" y="429"/>
                    <a:pt x="109" y="502"/>
                    <a:pt x="194" y="552"/>
                  </a:cubicBezTo>
                  <a:cubicBezTo>
                    <a:pt x="293" y="608"/>
                    <a:pt x="450" y="643"/>
                    <a:pt x="607" y="643"/>
                  </a:cubicBezTo>
                  <a:cubicBezTo>
                    <a:pt x="621" y="643"/>
                    <a:pt x="635" y="643"/>
                    <a:pt x="649" y="642"/>
                  </a:cubicBezTo>
                  <a:cubicBezTo>
                    <a:pt x="946" y="626"/>
                    <a:pt x="1180" y="465"/>
                    <a:pt x="1135" y="284"/>
                  </a:cubicBezTo>
                  <a:lnTo>
                    <a:pt x="1135" y="284"/>
                  </a:lnTo>
                  <a:lnTo>
                    <a:pt x="1143" y="290"/>
                  </a:lnTo>
                  <a:cubicBezTo>
                    <a:pt x="1131" y="212"/>
                    <a:pt x="1072" y="146"/>
                    <a:pt x="987" y="97"/>
                  </a:cubicBezTo>
                  <a:cubicBezTo>
                    <a:pt x="882" y="36"/>
                    <a:pt x="734" y="0"/>
                    <a:pt x="574"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3"/>
            <p:cNvSpPr/>
            <p:nvPr/>
          </p:nvSpPr>
          <p:spPr>
            <a:xfrm>
              <a:off x="3906650" y="5454150"/>
              <a:ext cx="28675" cy="16225"/>
            </a:xfrm>
            <a:custGeom>
              <a:avLst/>
              <a:gdLst/>
              <a:ahLst/>
              <a:cxnLst/>
              <a:rect l="l" t="t" r="r" b="b"/>
              <a:pathLst>
                <a:path w="1147" h="649" extrusionOk="0">
                  <a:moveTo>
                    <a:pt x="572" y="1"/>
                  </a:moveTo>
                  <a:cubicBezTo>
                    <a:pt x="292" y="1"/>
                    <a:pt x="47" y="126"/>
                    <a:pt x="14" y="290"/>
                  </a:cubicBezTo>
                  <a:cubicBezTo>
                    <a:pt x="0" y="389"/>
                    <a:pt x="71" y="487"/>
                    <a:pt x="179" y="549"/>
                  </a:cubicBezTo>
                  <a:cubicBezTo>
                    <a:pt x="282" y="608"/>
                    <a:pt x="399" y="643"/>
                    <a:pt x="519" y="647"/>
                  </a:cubicBezTo>
                  <a:cubicBezTo>
                    <a:pt x="538" y="648"/>
                    <a:pt x="556" y="649"/>
                    <a:pt x="575" y="649"/>
                  </a:cubicBezTo>
                  <a:cubicBezTo>
                    <a:pt x="851" y="649"/>
                    <a:pt x="1096" y="534"/>
                    <a:pt x="1134" y="364"/>
                  </a:cubicBezTo>
                  <a:cubicBezTo>
                    <a:pt x="1146" y="261"/>
                    <a:pt x="1078" y="162"/>
                    <a:pt x="959" y="94"/>
                  </a:cubicBezTo>
                  <a:cubicBezTo>
                    <a:pt x="860" y="39"/>
                    <a:pt x="749" y="9"/>
                    <a:pt x="636" y="3"/>
                  </a:cubicBezTo>
                  <a:cubicBezTo>
                    <a:pt x="614" y="1"/>
                    <a:pt x="593" y="1"/>
                    <a:pt x="572"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3"/>
            <p:cNvSpPr/>
            <p:nvPr/>
          </p:nvSpPr>
          <p:spPr>
            <a:xfrm>
              <a:off x="5434750" y="4524850"/>
              <a:ext cx="30000" cy="16150"/>
            </a:xfrm>
            <a:custGeom>
              <a:avLst/>
              <a:gdLst/>
              <a:ahLst/>
              <a:cxnLst/>
              <a:rect l="l" t="t" r="r" b="b"/>
              <a:pathLst>
                <a:path w="1200" h="646" extrusionOk="0">
                  <a:moveTo>
                    <a:pt x="603" y="1"/>
                  </a:moveTo>
                  <a:cubicBezTo>
                    <a:pt x="572" y="1"/>
                    <a:pt x="541" y="2"/>
                    <a:pt x="509" y="5"/>
                  </a:cubicBezTo>
                  <a:cubicBezTo>
                    <a:pt x="204" y="26"/>
                    <a:pt x="1" y="202"/>
                    <a:pt x="44" y="375"/>
                  </a:cubicBezTo>
                  <a:cubicBezTo>
                    <a:pt x="76" y="447"/>
                    <a:pt x="130" y="509"/>
                    <a:pt x="200" y="548"/>
                  </a:cubicBezTo>
                  <a:cubicBezTo>
                    <a:pt x="309" y="610"/>
                    <a:pt x="453" y="646"/>
                    <a:pt x="606" y="646"/>
                  </a:cubicBezTo>
                  <a:cubicBezTo>
                    <a:pt x="634" y="646"/>
                    <a:pt x="661" y="645"/>
                    <a:pt x="689" y="642"/>
                  </a:cubicBezTo>
                  <a:cubicBezTo>
                    <a:pt x="994" y="612"/>
                    <a:pt x="1199" y="445"/>
                    <a:pt x="1149" y="276"/>
                  </a:cubicBezTo>
                  <a:cubicBezTo>
                    <a:pt x="1126" y="203"/>
                    <a:pt x="1067" y="141"/>
                    <a:pt x="985" y="93"/>
                  </a:cubicBezTo>
                  <a:cubicBezTo>
                    <a:pt x="884" y="36"/>
                    <a:pt x="750" y="1"/>
                    <a:pt x="603"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3"/>
            <p:cNvSpPr/>
            <p:nvPr/>
          </p:nvSpPr>
          <p:spPr>
            <a:xfrm>
              <a:off x="3823850" y="5447375"/>
              <a:ext cx="28950" cy="16100"/>
            </a:xfrm>
            <a:custGeom>
              <a:avLst/>
              <a:gdLst/>
              <a:ahLst/>
              <a:cxnLst/>
              <a:rect l="l" t="t" r="r" b="b"/>
              <a:pathLst>
                <a:path w="1158" h="644" extrusionOk="0">
                  <a:moveTo>
                    <a:pt x="574" y="1"/>
                  </a:moveTo>
                  <a:cubicBezTo>
                    <a:pt x="306" y="1"/>
                    <a:pt x="78" y="108"/>
                    <a:pt x="28" y="261"/>
                  </a:cubicBezTo>
                  <a:cubicBezTo>
                    <a:pt x="0" y="367"/>
                    <a:pt x="64" y="479"/>
                    <a:pt x="186" y="549"/>
                  </a:cubicBezTo>
                  <a:cubicBezTo>
                    <a:pt x="278" y="600"/>
                    <a:pt x="379" y="631"/>
                    <a:pt x="484" y="639"/>
                  </a:cubicBezTo>
                  <a:cubicBezTo>
                    <a:pt x="516" y="642"/>
                    <a:pt x="547" y="644"/>
                    <a:pt x="578" y="644"/>
                  </a:cubicBezTo>
                  <a:cubicBezTo>
                    <a:pt x="846" y="644"/>
                    <a:pt x="1078" y="534"/>
                    <a:pt x="1127" y="372"/>
                  </a:cubicBezTo>
                  <a:cubicBezTo>
                    <a:pt x="1157" y="264"/>
                    <a:pt x="1095" y="161"/>
                    <a:pt x="973" y="91"/>
                  </a:cubicBezTo>
                  <a:cubicBezTo>
                    <a:pt x="883" y="43"/>
                    <a:pt x="782" y="13"/>
                    <a:pt x="679" y="6"/>
                  </a:cubicBezTo>
                  <a:cubicBezTo>
                    <a:pt x="644" y="3"/>
                    <a:pt x="609" y="1"/>
                    <a:pt x="57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3"/>
            <p:cNvSpPr/>
            <p:nvPr/>
          </p:nvSpPr>
          <p:spPr>
            <a:xfrm>
              <a:off x="5418525" y="4477250"/>
              <a:ext cx="30375" cy="16200"/>
            </a:xfrm>
            <a:custGeom>
              <a:avLst/>
              <a:gdLst/>
              <a:ahLst/>
              <a:cxnLst/>
              <a:rect l="l" t="t" r="r" b="b"/>
              <a:pathLst>
                <a:path w="1215" h="648" extrusionOk="0">
                  <a:moveTo>
                    <a:pt x="604" y="1"/>
                  </a:moveTo>
                  <a:cubicBezTo>
                    <a:pt x="566" y="1"/>
                    <a:pt x="527" y="3"/>
                    <a:pt x="488" y="8"/>
                  </a:cubicBezTo>
                  <a:cubicBezTo>
                    <a:pt x="191" y="49"/>
                    <a:pt x="0" y="217"/>
                    <a:pt x="66" y="394"/>
                  </a:cubicBezTo>
                  <a:lnTo>
                    <a:pt x="215" y="555"/>
                  </a:lnTo>
                  <a:cubicBezTo>
                    <a:pt x="313" y="611"/>
                    <a:pt x="452" y="648"/>
                    <a:pt x="594" y="648"/>
                  </a:cubicBezTo>
                  <a:cubicBezTo>
                    <a:pt x="639" y="648"/>
                    <a:pt x="683" y="644"/>
                    <a:pt x="726" y="637"/>
                  </a:cubicBezTo>
                  <a:cubicBezTo>
                    <a:pt x="1030" y="599"/>
                    <a:pt x="1214" y="426"/>
                    <a:pt x="1149" y="259"/>
                  </a:cubicBezTo>
                  <a:cubicBezTo>
                    <a:pt x="1124" y="194"/>
                    <a:pt x="1068" y="138"/>
                    <a:pt x="994" y="95"/>
                  </a:cubicBezTo>
                  <a:cubicBezTo>
                    <a:pt x="890" y="35"/>
                    <a:pt x="750" y="1"/>
                    <a:pt x="60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3"/>
            <p:cNvSpPr/>
            <p:nvPr/>
          </p:nvSpPr>
          <p:spPr>
            <a:xfrm>
              <a:off x="3741925" y="5437525"/>
              <a:ext cx="29400" cy="16175"/>
            </a:xfrm>
            <a:custGeom>
              <a:avLst/>
              <a:gdLst/>
              <a:ahLst/>
              <a:cxnLst/>
              <a:rect l="l" t="t" r="r" b="b"/>
              <a:pathLst>
                <a:path w="1176" h="647" extrusionOk="0">
                  <a:moveTo>
                    <a:pt x="577" y="0"/>
                  </a:moveTo>
                  <a:cubicBezTo>
                    <a:pt x="326" y="0"/>
                    <a:pt x="106" y="102"/>
                    <a:pt x="35" y="248"/>
                  </a:cubicBezTo>
                  <a:cubicBezTo>
                    <a:pt x="0" y="360"/>
                    <a:pt x="64" y="470"/>
                    <a:pt x="199" y="548"/>
                  </a:cubicBezTo>
                  <a:lnTo>
                    <a:pt x="455" y="639"/>
                  </a:lnTo>
                  <a:cubicBezTo>
                    <a:pt x="496" y="644"/>
                    <a:pt x="537" y="646"/>
                    <a:pt x="577" y="646"/>
                  </a:cubicBezTo>
                  <a:cubicBezTo>
                    <a:pt x="836" y="646"/>
                    <a:pt x="1068" y="546"/>
                    <a:pt x="1135" y="400"/>
                  </a:cubicBezTo>
                  <a:cubicBezTo>
                    <a:pt x="1175" y="286"/>
                    <a:pt x="1114" y="170"/>
                    <a:pt x="981" y="94"/>
                  </a:cubicBezTo>
                  <a:cubicBezTo>
                    <a:pt x="899" y="49"/>
                    <a:pt x="807" y="20"/>
                    <a:pt x="714" y="10"/>
                  </a:cubicBezTo>
                  <a:cubicBezTo>
                    <a:pt x="668" y="3"/>
                    <a:pt x="622" y="0"/>
                    <a:pt x="577"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3"/>
            <p:cNvSpPr/>
            <p:nvPr/>
          </p:nvSpPr>
          <p:spPr>
            <a:xfrm>
              <a:off x="5397175" y="4430350"/>
              <a:ext cx="31225" cy="16200"/>
            </a:xfrm>
            <a:custGeom>
              <a:avLst/>
              <a:gdLst/>
              <a:ahLst/>
              <a:cxnLst/>
              <a:rect l="l" t="t" r="r" b="b"/>
              <a:pathLst>
                <a:path w="1249" h="648" extrusionOk="0">
                  <a:moveTo>
                    <a:pt x="620" y="1"/>
                  </a:moveTo>
                  <a:cubicBezTo>
                    <a:pt x="570" y="1"/>
                    <a:pt x="518" y="4"/>
                    <a:pt x="467" y="12"/>
                  </a:cubicBezTo>
                  <a:cubicBezTo>
                    <a:pt x="184" y="61"/>
                    <a:pt x="1" y="242"/>
                    <a:pt x="100" y="414"/>
                  </a:cubicBezTo>
                  <a:lnTo>
                    <a:pt x="237" y="550"/>
                  </a:lnTo>
                  <a:cubicBezTo>
                    <a:pt x="343" y="612"/>
                    <a:pt x="485" y="648"/>
                    <a:pt x="633" y="648"/>
                  </a:cubicBezTo>
                  <a:cubicBezTo>
                    <a:pt x="683" y="648"/>
                    <a:pt x="733" y="644"/>
                    <a:pt x="783" y="635"/>
                  </a:cubicBezTo>
                  <a:cubicBezTo>
                    <a:pt x="1087" y="582"/>
                    <a:pt x="1249" y="407"/>
                    <a:pt x="1163" y="234"/>
                  </a:cubicBezTo>
                  <a:cubicBezTo>
                    <a:pt x="1130" y="175"/>
                    <a:pt x="1081" y="126"/>
                    <a:pt x="1021" y="96"/>
                  </a:cubicBezTo>
                  <a:cubicBezTo>
                    <a:pt x="917" y="35"/>
                    <a:pt x="774" y="1"/>
                    <a:pt x="620"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3"/>
            <p:cNvSpPr/>
            <p:nvPr/>
          </p:nvSpPr>
          <p:spPr>
            <a:xfrm>
              <a:off x="3661025" y="5424925"/>
              <a:ext cx="29700" cy="16175"/>
            </a:xfrm>
            <a:custGeom>
              <a:avLst/>
              <a:gdLst/>
              <a:ahLst/>
              <a:cxnLst/>
              <a:rect l="l" t="t" r="r" b="b"/>
              <a:pathLst>
                <a:path w="1188" h="647" extrusionOk="0">
                  <a:moveTo>
                    <a:pt x="599" y="1"/>
                  </a:moveTo>
                  <a:cubicBezTo>
                    <a:pt x="358" y="1"/>
                    <a:pt x="139" y="89"/>
                    <a:pt x="65" y="227"/>
                  </a:cubicBezTo>
                  <a:cubicBezTo>
                    <a:pt x="1" y="347"/>
                    <a:pt x="58" y="469"/>
                    <a:pt x="200" y="552"/>
                  </a:cubicBezTo>
                  <a:lnTo>
                    <a:pt x="443" y="634"/>
                  </a:lnTo>
                  <a:cubicBezTo>
                    <a:pt x="491" y="642"/>
                    <a:pt x="540" y="646"/>
                    <a:pt x="589" y="646"/>
                  </a:cubicBezTo>
                  <a:cubicBezTo>
                    <a:pt x="828" y="646"/>
                    <a:pt x="1059" y="553"/>
                    <a:pt x="1129" y="416"/>
                  </a:cubicBezTo>
                  <a:cubicBezTo>
                    <a:pt x="1187" y="297"/>
                    <a:pt x="1126" y="175"/>
                    <a:pt x="985" y="93"/>
                  </a:cubicBezTo>
                  <a:cubicBezTo>
                    <a:pt x="914" y="54"/>
                    <a:pt x="837" y="28"/>
                    <a:pt x="758" y="14"/>
                  </a:cubicBezTo>
                  <a:cubicBezTo>
                    <a:pt x="705" y="5"/>
                    <a:pt x="652" y="1"/>
                    <a:pt x="599"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a:off x="5371375" y="4384250"/>
              <a:ext cx="31450" cy="16150"/>
            </a:xfrm>
            <a:custGeom>
              <a:avLst/>
              <a:gdLst/>
              <a:ahLst/>
              <a:cxnLst/>
              <a:rect l="l" t="t" r="r" b="b"/>
              <a:pathLst>
                <a:path w="1258" h="646" extrusionOk="0">
                  <a:moveTo>
                    <a:pt x="633" y="1"/>
                  </a:moveTo>
                  <a:cubicBezTo>
                    <a:pt x="571" y="1"/>
                    <a:pt x="508" y="7"/>
                    <a:pt x="446" y="20"/>
                  </a:cubicBezTo>
                  <a:cubicBezTo>
                    <a:pt x="156" y="73"/>
                    <a:pt x="0" y="263"/>
                    <a:pt x="107" y="431"/>
                  </a:cubicBezTo>
                  <a:lnTo>
                    <a:pt x="230" y="550"/>
                  </a:lnTo>
                  <a:cubicBezTo>
                    <a:pt x="337" y="612"/>
                    <a:pt x="481" y="645"/>
                    <a:pt x="626" y="645"/>
                  </a:cubicBezTo>
                  <a:cubicBezTo>
                    <a:pt x="693" y="645"/>
                    <a:pt x="761" y="638"/>
                    <a:pt x="825" y="624"/>
                  </a:cubicBezTo>
                  <a:cubicBezTo>
                    <a:pt x="1110" y="567"/>
                    <a:pt x="1257" y="381"/>
                    <a:pt x="1157" y="218"/>
                  </a:cubicBezTo>
                  <a:cubicBezTo>
                    <a:pt x="1122" y="167"/>
                    <a:pt x="1075" y="125"/>
                    <a:pt x="1020" y="96"/>
                  </a:cubicBezTo>
                  <a:cubicBezTo>
                    <a:pt x="917" y="36"/>
                    <a:pt x="779" y="1"/>
                    <a:pt x="633"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a:off x="3581750" y="5409525"/>
              <a:ext cx="30075" cy="16150"/>
            </a:xfrm>
            <a:custGeom>
              <a:avLst/>
              <a:gdLst/>
              <a:ahLst/>
              <a:cxnLst/>
              <a:rect l="l" t="t" r="r" b="b"/>
              <a:pathLst>
                <a:path w="1203" h="646" extrusionOk="0">
                  <a:moveTo>
                    <a:pt x="600" y="0"/>
                  </a:moveTo>
                  <a:cubicBezTo>
                    <a:pt x="374" y="0"/>
                    <a:pt x="159" y="84"/>
                    <a:pt x="77" y="216"/>
                  </a:cubicBezTo>
                  <a:cubicBezTo>
                    <a:pt x="1" y="334"/>
                    <a:pt x="58" y="465"/>
                    <a:pt x="207" y="552"/>
                  </a:cubicBezTo>
                  <a:lnTo>
                    <a:pt x="420" y="625"/>
                  </a:lnTo>
                  <a:cubicBezTo>
                    <a:pt x="482" y="639"/>
                    <a:pt x="546" y="646"/>
                    <a:pt x="609" y="646"/>
                  </a:cubicBezTo>
                  <a:cubicBezTo>
                    <a:pt x="830" y="646"/>
                    <a:pt x="1044" y="566"/>
                    <a:pt x="1121" y="433"/>
                  </a:cubicBezTo>
                  <a:cubicBezTo>
                    <a:pt x="1202" y="313"/>
                    <a:pt x="1145" y="184"/>
                    <a:pt x="997" y="97"/>
                  </a:cubicBezTo>
                  <a:cubicBezTo>
                    <a:pt x="933" y="62"/>
                    <a:pt x="863" y="36"/>
                    <a:pt x="792" y="22"/>
                  </a:cubicBezTo>
                  <a:cubicBezTo>
                    <a:pt x="729" y="7"/>
                    <a:pt x="664" y="0"/>
                    <a:pt x="600"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a:off x="5341000" y="4339050"/>
              <a:ext cx="31775" cy="16175"/>
            </a:xfrm>
            <a:custGeom>
              <a:avLst/>
              <a:gdLst/>
              <a:ahLst/>
              <a:cxnLst/>
              <a:rect l="l" t="t" r="r" b="b"/>
              <a:pathLst>
                <a:path w="1271" h="647" extrusionOk="0">
                  <a:moveTo>
                    <a:pt x="624" y="1"/>
                  </a:moveTo>
                  <a:cubicBezTo>
                    <a:pt x="552" y="1"/>
                    <a:pt x="479" y="9"/>
                    <a:pt x="411" y="26"/>
                  </a:cubicBezTo>
                  <a:cubicBezTo>
                    <a:pt x="135" y="96"/>
                    <a:pt x="1" y="281"/>
                    <a:pt x="115" y="454"/>
                  </a:cubicBezTo>
                  <a:lnTo>
                    <a:pt x="236" y="547"/>
                  </a:lnTo>
                  <a:cubicBezTo>
                    <a:pt x="343" y="609"/>
                    <a:pt x="486" y="646"/>
                    <a:pt x="636" y="646"/>
                  </a:cubicBezTo>
                  <a:cubicBezTo>
                    <a:pt x="705" y="646"/>
                    <a:pt x="776" y="638"/>
                    <a:pt x="846" y="621"/>
                  </a:cubicBezTo>
                  <a:cubicBezTo>
                    <a:pt x="1123" y="551"/>
                    <a:pt x="1271" y="359"/>
                    <a:pt x="1143" y="195"/>
                  </a:cubicBezTo>
                  <a:cubicBezTo>
                    <a:pt x="1110" y="154"/>
                    <a:pt x="1071" y="122"/>
                    <a:pt x="1027" y="97"/>
                  </a:cubicBezTo>
                  <a:cubicBezTo>
                    <a:pt x="920" y="36"/>
                    <a:pt x="773" y="1"/>
                    <a:pt x="62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3"/>
            <p:cNvSpPr/>
            <p:nvPr/>
          </p:nvSpPr>
          <p:spPr>
            <a:xfrm>
              <a:off x="3504400" y="5391500"/>
              <a:ext cx="30225" cy="16125"/>
            </a:xfrm>
            <a:custGeom>
              <a:avLst/>
              <a:gdLst/>
              <a:ahLst/>
              <a:cxnLst/>
              <a:rect l="l" t="t" r="r" b="b"/>
              <a:pathLst>
                <a:path w="1209" h="645" extrusionOk="0">
                  <a:moveTo>
                    <a:pt x="593" y="0"/>
                  </a:moveTo>
                  <a:cubicBezTo>
                    <a:pt x="384" y="0"/>
                    <a:pt x="184" y="68"/>
                    <a:pt x="92" y="188"/>
                  </a:cubicBezTo>
                  <a:cubicBezTo>
                    <a:pt x="0" y="316"/>
                    <a:pt x="50" y="460"/>
                    <a:pt x="213" y="555"/>
                  </a:cubicBezTo>
                  <a:lnTo>
                    <a:pt x="385" y="620"/>
                  </a:lnTo>
                  <a:cubicBezTo>
                    <a:pt x="452" y="637"/>
                    <a:pt x="524" y="645"/>
                    <a:pt x="596" y="645"/>
                  </a:cubicBezTo>
                  <a:cubicBezTo>
                    <a:pt x="808" y="645"/>
                    <a:pt x="1019" y="575"/>
                    <a:pt x="1114" y="451"/>
                  </a:cubicBezTo>
                  <a:cubicBezTo>
                    <a:pt x="1209" y="327"/>
                    <a:pt x="1154" y="187"/>
                    <a:pt x="999" y="97"/>
                  </a:cubicBezTo>
                  <a:cubicBezTo>
                    <a:pt x="944" y="65"/>
                    <a:pt x="884" y="42"/>
                    <a:pt x="821" y="28"/>
                  </a:cubicBezTo>
                  <a:cubicBezTo>
                    <a:pt x="747" y="9"/>
                    <a:pt x="669" y="0"/>
                    <a:pt x="59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3"/>
            <p:cNvSpPr/>
            <p:nvPr/>
          </p:nvSpPr>
          <p:spPr>
            <a:xfrm>
              <a:off x="5305875" y="4294950"/>
              <a:ext cx="31575" cy="16225"/>
            </a:xfrm>
            <a:custGeom>
              <a:avLst/>
              <a:gdLst/>
              <a:ahLst/>
              <a:cxnLst/>
              <a:rect l="l" t="t" r="r" b="b"/>
              <a:pathLst>
                <a:path w="1263" h="649" extrusionOk="0">
                  <a:moveTo>
                    <a:pt x="612" y="1"/>
                  </a:moveTo>
                  <a:cubicBezTo>
                    <a:pt x="531" y="1"/>
                    <a:pt x="450" y="11"/>
                    <a:pt x="374" y="32"/>
                  </a:cubicBezTo>
                  <a:cubicBezTo>
                    <a:pt x="112" y="119"/>
                    <a:pt x="1" y="307"/>
                    <a:pt x="136" y="467"/>
                  </a:cubicBezTo>
                  <a:lnTo>
                    <a:pt x="242" y="555"/>
                  </a:lnTo>
                  <a:cubicBezTo>
                    <a:pt x="348" y="615"/>
                    <a:pt x="488" y="648"/>
                    <a:pt x="633" y="648"/>
                  </a:cubicBezTo>
                  <a:cubicBezTo>
                    <a:pt x="713" y="648"/>
                    <a:pt x="795" y="638"/>
                    <a:pt x="873" y="616"/>
                  </a:cubicBezTo>
                  <a:cubicBezTo>
                    <a:pt x="1156" y="534"/>
                    <a:pt x="1262" y="342"/>
                    <a:pt x="1134" y="185"/>
                  </a:cubicBezTo>
                  <a:cubicBezTo>
                    <a:pt x="1103" y="152"/>
                    <a:pt x="1069" y="124"/>
                    <a:pt x="1030" y="102"/>
                  </a:cubicBezTo>
                  <a:cubicBezTo>
                    <a:pt x="919" y="38"/>
                    <a:pt x="766" y="1"/>
                    <a:pt x="612"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3"/>
            <p:cNvSpPr/>
            <p:nvPr/>
          </p:nvSpPr>
          <p:spPr>
            <a:xfrm>
              <a:off x="3428775" y="5370700"/>
              <a:ext cx="30375" cy="16200"/>
            </a:xfrm>
            <a:custGeom>
              <a:avLst/>
              <a:gdLst/>
              <a:ahLst/>
              <a:cxnLst/>
              <a:rect l="l" t="t" r="r" b="b"/>
              <a:pathLst>
                <a:path w="1215" h="648" extrusionOk="0">
                  <a:moveTo>
                    <a:pt x="599" y="1"/>
                  </a:moveTo>
                  <a:cubicBezTo>
                    <a:pt x="399" y="1"/>
                    <a:pt x="208" y="64"/>
                    <a:pt x="106" y="175"/>
                  </a:cubicBezTo>
                  <a:cubicBezTo>
                    <a:pt x="0" y="302"/>
                    <a:pt x="50" y="454"/>
                    <a:pt x="215" y="549"/>
                  </a:cubicBezTo>
                  <a:lnTo>
                    <a:pt x="350" y="610"/>
                  </a:lnTo>
                  <a:cubicBezTo>
                    <a:pt x="432" y="636"/>
                    <a:pt x="520" y="648"/>
                    <a:pt x="605" y="648"/>
                  </a:cubicBezTo>
                  <a:cubicBezTo>
                    <a:pt x="808" y="648"/>
                    <a:pt x="1003" y="582"/>
                    <a:pt x="1107" y="475"/>
                  </a:cubicBezTo>
                  <a:cubicBezTo>
                    <a:pt x="1214" y="345"/>
                    <a:pt x="1166" y="191"/>
                    <a:pt x="1002" y="96"/>
                  </a:cubicBezTo>
                  <a:cubicBezTo>
                    <a:pt x="959" y="72"/>
                    <a:pt x="912" y="53"/>
                    <a:pt x="863" y="40"/>
                  </a:cubicBezTo>
                  <a:cubicBezTo>
                    <a:pt x="778" y="13"/>
                    <a:pt x="688" y="1"/>
                    <a:pt x="599"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3"/>
            <p:cNvSpPr/>
            <p:nvPr/>
          </p:nvSpPr>
          <p:spPr>
            <a:xfrm>
              <a:off x="5266125" y="4252350"/>
              <a:ext cx="31900" cy="16175"/>
            </a:xfrm>
            <a:custGeom>
              <a:avLst/>
              <a:gdLst/>
              <a:ahLst/>
              <a:cxnLst/>
              <a:rect l="l" t="t" r="r" b="b"/>
              <a:pathLst>
                <a:path w="1276" h="647" extrusionOk="0">
                  <a:moveTo>
                    <a:pt x="642" y="1"/>
                  </a:moveTo>
                  <a:cubicBezTo>
                    <a:pt x="548" y="1"/>
                    <a:pt x="452" y="15"/>
                    <a:pt x="367" y="45"/>
                  </a:cubicBezTo>
                  <a:cubicBezTo>
                    <a:pt x="91" y="132"/>
                    <a:pt x="0" y="324"/>
                    <a:pt x="149" y="484"/>
                  </a:cubicBezTo>
                  <a:lnTo>
                    <a:pt x="243" y="554"/>
                  </a:lnTo>
                  <a:cubicBezTo>
                    <a:pt x="346" y="614"/>
                    <a:pt x="492" y="647"/>
                    <a:pt x="637" y="647"/>
                  </a:cubicBezTo>
                  <a:cubicBezTo>
                    <a:pt x="732" y="647"/>
                    <a:pt x="826" y="633"/>
                    <a:pt x="909" y="604"/>
                  </a:cubicBezTo>
                  <a:cubicBezTo>
                    <a:pt x="1178" y="514"/>
                    <a:pt x="1276" y="316"/>
                    <a:pt x="1120" y="161"/>
                  </a:cubicBezTo>
                  <a:cubicBezTo>
                    <a:pt x="1092" y="134"/>
                    <a:pt x="1063" y="112"/>
                    <a:pt x="1029" y="94"/>
                  </a:cubicBezTo>
                  <a:cubicBezTo>
                    <a:pt x="925" y="33"/>
                    <a:pt x="784" y="1"/>
                    <a:pt x="642"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3"/>
            <p:cNvSpPr/>
            <p:nvPr/>
          </p:nvSpPr>
          <p:spPr>
            <a:xfrm>
              <a:off x="3355450" y="5347325"/>
              <a:ext cx="30575" cy="16125"/>
            </a:xfrm>
            <a:custGeom>
              <a:avLst/>
              <a:gdLst/>
              <a:ahLst/>
              <a:cxnLst/>
              <a:rect l="l" t="t" r="r" b="b"/>
              <a:pathLst>
                <a:path w="1223" h="645" extrusionOk="0">
                  <a:moveTo>
                    <a:pt x="616" y="0"/>
                  </a:moveTo>
                  <a:cubicBezTo>
                    <a:pt x="424" y="0"/>
                    <a:pt x="236" y="56"/>
                    <a:pt x="127" y="158"/>
                  </a:cubicBezTo>
                  <a:cubicBezTo>
                    <a:pt x="0" y="281"/>
                    <a:pt x="44" y="454"/>
                    <a:pt x="215" y="551"/>
                  </a:cubicBezTo>
                  <a:lnTo>
                    <a:pt x="321" y="597"/>
                  </a:lnTo>
                  <a:cubicBezTo>
                    <a:pt x="415" y="629"/>
                    <a:pt x="515" y="644"/>
                    <a:pt x="612" y="644"/>
                  </a:cubicBezTo>
                  <a:cubicBezTo>
                    <a:pt x="804" y="644"/>
                    <a:pt x="986" y="586"/>
                    <a:pt x="1093" y="486"/>
                  </a:cubicBezTo>
                  <a:cubicBezTo>
                    <a:pt x="1223" y="355"/>
                    <a:pt x="1184" y="196"/>
                    <a:pt x="1008" y="94"/>
                  </a:cubicBezTo>
                  <a:cubicBezTo>
                    <a:pt x="971" y="73"/>
                    <a:pt x="933" y="55"/>
                    <a:pt x="892" y="43"/>
                  </a:cubicBezTo>
                  <a:cubicBezTo>
                    <a:pt x="805" y="14"/>
                    <a:pt x="710" y="0"/>
                    <a:pt x="616"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3"/>
            <p:cNvSpPr/>
            <p:nvPr/>
          </p:nvSpPr>
          <p:spPr>
            <a:xfrm>
              <a:off x="5222275" y="4211150"/>
              <a:ext cx="31925" cy="16050"/>
            </a:xfrm>
            <a:custGeom>
              <a:avLst/>
              <a:gdLst/>
              <a:ahLst/>
              <a:cxnLst/>
              <a:rect l="l" t="t" r="r" b="b"/>
              <a:pathLst>
                <a:path w="1277" h="642" extrusionOk="0">
                  <a:moveTo>
                    <a:pt x="632" y="0"/>
                  </a:moveTo>
                  <a:cubicBezTo>
                    <a:pt x="526" y="0"/>
                    <a:pt x="420" y="17"/>
                    <a:pt x="326" y="51"/>
                  </a:cubicBezTo>
                  <a:cubicBezTo>
                    <a:pt x="70" y="150"/>
                    <a:pt x="1" y="347"/>
                    <a:pt x="165" y="499"/>
                  </a:cubicBezTo>
                  <a:lnTo>
                    <a:pt x="236" y="547"/>
                  </a:lnTo>
                  <a:cubicBezTo>
                    <a:pt x="344" y="610"/>
                    <a:pt x="490" y="642"/>
                    <a:pt x="637" y="642"/>
                  </a:cubicBezTo>
                  <a:cubicBezTo>
                    <a:pt x="742" y="642"/>
                    <a:pt x="847" y="626"/>
                    <a:pt x="937" y="593"/>
                  </a:cubicBezTo>
                  <a:cubicBezTo>
                    <a:pt x="1200" y="499"/>
                    <a:pt x="1276" y="297"/>
                    <a:pt x="1106" y="150"/>
                  </a:cubicBezTo>
                  <a:cubicBezTo>
                    <a:pt x="1082" y="128"/>
                    <a:pt x="1057" y="110"/>
                    <a:pt x="1029" y="94"/>
                  </a:cubicBezTo>
                  <a:cubicBezTo>
                    <a:pt x="924" y="33"/>
                    <a:pt x="779" y="0"/>
                    <a:pt x="632"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3"/>
            <p:cNvSpPr/>
            <p:nvPr/>
          </p:nvSpPr>
          <p:spPr>
            <a:xfrm>
              <a:off x="3284775" y="5321450"/>
              <a:ext cx="30725" cy="16200"/>
            </a:xfrm>
            <a:custGeom>
              <a:avLst/>
              <a:gdLst/>
              <a:ahLst/>
              <a:cxnLst/>
              <a:rect l="l" t="t" r="r" b="b"/>
              <a:pathLst>
                <a:path w="1229" h="648" extrusionOk="0">
                  <a:moveTo>
                    <a:pt x="614" y="1"/>
                  </a:moveTo>
                  <a:cubicBezTo>
                    <a:pt x="434" y="1"/>
                    <a:pt x="256" y="50"/>
                    <a:pt x="141" y="142"/>
                  </a:cubicBezTo>
                  <a:cubicBezTo>
                    <a:pt x="0" y="273"/>
                    <a:pt x="37" y="442"/>
                    <a:pt x="222" y="548"/>
                  </a:cubicBezTo>
                  <a:lnTo>
                    <a:pt x="307" y="590"/>
                  </a:lnTo>
                  <a:cubicBezTo>
                    <a:pt x="401" y="628"/>
                    <a:pt x="510" y="647"/>
                    <a:pt x="618" y="647"/>
                  </a:cubicBezTo>
                  <a:cubicBezTo>
                    <a:pt x="793" y="647"/>
                    <a:pt x="964" y="597"/>
                    <a:pt x="1065" y="503"/>
                  </a:cubicBezTo>
                  <a:cubicBezTo>
                    <a:pt x="1228" y="371"/>
                    <a:pt x="1189" y="199"/>
                    <a:pt x="1001" y="92"/>
                  </a:cubicBezTo>
                  <a:cubicBezTo>
                    <a:pt x="978" y="78"/>
                    <a:pt x="952" y="66"/>
                    <a:pt x="927" y="56"/>
                  </a:cubicBezTo>
                  <a:cubicBezTo>
                    <a:pt x="831" y="19"/>
                    <a:pt x="723" y="1"/>
                    <a:pt x="61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3"/>
            <p:cNvSpPr/>
            <p:nvPr/>
          </p:nvSpPr>
          <p:spPr>
            <a:xfrm>
              <a:off x="5174225" y="4171550"/>
              <a:ext cx="31400" cy="16100"/>
            </a:xfrm>
            <a:custGeom>
              <a:avLst/>
              <a:gdLst/>
              <a:ahLst/>
              <a:cxnLst/>
              <a:rect l="l" t="t" r="r" b="b"/>
              <a:pathLst>
                <a:path w="1256" h="644" extrusionOk="0">
                  <a:moveTo>
                    <a:pt x="642" y="0"/>
                  </a:moveTo>
                  <a:cubicBezTo>
                    <a:pt x="524" y="0"/>
                    <a:pt x="403" y="22"/>
                    <a:pt x="297" y="67"/>
                  </a:cubicBezTo>
                  <a:cubicBezTo>
                    <a:pt x="49" y="169"/>
                    <a:pt x="1" y="371"/>
                    <a:pt x="193" y="514"/>
                  </a:cubicBezTo>
                  <a:lnTo>
                    <a:pt x="243" y="551"/>
                  </a:lnTo>
                  <a:cubicBezTo>
                    <a:pt x="345" y="610"/>
                    <a:pt x="488" y="643"/>
                    <a:pt x="634" y="643"/>
                  </a:cubicBezTo>
                  <a:cubicBezTo>
                    <a:pt x="750" y="643"/>
                    <a:pt x="868" y="622"/>
                    <a:pt x="967" y="576"/>
                  </a:cubicBezTo>
                  <a:cubicBezTo>
                    <a:pt x="1220" y="468"/>
                    <a:pt x="1255" y="268"/>
                    <a:pt x="1077" y="124"/>
                  </a:cubicBezTo>
                  <a:cubicBezTo>
                    <a:pt x="1061" y="113"/>
                    <a:pt x="1046" y="102"/>
                    <a:pt x="1029" y="92"/>
                  </a:cubicBezTo>
                  <a:cubicBezTo>
                    <a:pt x="924" y="32"/>
                    <a:pt x="785" y="0"/>
                    <a:pt x="642"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3"/>
            <p:cNvSpPr/>
            <p:nvPr/>
          </p:nvSpPr>
          <p:spPr>
            <a:xfrm>
              <a:off x="3216925" y="5293150"/>
              <a:ext cx="30700" cy="16175"/>
            </a:xfrm>
            <a:custGeom>
              <a:avLst/>
              <a:gdLst/>
              <a:ahLst/>
              <a:cxnLst/>
              <a:rect l="l" t="t" r="r" b="b"/>
              <a:pathLst>
                <a:path w="1228" h="647" extrusionOk="0">
                  <a:moveTo>
                    <a:pt x="608" y="1"/>
                  </a:moveTo>
                  <a:cubicBezTo>
                    <a:pt x="442" y="1"/>
                    <a:pt x="277" y="43"/>
                    <a:pt x="170" y="124"/>
                  </a:cubicBezTo>
                  <a:cubicBezTo>
                    <a:pt x="0" y="255"/>
                    <a:pt x="16" y="436"/>
                    <a:pt x="215" y="551"/>
                  </a:cubicBezTo>
                  <a:lnTo>
                    <a:pt x="279" y="580"/>
                  </a:lnTo>
                  <a:lnTo>
                    <a:pt x="272" y="584"/>
                  </a:lnTo>
                  <a:cubicBezTo>
                    <a:pt x="373" y="626"/>
                    <a:pt x="489" y="647"/>
                    <a:pt x="604" y="647"/>
                  </a:cubicBezTo>
                  <a:cubicBezTo>
                    <a:pt x="773" y="647"/>
                    <a:pt x="941" y="602"/>
                    <a:pt x="1058" y="515"/>
                  </a:cubicBezTo>
                  <a:cubicBezTo>
                    <a:pt x="1227" y="386"/>
                    <a:pt x="1198" y="206"/>
                    <a:pt x="1005" y="95"/>
                  </a:cubicBezTo>
                  <a:cubicBezTo>
                    <a:pt x="987" y="85"/>
                    <a:pt x="968" y="75"/>
                    <a:pt x="950" y="67"/>
                  </a:cubicBezTo>
                  <a:cubicBezTo>
                    <a:pt x="849" y="22"/>
                    <a:pt x="728" y="1"/>
                    <a:pt x="608"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3"/>
            <p:cNvSpPr/>
            <p:nvPr/>
          </p:nvSpPr>
          <p:spPr>
            <a:xfrm>
              <a:off x="5122450" y="4133600"/>
              <a:ext cx="31025" cy="16200"/>
            </a:xfrm>
            <a:custGeom>
              <a:avLst/>
              <a:gdLst/>
              <a:ahLst/>
              <a:cxnLst/>
              <a:rect l="l" t="t" r="r" b="b"/>
              <a:pathLst>
                <a:path w="1241" h="648" extrusionOk="0">
                  <a:moveTo>
                    <a:pt x="618" y="1"/>
                  </a:moveTo>
                  <a:cubicBezTo>
                    <a:pt x="492" y="1"/>
                    <a:pt x="365" y="25"/>
                    <a:pt x="261" y="74"/>
                  </a:cubicBezTo>
                  <a:cubicBezTo>
                    <a:pt x="28" y="192"/>
                    <a:pt x="0" y="397"/>
                    <a:pt x="199" y="530"/>
                  </a:cubicBezTo>
                  <a:lnTo>
                    <a:pt x="229" y="553"/>
                  </a:lnTo>
                  <a:cubicBezTo>
                    <a:pt x="334" y="615"/>
                    <a:pt x="478" y="647"/>
                    <a:pt x="623" y="647"/>
                  </a:cubicBezTo>
                  <a:cubicBezTo>
                    <a:pt x="750" y="647"/>
                    <a:pt x="878" y="622"/>
                    <a:pt x="980" y="570"/>
                  </a:cubicBezTo>
                  <a:cubicBezTo>
                    <a:pt x="1213" y="452"/>
                    <a:pt x="1241" y="254"/>
                    <a:pt x="1041" y="114"/>
                  </a:cubicBezTo>
                  <a:cubicBezTo>
                    <a:pt x="1030" y="107"/>
                    <a:pt x="1018" y="99"/>
                    <a:pt x="1005" y="91"/>
                  </a:cubicBezTo>
                  <a:cubicBezTo>
                    <a:pt x="900" y="31"/>
                    <a:pt x="760" y="1"/>
                    <a:pt x="618"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3"/>
            <p:cNvSpPr/>
            <p:nvPr/>
          </p:nvSpPr>
          <p:spPr>
            <a:xfrm>
              <a:off x="3151900" y="5262500"/>
              <a:ext cx="30825" cy="16150"/>
            </a:xfrm>
            <a:custGeom>
              <a:avLst/>
              <a:gdLst/>
              <a:ahLst/>
              <a:cxnLst/>
              <a:rect l="l" t="t" r="r" b="b"/>
              <a:pathLst>
                <a:path w="1233" h="646" extrusionOk="0">
                  <a:moveTo>
                    <a:pt x="618" y="0"/>
                  </a:moveTo>
                  <a:cubicBezTo>
                    <a:pt x="462" y="0"/>
                    <a:pt x="306" y="38"/>
                    <a:pt x="198" y="110"/>
                  </a:cubicBezTo>
                  <a:cubicBezTo>
                    <a:pt x="0" y="242"/>
                    <a:pt x="23" y="434"/>
                    <a:pt x="229" y="553"/>
                  </a:cubicBezTo>
                  <a:lnTo>
                    <a:pt x="250" y="565"/>
                  </a:lnTo>
                  <a:cubicBezTo>
                    <a:pt x="356" y="620"/>
                    <a:pt x="486" y="646"/>
                    <a:pt x="616" y="646"/>
                  </a:cubicBezTo>
                  <a:cubicBezTo>
                    <a:pt x="774" y="646"/>
                    <a:pt x="931" y="607"/>
                    <a:pt x="1043" y="533"/>
                  </a:cubicBezTo>
                  <a:cubicBezTo>
                    <a:pt x="1233" y="407"/>
                    <a:pt x="1214" y="213"/>
                    <a:pt x="1005" y="91"/>
                  </a:cubicBezTo>
                  <a:cubicBezTo>
                    <a:pt x="996" y="87"/>
                    <a:pt x="987" y="82"/>
                    <a:pt x="977" y="78"/>
                  </a:cubicBezTo>
                  <a:cubicBezTo>
                    <a:pt x="875" y="25"/>
                    <a:pt x="747" y="0"/>
                    <a:pt x="618"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p:nvPr/>
          </p:nvSpPr>
          <p:spPr>
            <a:xfrm>
              <a:off x="5066775" y="4097575"/>
              <a:ext cx="30350" cy="16225"/>
            </a:xfrm>
            <a:custGeom>
              <a:avLst/>
              <a:gdLst/>
              <a:ahLst/>
              <a:cxnLst/>
              <a:rect l="l" t="t" r="r" b="b"/>
              <a:pathLst>
                <a:path w="1214" h="649" extrusionOk="0">
                  <a:moveTo>
                    <a:pt x="625" y="0"/>
                  </a:moveTo>
                  <a:cubicBezTo>
                    <a:pt x="483" y="0"/>
                    <a:pt x="339" y="33"/>
                    <a:pt x="225" y="95"/>
                  </a:cubicBezTo>
                  <a:cubicBezTo>
                    <a:pt x="7" y="213"/>
                    <a:pt x="1" y="414"/>
                    <a:pt x="207" y="550"/>
                  </a:cubicBezTo>
                  <a:lnTo>
                    <a:pt x="214" y="553"/>
                  </a:lnTo>
                  <a:cubicBezTo>
                    <a:pt x="323" y="616"/>
                    <a:pt x="466" y="648"/>
                    <a:pt x="610" y="648"/>
                  </a:cubicBezTo>
                  <a:cubicBezTo>
                    <a:pt x="749" y="648"/>
                    <a:pt x="890" y="618"/>
                    <a:pt x="1002" y="557"/>
                  </a:cubicBezTo>
                  <a:cubicBezTo>
                    <a:pt x="1214" y="435"/>
                    <a:pt x="1212" y="230"/>
                    <a:pt x="1013" y="99"/>
                  </a:cubicBezTo>
                  <a:lnTo>
                    <a:pt x="1000" y="90"/>
                  </a:lnTo>
                  <a:cubicBezTo>
                    <a:pt x="896" y="30"/>
                    <a:pt x="761" y="0"/>
                    <a:pt x="625"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3"/>
            <p:cNvSpPr/>
            <p:nvPr/>
          </p:nvSpPr>
          <p:spPr>
            <a:xfrm>
              <a:off x="3090400" y="5229700"/>
              <a:ext cx="30725" cy="16125"/>
            </a:xfrm>
            <a:custGeom>
              <a:avLst/>
              <a:gdLst/>
              <a:ahLst/>
              <a:cxnLst/>
              <a:rect l="l" t="t" r="r" b="b"/>
              <a:pathLst>
                <a:path w="1229" h="645" extrusionOk="0">
                  <a:moveTo>
                    <a:pt x="620" y="0"/>
                  </a:moveTo>
                  <a:cubicBezTo>
                    <a:pt x="474" y="0"/>
                    <a:pt x="327" y="33"/>
                    <a:pt x="219" y="96"/>
                  </a:cubicBezTo>
                  <a:cubicBezTo>
                    <a:pt x="0" y="223"/>
                    <a:pt x="8" y="425"/>
                    <a:pt x="222" y="548"/>
                  </a:cubicBezTo>
                  <a:lnTo>
                    <a:pt x="229" y="552"/>
                  </a:lnTo>
                  <a:cubicBezTo>
                    <a:pt x="335" y="613"/>
                    <a:pt x="479" y="645"/>
                    <a:pt x="622" y="645"/>
                  </a:cubicBezTo>
                  <a:cubicBezTo>
                    <a:pt x="766" y="645"/>
                    <a:pt x="910" y="613"/>
                    <a:pt x="1016" y="548"/>
                  </a:cubicBezTo>
                  <a:cubicBezTo>
                    <a:pt x="1228" y="425"/>
                    <a:pt x="1220" y="214"/>
                    <a:pt x="1006" y="92"/>
                  </a:cubicBezTo>
                  <a:cubicBezTo>
                    <a:pt x="899" y="30"/>
                    <a:pt x="760" y="0"/>
                    <a:pt x="620"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a:off x="5007375" y="4063525"/>
              <a:ext cx="30550" cy="16200"/>
            </a:xfrm>
            <a:custGeom>
              <a:avLst/>
              <a:gdLst/>
              <a:ahLst/>
              <a:cxnLst/>
              <a:rect l="l" t="t" r="r" b="b"/>
              <a:pathLst>
                <a:path w="1222" h="648" extrusionOk="0">
                  <a:moveTo>
                    <a:pt x="599" y="1"/>
                  </a:moveTo>
                  <a:cubicBezTo>
                    <a:pt x="453" y="1"/>
                    <a:pt x="307" y="34"/>
                    <a:pt x="198" y="102"/>
                  </a:cubicBezTo>
                  <a:cubicBezTo>
                    <a:pt x="0" y="233"/>
                    <a:pt x="2" y="429"/>
                    <a:pt x="215" y="553"/>
                  </a:cubicBezTo>
                  <a:lnTo>
                    <a:pt x="229" y="562"/>
                  </a:lnTo>
                  <a:cubicBezTo>
                    <a:pt x="336" y="619"/>
                    <a:pt x="476" y="647"/>
                    <a:pt x="614" y="647"/>
                  </a:cubicBezTo>
                  <a:cubicBezTo>
                    <a:pt x="763" y="647"/>
                    <a:pt x="911" y="615"/>
                    <a:pt x="1016" y="549"/>
                  </a:cubicBezTo>
                  <a:cubicBezTo>
                    <a:pt x="1221" y="414"/>
                    <a:pt x="1206" y="216"/>
                    <a:pt x="986" y="89"/>
                  </a:cubicBezTo>
                  <a:cubicBezTo>
                    <a:pt x="878" y="31"/>
                    <a:pt x="738" y="1"/>
                    <a:pt x="599"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a:off x="3032125" y="5194925"/>
              <a:ext cx="30850" cy="16175"/>
            </a:xfrm>
            <a:custGeom>
              <a:avLst/>
              <a:gdLst/>
              <a:ahLst/>
              <a:cxnLst/>
              <a:rect l="l" t="t" r="r" b="b"/>
              <a:pathLst>
                <a:path w="1234" h="647" extrusionOk="0">
                  <a:moveTo>
                    <a:pt x="624" y="0"/>
                  </a:moveTo>
                  <a:cubicBezTo>
                    <a:pt x="493" y="0"/>
                    <a:pt x="360" y="29"/>
                    <a:pt x="254" y="87"/>
                  </a:cubicBezTo>
                  <a:cubicBezTo>
                    <a:pt x="13" y="202"/>
                    <a:pt x="0" y="407"/>
                    <a:pt x="207" y="543"/>
                  </a:cubicBezTo>
                  <a:lnTo>
                    <a:pt x="221" y="550"/>
                  </a:lnTo>
                  <a:cubicBezTo>
                    <a:pt x="331" y="614"/>
                    <a:pt x="473" y="647"/>
                    <a:pt x="616" y="647"/>
                  </a:cubicBezTo>
                  <a:cubicBezTo>
                    <a:pt x="750" y="647"/>
                    <a:pt x="884" y="619"/>
                    <a:pt x="993" y="563"/>
                  </a:cubicBezTo>
                  <a:cubicBezTo>
                    <a:pt x="1234" y="440"/>
                    <a:pt x="1233" y="235"/>
                    <a:pt x="1026" y="107"/>
                  </a:cubicBezTo>
                  <a:cubicBezTo>
                    <a:pt x="1017" y="101"/>
                    <a:pt x="1010" y="97"/>
                    <a:pt x="1000" y="92"/>
                  </a:cubicBezTo>
                  <a:cubicBezTo>
                    <a:pt x="894" y="31"/>
                    <a:pt x="760" y="0"/>
                    <a:pt x="624"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a:off x="4944125" y="4031550"/>
              <a:ext cx="30825" cy="16250"/>
            </a:xfrm>
            <a:custGeom>
              <a:avLst/>
              <a:gdLst/>
              <a:ahLst/>
              <a:cxnLst/>
              <a:rect l="l" t="t" r="r" b="b"/>
              <a:pathLst>
                <a:path w="1233" h="650" extrusionOk="0">
                  <a:moveTo>
                    <a:pt x="618" y="1"/>
                  </a:moveTo>
                  <a:cubicBezTo>
                    <a:pt x="457" y="1"/>
                    <a:pt x="298" y="42"/>
                    <a:pt x="190" y="119"/>
                  </a:cubicBezTo>
                  <a:cubicBezTo>
                    <a:pt x="0" y="246"/>
                    <a:pt x="30" y="436"/>
                    <a:pt x="236" y="554"/>
                  </a:cubicBezTo>
                  <a:lnTo>
                    <a:pt x="264" y="572"/>
                  </a:lnTo>
                  <a:cubicBezTo>
                    <a:pt x="367" y="624"/>
                    <a:pt x="494" y="649"/>
                    <a:pt x="621" y="649"/>
                  </a:cubicBezTo>
                  <a:cubicBezTo>
                    <a:pt x="782" y="649"/>
                    <a:pt x="941" y="608"/>
                    <a:pt x="1043" y="530"/>
                  </a:cubicBezTo>
                  <a:cubicBezTo>
                    <a:pt x="1233" y="405"/>
                    <a:pt x="1216" y="217"/>
                    <a:pt x="1022" y="105"/>
                  </a:cubicBezTo>
                  <a:cubicBezTo>
                    <a:pt x="1005" y="94"/>
                    <a:pt x="987" y="86"/>
                    <a:pt x="970" y="77"/>
                  </a:cubicBezTo>
                  <a:cubicBezTo>
                    <a:pt x="868" y="26"/>
                    <a:pt x="742" y="1"/>
                    <a:pt x="618"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p:nvPr/>
          </p:nvSpPr>
          <p:spPr>
            <a:xfrm>
              <a:off x="2977475" y="5158150"/>
              <a:ext cx="31050" cy="16150"/>
            </a:xfrm>
            <a:custGeom>
              <a:avLst/>
              <a:gdLst/>
              <a:ahLst/>
              <a:cxnLst/>
              <a:rect l="l" t="t" r="r" b="b"/>
              <a:pathLst>
                <a:path w="1242" h="646" extrusionOk="0">
                  <a:moveTo>
                    <a:pt x="624" y="0"/>
                  </a:moveTo>
                  <a:cubicBezTo>
                    <a:pt x="504" y="0"/>
                    <a:pt x="381" y="24"/>
                    <a:pt x="275" y="71"/>
                  </a:cubicBezTo>
                  <a:cubicBezTo>
                    <a:pt x="42" y="183"/>
                    <a:pt x="1" y="388"/>
                    <a:pt x="193" y="523"/>
                  </a:cubicBezTo>
                  <a:lnTo>
                    <a:pt x="236" y="548"/>
                  </a:lnTo>
                  <a:cubicBezTo>
                    <a:pt x="348" y="612"/>
                    <a:pt x="493" y="645"/>
                    <a:pt x="635" y="645"/>
                  </a:cubicBezTo>
                  <a:cubicBezTo>
                    <a:pt x="756" y="645"/>
                    <a:pt x="876" y="621"/>
                    <a:pt x="974" y="573"/>
                  </a:cubicBezTo>
                  <a:cubicBezTo>
                    <a:pt x="1220" y="461"/>
                    <a:pt x="1241" y="261"/>
                    <a:pt x="1056" y="121"/>
                  </a:cubicBezTo>
                  <a:cubicBezTo>
                    <a:pt x="1043" y="112"/>
                    <a:pt x="1029" y="103"/>
                    <a:pt x="1015" y="96"/>
                  </a:cubicBezTo>
                  <a:cubicBezTo>
                    <a:pt x="907" y="33"/>
                    <a:pt x="767" y="0"/>
                    <a:pt x="624"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a:off x="4878575" y="4001850"/>
              <a:ext cx="30550" cy="16200"/>
            </a:xfrm>
            <a:custGeom>
              <a:avLst/>
              <a:gdLst/>
              <a:ahLst/>
              <a:cxnLst/>
              <a:rect l="l" t="t" r="r" b="b"/>
              <a:pathLst>
                <a:path w="1222" h="648" extrusionOk="0">
                  <a:moveTo>
                    <a:pt x="597" y="1"/>
                  </a:moveTo>
                  <a:cubicBezTo>
                    <a:pt x="429" y="1"/>
                    <a:pt x="264" y="46"/>
                    <a:pt x="155" y="133"/>
                  </a:cubicBezTo>
                  <a:cubicBezTo>
                    <a:pt x="0" y="264"/>
                    <a:pt x="23" y="441"/>
                    <a:pt x="214" y="552"/>
                  </a:cubicBezTo>
                  <a:lnTo>
                    <a:pt x="285" y="585"/>
                  </a:lnTo>
                  <a:cubicBezTo>
                    <a:pt x="386" y="627"/>
                    <a:pt x="502" y="648"/>
                    <a:pt x="616" y="648"/>
                  </a:cubicBezTo>
                  <a:cubicBezTo>
                    <a:pt x="782" y="648"/>
                    <a:pt x="943" y="603"/>
                    <a:pt x="1043" y="515"/>
                  </a:cubicBezTo>
                  <a:cubicBezTo>
                    <a:pt x="1221" y="383"/>
                    <a:pt x="1192" y="210"/>
                    <a:pt x="1005" y="103"/>
                  </a:cubicBezTo>
                  <a:cubicBezTo>
                    <a:pt x="982" y="89"/>
                    <a:pt x="959" y="78"/>
                    <a:pt x="934" y="68"/>
                  </a:cubicBezTo>
                  <a:cubicBezTo>
                    <a:pt x="833" y="23"/>
                    <a:pt x="714" y="1"/>
                    <a:pt x="597"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p:nvPr/>
          </p:nvSpPr>
          <p:spPr>
            <a:xfrm>
              <a:off x="2926775" y="5119625"/>
              <a:ext cx="31725" cy="16150"/>
            </a:xfrm>
            <a:custGeom>
              <a:avLst/>
              <a:gdLst/>
              <a:ahLst/>
              <a:cxnLst/>
              <a:rect l="l" t="t" r="r" b="b"/>
              <a:pathLst>
                <a:path w="1269" h="646" extrusionOk="0">
                  <a:moveTo>
                    <a:pt x="625" y="1"/>
                  </a:moveTo>
                  <a:cubicBezTo>
                    <a:pt x="514" y="1"/>
                    <a:pt x="401" y="19"/>
                    <a:pt x="303" y="56"/>
                  </a:cubicBezTo>
                  <a:cubicBezTo>
                    <a:pt x="63" y="164"/>
                    <a:pt x="0" y="365"/>
                    <a:pt x="171" y="512"/>
                  </a:cubicBezTo>
                  <a:lnTo>
                    <a:pt x="242" y="553"/>
                  </a:lnTo>
                  <a:cubicBezTo>
                    <a:pt x="344" y="612"/>
                    <a:pt x="490" y="645"/>
                    <a:pt x="637" y="645"/>
                  </a:cubicBezTo>
                  <a:cubicBezTo>
                    <a:pt x="747" y="645"/>
                    <a:pt x="858" y="627"/>
                    <a:pt x="951" y="586"/>
                  </a:cubicBezTo>
                  <a:cubicBezTo>
                    <a:pt x="1205" y="479"/>
                    <a:pt x="1269" y="278"/>
                    <a:pt x="1084" y="139"/>
                  </a:cubicBezTo>
                  <a:cubicBezTo>
                    <a:pt x="1063" y="121"/>
                    <a:pt x="1040" y="105"/>
                    <a:pt x="1018" y="91"/>
                  </a:cubicBezTo>
                  <a:cubicBezTo>
                    <a:pt x="913" y="31"/>
                    <a:pt x="770" y="1"/>
                    <a:pt x="625"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3"/>
            <p:cNvSpPr/>
            <p:nvPr/>
          </p:nvSpPr>
          <p:spPr>
            <a:xfrm>
              <a:off x="4809300" y="3974550"/>
              <a:ext cx="30825" cy="16075"/>
            </a:xfrm>
            <a:custGeom>
              <a:avLst/>
              <a:gdLst/>
              <a:ahLst/>
              <a:cxnLst/>
              <a:rect l="l" t="t" r="r" b="b"/>
              <a:pathLst>
                <a:path w="1233" h="643" extrusionOk="0">
                  <a:moveTo>
                    <a:pt x="617" y="1"/>
                  </a:moveTo>
                  <a:cubicBezTo>
                    <a:pt x="435" y="1"/>
                    <a:pt x="259" y="52"/>
                    <a:pt x="156" y="149"/>
                  </a:cubicBezTo>
                  <a:cubicBezTo>
                    <a:pt x="0" y="273"/>
                    <a:pt x="38" y="441"/>
                    <a:pt x="222" y="548"/>
                  </a:cubicBezTo>
                  <a:lnTo>
                    <a:pt x="314" y="593"/>
                  </a:lnTo>
                  <a:cubicBezTo>
                    <a:pt x="407" y="626"/>
                    <a:pt x="511" y="642"/>
                    <a:pt x="613" y="642"/>
                  </a:cubicBezTo>
                  <a:cubicBezTo>
                    <a:pt x="800" y="642"/>
                    <a:pt x="982" y="589"/>
                    <a:pt x="1086" y="491"/>
                  </a:cubicBezTo>
                  <a:cubicBezTo>
                    <a:pt x="1232" y="364"/>
                    <a:pt x="1199" y="199"/>
                    <a:pt x="1021" y="96"/>
                  </a:cubicBezTo>
                  <a:cubicBezTo>
                    <a:pt x="988" y="78"/>
                    <a:pt x="955" y="63"/>
                    <a:pt x="920" y="52"/>
                  </a:cubicBezTo>
                  <a:cubicBezTo>
                    <a:pt x="825" y="17"/>
                    <a:pt x="720" y="1"/>
                    <a:pt x="617"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3"/>
            <p:cNvSpPr/>
            <p:nvPr/>
          </p:nvSpPr>
          <p:spPr>
            <a:xfrm>
              <a:off x="2880100" y="5079300"/>
              <a:ext cx="31750" cy="16200"/>
            </a:xfrm>
            <a:custGeom>
              <a:avLst/>
              <a:gdLst/>
              <a:ahLst/>
              <a:cxnLst/>
              <a:rect l="l" t="t" r="r" b="b"/>
              <a:pathLst>
                <a:path w="1270" h="648" extrusionOk="0">
                  <a:moveTo>
                    <a:pt x="642" y="0"/>
                  </a:moveTo>
                  <a:cubicBezTo>
                    <a:pt x="541" y="0"/>
                    <a:pt x="438" y="17"/>
                    <a:pt x="347" y="52"/>
                  </a:cubicBezTo>
                  <a:cubicBezTo>
                    <a:pt x="85" y="147"/>
                    <a:pt x="1" y="344"/>
                    <a:pt x="165" y="496"/>
                  </a:cubicBezTo>
                  <a:lnTo>
                    <a:pt x="250" y="553"/>
                  </a:lnTo>
                  <a:cubicBezTo>
                    <a:pt x="357" y="615"/>
                    <a:pt x="502" y="648"/>
                    <a:pt x="647" y="648"/>
                  </a:cubicBezTo>
                  <a:cubicBezTo>
                    <a:pt x="745" y="648"/>
                    <a:pt x="843" y="633"/>
                    <a:pt x="931" y="602"/>
                  </a:cubicBezTo>
                  <a:cubicBezTo>
                    <a:pt x="1186" y="503"/>
                    <a:pt x="1269" y="306"/>
                    <a:pt x="1105" y="154"/>
                  </a:cubicBezTo>
                  <a:cubicBezTo>
                    <a:pt x="1080" y="129"/>
                    <a:pt x="1051" y="108"/>
                    <a:pt x="1020" y="90"/>
                  </a:cubicBezTo>
                  <a:cubicBezTo>
                    <a:pt x="918" y="31"/>
                    <a:pt x="781" y="0"/>
                    <a:pt x="642"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p:cNvSpPr/>
            <p:nvPr/>
          </p:nvSpPr>
          <p:spPr>
            <a:xfrm>
              <a:off x="4737750" y="3949500"/>
              <a:ext cx="30575" cy="16175"/>
            </a:xfrm>
            <a:custGeom>
              <a:avLst/>
              <a:gdLst/>
              <a:ahLst/>
              <a:cxnLst/>
              <a:rect l="l" t="t" r="r" b="b"/>
              <a:pathLst>
                <a:path w="1223" h="647" extrusionOk="0">
                  <a:moveTo>
                    <a:pt x="611" y="0"/>
                  </a:moveTo>
                  <a:cubicBezTo>
                    <a:pt x="416" y="0"/>
                    <a:pt x="225" y="61"/>
                    <a:pt x="120" y="167"/>
                  </a:cubicBezTo>
                  <a:cubicBezTo>
                    <a:pt x="0" y="294"/>
                    <a:pt x="44" y="450"/>
                    <a:pt x="222" y="552"/>
                  </a:cubicBezTo>
                  <a:lnTo>
                    <a:pt x="342" y="606"/>
                  </a:lnTo>
                  <a:cubicBezTo>
                    <a:pt x="426" y="633"/>
                    <a:pt x="519" y="647"/>
                    <a:pt x="611" y="647"/>
                  </a:cubicBezTo>
                  <a:cubicBezTo>
                    <a:pt x="807" y="647"/>
                    <a:pt x="1000" y="587"/>
                    <a:pt x="1100" y="478"/>
                  </a:cubicBezTo>
                  <a:cubicBezTo>
                    <a:pt x="1223" y="353"/>
                    <a:pt x="1181" y="195"/>
                    <a:pt x="1011" y="97"/>
                  </a:cubicBezTo>
                  <a:cubicBezTo>
                    <a:pt x="971" y="74"/>
                    <a:pt x="929" y="56"/>
                    <a:pt x="886" y="43"/>
                  </a:cubicBezTo>
                  <a:cubicBezTo>
                    <a:pt x="799" y="14"/>
                    <a:pt x="704" y="0"/>
                    <a:pt x="611"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3"/>
            <p:cNvSpPr/>
            <p:nvPr/>
          </p:nvSpPr>
          <p:spPr>
            <a:xfrm>
              <a:off x="2837700" y="5037700"/>
              <a:ext cx="31750" cy="16025"/>
            </a:xfrm>
            <a:custGeom>
              <a:avLst/>
              <a:gdLst/>
              <a:ahLst/>
              <a:cxnLst/>
              <a:rect l="l" t="t" r="r" b="b"/>
              <a:pathLst>
                <a:path w="1270" h="641" extrusionOk="0">
                  <a:moveTo>
                    <a:pt x="651" y="0"/>
                  </a:moveTo>
                  <a:cubicBezTo>
                    <a:pt x="558" y="0"/>
                    <a:pt x="463" y="14"/>
                    <a:pt x="374" y="41"/>
                  </a:cubicBezTo>
                  <a:cubicBezTo>
                    <a:pt x="112" y="119"/>
                    <a:pt x="1" y="316"/>
                    <a:pt x="150" y="468"/>
                  </a:cubicBezTo>
                  <a:lnTo>
                    <a:pt x="250" y="550"/>
                  </a:lnTo>
                  <a:cubicBezTo>
                    <a:pt x="350" y="608"/>
                    <a:pt x="492" y="641"/>
                    <a:pt x="635" y="641"/>
                  </a:cubicBezTo>
                  <a:cubicBezTo>
                    <a:pt x="727" y="641"/>
                    <a:pt x="819" y="627"/>
                    <a:pt x="902" y="599"/>
                  </a:cubicBezTo>
                  <a:cubicBezTo>
                    <a:pt x="1171" y="516"/>
                    <a:pt x="1269" y="320"/>
                    <a:pt x="1134" y="168"/>
                  </a:cubicBezTo>
                  <a:cubicBezTo>
                    <a:pt x="1105" y="137"/>
                    <a:pt x="1071" y="112"/>
                    <a:pt x="1035" y="91"/>
                  </a:cubicBezTo>
                  <a:cubicBezTo>
                    <a:pt x="932" y="32"/>
                    <a:pt x="794" y="0"/>
                    <a:pt x="651"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a:off x="4663550" y="3927125"/>
              <a:ext cx="30550" cy="16175"/>
            </a:xfrm>
            <a:custGeom>
              <a:avLst/>
              <a:gdLst/>
              <a:ahLst/>
              <a:cxnLst/>
              <a:rect l="l" t="t" r="r" b="b"/>
              <a:pathLst>
                <a:path w="1222" h="647" extrusionOk="0">
                  <a:moveTo>
                    <a:pt x="615" y="0"/>
                  </a:moveTo>
                  <a:cubicBezTo>
                    <a:pt x="413" y="0"/>
                    <a:pt x="216" y="68"/>
                    <a:pt x="121" y="183"/>
                  </a:cubicBezTo>
                  <a:cubicBezTo>
                    <a:pt x="1" y="309"/>
                    <a:pt x="51" y="453"/>
                    <a:pt x="222" y="552"/>
                  </a:cubicBezTo>
                  <a:lnTo>
                    <a:pt x="371" y="613"/>
                  </a:lnTo>
                  <a:cubicBezTo>
                    <a:pt x="450" y="636"/>
                    <a:pt x="533" y="647"/>
                    <a:pt x="614" y="647"/>
                  </a:cubicBezTo>
                  <a:cubicBezTo>
                    <a:pt x="824" y="647"/>
                    <a:pt x="1023" y="575"/>
                    <a:pt x="1114" y="463"/>
                  </a:cubicBezTo>
                  <a:cubicBezTo>
                    <a:pt x="1222" y="335"/>
                    <a:pt x="1174" y="185"/>
                    <a:pt x="1011" y="91"/>
                  </a:cubicBezTo>
                  <a:cubicBezTo>
                    <a:pt x="964" y="66"/>
                    <a:pt x="915" y="45"/>
                    <a:pt x="864" y="31"/>
                  </a:cubicBezTo>
                  <a:lnTo>
                    <a:pt x="857" y="35"/>
                  </a:lnTo>
                  <a:cubicBezTo>
                    <a:pt x="779" y="11"/>
                    <a:pt x="697" y="0"/>
                    <a:pt x="615"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p:cNvSpPr/>
            <p:nvPr/>
          </p:nvSpPr>
          <p:spPr>
            <a:xfrm>
              <a:off x="2800075" y="4994400"/>
              <a:ext cx="31550" cy="16250"/>
            </a:xfrm>
            <a:custGeom>
              <a:avLst/>
              <a:gdLst/>
              <a:ahLst/>
              <a:cxnLst/>
              <a:rect l="l" t="t" r="r" b="b"/>
              <a:pathLst>
                <a:path w="1262" h="650" extrusionOk="0">
                  <a:moveTo>
                    <a:pt x="633" y="0"/>
                  </a:moveTo>
                  <a:cubicBezTo>
                    <a:pt x="553" y="0"/>
                    <a:pt x="472" y="10"/>
                    <a:pt x="395" y="32"/>
                  </a:cubicBezTo>
                  <a:cubicBezTo>
                    <a:pt x="112" y="106"/>
                    <a:pt x="0" y="302"/>
                    <a:pt x="128" y="460"/>
                  </a:cubicBezTo>
                  <a:lnTo>
                    <a:pt x="243" y="549"/>
                  </a:lnTo>
                  <a:cubicBezTo>
                    <a:pt x="351" y="612"/>
                    <a:pt x="496" y="650"/>
                    <a:pt x="646" y="650"/>
                  </a:cubicBezTo>
                  <a:cubicBezTo>
                    <a:pt x="722" y="650"/>
                    <a:pt x="799" y="640"/>
                    <a:pt x="873" y="619"/>
                  </a:cubicBezTo>
                  <a:cubicBezTo>
                    <a:pt x="1149" y="541"/>
                    <a:pt x="1262" y="353"/>
                    <a:pt x="1140" y="184"/>
                  </a:cubicBezTo>
                  <a:cubicBezTo>
                    <a:pt x="1110" y="149"/>
                    <a:pt x="1072" y="118"/>
                    <a:pt x="1032" y="96"/>
                  </a:cubicBezTo>
                  <a:cubicBezTo>
                    <a:pt x="925" y="35"/>
                    <a:pt x="781" y="0"/>
                    <a:pt x="63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3"/>
            <p:cNvSpPr/>
            <p:nvPr/>
          </p:nvSpPr>
          <p:spPr>
            <a:xfrm>
              <a:off x="4587400" y="3907400"/>
              <a:ext cx="30575" cy="16175"/>
            </a:xfrm>
            <a:custGeom>
              <a:avLst/>
              <a:gdLst/>
              <a:ahLst/>
              <a:cxnLst/>
              <a:rect l="l" t="t" r="r" b="b"/>
              <a:pathLst>
                <a:path w="1223" h="647" extrusionOk="0">
                  <a:moveTo>
                    <a:pt x="620" y="1"/>
                  </a:moveTo>
                  <a:cubicBezTo>
                    <a:pt x="398" y="1"/>
                    <a:pt x="186" y="75"/>
                    <a:pt x="100" y="199"/>
                  </a:cubicBezTo>
                  <a:cubicBezTo>
                    <a:pt x="1" y="323"/>
                    <a:pt x="73" y="463"/>
                    <a:pt x="230" y="553"/>
                  </a:cubicBezTo>
                  <a:lnTo>
                    <a:pt x="408" y="623"/>
                  </a:lnTo>
                  <a:cubicBezTo>
                    <a:pt x="476" y="639"/>
                    <a:pt x="546" y="646"/>
                    <a:pt x="614" y="646"/>
                  </a:cubicBezTo>
                  <a:cubicBezTo>
                    <a:pt x="833" y="646"/>
                    <a:pt x="1041" y="571"/>
                    <a:pt x="1137" y="446"/>
                  </a:cubicBezTo>
                  <a:cubicBezTo>
                    <a:pt x="1222" y="322"/>
                    <a:pt x="1165" y="181"/>
                    <a:pt x="1009" y="92"/>
                  </a:cubicBezTo>
                  <a:cubicBezTo>
                    <a:pt x="953" y="60"/>
                    <a:pt x="892" y="38"/>
                    <a:pt x="829" y="24"/>
                  </a:cubicBezTo>
                  <a:cubicBezTo>
                    <a:pt x="761" y="8"/>
                    <a:pt x="690" y="1"/>
                    <a:pt x="620"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3"/>
            <p:cNvSpPr/>
            <p:nvPr/>
          </p:nvSpPr>
          <p:spPr>
            <a:xfrm>
              <a:off x="2766650" y="4949850"/>
              <a:ext cx="31775" cy="16175"/>
            </a:xfrm>
            <a:custGeom>
              <a:avLst/>
              <a:gdLst/>
              <a:ahLst/>
              <a:cxnLst/>
              <a:rect l="l" t="t" r="r" b="b"/>
              <a:pathLst>
                <a:path w="1271" h="647" extrusionOk="0">
                  <a:moveTo>
                    <a:pt x="636" y="1"/>
                  </a:moveTo>
                  <a:cubicBezTo>
                    <a:pt x="567" y="1"/>
                    <a:pt x="498" y="8"/>
                    <a:pt x="431" y="24"/>
                  </a:cubicBezTo>
                  <a:cubicBezTo>
                    <a:pt x="141" y="94"/>
                    <a:pt x="0" y="274"/>
                    <a:pt x="122" y="442"/>
                  </a:cubicBezTo>
                  <a:lnTo>
                    <a:pt x="244" y="552"/>
                  </a:lnTo>
                  <a:cubicBezTo>
                    <a:pt x="348" y="612"/>
                    <a:pt x="489" y="647"/>
                    <a:pt x="639" y="647"/>
                  </a:cubicBezTo>
                  <a:cubicBezTo>
                    <a:pt x="705" y="647"/>
                    <a:pt x="773" y="640"/>
                    <a:pt x="839" y="626"/>
                  </a:cubicBezTo>
                  <a:cubicBezTo>
                    <a:pt x="1129" y="566"/>
                    <a:pt x="1270" y="368"/>
                    <a:pt x="1163" y="208"/>
                  </a:cubicBezTo>
                  <a:cubicBezTo>
                    <a:pt x="1128" y="164"/>
                    <a:pt x="1085" y="126"/>
                    <a:pt x="1035" y="98"/>
                  </a:cubicBezTo>
                  <a:cubicBezTo>
                    <a:pt x="928" y="36"/>
                    <a:pt x="784" y="1"/>
                    <a:pt x="636"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3"/>
            <p:cNvSpPr/>
            <p:nvPr/>
          </p:nvSpPr>
          <p:spPr>
            <a:xfrm>
              <a:off x="4509900" y="3890375"/>
              <a:ext cx="29625" cy="16150"/>
            </a:xfrm>
            <a:custGeom>
              <a:avLst/>
              <a:gdLst/>
              <a:ahLst/>
              <a:cxnLst/>
              <a:rect l="l" t="t" r="r" b="b"/>
              <a:pathLst>
                <a:path w="1185" h="646" extrusionOk="0">
                  <a:moveTo>
                    <a:pt x="588" y="0"/>
                  </a:moveTo>
                  <a:cubicBezTo>
                    <a:pt x="357" y="0"/>
                    <a:pt x="141" y="86"/>
                    <a:pt x="64" y="215"/>
                  </a:cubicBezTo>
                  <a:cubicBezTo>
                    <a:pt x="1" y="335"/>
                    <a:pt x="44" y="466"/>
                    <a:pt x="193" y="553"/>
                  </a:cubicBezTo>
                  <a:lnTo>
                    <a:pt x="413" y="631"/>
                  </a:lnTo>
                  <a:cubicBezTo>
                    <a:pt x="470" y="641"/>
                    <a:pt x="527" y="646"/>
                    <a:pt x="584" y="646"/>
                  </a:cubicBezTo>
                  <a:cubicBezTo>
                    <a:pt x="821" y="646"/>
                    <a:pt x="1046" y="562"/>
                    <a:pt x="1113" y="430"/>
                  </a:cubicBezTo>
                  <a:cubicBezTo>
                    <a:pt x="1184" y="306"/>
                    <a:pt x="1123" y="178"/>
                    <a:pt x="978" y="94"/>
                  </a:cubicBezTo>
                  <a:cubicBezTo>
                    <a:pt x="914" y="58"/>
                    <a:pt x="844" y="33"/>
                    <a:pt x="772" y="19"/>
                  </a:cubicBezTo>
                  <a:cubicBezTo>
                    <a:pt x="711" y="6"/>
                    <a:pt x="649" y="0"/>
                    <a:pt x="588"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3"/>
            <p:cNvSpPr/>
            <p:nvPr/>
          </p:nvSpPr>
          <p:spPr>
            <a:xfrm>
              <a:off x="2738200" y="4904325"/>
              <a:ext cx="31425" cy="16200"/>
            </a:xfrm>
            <a:custGeom>
              <a:avLst/>
              <a:gdLst/>
              <a:ahLst/>
              <a:cxnLst/>
              <a:rect l="l" t="t" r="r" b="b"/>
              <a:pathLst>
                <a:path w="1257" h="648" extrusionOk="0">
                  <a:moveTo>
                    <a:pt x="625" y="1"/>
                  </a:moveTo>
                  <a:cubicBezTo>
                    <a:pt x="566" y="1"/>
                    <a:pt x="506" y="6"/>
                    <a:pt x="447" y="18"/>
                  </a:cubicBezTo>
                  <a:cubicBezTo>
                    <a:pt x="171" y="71"/>
                    <a:pt x="1" y="260"/>
                    <a:pt x="101" y="425"/>
                  </a:cubicBezTo>
                  <a:lnTo>
                    <a:pt x="238" y="552"/>
                  </a:lnTo>
                  <a:cubicBezTo>
                    <a:pt x="343" y="612"/>
                    <a:pt x="489" y="648"/>
                    <a:pt x="642" y="648"/>
                  </a:cubicBezTo>
                  <a:cubicBezTo>
                    <a:pt x="696" y="648"/>
                    <a:pt x="751" y="643"/>
                    <a:pt x="805" y="634"/>
                  </a:cubicBezTo>
                  <a:cubicBezTo>
                    <a:pt x="1095" y="571"/>
                    <a:pt x="1257" y="387"/>
                    <a:pt x="1156" y="223"/>
                  </a:cubicBezTo>
                  <a:lnTo>
                    <a:pt x="1156" y="223"/>
                  </a:lnTo>
                  <a:lnTo>
                    <a:pt x="1165" y="227"/>
                  </a:lnTo>
                  <a:cubicBezTo>
                    <a:pt x="1130" y="172"/>
                    <a:pt x="1081" y="128"/>
                    <a:pt x="1025" y="97"/>
                  </a:cubicBezTo>
                  <a:cubicBezTo>
                    <a:pt x="919" y="36"/>
                    <a:pt x="776" y="1"/>
                    <a:pt x="625"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3"/>
            <p:cNvSpPr/>
            <p:nvPr/>
          </p:nvSpPr>
          <p:spPr>
            <a:xfrm>
              <a:off x="4430075" y="3876050"/>
              <a:ext cx="29650" cy="16100"/>
            </a:xfrm>
            <a:custGeom>
              <a:avLst/>
              <a:gdLst/>
              <a:ahLst/>
              <a:cxnLst/>
              <a:rect l="l" t="t" r="r" b="b"/>
              <a:pathLst>
                <a:path w="1186" h="644" extrusionOk="0">
                  <a:moveTo>
                    <a:pt x="592" y="1"/>
                  </a:moveTo>
                  <a:cubicBezTo>
                    <a:pt x="354" y="1"/>
                    <a:pt x="127" y="98"/>
                    <a:pt x="56" y="235"/>
                  </a:cubicBezTo>
                  <a:cubicBezTo>
                    <a:pt x="0" y="349"/>
                    <a:pt x="64" y="469"/>
                    <a:pt x="207" y="551"/>
                  </a:cubicBezTo>
                  <a:lnTo>
                    <a:pt x="449" y="632"/>
                  </a:lnTo>
                  <a:cubicBezTo>
                    <a:pt x="497" y="640"/>
                    <a:pt x="546" y="644"/>
                    <a:pt x="594" y="644"/>
                  </a:cubicBezTo>
                  <a:cubicBezTo>
                    <a:pt x="837" y="644"/>
                    <a:pt x="1064" y="551"/>
                    <a:pt x="1128" y="411"/>
                  </a:cubicBezTo>
                  <a:cubicBezTo>
                    <a:pt x="1185" y="295"/>
                    <a:pt x="1127" y="175"/>
                    <a:pt x="989" y="96"/>
                  </a:cubicBezTo>
                  <a:cubicBezTo>
                    <a:pt x="911" y="52"/>
                    <a:pt x="824" y="25"/>
                    <a:pt x="736" y="13"/>
                  </a:cubicBezTo>
                  <a:cubicBezTo>
                    <a:pt x="688" y="5"/>
                    <a:pt x="640" y="1"/>
                    <a:pt x="592"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3"/>
            <p:cNvSpPr/>
            <p:nvPr/>
          </p:nvSpPr>
          <p:spPr>
            <a:xfrm>
              <a:off x="2714575" y="4857875"/>
              <a:ext cx="31050" cy="16250"/>
            </a:xfrm>
            <a:custGeom>
              <a:avLst/>
              <a:gdLst/>
              <a:ahLst/>
              <a:cxnLst/>
              <a:rect l="l" t="t" r="r" b="b"/>
              <a:pathLst>
                <a:path w="1242" h="650" extrusionOk="0">
                  <a:moveTo>
                    <a:pt x="602" y="0"/>
                  </a:moveTo>
                  <a:cubicBezTo>
                    <a:pt x="562" y="0"/>
                    <a:pt x="522" y="3"/>
                    <a:pt x="482" y="8"/>
                  </a:cubicBezTo>
                  <a:cubicBezTo>
                    <a:pt x="176" y="52"/>
                    <a:pt x="1" y="229"/>
                    <a:pt x="79" y="406"/>
                  </a:cubicBezTo>
                  <a:lnTo>
                    <a:pt x="222" y="554"/>
                  </a:lnTo>
                  <a:cubicBezTo>
                    <a:pt x="325" y="614"/>
                    <a:pt x="470" y="649"/>
                    <a:pt x="625" y="649"/>
                  </a:cubicBezTo>
                  <a:cubicBezTo>
                    <a:pt x="673" y="649"/>
                    <a:pt x="721" y="646"/>
                    <a:pt x="769" y="639"/>
                  </a:cubicBezTo>
                  <a:cubicBezTo>
                    <a:pt x="1066" y="590"/>
                    <a:pt x="1241" y="415"/>
                    <a:pt x="1170" y="242"/>
                  </a:cubicBezTo>
                  <a:cubicBezTo>
                    <a:pt x="1134" y="183"/>
                    <a:pt x="1084" y="135"/>
                    <a:pt x="1023" y="103"/>
                  </a:cubicBezTo>
                  <a:cubicBezTo>
                    <a:pt x="911" y="38"/>
                    <a:pt x="759" y="0"/>
                    <a:pt x="602"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3"/>
            <p:cNvSpPr/>
            <p:nvPr/>
          </p:nvSpPr>
          <p:spPr>
            <a:xfrm>
              <a:off x="4349400" y="3864450"/>
              <a:ext cx="29025" cy="16225"/>
            </a:xfrm>
            <a:custGeom>
              <a:avLst/>
              <a:gdLst/>
              <a:ahLst/>
              <a:cxnLst/>
              <a:rect l="l" t="t" r="r" b="b"/>
              <a:pathLst>
                <a:path w="1161" h="649" extrusionOk="0">
                  <a:moveTo>
                    <a:pt x="597" y="0"/>
                  </a:moveTo>
                  <a:cubicBezTo>
                    <a:pt x="328" y="0"/>
                    <a:pt x="84" y="103"/>
                    <a:pt x="28" y="260"/>
                  </a:cubicBezTo>
                  <a:cubicBezTo>
                    <a:pt x="0" y="367"/>
                    <a:pt x="64" y="477"/>
                    <a:pt x="184" y="547"/>
                  </a:cubicBezTo>
                  <a:cubicBezTo>
                    <a:pt x="274" y="600"/>
                    <a:pt x="374" y="634"/>
                    <a:pt x="476" y="642"/>
                  </a:cubicBezTo>
                  <a:cubicBezTo>
                    <a:pt x="513" y="647"/>
                    <a:pt x="550" y="649"/>
                    <a:pt x="587" y="649"/>
                  </a:cubicBezTo>
                  <a:cubicBezTo>
                    <a:pt x="839" y="649"/>
                    <a:pt x="1071" y="542"/>
                    <a:pt x="1120" y="391"/>
                  </a:cubicBezTo>
                  <a:cubicBezTo>
                    <a:pt x="1160" y="278"/>
                    <a:pt x="1099" y="167"/>
                    <a:pt x="968" y="91"/>
                  </a:cubicBezTo>
                  <a:cubicBezTo>
                    <a:pt x="883" y="45"/>
                    <a:pt x="789" y="16"/>
                    <a:pt x="693" y="5"/>
                  </a:cubicBezTo>
                  <a:cubicBezTo>
                    <a:pt x="661" y="2"/>
                    <a:pt x="629" y="0"/>
                    <a:pt x="597"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3"/>
            <p:cNvSpPr/>
            <p:nvPr/>
          </p:nvSpPr>
          <p:spPr>
            <a:xfrm>
              <a:off x="2696050" y="4810750"/>
              <a:ext cx="30200" cy="16150"/>
            </a:xfrm>
            <a:custGeom>
              <a:avLst/>
              <a:gdLst/>
              <a:ahLst/>
              <a:cxnLst/>
              <a:rect l="l" t="t" r="r" b="b"/>
              <a:pathLst>
                <a:path w="1208" h="646" extrusionOk="0">
                  <a:moveTo>
                    <a:pt x="614" y="1"/>
                  </a:moveTo>
                  <a:cubicBezTo>
                    <a:pt x="575" y="1"/>
                    <a:pt x="535" y="3"/>
                    <a:pt x="495" y="8"/>
                  </a:cubicBezTo>
                  <a:cubicBezTo>
                    <a:pt x="190" y="37"/>
                    <a:pt x="0" y="205"/>
                    <a:pt x="50" y="382"/>
                  </a:cubicBezTo>
                  <a:lnTo>
                    <a:pt x="215" y="550"/>
                  </a:lnTo>
                  <a:cubicBezTo>
                    <a:pt x="315" y="608"/>
                    <a:pt x="459" y="646"/>
                    <a:pt x="614" y="646"/>
                  </a:cubicBezTo>
                  <a:cubicBezTo>
                    <a:pt x="646" y="646"/>
                    <a:pt x="679" y="644"/>
                    <a:pt x="711" y="641"/>
                  </a:cubicBezTo>
                  <a:cubicBezTo>
                    <a:pt x="1016" y="603"/>
                    <a:pt x="1207" y="435"/>
                    <a:pt x="1149" y="263"/>
                  </a:cubicBezTo>
                  <a:cubicBezTo>
                    <a:pt x="1128" y="195"/>
                    <a:pt x="1072" y="138"/>
                    <a:pt x="995" y="92"/>
                  </a:cubicBezTo>
                  <a:cubicBezTo>
                    <a:pt x="896" y="35"/>
                    <a:pt x="761" y="1"/>
                    <a:pt x="61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4267300" y="3855800"/>
              <a:ext cx="28975" cy="16100"/>
            </a:xfrm>
            <a:custGeom>
              <a:avLst/>
              <a:gdLst/>
              <a:ahLst/>
              <a:cxnLst/>
              <a:rect l="l" t="t" r="r" b="b"/>
              <a:pathLst>
                <a:path w="1159" h="644" extrusionOk="0">
                  <a:moveTo>
                    <a:pt x="566" y="1"/>
                  </a:moveTo>
                  <a:cubicBezTo>
                    <a:pt x="299" y="1"/>
                    <a:pt x="72" y="114"/>
                    <a:pt x="28" y="273"/>
                  </a:cubicBezTo>
                  <a:cubicBezTo>
                    <a:pt x="0" y="379"/>
                    <a:pt x="57" y="478"/>
                    <a:pt x="186" y="552"/>
                  </a:cubicBezTo>
                  <a:cubicBezTo>
                    <a:pt x="279" y="603"/>
                    <a:pt x="384" y="634"/>
                    <a:pt x="491" y="638"/>
                  </a:cubicBezTo>
                  <a:cubicBezTo>
                    <a:pt x="525" y="642"/>
                    <a:pt x="559" y="643"/>
                    <a:pt x="593" y="643"/>
                  </a:cubicBezTo>
                  <a:cubicBezTo>
                    <a:pt x="863" y="643"/>
                    <a:pt x="1091" y="528"/>
                    <a:pt x="1133" y="372"/>
                  </a:cubicBezTo>
                  <a:cubicBezTo>
                    <a:pt x="1159" y="269"/>
                    <a:pt x="1093" y="165"/>
                    <a:pt x="970" y="94"/>
                  </a:cubicBezTo>
                  <a:cubicBezTo>
                    <a:pt x="874" y="41"/>
                    <a:pt x="767" y="11"/>
                    <a:pt x="658" y="5"/>
                  </a:cubicBezTo>
                  <a:cubicBezTo>
                    <a:pt x="627" y="2"/>
                    <a:pt x="597" y="1"/>
                    <a:pt x="566"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2681975" y="4763025"/>
              <a:ext cx="29800" cy="16125"/>
            </a:xfrm>
            <a:custGeom>
              <a:avLst/>
              <a:gdLst/>
              <a:ahLst/>
              <a:cxnLst/>
              <a:rect l="l" t="t" r="r" b="b"/>
              <a:pathLst>
                <a:path w="1192" h="645" extrusionOk="0">
                  <a:moveTo>
                    <a:pt x="601" y="0"/>
                  </a:moveTo>
                  <a:cubicBezTo>
                    <a:pt x="576" y="0"/>
                    <a:pt x="550" y="1"/>
                    <a:pt x="524" y="3"/>
                  </a:cubicBezTo>
                  <a:cubicBezTo>
                    <a:pt x="219" y="24"/>
                    <a:pt x="0" y="184"/>
                    <a:pt x="50" y="368"/>
                  </a:cubicBezTo>
                  <a:cubicBezTo>
                    <a:pt x="73" y="438"/>
                    <a:pt x="123" y="501"/>
                    <a:pt x="208" y="550"/>
                  </a:cubicBezTo>
                  <a:cubicBezTo>
                    <a:pt x="310" y="608"/>
                    <a:pt x="451" y="644"/>
                    <a:pt x="603" y="644"/>
                  </a:cubicBezTo>
                  <a:cubicBezTo>
                    <a:pt x="632" y="644"/>
                    <a:pt x="661" y="643"/>
                    <a:pt x="690" y="640"/>
                  </a:cubicBezTo>
                  <a:cubicBezTo>
                    <a:pt x="987" y="615"/>
                    <a:pt x="1192" y="455"/>
                    <a:pt x="1156" y="279"/>
                  </a:cubicBezTo>
                  <a:cubicBezTo>
                    <a:pt x="1135" y="205"/>
                    <a:pt x="1076" y="141"/>
                    <a:pt x="994" y="94"/>
                  </a:cubicBezTo>
                  <a:cubicBezTo>
                    <a:pt x="892" y="35"/>
                    <a:pt x="754" y="0"/>
                    <a:pt x="601"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4184500" y="3849950"/>
              <a:ext cx="28500" cy="16100"/>
            </a:xfrm>
            <a:custGeom>
              <a:avLst/>
              <a:gdLst/>
              <a:ahLst/>
              <a:cxnLst/>
              <a:rect l="l" t="t" r="r" b="b"/>
              <a:pathLst>
                <a:path w="1140" h="644" extrusionOk="0">
                  <a:moveTo>
                    <a:pt x="585" y="0"/>
                  </a:moveTo>
                  <a:cubicBezTo>
                    <a:pt x="296" y="0"/>
                    <a:pt x="53" y="124"/>
                    <a:pt x="14" y="298"/>
                  </a:cubicBezTo>
                  <a:cubicBezTo>
                    <a:pt x="0" y="395"/>
                    <a:pt x="57" y="486"/>
                    <a:pt x="179" y="556"/>
                  </a:cubicBezTo>
                  <a:cubicBezTo>
                    <a:pt x="264" y="604"/>
                    <a:pt x="385" y="634"/>
                    <a:pt x="527" y="642"/>
                  </a:cubicBezTo>
                  <a:cubicBezTo>
                    <a:pt x="545" y="643"/>
                    <a:pt x="564" y="643"/>
                    <a:pt x="582" y="643"/>
                  </a:cubicBezTo>
                  <a:cubicBezTo>
                    <a:pt x="869" y="643"/>
                    <a:pt x="1101" y="520"/>
                    <a:pt x="1121" y="355"/>
                  </a:cubicBezTo>
                  <a:cubicBezTo>
                    <a:pt x="1139" y="254"/>
                    <a:pt x="1076" y="162"/>
                    <a:pt x="962" y="97"/>
                  </a:cubicBezTo>
                  <a:cubicBezTo>
                    <a:pt x="857" y="40"/>
                    <a:pt x="740" y="6"/>
                    <a:pt x="622" y="1"/>
                  </a:cubicBezTo>
                  <a:cubicBezTo>
                    <a:pt x="609" y="0"/>
                    <a:pt x="597" y="0"/>
                    <a:pt x="585"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3"/>
            <p:cNvSpPr/>
            <p:nvPr/>
          </p:nvSpPr>
          <p:spPr>
            <a:xfrm>
              <a:off x="2673525" y="4714825"/>
              <a:ext cx="28950" cy="16200"/>
            </a:xfrm>
            <a:custGeom>
              <a:avLst/>
              <a:gdLst/>
              <a:ahLst/>
              <a:cxnLst/>
              <a:rect l="l" t="t" r="r" b="b"/>
              <a:pathLst>
                <a:path w="1158" h="648" extrusionOk="0">
                  <a:moveTo>
                    <a:pt x="572" y="1"/>
                  </a:moveTo>
                  <a:cubicBezTo>
                    <a:pt x="556" y="1"/>
                    <a:pt x="541" y="1"/>
                    <a:pt x="525" y="2"/>
                  </a:cubicBezTo>
                  <a:cubicBezTo>
                    <a:pt x="227" y="19"/>
                    <a:pt x="1" y="175"/>
                    <a:pt x="23" y="351"/>
                  </a:cubicBezTo>
                  <a:cubicBezTo>
                    <a:pt x="30" y="429"/>
                    <a:pt x="87" y="502"/>
                    <a:pt x="174" y="553"/>
                  </a:cubicBezTo>
                  <a:cubicBezTo>
                    <a:pt x="276" y="612"/>
                    <a:pt x="419" y="647"/>
                    <a:pt x="571" y="647"/>
                  </a:cubicBezTo>
                  <a:cubicBezTo>
                    <a:pt x="587" y="647"/>
                    <a:pt x="603" y="647"/>
                    <a:pt x="620" y="646"/>
                  </a:cubicBezTo>
                  <a:cubicBezTo>
                    <a:pt x="932" y="631"/>
                    <a:pt x="1158" y="475"/>
                    <a:pt x="1128" y="302"/>
                  </a:cubicBezTo>
                  <a:cubicBezTo>
                    <a:pt x="1119" y="222"/>
                    <a:pt x="1057" y="148"/>
                    <a:pt x="964" y="95"/>
                  </a:cubicBezTo>
                  <a:cubicBezTo>
                    <a:pt x="863" y="37"/>
                    <a:pt x="724" y="1"/>
                    <a:pt x="572"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3"/>
            <p:cNvSpPr/>
            <p:nvPr/>
          </p:nvSpPr>
          <p:spPr>
            <a:xfrm>
              <a:off x="4101375" y="3847000"/>
              <a:ext cx="28300" cy="16175"/>
            </a:xfrm>
            <a:custGeom>
              <a:avLst/>
              <a:gdLst/>
              <a:ahLst/>
              <a:cxnLst/>
              <a:rect l="l" t="t" r="r" b="b"/>
              <a:pathLst>
                <a:path w="1132" h="647" extrusionOk="0">
                  <a:moveTo>
                    <a:pt x="567" y="0"/>
                  </a:moveTo>
                  <a:cubicBezTo>
                    <a:pt x="268" y="0"/>
                    <a:pt x="21" y="139"/>
                    <a:pt x="15" y="313"/>
                  </a:cubicBezTo>
                  <a:cubicBezTo>
                    <a:pt x="1" y="403"/>
                    <a:pt x="65" y="490"/>
                    <a:pt x="172" y="551"/>
                  </a:cubicBezTo>
                  <a:cubicBezTo>
                    <a:pt x="286" y="614"/>
                    <a:pt x="416" y="646"/>
                    <a:pt x="548" y="646"/>
                  </a:cubicBezTo>
                  <a:cubicBezTo>
                    <a:pt x="557" y="646"/>
                    <a:pt x="566" y="646"/>
                    <a:pt x="575" y="646"/>
                  </a:cubicBezTo>
                  <a:cubicBezTo>
                    <a:pt x="874" y="646"/>
                    <a:pt x="1115" y="508"/>
                    <a:pt x="1127" y="333"/>
                  </a:cubicBezTo>
                  <a:cubicBezTo>
                    <a:pt x="1131" y="241"/>
                    <a:pt x="1066" y="156"/>
                    <a:pt x="960" y="96"/>
                  </a:cubicBezTo>
                  <a:cubicBezTo>
                    <a:pt x="861" y="39"/>
                    <a:pt x="727" y="3"/>
                    <a:pt x="581" y="0"/>
                  </a:cubicBezTo>
                  <a:cubicBezTo>
                    <a:pt x="576" y="0"/>
                    <a:pt x="572" y="0"/>
                    <a:pt x="567"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3"/>
            <p:cNvSpPr/>
            <p:nvPr/>
          </p:nvSpPr>
          <p:spPr>
            <a:xfrm>
              <a:off x="2669700" y="4666625"/>
              <a:ext cx="28075" cy="16150"/>
            </a:xfrm>
            <a:custGeom>
              <a:avLst/>
              <a:gdLst/>
              <a:ahLst/>
              <a:cxnLst/>
              <a:rect l="l" t="t" r="r" b="b"/>
              <a:pathLst>
                <a:path w="1123" h="646" extrusionOk="0">
                  <a:moveTo>
                    <a:pt x="569" y="1"/>
                  </a:moveTo>
                  <a:cubicBezTo>
                    <a:pt x="564" y="1"/>
                    <a:pt x="558" y="1"/>
                    <a:pt x="552" y="1"/>
                  </a:cubicBezTo>
                  <a:cubicBezTo>
                    <a:pt x="248" y="5"/>
                    <a:pt x="0" y="149"/>
                    <a:pt x="2" y="328"/>
                  </a:cubicBezTo>
                  <a:cubicBezTo>
                    <a:pt x="9" y="415"/>
                    <a:pt x="66" y="489"/>
                    <a:pt x="173" y="550"/>
                  </a:cubicBezTo>
                  <a:cubicBezTo>
                    <a:pt x="288" y="613"/>
                    <a:pt x="416" y="645"/>
                    <a:pt x="546" y="645"/>
                  </a:cubicBezTo>
                  <a:cubicBezTo>
                    <a:pt x="557" y="645"/>
                    <a:pt x="567" y="645"/>
                    <a:pt x="577" y="645"/>
                  </a:cubicBezTo>
                  <a:cubicBezTo>
                    <a:pt x="883" y="641"/>
                    <a:pt x="1122" y="493"/>
                    <a:pt x="1114" y="316"/>
                  </a:cubicBezTo>
                  <a:cubicBezTo>
                    <a:pt x="1118" y="231"/>
                    <a:pt x="1057" y="151"/>
                    <a:pt x="958" y="94"/>
                  </a:cubicBezTo>
                  <a:cubicBezTo>
                    <a:pt x="857" y="36"/>
                    <a:pt x="719" y="1"/>
                    <a:pt x="569"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3"/>
            <p:cNvSpPr/>
            <p:nvPr/>
          </p:nvSpPr>
          <p:spPr>
            <a:xfrm>
              <a:off x="4017700" y="3846975"/>
              <a:ext cx="28250" cy="16075"/>
            </a:xfrm>
            <a:custGeom>
              <a:avLst/>
              <a:gdLst/>
              <a:ahLst/>
              <a:cxnLst/>
              <a:rect l="l" t="t" r="r" b="b"/>
              <a:pathLst>
                <a:path w="1130" h="643" extrusionOk="0">
                  <a:moveTo>
                    <a:pt x="577" y="1"/>
                  </a:moveTo>
                  <a:cubicBezTo>
                    <a:pt x="569" y="1"/>
                    <a:pt x="561" y="1"/>
                    <a:pt x="553" y="1"/>
                  </a:cubicBezTo>
                  <a:cubicBezTo>
                    <a:pt x="241" y="1"/>
                    <a:pt x="1" y="149"/>
                    <a:pt x="9" y="326"/>
                  </a:cubicBezTo>
                  <a:cubicBezTo>
                    <a:pt x="23" y="417"/>
                    <a:pt x="80" y="491"/>
                    <a:pt x="181" y="548"/>
                  </a:cubicBezTo>
                  <a:cubicBezTo>
                    <a:pt x="281" y="606"/>
                    <a:pt x="408" y="643"/>
                    <a:pt x="560" y="643"/>
                  </a:cubicBezTo>
                  <a:cubicBezTo>
                    <a:pt x="568" y="643"/>
                    <a:pt x="577" y="643"/>
                    <a:pt x="585" y="643"/>
                  </a:cubicBezTo>
                  <a:cubicBezTo>
                    <a:pt x="897" y="634"/>
                    <a:pt x="1130" y="491"/>
                    <a:pt x="1122" y="314"/>
                  </a:cubicBezTo>
                  <a:cubicBezTo>
                    <a:pt x="1117" y="229"/>
                    <a:pt x="1055" y="150"/>
                    <a:pt x="957" y="95"/>
                  </a:cubicBezTo>
                  <a:cubicBezTo>
                    <a:pt x="857" y="37"/>
                    <a:pt x="721" y="1"/>
                    <a:pt x="577"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3"/>
            <p:cNvSpPr/>
            <p:nvPr/>
          </p:nvSpPr>
          <p:spPr>
            <a:xfrm>
              <a:off x="2670350" y="4618250"/>
              <a:ext cx="28375" cy="16075"/>
            </a:xfrm>
            <a:custGeom>
              <a:avLst/>
              <a:gdLst/>
              <a:ahLst/>
              <a:cxnLst/>
              <a:rect l="l" t="t" r="r" b="b"/>
              <a:pathLst>
                <a:path w="1135" h="643" extrusionOk="0">
                  <a:moveTo>
                    <a:pt x="571" y="1"/>
                  </a:moveTo>
                  <a:cubicBezTo>
                    <a:pt x="270" y="1"/>
                    <a:pt x="27" y="130"/>
                    <a:pt x="1" y="305"/>
                  </a:cubicBezTo>
                  <a:lnTo>
                    <a:pt x="15" y="313"/>
                  </a:lnTo>
                  <a:cubicBezTo>
                    <a:pt x="8" y="400"/>
                    <a:pt x="72" y="486"/>
                    <a:pt x="179" y="547"/>
                  </a:cubicBezTo>
                  <a:cubicBezTo>
                    <a:pt x="271" y="600"/>
                    <a:pt x="406" y="638"/>
                    <a:pt x="542" y="642"/>
                  </a:cubicBezTo>
                  <a:cubicBezTo>
                    <a:pt x="551" y="643"/>
                    <a:pt x="559" y="643"/>
                    <a:pt x="568" y="643"/>
                  </a:cubicBezTo>
                  <a:cubicBezTo>
                    <a:pt x="868" y="643"/>
                    <a:pt x="1122" y="506"/>
                    <a:pt x="1127" y="334"/>
                  </a:cubicBezTo>
                  <a:cubicBezTo>
                    <a:pt x="1134" y="244"/>
                    <a:pt x="1070" y="156"/>
                    <a:pt x="963" y="94"/>
                  </a:cubicBezTo>
                  <a:cubicBezTo>
                    <a:pt x="850" y="33"/>
                    <a:pt x="723" y="1"/>
                    <a:pt x="595" y="1"/>
                  </a:cubicBezTo>
                  <a:cubicBezTo>
                    <a:pt x="587" y="1"/>
                    <a:pt x="579" y="1"/>
                    <a:pt x="571"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3"/>
            <p:cNvSpPr/>
            <p:nvPr/>
          </p:nvSpPr>
          <p:spPr>
            <a:xfrm>
              <a:off x="3934075" y="3849775"/>
              <a:ext cx="29300" cy="16125"/>
            </a:xfrm>
            <a:custGeom>
              <a:avLst/>
              <a:gdLst/>
              <a:ahLst/>
              <a:cxnLst/>
              <a:rect l="l" t="t" r="r" b="b"/>
              <a:pathLst>
                <a:path w="1172" h="645" extrusionOk="0">
                  <a:moveTo>
                    <a:pt x="573" y="0"/>
                  </a:moveTo>
                  <a:cubicBezTo>
                    <a:pt x="559" y="0"/>
                    <a:pt x="545" y="0"/>
                    <a:pt x="531" y="1"/>
                  </a:cubicBezTo>
                  <a:cubicBezTo>
                    <a:pt x="226" y="13"/>
                    <a:pt x="0" y="169"/>
                    <a:pt x="23" y="347"/>
                  </a:cubicBezTo>
                  <a:cubicBezTo>
                    <a:pt x="37" y="427"/>
                    <a:pt x="101" y="497"/>
                    <a:pt x="187" y="547"/>
                  </a:cubicBezTo>
                  <a:cubicBezTo>
                    <a:pt x="304" y="611"/>
                    <a:pt x="436" y="645"/>
                    <a:pt x="569" y="645"/>
                  </a:cubicBezTo>
                  <a:cubicBezTo>
                    <a:pt x="591" y="645"/>
                    <a:pt x="612" y="644"/>
                    <a:pt x="633" y="642"/>
                  </a:cubicBezTo>
                  <a:cubicBezTo>
                    <a:pt x="931" y="625"/>
                    <a:pt x="1171" y="469"/>
                    <a:pt x="1142" y="288"/>
                  </a:cubicBezTo>
                  <a:cubicBezTo>
                    <a:pt x="1127" y="213"/>
                    <a:pt x="1068" y="146"/>
                    <a:pt x="982" y="97"/>
                  </a:cubicBezTo>
                  <a:cubicBezTo>
                    <a:pt x="878" y="37"/>
                    <a:pt x="731" y="0"/>
                    <a:pt x="57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3"/>
            <p:cNvSpPr/>
            <p:nvPr/>
          </p:nvSpPr>
          <p:spPr>
            <a:xfrm>
              <a:off x="2675925" y="4569900"/>
              <a:ext cx="28750" cy="16225"/>
            </a:xfrm>
            <a:custGeom>
              <a:avLst/>
              <a:gdLst/>
              <a:ahLst/>
              <a:cxnLst/>
              <a:rect l="l" t="t" r="r" b="b"/>
              <a:pathLst>
                <a:path w="1150" h="649" extrusionOk="0">
                  <a:moveTo>
                    <a:pt x="583" y="0"/>
                  </a:moveTo>
                  <a:cubicBezTo>
                    <a:pt x="294" y="0"/>
                    <a:pt x="53" y="127"/>
                    <a:pt x="20" y="293"/>
                  </a:cubicBezTo>
                  <a:cubicBezTo>
                    <a:pt x="1" y="396"/>
                    <a:pt x="72" y="487"/>
                    <a:pt x="185" y="552"/>
                  </a:cubicBezTo>
                  <a:cubicBezTo>
                    <a:pt x="288" y="608"/>
                    <a:pt x="402" y="640"/>
                    <a:pt x="519" y="647"/>
                  </a:cubicBezTo>
                  <a:cubicBezTo>
                    <a:pt x="537" y="648"/>
                    <a:pt x="555" y="648"/>
                    <a:pt x="572" y="648"/>
                  </a:cubicBezTo>
                  <a:cubicBezTo>
                    <a:pt x="861" y="648"/>
                    <a:pt x="1101" y="529"/>
                    <a:pt x="1134" y="354"/>
                  </a:cubicBezTo>
                  <a:cubicBezTo>
                    <a:pt x="1149" y="257"/>
                    <a:pt x="1084" y="162"/>
                    <a:pt x="970" y="95"/>
                  </a:cubicBezTo>
                  <a:cubicBezTo>
                    <a:pt x="867" y="39"/>
                    <a:pt x="752" y="7"/>
                    <a:pt x="637" y="2"/>
                  </a:cubicBezTo>
                  <a:cubicBezTo>
                    <a:pt x="619" y="1"/>
                    <a:pt x="601" y="0"/>
                    <a:pt x="58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3"/>
            <p:cNvSpPr/>
            <p:nvPr/>
          </p:nvSpPr>
          <p:spPr>
            <a:xfrm>
              <a:off x="3850825" y="3855400"/>
              <a:ext cx="29675" cy="16175"/>
            </a:xfrm>
            <a:custGeom>
              <a:avLst/>
              <a:gdLst/>
              <a:ahLst/>
              <a:cxnLst/>
              <a:rect l="l" t="t" r="r" b="b"/>
              <a:pathLst>
                <a:path w="1187" h="647" extrusionOk="0">
                  <a:moveTo>
                    <a:pt x="593" y="0"/>
                  </a:moveTo>
                  <a:cubicBezTo>
                    <a:pt x="564" y="0"/>
                    <a:pt x="534" y="2"/>
                    <a:pt x="503" y="4"/>
                  </a:cubicBezTo>
                  <a:cubicBezTo>
                    <a:pt x="205" y="31"/>
                    <a:pt x="0" y="190"/>
                    <a:pt x="45" y="371"/>
                  </a:cubicBezTo>
                  <a:cubicBezTo>
                    <a:pt x="70" y="446"/>
                    <a:pt x="123" y="510"/>
                    <a:pt x="194" y="548"/>
                  </a:cubicBezTo>
                  <a:cubicBezTo>
                    <a:pt x="299" y="609"/>
                    <a:pt x="433" y="647"/>
                    <a:pt x="584" y="647"/>
                  </a:cubicBezTo>
                  <a:cubicBezTo>
                    <a:pt x="616" y="647"/>
                    <a:pt x="649" y="645"/>
                    <a:pt x="683" y="641"/>
                  </a:cubicBezTo>
                  <a:cubicBezTo>
                    <a:pt x="982" y="618"/>
                    <a:pt x="1186" y="449"/>
                    <a:pt x="1149" y="272"/>
                  </a:cubicBezTo>
                  <a:cubicBezTo>
                    <a:pt x="1127" y="204"/>
                    <a:pt x="1069" y="142"/>
                    <a:pt x="989" y="95"/>
                  </a:cubicBezTo>
                  <a:cubicBezTo>
                    <a:pt x="887" y="36"/>
                    <a:pt x="748" y="0"/>
                    <a:pt x="59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3"/>
            <p:cNvSpPr/>
            <p:nvPr/>
          </p:nvSpPr>
          <p:spPr>
            <a:xfrm>
              <a:off x="2686500" y="4522000"/>
              <a:ext cx="29175" cy="16225"/>
            </a:xfrm>
            <a:custGeom>
              <a:avLst/>
              <a:gdLst/>
              <a:ahLst/>
              <a:cxnLst/>
              <a:rect l="l" t="t" r="r" b="b"/>
              <a:pathLst>
                <a:path w="1167" h="649" extrusionOk="0">
                  <a:moveTo>
                    <a:pt x="584" y="1"/>
                  </a:moveTo>
                  <a:cubicBezTo>
                    <a:pt x="323" y="1"/>
                    <a:pt x="78" y="116"/>
                    <a:pt x="42" y="271"/>
                  </a:cubicBezTo>
                  <a:cubicBezTo>
                    <a:pt x="0" y="379"/>
                    <a:pt x="71" y="485"/>
                    <a:pt x="193" y="554"/>
                  </a:cubicBezTo>
                  <a:cubicBezTo>
                    <a:pt x="271" y="600"/>
                    <a:pt x="384" y="632"/>
                    <a:pt x="490" y="645"/>
                  </a:cubicBezTo>
                  <a:cubicBezTo>
                    <a:pt x="517" y="647"/>
                    <a:pt x="545" y="648"/>
                    <a:pt x="573" y="648"/>
                  </a:cubicBezTo>
                  <a:cubicBezTo>
                    <a:pt x="853" y="648"/>
                    <a:pt x="1095" y="535"/>
                    <a:pt x="1134" y="379"/>
                  </a:cubicBezTo>
                  <a:cubicBezTo>
                    <a:pt x="1167" y="270"/>
                    <a:pt x="1106" y="167"/>
                    <a:pt x="983" y="97"/>
                  </a:cubicBezTo>
                  <a:cubicBezTo>
                    <a:pt x="887" y="46"/>
                    <a:pt x="781" y="14"/>
                    <a:pt x="671" y="5"/>
                  </a:cubicBezTo>
                  <a:cubicBezTo>
                    <a:pt x="642" y="2"/>
                    <a:pt x="613" y="1"/>
                    <a:pt x="58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3"/>
            <p:cNvSpPr/>
            <p:nvPr/>
          </p:nvSpPr>
          <p:spPr>
            <a:xfrm>
              <a:off x="3768300" y="3863875"/>
              <a:ext cx="30375" cy="16200"/>
            </a:xfrm>
            <a:custGeom>
              <a:avLst/>
              <a:gdLst/>
              <a:ahLst/>
              <a:cxnLst/>
              <a:rect l="l" t="t" r="r" b="b"/>
              <a:pathLst>
                <a:path w="1215" h="648" extrusionOk="0">
                  <a:moveTo>
                    <a:pt x="603" y="0"/>
                  </a:moveTo>
                  <a:cubicBezTo>
                    <a:pt x="567" y="0"/>
                    <a:pt x="531" y="3"/>
                    <a:pt x="495" y="7"/>
                  </a:cubicBezTo>
                  <a:cubicBezTo>
                    <a:pt x="184" y="49"/>
                    <a:pt x="0" y="220"/>
                    <a:pt x="59" y="393"/>
                  </a:cubicBezTo>
                  <a:lnTo>
                    <a:pt x="208" y="553"/>
                  </a:lnTo>
                  <a:cubicBezTo>
                    <a:pt x="309" y="612"/>
                    <a:pt x="450" y="648"/>
                    <a:pt x="603" y="648"/>
                  </a:cubicBezTo>
                  <a:cubicBezTo>
                    <a:pt x="644" y="648"/>
                    <a:pt x="685" y="645"/>
                    <a:pt x="727" y="640"/>
                  </a:cubicBezTo>
                  <a:cubicBezTo>
                    <a:pt x="1024" y="606"/>
                    <a:pt x="1214" y="431"/>
                    <a:pt x="1156" y="266"/>
                  </a:cubicBezTo>
                  <a:cubicBezTo>
                    <a:pt x="1129" y="199"/>
                    <a:pt x="1072" y="141"/>
                    <a:pt x="994" y="96"/>
                  </a:cubicBezTo>
                  <a:cubicBezTo>
                    <a:pt x="889" y="36"/>
                    <a:pt x="749" y="0"/>
                    <a:pt x="60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3"/>
            <p:cNvSpPr/>
            <p:nvPr/>
          </p:nvSpPr>
          <p:spPr>
            <a:xfrm>
              <a:off x="2702150" y="4474575"/>
              <a:ext cx="29325" cy="16175"/>
            </a:xfrm>
            <a:custGeom>
              <a:avLst/>
              <a:gdLst/>
              <a:ahLst/>
              <a:cxnLst/>
              <a:rect l="l" t="t" r="r" b="b"/>
              <a:pathLst>
                <a:path w="1173" h="647" extrusionOk="0">
                  <a:moveTo>
                    <a:pt x="580" y="1"/>
                  </a:moveTo>
                  <a:cubicBezTo>
                    <a:pt x="321" y="1"/>
                    <a:pt x="102" y="106"/>
                    <a:pt x="35" y="250"/>
                  </a:cubicBezTo>
                  <a:cubicBezTo>
                    <a:pt x="0" y="362"/>
                    <a:pt x="59" y="476"/>
                    <a:pt x="194" y="554"/>
                  </a:cubicBezTo>
                  <a:lnTo>
                    <a:pt x="463" y="636"/>
                  </a:lnTo>
                  <a:cubicBezTo>
                    <a:pt x="509" y="643"/>
                    <a:pt x="554" y="647"/>
                    <a:pt x="599" y="647"/>
                  </a:cubicBezTo>
                  <a:cubicBezTo>
                    <a:pt x="852" y="647"/>
                    <a:pt x="1074" y="542"/>
                    <a:pt x="1128" y="399"/>
                  </a:cubicBezTo>
                  <a:cubicBezTo>
                    <a:pt x="1172" y="282"/>
                    <a:pt x="1112" y="169"/>
                    <a:pt x="981" y="94"/>
                  </a:cubicBezTo>
                  <a:cubicBezTo>
                    <a:pt x="896" y="47"/>
                    <a:pt x="803" y="19"/>
                    <a:pt x="708" y="9"/>
                  </a:cubicBezTo>
                  <a:cubicBezTo>
                    <a:pt x="665" y="3"/>
                    <a:pt x="622" y="1"/>
                    <a:pt x="580"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3"/>
            <p:cNvSpPr/>
            <p:nvPr/>
          </p:nvSpPr>
          <p:spPr>
            <a:xfrm>
              <a:off x="3686850" y="3875275"/>
              <a:ext cx="30900" cy="16200"/>
            </a:xfrm>
            <a:custGeom>
              <a:avLst/>
              <a:gdLst/>
              <a:ahLst/>
              <a:cxnLst/>
              <a:rect l="l" t="t" r="r" b="b"/>
              <a:pathLst>
                <a:path w="1236" h="648" extrusionOk="0">
                  <a:moveTo>
                    <a:pt x="611" y="1"/>
                  </a:moveTo>
                  <a:cubicBezTo>
                    <a:pt x="564" y="1"/>
                    <a:pt x="516" y="4"/>
                    <a:pt x="468" y="11"/>
                  </a:cubicBezTo>
                  <a:cubicBezTo>
                    <a:pt x="178" y="65"/>
                    <a:pt x="1" y="241"/>
                    <a:pt x="87" y="405"/>
                  </a:cubicBezTo>
                  <a:lnTo>
                    <a:pt x="229" y="553"/>
                  </a:lnTo>
                  <a:cubicBezTo>
                    <a:pt x="331" y="612"/>
                    <a:pt x="472" y="648"/>
                    <a:pt x="620" y="648"/>
                  </a:cubicBezTo>
                  <a:cubicBezTo>
                    <a:pt x="669" y="648"/>
                    <a:pt x="719" y="644"/>
                    <a:pt x="769" y="635"/>
                  </a:cubicBezTo>
                  <a:cubicBezTo>
                    <a:pt x="1059" y="589"/>
                    <a:pt x="1236" y="405"/>
                    <a:pt x="1149" y="241"/>
                  </a:cubicBezTo>
                  <a:cubicBezTo>
                    <a:pt x="1126" y="184"/>
                    <a:pt x="1074" y="134"/>
                    <a:pt x="1007" y="95"/>
                  </a:cubicBezTo>
                  <a:cubicBezTo>
                    <a:pt x="904" y="35"/>
                    <a:pt x="762" y="1"/>
                    <a:pt x="611"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3"/>
            <p:cNvSpPr/>
            <p:nvPr/>
          </p:nvSpPr>
          <p:spPr>
            <a:xfrm>
              <a:off x="2722625" y="4427775"/>
              <a:ext cx="29525" cy="16200"/>
            </a:xfrm>
            <a:custGeom>
              <a:avLst/>
              <a:gdLst/>
              <a:ahLst/>
              <a:cxnLst/>
              <a:rect l="l" t="t" r="r" b="b"/>
              <a:pathLst>
                <a:path w="1181" h="648" extrusionOk="0">
                  <a:moveTo>
                    <a:pt x="592" y="1"/>
                  </a:moveTo>
                  <a:cubicBezTo>
                    <a:pt x="351" y="1"/>
                    <a:pt x="127" y="91"/>
                    <a:pt x="51" y="238"/>
                  </a:cubicBezTo>
                  <a:cubicBezTo>
                    <a:pt x="1" y="349"/>
                    <a:pt x="65" y="468"/>
                    <a:pt x="207" y="550"/>
                  </a:cubicBezTo>
                  <a:lnTo>
                    <a:pt x="441" y="636"/>
                  </a:lnTo>
                  <a:cubicBezTo>
                    <a:pt x="489" y="644"/>
                    <a:pt x="537" y="647"/>
                    <a:pt x="584" y="647"/>
                  </a:cubicBezTo>
                  <a:cubicBezTo>
                    <a:pt x="828" y="647"/>
                    <a:pt x="1057" y="555"/>
                    <a:pt x="1128" y="411"/>
                  </a:cubicBezTo>
                  <a:cubicBezTo>
                    <a:pt x="1180" y="296"/>
                    <a:pt x="1120" y="178"/>
                    <a:pt x="981" y="97"/>
                  </a:cubicBezTo>
                  <a:cubicBezTo>
                    <a:pt x="905" y="54"/>
                    <a:pt x="822" y="26"/>
                    <a:pt x="737" y="12"/>
                  </a:cubicBezTo>
                  <a:cubicBezTo>
                    <a:pt x="688" y="5"/>
                    <a:pt x="640" y="1"/>
                    <a:pt x="592"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3"/>
            <p:cNvSpPr/>
            <p:nvPr/>
          </p:nvSpPr>
          <p:spPr>
            <a:xfrm>
              <a:off x="3606675" y="3889475"/>
              <a:ext cx="31775" cy="16175"/>
            </a:xfrm>
            <a:custGeom>
              <a:avLst/>
              <a:gdLst/>
              <a:ahLst/>
              <a:cxnLst/>
              <a:rect l="l" t="t" r="r" b="b"/>
              <a:pathLst>
                <a:path w="1271" h="647" extrusionOk="0">
                  <a:moveTo>
                    <a:pt x="629" y="1"/>
                  </a:moveTo>
                  <a:cubicBezTo>
                    <a:pt x="568" y="1"/>
                    <a:pt x="506" y="7"/>
                    <a:pt x="445" y="19"/>
                  </a:cubicBezTo>
                  <a:cubicBezTo>
                    <a:pt x="162" y="76"/>
                    <a:pt x="0" y="260"/>
                    <a:pt x="108" y="428"/>
                  </a:cubicBezTo>
                  <a:lnTo>
                    <a:pt x="236" y="551"/>
                  </a:lnTo>
                  <a:cubicBezTo>
                    <a:pt x="338" y="610"/>
                    <a:pt x="481" y="646"/>
                    <a:pt x="632" y="646"/>
                  </a:cubicBezTo>
                  <a:cubicBezTo>
                    <a:pt x="691" y="646"/>
                    <a:pt x="751" y="641"/>
                    <a:pt x="810" y="629"/>
                  </a:cubicBezTo>
                  <a:cubicBezTo>
                    <a:pt x="1107" y="572"/>
                    <a:pt x="1270" y="388"/>
                    <a:pt x="1163" y="219"/>
                  </a:cubicBezTo>
                  <a:cubicBezTo>
                    <a:pt x="1128" y="168"/>
                    <a:pt x="1081" y="126"/>
                    <a:pt x="1026" y="97"/>
                  </a:cubicBezTo>
                  <a:cubicBezTo>
                    <a:pt x="922" y="36"/>
                    <a:pt x="779" y="1"/>
                    <a:pt x="629"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3"/>
            <p:cNvSpPr/>
            <p:nvPr/>
          </p:nvSpPr>
          <p:spPr>
            <a:xfrm>
              <a:off x="2747725" y="4381850"/>
              <a:ext cx="30100" cy="16050"/>
            </a:xfrm>
            <a:custGeom>
              <a:avLst/>
              <a:gdLst/>
              <a:ahLst/>
              <a:cxnLst/>
              <a:rect l="l" t="t" r="r" b="b"/>
              <a:pathLst>
                <a:path w="1204" h="642" extrusionOk="0">
                  <a:moveTo>
                    <a:pt x="604" y="1"/>
                  </a:moveTo>
                  <a:cubicBezTo>
                    <a:pt x="376" y="1"/>
                    <a:pt x="160" y="83"/>
                    <a:pt x="77" y="215"/>
                  </a:cubicBezTo>
                  <a:cubicBezTo>
                    <a:pt x="0" y="335"/>
                    <a:pt x="58" y="466"/>
                    <a:pt x="207" y="553"/>
                  </a:cubicBezTo>
                  <a:lnTo>
                    <a:pt x="413" y="622"/>
                  </a:lnTo>
                  <a:cubicBezTo>
                    <a:pt x="476" y="636"/>
                    <a:pt x="541" y="642"/>
                    <a:pt x="604" y="642"/>
                  </a:cubicBezTo>
                  <a:cubicBezTo>
                    <a:pt x="832" y="642"/>
                    <a:pt x="1045" y="560"/>
                    <a:pt x="1127" y="428"/>
                  </a:cubicBezTo>
                  <a:cubicBezTo>
                    <a:pt x="1203" y="309"/>
                    <a:pt x="1143" y="182"/>
                    <a:pt x="996" y="97"/>
                  </a:cubicBezTo>
                  <a:cubicBezTo>
                    <a:pt x="930" y="59"/>
                    <a:pt x="859" y="33"/>
                    <a:pt x="785" y="19"/>
                  </a:cubicBezTo>
                  <a:cubicBezTo>
                    <a:pt x="725" y="6"/>
                    <a:pt x="664" y="1"/>
                    <a:pt x="60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3"/>
            <p:cNvSpPr/>
            <p:nvPr/>
          </p:nvSpPr>
          <p:spPr>
            <a:xfrm>
              <a:off x="3528425" y="3906375"/>
              <a:ext cx="31600" cy="16275"/>
            </a:xfrm>
            <a:custGeom>
              <a:avLst/>
              <a:gdLst/>
              <a:ahLst/>
              <a:cxnLst/>
              <a:rect l="l" t="t" r="r" b="b"/>
              <a:pathLst>
                <a:path w="1264" h="651" extrusionOk="0">
                  <a:moveTo>
                    <a:pt x="633" y="1"/>
                  </a:moveTo>
                  <a:cubicBezTo>
                    <a:pt x="562" y="1"/>
                    <a:pt x="489" y="8"/>
                    <a:pt x="418" y="24"/>
                  </a:cubicBezTo>
                  <a:cubicBezTo>
                    <a:pt x="142" y="94"/>
                    <a:pt x="1" y="282"/>
                    <a:pt x="115" y="447"/>
                  </a:cubicBezTo>
                  <a:lnTo>
                    <a:pt x="243" y="554"/>
                  </a:lnTo>
                  <a:cubicBezTo>
                    <a:pt x="351" y="615"/>
                    <a:pt x="492" y="650"/>
                    <a:pt x="639" y="650"/>
                  </a:cubicBezTo>
                  <a:cubicBezTo>
                    <a:pt x="705" y="650"/>
                    <a:pt x="773" y="643"/>
                    <a:pt x="840" y="628"/>
                  </a:cubicBezTo>
                  <a:cubicBezTo>
                    <a:pt x="1130" y="557"/>
                    <a:pt x="1264" y="373"/>
                    <a:pt x="1156" y="204"/>
                  </a:cubicBezTo>
                  <a:cubicBezTo>
                    <a:pt x="1122" y="159"/>
                    <a:pt x="1080" y="122"/>
                    <a:pt x="1031" y="95"/>
                  </a:cubicBezTo>
                  <a:cubicBezTo>
                    <a:pt x="925" y="35"/>
                    <a:pt x="783" y="1"/>
                    <a:pt x="633"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3"/>
            <p:cNvSpPr/>
            <p:nvPr/>
          </p:nvSpPr>
          <p:spPr>
            <a:xfrm>
              <a:off x="2777550" y="4336825"/>
              <a:ext cx="30450" cy="16250"/>
            </a:xfrm>
            <a:custGeom>
              <a:avLst/>
              <a:gdLst/>
              <a:ahLst/>
              <a:cxnLst/>
              <a:rect l="l" t="t" r="r" b="b"/>
              <a:pathLst>
                <a:path w="1218" h="650" extrusionOk="0">
                  <a:moveTo>
                    <a:pt x="607" y="0"/>
                  </a:moveTo>
                  <a:cubicBezTo>
                    <a:pt x="391" y="0"/>
                    <a:pt x="181" y="74"/>
                    <a:pt x="91" y="194"/>
                  </a:cubicBezTo>
                  <a:cubicBezTo>
                    <a:pt x="1" y="321"/>
                    <a:pt x="58" y="461"/>
                    <a:pt x="221" y="555"/>
                  </a:cubicBezTo>
                  <a:lnTo>
                    <a:pt x="399" y="625"/>
                  </a:lnTo>
                  <a:cubicBezTo>
                    <a:pt x="467" y="641"/>
                    <a:pt x="538" y="649"/>
                    <a:pt x="609" y="649"/>
                  </a:cubicBezTo>
                  <a:cubicBezTo>
                    <a:pt x="822" y="649"/>
                    <a:pt x="1032" y="579"/>
                    <a:pt x="1121" y="452"/>
                  </a:cubicBezTo>
                  <a:cubicBezTo>
                    <a:pt x="1218" y="327"/>
                    <a:pt x="1158" y="187"/>
                    <a:pt x="999" y="95"/>
                  </a:cubicBezTo>
                  <a:cubicBezTo>
                    <a:pt x="943" y="65"/>
                    <a:pt x="883" y="41"/>
                    <a:pt x="820" y="26"/>
                  </a:cubicBezTo>
                  <a:cubicBezTo>
                    <a:pt x="751" y="8"/>
                    <a:pt x="679" y="0"/>
                    <a:pt x="607"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3"/>
            <p:cNvSpPr/>
            <p:nvPr/>
          </p:nvSpPr>
          <p:spPr>
            <a:xfrm>
              <a:off x="2812400" y="4292850"/>
              <a:ext cx="30350" cy="16300"/>
            </a:xfrm>
            <a:custGeom>
              <a:avLst/>
              <a:gdLst/>
              <a:ahLst/>
              <a:cxnLst/>
              <a:rect l="l" t="t" r="r" b="b"/>
              <a:pathLst>
                <a:path w="1214" h="652" extrusionOk="0">
                  <a:moveTo>
                    <a:pt x="608" y="1"/>
                  </a:moveTo>
                  <a:cubicBezTo>
                    <a:pt x="405" y="1"/>
                    <a:pt x="209" y="69"/>
                    <a:pt x="113" y="183"/>
                  </a:cubicBezTo>
                  <a:cubicBezTo>
                    <a:pt x="1" y="314"/>
                    <a:pt x="51" y="458"/>
                    <a:pt x="215" y="552"/>
                  </a:cubicBezTo>
                  <a:lnTo>
                    <a:pt x="357" y="618"/>
                  </a:lnTo>
                  <a:cubicBezTo>
                    <a:pt x="437" y="640"/>
                    <a:pt x="521" y="651"/>
                    <a:pt x="603" y="651"/>
                  </a:cubicBezTo>
                  <a:cubicBezTo>
                    <a:pt x="806" y="651"/>
                    <a:pt x="1000" y="586"/>
                    <a:pt x="1100" y="474"/>
                  </a:cubicBezTo>
                  <a:cubicBezTo>
                    <a:pt x="1213" y="343"/>
                    <a:pt x="1163" y="191"/>
                    <a:pt x="997" y="95"/>
                  </a:cubicBezTo>
                  <a:cubicBezTo>
                    <a:pt x="950" y="69"/>
                    <a:pt x="901" y="49"/>
                    <a:pt x="849" y="35"/>
                  </a:cubicBezTo>
                  <a:cubicBezTo>
                    <a:pt x="772" y="12"/>
                    <a:pt x="690" y="1"/>
                    <a:pt x="608"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3"/>
            <p:cNvSpPr/>
            <p:nvPr/>
          </p:nvSpPr>
          <p:spPr>
            <a:xfrm>
              <a:off x="2851325" y="4250300"/>
              <a:ext cx="30825" cy="16225"/>
            </a:xfrm>
            <a:custGeom>
              <a:avLst/>
              <a:gdLst/>
              <a:ahLst/>
              <a:cxnLst/>
              <a:rect l="l" t="t" r="r" b="b"/>
              <a:pathLst>
                <a:path w="1233" h="649" extrusionOk="0">
                  <a:moveTo>
                    <a:pt x="615" y="1"/>
                  </a:moveTo>
                  <a:cubicBezTo>
                    <a:pt x="424" y="1"/>
                    <a:pt x="240" y="58"/>
                    <a:pt x="141" y="165"/>
                  </a:cubicBezTo>
                  <a:lnTo>
                    <a:pt x="134" y="161"/>
                  </a:lnTo>
                  <a:lnTo>
                    <a:pt x="134" y="161"/>
                  </a:lnTo>
                  <a:cubicBezTo>
                    <a:pt x="1" y="296"/>
                    <a:pt x="58" y="452"/>
                    <a:pt x="229" y="551"/>
                  </a:cubicBezTo>
                  <a:lnTo>
                    <a:pt x="350" y="604"/>
                  </a:lnTo>
                  <a:cubicBezTo>
                    <a:pt x="440" y="634"/>
                    <a:pt x="536" y="648"/>
                    <a:pt x="630" y="648"/>
                  </a:cubicBezTo>
                  <a:cubicBezTo>
                    <a:pt x="820" y="648"/>
                    <a:pt x="1004" y="590"/>
                    <a:pt x="1107" y="486"/>
                  </a:cubicBezTo>
                  <a:cubicBezTo>
                    <a:pt x="1233" y="357"/>
                    <a:pt x="1185" y="197"/>
                    <a:pt x="1007" y="95"/>
                  </a:cubicBezTo>
                  <a:cubicBezTo>
                    <a:pt x="972" y="76"/>
                    <a:pt x="937" y="59"/>
                    <a:pt x="900" y="45"/>
                  </a:cubicBezTo>
                  <a:cubicBezTo>
                    <a:pt x="809" y="15"/>
                    <a:pt x="711" y="1"/>
                    <a:pt x="615"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3"/>
            <p:cNvSpPr/>
            <p:nvPr/>
          </p:nvSpPr>
          <p:spPr>
            <a:xfrm>
              <a:off x="2895200" y="4209200"/>
              <a:ext cx="30725" cy="16150"/>
            </a:xfrm>
            <a:custGeom>
              <a:avLst/>
              <a:gdLst/>
              <a:ahLst/>
              <a:cxnLst/>
              <a:rect l="l" t="t" r="r" b="b"/>
              <a:pathLst>
                <a:path w="1229" h="646" extrusionOk="0">
                  <a:moveTo>
                    <a:pt x="609" y="0"/>
                  </a:moveTo>
                  <a:cubicBezTo>
                    <a:pt x="430" y="0"/>
                    <a:pt x="255" y="50"/>
                    <a:pt x="150" y="142"/>
                  </a:cubicBezTo>
                  <a:cubicBezTo>
                    <a:pt x="1" y="277"/>
                    <a:pt x="38" y="446"/>
                    <a:pt x="222" y="552"/>
                  </a:cubicBezTo>
                  <a:lnTo>
                    <a:pt x="309" y="593"/>
                  </a:lnTo>
                  <a:cubicBezTo>
                    <a:pt x="401" y="629"/>
                    <a:pt x="505" y="646"/>
                    <a:pt x="608" y="646"/>
                  </a:cubicBezTo>
                  <a:cubicBezTo>
                    <a:pt x="791" y="646"/>
                    <a:pt x="972" y="593"/>
                    <a:pt x="1079" y="499"/>
                  </a:cubicBezTo>
                  <a:cubicBezTo>
                    <a:pt x="1229" y="369"/>
                    <a:pt x="1191" y="202"/>
                    <a:pt x="1008" y="96"/>
                  </a:cubicBezTo>
                  <a:cubicBezTo>
                    <a:pt x="980" y="80"/>
                    <a:pt x="951" y="66"/>
                    <a:pt x="922" y="55"/>
                  </a:cubicBezTo>
                  <a:cubicBezTo>
                    <a:pt x="826" y="18"/>
                    <a:pt x="716" y="0"/>
                    <a:pt x="609"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3"/>
            <p:cNvSpPr/>
            <p:nvPr/>
          </p:nvSpPr>
          <p:spPr>
            <a:xfrm>
              <a:off x="2943025" y="4169625"/>
              <a:ext cx="30600" cy="16250"/>
            </a:xfrm>
            <a:custGeom>
              <a:avLst/>
              <a:gdLst/>
              <a:ahLst/>
              <a:cxnLst/>
              <a:rect l="l" t="t" r="r" b="b"/>
              <a:pathLst>
                <a:path w="1224" h="650" extrusionOk="0">
                  <a:moveTo>
                    <a:pt x="613" y="0"/>
                  </a:moveTo>
                  <a:cubicBezTo>
                    <a:pt x="442" y="0"/>
                    <a:pt x="274" y="46"/>
                    <a:pt x="169" y="131"/>
                  </a:cubicBezTo>
                  <a:cubicBezTo>
                    <a:pt x="0" y="262"/>
                    <a:pt x="22" y="440"/>
                    <a:pt x="222" y="555"/>
                  </a:cubicBezTo>
                  <a:lnTo>
                    <a:pt x="286" y="583"/>
                  </a:lnTo>
                  <a:cubicBezTo>
                    <a:pt x="381" y="628"/>
                    <a:pt x="496" y="650"/>
                    <a:pt x="612" y="650"/>
                  </a:cubicBezTo>
                  <a:cubicBezTo>
                    <a:pt x="780" y="650"/>
                    <a:pt x="949" y="604"/>
                    <a:pt x="1058" y="522"/>
                  </a:cubicBezTo>
                  <a:cubicBezTo>
                    <a:pt x="1224" y="388"/>
                    <a:pt x="1204" y="207"/>
                    <a:pt x="1015" y="98"/>
                  </a:cubicBezTo>
                  <a:cubicBezTo>
                    <a:pt x="993" y="85"/>
                    <a:pt x="972" y="76"/>
                    <a:pt x="949" y="66"/>
                  </a:cubicBezTo>
                  <a:cubicBezTo>
                    <a:pt x="848" y="21"/>
                    <a:pt x="730" y="0"/>
                    <a:pt x="61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3"/>
            <p:cNvSpPr/>
            <p:nvPr/>
          </p:nvSpPr>
          <p:spPr>
            <a:xfrm>
              <a:off x="2994725" y="4131875"/>
              <a:ext cx="31050" cy="16175"/>
            </a:xfrm>
            <a:custGeom>
              <a:avLst/>
              <a:gdLst/>
              <a:ahLst/>
              <a:cxnLst/>
              <a:rect l="l" t="t" r="r" b="b"/>
              <a:pathLst>
                <a:path w="1242" h="647" extrusionOk="0">
                  <a:moveTo>
                    <a:pt x="621" y="0"/>
                  </a:moveTo>
                  <a:cubicBezTo>
                    <a:pt x="464" y="0"/>
                    <a:pt x="305" y="39"/>
                    <a:pt x="192" y="114"/>
                  </a:cubicBezTo>
                  <a:cubicBezTo>
                    <a:pt x="1" y="242"/>
                    <a:pt x="16" y="430"/>
                    <a:pt x="222" y="550"/>
                  </a:cubicBezTo>
                  <a:lnTo>
                    <a:pt x="257" y="570"/>
                  </a:lnTo>
                  <a:cubicBezTo>
                    <a:pt x="360" y="622"/>
                    <a:pt x="486" y="646"/>
                    <a:pt x="612" y="646"/>
                  </a:cubicBezTo>
                  <a:cubicBezTo>
                    <a:pt x="774" y="646"/>
                    <a:pt x="934" y="606"/>
                    <a:pt x="1045" y="533"/>
                  </a:cubicBezTo>
                  <a:cubicBezTo>
                    <a:pt x="1241" y="402"/>
                    <a:pt x="1216" y="213"/>
                    <a:pt x="1007" y="93"/>
                  </a:cubicBezTo>
                  <a:cubicBezTo>
                    <a:pt x="997" y="87"/>
                    <a:pt x="988" y="82"/>
                    <a:pt x="978" y="77"/>
                  </a:cubicBezTo>
                  <a:cubicBezTo>
                    <a:pt x="876" y="26"/>
                    <a:pt x="749" y="0"/>
                    <a:pt x="621"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3050525" y="4096000"/>
              <a:ext cx="30650" cy="16150"/>
            </a:xfrm>
            <a:custGeom>
              <a:avLst/>
              <a:gdLst/>
              <a:ahLst/>
              <a:cxnLst/>
              <a:rect l="l" t="t" r="r" b="b"/>
              <a:pathLst>
                <a:path w="1226" h="646" extrusionOk="0">
                  <a:moveTo>
                    <a:pt x="606" y="0"/>
                  </a:moveTo>
                  <a:cubicBezTo>
                    <a:pt x="462" y="0"/>
                    <a:pt x="320" y="34"/>
                    <a:pt x="212" y="100"/>
                  </a:cubicBezTo>
                  <a:cubicBezTo>
                    <a:pt x="0" y="223"/>
                    <a:pt x="9" y="432"/>
                    <a:pt x="222" y="556"/>
                  </a:cubicBezTo>
                  <a:lnTo>
                    <a:pt x="229" y="560"/>
                  </a:lnTo>
                  <a:cubicBezTo>
                    <a:pt x="336" y="618"/>
                    <a:pt x="469" y="646"/>
                    <a:pt x="604" y="646"/>
                  </a:cubicBezTo>
                  <a:cubicBezTo>
                    <a:pt x="755" y="646"/>
                    <a:pt x="906" y="611"/>
                    <a:pt x="1022" y="544"/>
                  </a:cubicBezTo>
                  <a:cubicBezTo>
                    <a:pt x="1220" y="421"/>
                    <a:pt x="1226" y="226"/>
                    <a:pt x="1024" y="109"/>
                  </a:cubicBezTo>
                  <a:cubicBezTo>
                    <a:pt x="1017" y="105"/>
                    <a:pt x="1007" y="100"/>
                    <a:pt x="998" y="96"/>
                  </a:cubicBezTo>
                  <a:cubicBezTo>
                    <a:pt x="887" y="32"/>
                    <a:pt x="746" y="0"/>
                    <a:pt x="606"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3110050" y="4061925"/>
              <a:ext cx="30500" cy="16225"/>
            </a:xfrm>
            <a:custGeom>
              <a:avLst/>
              <a:gdLst/>
              <a:ahLst/>
              <a:cxnLst/>
              <a:rect l="l" t="t" r="r" b="b"/>
              <a:pathLst>
                <a:path w="1220" h="649" extrusionOk="0">
                  <a:moveTo>
                    <a:pt x="606" y="1"/>
                  </a:moveTo>
                  <a:cubicBezTo>
                    <a:pt x="469" y="1"/>
                    <a:pt x="330" y="31"/>
                    <a:pt x="219" y="92"/>
                  </a:cubicBezTo>
                  <a:cubicBezTo>
                    <a:pt x="0" y="210"/>
                    <a:pt x="2" y="417"/>
                    <a:pt x="208" y="543"/>
                  </a:cubicBezTo>
                  <a:lnTo>
                    <a:pt x="215" y="556"/>
                  </a:lnTo>
                  <a:cubicBezTo>
                    <a:pt x="322" y="618"/>
                    <a:pt x="462" y="648"/>
                    <a:pt x="603" y="648"/>
                  </a:cubicBezTo>
                  <a:cubicBezTo>
                    <a:pt x="740" y="648"/>
                    <a:pt x="879" y="619"/>
                    <a:pt x="987" y="560"/>
                  </a:cubicBezTo>
                  <a:cubicBezTo>
                    <a:pt x="1213" y="444"/>
                    <a:pt x="1220" y="235"/>
                    <a:pt x="1014" y="108"/>
                  </a:cubicBezTo>
                  <a:cubicBezTo>
                    <a:pt x="1005" y="103"/>
                    <a:pt x="997" y="97"/>
                    <a:pt x="989" y="93"/>
                  </a:cubicBezTo>
                  <a:cubicBezTo>
                    <a:pt x="883" y="32"/>
                    <a:pt x="745" y="1"/>
                    <a:pt x="606"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3172075" y="4030175"/>
              <a:ext cx="31550" cy="16050"/>
            </a:xfrm>
            <a:custGeom>
              <a:avLst/>
              <a:gdLst/>
              <a:ahLst/>
              <a:cxnLst/>
              <a:rect l="l" t="t" r="r" b="b"/>
              <a:pathLst>
                <a:path w="1262" h="642" extrusionOk="0">
                  <a:moveTo>
                    <a:pt x="624" y="1"/>
                  </a:moveTo>
                  <a:cubicBezTo>
                    <a:pt x="500" y="1"/>
                    <a:pt x="376" y="25"/>
                    <a:pt x="275" y="77"/>
                  </a:cubicBezTo>
                  <a:cubicBezTo>
                    <a:pt x="35" y="184"/>
                    <a:pt x="0" y="385"/>
                    <a:pt x="207" y="528"/>
                  </a:cubicBezTo>
                  <a:lnTo>
                    <a:pt x="243" y="549"/>
                  </a:lnTo>
                  <a:cubicBezTo>
                    <a:pt x="349" y="610"/>
                    <a:pt x="489" y="642"/>
                    <a:pt x="630" y="642"/>
                  </a:cubicBezTo>
                  <a:cubicBezTo>
                    <a:pt x="754" y="642"/>
                    <a:pt x="878" y="617"/>
                    <a:pt x="980" y="566"/>
                  </a:cubicBezTo>
                  <a:lnTo>
                    <a:pt x="994" y="573"/>
                  </a:lnTo>
                  <a:cubicBezTo>
                    <a:pt x="1222" y="458"/>
                    <a:pt x="1262" y="254"/>
                    <a:pt x="1063" y="121"/>
                  </a:cubicBezTo>
                  <a:cubicBezTo>
                    <a:pt x="1051" y="113"/>
                    <a:pt x="1038" y="104"/>
                    <a:pt x="1025" y="97"/>
                  </a:cubicBezTo>
                  <a:cubicBezTo>
                    <a:pt x="914" y="34"/>
                    <a:pt x="769" y="1"/>
                    <a:pt x="62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3237825" y="4000500"/>
              <a:ext cx="31575" cy="16150"/>
            </a:xfrm>
            <a:custGeom>
              <a:avLst/>
              <a:gdLst/>
              <a:ahLst/>
              <a:cxnLst/>
              <a:rect l="l" t="t" r="r" b="b"/>
              <a:pathLst>
                <a:path w="1263" h="646" extrusionOk="0">
                  <a:moveTo>
                    <a:pt x="634" y="1"/>
                  </a:moveTo>
                  <a:cubicBezTo>
                    <a:pt x="518" y="1"/>
                    <a:pt x="401" y="22"/>
                    <a:pt x="305" y="65"/>
                  </a:cubicBezTo>
                  <a:cubicBezTo>
                    <a:pt x="50" y="172"/>
                    <a:pt x="1" y="364"/>
                    <a:pt x="186" y="512"/>
                  </a:cubicBezTo>
                  <a:lnTo>
                    <a:pt x="236" y="548"/>
                  </a:lnTo>
                  <a:cubicBezTo>
                    <a:pt x="348" y="613"/>
                    <a:pt x="493" y="646"/>
                    <a:pt x="638" y="646"/>
                  </a:cubicBezTo>
                  <a:cubicBezTo>
                    <a:pt x="752" y="646"/>
                    <a:pt x="867" y="626"/>
                    <a:pt x="967" y="586"/>
                  </a:cubicBezTo>
                  <a:cubicBezTo>
                    <a:pt x="1207" y="479"/>
                    <a:pt x="1262" y="274"/>
                    <a:pt x="1077" y="134"/>
                  </a:cubicBezTo>
                  <a:cubicBezTo>
                    <a:pt x="1057" y="118"/>
                    <a:pt x="1036" y="102"/>
                    <a:pt x="1013" y="90"/>
                  </a:cubicBezTo>
                  <a:cubicBezTo>
                    <a:pt x="911" y="31"/>
                    <a:pt x="773" y="1"/>
                    <a:pt x="63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3306625" y="3973350"/>
              <a:ext cx="31900" cy="16000"/>
            </a:xfrm>
            <a:custGeom>
              <a:avLst/>
              <a:gdLst/>
              <a:ahLst/>
              <a:cxnLst/>
              <a:rect l="l" t="t" r="r" b="b"/>
              <a:pathLst>
                <a:path w="1276" h="640" extrusionOk="0">
                  <a:moveTo>
                    <a:pt x="624" y="1"/>
                  </a:moveTo>
                  <a:cubicBezTo>
                    <a:pt x="521" y="1"/>
                    <a:pt x="417" y="17"/>
                    <a:pt x="324" y="51"/>
                  </a:cubicBezTo>
                  <a:cubicBezTo>
                    <a:pt x="63" y="144"/>
                    <a:pt x="0" y="338"/>
                    <a:pt x="164" y="490"/>
                  </a:cubicBezTo>
                  <a:lnTo>
                    <a:pt x="242" y="543"/>
                  </a:lnTo>
                  <a:cubicBezTo>
                    <a:pt x="351" y="606"/>
                    <a:pt x="498" y="639"/>
                    <a:pt x="645" y="639"/>
                  </a:cubicBezTo>
                  <a:cubicBezTo>
                    <a:pt x="746" y="639"/>
                    <a:pt x="848" y="624"/>
                    <a:pt x="937" y="592"/>
                  </a:cubicBezTo>
                  <a:cubicBezTo>
                    <a:pt x="1199" y="497"/>
                    <a:pt x="1276" y="296"/>
                    <a:pt x="1104" y="149"/>
                  </a:cubicBezTo>
                  <a:cubicBezTo>
                    <a:pt x="1082" y="130"/>
                    <a:pt x="1058" y="112"/>
                    <a:pt x="1033" y="98"/>
                  </a:cubicBezTo>
                  <a:cubicBezTo>
                    <a:pt x="923" y="35"/>
                    <a:pt x="775" y="1"/>
                    <a:pt x="62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3378075" y="3948375"/>
              <a:ext cx="31725" cy="16150"/>
            </a:xfrm>
            <a:custGeom>
              <a:avLst/>
              <a:gdLst/>
              <a:ahLst/>
              <a:cxnLst/>
              <a:rect l="l" t="t" r="r" b="b"/>
              <a:pathLst>
                <a:path w="1269" h="646" extrusionOk="0">
                  <a:moveTo>
                    <a:pt x="634" y="1"/>
                  </a:moveTo>
                  <a:cubicBezTo>
                    <a:pt x="541" y="1"/>
                    <a:pt x="447" y="14"/>
                    <a:pt x="360" y="44"/>
                  </a:cubicBezTo>
                  <a:cubicBezTo>
                    <a:pt x="91" y="126"/>
                    <a:pt x="0" y="326"/>
                    <a:pt x="142" y="483"/>
                  </a:cubicBezTo>
                  <a:lnTo>
                    <a:pt x="250" y="552"/>
                  </a:lnTo>
                  <a:cubicBezTo>
                    <a:pt x="354" y="613"/>
                    <a:pt x="495" y="645"/>
                    <a:pt x="640" y="645"/>
                  </a:cubicBezTo>
                  <a:cubicBezTo>
                    <a:pt x="731" y="645"/>
                    <a:pt x="824" y="632"/>
                    <a:pt x="909" y="605"/>
                  </a:cubicBezTo>
                  <a:cubicBezTo>
                    <a:pt x="1178" y="524"/>
                    <a:pt x="1268" y="322"/>
                    <a:pt x="1119" y="162"/>
                  </a:cubicBezTo>
                  <a:cubicBezTo>
                    <a:pt x="1091" y="136"/>
                    <a:pt x="1062" y="113"/>
                    <a:pt x="1029" y="95"/>
                  </a:cubicBezTo>
                  <a:cubicBezTo>
                    <a:pt x="924" y="35"/>
                    <a:pt x="781" y="1"/>
                    <a:pt x="63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3452000" y="3926050"/>
              <a:ext cx="31750" cy="16275"/>
            </a:xfrm>
            <a:custGeom>
              <a:avLst/>
              <a:gdLst/>
              <a:ahLst/>
              <a:cxnLst/>
              <a:rect l="l" t="t" r="r" b="b"/>
              <a:pathLst>
                <a:path w="1270" h="651" extrusionOk="0">
                  <a:moveTo>
                    <a:pt x="632" y="1"/>
                  </a:moveTo>
                  <a:cubicBezTo>
                    <a:pt x="549" y="1"/>
                    <a:pt x="466" y="11"/>
                    <a:pt x="388" y="33"/>
                  </a:cubicBezTo>
                  <a:cubicBezTo>
                    <a:pt x="112" y="111"/>
                    <a:pt x="1" y="308"/>
                    <a:pt x="136" y="468"/>
                  </a:cubicBezTo>
                  <a:lnTo>
                    <a:pt x="250" y="559"/>
                  </a:lnTo>
                  <a:cubicBezTo>
                    <a:pt x="350" y="617"/>
                    <a:pt x="490" y="651"/>
                    <a:pt x="637" y="651"/>
                  </a:cubicBezTo>
                  <a:cubicBezTo>
                    <a:pt x="721" y="651"/>
                    <a:pt x="807" y="640"/>
                    <a:pt x="889" y="616"/>
                  </a:cubicBezTo>
                  <a:cubicBezTo>
                    <a:pt x="1158" y="542"/>
                    <a:pt x="1269" y="344"/>
                    <a:pt x="1141" y="181"/>
                  </a:cubicBezTo>
                  <a:cubicBezTo>
                    <a:pt x="1112" y="146"/>
                    <a:pt x="1077" y="118"/>
                    <a:pt x="1038" y="97"/>
                  </a:cubicBezTo>
                  <a:cubicBezTo>
                    <a:pt x="932" y="36"/>
                    <a:pt x="783" y="1"/>
                    <a:pt x="632"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5355650" y="4952200"/>
              <a:ext cx="30000" cy="16150"/>
            </a:xfrm>
            <a:custGeom>
              <a:avLst/>
              <a:gdLst/>
              <a:ahLst/>
              <a:cxnLst/>
              <a:rect l="l" t="t" r="r" b="b"/>
              <a:pathLst>
                <a:path w="1200" h="646" extrusionOk="0">
                  <a:moveTo>
                    <a:pt x="598" y="0"/>
                  </a:moveTo>
                  <a:cubicBezTo>
                    <a:pt x="377" y="0"/>
                    <a:pt x="167" y="75"/>
                    <a:pt x="92" y="201"/>
                  </a:cubicBezTo>
                  <a:cubicBezTo>
                    <a:pt x="0" y="319"/>
                    <a:pt x="51" y="463"/>
                    <a:pt x="208" y="553"/>
                  </a:cubicBezTo>
                  <a:lnTo>
                    <a:pt x="399" y="623"/>
                  </a:lnTo>
                  <a:cubicBezTo>
                    <a:pt x="465" y="638"/>
                    <a:pt x="534" y="645"/>
                    <a:pt x="601" y="645"/>
                  </a:cubicBezTo>
                  <a:cubicBezTo>
                    <a:pt x="823" y="645"/>
                    <a:pt x="1035" y="568"/>
                    <a:pt x="1121" y="442"/>
                  </a:cubicBezTo>
                  <a:cubicBezTo>
                    <a:pt x="1199" y="316"/>
                    <a:pt x="1143" y="181"/>
                    <a:pt x="991" y="93"/>
                  </a:cubicBezTo>
                  <a:cubicBezTo>
                    <a:pt x="934" y="61"/>
                    <a:pt x="872" y="37"/>
                    <a:pt x="806" y="24"/>
                  </a:cubicBezTo>
                  <a:cubicBezTo>
                    <a:pt x="738" y="8"/>
                    <a:pt x="668" y="0"/>
                    <a:pt x="598"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5322575" y="4996425"/>
              <a:ext cx="30475" cy="16175"/>
            </a:xfrm>
            <a:custGeom>
              <a:avLst/>
              <a:gdLst/>
              <a:ahLst/>
              <a:cxnLst/>
              <a:rect l="l" t="t" r="r" b="b"/>
              <a:pathLst>
                <a:path w="1219" h="647" extrusionOk="0">
                  <a:moveTo>
                    <a:pt x="610" y="0"/>
                  </a:moveTo>
                  <a:cubicBezTo>
                    <a:pt x="402" y="0"/>
                    <a:pt x="204" y="71"/>
                    <a:pt x="106" y="188"/>
                  </a:cubicBezTo>
                  <a:cubicBezTo>
                    <a:pt x="1" y="308"/>
                    <a:pt x="58" y="464"/>
                    <a:pt x="215" y="555"/>
                  </a:cubicBezTo>
                  <a:lnTo>
                    <a:pt x="378" y="614"/>
                  </a:lnTo>
                  <a:cubicBezTo>
                    <a:pt x="455" y="636"/>
                    <a:pt x="536" y="646"/>
                    <a:pt x="616" y="646"/>
                  </a:cubicBezTo>
                  <a:cubicBezTo>
                    <a:pt x="824" y="646"/>
                    <a:pt x="1023" y="577"/>
                    <a:pt x="1114" y="458"/>
                  </a:cubicBezTo>
                  <a:cubicBezTo>
                    <a:pt x="1219" y="333"/>
                    <a:pt x="1163" y="189"/>
                    <a:pt x="1001" y="96"/>
                  </a:cubicBezTo>
                  <a:cubicBezTo>
                    <a:pt x="951" y="68"/>
                    <a:pt x="898" y="46"/>
                    <a:pt x="842" y="32"/>
                  </a:cubicBezTo>
                  <a:cubicBezTo>
                    <a:pt x="767" y="10"/>
                    <a:pt x="687" y="0"/>
                    <a:pt x="610"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5285075" y="5039550"/>
              <a:ext cx="30600" cy="16175"/>
            </a:xfrm>
            <a:custGeom>
              <a:avLst/>
              <a:gdLst/>
              <a:ahLst/>
              <a:cxnLst/>
              <a:rect l="l" t="t" r="r" b="b"/>
              <a:pathLst>
                <a:path w="1224" h="647" extrusionOk="0">
                  <a:moveTo>
                    <a:pt x="605" y="1"/>
                  </a:moveTo>
                  <a:cubicBezTo>
                    <a:pt x="406" y="1"/>
                    <a:pt x="217" y="61"/>
                    <a:pt x="121" y="168"/>
                  </a:cubicBezTo>
                  <a:cubicBezTo>
                    <a:pt x="1" y="303"/>
                    <a:pt x="44" y="451"/>
                    <a:pt x="215" y="550"/>
                  </a:cubicBezTo>
                  <a:lnTo>
                    <a:pt x="344" y="607"/>
                  </a:lnTo>
                  <a:cubicBezTo>
                    <a:pt x="429" y="634"/>
                    <a:pt x="521" y="646"/>
                    <a:pt x="610" y="646"/>
                  </a:cubicBezTo>
                  <a:cubicBezTo>
                    <a:pt x="809" y="646"/>
                    <a:pt x="999" y="585"/>
                    <a:pt x="1100" y="480"/>
                  </a:cubicBezTo>
                  <a:cubicBezTo>
                    <a:pt x="1223" y="348"/>
                    <a:pt x="1170" y="193"/>
                    <a:pt x="1000" y="94"/>
                  </a:cubicBezTo>
                  <a:cubicBezTo>
                    <a:pt x="961" y="72"/>
                    <a:pt x="921" y="53"/>
                    <a:pt x="879" y="41"/>
                  </a:cubicBezTo>
                  <a:cubicBezTo>
                    <a:pt x="791" y="13"/>
                    <a:pt x="697" y="1"/>
                    <a:pt x="605"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5242775" y="5081300"/>
              <a:ext cx="30625" cy="16200"/>
            </a:xfrm>
            <a:custGeom>
              <a:avLst/>
              <a:gdLst/>
              <a:ahLst/>
              <a:cxnLst/>
              <a:rect l="l" t="t" r="r" b="b"/>
              <a:pathLst>
                <a:path w="1225" h="648" extrusionOk="0">
                  <a:moveTo>
                    <a:pt x="613" y="1"/>
                  </a:moveTo>
                  <a:cubicBezTo>
                    <a:pt x="432" y="1"/>
                    <a:pt x="255" y="55"/>
                    <a:pt x="141" y="152"/>
                  </a:cubicBezTo>
                  <a:lnTo>
                    <a:pt x="148" y="148"/>
                  </a:lnTo>
                  <a:lnTo>
                    <a:pt x="148" y="148"/>
                  </a:lnTo>
                  <a:cubicBezTo>
                    <a:pt x="0" y="283"/>
                    <a:pt x="44" y="448"/>
                    <a:pt x="229" y="554"/>
                  </a:cubicBezTo>
                  <a:lnTo>
                    <a:pt x="328" y="596"/>
                  </a:lnTo>
                  <a:cubicBezTo>
                    <a:pt x="420" y="631"/>
                    <a:pt x="524" y="648"/>
                    <a:pt x="626" y="648"/>
                  </a:cubicBezTo>
                  <a:cubicBezTo>
                    <a:pt x="810" y="648"/>
                    <a:pt x="990" y="594"/>
                    <a:pt x="1093" y="497"/>
                  </a:cubicBezTo>
                  <a:cubicBezTo>
                    <a:pt x="1224" y="366"/>
                    <a:pt x="1188" y="201"/>
                    <a:pt x="1015" y="102"/>
                  </a:cubicBezTo>
                  <a:cubicBezTo>
                    <a:pt x="980" y="81"/>
                    <a:pt x="944" y="66"/>
                    <a:pt x="906" y="53"/>
                  </a:cubicBezTo>
                  <a:cubicBezTo>
                    <a:pt x="815" y="18"/>
                    <a:pt x="713" y="1"/>
                    <a:pt x="613"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5196575" y="5121500"/>
              <a:ext cx="30675" cy="16125"/>
            </a:xfrm>
            <a:custGeom>
              <a:avLst/>
              <a:gdLst/>
              <a:ahLst/>
              <a:cxnLst/>
              <a:rect l="l" t="t" r="r" b="b"/>
              <a:pathLst>
                <a:path w="1227" h="645" extrusionOk="0">
                  <a:moveTo>
                    <a:pt x="616" y="0"/>
                  </a:moveTo>
                  <a:cubicBezTo>
                    <a:pt x="440" y="0"/>
                    <a:pt x="271" y="49"/>
                    <a:pt x="163" y="142"/>
                  </a:cubicBezTo>
                  <a:cubicBezTo>
                    <a:pt x="0" y="260"/>
                    <a:pt x="36" y="437"/>
                    <a:pt x="229" y="547"/>
                  </a:cubicBezTo>
                  <a:lnTo>
                    <a:pt x="293" y="585"/>
                  </a:lnTo>
                  <a:cubicBezTo>
                    <a:pt x="390" y="625"/>
                    <a:pt x="504" y="644"/>
                    <a:pt x="617" y="644"/>
                  </a:cubicBezTo>
                  <a:cubicBezTo>
                    <a:pt x="792" y="644"/>
                    <a:pt x="965" y="598"/>
                    <a:pt x="1072" y="511"/>
                  </a:cubicBezTo>
                  <a:cubicBezTo>
                    <a:pt x="1227" y="376"/>
                    <a:pt x="1192" y="199"/>
                    <a:pt x="999" y="89"/>
                  </a:cubicBezTo>
                  <a:cubicBezTo>
                    <a:pt x="981" y="78"/>
                    <a:pt x="962" y="68"/>
                    <a:pt x="942" y="60"/>
                  </a:cubicBezTo>
                  <a:cubicBezTo>
                    <a:pt x="840" y="20"/>
                    <a:pt x="727" y="0"/>
                    <a:pt x="616"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5146100" y="5159950"/>
              <a:ext cx="30975" cy="16175"/>
            </a:xfrm>
            <a:custGeom>
              <a:avLst/>
              <a:gdLst/>
              <a:ahLst/>
              <a:cxnLst/>
              <a:rect l="l" t="t" r="r" b="b"/>
              <a:pathLst>
                <a:path w="1239" h="647" extrusionOk="0">
                  <a:moveTo>
                    <a:pt x="609" y="1"/>
                  </a:moveTo>
                  <a:cubicBezTo>
                    <a:pt x="451" y="1"/>
                    <a:pt x="295" y="40"/>
                    <a:pt x="185" y="119"/>
                  </a:cubicBezTo>
                  <a:cubicBezTo>
                    <a:pt x="1" y="250"/>
                    <a:pt x="30" y="440"/>
                    <a:pt x="222" y="550"/>
                  </a:cubicBezTo>
                  <a:lnTo>
                    <a:pt x="272" y="571"/>
                  </a:lnTo>
                  <a:cubicBezTo>
                    <a:pt x="374" y="622"/>
                    <a:pt x="498" y="647"/>
                    <a:pt x="623" y="647"/>
                  </a:cubicBezTo>
                  <a:cubicBezTo>
                    <a:pt x="785" y="647"/>
                    <a:pt x="947" y="605"/>
                    <a:pt x="1059" y="526"/>
                  </a:cubicBezTo>
                  <a:cubicBezTo>
                    <a:pt x="1238" y="398"/>
                    <a:pt x="1211" y="210"/>
                    <a:pt x="1011" y="95"/>
                  </a:cubicBezTo>
                  <a:cubicBezTo>
                    <a:pt x="999" y="88"/>
                    <a:pt x="985" y="80"/>
                    <a:pt x="971" y="74"/>
                  </a:cubicBezTo>
                  <a:cubicBezTo>
                    <a:pt x="861" y="25"/>
                    <a:pt x="734" y="1"/>
                    <a:pt x="609"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5092075" y="5196625"/>
              <a:ext cx="30500" cy="16150"/>
            </a:xfrm>
            <a:custGeom>
              <a:avLst/>
              <a:gdLst/>
              <a:ahLst/>
              <a:cxnLst/>
              <a:rect l="l" t="t" r="r" b="b"/>
              <a:pathLst>
                <a:path w="1220" h="646" extrusionOk="0">
                  <a:moveTo>
                    <a:pt x="606" y="1"/>
                  </a:moveTo>
                  <a:cubicBezTo>
                    <a:pt x="457" y="1"/>
                    <a:pt x="310" y="35"/>
                    <a:pt x="206" y="109"/>
                  </a:cubicBezTo>
                  <a:lnTo>
                    <a:pt x="192" y="100"/>
                  </a:lnTo>
                  <a:lnTo>
                    <a:pt x="192" y="100"/>
                  </a:lnTo>
                  <a:cubicBezTo>
                    <a:pt x="1" y="235"/>
                    <a:pt x="2" y="433"/>
                    <a:pt x="216" y="556"/>
                  </a:cubicBezTo>
                  <a:lnTo>
                    <a:pt x="230" y="564"/>
                  </a:lnTo>
                  <a:cubicBezTo>
                    <a:pt x="341" y="617"/>
                    <a:pt x="479" y="645"/>
                    <a:pt x="615" y="645"/>
                  </a:cubicBezTo>
                  <a:cubicBezTo>
                    <a:pt x="766" y="645"/>
                    <a:pt x="915" y="611"/>
                    <a:pt x="1023" y="539"/>
                  </a:cubicBezTo>
                  <a:cubicBezTo>
                    <a:pt x="1214" y="414"/>
                    <a:pt x="1219" y="219"/>
                    <a:pt x="1010" y="97"/>
                  </a:cubicBezTo>
                  <a:cubicBezTo>
                    <a:pt x="1003" y="93"/>
                    <a:pt x="993" y="89"/>
                    <a:pt x="985" y="84"/>
                  </a:cubicBezTo>
                  <a:cubicBezTo>
                    <a:pt x="877" y="29"/>
                    <a:pt x="741" y="1"/>
                    <a:pt x="606"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048175" y="5223350"/>
              <a:ext cx="30450" cy="16075"/>
            </a:xfrm>
            <a:custGeom>
              <a:avLst/>
              <a:gdLst/>
              <a:ahLst/>
              <a:cxnLst/>
              <a:rect l="l" t="t" r="r" b="b"/>
              <a:pathLst>
                <a:path w="1218" h="643" extrusionOk="0">
                  <a:moveTo>
                    <a:pt x="603" y="0"/>
                  </a:moveTo>
                  <a:cubicBezTo>
                    <a:pt x="464" y="0"/>
                    <a:pt x="325" y="32"/>
                    <a:pt x="217" y="95"/>
                  </a:cubicBezTo>
                  <a:cubicBezTo>
                    <a:pt x="5" y="218"/>
                    <a:pt x="1" y="420"/>
                    <a:pt x="226" y="551"/>
                  </a:cubicBezTo>
                  <a:cubicBezTo>
                    <a:pt x="333" y="612"/>
                    <a:pt x="475" y="643"/>
                    <a:pt x="617" y="643"/>
                  </a:cubicBezTo>
                  <a:cubicBezTo>
                    <a:pt x="758" y="643"/>
                    <a:pt x="900" y="612"/>
                    <a:pt x="1006" y="551"/>
                  </a:cubicBezTo>
                  <a:lnTo>
                    <a:pt x="999" y="547"/>
                  </a:lnTo>
                  <a:cubicBezTo>
                    <a:pt x="1218" y="420"/>
                    <a:pt x="1218" y="222"/>
                    <a:pt x="1004" y="99"/>
                  </a:cubicBezTo>
                  <a:cubicBezTo>
                    <a:pt x="889" y="33"/>
                    <a:pt x="745" y="0"/>
                    <a:pt x="60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3362450" y="861100"/>
              <a:ext cx="2184150" cy="2810350"/>
            </a:xfrm>
            <a:custGeom>
              <a:avLst/>
              <a:gdLst/>
              <a:ahLst/>
              <a:cxnLst/>
              <a:rect l="l" t="t" r="r" b="b"/>
              <a:pathLst>
                <a:path w="87366" h="112414" extrusionOk="0">
                  <a:moveTo>
                    <a:pt x="85937" y="109736"/>
                  </a:moveTo>
                  <a:lnTo>
                    <a:pt x="84554" y="50741"/>
                  </a:lnTo>
                  <a:cubicBezTo>
                    <a:pt x="84476" y="47424"/>
                    <a:pt x="83354" y="45838"/>
                    <a:pt x="81168" y="44626"/>
                  </a:cubicBezTo>
                  <a:lnTo>
                    <a:pt x="2100" y="1414"/>
                  </a:lnTo>
                  <a:cubicBezTo>
                    <a:pt x="1293" y="972"/>
                    <a:pt x="559" y="826"/>
                    <a:pt x="1" y="1065"/>
                  </a:cubicBezTo>
                  <a:lnTo>
                    <a:pt x="1" y="1065"/>
                  </a:lnTo>
                  <a:cubicBezTo>
                    <a:pt x="1" y="1065"/>
                    <a:pt x="1297" y="274"/>
                    <a:pt x="1417" y="225"/>
                  </a:cubicBezTo>
                  <a:lnTo>
                    <a:pt x="1417" y="225"/>
                  </a:lnTo>
                  <a:lnTo>
                    <a:pt x="1417" y="225"/>
                  </a:lnTo>
                  <a:cubicBezTo>
                    <a:pt x="1973" y="1"/>
                    <a:pt x="2696" y="150"/>
                    <a:pt x="3492" y="585"/>
                  </a:cubicBezTo>
                  <a:lnTo>
                    <a:pt x="82561" y="43797"/>
                  </a:lnTo>
                  <a:cubicBezTo>
                    <a:pt x="84747" y="45010"/>
                    <a:pt x="85869" y="46596"/>
                    <a:pt x="85947" y="49912"/>
                  </a:cubicBezTo>
                  <a:lnTo>
                    <a:pt x="87328" y="108906"/>
                  </a:lnTo>
                  <a:cubicBezTo>
                    <a:pt x="87366" y="110493"/>
                    <a:pt x="86950" y="111396"/>
                    <a:pt x="86269" y="111725"/>
                  </a:cubicBezTo>
                  <a:lnTo>
                    <a:pt x="85108" y="112414"/>
                  </a:lnTo>
                  <a:cubicBezTo>
                    <a:pt x="85651" y="112000"/>
                    <a:pt x="85969" y="111133"/>
                    <a:pt x="85937" y="109736"/>
                  </a:cubicBezTo>
                  <a:close/>
                </a:path>
              </a:pathLst>
            </a:custGeom>
            <a:solidFill>
              <a:srgbClr val="51B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5483100" y="3675575"/>
              <a:ext cx="0" cy="25"/>
            </a:xfrm>
            <a:custGeom>
              <a:avLst/>
              <a:gdLst/>
              <a:ahLst/>
              <a:cxnLst/>
              <a:rect l="l" t="t" r="r" b="b"/>
              <a:pathLst>
                <a:path h="1" extrusionOk="0">
                  <a:moveTo>
                    <a:pt x="0" y="1"/>
                  </a:moveTo>
                  <a:lnTo>
                    <a:pt x="0" y="1"/>
                  </a:lnTo>
                  <a:lnTo>
                    <a:pt x="0" y="1"/>
                  </a:lnTo>
                  <a:close/>
                </a:path>
              </a:pathLst>
            </a:custGeom>
            <a:solidFill>
              <a:srgbClr val="A6A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1978900" y="3426800"/>
              <a:ext cx="3485525" cy="1227775"/>
            </a:xfrm>
            <a:custGeom>
              <a:avLst/>
              <a:gdLst/>
              <a:ahLst/>
              <a:cxnLst/>
              <a:rect l="l" t="t" r="r" b="b"/>
              <a:pathLst>
                <a:path w="139421" h="49111" extrusionOk="0">
                  <a:moveTo>
                    <a:pt x="139415" y="14809"/>
                  </a:moveTo>
                  <a:cubicBezTo>
                    <a:pt x="139421" y="14709"/>
                    <a:pt x="139419" y="14609"/>
                    <a:pt x="139408" y="14510"/>
                  </a:cubicBezTo>
                  <a:lnTo>
                    <a:pt x="139339" y="11529"/>
                  </a:lnTo>
                  <a:lnTo>
                    <a:pt x="139339" y="11529"/>
                  </a:lnTo>
                  <a:cubicBezTo>
                    <a:pt x="139277" y="12272"/>
                    <a:pt x="138724" y="13049"/>
                    <a:pt x="137690" y="13679"/>
                  </a:cubicBezTo>
                  <a:lnTo>
                    <a:pt x="87289" y="44372"/>
                  </a:lnTo>
                  <a:cubicBezTo>
                    <a:pt x="85251" y="45613"/>
                    <a:pt x="82127" y="45816"/>
                    <a:pt x="80314" y="44825"/>
                  </a:cubicBezTo>
                  <a:lnTo>
                    <a:pt x="1245" y="1613"/>
                  </a:lnTo>
                  <a:cubicBezTo>
                    <a:pt x="470" y="1189"/>
                    <a:pt x="62" y="615"/>
                    <a:pt x="6" y="0"/>
                  </a:cubicBezTo>
                  <a:lnTo>
                    <a:pt x="0" y="0"/>
                  </a:lnTo>
                  <a:lnTo>
                    <a:pt x="74" y="3196"/>
                  </a:lnTo>
                  <a:lnTo>
                    <a:pt x="77" y="3196"/>
                  </a:lnTo>
                  <a:cubicBezTo>
                    <a:pt x="98" y="3847"/>
                    <a:pt x="506" y="4461"/>
                    <a:pt x="1322" y="4907"/>
                  </a:cubicBezTo>
                  <a:lnTo>
                    <a:pt x="80390" y="48119"/>
                  </a:lnTo>
                  <a:cubicBezTo>
                    <a:pt x="82204" y="49110"/>
                    <a:pt x="85328" y="48907"/>
                    <a:pt x="87367" y="47666"/>
                  </a:cubicBezTo>
                  <a:lnTo>
                    <a:pt x="137766" y="16971"/>
                  </a:lnTo>
                  <a:cubicBezTo>
                    <a:pt x="138796" y="16344"/>
                    <a:pt x="139351" y="15570"/>
                    <a:pt x="139414" y="14832"/>
                  </a:cubicBezTo>
                  <a:lnTo>
                    <a:pt x="139415" y="14832"/>
                  </a:lnTo>
                  <a:close/>
                </a:path>
              </a:pathLst>
            </a:custGeom>
            <a:solidFill>
              <a:srgbClr val="51B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1968900" y="3053000"/>
              <a:ext cx="2706350" cy="1519225"/>
            </a:xfrm>
            <a:custGeom>
              <a:avLst/>
              <a:gdLst/>
              <a:ahLst/>
              <a:cxnLst/>
              <a:rect l="l" t="t" r="r" b="b"/>
              <a:pathLst>
                <a:path w="108254" h="60769" extrusionOk="0">
                  <a:moveTo>
                    <a:pt x="107994" y="46657"/>
                  </a:moveTo>
                  <a:lnTo>
                    <a:pt x="107994" y="46657"/>
                  </a:lnTo>
                  <a:lnTo>
                    <a:pt x="22611" y="1"/>
                  </a:lnTo>
                  <a:lnTo>
                    <a:pt x="2052" y="12521"/>
                  </a:lnTo>
                  <a:cubicBezTo>
                    <a:pt x="1821" y="12661"/>
                    <a:pt x="1600" y="12819"/>
                    <a:pt x="1394" y="12995"/>
                  </a:cubicBezTo>
                  <a:lnTo>
                    <a:pt x="1391" y="12998"/>
                  </a:lnTo>
                  <a:cubicBezTo>
                    <a:pt x="0" y="14191"/>
                    <a:pt x="52" y="15694"/>
                    <a:pt x="1645" y="16564"/>
                  </a:cubicBezTo>
                  <a:lnTo>
                    <a:pt x="80714" y="59776"/>
                  </a:lnTo>
                  <a:cubicBezTo>
                    <a:pt x="82527" y="60768"/>
                    <a:pt x="85651" y="60565"/>
                    <a:pt x="87689" y="59323"/>
                  </a:cubicBezTo>
                  <a:lnTo>
                    <a:pt x="108254" y="46800"/>
                  </a:lnTo>
                  <a:close/>
                </a:path>
              </a:pathLst>
            </a:custGeom>
            <a:solidFill>
              <a:srgbClr val="82E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2534175" y="2562550"/>
              <a:ext cx="2942450" cy="1660450"/>
            </a:xfrm>
            <a:custGeom>
              <a:avLst/>
              <a:gdLst/>
              <a:ahLst/>
              <a:cxnLst/>
              <a:rect l="l" t="t" r="r" b="b"/>
              <a:pathLst>
                <a:path w="117698" h="66418" extrusionOk="0">
                  <a:moveTo>
                    <a:pt x="85643" y="66418"/>
                  </a:moveTo>
                  <a:lnTo>
                    <a:pt x="115477" y="48248"/>
                  </a:lnTo>
                  <a:cubicBezTo>
                    <a:pt x="117517" y="47006"/>
                    <a:pt x="117698" y="45195"/>
                    <a:pt x="115884" y="44205"/>
                  </a:cubicBezTo>
                  <a:lnTo>
                    <a:pt x="36816" y="993"/>
                  </a:lnTo>
                  <a:cubicBezTo>
                    <a:pt x="35002" y="0"/>
                    <a:pt x="31878" y="204"/>
                    <a:pt x="29840" y="1446"/>
                  </a:cubicBezTo>
                  <a:lnTo>
                    <a:pt x="0" y="19619"/>
                  </a:lnTo>
                  <a:close/>
                </a:path>
              </a:pathLst>
            </a:custGeom>
            <a:solidFill>
              <a:srgbClr val="82E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2821500" y="3906575"/>
              <a:ext cx="362125" cy="197350"/>
            </a:xfrm>
            <a:custGeom>
              <a:avLst/>
              <a:gdLst/>
              <a:ahLst/>
              <a:cxnLst/>
              <a:rect l="l" t="t" r="r" b="b"/>
              <a:pathLst>
                <a:path w="14485" h="7894" extrusionOk="0">
                  <a:moveTo>
                    <a:pt x="646" y="0"/>
                  </a:moveTo>
                  <a:cubicBezTo>
                    <a:pt x="411" y="0"/>
                    <a:pt x="176" y="54"/>
                    <a:pt x="0" y="161"/>
                  </a:cubicBezTo>
                  <a:lnTo>
                    <a:pt x="14150" y="7893"/>
                  </a:lnTo>
                  <a:cubicBezTo>
                    <a:pt x="14485" y="7690"/>
                    <a:pt x="14475" y="7372"/>
                    <a:pt x="14129" y="7183"/>
                  </a:cubicBezTo>
                  <a:lnTo>
                    <a:pt x="1233" y="135"/>
                  </a:lnTo>
                  <a:cubicBezTo>
                    <a:pt x="1068" y="45"/>
                    <a:pt x="857" y="0"/>
                    <a:pt x="64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3584950" y="2670750"/>
              <a:ext cx="1693700" cy="927025"/>
            </a:xfrm>
            <a:custGeom>
              <a:avLst/>
              <a:gdLst/>
              <a:ahLst/>
              <a:cxnLst/>
              <a:rect l="l" t="t" r="r" b="b"/>
              <a:pathLst>
                <a:path w="67748" h="37081" extrusionOk="0">
                  <a:moveTo>
                    <a:pt x="892" y="1"/>
                  </a:moveTo>
                  <a:lnTo>
                    <a:pt x="1" y="543"/>
                  </a:lnTo>
                  <a:lnTo>
                    <a:pt x="66857" y="37081"/>
                  </a:lnTo>
                  <a:lnTo>
                    <a:pt x="67748" y="36539"/>
                  </a:lnTo>
                  <a:lnTo>
                    <a:pt x="892" y="1"/>
                  </a:ln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3"/>
            <p:cNvSpPr/>
            <p:nvPr/>
          </p:nvSpPr>
          <p:spPr>
            <a:xfrm>
              <a:off x="3333600" y="871650"/>
              <a:ext cx="2178950" cy="2820825"/>
            </a:xfrm>
            <a:custGeom>
              <a:avLst/>
              <a:gdLst/>
              <a:ahLst/>
              <a:cxnLst/>
              <a:rect l="l" t="t" r="r" b="b"/>
              <a:pathLst>
                <a:path w="87158" h="112833" extrusionOk="0">
                  <a:moveTo>
                    <a:pt x="4839" y="68629"/>
                  </a:moveTo>
                  <a:lnTo>
                    <a:pt x="83907" y="111841"/>
                  </a:lnTo>
                  <a:cubicBezTo>
                    <a:pt x="85721" y="112832"/>
                    <a:pt x="87158" y="112208"/>
                    <a:pt x="87091" y="109314"/>
                  </a:cubicBezTo>
                  <a:lnTo>
                    <a:pt x="85708" y="50319"/>
                  </a:lnTo>
                  <a:cubicBezTo>
                    <a:pt x="85630" y="47002"/>
                    <a:pt x="84508" y="45416"/>
                    <a:pt x="82322" y="44204"/>
                  </a:cubicBezTo>
                  <a:lnTo>
                    <a:pt x="3254" y="992"/>
                  </a:lnTo>
                  <a:cubicBezTo>
                    <a:pt x="1440" y="1"/>
                    <a:pt x="0" y="492"/>
                    <a:pt x="70" y="3518"/>
                  </a:cubicBezTo>
                  <a:lnTo>
                    <a:pt x="1453" y="62512"/>
                  </a:lnTo>
                  <a:cubicBezTo>
                    <a:pt x="1543" y="66366"/>
                    <a:pt x="2855" y="67549"/>
                    <a:pt x="4839" y="68629"/>
                  </a:cubicBezTo>
                  <a:close/>
                </a:path>
              </a:pathLst>
            </a:custGeom>
            <a:solidFill>
              <a:srgbClr val="82E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3344125" y="885000"/>
              <a:ext cx="2158025" cy="2794075"/>
            </a:xfrm>
            <a:custGeom>
              <a:avLst/>
              <a:gdLst/>
              <a:ahLst/>
              <a:cxnLst/>
              <a:rect l="l" t="t" r="r" b="b"/>
              <a:pathLst>
                <a:path w="86321" h="111763" extrusionOk="0">
                  <a:moveTo>
                    <a:pt x="2625" y="802"/>
                  </a:moveTo>
                  <a:lnTo>
                    <a:pt x="82130" y="44251"/>
                  </a:lnTo>
                  <a:cubicBezTo>
                    <a:pt x="83596" y="45053"/>
                    <a:pt x="84819" y="47053"/>
                    <a:pt x="84858" y="48712"/>
                  </a:cubicBezTo>
                  <a:lnTo>
                    <a:pt x="86281" y="109406"/>
                  </a:lnTo>
                  <a:cubicBezTo>
                    <a:pt x="86320" y="111065"/>
                    <a:pt x="85159" y="111763"/>
                    <a:pt x="83694" y="110961"/>
                  </a:cubicBezTo>
                  <a:lnTo>
                    <a:pt x="4189" y="67511"/>
                  </a:lnTo>
                  <a:cubicBezTo>
                    <a:pt x="2724" y="66709"/>
                    <a:pt x="1500" y="64709"/>
                    <a:pt x="1461" y="63050"/>
                  </a:cubicBezTo>
                  <a:lnTo>
                    <a:pt x="38" y="2358"/>
                  </a:lnTo>
                  <a:cubicBezTo>
                    <a:pt x="0" y="698"/>
                    <a:pt x="1160" y="1"/>
                    <a:pt x="2625" y="802"/>
                  </a:cubicBezTo>
                  <a:close/>
                </a:path>
              </a:pathLst>
            </a:custGeom>
            <a:solidFill>
              <a:srgbClr val="82E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3422325" y="1003625"/>
              <a:ext cx="1999825" cy="2481625"/>
            </a:xfrm>
            <a:custGeom>
              <a:avLst/>
              <a:gdLst/>
              <a:ahLst/>
              <a:cxnLst/>
              <a:rect l="l" t="t" r="r" b="b"/>
              <a:pathLst>
                <a:path w="79993" h="99265" extrusionOk="0">
                  <a:moveTo>
                    <a:pt x="79983" y="98576"/>
                  </a:moveTo>
                  <a:lnTo>
                    <a:pt x="78683" y="43068"/>
                  </a:lnTo>
                  <a:cubicBezTo>
                    <a:pt x="78677" y="42874"/>
                    <a:pt x="78570" y="42699"/>
                    <a:pt x="78401" y="42605"/>
                  </a:cubicBezTo>
                  <a:lnTo>
                    <a:pt x="810" y="200"/>
                  </a:lnTo>
                  <a:cubicBezTo>
                    <a:pt x="445" y="1"/>
                    <a:pt x="0" y="271"/>
                    <a:pt x="10" y="688"/>
                  </a:cubicBezTo>
                  <a:lnTo>
                    <a:pt x="1311" y="56198"/>
                  </a:lnTo>
                  <a:cubicBezTo>
                    <a:pt x="1315" y="56391"/>
                    <a:pt x="1422" y="56567"/>
                    <a:pt x="1592" y="56659"/>
                  </a:cubicBezTo>
                  <a:lnTo>
                    <a:pt x="79182" y="99064"/>
                  </a:lnTo>
                  <a:cubicBezTo>
                    <a:pt x="79548" y="99265"/>
                    <a:pt x="79993" y="98993"/>
                    <a:pt x="79983" y="9857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3422350" y="1006950"/>
              <a:ext cx="1516475" cy="1557950"/>
            </a:xfrm>
            <a:custGeom>
              <a:avLst/>
              <a:gdLst/>
              <a:ahLst/>
              <a:cxnLst/>
              <a:rect l="l" t="t" r="r" b="b"/>
              <a:pathLst>
                <a:path w="60659" h="62318" extrusionOk="0">
                  <a:moveTo>
                    <a:pt x="550" y="0"/>
                  </a:moveTo>
                  <a:cubicBezTo>
                    <a:pt x="263" y="0"/>
                    <a:pt x="0" y="234"/>
                    <a:pt x="9" y="555"/>
                  </a:cubicBezTo>
                  <a:lnTo>
                    <a:pt x="1310" y="56065"/>
                  </a:lnTo>
                  <a:cubicBezTo>
                    <a:pt x="1314" y="56258"/>
                    <a:pt x="1421" y="56434"/>
                    <a:pt x="1591" y="56526"/>
                  </a:cubicBezTo>
                  <a:lnTo>
                    <a:pt x="12188" y="62318"/>
                  </a:lnTo>
                  <a:lnTo>
                    <a:pt x="60658" y="32776"/>
                  </a:lnTo>
                  <a:lnTo>
                    <a:pt x="24804" y="13181"/>
                  </a:lnTo>
                  <a:lnTo>
                    <a:pt x="809" y="67"/>
                  </a:lnTo>
                  <a:cubicBezTo>
                    <a:pt x="725" y="21"/>
                    <a:pt x="637" y="0"/>
                    <a:pt x="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2892975" y="3485775"/>
              <a:ext cx="1001975" cy="563200"/>
            </a:xfrm>
            <a:custGeom>
              <a:avLst/>
              <a:gdLst/>
              <a:ahLst/>
              <a:cxnLst/>
              <a:rect l="l" t="t" r="r" b="b"/>
              <a:pathLst>
                <a:path w="40079" h="22528" extrusionOk="0">
                  <a:moveTo>
                    <a:pt x="11848" y="0"/>
                  </a:moveTo>
                  <a:cubicBezTo>
                    <a:pt x="11406" y="0"/>
                    <a:pt x="10961" y="103"/>
                    <a:pt x="10629" y="305"/>
                  </a:cubicBezTo>
                  <a:lnTo>
                    <a:pt x="0" y="6778"/>
                  </a:lnTo>
                  <a:lnTo>
                    <a:pt x="28816" y="22527"/>
                  </a:lnTo>
                  <a:lnTo>
                    <a:pt x="39445" y="16054"/>
                  </a:lnTo>
                  <a:cubicBezTo>
                    <a:pt x="40079" y="15668"/>
                    <a:pt x="40061" y="15065"/>
                    <a:pt x="39407" y="14707"/>
                  </a:cubicBezTo>
                  <a:lnTo>
                    <a:pt x="12961" y="255"/>
                  </a:lnTo>
                  <a:cubicBezTo>
                    <a:pt x="12650" y="84"/>
                    <a:pt x="12250" y="0"/>
                    <a:pt x="11848" y="0"/>
                  </a:cubicBezTo>
                  <a:close/>
                </a:path>
              </a:pathLst>
            </a:custGeom>
            <a:solidFill>
              <a:srgbClr val="6C7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3075375" y="3861875"/>
              <a:ext cx="527000" cy="289000"/>
            </a:xfrm>
            <a:custGeom>
              <a:avLst/>
              <a:gdLst/>
              <a:ahLst/>
              <a:cxnLst/>
              <a:rect l="l" t="t" r="r" b="b"/>
              <a:pathLst>
                <a:path w="21080" h="11560" extrusionOk="0">
                  <a:moveTo>
                    <a:pt x="6899" y="1"/>
                  </a:moveTo>
                  <a:lnTo>
                    <a:pt x="0" y="4203"/>
                  </a:lnTo>
                  <a:lnTo>
                    <a:pt x="12995" y="11305"/>
                  </a:lnTo>
                  <a:cubicBezTo>
                    <a:pt x="13306" y="11476"/>
                    <a:pt x="13705" y="11560"/>
                    <a:pt x="14106" y="11560"/>
                  </a:cubicBezTo>
                  <a:cubicBezTo>
                    <a:pt x="14549" y="11560"/>
                    <a:pt x="14994" y="11457"/>
                    <a:pt x="15327" y="11255"/>
                  </a:cubicBezTo>
                  <a:lnTo>
                    <a:pt x="21079" y="7751"/>
                  </a:lnTo>
                  <a:lnTo>
                    <a:pt x="6899" y="1"/>
                  </a:lnTo>
                  <a:close/>
                </a:path>
              </a:pathLst>
            </a:custGeom>
            <a:solidFill>
              <a:srgbClr val="5C5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2722275" y="3661925"/>
              <a:ext cx="514225" cy="298800"/>
            </a:xfrm>
            <a:custGeom>
              <a:avLst/>
              <a:gdLst/>
              <a:ahLst/>
              <a:cxnLst/>
              <a:rect l="l" t="t" r="r" b="b"/>
              <a:pathLst>
                <a:path w="20569" h="11952" extrusionOk="0">
                  <a:moveTo>
                    <a:pt x="6386" y="0"/>
                  </a:moveTo>
                  <a:lnTo>
                    <a:pt x="634" y="3504"/>
                  </a:lnTo>
                  <a:cubicBezTo>
                    <a:pt x="1" y="3889"/>
                    <a:pt x="18" y="4493"/>
                    <a:pt x="673" y="4851"/>
                  </a:cubicBezTo>
                  <a:lnTo>
                    <a:pt x="13668" y="11952"/>
                  </a:lnTo>
                  <a:lnTo>
                    <a:pt x="20568" y="7750"/>
                  </a:lnTo>
                  <a:lnTo>
                    <a:pt x="6386" y="0"/>
                  </a:lnTo>
                  <a:close/>
                </a:path>
              </a:pathLst>
            </a:custGeom>
            <a:solidFill>
              <a:srgbClr val="5C5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2892975" y="3485750"/>
              <a:ext cx="1000175" cy="391700"/>
            </a:xfrm>
            <a:custGeom>
              <a:avLst/>
              <a:gdLst/>
              <a:ahLst/>
              <a:cxnLst/>
              <a:rect l="l" t="t" r="r" b="b"/>
              <a:pathLst>
                <a:path w="40007" h="15668" extrusionOk="0">
                  <a:moveTo>
                    <a:pt x="11850" y="1"/>
                  </a:moveTo>
                  <a:cubicBezTo>
                    <a:pt x="11407" y="1"/>
                    <a:pt x="10961" y="103"/>
                    <a:pt x="10629" y="306"/>
                  </a:cubicBezTo>
                  <a:lnTo>
                    <a:pt x="0" y="6778"/>
                  </a:lnTo>
                  <a:lnTo>
                    <a:pt x="513" y="7058"/>
                  </a:lnTo>
                  <a:lnTo>
                    <a:pt x="10642" y="889"/>
                  </a:lnTo>
                  <a:cubicBezTo>
                    <a:pt x="10974" y="687"/>
                    <a:pt x="11420" y="585"/>
                    <a:pt x="11862" y="585"/>
                  </a:cubicBezTo>
                  <a:cubicBezTo>
                    <a:pt x="12264" y="585"/>
                    <a:pt x="12664" y="669"/>
                    <a:pt x="12975" y="838"/>
                  </a:cubicBezTo>
                  <a:lnTo>
                    <a:pt x="39420" y="15292"/>
                  </a:lnTo>
                  <a:cubicBezTo>
                    <a:pt x="39616" y="15400"/>
                    <a:pt x="39747" y="15529"/>
                    <a:pt x="39829" y="15667"/>
                  </a:cubicBezTo>
                  <a:cubicBezTo>
                    <a:pt x="40006" y="15334"/>
                    <a:pt x="39868" y="14960"/>
                    <a:pt x="39407" y="14708"/>
                  </a:cubicBezTo>
                  <a:lnTo>
                    <a:pt x="12961" y="254"/>
                  </a:lnTo>
                  <a:cubicBezTo>
                    <a:pt x="12651" y="85"/>
                    <a:pt x="12252" y="1"/>
                    <a:pt x="11850" y="1"/>
                  </a:cubicBezTo>
                  <a:close/>
                </a:path>
              </a:pathLst>
            </a:custGeom>
            <a:solidFill>
              <a:srgbClr val="9FA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3075375" y="3861875"/>
              <a:ext cx="527000" cy="201375"/>
            </a:xfrm>
            <a:custGeom>
              <a:avLst/>
              <a:gdLst/>
              <a:ahLst/>
              <a:cxnLst/>
              <a:rect l="l" t="t" r="r" b="b"/>
              <a:pathLst>
                <a:path w="21080" h="8055" extrusionOk="0">
                  <a:moveTo>
                    <a:pt x="6899" y="1"/>
                  </a:moveTo>
                  <a:lnTo>
                    <a:pt x="0" y="4203"/>
                  </a:lnTo>
                  <a:lnTo>
                    <a:pt x="512" y="4483"/>
                  </a:lnTo>
                  <a:lnTo>
                    <a:pt x="6913" y="585"/>
                  </a:lnTo>
                  <a:lnTo>
                    <a:pt x="20580" y="8055"/>
                  </a:lnTo>
                  <a:lnTo>
                    <a:pt x="21079" y="7751"/>
                  </a:lnTo>
                  <a:lnTo>
                    <a:pt x="6899" y="1"/>
                  </a:lnTo>
                  <a:close/>
                </a:path>
              </a:pathLst>
            </a:custGeom>
            <a:solidFill>
              <a:srgbClr val="9FA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2724125" y="3661925"/>
              <a:ext cx="512375" cy="201375"/>
            </a:xfrm>
            <a:custGeom>
              <a:avLst/>
              <a:gdLst/>
              <a:ahLst/>
              <a:cxnLst/>
              <a:rect l="l" t="t" r="r" b="b"/>
              <a:pathLst>
                <a:path w="20495" h="8055" extrusionOk="0">
                  <a:moveTo>
                    <a:pt x="6314" y="0"/>
                  </a:moveTo>
                  <a:lnTo>
                    <a:pt x="561" y="3504"/>
                  </a:lnTo>
                  <a:cubicBezTo>
                    <a:pt x="118" y="3775"/>
                    <a:pt x="1" y="4150"/>
                    <a:pt x="192" y="4475"/>
                  </a:cubicBezTo>
                  <a:cubicBezTo>
                    <a:pt x="264" y="4335"/>
                    <a:pt x="388" y="4201"/>
                    <a:pt x="575" y="4089"/>
                  </a:cubicBezTo>
                  <a:lnTo>
                    <a:pt x="6328" y="584"/>
                  </a:lnTo>
                  <a:lnTo>
                    <a:pt x="19995" y="8054"/>
                  </a:lnTo>
                  <a:lnTo>
                    <a:pt x="20494" y="7750"/>
                  </a:lnTo>
                  <a:lnTo>
                    <a:pt x="6314" y="0"/>
                  </a:lnTo>
                  <a:close/>
                </a:path>
              </a:pathLst>
            </a:custGeom>
            <a:solidFill>
              <a:srgbClr val="9FA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4982525" y="3705350"/>
              <a:ext cx="227900" cy="129450"/>
            </a:xfrm>
            <a:custGeom>
              <a:avLst/>
              <a:gdLst/>
              <a:ahLst/>
              <a:cxnLst/>
              <a:rect l="l" t="t" r="r" b="b"/>
              <a:pathLst>
                <a:path w="9116" h="5178" extrusionOk="0">
                  <a:moveTo>
                    <a:pt x="4537" y="0"/>
                  </a:moveTo>
                  <a:cubicBezTo>
                    <a:pt x="4347" y="0"/>
                    <a:pt x="4143" y="50"/>
                    <a:pt x="3987" y="145"/>
                  </a:cubicBezTo>
                  <a:lnTo>
                    <a:pt x="297" y="2392"/>
                  </a:lnTo>
                  <a:cubicBezTo>
                    <a:pt x="26" y="2558"/>
                    <a:pt x="0" y="2799"/>
                    <a:pt x="243" y="2931"/>
                  </a:cubicBezTo>
                  <a:lnTo>
                    <a:pt x="4199" y="5093"/>
                  </a:lnTo>
                  <a:cubicBezTo>
                    <a:pt x="4302" y="5150"/>
                    <a:pt x="4438" y="5177"/>
                    <a:pt x="4580" y="5177"/>
                  </a:cubicBezTo>
                  <a:cubicBezTo>
                    <a:pt x="4771" y="5177"/>
                    <a:pt x="4974" y="5128"/>
                    <a:pt x="5130" y="5033"/>
                  </a:cubicBezTo>
                  <a:lnTo>
                    <a:pt x="8820" y="2786"/>
                  </a:lnTo>
                  <a:cubicBezTo>
                    <a:pt x="9092" y="2621"/>
                    <a:pt x="9115" y="2379"/>
                    <a:pt x="8873" y="2247"/>
                  </a:cubicBezTo>
                  <a:lnTo>
                    <a:pt x="4917" y="84"/>
                  </a:lnTo>
                  <a:cubicBezTo>
                    <a:pt x="4814"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4848700" y="3632225"/>
              <a:ext cx="227900" cy="129475"/>
            </a:xfrm>
            <a:custGeom>
              <a:avLst/>
              <a:gdLst/>
              <a:ahLst/>
              <a:cxnLst/>
              <a:rect l="l" t="t" r="r" b="b"/>
              <a:pathLst>
                <a:path w="9116" h="5179" extrusionOk="0">
                  <a:moveTo>
                    <a:pt x="4537" y="1"/>
                  </a:moveTo>
                  <a:cubicBezTo>
                    <a:pt x="4346" y="1"/>
                    <a:pt x="4142" y="50"/>
                    <a:pt x="3986" y="145"/>
                  </a:cubicBezTo>
                  <a:lnTo>
                    <a:pt x="296" y="2392"/>
                  </a:lnTo>
                  <a:cubicBezTo>
                    <a:pt x="24" y="2557"/>
                    <a:pt x="1" y="2798"/>
                    <a:pt x="242" y="2931"/>
                  </a:cubicBezTo>
                  <a:lnTo>
                    <a:pt x="4199" y="5094"/>
                  </a:lnTo>
                  <a:cubicBezTo>
                    <a:pt x="4302" y="5151"/>
                    <a:pt x="4438" y="5178"/>
                    <a:pt x="4580" y="5178"/>
                  </a:cubicBezTo>
                  <a:cubicBezTo>
                    <a:pt x="4771" y="5178"/>
                    <a:pt x="4974" y="5129"/>
                    <a:pt x="5129" y="5034"/>
                  </a:cubicBezTo>
                  <a:lnTo>
                    <a:pt x="8819" y="2786"/>
                  </a:lnTo>
                  <a:cubicBezTo>
                    <a:pt x="9091" y="2621"/>
                    <a:pt x="9116" y="2380"/>
                    <a:pt x="8873" y="2247"/>
                  </a:cubicBezTo>
                  <a:lnTo>
                    <a:pt x="4917" y="84"/>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4714850" y="3559100"/>
              <a:ext cx="227900" cy="129425"/>
            </a:xfrm>
            <a:custGeom>
              <a:avLst/>
              <a:gdLst/>
              <a:ahLst/>
              <a:cxnLst/>
              <a:rect l="l" t="t" r="r" b="b"/>
              <a:pathLst>
                <a:path w="9116" h="5177" extrusionOk="0">
                  <a:moveTo>
                    <a:pt x="4538" y="0"/>
                  </a:moveTo>
                  <a:cubicBezTo>
                    <a:pt x="4347" y="0"/>
                    <a:pt x="4143" y="49"/>
                    <a:pt x="3987" y="145"/>
                  </a:cubicBezTo>
                  <a:lnTo>
                    <a:pt x="297" y="2392"/>
                  </a:lnTo>
                  <a:cubicBezTo>
                    <a:pt x="26" y="2556"/>
                    <a:pt x="1" y="2799"/>
                    <a:pt x="243" y="2931"/>
                  </a:cubicBezTo>
                  <a:lnTo>
                    <a:pt x="4201" y="5093"/>
                  </a:lnTo>
                  <a:cubicBezTo>
                    <a:pt x="4303" y="5150"/>
                    <a:pt x="4438" y="5177"/>
                    <a:pt x="4580" y="5177"/>
                  </a:cubicBezTo>
                  <a:cubicBezTo>
                    <a:pt x="4771" y="5177"/>
                    <a:pt x="4974" y="5127"/>
                    <a:pt x="5130" y="5033"/>
                  </a:cubicBezTo>
                  <a:lnTo>
                    <a:pt x="8820" y="2785"/>
                  </a:lnTo>
                  <a:cubicBezTo>
                    <a:pt x="9092" y="2620"/>
                    <a:pt x="9116" y="2379"/>
                    <a:pt x="8874" y="2247"/>
                  </a:cubicBezTo>
                  <a:lnTo>
                    <a:pt x="4917" y="83"/>
                  </a:lnTo>
                  <a:cubicBezTo>
                    <a:pt x="4814" y="27"/>
                    <a:pt x="4679" y="0"/>
                    <a:pt x="4538"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4581025" y="3485950"/>
              <a:ext cx="227900" cy="129400"/>
            </a:xfrm>
            <a:custGeom>
              <a:avLst/>
              <a:gdLst/>
              <a:ahLst/>
              <a:cxnLst/>
              <a:rect l="l" t="t" r="r" b="b"/>
              <a:pathLst>
                <a:path w="9116" h="5176" extrusionOk="0">
                  <a:moveTo>
                    <a:pt x="4537" y="0"/>
                  </a:moveTo>
                  <a:cubicBezTo>
                    <a:pt x="4346" y="0"/>
                    <a:pt x="4142" y="49"/>
                    <a:pt x="3986" y="145"/>
                  </a:cubicBezTo>
                  <a:lnTo>
                    <a:pt x="296" y="2392"/>
                  </a:lnTo>
                  <a:cubicBezTo>
                    <a:pt x="26" y="2558"/>
                    <a:pt x="1" y="2799"/>
                    <a:pt x="243" y="2930"/>
                  </a:cubicBezTo>
                  <a:lnTo>
                    <a:pt x="4199" y="5092"/>
                  </a:lnTo>
                  <a:cubicBezTo>
                    <a:pt x="4303" y="5148"/>
                    <a:pt x="4438" y="5176"/>
                    <a:pt x="4579" y="5176"/>
                  </a:cubicBezTo>
                  <a:cubicBezTo>
                    <a:pt x="4770" y="5176"/>
                    <a:pt x="4973" y="5126"/>
                    <a:pt x="5129" y="5032"/>
                  </a:cubicBezTo>
                  <a:lnTo>
                    <a:pt x="8819" y="2783"/>
                  </a:lnTo>
                  <a:cubicBezTo>
                    <a:pt x="9091" y="2619"/>
                    <a:pt x="9116" y="2376"/>
                    <a:pt x="8873" y="2245"/>
                  </a:cubicBezTo>
                  <a:lnTo>
                    <a:pt x="4917" y="83"/>
                  </a:lnTo>
                  <a:cubicBezTo>
                    <a:pt x="4814" y="27"/>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4447225" y="3412775"/>
              <a:ext cx="227850" cy="129475"/>
            </a:xfrm>
            <a:custGeom>
              <a:avLst/>
              <a:gdLst/>
              <a:ahLst/>
              <a:cxnLst/>
              <a:rect l="l" t="t" r="r" b="b"/>
              <a:pathLst>
                <a:path w="9114" h="5179" extrusionOk="0">
                  <a:moveTo>
                    <a:pt x="4536" y="1"/>
                  </a:moveTo>
                  <a:cubicBezTo>
                    <a:pt x="4345" y="1"/>
                    <a:pt x="4141" y="50"/>
                    <a:pt x="3985" y="144"/>
                  </a:cubicBezTo>
                  <a:lnTo>
                    <a:pt x="296" y="2393"/>
                  </a:lnTo>
                  <a:cubicBezTo>
                    <a:pt x="24" y="2559"/>
                    <a:pt x="0" y="2800"/>
                    <a:pt x="241" y="2932"/>
                  </a:cubicBezTo>
                  <a:lnTo>
                    <a:pt x="4199" y="5094"/>
                  </a:lnTo>
                  <a:cubicBezTo>
                    <a:pt x="4302" y="5151"/>
                    <a:pt x="4436" y="5178"/>
                    <a:pt x="4578" y="5178"/>
                  </a:cubicBezTo>
                  <a:cubicBezTo>
                    <a:pt x="4769" y="5178"/>
                    <a:pt x="4973" y="5129"/>
                    <a:pt x="5128" y="5034"/>
                  </a:cubicBezTo>
                  <a:lnTo>
                    <a:pt x="8818" y="2786"/>
                  </a:lnTo>
                  <a:cubicBezTo>
                    <a:pt x="9090" y="2620"/>
                    <a:pt x="9114" y="2379"/>
                    <a:pt x="8873" y="2246"/>
                  </a:cubicBezTo>
                  <a:lnTo>
                    <a:pt x="4915" y="84"/>
                  </a:lnTo>
                  <a:cubicBezTo>
                    <a:pt x="4812"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4313350" y="3339625"/>
              <a:ext cx="227900" cy="129475"/>
            </a:xfrm>
            <a:custGeom>
              <a:avLst/>
              <a:gdLst/>
              <a:ahLst/>
              <a:cxnLst/>
              <a:rect l="l" t="t" r="r" b="b"/>
              <a:pathLst>
                <a:path w="9116" h="5179" extrusionOk="0">
                  <a:moveTo>
                    <a:pt x="4537" y="1"/>
                  </a:moveTo>
                  <a:cubicBezTo>
                    <a:pt x="4347" y="1"/>
                    <a:pt x="4144" y="50"/>
                    <a:pt x="3988" y="144"/>
                  </a:cubicBezTo>
                  <a:lnTo>
                    <a:pt x="298" y="2393"/>
                  </a:lnTo>
                  <a:cubicBezTo>
                    <a:pt x="26" y="2559"/>
                    <a:pt x="1" y="2800"/>
                    <a:pt x="244" y="2932"/>
                  </a:cubicBezTo>
                  <a:lnTo>
                    <a:pt x="4200" y="5094"/>
                  </a:lnTo>
                  <a:cubicBezTo>
                    <a:pt x="4303" y="5151"/>
                    <a:pt x="4438" y="5178"/>
                    <a:pt x="4580" y="5178"/>
                  </a:cubicBezTo>
                  <a:cubicBezTo>
                    <a:pt x="4770" y="5178"/>
                    <a:pt x="4973" y="5129"/>
                    <a:pt x="5129" y="5034"/>
                  </a:cubicBezTo>
                  <a:lnTo>
                    <a:pt x="8819" y="2786"/>
                  </a:lnTo>
                  <a:cubicBezTo>
                    <a:pt x="9091" y="2620"/>
                    <a:pt x="9116" y="2379"/>
                    <a:pt x="8873" y="2247"/>
                  </a:cubicBezTo>
                  <a:lnTo>
                    <a:pt x="4917" y="85"/>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4179550" y="3266525"/>
              <a:ext cx="227850" cy="129425"/>
            </a:xfrm>
            <a:custGeom>
              <a:avLst/>
              <a:gdLst/>
              <a:ahLst/>
              <a:cxnLst/>
              <a:rect l="l" t="t" r="r" b="b"/>
              <a:pathLst>
                <a:path w="9114" h="5177" extrusionOk="0">
                  <a:moveTo>
                    <a:pt x="4536" y="0"/>
                  </a:moveTo>
                  <a:cubicBezTo>
                    <a:pt x="4345" y="0"/>
                    <a:pt x="4141" y="50"/>
                    <a:pt x="3986" y="144"/>
                  </a:cubicBezTo>
                  <a:lnTo>
                    <a:pt x="296" y="2391"/>
                  </a:lnTo>
                  <a:cubicBezTo>
                    <a:pt x="24" y="2557"/>
                    <a:pt x="0" y="2798"/>
                    <a:pt x="241" y="2930"/>
                  </a:cubicBezTo>
                  <a:lnTo>
                    <a:pt x="4199" y="5092"/>
                  </a:lnTo>
                  <a:cubicBezTo>
                    <a:pt x="4302" y="5149"/>
                    <a:pt x="4436" y="5176"/>
                    <a:pt x="4578" y="5176"/>
                  </a:cubicBezTo>
                  <a:cubicBezTo>
                    <a:pt x="4769" y="5176"/>
                    <a:pt x="4973" y="5127"/>
                    <a:pt x="5129" y="5033"/>
                  </a:cubicBezTo>
                  <a:lnTo>
                    <a:pt x="8818" y="2784"/>
                  </a:lnTo>
                  <a:cubicBezTo>
                    <a:pt x="9090" y="2620"/>
                    <a:pt x="9114" y="2377"/>
                    <a:pt x="8873" y="2246"/>
                  </a:cubicBezTo>
                  <a:lnTo>
                    <a:pt x="4915" y="84"/>
                  </a:lnTo>
                  <a:cubicBezTo>
                    <a:pt x="4812"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4045725" y="3193375"/>
              <a:ext cx="227875" cy="129425"/>
            </a:xfrm>
            <a:custGeom>
              <a:avLst/>
              <a:gdLst/>
              <a:ahLst/>
              <a:cxnLst/>
              <a:rect l="l" t="t" r="r" b="b"/>
              <a:pathLst>
                <a:path w="9115" h="5177" extrusionOk="0">
                  <a:moveTo>
                    <a:pt x="4536" y="0"/>
                  </a:moveTo>
                  <a:cubicBezTo>
                    <a:pt x="4345" y="0"/>
                    <a:pt x="4142" y="50"/>
                    <a:pt x="3986" y="144"/>
                  </a:cubicBezTo>
                  <a:lnTo>
                    <a:pt x="296" y="2391"/>
                  </a:lnTo>
                  <a:cubicBezTo>
                    <a:pt x="24" y="2558"/>
                    <a:pt x="1" y="2798"/>
                    <a:pt x="242" y="2931"/>
                  </a:cubicBezTo>
                  <a:lnTo>
                    <a:pt x="4198" y="5093"/>
                  </a:lnTo>
                  <a:cubicBezTo>
                    <a:pt x="4301" y="5149"/>
                    <a:pt x="4436" y="5176"/>
                    <a:pt x="4578" y="5176"/>
                  </a:cubicBezTo>
                  <a:cubicBezTo>
                    <a:pt x="4768" y="5176"/>
                    <a:pt x="4972" y="5127"/>
                    <a:pt x="5127" y="5033"/>
                  </a:cubicBezTo>
                  <a:lnTo>
                    <a:pt x="8817" y="2784"/>
                  </a:lnTo>
                  <a:cubicBezTo>
                    <a:pt x="9090" y="2618"/>
                    <a:pt x="9114" y="2377"/>
                    <a:pt x="8872" y="2246"/>
                  </a:cubicBezTo>
                  <a:lnTo>
                    <a:pt x="4916" y="84"/>
                  </a:lnTo>
                  <a:cubicBezTo>
                    <a:pt x="4813"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3911875" y="3120225"/>
              <a:ext cx="227900" cy="129425"/>
            </a:xfrm>
            <a:custGeom>
              <a:avLst/>
              <a:gdLst/>
              <a:ahLst/>
              <a:cxnLst/>
              <a:rect l="l" t="t" r="r" b="b"/>
              <a:pathLst>
                <a:path w="9116" h="5177" extrusionOk="0">
                  <a:moveTo>
                    <a:pt x="4536" y="0"/>
                  </a:moveTo>
                  <a:cubicBezTo>
                    <a:pt x="4345" y="0"/>
                    <a:pt x="4142" y="50"/>
                    <a:pt x="3986" y="144"/>
                  </a:cubicBezTo>
                  <a:lnTo>
                    <a:pt x="296" y="2391"/>
                  </a:lnTo>
                  <a:cubicBezTo>
                    <a:pt x="24" y="2557"/>
                    <a:pt x="0" y="2798"/>
                    <a:pt x="243" y="2931"/>
                  </a:cubicBezTo>
                  <a:lnTo>
                    <a:pt x="4199" y="5093"/>
                  </a:lnTo>
                  <a:cubicBezTo>
                    <a:pt x="4302" y="5149"/>
                    <a:pt x="4437" y="5177"/>
                    <a:pt x="4578" y="5177"/>
                  </a:cubicBezTo>
                  <a:cubicBezTo>
                    <a:pt x="4769" y="5177"/>
                    <a:pt x="4973" y="5127"/>
                    <a:pt x="5129" y="5033"/>
                  </a:cubicBezTo>
                  <a:lnTo>
                    <a:pt x="8818" y="2784"/>
                  </a:lnTo>
                  <a:cubicBezTo>
                    <a:pt x="9090" y="2620"/>
                    <a:pt x="9115" y="2379"/>
                    <a:pt x="8873" y="2246"/>
                  </a:cubicBezTo>
                  <a:lnTo>
                    <a:pt x="4917" y="84"/>
                  </a:lnTo>
                  <a:cubicBezTo>
                    <a:pt x="4813"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3778025" y="3047075"/>
              <a:ext cx="227900" cy="129425"/>
            </a:xfrm>
            <a:custGeom>
              <a:avLst/>
              <a:gdLst/>
              <a:ahLst/>
              <a:cxnLst/>
              <a:rect l="l" t="t" r="r" b="b"/>
              <a:pathLst>
                <a:path w="9116" h="5177" extrusionOk="0">
                  <a:moveTo>
                    <a:pt x="4537" y="1"/>
                  </a:moveTo>
                  <a:cubicBezTo>
                    <a:pt x="4346" y="1"/>
                    <a:pt x="4143" y="50"/>
                    <a:pt x="3987" y="144"/>
                  </a:cubicBezTo>
                  <a:lnTo>
                    <a:pt x="297" y="2393"/>
                  </a:lnTo>
                  <a:cubicBezTo>
                    <a:pt x="25" y="2557"/>
                    <a:pt x="0" y="2800"/>
                    <a:pt x="243" y="2931"/>
                  </a:cubicBezTo>
                  <a:lnTo>
                    <a:pt x="4199" y="5093"/>
                  </a:lnTo>
                  <a:cubicBezTo>
                    <a:pt x="4302" y="5149"/>
                    <a:pt x="4437" y="5177"/>
                    <a:pt x="4579" y="5177"/>
                  </a:cubicBezTo>
                  <a:cubicBezTo>
                    <a:pt x="4771" y="5177"/>
                    <a:pt x="4974" y="5127"/>
                    <a:pt x="5130" y="5033"/>
                  </a:cubicBezTo>
                  <a:lnTo>
                    <a:pt x="8820" y="2786"/>
                  </a:lnTo>
                  <a:cubicBezTo>
                    <a:pt x="9092" y="2620"/>
                    <a:pt x="9115" y="2379"/>
                    <a:pt x="8873" y="2246"/>
                  </a:cubicBezTo>
                  <a:lnTo>
                    <a:pt x="4917" y="84"/>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3644200" y="2973925"/>
              <a:ext cx="227900" cy="129450"/>
            </a:xfrm>
            <a:custGeom>
              <a:avLst/>
              <a:gdLst/>
              <a:ahLst/>
              <a:cxnLst/>
              <a:rect l="l" t="t" r="r" b="b"/>
              <a:pathLst>
                <a:path w="9116" h="5178" extrusionOk="0">
                  <a:moveTo>
                    <a:pt x="4537" y="1"/>
                  </a:moveTo>
                  <a:cubicBezTo>
                    <a:pt x="4346" y="1"/>
                    <a:pt x="4143" y="50"/>
                    <a:pt x="3987" y="144"/>
                  </a:cubicBezTo>
                  <a:lnTo>
                    <a:pt x="297" y="2393"/>
                  </a:lnTo>
                  <a:cubicBezTo>
                    <a:pt x="26" y="2557"/>
                    <a:pt x="1" y="2799"/>
                    <a:pt x="243" y="2931"/>
                  </a:cubicBezTo>
                  <a:lnTo>
                    <a:pt x="4199" y="5094"/>
                  </a:lnTo>
                  <a:cubicBezTo>
                    <a:pt x="4302" y="5150"/>
                    <a:pt x="4437" y="5177"/>
                    <a:pt x="4579" y="5177"/>
                  </a:cubicBezTo>
                  <a:cubicBezTo>
                    <a:pt x="4770" y="5177"/>
                    <a:pt x="4973" y="5128"/>
                    <a:pt x="5129" y="5033"/>
                  </a:cubicBezTo>
                  <a:lnTo>
                    <a:pt x="8819" y="2786"/>
                  </a:lnTo>
                  <a:cubicBezTo>
                    <a:pt x="9090" y="2620"/>
                    <a:pt x="9116" y="2379"/>
                    <a:pt x="8873" y="2247"/>
                  </a:cubicBezTo>
                  <a:lnTo>
                    <a:pt x="4917" y="84"/>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3510375" y="2900775"/>
              <a:ext cx="227900" cy="129475"/>
            </a:xfrm>
            <a:custGeom>
              <a:avLst/>
              <a:gdLst/>
              <a:ahLst/>
              <a:cxnLst/>
              <a:rect l="l" t="t" r="r" b="b"/>
              <a:pathLst>
                <a:path w="9116" h="5179" extrusionOk="0">
                  <a:moveTo>
                    <a:pt x="4537" y="1"/>
                  </a:moveTo>
                  <a:cubicBezTo>
                    <a:pt x="4346" y="1"/>
                    <a:pt x="4143" y="50"/>
                    <a:pt x="3987" y="145"/>
                  </a:cubicBezTo>
                  <a:lnTo>
                    <a:pt x="298" y="2393"/>
                  </a:lnTo>
                  <a:cubicBezTo>
                    <a:pt x="24" y="2559"/>
                    <a:pt x="1" y="2800"/>
                    <a:pt x="242" y="2931"/>
                  </a:cubicBezTo>
                  <a:lnTo>
                    <a:pt x="4199" y="5094"/>
                  </a:lnTo>
                  <a:cubicBezTo>
                    <a:pt x="4303" y="5151"/>
                    <a:pt x="4437" y="5178"/>
                    <a:pt x="4579" y="5178"/>
                  </a:cubicBezTo>
                  <a:cubicBezTo>
                    <a:pt x="4770" y="5178"/>
                    <a:pt x="4973" y="5128"/>
                    <a:pt x="5129" y="5033"/>
                  </a:cubicBezTo>
                  <a:lnTo>
                    <a:pt x="8819" y="2786"/>
                  </a:lnTo>
                  <a:cubicBezTo>
                    <a:pt x="9091" y="2620"/>
                    <a:pt x="9116" y="2379"/>
                    <a:pt x="8873" y="2247"/>
                  </a:cubicBezTo>
                  <a:lnTo>
                    <a:pt x="4917" y="85"/>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3376525" y="2827675"/>
              <a:ext cx="227900" cy="129450"/>
            </a:xfrm>
            <a:custGeom>
              <a:avLst/>
              <a:gdLst/>
              <a:ahLst/>
              <a:cxnLst/>
              <a:rect l="l" t="t" r="r" b="b"/>
              <a:pathLst>
                <a:path w="9116" h="5178" extrusionOk="0">
                  <a:moveTo>
                    <a:pt x="4537" y="0"/>
                  </a:moveTo>
                  <a:cubicBezTo>
                    <a:pt x="4346" y="0"/>
                    <a:pt x="4143" y="50"/>
                    <a:pt x="3987" y="144"/>
                  </a:cubicBezTo>
                  <a:lnTo>
                    <a:pt x="298" y="2391"/>
                  </a:lnTo>
                  <a:cubicBezTo>
                    <a:pt x="26" y="2557"/>
                    <a:pt x="1" y="2798"/>
                    <a:pt x="243" y="2931"/>
                  </a:cubicBezTo>
                  <a:lnTo>
                    <a:pt x="4199" y="5094"/>
                  </a:lnTo>
                  <a:cubicBezTo>
                    <a:pt x="4303" y="5150"/>
                    <a:pt x="4437" y="5177"/>
                    <a:pt x="4579" y="5177"/>
                  </a:cubicBezTo>
                  <a:cubicBezTo>
                    <a:pt x="4770" y="5177"/>
                    <a:pt x="4973" y="5128"/>
                    <a:pt x="5129" y="5033"/>
                  </a:cubicBezTo>
                  <a:lnTo>
                    <a:pt x="8819" y="2786"/>
                  </a:lnTo>
                  <a:cubicBezTo>
                    <a:pt x="9091" y="2620"/>
                    <a:pt x="9116" y="2379"/>
                    <a:pt x="8873" y="2246"/>
                  </a:cubicBezTo>
                  <a:lnTo>
                    <a:pt x="4917" y="84"/>
                  </a:lnTo>
                  <a:cubicBezTo>
                    <a:pt x="4814"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3182225" y="2721450"/>
              <a:ext cx="288350" cy="162500"/>
            </a:xfrm>
            <a:custGeom>
              <a:avLst/>
              <a:gdLst/>
              <a:ahLst/>
              <a:cxnLst/>
              <a:rect l="l" t="t" r="r" b="b"/>
              <a:pathLst>
                <a:path w="11534" h="6500" extrusionOk="0">
                  <a:moveTo>
                    <a:pt x="4537" y="1"/>
                  </a:moveTo>
                  <a:cubicBezTo>
                    <a:pt x="4346" y="1"/>
                    <a:pt x="4143" y="50"/>
                    <a:pt x="3987" y="144"/>
                  </a:cubicBezTo>
                  <a:lnTo>
                    <a:pt x="297" y="2391"/>
                  </a:lnTo>
                  <a:cubicBezTo>
                    <a:pt x="25" y="2557"/>
                    <a:pt x="0" y="2800"/>
                    <a:pt x="243" y="2931"/>
                  </a:cubicBezTo>
                  <a:lnTo>
                    <a:pt x="6618" y="6416"/>
                  </a:lnTo>
                  <a:cubicBezTo>
                    <a:pt x="6721" y="6472"/>
                    <a:pt x="6856" y="6499"/>
                    <a:pt x="6998" y="6499"/>
                  </a:cubicBezTo>
                  <a:cubicBezTo>
                    <a:pt x="7189" y="6499"/>
                    <a:pt x="7392" y="6450"/>
                    <a:pt x="7548" y="6356"/>
                  </a:cubicBezTo>
                  <a:lnTo>
                    <a:pt x="11238" y="4107"/>
                  </a:lnTo>
                  <a:cubicBezTo>
                    <a:pt x="11510" y="3943"/>
                    <a:pt x="11534" y="3700"/>
                    <a:pt x="11292" y="3569"/>
                  </a:cubicBezTo>
                  <a:lnTo>
                    <a:pt x="4916" y="84"/>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3052775" y="2800300"/>
              <a:ext cx="227900" cy="129450"/>
            </a:xfrm>
            <a:custGeom>
              <a:avLst/>
              <a:gdLst/>
              <a:ahLst/>
              <a:cxnLst/>
              <a:rect l="l" t="t" r="r" b="b"/>
              <a:pathLst>
                <a:path w="9116" h="5178" extrusionOk="0">
                  <a:moveTo>
                    <a:pt x="4537" y="0"/>
                  </a:moveTo>
                  <a:cubicBezTo>
                    <a:pt x="4346" y="0"/>
                    <a:pt x="4142" y="50"/>
                    <a:pt x="3986" y="145"/>
                  </a:cubicBezTo>
                  <a:lnTo>
                    <a:pt x="296" y="2392"/>
                  </a:lnTo>
                  <a:cubicBezTo>
                    <a:pt x="25" y="2558"/>
                    <a:pt x="1" y="2799"/>
                    <a:pt x="242" y="2931"/>
                  </a:cubicBezTo>
                  <a:lnTo>
                    <a:pt x="4200" y="5093"/>
                  </a:lnTo>
                  <a:cubicBezTo>
                    <a:pt x="4302" y="5150"/>
                    <a:pt x="4437" y="5177"/>
                    <a:pt x="4579" y="5177"/>
                  </a:cubicBezTo>
                  <a:cubicBezTo>
                    <a:pt x="4770" y="5177"/>
                    <a:pt x="4973" y="5128"/>
                    <a:pt x="5129" y="5033"/>
                  </a:cubicBezTo>
                  <a:lnTo>
                    <a:pt x="8819" y="2785"/>
                  </a:lnTo>
                  <a:cubicBezTo>
                    <a:pt x="9091" y="2620"/>
                    <a:pt x="9116" y="2379"/>
                    <a:pt x="8873" y="2247"/>
                  </a:cubicBezTo>
                  <a:lnTo>
                    <a:pt x="4917" y="83"/>
                  </a:lnTo>
                  <a:cubicBezTo>
                    <a:pt x="4814"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3186600" y="2873425"/>
              <a:ext cx="227900" cy="129450"/>
            </a:xfrm>
            <a:custGeom>
              <a:avLst/>
              <a:gdLst/>
              <a:ahLst/>
              <a:cxnLst/>
              <a:rect l="l" t="t" r="r" b="b"/>
              <a:pathLst>
                <a:path w="9116" h="5178" extrusionOk="0">
                  <a:moveTo>
                    <a:pt x="4538" y="1"/>
                  </a:moveTo>
                  <a:cubicBezTo>
                    <a:pt x="4347" y="1"/>
                    <a:pt x="4143" y="50"/>
                    <a:pt x="3987" y="146"/>
                  </a:cubicBezTo>
                  <a:lnTo>
                    <a:pt x="298" y="2393"/>
                  </a:lnTo>
                  <a:cubicBezTo>
                    <a:pt x="26" y="2559"/>
                    <a:pt x="1" y="2800"/>
                    <a:pt x="243" y="2932"/>
                  </a:cubicBezTo>
                  <a:lnTo>
                    <a:pt x="4199" y="5094"/>
                  </a:lnTo>
                  <a:cubicBezTo>
                    <a:pt x="4303" y="5151"/>
                    <a:pt x="4438" y="5178"/>
                    <a:pt x="4580" y="5178"/>
                  </a:cubicBezTo>
                  <a:cubicBezTo>
                    <a:pt x="4771" y="5178"/>
                    <a:pt x="4975" y="5129"/>
                    <a:pt x="5130" y="5034"/>
                  </a:cubicBezTo>
                  <a:lnTo>
                    <a:pt x="8820" y="2786"/>
                  </a:lnTo>
                  <a:cubicBezTo>
                    <a:pt x="9092" y="2621"/>
                    <a:pt x="9116" y="2379"/>
                    <a:pt x="8875" y="2248"/>
                  </a:cubicBezTo>
                  <a:lnTo>
                    <a:pt x="4917" y="84"/>
                  </a:lnTo>
                  <a:cubicBezTo>
                    <a:pt x="4814" y="28"/>
                    <a:pt x="4680" y="1"/>
                    <a:pt x="4538"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3320450" y="2946575"/>
              <a:ext cx="227875" cy="129450"/>
            </a:xfrm>
            <a:custGeom>
              <a:avLst/>
              <a:gdLst/>
              <a:ahLst/>
              <a:cxnLst/>
              <a:rect l="l" t="t" r="r" b="b"/>
              <a:pathLst>
                <a:path w="9115" h="5178" extrusionOk="0">
                  <a:moveTo>
                    <a:pt x="4537" y="1"/>
                  </a:moveTo>
                  <a:cubicBezTo>
                    <a:pt x="4346" y="1"/>
                    <a:pt x="4142" y="50"/>
                    <a:pt x="3986" y="146"/>
                  </a:cubicBezTo>
                  <a:lnTo>
                    <a:pt x="296" y="2393"/>
                  </a:lnTo>
                  <a:cubicBezTo>
                    <a:pt x="25" y="2557"/>
                    <a:pt x="1" y="2800"/>
                    <a:pt x="242" y="2931"/>
                  </a:cubicBezTo>
                  <a:lnTo>
                    <a:pt x="4199" y="5094"/>
                  </a:lnTo>
                  <a:cubicBezTo>
                    <a:pt x="4302" y="5151"/>
                    <a:pt x="4437" y="5178"/>
                    <a:pt x="4579" y="5178"/>
                  </a:cubicBezTo>
                  <a:cubicBezTo>
                    <a:pt x="4770" y="5178"/>
                    <a:pt x="4973" y="5128"/>
                    <a:pt x="5129" y="5034"/>
                  </a:cubicBezTo>
                  <a:lnTo>
                    <a:pt x="8819" y="2786"/>
                  </a:lnTo>
                  <a:cubicBezTo>
                    <a:pt x="9091" y="2620"/>
                    <a:pt x="9114" y="2379"/>
                    <a:pt x="8873" y="2246"/>
                  </a:cubicBezTo>
                  <a:lnTo>
                    <a:pt x="4916" y="84"/>
                  </a:lnTo>
                  <a:cubicBezTo>
                    <a:pt x="4813"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3454275" y="3019725"/>
              <a:ext cx="227900" cy="129450"/>
            </a:xfrm>
            <a:custGeom>
              <a:avLst/>
              <a:gdLst/>
              <a:ahLst/>
              <a:cxnLst/>
              <a:rect l="l" t="t" r="r" b="b"/>
              <a:pathLst>
                <a:path w="9116" h="5178" extrusionOk="0">
                  <a:moveTo>
                    <a:pt x="4537" y="0"/>
                  </a:moveTo>
                  <a:cubicBezTo>
                    <a:pt x="4346" y="0"/>
                    <a:pt x="4143" y="50"/>
                    <a:pt x="3987" y="144"/>
                  </a:cubicBezTo>
                  <a:lnTo>
                    <a:pt x="297" y="2393"/>
                  </a:lnTo>
                  <a:cubicBezTo>
                    <a:pt x="26" y="2558"/>
                    <a:pt x="1" y="2800"/>
                    <a:pt x="243" y="2932"/>
                  </a:cubicBezTo>
                  <a:lnTo>
                    <a:pt x="4199" y="5094"/>
                  </a:lnTo>
                  <a:cubicBezTo>
                    <a:pt x="4303" y="5150"/>
                    <a:pt x="4437" y="5178"/>
                    <a:pt x="4579" y="5178"/>
                  </a:cubicBezTo>
                  <a:cubicBezTo>
                    <a:pt x="4770" y="5178"/>
                    <a:pt x="4973" y="5128"/>
                    <a:pt x="5129" y="5034"/>
                  </a:cubicBezTo>
                  <a:lnTo>
                    <a:pt x="8819" y="2786"/>
                  </a:lnTo>
                  <a:cubicBezTo>
                    <a:pt x="9090" y="2620"/>
                    <a:pt x="9116" y="2379"/>
                    <a:pt x="8873" y="2246"/>
                  </a:cubicBezTo>
                  <a:lnTo>
                    <a:pt x="4917" y="84"/>
                  </a:lnTo>
                  <a:cubicBezTo>
                    <a:pt x="4814"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3588125" y="3092875"/>
              <a:ext cx="227875" cy="129450"/>
            </a:xfrm>
            <a:custGeom>
              <a:avLst/>
              <a:gdLst/>
              <a:ahLst/>
              <a:cxnLst/>
              <a:rect l="l" t="t" r="r" b="b"/>
              <a:pathLst>
                <a:path w="9115" h="5178" extrusionOk="0">
                  <a:moveTo>
                    <a:pt x="4536" y="0"/>
                  </a:moveTo>
                  <a:cubicBezTo>
                    <a:pt x="4345" y="0"/>
                    <a:pt x="4142" y="50"/>
                    <a:pt x="3986" y="144"/>
                  </a:cubicBezTo>
                  <a:lnTo>
                    <a:pt x="296" y="2392"/>
                  </a:lnTo>
                  <a:cubicBezTo>
                    <a:pt x="24" y="2558"/>
                    <a:pt x="1" y="2799"/>
                    <a:pt x="242" y="2930"/>
                  </a:cubicBezTo>
                  <a:lnTo>
                    <a:pt x="4199" y="5094"/>
                  </a:lnTo>
                  <a:cubicBezTo>
                    <a:pt x="4302" y="5150"/>
                    <a:pt x="4436" y="5178"/>
                    <a:pt x="4578" y="5178"/>
                  </a:cubicBezTo>
                  <a:cubicBezTo>
                    <a:pt x="4769" y="5178"/>
                    <a:pt x="4973" y="5128"/>
                    <a:pt x="5129" y="5033"/>
                  </a:cubicBezTo>
                  <a:lnTo>
                    <a:pt x="8819" y="2785"/>
                  </a:lnTo>
                  <a:cubicBezTo>
                    <a:pt x="9091" y="2620"/>
                    <a:pt x="9114" y="2378"/>
                    <a:pt x="8873" y="2246"/>
                  </a:cubicBezTo>
                  <a:lnTo>
                    <a:pt x="4916" y="84"/>
                  </a:lnTo>
                  <a:cubicBezTo>
                    <a:pt x="4813"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3721950" y="3166025"/>
              <a:ext cx="227900" cy="129450"/>
            </a:xfrm>
            <a:custGeom>
              <a:avLst/>
              <a:gdLst/>
              <a:ahLst/>
              <a:cxnLst/>
              <a:rect l="l" t="t" r="r" b="b"/>
              <a:pathLst>
                <a:path w="9116" h="5178" extrusionOk="0">
                  <a:moveTo>
                    <a:pt x="4536" y="0"/>
                  </a:moveTo>
                  <a:cubicBezTo>
                    <a:pt x="4345" y="0"/>
                    <a:pt x="4142" y="50"/>
                    <a:pt x="3986" y="144"/>
                  </a:cubicBezTo>
                  <a:lnTo>
                    <a:pt x="296" y="2392"/>
                  </a:lnTo>
                  <a:cubicBezTo>
                    <a:pt x="24" y="2557"/>
                    <a:pt x="0" y="2799"/>
                    <a:pt x="243" y="2930"/>
                  </a:cubicBezTo>
                  <a:lnTo>
                    <a:pt x="4199" y="5094"/>
                  </a:lnTo>
                  <a:cubicBezTo>
                    <a:pt x="4302" y="5150"/>
                    <a:pt x="4437" y="5177"/>
                    <a:pt x="4578" y="5177"/>
                  </a:cubicBezTo>
                  <a:cubicBezTo>
                    <a:pt x="4769" y="5177"/>
                    <a:pt x="4973" y="5128"/>
                    <a:pt x="5129" y="5032"/>
                  </a:cubicBezTo>
                  <a:lnTo>
                    <a:pt x="8818" y="2785"/>
                  </a:lnTo>
                  <a:cubicBezTo>
                    <a:pt x="9090" y="2619"/>
                    <a:pt x="9115" y="2378"/>
                    <a:pt x="8873" y="2246"/>
                  </a:cubicBezTo>
                  <a:lnTo>
                    <a:pt x="4917" y="84"/>
                  </a:lnTo>
                  <a:cubicBezTo>
                    <a:pt x="4813" y="27"/>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3855775" y="3239150"/>
              <a:ext cx="227900" cy="129450"/>
            </a:xfrm>
            <a:custGeom>
              <a:avLst/>
              <a:gdLst/>
              <a:ahLst/>
              <a:cxnLst/>
              <a:rect l="l" t="t" r="r" b="b"/>
              <a:pathLst>
                <a:path w="9116" h="5178" extrusionOk="0">
                  <a:moveTo>
                    <a:pt x="4537" y="1"/>
                  </a:moveTo>
                  <a:cubicBezTo>
                    <a:pt x="4346" y="1"/>
                    <a:pt x="4143" y="50"/>
                    <a:pt x="3987" y="145"/>
                  </a:cubicBezTo>
                  <a:lnTo>
                    <a:pt x="297" y="2393"/>
                  </a:lnTo>
                  <a:cubicBezTo>
                    <a:pt x="25" y="2558"/>
                    <a:pt x="0" y="2799"/>
                    <a:pt x="243" y="2931"/>
                  </a:cubicBezTo>
                  <a:lnTo>
                    <a:pt x="4199" y="5095"/>
                  </a:lnTo>
                  <a:cubicBezTo>
                    <a:pt x="4302" y="5151"/>
                    <a:pt x="4437" y="5178"/>
                    <a:pt x="4579" y="5178"/>
                  </a:cubicBezTo>
                  <a:cubicBezTo>
                    <a:pt x="4770" y="5178"/>
                    <a:pt x="4974" y="5128"/>
                    <a:pt x="5130" y="5033"/>
                  </a:cubicBezTo>
                  <a:lnTo>
                    <a:pt x="8818" y="2786"/>
                  </a:lnTo>
                  <a:cubicBezTo>
                    <a:pt x="9091" y="2620"/>
                    <a:pt x="9115" y="2379"/>
                    <a:pt x="8874" y="2247"/>
                  </a:cubicBezTo>
                  <a:lnTo>
                    <a:pt x="4917" y="85"/>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3989625" y="3312275"/>
              <a:ext cx="227900" cy="129450"/>
            </a:xfrm>
            <a:custGeom>
              <a:avLst/>
              <a:gdLst/>
              <a:ahLst/>
              <a:cxnLst/>
              <a:rect l="l" t="t" r="r" b="b"/>
              <a:pathLst>
                <a:path w="9116" h="5178" extrusionOk="0">
                  <a:moveTo>
                    <a:pt x="4537" y="1"/>
                  </a:moveTo>
                  <a:cubicBezTo>
                    <a:pt x="4346" y="1"/>
                    <a:pt x="4142" y="50"/>
                    <a:pt x="3986" y="146"/>
                  </a:cubicBezTo>
                  <a:lnTo>
                    <a:pt x="296" y="2393"/>
                  </a:lnTo>
                  <a:cubicBezTo>
                    <a:pt x="24" y="2559"/>
                    <a:pt x="0" y="2800"/>
                    <a:pt x="243" y="2932"/>
                  </a:cubicBezTo>
                  <a:lnTo>
                    <a:pt x="4199" y="5094"/>
                  </a:lnTo>
                  <a:cubicBezTo>
                    <a:pt x="4302" y="5151"/>
                    <a:pt x="4436" y="5178"/>
                    <a:pt x="4578" y="5178"/>
                  </a:cubicBezTo>
                  <a:cubicBezTo>
                    <a:pt x="4769" y="5178"/>
                    <a:pt x="4973" y="5129"/>
                    <a:pt x="5129" y="5034"/>
                  </a:cubicBezTo>
                  <a:lnTo>
                    <a:pt x="8818" y="2786"/>
                  </a:lnTo>
                  <a:cubicBezTo>
                    <a:pt x="9090" y="2621"/>
                    <a:pt x="9115" y="2380"/>
                    <a:pt x="8873" y="2248"/>
                  </a:cubicBezTo>
                  <a:lnTo>
                    <a:pt x="4917" y="84"/>
                  </a:lnTo>
                  <a:cubicBezTo>
                    <a:pt x="4813"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4123450" y="3385450"/>
              <a:ext cx="227875" cy="129475"/>
            </a:xfrm>
            <a:custGeom>
              <a:avLst/>
              <a:gdLst/>
              <a:ahLst/>
              <a:cxnLst/>
              <a:rect l="l" t="t" r="r" b="b"/>
              <a:pathLst>
                <a:path w="9115" h="5179" extrusionOk="0">
                  <a:moveTo>
                    <a:pt x="4537" y="1"/>
                  </a:moveTo>
                  <a:cubicBezTo>
                    <a:pt x="4346" y="1"/>
                    <a:pt x="4143" y="50"/>
                    <a:pt x="3987" y="145"/>
                  </a:cubicBezTo>
                  <a:lnTo>
                    <a:pt x="297" y="2393"/>
                  </a:lnTo>
                  <a:cubicBezTo>
                    <a:pt x="25" y="2559"/>
                    <a:pt x="0" y="2800"/>
                    <a:pt x="243" y="2932"/>
                  </a:cubicBezTo>
                  <a:lnTo>
                    <a:pt x="4199" y="5094"/>
                  </a:lnTo>
                  <a:cubicBezTo>
                    <a:pt x="4302" y="5151"/>
                    <a:pt x="4437" y="5178"/>
                    <a:pt x="4579" y="5178"/>
                  </a:cubicBezTo>
                  <a:cubicBezTo>
                    <a:pt x="4770" y="5178"/>
                    <a:pt x="4974" y="5129"/>
                    <a:pt x="5130" y="5034"/>
                  </a:cubicBezTo>
                  <a:lnTo>
                    <a:pt x="8819" y="2786"/>
                  </a:lnTo>
                  <a:cubicBezTo>
                    <a:pt x="9090" y="2620"/>
                    <a:pt x="9115" y="2379"/>
                    <a:pt x="8874" y="2245"/>
                  </a:cubicBezTo>
                  <a:lnTo>
                    <a:pt x="4916" y="85"/>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4257300" y="3458600"/>
              <a:ext cx="227850" cy="129450"/>
            </a:xfrm>
            <a:custGeom>
              <a:avLst/>
              <a:gdLst/>
              <a:ahLst/>
              <a:cxnLst/>
              <a:rect l="l" t="t" r="r" b="b"/>
              <a:pathLst>
                <a:path w="9114" h="5178" extrusionOk="0">
                  <a:moveTo>
                    <a:pt x="4536" y="1"/>
                  </a:moveTo>
                  <a:cubicBezTo>
                    <a:pt x="4345" y="1"/>
                    <a:pt x="4141" y="50"/>
                    <a:pt x="3985" y="144"/>
                  </a:cubicBezTo>
                  <a:lnTo>
                    <a:pt x="296" y="2393"/>
                  </a:lnTo>
                  <a:cubicBezTo>
                    <a:pt x="24" y="2557"/>
                    <a:pt x="0" y="2800"/>
                    <a:pt x="241" y="2931"/>
                  </a:cubicBezTo>
                  <a:lnTo>
                    <a:pt x="4199" y="5094"/>
                  </a:lnTo>
                  <a:cubicBezTo>
                    <a:pt x="4301" y="5151"/>
                    <a:pt x="4436" y="5178"/>
                    <a:pt x="4577" y="5178"/>
                  </a:cubicBezTo>
                  <a:cubicBezTo>
                    <a:pt x="4768" y="5178"/>
                    <a:pt x="4972" y="5128"/>
                    <a:pt x="5128" y="5033"/>
                  </a:cubicBezTo>
                  <a:lnTo>
                    <a:pt x="8818" y="2786"/>
                  </a:lnTo>
                  <a:cubicBezTo>
                    <a:pt x="9090" y="2620"/>
                    <a:pt x="9114" y="2377"/>
                    <a:pt x="8873" y="2246"/>
                  </a:cubicBezTo>
                  <a:lnTo>
                    <a:pt x="4915" y="84"/>
                  </a:lnTo>
                  <a:cubicBezTo>
                    <a:pt x="4812"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4391100" y="3531725"/>
              <a:ext cx="227900" cy="129450"/>
            </a:xfrm>
            <a:custGeom>
              <a:avLst/>
              <a:gdLst/>
              <a:ahLst/>
              <a:cxnLst/>
              <a:rect l="l" t="t" r="r" b="b"/>
              <a:pathLst>
                <a:path w="9116" h="5178" extrusionOk="0">
                  <a:moveTo>
                    <a:pt x="4537" y="0"/>
                  </a:moveTo>
                  <a:cubicBezTo>
                    <a:pt x="4346" y="0"/>
                    <a:pt x="4142" y="50"/>
                    <a:pt x="3986" y="145"/>
                  </a:cubicBezTo>
                  <a:lnTo>
                    <a:pt x="296" y="2392"/>
                  </a:lnTo>
                  <a:cubicBezTo>
                    <a:pt x="25" y="2558"/>
                    <a:pt x="1" y="2799"/>
                    <a:pt x="242" y="2932"/>
                  </a:cubicBezTo>
                  <a:lnTo>
                    <a:pt x="4199" y="5094"/>
                  </a:lnTo>
                  <a:cubicBezTo>
                    <a:pt x="4302" y="5150"/>
                    <a:pt x="4437" y="5178"/>
                    <a:pt x="4579" y="5178"/>
                  </a:cubicBezTo>
                  <a:cubicBezTo>
                    <a:pt x="4770" y="5178"/>
                    <a:pt x="4973" y="5128"/>
                    <a:pt x="5129" y="5034"/>
                  </a:cubicBezTo>
                  <a:lnTo>
                    <a:pt x="8819" y="2785"/>
                  </a:lnTo>
                  <a:cubicBezTo>
                    <a:pt x="9091" y="2620"/>
                    <a:pt x="9116" y="2378"/>
                    <a:pt x="8873" y="2246"/>
                  </a:cubicBezTo>
                  <a:lnTo>
                    <a:pt x="4917" y="84"/>
                  </a:lnTo>
                  <a:cubicBezTo>
                    <a:pt x="4814"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4524950" y="3604875"/>
              <a:ext cx="227875" cy="129450"/>
            </a:xfrm>
            <a:custGeom>
              <a:avLst/>
              <a:gdLst/>
              <a:ahLst/>
              <a:cxnLst/>
              <a:rect l="l" t="t" r="r" b="b"/>
              <a:pathLst>
                <a:path w="9115" h="5178" extrusionOk="0">
                  <a:moveTo>
                    <a:pt x="4537" y="0"/>
                  </a:moveTo>
                  <a:cubicBezTo>
                    <a:pt x="4346" y="0"/>
                    <a:pt x="4142" y="50"/>
                    <a:pt x="3986" y="145"/>
                  </a:cubicBezTo>
                  <a:lnTo>
                    <a:pt x="297" y="2392"/>
                  </a:lnTo>
                  <a:cubicBezTo>
                    <a:pt x="25" y="2558"/>
                    <a:pt x="1" y="2799"/>
                    <a:pt x="242" y="2932"/>
                  </a:cubicBezTo>
                  <a:lnTo>
                    <a:pt x="4200" y="5094"/>
                  </a:lnTo>
                  <a:cubicBezTo>
                    <a:pt x="4302" y="5150"/>
                    <a:pt x="4437" y="5177"/>
                    <a:pt x="4579" y="5177"/>
                  </a:cubicBezTo>
                  <a:cubicBezTo>
                    <a:pt x="4770" y="5177"/>
                    <a:pt x="4973" y="5128"/>
                    <a:pt x="5129" y="5034"/>
                  </a:cubicBezTo>
                  <a:lnTo>
                    <a:pt x="8819" y="2785"/>
                  </a:lnTo>
                  <a:cubicBezTo>
                    <a:pt x="9091" y="2619"/>
                    <a:pt x="9115" y="2378"/>
                    <a:pt x="8873" y="2246"/>
                  </a:cubicBezTo>
                  <a:lnTo>
                    <a:pt x="4916" y="84"/>
                  </a:lnTo>
                  <a:cubicBezTo>
                    <a:pt x="4813" y="27"/>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4658775" y="3678000"/>
              <a:ext cx="227900" cy="129475"/>
            </a:xfrm>
            <a:custGeom>
              <a:avLst/>
              <a:gdLst/>
              <a:ahLst/>
              <a:cxnLst/>
              <a:rect l="l" t="t" r="r" b="b"/>
              <a:pathLst>
                <a:path w="9116" h="5179" extrusionOk="0">
                  <a:moveTo>
                    <a:pt x="4537" y="1"/>
                  </a:moveTo>
                  <a:cubicBezTo>
                    <a:pt x="4346" y="1"/>
                    <a:pt x="4142" y="50"/>
                    <a:pt x="3987" y="145"/>
                  </a:cubicBezTo>
                  <a:lnTo>
                    <a:pt x="298" y="2393"/>
                  </a:lnTo>
                  <a:cubicBezTo>
                    <a:pt x="26" y="2558"/>
                    <a:pt x="1" y="2800"/>
                    <a:pt x="243" y="2931"/>
                  </a:cubicBezTo>
                  <a:lnTo>
                    <a:pt x="4199" y="5095"/>
                  </a:lnTo>
                  <a:cubicBezTo>
                    <a:pt x="4302" y="5151"/>
                    <a:pt x="4436" y="5178"/>
                    <a:pt x="4578" y="5178"/>
                  </a:cubicBezTo>
                  <a:cubicBezTo>
                    <a:pt x="4769" y="5178"/>
                    <a:pt x="4973" y="5128"/>
                    <a:pt x="5129" y="5033"/>
                  </a:cubicBezTo>
                  <a:lnTo>
                    <a:pt x="8819" y="2786"/>
                  </a:lnTo>
                  <a:cubicBezTo>
                    <a:pt x="9091" y="2620"/>
                    <a:pt x="9116" y="2379"/>
                    <a:pt x="8873" y="2247"/>
                  </a:cubicBezTo>
                  <a:lnTo>
                    <a:pt x="4917" y="85"/>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4792625" y="3751125"/>
              <a:ext cx="288325" cy="162525"/>
            </a:xfrm>
            <a:custGeom>
              <a:avLst/>
              <a:gdLst/>
              <a:ahLst/>
              <a:cxnLst/>
              <a:rect l="l" t="t" r="r" b="b"/>
              <a:pathLst>
                <a:path w="11533" h="6501" extrusionOk="0">
                  <a:moveTo>
                    <a:pt x="4537" y="1"/>
                  </a:moveTo>
                  <a:cubicBezTo>
                    <a:pt x="4346" y="1"/>
                    <a:pt x="4142" y="50"/>
                    <a:pt x="3986" y="146"/>
                  </a:cubicBezTo>
                  <a:lnTo>
                    <a:pt x="296" y="2393"/>
                  </a:lnTo>
                  <a:cubicBezTo>
                    <a:pt x="25" y="2558"/>
                    <a:pt x="1" y="2800"/>
                    <a:pt x="242" y="2932"/>
                  </a:cubicBezTo>
                  <a:lnTo>
                    <a:pt x="6618" y="6417"/>
                  </a:lnTo>
                  <a:cubicBezTo>
                    <a:pt x="6721" y="6473"/>
                    <a:pt x="6855" y="6501"/>
                    <a:pt x="6997" y="6501"/>
                  </a:cubicBezTo>
                  <a:cubicBezTo>
                    <a:pt x="7188" y="6501"/>
                    <a:pt x="7392" y="6451"/>
                    <a:pt x="7548" y="6356"/>
                  </a:cubicBezTo>
                  <a:lnTo>
                    <a:pt x="11237" y="4109"/>
                  </a:lnTo>
                  <a:cubicBezTo>
                    <a:pt x="11509" y="3943"/>
                    <a:pt x="11533" y="3701"/>
                    <a:pt x="11292" y="3569"/>
                  </a:cubicBezTo>
                  <a:lnTo>
                    <a:pt x="4916" y="84"/>
                  </a:lnTo>
                  <a:cubicBezTo>
                    <a:pt x="4813"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2923325" y="2879150"/>
              <a:ext cx="324500" cy="182250"/>
            </a:xfrm>
            <a:custGeom>
              <a:avLst/>
              <a:gdLst/>
              <a:ahLst/>
              <a:cxnLst/>
              <a:rect l="l" t="t" r="r" b="b"/>
              <a:pathLst>
                <a:path w="12980" h="7290" extrusionOk="0">
                  <a:moveTo>
                    <a:pt x="4538" y="0"/>
                  </a:moveTo>
                  <a:cubicBezTo>
                    <a:pt x="4347" y="0"/>
                    <a:pt x="4143" y="50"/>
                    <a:pt x="3987" y="145"/>
                  </a:cubicBezTo>
                  <a:lnTo>
                    <a:pt x="297" y="2392"/>
                  </a:lnTo>
                  <a:cubicBezTo>
                    <a:pt x="26" y="2558"/>
                    <a:pt x="0" y="2799"/>
                    <a:pt x="243" y="2932"/>
                  </a:cubicBezTo>
                  <a:lnTo>
                    <a:pt x="8063" y="7206"/>
                  </a:lnTo>
                  <a:cubicBezTo>
                    <a:pt x="8166" y="7262"/>
                    <a:pt x="8302" y="7289"/>
                    <a:pt x="8444" y="7289"/>
                  </a:cubicBezTo>
                  <a:cubicBezTo>
                    <a:pt x="8635" y="7289"/>
                    <a:pt x="8838" y="7240"/>
                    <a:pt x="8994" y="7146"/>
                  </a:cubicBezTo>
                  <a:lnTo>
                    <a:pt x="12684" y="4897"/>
                  </a:lnTo>
                  <a:cubicBezTo>
                    <a:pt x="12956" y="4731"/>
                    <a:pt x="12979" y="4490"/>
                    <a:pt x="12737" y="4359"/>
                  </a:cubicBezTo>
                  <a:lnTo>
                    <a:pt x="4917" y="84"/>
                  </a:lnTo>
                  <a:cubicBezTo>
                    <a:pt x="4814" y="28"/>
                    <a:pt x="4680" y="0"/>
                    <a:pt x="4538"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4625950" y="3809625"/>
              <a:ext cx="324475" cy="182275"/>
            </a:xfrm>
            <a:custGeom>
              <a:avLst/>
              <a:gdLst/>
              <a:ahLst/>
              <a:cxnLst/>
              <a:rect l="l" t="t" r="r" b="b"/>
              <a:pathLst>
                <a:path w="12979" h="7291" extrusionOk="0">
                  <a:moveTo>
                    <a:pt x="4537" y="1"/>
                  </a:moveTo>
                  <a:cubicBezTo>
                    <a:pt x="4346" y="1"/>
                    <a:pt x="4142" y="51"/>
                    <a:pt x="3986" y="146"/>
                  </a:cubicBezTo>
                  <a:lnTo>
                    <a:pt x="296" y="2393"/>
                  </a:lnTo>
                  <a:cubicBezTo>
                    <a:pt x="24" y="2559"/>
                    <a:pt x="1" y="2800"/>
                    <a:pt x="242" y="2932"/>
                  </a:cubicBezTo>
                  <a:lnTo>
                    <a:pt x="8063" y="7206"/>
                  </a:lnTo>
                  <a:cubicBezTo>
                    <a:pt x="8166" y="7263"/>
                    <a:pt x="8301" y="7290"/>
                    <a:pt x="8443" y="7290"/>
                  </a:cubicBezTo>
                  <a:cubicBezTo>
                    <a:pt x="8633" y="7290"/>
                    <a:pt x="8837" y="7241"/>
                    <a:pt x="8993" y="7146"/>
                  </a:cubicBezTo>
                  <a:lnTo>
                    <a:pt x="12683" y="4898"/>
                  </a:lnTo>
                  <a:cubicBezTo>
                    <a:pt x="12955" y="4732"/>
                    <a:pt x="12978" y="4491"/>
                    <a:pt x="12737" y="4360"/>
                  </a:cubicBezTo>
                  <a:lnTo>
                    <a:pt x="4916" y="85"/>
                  </a:lnTo>
                  <a:cubicBezTo>
                    <a:pt x="4813"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3153775" y="3005075"/>
              <a:ext cx="227875" cy="129450"/>
            </a:xfrm>
            <a:custGeom>
              <a:avLst/>
              <a:gdLst/>
              <a:ahLst/>
              <a:cxnLst/>
              <a:rect l="l" t="t" r="r" b="b"/>
              <a:pathLst>
                <a:path w="9115" h="5178" extrusionOk="0">
                  <a:moveTo>
                    <a:pt x="4536" y="1"/>
                  </a:moveTo>
                  <a:cubicBezTo>
                    <a:pt x="4345" y="1"/>
                    <a:pt x="4142" y="50"/>
                    <a:pt x="3986" y="145"/>
                  </a:cubicBezTo>
                  <a:lnTo>
                    <a:pt x="296" y="2393"/>
                  </a:lnTo>
                  <a:cubicBezTo>
                    <a:pt x="24" y="2558"/>
                    <a:pt x="1" y="2799"/>
                    <a:pt x="242" y="2931"/>
                  </a:cubicBezTo>
                  <a:lnTo>
                    <a:pt x="4199" y="5095"/>
                  </a:lnTo>
                  <a:cubicBezTo>
                    <a:pt x="4302" y="5150"/>
                    <a:pt x="4437" y="5178"/>
                    <a:pt x="4579" y="5178"/>
                  </a:cubicBezTo>
                  <a:cubicBezTo>
                    <a:pt x="4769" y="5178"/>
                    <a:pt x="4973" y="5128"/>
                    <a:pt x="5129" y="5033"/>
                  </a:cubicBezTo>
                  <a:lnTo>
                    <a:pt x="8819" y="2786"/>
                  </a:lnTo>
                  <a:cubicBezTo>
                    <a:pt x="9090" y="2620"/>
                    <a:pt x="9114" y="2379"/>
                    <a:pt x="8873" y="2247"/>
                  </a:cubicBezTo>
                  <a:lnTo>
                    <a:pt x="4917" y="85"/>
                  </a:lnTo>
                  <a:cubicBezTo>
                    <a:pt x="4814"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3287600" y="3078225"/>
              <a:ext cx="227900" cy="129450"/>
            </a:xfrm>
            <a:custGeom>
              <a:avLst/>
              <a:gdLst/>
              <a:ahLst/>
              <a:cxnLst/>
              <a:rect l="l" t="t" r="r" b="b"/>
              <a:pathLst>
                <a:path w="9116" h="5178" extrusionOk="0">
                  <a:moveTo>
                    <a:pt x="4537" y="1"/>
                  </a:moveTo>
                  <a:cubicBezTo>
                    <a:pt x="4346" y="1"/>
                    <a:pt x="4143" y="50"/>
                    <a:pt x="3987" y="145"/>
                  </a:cubicBezTo>
                  <a:lnTo>
                    <a:pt x="297" y="2392"/>
                  </a:lnTo>
                  <a:cubicBezTo>
                    <a:pt x="25" y="2557"/>
                    <a:pt x="0" y="2800"/>
                    <a:pt x="243" y="2931"/>
                  </a:cubicBezTo>
                  <a:lnTo>
                    <a:pt x="4199" y="5094"/>
                  </a:lnTo>
                  <a:cubicBezTo>
                    <a:pt x="4302" y="5150"/>
                    <a:pt x="4437" y="5178"/>
                    <a:pt x="4579" y="5178"/>
                  </a:cubicBezTo>
                  <a:cubicBezTo>
                    <a:pt x="4770" y="5178"/>
                    <a:pt x="4974" y="5128"/>
                    <a:pt x="5130" y="5033"/>
                  </a:cubicBezTo>
                  <a:lnTo>
                    <a:pt x="8818" y="2786"/>
                  </a:lnTo>
                  <a:cubicBezTo>
                    <a:pt x="9090" y="2620"/>
                    <a:pt x="9115" y="2379"/>
                    <a:pt x="8873" y="2247"/>
                  </a:cubicBezTo>
                  <a:lnTo>
                    <a:pt x="4917" y="85"/>
                  </a:lnTo>
                  <a:cubicBezTo>
                    <a:pt x="4813" y="28"/>
                    <a:pt x="4678"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3421450" y="3151350"/>
              <a:ext cx="227875" cy="129450"/>
            </a:xfrm>
            <a:custGeom>
              <a:avLst/>
              <a:gdLst/>
              <a:ahLst/>
              <a:cxnLst/>
              <a:rect l="l" t="t" r="r" b="b"/>
              <a:pathLst>
                <a:path w="9115" h="5178" extrusionOk="0">
                  <a:moveTo>
                    <a:pt x="4536" y="1"/>
                  </a:moveTo>
                  <a:cubicBezTo>
                    <a:pt x="4345" y="1"/>
                    <a:pt x="4142" y="50"/>
                    <a:pt x="3986" y="145"/>
                  </a:cubicBezTo>
                  <a:lnTo>
                    <a:pt x="296" y="2392"/>
                  </a:lnTo>
                  <a:cubicBezTo>
                    <a:pt x="24" y="2558"/>
                    <a:pt x="0" y="2799"/>
                    <a:pt x="242" y="2932"/>
                  </a:cubicBezTo>
                  <a:lnTo>
                    <a:pt x="4199" y="5094"/>
                  </a:lnTo>
                  <a:cubicBezTo>
                    <a:pt x="4302" y="5150"/>
                    <a:pt x="4437" y="5178"/>
                    <a:pt x="4579" y="5178"/>
                  </a:cubicBezTo>
                  <a:cubicBezTo>
                    <a:pt x="4769" y="5178"/>
                    <a:pt x="4973" y="5128"/>
                    <a:pt x="5129" y="5034"/>
                  </a:cubicBezTo>
                  <a:lnTo>
                    <a:pt x="8819" y="2786"/>
                  </a:lnTo>
                  <a:cubicBezTo>
                    <a:pt x="9090" y="2621"/>
                    <a:pt x="9114" y="2378"/>
                    <a:pt x="8873" y="2247"/>
                  </a:cubicBezTo>
                  <a:lnTo>
                    <a:pt x="4917" y="84"/>
                  </a:lnTo>
                  <a:cubicBezTo>
                    <a:pt x="4813"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3555275" y="3224500"/>
              <a:ext cx="227900" cy="129450"/>
            </a:xfrm>
            <a:custGeom>
              <a:avLst/>
              <a:gdLst/>
              <a:ahLst/>
              <a:cxnLst/>
              <a:rect l="l" t="t" r="r" b="b"/>
              <a:pathLst>
                <a:path w="9116" h="5178" extrusionOk="0">
                  <a:moveTo>
                    <a:pt x="4537" y="0"/>
                  </a:moveTo>
                  <a:cubicBezTo>
                    <a:pt x="4346" y="0"/>
                    <a:pt x="4143" y="50"/>
                    <a:pt x="3987" y="145"/>
                  </a:cubicBezTo>
                  <a:lnTo>
                    <a:pt x="297" y="2392"/>
                  </a:lnTo>
                  <a:cubicBezTo>
                    <a:pt x="25" y="2558"/>
                    <a:pt x="0" y="2799"/>
                    <a:pt x="243" y="2932"/>
                  </a:cubicBezTo>
                  <a:lnTo>
                    <a:pt x="4199" y="5094"/>
                  </a:lnTo>
                  <a:cubicBezTo>
                    <a:pt x="4302" y="5150"/>
                    <a:pt x="4437" y="5178"/>
                    <a:pt x="4579" y="5178"/>
                  </a:cubicBezTo>
                  <a:cubicBezTo>
                    <a:pt x="4769" y="5178"/>
                    <a:pt x="4973" y="5128"/>
                    <a:pt x="5129" y="5034"/>
                  </a:cubicBezTo>
                  <a:lnTo>
                    <a:pt x="8818" y="2787"/>
                  </a:lnTo>
                  <a:cubicBezTo>
                    <a:pt x="9090" y="2620"/>
                    <a:pt x="9115" y="2378"/>
                    <a:pt x="8873" y="2246"/>
                  </a:cubicBezTo>
                  <a:lnTo>
                    <a:pt x="4917" y="84"/>
                  </a:lnTo>
                  <a:cubicBezTo>
                    <a:pt x="4813"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3689125" y="3297650"/>
              <a:ext cx="227850" cy="129450"/>
            </a:xfrm>
            <a:custGeom>
              <a:avLst/>
              <a:gdLst/>
              <a:ahLst/>
              <a:cxnLst/>
              <a:rect l="l" t="t" r="r" b="b"/>
              <a:pathLst>
                <a:path w="9114" h="5178" extrusionOk="0">
                  <a:moveTo>
                    <a:pt x="4536" y="0"/>
                  </a:moveTo>
                  <a:cubicBezTo>
                    <a:pt x="4345" y="0"/>
                    <a:pt x="4141" y="49"/>
                    <a:pt x="3986" y="144"/>
                  </a:cubicBezTo>
                  <a:lnTo>
                    <a:pt x="296" y="2392"/>
                  </a:lnTo>
                  <a:cubicBezTo>
                    <a:pt x="24" y="2558"/>
                    <a:pt x="0" y="2799"/>
                    <a:pt x="241" y="2932"/>
                  </a:cubicBezTo>
                  <a:lnTo>
                    <a:pt x="4199" y="5094"/>
                  </a:lnTo>
                  <a:cubicBezTo>
                    <a:pt x="4302" y="5150"/>
                    <a:pt x="4437" y="5177"/>
                    <a:pt x="4578" y="5177"/>
                  </a:cubicBezTo>
                  <a:cubicBezTo>
                    <a:pt x="4769" y="5177"/>
                    <a:pt x="4973" y="5128"/>
                    <a:pt x="5129" y="5034"/>
                  </a:cubicBezTo>
                  <a:lnTo>
                    <a:pt x="8818" y="2785"/>
                  </a:lnTo>
                  <a:cubicBezTo>
                    <a:pt x="9090" y="2619"/>
                    <a:pt x="9114" y="2378"/>
                    <a:pt x="8873" y="2246"/>
                  </a:cubicBezTo>
                  <a:lnTo>
                    <a:pt x="4915" y="84"/>
                  </a:lnTo>
                  <a:cubicBezTo>
                    <a:pt x="4813" y="27"/>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3822950" y="3370775"/>
              <a:ext cx="227900" cy="129475"/>
            </a:xfrm>
            <a:custGeom>
              <a:avLst/>
              <a:gdLst/>
              <a:ahLst/>
              <a:cxnLst/>
              <a:rect l="l" t="t" r="r" b="b"/>
              <a:pathLst>
                <a:path w="9116" h="5179" extrusionOk="0">
                  <a:moveTo>
                    <a:pt x="4536" y="1"/>
                  </a:moveTo>
                  <a:cubicBezTo>
                    <a:pt x="4345" y="1"/>
                    <a:pt x="4142" y="50"/>
                    <a:pt x="3985" y="145"/>
                  </a:cubicBezTo>
                  <a:lnTo>
                    <a:pt x="297" y="2393"/>
                  </a:lnTo>
                  <a:cubicBezTo>
                    <a:pt x="24" y="2559"/>
                    <a:pt x="0" y="2800"/>
                    <a:pt x="243" y="2933"/>
                  </a:cubicBezTo>
                  <a:lnTo>
                    <a:pt x="4199" y="5095"/>
                  </a:lnTo>
                  <a:cubicBezTo>
                    <a:pt x="4302" y="5151"/>
                    <a:pt x="4437" y="5178"/>
                    <a:pt x="4579" y="5178"/>
                  </a:cubicBezTo>
                  <a:cubicBezTo>
                    <a:pt x="4769" y="5178"/>
                    <a:pt x="4972" y="5129"/>
                    <a:pt x="5128" y="5035"/>
                  </a:cubicBezTo>
                  <a:lnTo>
                    <a:pt x="8818" y="2786"/>
                  </a:lnTo>
                  <a:cubicBezTo>
                    <a:pt x="9090" y="2620"/>
                    <a:pt x="9115" y="2379"/>
                    <a:pt x="8872" y="2247"/>
                  </a:cubicBezTo>
                  <a:lnTo>
                    <a:pt x="4916" y="85"/>
                  </a:lnTo>
                  <a:cubicBezTo>
                    <a:pt x="4813"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3956750" y="3443925"/>
              <a:ext cx="227900" cy="129475"/>
            </a:xfrm>
            <a:custGeom>
              <a:avLst/>
              <a:gdLst/>
              <a:ahLst/>
              <a:cxnLst/>
              <a:rect l="l" t="t" r="r" b="b"/>
              <a:pathLst>
                <a:path w="9116" h="5179" extrusionOk="0">
                  <a:moveTo>
                    <a:pt x="4538" y="1"/>
                  </a:moveTo>
                  <a:cubicBezTo>
                    <a:pt x="4347" y="1"/>
                    <a:pt x="4143" y="50"/>
                    <a:pt x="3987" y="145"/>
                  </a:cubicBezTo>
                  <a:lnTo>
                    <a:pt x="298" y="2393"/>
                  </a:lnTo>
                  <a:cubicBezTo>
                    <a:pt x="26" y="2559"/>
                    <a:pt x="1" y="2800"/>
                    <a:pt x="243" y="2932"/>
                  </a:cubicBezTo>
                  <a:lnTo>
                    <a:pt x="4199" y="5094"/>
                  </a:lnTo>
                  <a:cubicBezTo>
                    <a:pt x="4303" y="5151"/>
                    <a:pt x="4437" y="5178"/>
                    <a:pt x="4579" y="5178"/>
                  </a:cubicBezTo>
                  <a:cubicBezTo>
                    <a:pt x="4770" y="5178"/>
                    <a:pt x="4974" y="5128"/>
                    <a:pt x="5130" y="5033"/>
                  </a:cubicBezTo>
                  <a:lnTo>
                    <a:pt x="8820" y="2786"/>
                  </a:lnTo>
                  <a:cubicBezTo>
                    <a:pt x="9092" y="2620"/>
                    <a:pt x="9116" y="2379"/>
                    <a:pt x="8875" y="2247"/>
                  </a:cubicBezTo>
                  <a:lnTo>
                    <a:pt x="4917" y="85"/>
                  </a:lnTo>
                  <a:cubicBezTo>
                    <a:pt x="4814" y="28"/>
                    <a:pt x="4680" y="1"/>
                    <a:pt x="4538"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4090600" y="3517075"/>
              <a:ext cx="227900" cy="129425"/>
            </a:xfrm>
            <a:custGeom>
              <a:avLst/>
              <a:gdLst/>
              <a:ahLst/>
              <a:cxnLst/>
              <a:rect l="l" t="t" r="r" b="b"/>
              <a:pathLst>
                <a:path w="9116" h="5177" extrusionOk="0">
                  <a:moveTo>
                    <a:pt x="4537" y="1"/>
                  </a:moveTo>
                  <a:cubicBezTo>
                    <a:pt x="4346" y="1"/>
                    <a:pt x="4142" y="50"/>
                    <a:pt x="3986" y="144"/>
                  </a:cubicBezTo>
                  <a:lnTo>
                    <a:pt x="296" y="2393"/>
                  </a:lnTo>
                  <a:cubicBezTo>
                    <a:pt x="25" y="2557"/>
                    <a:pt x="1" y="2798"/>
                    <a:pt x="242" y="2931"/>
                  </a:cubicBezTo>
                  <a:lnTo>
                    <a:pt x="4199" y="5093"/>
                  </a:lnTo>
                  <a:cubicBezTo>
                    <a:pt x="4302" y="5149"/>
                    <a:pt x="4437" y="5177"/>
                    <a:pt x="4579" y="5177"/>
                  </a:cubicBezTo>
                  <a:cubicBezTo>
                    <a:pt x="4770" y="5177"/>
                    <a:pt x="4973" y="5127"/>
                    <a:pt x="5129" y="5033"/>
                  </a:cubicBezTo>
                  <a:lnTo>
                    <a:pt x="8819" y="2785"/>
                  </a:lnTo>
                  <a:cubicBezTo>
                    <a:pt x="9091" y="2620"/>
                    <a:pt x="9116" y="2379"/>
                    <a:pt x="8873" y="2246"/>
                  </a:cubicBezTo>
                  <a:lnTo>
                    <a:pt x="4917" y="84"/>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a:off x="4224425" y="3590225"/>
              <a:ext cx="227900" cy="129450"/>
            </a:xfrm>
            <a:custGeom>
              <a:avLst/>
              <a:gdLst/>
              <a:ahLst/>
              <a:cxnLst/>
              <a:rect l="l" t="t" r="r" b="b"/>
              <a:pathLst>
                <a:path w="9116" h="5178" extrusionOk="0">
                  <a:moveTo>
                    <a:pt x="4537" y="1"/>
                  </a:moveTo>
                  <a:cubicBezTo>
                    <a:pt x="4346" y="1"/>
                    <a:pt x="4143" y="50"/>
                    <a:pt x="3987" y="144"/>
                  </a:cubicBezTo>
                  <a:lnTo>
                    <a:pt x="298" y="2391"/>
                  </a:lnTo>
                  <a:cubicBezTo>
                    <a:pt x="26" y="2557"/>
                    <a:pt x="1" y="2798"/>
                    <a:pt x="243" y="2931"/>
                  </a:cubicBezTo>
                  <a:lnTo>
                    <a:pt x="4199" y="5094"/>
                  </a:lnTo>
                  <a:cubicBezTo>
                    <a:pt x="4303" y="5150"/>
                    <a:pt x="4437" y="5177"/>
                    <a:pt x="4579" y="5177"/>
                  </a:cubicBezTo>
                  <a:cubicBezTo>
                    <a:pt x="4770" y="5177"/>
                    <a:pt x="4974" y="5128"/>
                    <a:pt x="5130" y="5033"/>
                  </a:cubicBezTo>
                  <a:lnTo>
                    <a:pt x="8819" y="2786"/>
                  </a:lnTo>
                  <a:cubicBezTo>
                    <a:pt x="9092" y="2620"/>
                    <a:pt x="9116" y="2379"/>
                    <a:pt x="8874" y="2246"/>
                  </a:cubicBezTo>
                  <a:lnTo>
                    <a:pt x="4917" y="84"/>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4358275" y="3663375"/>
              <a:ext cx="227875" cy="129450"/>
            </a:xfrm>
            <a:custGeom>
              <a:avLst/>
              <a:gdLst/>
              <a:ahLst/>
              <a:cxnLst/>
              <a:rect l="l" t="t" r="r" b="b"/>
              <a:pathLst>
                <a:path w="9115" h="5178" extrusionOk="0">
                  <a:moveTo>
                    <a:pt x="4536" y="0"/>
                  </a:moveTo>
                  <a:cubicBezTo>
                    <a:pt x="4346" y="0"/>
                    <a:pt x="4142" y="50"/>
                    <a:pt x="3986" y="144"/>
                  </a:cubicBezTo>
                  <a:lnTo>
                    <a:pt x="296" y="2393"/>
                  </a:lnTo>
                  <a:cubicBezTo>
                    <a:pt x="24" y="2559"/>
                    <a:pt x="1" y="2800"/>
                    <a:pt x="242" y="2932"/>
                  </a:cubicBezTo>
                  <a:lnTo>
                    <a:pt x="4199" y="5094"/>
                  </a:lnTo>
                  <a:cubicBezTo>
                    <a:pt x="4302" y="5151"/>
                    <a:pt x="4437" y="5178"/>
                    <a:pt x="4579" y="5178"/>
                  </a:cubicBezTo>
                  <a:cubicBezTo>
                    <a:pt x="4770" y="5178"/>
                    <a:pt x="4973" y="5128"/>
                    <a:pt x="5129" y="5034"/>
                  </a:cubicBezTo>
                  <a:lnTo>
                    <a:pt x="8819" y="2786"/>
                  </a:lnTo>
                  <a:cubicBezTo>
                    <a:pt x="9091" y="2620"/>
                    <a:pt x="9114" y="2379"/>
                    <a:pt x="8873" y="2246"/>
                  </a:cubicBezTo>
                  <a:lnTo>
                    <a:pt x="4916" y="84"/>
                  </a:lnTo>
                  <a:cubicBezTo>
                    <a:pt x="4813"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4492100" y="3736525"/>
              <a:ext cx="227900" cy="129450"/>
            </a:xfrm>
            <a:custGeom>
              <a:avLst/>
              <a:gdLst/>
              <a:ahLst/>
              <a:cxnLst/>
              <a:rect l="l" t="t" r="r" b="b"/>
              <a:pathLst>
                <a:path w="9116" h="5178" extrusionOk="0">
                  <a:moveTo>
                    <a:pt x="4537" y="0"/>
                  </a:moveTo>
                  <a:cubicBezTo>
                    <a:pt x="4346" y="0"/>
                    <a:pt x="4143" y="50"/>
                    <a:pt x="3987" y="144"/>
                  </a:cubicBezTo>
                  <a:lnTo>
                    <a:pt x="297" y="2393"/>
                  </a:lnTo>
                  <a:cubicBezTo>
                    <a:pt x="26" y="2557"/>
                    <a:pt x="1" y="2800"/>
                    <a:pt x="243" y="2931"/>
                  </a:cubicBezTo>
                  <a:lnTo>
                    <a:pt x="4199" y="5094"/>
                  </a:lnTo>
                  <a:cubicBezTo>
                    <a:pt x="4302" y="5150"/>
                    <a:pt x="4437" y="5178"/>
                    <a:pt x="4578" y="5178"/>
                  </a:cubicBezTo>
                  <a:cubicBezTo>
                    <a:pt x="4769" y="5178"/>
                    <a:pt x="4973" y="5128"/>
                    <a:pt x="5129" y="5033"/>
                  </a:cubicBezTo>
                  <a:lnTo>
                    <a:pt x="8819" y="2786"/>
                  </a:lnTo>
                  <a:cubicBezTo>
                    <a:pt x="9090" y="2620"/>
                    <a:pt x="9115" y="2377"/>
                    <a:pt x="8873" y="2246"/>
                  </a:cubicBezTo>
                  <a:lnTo>
                    <a:pt x="4917" y="84"/>
                  </a:lnTo>
                  <a:cubicBezTo>
                    <a:pt x="4813"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2793900" y="2957975"/>
              <a:ext cx="390925" cy="218550"/>
            </a:xfrm>
            <a:custGeom>
              <a:avLst/>
              <a:gdLst/>
              <a:ahLst/>
              <a:cxnLst/>
              <a:rect l="l" t="t" r="r" b="b"/>
              <a:pathLst>
                <a:path w="15637" h="8742" extrusionOk="0">
                  <a:moveTo>
                    <a:pt x="4536" y="0"/>
                  </a:moveTo>
                  <a:cubicBezTo>
                    <a:pt x="4345" y="0"/>
                    <a:pt x="4142" y="50"/>
                    <a:pt x="3986" y="144"/>
                  </a:cubicBezTo>
                  <a:lnTo>
                    <a:pt x="296" y="2392"/>
                  </a:lnTo>
                  <a:cubicBezTo>
                    <a:pt x="24" y="2557"/>
                    <a:pt x="0" y="2799"/>
                    <a:pt x="242" y="2932"/>
                  </a:cubicBezTo>
                  <a:lnTo>
                    <a:pt x="10720" y="8658"/>
                  </a:lnTo>
                  <a:cubicBezTo>
                    <a:pt x="10823" y="8715"/>
                    <a:pt x="10958" y="8742"/>
                    <a:pt x="11100" y="8742"/>
                  </a:cubicBezTo>
                  <a:cubicBezTo>
                    <a:pt x="11291" y="8742"/>
                    <a:pt x="11495" y="8692"/>
                    <a:pt x="11651" y="8597"/>
                  </a:cubicBezTo>
                  <a:lnTo>
                    <a:pt x="15341" y="6350"/>
                  </a:lnTo>
                  <a:cubicBezTo>
                    <a:pt x="15613" y="6184"/>
                    <a:pt x="15636" y="5943"/>
                    <a:pt x="15395" y="5810"/>
                  </a:cubicBezTo>
                  <a:lnTo>
                    <a:pt x="4915" y="84"/>
                  </a:lnTo>
                  <a:cubicBezTo>
                    <a:pt x="4813"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3090775" y="3120225"/>
              <a:ext cx="227850" cy="129450"/>
            </a:xfrm>
            <a:custGeom>
              <a:avLst/>
              <a:gdLst/>
              <a:ahLst/>
              <a:cxnLst/>
              <a:rect l="l" t="t" r="r" b="b"/>
              <a:pathLst>
                <a:path w="9114" h="5178" extrusionOk="0">
                  <a:moveTo>
                    <a:pt x="4536" y="0"/>
                  </a:moveTo>
                  <a:cubicBezTo>
                    <a:pt x="4345" y="0"/>
                    <a:pt x="4142" y="50"/>
                    <a:pt x="3986" y="144"/>
                  </a:cubicBezTo>
                  <a:lnTo>
                    <a:pt x="296" y="2393"/>
                  </a:lnTo>
                  <a:cubicBezTo>
                    <a:pt x="24" y="2557"/>
                    <a:pt x="0" y="2800"/>
                    <a:pt x="242" y="2931"/>
                  </a:cubicBezTo>
                  <a:lnTo>
                    <a:pt x="4199" y="5094"/>
                  </a:lnTo>
                  <a:cubicBezTo>
                    <a:pt x="4302" y="5150"/>
                    <a:pt x="4436" y="5177"/>
                    <a:pt x="4578" y="5177"/>
                  </a:cubicBezTo>
                  <a:cubicBezTo>
                    <a:pt x="4769" y="5177"/>
                    <a:pt x="4973" y="5128"/>
                    <a:pt x="5129" y="5033"/>
                  </a:cubicBezTo>
                  <a:lnTo>
                    <a:pt x="8818" y="2786"/>
                  </a:lnTo>
                  <a:cubicBezTo>
                    <a:pt x="9090" y="2620"/>
                    <a:pt x="9114" y="2379"/>
                    <a:pt x="8874" y="2246"/>
                  </a:cubicBezTo>
                  <a:lnTo>
                    <a:pt x="4915" y="84"/>
                  </a:lnTo>
                  <a:cubicBezTo>
                    <a:pt x="4813"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3224600" y="3193375"/>
              <a:ext cx="227900" cy="129425"/>
            </a:xfrm>
            <a:custGeom>
              <a:avLst/>
              <a:gdLst/>
              <a:ahLst/>
              <a:cxnLst/>
              <a:rect l="l" t="t" r="r" b="b"/>
              <a:pathLst>
                <a:path w="9116" h="5177" extrusionOk="0">
                  <a:moveTo>
                    <a:pt x="4536" y="0"/>
                  </a:moveTo>
                  <a:cubicBezTo>
                    <a:pt x="4346" y="0"/>
                    <a:pt x="4143" y="50"/>
                    <a:pt x="3987" y="144"/>
                  </a:cubicBezTo>
                  <a:lnTo>
                    <a:pt x="297" y="2391"/>
                  </a:lnTo>
                  <a:cubicBezTo>
                    <a:pt x="25" y="2557"/>
                    <a:pt x="0" y="2798"/>
                    <a:pt x="243" y="2931"/>
                  </a:cubicBezTo>
                  <a:lnTo>
                    <a:pt x="4199" y="5093"/>
                  </a:lnTo>
                  <a:cubicBezTo>
                    <a:pt x="4302" y="5149"/>
                    <a:pt x="4437" y="5176"/>
                    <a:pt x="4579" y="5176"/>
                  </a:cubicBezTo>
                  <a:cubicBezTo>
                    <a:pt x="4770" y="5176"/>
                    <a:pt x="4973" y="5127"/>
                    <a:pt x="5130" y="5033"/>
                  </a:cubicBezTo>
                  <a:lnTo>
                    <a:pt x="8818" y="2784"/>
                  </a:lnTo>
                  <a:cubicBezTo>
                    <a:pt x="9090" y="2620"/>
                    <a:pt x="9115" y="2379"/>
                    <a:pt x="8873" y="2246"/>
                  </a:cubicBezTo>
                  <a:lnTo>
                    <a:pt x="4917" y="84"/>
                  </a:lnTo>
                  <a:cubicBezTo>
                    <a:pt x="4813"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3358450" y="3266500"/>
              <a:ext cx="227850" cy="129450"/>
            </a:xfrm>
            <a:custGeom>
              <a:avLst/>
              <a:gdLst/>
              <a:ahLst/>
              <a:cxnLst/>
              <a:rect l="l" t="t" r="r" b="b"/>
              <a:pathLst>
                <a:path w="9114" h="5178" extrusionOk="0">
                  <a:moveTo>
                    <a:pt x="4536" y="1"/>
                  </a:moveTo>
                  <a:cubicBezTo>
                    <a:pt x="4345" y="1"/>
                    <a:pt x="4141" y="50"/>
                    <a:pt x="3985" y="145"/>
                  </a:cubicBezTo>
                  <a:lnTo>
                    <a:pt x="296" y="2392"/>
                  </a:lnTo>
                  <a:cubicBezTo>
                    <a:pt x="24" y="2558"/>
                    <a:pt x="0" y="2799"/>
                    <a:pt x="241" y="2931"/>
                  </a:cubicBezTo>
                  <a:lnTo>
                    <a:pt x="4199" y="5093"/>
                  </a:lnTo>
                  <a:cubicBezTo>
                    <a:pt x="4302" y="5150"/>
                    <a:pt x="4436" y="5177"/>
                    <a:pt x="4578" y="5177"/>
                  </a:cubicBezTo>
                  <a:cubicBezTo>
                    <a:pt x="4769" y="5177"/>
                    <a:pt x="4973" y="5128"/>
                    <a:pt x="5129" y="5034"/>
                  </a:cubicBezTo>
                  <a:lnTo>
                    <a:pt x="8818" y="2785"/>
                  </a:lnTo>
                  <a:cubicBezTo>
                    <a:pt x="9090" y="2621"/>
                    <a:pt x="9114" y="2379"/>
                    <a:pt x="8873" y="2247"/>
                  </a:cubicBezTo>
                  <a:lnTo>
                    <a:pt x="4915" y="84"/>
                  </a:lnTo>
                  <a:cubicBezTo>
                    <a:pt x="4812"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3492250" y="3339650"/>
              <a:ext cx="227900" cy="129450"/>
            </a:xfrm>
            <a:custGeom>
              <a:avLst/>
              <a:gdLst/>
              <a:ahLst/>
              <a:cxnLst/>
              <a:rect l="l" t="t" r="r" b="b"/>
              <a:pathLst>
                <a:path w="9116" h="5178" extrusionOk="0">
                  <a:moveTo>
                    <a:pt x="4536" y="1"/>
                  </a:moveTo>
                  <a:cubicBezTo>
                    <a:pt x="4346" y="1"/>
                    <a:pt x="4143" y="50"/>
                    <a:pt x="3988" y="145"/>
                  </a:cubicBezTo>
                  <a:lnTo>
                    <a:pt x="298" y="2392"/>
                  </a:lnTo>
                  <a:cubicBezTo>
                    <a:pt x="25" y="2558"/>
                    <a:pt x="1" y="2799"/>
                    <a:pt x="243" y="2931"/>
                  </a:cubicBezTo>
                  <a:lnTo>
                    <a:pt x="4199" y="5093"/>
                  </a:lnTo>
                  <a:cubicBezTo>
                    <a:pt x="4303" y="5150"/>
                    <a:pt x="4438" y="5177"/>
                    <a:pt x="4580" y="5177"/>
                  </a:cubicBezTo>
                  <a:cubicBezTo>
                    <a:pt x="4770" y="5177"/>
                    <a:pt x="4973" y="5128"/>
                    <a:pt x="5129" y="5033"/>
                  </a:cubicBezTo>
                  <a:lnTo>
                    <a:pt x="8819" y="2785"/>
                  </a:lnTo>
                  <a:cubicBezTo>
                    <a:pt x="9091" y="2621"/>
                    <a:pt x="9116" y="2379"/>
                    <a:pt x="8873" y="2247"/>
                  </a:cubicBezTo>
                  <a:lnTo>
                    <a:pt x="4917" y="85"/>
                  </a:lnTo>
                  <a:cubicBezTo>
                    <a:pt x="4814"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3626125" y="3412800"/>
              <a:ext cx="227850" cy="129450"/>
            </a:xfrm>
            <a:custGeom>
              <a:avLst/>
              <a:gdLst/>
              <a:ahLst/>
              <a:cxnLst/>
              <a:rect l="l" t="t" r="r" b="b"/>
              <a:pathLst>
                <a:path w="9114" h="5178" extrusionOk="0">
                  <a:moveTo>
                    <a:pt x="4536" y="0"/>
                  </a:moveTo>
                  <a:cubicBezTo>
                    <a:pt x="4345" y="0"/>
                    <a:pt x="4141" y="50"/>
                    <a:pt x="3985" y="145"/>
                  </a:cubicBezTo>
                  <a:lnTo>
                    <a:pt x="296" y="2392"/>
                  </a:lnTo>
                  <a:cubicBezTo>
                    <a:pt x="24" y="2558"/>
                    <a:pt x="0" y="2799"/>
                    <a:pt x="241" y="2931"/>
                  </a:cubicBezTo>
                  <a:lnTo>
                    <a:pt x="4199" y="5093"/>
                  </a:lnTo>
                  <a:cubicBezTo>
                    <a:pt x="4301" y="5150"/>
                    <a:pt x="4436" y="5177"/>
                    <a:pt x="4578" y="5177"/>
                  </a:cubicBezTo>
                  <a:cubicBezTo>
                    <a:pt x="4769" y="5177"/>
                    <a:pt x="4972" y="5128"/>
                    <a:pt x="5128" y="5033"/>
                  </a:cubicBezTo>
                  <a:lnTo>
                    <a:pt x="8818" y="2785"/>
                  </a:lnTo>
                  <a:cubicBezTo>
                    <a:pt x="9090" y="2620"/>
                    <a:pt x="9114" y="2378"/>
                    <a:pt x="8873" y="2247"/>
                  </a:cubicBezTo>
                  <a:lnTo>
                    <a:pt x="4915" y="83"/>
                  </a:lnTo>
                  <a:cubicBezTo>
                    <a:pt x="4812"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3759925" y="3485925"/>
              <a:ext cx="227900" cy="129450"/>
            </a:xfrm>
            <a:custGeom>
              <a:avLst/>
              <a:gdLst/>
              <a:ahLst/>
              <a:cxnLst/>
              <a:rect l="l" t="t" r="r" b="b"/>
              <a:pathLst>
                <a:path w="9116" h="5178" extrusionOk="0">
                  <a:moveTo>
                    <a:pt x="4537" y="1"/>
                  </a:moveTo>
                  <a:cubicBezTo>
                    <a:pt x="4346" y="1"/>
                    <a:pt x="4142" y="50"/>
                    <a:pt x="3986" y="146"/>
                  </a:cubicBezTo>
                  <a:lnTo>
                    <a:pt x="296" y="2393"/>
                  </a:lnTo>
                  <a:cubicBezTo>
                    <a:pt x="26" y="2559"/>
                    <a:pt x="1" y="2800"/>
                    <a:pt x="243" y="2932"/>
                  </a:cubicBezTo>
                  <a:lnTo>
                    <a:pt x="4199" y="5094"/>
                  </a:lnTo>
                  <a:cubicBezTo>
                    <a:pt x="4302" y="5151"/>
                    <a:pt x="4437" y="5178"/>
                    <a:pt x="4579" y="5178"/>
                  </a:cubicBezTo>
                  <a:cubicBezTo>
                    <a:pt x="4770" y="5178"/>
                    <a:pt x="4973" y="5129"/>
                    <a:pt x="5129" y="5034"/>
                  </a:cubicBezTo>
                  <a:lnTo>
                    <a:pt x="8819" y="2786"/>
                  </a:lnTo>
                  <a:cubicBezTo>
                    <a:pt x="9091" y="2620"/>
                    <a:pt x="9116" y="2379"/>
                    <a:pt x="8873" y="2246"/>
                  </a:cubicBezTo>
                  <a:lnTo>
                    <a:pt x="4917" y="84"/>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3893750" y="3559075"/>
              <a:ext cx="227900" cy="129425"/>
            </a:xfrm>
            <a:custGeom>
              <a:avLst/>
              <a:gdLst/>
              <a:ahLst/>
              <a:cxnLst/>
              <a:rect l="l" t="t" r="r" b="b"/>
              <a:pathLst>
                <a:path w="9116" h="5177" extrusionOk="0">
                  <a:moveTo>
                    <a:pt x="4537" y="0"/>
                  </a:moveTo>
                  <a:cubicBezTo>
                    <a:pt x="4347" y="0"/>
                    <a:pt x="4143" y="50"/>
                    <a:pt x="3987" y="144"/>
                  </a:cubicBezTo>
                  <a:lnTo>
                    <a:pt x="297" y="2393"/>
                  </a:lnTo>
                  <a:cubicBezTo>
                    <a:pt x="26" y="2558"/>
                    <a:pt x="1" y="2800"/>
                    <a:pt x="243" y="2932"/>
                  </a:cubicBezTo>
                  <a:lnTo>
                    <a:pt x="4199" y="5093"/>
                  </a:lnTo>
                  <a:cubicBezTo>
                    <a:pt x="4303" y="5149"/>
                    <a:pt x="4438" y="5176"/>
                    <a:pt x="4580" y="5176"/>
                  </a:cubicBezTo>
                  <a:cubicBezTo>
                    <a:pt x="4771" y="5176"/>
                    <a:pt x="4974" y="5127"/>
                    <a:pt x="5130" y="5033"/>
                  </a:cubicBezTo>
                  <a:lnTo>
                    <a:pt x="8820" y="2784"/>
                  </a:lnTo>
                  <a:cubicBezTo>
                    <a:pt x="9092" y="2620"/>
                    <a:pt x="9116" y="2379"/>
                    <a:pt x="8874" y="2246"/>
                  </a:cubicBezTo>
                  <a:lnTo>
                    <a:pt x="4917" y="84"/>
                  </a:lnTo>
                  <a:cubicBezTo>
                    <a:pt x="4814"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4027600" y="3632225"/>
              <a:ext cx="227900" cy="129450"/>
            </a:xfrm>
            <a:custGeom>
              <a:avLst/>
              <a:gdLst/>
              <a:ahLst/>
              <a:cxnLst/>
              <a:rect l="l" t="t" r="r" b="b"/>
              <a:pathLst>
                <a:path w="9116" h="5178" extrusionOk="0">
                  <a:moveTo>
                    <a:pt x="4536" y="0"/>
                  </a:moveTo>
                  <a:cubicBezTo>
                    <a:pt x="4345" y="0"/>
                    <a:pt x="4142" y="50"/>
                    <a:pt x="3986" y="144"/>
                  </a:cubicBezTo>
                  <a:lnTo>
                    <a:pt x="296" y="2392"/>
                  </a:lnTo>
                  <a:cubicBezTo>
                    <a:pt x="24" y="2558"/>
                    <a:pt x="1" y="2799"/>
                    <a:pt x="243" y="2932"/>
                  </a:cubicBezTo>
                  <a:lnTo>
                    <a:pt x="4199" y="5094"/>
                  </a:lnTo>
                  <a:cubicBezTo>
                    <a:pt x="4302" y="5150"/>
                    <a:pt x="4437" y="5178"/>
                    <a:pt x="4579" y="5178"/>
                  </a:cubicBezTo>
                  <a:cubicBezTo>
                    <a:pt x="4770" y="5178"/>
                    <a:pt x="4973" y="5128"/>
                    <a:pt x="5129" y="5034"/>
                  </a:cubicBezTo>
                  <a:lnTo>
                    <a:pt x="8819" y="2787"/>
                  </a:lnTo>
                  <a:cubicBezTo>
                    <a:pt x="9091" y="2620"/>
                    <a:pt x="9116" y="2379"/>
                    <a:pt x="8873" y="2246"/>
                  </a:cubicBezTo>
                  <a:lnTo>
                    <a:pt x="4917" y="84"/>
                  </a:lnTo>
                  <a:cubicBezTo>
                    <a:pt x="4814" y="28"/>
                    <a:pt x="4679"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4161425" y="3705375"/>
              <a:ext cx="227900" cy="129450"/>
            </a:xfrm>
            <a:custGeom>
              <a:avLst/>
              <a:gdLst/>
              <a:ahLst/>
              <a:cxnLst/>
              <a:rect l="l" t="t" r="r" b="b"/>
              <a:pathLst>
                <a:path w="9116" h="5178" extrusionOk="0">
                  <a:moveTo>
                    <a:pt x="4537" y="0"/>
                  </a:moveTo>
                  <a:cubicBezTo>
                    <a:pt x="4347" y="0"/>
                    <a:pt x="4143" y="50"/>
                    <a:pt x="3987" y="144"/>
                  </a:cubicBezTo>
                  <a:lnTo>
                    <a:pt x="297" y="2392"/>
                  </a:lnTo>
                  <a:cubicBezTo>
                    <a:pt x="25" y="2558"/>
                    <a:pt x="0" y="2799"/>
                    <a:pt x="243" y="2930"/>
                  </a:cubicBezTo>
                  <a:lnTo>
                    <a:pt x="4199" y="5094"/>
                  </a:lnTo>
                  <a:cubicBezTo>
                    <a:pt x="4302" y="5150"/>
                    <a:pt x="4437" y="5177"/>
                    <a:pt x="4579" y="5177"/>
                  </a:cubicBezTo>
                  <a:cubicBezTo>
                    <a:pt x="4770" y="5177"/>
                    <a:pt x="4974" y="5128"/>
                    <a:pt x="5130" y="5032"/>
                  </a:cubicBezTo>
                  <a:lnTo>
                    <a:pt x="8820" y="2785"/>
                  </a:lnTo>
                  <a:cubicBezTo>
                    <a:pt x="9092" y="2620"/>
                    <a:pt x="9115" y="2378"/>
                    <a:pt x="8874" y="2246"/>
                  </a:cubicBezTo>
                  <a:lnTo>
                    <a:pt x="4917" y="84"/>
                  </a:lnTo>
                  <a:cubicBezTo>
                    <a:pt x="4814" y="27"/>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4295275" y="3778525"/>
              <a:ext cx="227875" cy="129450"/>
            </a:xfrm>
            <a:custGeom>
              <a:avLst/>
              <a:gdLst/>
              <a:ahLst/>
              <a:cxnLst/>
              <a:rect l="l" t="t" r="r" b="b"/>
              <a:pathLst>
                <a:path w="9115" h="5178" extrusionOk="0">
                  <a:moveTo>
                    <a:pt x="4536" y="0"/>
                  </a:moveTo>
                  <a:cubicBezTo>
                    <a:pt x="4345" y="0"/>
                    <a:pt x="4142" y="49"/>
                    <a:pt x="3986" y="144"/>
                  </a:cubicBezTo>
                  <a:lnTo>
                    <a:pt x="296" y="2392"/>
                  </a:lnTo>
                  <a:cubicBezTo>
                    <a:pt x="24" y="2557"/>
                    <a:pt x="1" y="2799"/>
                    <a:pt x="242" y="2932"/>
                  </a:cubicBezTo>
                  <a:lnTo>
                    <a:pt x="4199" y="5094"/>
                  </a:lnTo>
                  <a:cubicBezTo>
                    <a:pt x="4302" y="5150"/>
                    <a:pt x="4437" y="5177"/>
                    <a:pt x="4579" y="5177"/>
                  </a:cubicBezTo>
                  <a:cubicBezTo>
                    <a:pt x="4769" y="5177"/>
                    <a:pt x="4973" y="5128"/>
                    <a:pt x="5129" y="5034"/>
                  </a:cubicBezTo>
                  <a:lnTo>
                    <a:pt x="8819" y="2785"/>
                  </a:lnTo>
                  <a:cubicBezTo>
                    <a:pt x="9090" y="2619"/>
                    <a:pt x="9114" y="2378"/>
                    <a:pt x="8873" y="2246"/>
                  </a:cubicBezTo>
                  <a:lnTo>
                    <a:pt x="4917" y="84"/>
                  </a:lnTo>
                  <a:cubicBezTo>
                    <a:pt x="4814" y="27"/>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4429100" y="3851650"/>
              <a:ext cx="391900" cy="219100"/>
            </a:xfrm>
            <a:custGeom>
              <a:avLst/>
              <a:gdLst/>
              <a:ahLst/>
              <a:cxnLst/>
              <a:rect l="l" t="t" r="r" b="b"/>
              <a:pathLst>
                <a:path w="15676" h="8764" extrusionOk="0">
                  <a:moveTo>
                    <a:pt x="4537" y="1"/>
                  </a:moveTo>
                  <a:cubicBezTo>
                    <a:pt x="4346" y="1"/>
                    <a:pt x="4143" y="50"/>
                    <a:pt x="3987" y="145"/>
                  </a:cubicBezTo>
                  <a:lnTo>
                    <a:pt x="297" y="2392"/>
                  </a:lnTo>
                  <a:cubicBezTo>
                    <a:pt x="25" y="2558"/>
                    <a:pt x="0" y="2799"/>
                    <a:pt x="243" y="2933"/>
                  </a:cubicBezTo>
                  <a:lnTo>
                    <a:pt x="10759" y="8680"/>
                  </a:lnTo>
                  <a:cubicBezTo>
                    <a:pt x="10862" y="8736"/>
                    <a:pt x="10997" y="8764"/>
                    <a:pt x="11139" y="8764"/>
                  </a:cubicBezTo>
                  <a:cubicBezTo>
                    <a:pt x="11329" y="8764"/>
                    <a:pt x="11533" y="8714"/>
                    <a:pt x="11688" y="8620"/>
                  </a:cubicBezTo>
                  <a:lnTo>
                    <a:pt x="15378" y="6371"/>
                  </a:lnTo>
                  <a:cubicBezTo>
                    <a:pt x="15650" y="6206"/>
                    <a:pt x="15675" y="5964"/>
                    <a:pt x="15433" y="5832"/>
                  </a:cubicBezTo>
                  <a:lnTo>
                    <a:pt x="4917" y="85"/>
                  </a:lnTo>
                  <a:cubicBezTo>
                    <a:pt x="4813" y="28"/>
                    <a:pt x="4678"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3362825" y="3418500"/>
              <a:ext cx="763225" cy="422000"/>
            </a:xfrm>
            <a:custGeom>
              <a:avLst/>
              <a:gdLst/>
              <a:ahLst/>
              <a:cxnLst/>
              <a:rect l="l" t="t" r="r" b="b"/>
              <a:pathLst>
                <a:path w="30529" h="16880" extrusionOk="0">
                  <a:moveTo>
                    <a:pt x="4537" y="0"/>
                  </a:moveTo>
                  <a:cubicBezTo>
                    <a:pt x="4346" y="0"/>
                    <a:pt x="4142" y="50"/>
                    <a:pt x="3986" y="144"/>
                  </a:cubicBezTo>
                  <a:lnTo>
                    <a:pt x="296" y="2391"/>
                  </a:lnTo>
                  <a:cubicBezTo>
                    <a:pt x="25" y="2557"/>
                    <a:pt x="1" y="2798"/>
                    <a:pt x="242" y="2930"/>
                  </a:cubicBezTo>
                  <a:lnTo>
                    <a:pt x="25612" y="16796"/>
                  </a:lnTo>
                  <a:cubicBezTo>
                    <a:pt x="25715" y="16852"/>
                    <a:pt x="25850" y="16879"/>
                    <a:pt x="25992" y="16879"/>
                  </a:cubicBezTo>
                  <a:cubicBezTo>
                    <a:pt x="26183" y="16879"/>
                    <a:pt x="26387" y="16830"/>
                    <a:pt x="26543" y="16735"/>
                  </a:cubicBezTo>
                  <a:lnTo>
                    <a:pt x="30233" y="14488"/>
                  </a:lnTo>
                  <a:cubicBezTo>
                    <a:pt x="30503" y="14323"/>
                    <a:pt x="30528" y="14081"/>
                    <a:pt x="30287" y="13948"/>
                  </a:cubicBezTo>
                  <a:lnTo>
                    <a:pt x="4917" y="84"/>
                  </a:lnTo>
                  <a:cubicBezTo>
                    <a:pt x="4814"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3065950" y="3256250"/>
              <a:ext cx="227875" cy="129450"/>
            </a:xfrm>
            <a:custGeom>
              <a:avLst/>
              <a:gdLst/>
              <a:ahLst/>
              <a:cxnLst/>
              <a:rect l="l" t="t" r="r" b="b"/>
              <a:pathLst>
                <a:path w="9115" h="5178" extrusionOk="0">
                  <a:moveTo>
                    <a:pt x="4537" y="0"/>
                  </a:moveTo>
                  <a:cubicBezTo>
                    <a:pt x="4346" y="0"/>
                    <a:pt x="4142" y="49"/>
                    <a:pt x="3986" y="144"/>
                  </a:cubicBezTo>
                  <a:lnTo>
                    <a:pt x="298" y="2392"/>
                  </a:lnTo>
                  <a:cubicBezTo>
                    <a:pt x="26" y="2557"/>
                    <a:pt x="1" y="2799"/>
                    <a:pt x="243" y="2930"/>
                  </a:cubicBezTo>
                  <a:lnTo>
                    <a:pt x="4199" y="5094"/>
                  </a:lnTo>
                  <a:cubicBezTo>
                    <a:pt x="4303" y="5150"/>
                    <a:pt x="4437" y="5177"/>
                    <a:pt x="4579" y="5177"/>
                  </a:cubicBezTo>
                  <a:cubicBezTo>
                    <a:pt x="4770" y="5177"/>
                    <a:pt x="4973" y="5128"/>
                    <a:pt x="5129" y="5032"/>
                  </a:cubicBezTo>
                  <a:lnTo>
                    <a:pt x="8819" y="2785"/>
                  </a:lnTo>
                  <a:cubicBezTo>
                    <a:pt x="9091" y="2619"/>
                    <a:pt x="9114" y="2378"/>
                    <a:pt x="8873" y="2246"/>
                  </a:cubicBezTo>
                  <a:lnTo>
                    <a:pt x="4917" y="84"/>
                  </a:lnTo>
                  <a:cubicBezTo>
                    <a:pt x="4814" y="27"/>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3199775" y="3329375"/>
              <a:ext cx="257100" cy="145400"/>
            </a:xfrm>
            <a:custGeom>
              <a:avLst/>
              <a:gdLst/>
              <a:ahLst/>
              <a:cxnLst/>
              <a:rect l="l" t="t" r="r" b="b"/>
              <a:pathLst>
                <a:path w="10284" h="5816" extrusionOk="0">
                  <a:moveTo>
                    <a:pt x="4536" y="1"/>
                  </a:moveTo>
                  <a:cubicBezTo>
                    <a:pt x="4345" y="1"/>
                    <a:pt x="4142" y="50"/>
                    <a:pt x="3986" y="145"/>
                  </a:cubicBezTo>
                  <a:lnTo>
                    <a:pt x="296" y="2392"/>
                  </a:lnTo>
                  <a:cubicBezTo>
                    <a:pt x="24" y="2558"/>
                    <a:pt x="1" y="2799"/>
                    <a:pt x="242" y="2931"/>
                  </a:cubicBezTo>
                  <a:lnTo>
                    <a:pt x="5367" y="5732"/>
                  </a:lnTo>
                  <a:cubicBezTo>
                    <a:pt x="5471" y="5788"/>
                    <a:pt x="5606" y="5815"/>
                    <a:pt x="5747" y="5815"/>
                  </a:cubicBezTo>
                  <a:cubicBezTo>
                    <a:pt x="5938" y="5815"/>
                    <a:pt x="6141" y="5766"/>
                    <a:pt x="6297" y="5672"/>
                  </a:cubicBezTo>
                  <a:lnTo>
                    <a:pt x="9987" y="3423"/>
                  </a:lnTo>
                  <a:cubicBezTo>
                    <a:pt x="10259" y="3259"/>
                    <a:pt x="10284" y="3018"/>
                    <a:pt x="10041" y="2885"/>
                  </a:cubicBezTo>
                  <a:lnTo>
                    <a:pt x="4917" y="85"/>
                  </a:lnTo>
                  <a:cubicBezTo>
                    <a:pt x="4814"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4195050" y="3873300"/>
              <a:ext cx="227875" cy="129450"/>
            </a:xfrm>
            <a:custGeom>
              <a:avLst/>
              <a:gdLst/>
              <a:ahLst/>
              <a:cxnLst/>
              <a:rect l="l" t="t" r="r" b="b"/>
              <a:pathLst>
                <a:path w="9115" h="5178" extrusionOk="0">
                  <a:moveTo>
                    <a:pt x="4536" y="1"/>
                  </a:moveTo>
                  <a:cubicBezTo>
                    <a:pt x="4345" y="1"/>
                    <a:pt x="4142" y="50"/>
                    <a:pt x="3986" y="144"/>
                  </a:cubicBezTo>
                  <a:lnTo>
                    <a:pt x="296" y="2393"/>
                  </a:lnTo>
                  <a:cubicBezTo>
                    <a:pt x="24" y="2557"/>
                    <a:pt x="1" y="2800"/>
                    <a:pt x="242" y="2931"/>
                  </a:cubicBezTo>
                  <a:lnTo>
                    <a:pt x="4199" y="5094"/>
                  </a:lnTo>
                  <a:cubicBezTo>
                    <a:pt x="4302" y="5151"/>
                    <a:pt x="4436" y="5178"/>
                    <a:pt x="4578" y="5178"/>
                  </a:cubicBezTo>
                  <a:cubicBezTo>
                    <a:pt x="4769" y="5178"/>
                    <a:pt x="4973" y="5128"/>
                    <a:pt x="5129" y="5033"/>
                  </a:cubicBezTo>
                  <a:lnTo>
                    <a:pt x="8819" y="2786"/>
                  </a:lnTo>
                  <a:cubicBezTo>
                    <a:pt x="9090" y="2620"/>
                    <a:pt x="9114" y="2379"/>
                    <a:pt x="8873" y="2246"/>
                  </a:cubicBezTo>
                  <a:lnTo>
                    <a:pt x="4916" y="84"/>
                  </a:lnTo>
                  <a:cubicBezTo>
                    <a:pt x="4813"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4032000" y="3784200"/>
              <a:ext cx="257100" cy="145400"/>
            </a:xfrm>
            <a:custGeom>
              <a:avLst/>
              <a:gdLst/>
              <a:ahLst/>
              <a:cxnLst/>
              <a:rect l="l" t="t" r="r" b="b"/>
              <a:pathLst>
                <a:path w="10284" h="5816" extrusionOk="0">
                  <a:moveTo>
                    <a:pt x="4536" y="0"/>
                  </a:moveTo>
                  <a:cubicBezTo>
                    <a:pt x="4345" y="0"/>
                    <a:pt x="4141" y="50"/>
                    <a:pt x="3986" y="144"/>
                  </a:cubicBezTo>
                  <a:lnTo>
                    <a:pt x="296" y="2392"/>
                  </a:lnTo>
                  <a:cubicBezTo>
                    <a:pt x="24" y="2558"/>
                    <a:pt x="0" y="2799"/>
                    <a:pt x="241" y="2932"/>
                  </a:cubicBezTo>
                  <a:lnTo>
                    <a:pt x="5367" y="5732"/>
                  </a:lnTo>
                  <a:cubicBezTo>
                    <a:pt x="5470" y="5788"/>
                    <a:pt x="5606" y="5816"/>
                    <a:pt x="5749" y="5816"/>
                  </a:cubicBezTo>
                  <a:cubicBezTo>
                    <a:pt x="5939" y="5816"/>
                    <a:pt x="6141" y="5767"/>
                    <a:pt x="6297" y="5672"/>
                  </a:cubicBezTo>
                  <a:lnTo>
                    <a:pt x="9986" y="3424"/>
                  </a:lnTo>
                  <a:cubicBezTo>
                    <a:pt x="10258" y="3258"/>
                    <a:pt x="10283" y="3017"/>
                    <a:pt x="10041" y="2884"/>
                  </a:cubicBezTo>
                  <a:lnTo>
                    <a:pt x="4917" y="84"/>
                  </a:lnTo>
                  <a:cubicBezTo>
                    <a:pt x="4813"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2664425" y="3036800"/>
              <a:ext cx="227900" cy="129450"/>
            </a:xfrm>
            <a:custGeom>
              <a:avLst/>
              <a:gdLst/>
              <a:ahLst/>
              <a:cxnLst/>
              <a:rect l="l" t="t" r="r" b="b"/>
              <a:pathLst>
                <a:path w="9116" h="5178" extrusionOk="0">
                  <a:moveTo>
                    <a:pt x="4538" y="0"/>
                  </a:moveTo>
                  <a:cubicBezTo>
                    <a:pt x="4346" y="0"/>
                    <a:pt x="4142" y="50"/>
                    <a:pt x="3986" y="146"/>
                  </a:cubicBezTo>
                  <a:lnTo>
                    <a:pt x="298" y="2393"/>
                  </a:lnTo>
                  <a:cubicBezTo>
                    <a:pt x="26" y="2558"/>
                    <a:pt x="1" y="2800"/>
                    <a:pt x="243" y="2932"/>
                  </a:cubicBezTo>
                  <a:lnTo>
                    <a:pt x="4199" y="5094"/>
                  </a:lnTo>
                  <a:cubicBezTo>
                    <a:pt x="4303" y="5150"/>
                    <a:pt x="4437" y="5178"/>
                    <a:pt x="4579" y="5178"/>
                  </a:cubicBezTo>
                  <a:cubicBezTo>
                    <a:pt x="4770" y="5178"/>
                    <a:pt x="4973" y="5128"/>
                    <a:pt x="5129" y="5033"/>
                  </a:cubicBezTo>
                  <a:lnTo>
                    <a:pt x="8819" y="2786"/>
                  </a:lnTo>
                  <a:cubicBezTo>
                    <a:pt x="9091" y="2620"/>
                    <a:pt x="9116" y="2379"/>
                    <a:pt x="8873" y="2248"/>
                  </a:cubicBezTo>
                  <a:lnTo>
                    <a:pt x="4917" y="84"/>
                  </a:lnTo>
                  <a:cubicBezTo>
                    <a:pt x="4814" y="28"/>
                    <a:pt x="4679" y="0"/>
                    <a:pt x="4538"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2798300" y="3109950"/>
              <a:ext cx="227850" cy="129425"/>
            </a:xfrm>
            <a:custGeom>
              <a:avLst/>
              <a:gdLst/>
              <a:ahLst/>
              <a:cxnLst/>
              <a:rect l="l" t="t" r="r" b="b"/>
              <a:pathLst>
                <a:path w="9114" h="5177" extrusionOk="0">
                  <a:moveTo>
                    <a:pt x="4536" y="0"/>
                  </a:moveTo>
                  <a:cubicBezTo>
                    <a:pt x="4345" y="0"/>
                    <a:pt x="4141" y="50"/>
                    <a:pt x="3985" y="144"/>
                  </a:cubicBezTo>
                  <a:lnTo>
                    <a:pt x="296" y="2392"/>
                  </a:lnTo>
                  <a:cubicBezTo>
                    <a:pt x="24" y="2558"/>
                    <a:pt x="0" y="2799"/>
                    <a:pt x="241" y="2932"/>
                  </a:cubicBezTo>
                  <a:lnTo>
                    <a:pt x="4199" y="5094"/>
                  </a:lnTo>
                  <a:cubicBezTo>
                    <a:pt x="4301" y="5150"/>
                    <a:pt x="4436" y="5177"/>
                    <a:pt x="4578" y="5177"/>
                  </a:cubicBezTo>
                  <a:cubicBezTo>
                    <a:pt x="4769" y="5177"/>
                    <a:pt x="4972" y="5128"/>
                    <a:pt x="5128" y="5033"/>
                  </a:cubicBezTo>
                  <a:lnTo>
                    <a:pt x="8818" y="2786"/>
                  </a:lnTo>
                  <a:cubicBezTo>
                    <a:pt x="9090" y="2620"/>
                    <a:pt x="9114" y="2378"/>
                    <a:pt x="8872" y="2246"/>
                  </a:cubicBezTo>
                  <a:lnTo>
                    <a:pt x="4915" y="84"/>
                  </a:lnTo>
                  <a:cubicBezTo>
                    <a:pt x="4812" y="28"/>
                    <a:pt x="4677"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2932100" y="3183100"/>
              <a:ext cx="227900" cy="129450"/>
            </a:xfrm>
            <a:custGeom>
              <a:avLst/>
              <a:gdLst/>
              <a:ahLst/>
              <a:cxnLst/>
              <a:rect l="l" t="t" r="r" b="b"/>
              <a:pathLst>
                <a:path w="9116" h="5178" extrusionOk="0">
                  <a:moveTo>
                    <a:pt x="4537" y="0"/>
                  </a:moveTo>
                  <a:cubicBezTo>
                    <a:pt x="4345" y="0"/>
                    <a:pt x="4142" y="50"/>
                    <a:pt x="3986" y="144"/>
                  </a:cubicBezTo>
                  <a:lnTo>
                    <a:pt x="298" y="2392"/>
                  </a:lnTo>
                  <a:cubicBezTo>
                    <a:pt x="24" y="2557"/>
                    <a:pt x="1" y="2799"/>
                    <a:pt x="243" y="2932"/>
                  </a:cubicBezTo>
                  <a:lnTo>
                    <a:pt x="4199" y="5094"/>
                  </a:lnTo>
                  <a:cubicBezTo>
                    <a:pt x="4303" y="5150"/>
                    <a:pt x="4437" y="5177"/>
                    <a:pt x="4579" y="5177"/>
                  </a:cubicBezTo>
                  <a:cubicBezTo>
                    <a:pt x="4769" y="5177"/>
                    <a:pt x="4973" y="5128"/>
                    <a:pt x="5129" y="5032"/>
                  </a:cubicBezTo>
                  <a:lnTo>
                    <a:pt x="8819" y="2785"/>
                  </a:lnTo>
                  <a:cubicBezTo>
                    <a:pt x="9091" y="2621"/>
                    <a:pt x="9116" y="2378"/>
                    <a:pt x="8873" y="2246"/>
                  </a:cubicBezTo>
                  <a:lnTo>
                    <a:pt x="4917" y="84"/>
                  </a:lnTo>
                  <a:cubicBezTo>
                    <a:pt x="4814" y="27"/>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4328875" y="3946425"/>
              <a:ext cx="362650" cy="203125"/>
            </a:xfrm>
            <a:custGeom>
              <a:avLst/>
              <a:gdLst/>
              <a:ahLst/>
              <a:cxnLst/>
              <a:rect l="l" t="t" r="r" b="b"/>
              <a:pathLst>
                <a:path w="14506" h="8125" extrusionOk="0">
                  <a:moveTo>
                    <a:pt x="4536" y="1"/>
                  </a:moveTo>
                  <a:cubicBezTo>
                    <a:pt x="4345" y="1"/>
                    <a:pt x="4141" y="50"/>
                    <a:pt x="3986" y="145"/>
                  </a:cubicBezTo>
                  <a:lnTo>
                    <a:pt x="296" y="2392"/>
                  </a:lnTo>
                  <a:cubicBezTo>
                    <a:pt x="24" y="2558"/>
                    <a:pt x="0" y="2799"/>
                    <a:pt x="241" y="2932"/>
                  </a:cubicBezTo>
                  <a:lnTo>
                    <a:pt x="9591" y="8040"/>
                  </a:lnTo>
                  <a:cubicBezTo>
                    <a:pt x="9693" y="8097"/>
                    <a:pt x="9828" y="8124"/>
                    <a:pt x="9970" y="8124"/>
                  </a:cubicBezTo>
                  <a:cubicBezTo>
                    <a:pt x="10161" y="8124"/>
                    <a:pt x="10364" y="8075"/>
                    <a:pt x="10520" y="7981"/>
                  </a:cubicBezTo>
                  <a:lnTo>
                    <a:pt x="14210" y="5732"/>
                  </a:lnTo>
                  <a:cubicBezTo>
                    <a:pt x="14482" y="5568"/>
                    <a:pt x="14506" y="5326"/>
                    <a:pt x="14264" y="5194"/>
                  </a:cubicBezTo>
                  <a:lnTo>
                    <a:pt x="4915" y="84"/>
                  </a:lnTo>
                  <a:cubicBezTo>
                    <a:pt x="4812"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5111975" y="3654775"/>
              <a:ext cx="181525" cy="101200"/>
            </a:xfrm>
            <a:custGeom>
              <a:avLst/>
              <a:gdLst/>
              <a:ahLst/>
              <a:cxnLst/>
              <a:rect l="l" t="t" r="r" b="b"/>
              <a:pathLst>
                <a:path w="7261" h="4048" extrusionOk="0">
                  <a:moveTo>
                    <a:pt x="2683" y="0"/>
                  </a:moveTo>
                  <a:cubicBezTo>
                    <a:pt x="2492" y="0"/>
                    <a:pt x="2288" y="50"/>
                    <a:pt x="2132" y="145"/>
                  </a:cubicBezTo>
                  <a:lnTo>
                    <a:pt x="296" y="1262"/>
                  </a:lnTo>
                  <a:cubicBezTo>
                    <a:pt x="25" y="1428"/>
                    <a:pt x="1" y="1669"/>
                    <a:pt x="243" y="1801"/>
                  </a:cubicBezTo>
                  <a:lnTo>
                    <a:pt x="4199" y="3963"/>
                  </a:lnTo>
                  <a:cubicBezTo>
                    <a:pt x="4302" y="4020"/>
                    <a:pt x="4437" y="4047"/>
                    <a:pt x="4579" y="4047"/>
                  </a:cubicBezTo>
                  <a:cubicBezTo>
                    <a:pt x="4770" y="4047"/>
                    <a:pt x="4973" y="3998"/>
                    <a:pt x="5129" y="3903"/>
                  </a:cubicBezTo>
                  <a:lnTo>
                    <a:pt x="6964" y="2785"/>
                  </a:lnTo>
                  <a:cubicBezTo>
                    <a:pt x="7235" y="2620"/>
                    <a:pt x="7261" y="2378"/>
                    <a:pt x="7018" y="2246"/>
                  </a:cubicBezTo>
                  <a:lnTo>
                    <a:pt x="3062" y="84"/>
                  </a:lnTo>
                  <a:cubicBezTo>
                    <a:pt x="2959" y="28"/>
                    <a:pt x="2824" y="0"/>
                    <a:pt x="2683"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4978175" y="3581650"/>
              <a:ext cx="181475" cy="101175"/>
            </a:xfrm>
            <a:custGeom>
              <a:avLst/>
              <a:gdLst/>
              <a:ahLst/>
              <a:cxnLst/>
              <a:rect l="l" t="t" r="r" b="b"/>
              <a:pathLst>
                <a:path w="7259" h="4047" extrusionOk="0">
                  <a:moveTo>
                    <a:pt x="2680" y="1"/>
                  </a:moveTo>
                  <a:cubicBezTo>
                    <a:pt x="2490" y="1"/>
                    <a:pt x="2286" y="50"/>
                    <a:pt x="2130" y="144"/>
                  </a:cubicBezTo>
                  <a:lnTo>
                    <a:pt x="296" y="1262"/>
                  </a:lnTo>
                  <a:cubicBezTo>
                    <a:pt x="24" y="1427"/>
                    <a:pt x="0" y="1668"/>
                    <a:pt x="241" y="1800"/>
                  </a:cubicBezTo>
                  <a:lnTo>
                    <a:pt x="4199" y="3964"/>
                  </a:lnTo>
                  <a:cubicBezTo>
                    <a:pt x="4302" y="4020"/>
                    <a:pt x="4436" y="4047"/>
                    <a:pt x="4578" y="4047"/>
                  </a:cubicBezTo>
                  <a:cubicBezTo>
                    <a:pt x="4769" y="4047"/>
                    <a:pt x="4973" y="3998"/>
                    <a:pt x="5129" y="3902"/>
                  </a:cubicBezTo>
                  <a:lnTo>
                    <a:pt x="6963" y="2786"/>
                  </a:lnTo>
                  <a:cubicBezTo>
                    <a:pt x="7235" y="2620"/>
                    <a:pt x="7258" y="2379"/>
                    <a:pt x="7017" y="2246"/>
                  </a:cubicBezTo>
                  <a:lnTo>
                    <a:pt x="3060" y="84"/>
                  </a:lnTo>
                  <a:cubicBezTo>
                    <a:pt x="2957" y="28"/>
                    <a:pt x="2822" y="1"/>
                    <a:pt x="2680"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4844325" y="3508500"/>
              <a:ext cx="181500" cy="101200"/>
            </a:xfrm>
            <a:custGeom>
              <a:avLst/>
              <a:gdLst/>
              <a:ahLst/>
              <a:cxnLst/>
              <a:rect l="l" t="t" r="r" b="b"/>
              <a:pathLst>
                <a:path w="7260" h="4048" extrusionOk="0">
                  <a:moveTo>
                    <a:pt x="2682" y="0"/>
                  </a:moveTo>
                  <a:cubicBezTo>
                    <a:pt x="2491" y="0"/>
                    <a:pt x="2287" y="49"/>
                    <a:pt x="2131" y="145"/>
                  </a:cubicBezTo>
                  <a:lnTo>
                    <a:pt x="297" y="1261"/>
                  </a:lnTo>
                  <a:cubicBezTo>
                    <a:pt x="24" y="1427"/>
                    <a:pt x="0" y="1668"/>
                    <a:pt x="243" y="1802"/>
                  </a:cubicBezTo>
                  <a:lnTo>
                    <a:pt x="4199" y="3964"/>
                  </a:lnTo>
                  <a:cubicBezTo>
                    <a:pt x="4301" y="4020"/>
                    <a:pt x="4436" y="4048"/>
                    <a:pt x="4577" y="4048"/>
                  </a:cubicBezTo>
                  <a:cubicBezTo>
                    <a:pt x="4768" y="4048"/>
                    <a:pt x="4972" y="3998"/>
                    <a:pt x="5128" y="3903"/>
                  </a:cubicBezTo>
                  <a:lnTo>
                    <a:pt x="6963" y="2786"/>
                  </a:lnTo>
                  <a:cubicBezTo>
                    <a:pt x="7235" y="2620"/>
                    <a:pt x="7260" y="2379"/>
                    <a:pt x="7017" y="2247"/>
                  </a:cubicBezTo>
                  <a:lnTo>
                    <a:pt x="3063" y="83"/>
                  </a:lnTo>
                  <a:cubicBezTo>
                    <a:pt x="2959" y="27"/>
                    <a:pt x="2824" y="0"/>
                    <a:pt x="2682"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4710500" y="3435350"/>
              <a:ext cx="181475" cy="101200"/>
            </a:xfrm>
            <a:custGeom>
              <a:avLst/>
              <a:gdLst/>
              <a:ahLst/>
              <a:cxnLst/>
              <a:rect l="l" t="t" r="r" b="b"/>
              <a:pathLst>
                <a:path w="7259" h="4048" extrusionOk="0">
                  <a:moveTo>
                    <a:pt x="2681" y="1"/>
                  </a:moveTo>
                  <a:cubicBezTo>
                    <a:pt x="2490" y="1"/>
                    <a:pt x="2286" y="50"/>
                    <a:pt x="2130" y="145"/>
                  </a:cubicBezTo>
                  <a:lnTo>
                    <a:pt x="296" y="1261"/>
                  </a:lnTo>
                  <a:cubicBezTo>
                    <a:pt x="24" y="1427"/>
                    <a:pt x="0" y="1668"/>
                    <a:pt x="241" y="1801"/>
                  </a:cubicBezTo>
                  <a:lnTo>
                    <a:pt x="4199" y="3964"/>
                  </a:lnTo>
                  <a:cubicBezTo>
                    <a:pt x="4302" y="4020"/>
                    <a:pt x="4436" y="4047"/>
                    <a:pt x="4578" y="4047"/>
                  </a:cubicBezTo>
                  <a:cubicBezTo>
                    <a:pt x="4769" y="4047"/>
                    <a:pt x="4973" y="3998"/>
                    <a:pt x="5129" y="3903"/>
                  </a:cubicBezTo>
                  <a:lnTo>
                    <a:pt x="6963" y="2786"/>
                  </a:lnTo>
                  <a:cubicBezTo>
                    <a:pt x="7235" y="2620"/>
                    <a:pt x="7259" y="2379"/>
                    <a:pt x="7017" y="2247"/>
                  </a:cubicBezTo>
                  <a:lnTo>
                    <a:pt x="3061" y="85"/>
                  </a:lnTo>
                  <a:cubicBezTo>
                    <a:pt x="2958" y="28"/>
                    <a:pt x="2823" y="1"/>
                    <a:pt x="2681"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4576650" y="3362200"/>
              <a:ext cx="181500" cy="101200"/>
            </a:xfrm>
            <a:custGeom>
              <a:avLst/>
              <a:gdLst/>
              <a:ahLst/>
              <a:cxnLst/>
              <a:rect l="l" t="t" r="r" b="b"/>
              <a:pathLst>
                <a:path w="7260" h="4048" extrusionOk="0">
                  <a:moveTo>
                    <a:pt x="2680" y="1"/>
                  </a:moveTo>
                  <a:cubicBezTo>
                    <a:pt x="2490" y="1"/>
                    <a:pt x="2287" y="50"/>
                    <a:pt x="2132" y="145"/>
                  </a:cubicBezTo>
                  <a:lnTo>
                    <a:pt x="297" y="1263"/>
                  </a:lnTo>
                  <a:cubicBezTo>
                    <a:pt x="25" y="1427"/>
                    <a:pt x="0" y="1670"/>
                    <a:pt x="243" y="1801"/>
                  </a:cubicBezTo>
                  <a:lnTo>
                    <a:pt x="4199" y="3964"/>
                  </a:lnTo>
                  <a:cubicBezTo>
                    <a:pt x="4302" y="4020"/>
                    <a:pt x="4437" y="4047"/>
                    <a:pt x="4579" y="4047"/>
                  </a:cubicBezTo>
                  <a:cubicBezTo>
                    <a:pt x="4769" y="4047"/>
                    <a:pt x="4973" y="3998"/>
                    <a:pt x="5129" y="3903"/>
                  </a:cubicBezTo>
                  <a:lnTo>
                    <a:pt x="6964" y="2786"/>
                  </a:lnTo>
                  <a:cubicBezTo>
                    <a:pt x="7236" y="2620"/>
                    <a:pt x="7260" y="2379"/>
                    <a:pt x="7019" y="2247"/>
                  </a:cubicBezTo>
                  <a:lnTo>
                    <a:pt x="3061" y="85"/>
                  </a:lnTo>
                  <a:cubicBezTo>
                    <a:pt x="2958" y="28"/>
                    <a:pt x="2823" y="1"/>
                    <a:pt x="2680"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4442825" y="3289075"/>
              <a:ext cx="181525" cy="101175"/>
            </a:xfrm>
            <a:custGeom>
              <a:avLst/>
              <a:gdLst/>
              <a:ahLst/>
              <a:cxnLst/>
              <a:rect l="l" t="t" r="r" b="b"/>
              <a:pathLst>
                <a:path w="7261" h="4047" extrusionOk="0">
                  <a:moveTo>
                    <a:pt x="2681" y="0"/>
                  </a:moveTo>
                  <a:cubicBezTo>
                    <a:pt x="2490" y="0"/>
                    <a:pt x="2286" y="50"/>
                    <a:pt x="2130" y="144"/>
                  </a:cubicBezTo>
                  <a:lnTo>
                    <a:pt x="296" y="1262"/>
                  </a:lnTo>
                  <a:cubicBezTo>
                    <a:pt x="26" y="1428"/>
                    <a:pt x="0" y="1669"/>
                    <a:pt x="242" y="1801"/>
                  </a:cubicBezTo>
                  <a:lnTo>
                    <a:pt x="4199" y="3963"/>
                  </a:lnTo>
                  <a:cubicBezTo>
                    <a:pt x="4302" y="4020"/>
                    <a:pt x="4436" y="4047"/>
                    <a:pt x="4578" y="4047"/>
                  </a:cubicBezTo>
                  <a:cubicBezTo>
                    <a:pt x="4769" y="4047"/>
                    <a:pt x="4973" y="3997"/>
                    <a:pt x="5129" y="3902"/>
                  </a:cubicBezTo>
                  <a:lnTo>
                    <a:pt x="6963" y="2785"/>
                  </a:lnTo>
                  <a:cubicBezTo>
                    <a:pt x="7235" y="2620"/>
                    <a:pt x="7260" y="2378"/>
                    <a:pt x="7018" y="2246"/>
                  </a:cubicBezTo>
                  <a:lnTo>
                    <a:pt x="3062" y="84"/>
                  </a:lnTo>
                  <a:cubicBezTo>
                    <a:pt x="2958" y="27"/>
                    <a:pt x="2823" y="0"/>
                    <a:pt x="2681"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4308975" y="3215925"/>
              <a:ext cx="181500" cy="101200"/>
            </a:xfrm>
            <a:custGeom>
              <a:avLst/>
              <a:gdLst/>
              <a:ahLst/>
              <a:cxnLst/>
              <a:rect l="l" t="t" r="r" b="b"/>
              <a:pathLst>
                <a:path w="7260" h="4048" extrusionOk="0">
                  <a:moveTo>
                    <a:pt x="2681" y="0"/>
                  </a:moveTo>
                  <a:cubicBezTo>
                    <a:pt x="2491" y="0"/>
                    <a:pt x="2288" y="50"/>
                    <a:pt x="2132" y="144"/>
                  </a:cubicBezTo>
                  <a:lnTo>
                    <a:pt x="297" y="1262"/>
                  </a:lnTo>
                  <a:cubicBezTo>
                    <a:pt x="25" y="1428"/>
                    <a:pt x="0" y="1669"/>
                    <a:pt x="243" y="1801"/>
                  </a:cubicBezTo>
                  <a:lnTo>
                    <a:pt x="4199" y="3963"/>
                  </a:lnTo>
                  <a:cubicBezTo>
                    <a:pt x="4302" y="4020"/>
                    <a:pt x="4437" y="4047"/>
                    <a:pt x="4579" y="4047"/>
                  </a:cubicBezTo>
                  <a:cubicBezTo>
                    <a:pt x="4770" y="4047"/>
                    <a:pt x="4973" y="3997"/>
                    <a:pt x="5129" y="3902"/>
                  </a:cubicBezTo>
                  <a:lnTo>
                    <a:pt x="6964" y="2786"/>
                  </a:lnTo>
                  <a:cubicBezTo>
                    <a:pt x="7236" y="2620"/>
                    <a:pt x="7260" y="2378"/>
                    <a:pt x="7017" y="2246"/>
                  </a:cubicBezTo>
                  <a:lnTo>
                    <a:pt x="3061" y="84"/>
                  </a:lnTo>
                  <a:cubicBezTo>
                    <a:pt x="2958" y="28"/>
                    <a:pt x="2823" y="0"/>
                    <a:pt x="2681"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4175150" y="3142775"/>
              <a:ext cx="181525" cy="101200"/>
            </a:xfrm>
            <a:custGeom>
              <a:avLst/>
              <a:gdLst/>
              <a:ahLst/>
              <a:cxnLst/>
              <a:rect l="l" t="t" r="r" b="b"/>
              <a:pathLst>
                <a:path w="7261" h="4048" extrusionOk="0">
                  <a:moveTo>
                    <a:pt x="2682" y="0"/>
                  </a:moveTo>
                  <a:cubicBezTo>
                    <a:pt x="2491" y="0"/>
                    <a:pt x="2288" y="50"/>
                    <a:pt x="2132" y="144"/>
                  </a:cubicBezTo>
                  <a:lnTo>
                    <a:pt x="296" y="1262"/>
                  </a:lnTo>
                  <a:cubicBezTo>
                    <a:pt x="24" y="1428"/>
                    <a:pt x="1" y="1669"/>
                    <a:pt x="243" y="1801"/>
                  </a:cubicBezTo>
                  <a:lnTo>
                    <a:pt x="4199" y="3963"/>
                  </a:lnTo>
                  <a:cubicBezTo>
                    <a:pt x="4302" y="4020"/>
                    <a:pt x="4437" y="4047"/>
                    <a:pt x="4579" y="4047"/>
                  </a:cubicBezTo>
                  <a:cubicBezTo>
                    <a:pt x="4769" y="4047"/>
                    <a:pt x="4973" y="3998"/>
                    <a:pt x="5129" y="3904"/>
                  </a:cubicBezTo>
                  <a:lnTo>
                    <a:pt x="6963" y="2786"/>
                  </a:lnTo>
                  <a:cubicBezTo>
                    <a:pt x="7235" y="2620"/>
                    <a:pt x="7260" y="2379"/>
                    <a:pt x="7018" y="2246"/>
                  </a:cubicBezTo>
                  <a:lnTo>
                    <a:pt x="3062" y="84"/>
                  </a:lnTo>
                  <a:cubicBezTo>
                    <a:pt x="2958" y="28"/>
                    <a:pt x="2823" y="0"/>
                    <a:pt x="2682"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4041325" y="3069650"/>
              <a:ext cx="181500" cy="101175"/>
            </a:xfrm>
            <a:custGeom>
              <a:avLst/>
              <a:gdLst/>
              <a:ahLst/>
              <a:cxnLst/>
              <a:rect l="l" t="t" r="r" b="b"/>
              <a:pathLst>
                <a:path w="7260" h="4047" extrusionOk="0">
                  <a:moveTo>
                    <a:pt x="2681" y="1"/>
                  </a:moveTo>
                  <a:cubicBezTo>
                    <a:pt x="2490" y="1"/>
                    <a:pt x="2287" y="50"/>
                    <a:pt x="2131" y="145"/>
                  </a:cubicBezTo>
                  <a:lnTo>
                    <a:pt x="296" y="1261"/>
                  </a:lnTo>
                  <a:cubicBezTo>
                    <a:pt x="25" y="1427"/>
                    <a:pt x="1" y="1668"/>
                    <a:pt x="242" y="1801"/>
                  </a:cubicBezTo>
                  <a:lnTo>
                    <a:pt x="4199" y="3963"/>
                  </a:lnTo>
                  <a:cubicBezTo>
                    <a:pt x="4302" y="4019"/>
                    <a:pt x="4437" y="4046"/>
                    <a:pt x="4579" y="4046"/>
                  </a:cubicBezTo>
                  <a:cubicBezTo>
                    <a:pt x="4770" y="4046"/>
                    <a:pt x="4973" y="3997"/>
                    <a:pt x="5129" y="3903"/>
                  </a:cubicBezTo>
                  <a:lnTo>
                    <a:pt x="6964" y="2785"/>
                  </a:lnTo>
                  <a:cubicBezTo>
                    <a:pt x="7235" y="2619"/>
                    <a:pt x="7259" y="2378"/>
                    <a:pt x="7018" y="2245"/>
                  </a:cubicBezTo>
                  <a:lnTo>
                    <a:pt x="3061" y="85"/>
                  </a:lnTo>
                  <a:cubicBezTo>
                    <a:pt x="2958" y="28"/>
                    <a:pt x="2823" y="1"/>
                    <a:pt x="2681"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3"/>
            <p:cNvSpPr/>
            <p:nvPr/>
          </p:nvSpPr>
          <p:spPr>
            <a:xfrm>
              <a:off x="3907475" y="2996500"/>
              <a:ext cx="181525" cy="101175"/>
            </a:xfrm>
            <a:custGeom>
              <a:avLst/>
              <a:gdLst/>
              <a:ahLst/>
              <a:cxnLst/>
              <a:rect l="l" t="t" r="r" b="b"/>
              <a:pathLst>
                <a:path w="7261" h="4047" extrusionOk="0">
                  <a:moveTo>
                    <a:pt x="2682" y="0"/>
                  </a:moveTo>
                  <a:cubicBezTo>
                    <a:pt x="2491" y="0"/>
                    <a:pt x="2288" y="50"/>
                    <a:pt x="2132" y="145"/>
                  </a:cubicBezTo>
                  <a:lnTo>
                    <a:pt x="298" y="1261"/>
                  </a:lnTo>
                  <a:cubicBezTo>
                    <a:pt x="24" y="1427"/>
                    <a:pt x="1" y="1668"/>
                    <a:pt x="243" y="1801"/>
                  </a:cubicBezTo>
                  <a:lnTo>
                    <a:pt x="4199" y="3963"/>
                  </a:lnTo>
                  <a:cubicBezTo>
                    <a:pt x="4303" y="4019"/>
                    <a:pt x="4439" y="4047"/>
                    <a:pt x="4581" y="4047"/>
                  </a:cubicBezTo>
                  <a:cubicBezTo>
                    <a:pt x="4771" y="4047"/>
                    <a:pt x="4974" y="3998"/>
                    <a:pt x="5129" y="3903"/>
                  </a:cubicBezTo>
                  <a:lnTo>
                    <a:pt x="6963" y="2785"/>
                  </a:lnTo>
                  <a:cubicBezTo>
                    <a:pt x="7235" y="2620"/>
                    <a:pt x="7260" y="2378"/>
                    <a:pt x="7018" y="2247"/>
                  </a:cubicBezTo>
                  <a:lnTo>
                    <a:pt x="3062" y="83"/>
                  </a:lnTo>
                  <a:cubicBezTo>
                    <a:pt x="2958" y="28"/>
                    <a:pt x="2824" y="0"/>
                    <a:pt x="2682"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3"/>
            <p:cNvSpPr/>
            <p:nvPr/>
          </p:nvSpPr>
          <p:spPr>
            <a:xfrm>
              <a:off x="3773675" y="2923350"/>
              <a:ext cx="181475" cy="101175"/>
            </a:xfrm>
            <a:custGeom>
              <a:avLst/>
              <a:gdLst/>
              <a:ahLst/>
              <a:cxnLst/>
              <a:rect l="l" t="t" r="r" b="b"/>
              <a:pathLst>
                <a:path w="7259" h="4047" extrusionOk="0">
                  <a:moveTo>
                    <a:pt x="2680" y="0"/>
                  </a:moveTo>
                  <a:cubicBezTo>
                    <a:pt x="2489" y="0"/>
                    <a:pt x="2286" y="50"/>
                    <a:pt x="2130" y="145"/>
                  </a:cubicBezTo>
                  <a:lnTo>
                    <a:pt x="296" y="1261"/>
                  </a:lnTo>
                  <a:cubicBezTo>
                    <a:pt x="24" y="1427"/>
                    <a:pt x="0" y="1668"/>
                    <a:pt x="241" y="1801"/>
                  </a:cubicBezTo>
                  <a:lnTo>
                    <a:pt x="4199" y="3963"/>
                  </a:lnTo>
                  <a:cubicBezTo>
                    <a:pt x="4301" y="4019"/>
                    <a:pt x="4436" y="4047"/>
                    <a:pt x="4578" y="4047"/>
                  </a:cubicBezTo>
                  <a:cubicBezTo>
                    <a:pt x="4769" y="4047"/>
                    <a:pt x="4972" y="3997"/>
                    <a:pt x="5128" y="3903"/>
                  </a:cubicBezTo>
                  <a:lnTo>
                    <a:pt x="6963" y="2786"/>
                  </a:lnTo>
                  <a:cubicBezTo>
                    <a:pt x="7235" y="2620"/>
                    <a:pt x="7258" y="2379"/>
                    <a:pt x="7017" y="2247"/>
                  </a:cubicBezTo>
                  <a:lnTo>
                    <a:pt x="3060" y="83"/>
                  </a:lnTo>
                  <a:cubicBezTo>
                    <a:pt x="2957" y="28"/>
                    <a:pt x="2822" y="0"/>
                    <a:pt x="2680"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3"/>
            <p:cNvSpPr/>
            <p:nvPr/>
          </p:nvSpPr>
          <p:spPr>
            <a:xfrm>
              <a:off x="3639800" y="2850225"/>
              <a:ext cx="181525" cy="101150"/>
            </a:xfrm>
            <a:custGeom>
              <a:avLst/>
              <a:gdLst/>
              <a:ahLst/>
              <a:cxnLst/>
              <a:rect l="l" t="t" r="r" b="b"/>
              <a:pathLst>
                <a:path w="7261" h="4046" extrusionOk="0">
                  <a:moveTo>
                    <a:pt x="2682" y="0"/>
                  </a:moveTo>
                  <a:cubicBezTo>
                    <a:pt x="2491" y="0"/>
                    <a:pt x="2288" y="50"/>
                    <a:pt x="2132" y="144"/>
                  </a:cubicBezTo>
                  <a:lnTo>
                    <a:pt x="298" y="1260"/>
                  </a:lnTo>
                  <a:cubicBezTo>
                    <a:pt x="26" y="1426"/>
                    <a:pt x="1" y="1668"/>
                    <a:pt x="243" y="1800"/>
                  </a:cubicBezTo>
                  <a:lnTo>
                    <a:pt x="4199" y="3962"/>
                  </a:lnTo>
                  <a:cubicBezTo>
                    <a:pt x="4303" y="4018"/>
                    <a:pt x="4438" y="4046"/>
                    <a:pt x="4580" y="4046"/>
                  </a:cubicBezTo>
                  <a:cubicBezTo>
                    <a:pt x="4770" y="4046"/>
                    <a:pt x="4973" y="3996"/>
                    <a:pt x="5129" y="3902"/>
                  </a:cubicBezTo>
                  <a:lnTo>
                    <a:pt x="6964" y="2785"/>
                  </a:lnTo>
                  <a:cubicBezTo>
                    <a:pt x="7237" y="2620"/>
                    <a:pt x="7261" y="2378"/>
                    <a:pt x="7018" y="2246"/>
                  </a:cubicBezTo>
                  <a:lnTo>
                    <a:pt x="3062" y="84"/>
                  </a:lnTo>
                  <a:cubicBezTo>
                    <a:pt x="2959" y="28"/>
                    <a:pt x="2824" y="0"/>
                    <a:pt x="2682"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3"/>
            <p:cNvSpPr/>
            <p:nvPr/>
          </p:nvSpPr>
          <p:spPr>
            <a:xfrm>
              <a:off x="3506000" y="2777075"/>
              <a:ext cx="181500" cy="101200"/>
            </a:xfrm>
            <a:custGeom>
              <a:avLst/>
              <a:gdLst/>
              <a:ahLst/>
              <a:cxnLst/>
              <a:rect l="l" t="t" r="r" b="b"/>
              <a:pathLst>
                <a:path w="7260" h="4048" extrusionOk="0">
                  <a:moveTo>
                    <a:pt x="2681" y="0"/>
                  </a:moveTo>
                  <a:cubicBezTo>
                    <a:pt x="2490" y="0"/>
                    <a:pt x="2286" y="50"/>
                    <a:pt x="2130" y="145"/>
                  </a:cubicBezTo>
                  <a:lnTo>
                    <a:pt x="296" y="1262"/>
                  </a:lnTo>
                  <a:cubicBezTo>
                    <a:pt x="24" y="1426"/>
                    <a:pt x="0" y="1668"/>
                    <a:pt x="241" y="1800"/>
                  </a:cubicBezTo>
                  <a:lnTo>
                    <a:pt x="4199" y="3963"/>
                  </a:lnTo>
                  <a:cubicBezTo>
                    <a:pt x="4302" y="4020"/>
                    <a:pt x="4436" y="4047"/>
                    <a:pt x="4578" y="4047"/>
                  </a:cubicBezTo>
                  <a:cubicBezTo>
                    <a:pt x="4769" y="4047"/>
                    <a:pt x="4973" y="3998"/>
                    <a:pt x="5128" y="3904"/>
                  </a:cubicBezTo>
                  <a:lnTo>
                    <a:pt x="6963" y="2786"/>
                  </a:lnTo>
                  <a:cubicBezTo>
                    <a:pt x="7235" y="2620"/>
                    <a:pt x="7260" y="2379"/>
                    <a:pt x="7017" y="2246"/>
                  </a:cubicBezTo>
                  <a:lnTo>
                    <a:pt x="3061" y="84"/>
                  </a:lnTo>
                  <a:cubicBezTo>
                    <a:pt x="2958" y="28"/>
                    <a:pt x="2823" y="0"/>
                    <a:pt x="2681"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3"/>
            <p:cNvSpPr/>
            <p:nvPr/>
          </p:nvSpPr>
          <p:spPr>
            <a:xfrm>
              <a:off x="3311675" y="2670875"/>
              <a:ext cx="241975" cy="134250"/>
            </a:xfrm>
            <a:custGeom>
              <a:avLst/>
              <a:gdLst/>
              <a:ahLst/>
              <a:cxnLst/>
              <a:rect l="l" t="t" r="r" b="b"/>
              <a:pathLst>
                <a:path w="9679" h="5370" extrusionOk="0">
                  <a:moveTo>
                    <a:pt x="2682" y="1"/>
                  </a:moveTo>
                  <a:cubicBezTo>
                    <a:pt x="2491" y="1"/>
                    <a:pt x="2288" y="50"/>
                    <a:pt x="2132" y="145"/>
                  </a:cubicBezTo>
                  <a:lnTo>
                    <a:pt x="296" y="1261"/>
                  </a:lnTo>
                  <a:cubicBezTo>
                    <a:pt x="24" y="1427"/>
                    <a:pt x="1" y="1668"/>
                    <a:pt x="242" y="1801"/>
                  </a:cubicBezTo>
                  <a:lnTo>
                    <a:pt x="6618" y="5286"/>
                  </a:lnTo>
                  <a:cubicBezTo>
                    <a:pt x="6721" y="5342"/>
                    <a:pt x="6857" y="5370"/>
                    <a:pt x="6999" y="5370"/>
                  </a:cubicBezTo>
                  <a:cubicBezTo>
                    <a:pt x="7190" y="5370"/>
                    <a:pt x="7392" y="5321"/>
                    <a:pt x="7549" y="5226"/>
                  </a:cubicBezTo>
                  <a:lnTo>
                    <a:pt x="9383" y="4108"/>
                  </a:lnTo>
                  <a:cubicBezTo>
                    <a:pt x="9655" y="3942"/>
                    <a:pt x="9679" y="3701"/>
                    <a:pt x="9438" y="3570"/>
                  </a:cubicBezTo>
                  <a:lnTo>
                    <a:pt x="3062" y="85"/>
                  </a:lnTo>
                  <a:cubicBezTo>
                    <a:pt x="2958" y="28"/>
                    <a:pt x="2823" y="1"/>
                    <a:pt x="2682"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3"/>
            <p:cNvSpPr/>
            <p:nvPr/>
          </p:nvSpPr>
          <p:spPr>
            <a:xfrm>
              <a:off x="3362450" y="861100"/>
              <a:ext cx="2184150" cy="2810350"/>
            </a:xfrm>
            <a:custGeom>
              <a:avLst/>
              <a:gdLst/>
              <a:ahLst/>
              <a:cxnLst/>
              <a:rect l="l" t="t" r="r" b="b"/>
              <a:pathLst>
                <a:path w="87366" h="112414" extrusionOk="0">
                  <a:moveTo>
                    <a:pt x="85937" y="109736"/>
                  </a:moveTo>
                  <a:lnTo>
                    <a:pt x="84554" y="50741"/>
                  </a:lnTo>
                  <a:cubicBezTo>
                    <a:pt x="84476" y="47424"/>
                    <a:pt x="83354" y="45838"/>
                    <a:pt x="81168" y="44626"/>
                  </a:cubicBezTo>
                  <a:lnTo>
                    <a:pt x="2100" y="1414"/>
                  </a:lnTo>
                  <a:cubicBezTo>
                    <a:pt x="1293" y="972"/>
                    <a:pt x="559" y="826"/>
                    <a:pt x="1" y="1065"/>
                  </a:cubicBezTo>
                  <a:lnTo>
                    <a:pt x="1" y="1065"/>
                  </a:lnTo>
                  <a:cubicBezTo>
                    <a:pt x="1" y="1065"/>
                    <a:pt x="1297" y="274"/>
                    <a:pt x="1417" y="225"/>
                  </a:cubicBezTo>
                  <a:lnTo>
                    <a:pt x="1417" y="225"/>
                  </a:lnTo>
                  <a:lnTo>
                    <a:pt x="1417" y="225"/>
                  </a:lnTo>
                  <a:cubicBezTo>
                    <a:pt x="1973" y="1"/>
                    <a:pt x="2696" y="150"/>
                    <a:pt x="3492" y="585"/>
                  </a:cubicBezTo>
                  <a:lnTo>
                    <a:pt x="82561" y="43797"/>
                  </a:lnTo>
                  <a:cubicBezTo>
                    <a:pt x="84747" y="45010"/>
                    <a:pt x="85869" y="46596"/>
                    <a:pt x="85947" y="49912"/>
                  </a:cubicBezTo>
                  <a:lnTo>
                    <a:pt x="87328" y="108906"/>
                  </a:lnTo>
                  <a:cubicBezTo>
                    <a:pt x="87366" y="110493"/>
                    <a:pt x="86950" y="111396"/>
                    <a:pt x="86269" y="111725"/>
                  </a:cubicBezTo>
                  <a:lnTo>
                    <a:pt x="85108" y="112414"/>
                  </a:lnTo>
                  <a:cubicBezTo>
                    <a:pt x="85651" y="112000"/>
                    <a:pt x="85969" y="111133"/>
                    <a:pt x="85937" y="109736"/>
                  </a:cubicBezTo>
                  <a:close/>
                </a:path>
              </a:pathLst>
            </a:custGeom>
            <a:gradFill>
              <a:gsLst>
                <a:gs pos="0">
                  <a:srgbClr val="401EBB"/>
                </a:gs>
                <a:gs pos="100000">
                  <a:srgbClr val="02BCF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3"/>
            <p:cNvSpPr/>
            <p:nvPr/>
          </p:nvSpPr>
          <p:spPr>
            <a:xfrm>
              <a:off x="5483100" y="3675575"/>
              <a:ext cx="0" cy="25"/>
            </a:xfrm>
            <a:custGeom>
              <a:avLst/>
              <a:gdLst/>
              <a:ahLst/>
              <a:cxnLst/>
              <a:rect l="l" t="t" r="r" b="b"/>
              <a:pathLst>
                <a:path h="1" extrusionOk="0">
                  <a:moveTo>
                    <a:pt x="0" y="1"/>
                  </a:moveTo>
                  <a:lnTo>
                    <a:pt x="0" y="1"/>
                  </a:lnTo>
                  <a:lnTo>
                    <a:pt x="0" y="1"/>
                  </a:lnTo>
                  <a:close/>
                </a:path>
              </a:pathLst>
            </a:custGeom>
            <a:solidFill>
              <a:srgbClr val="A6A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3"/>
            <p:cNvSpPr/>
            <p:nvPr/>
          </p:nvSpPr>
          <p:spPr>
            <a:xfrm>
              <a:off x="1978900" y="3426800"/>
              <a:ext cx="3485525" cy="1227775"/>
            </a:xfrm>
            <a:custGeom>
              <a:avLst/>
              <a:gdLst/>
              <a:ahLst/>
              <a:cxnLst/>
              <a:rect l="l" t="t" r="r" b="b"/>
              <a:pathLst>
                <a:path w="139421" h="49111" extrusionOk="0">
                  <a:moveTo>
                    <a:pt x="139415" y="14809"/>
                  </a:moveTo>
                  <a:cubicBezTo>
                    <a:pt x="139421" y="14709"/>
                    <a:pt x="139419" y="14609"/>
                    <a:pt x="139408" y="14510"/>
                  </a:cubicBezTo>
                  <a:lnTo>
                    <a:pt x="139339" y="11529"/>
                  </a:lnTo>
                  <a:lnTo>
                    <a:pt x="139339" y="11529"/>
                  </a:lnTo>
                  <a:cubicBezTo>
                    <a:pt x="139277" y="12272"/>
                    <a:pt x="138724" y="13049"/>
                    <a:pt x="137690" y="13679"/>
                  </a:cubicBezTo>
                  <a:lnTo>
                    <a:pt x="87289" y="44372"/>
                  </a:lnTo>
                  <a:cubicBezTo>
                    <a:pt x="85251" y="45613"/>
                    <a:pt x="82127" y="45816"/>
                    <a:pt x="80314" y="44825"/>
                  </a:cubicBezTo>
                  <a:lnTo>
                    <a:pt x="1245" y="1613"/>
                  </a:lnTo>
                  <a:cubicBezTo>
                    <a:pt x="470" y="1189"/>
                    <a:pt x="62" y="615"/>
                    <a:pt x="6" y="0"/>
                  </a:cubicBezTo>
                  <a:lnTo>
                    <a:pt x="0" y="0"/>
                  </a:lnTo>
                  <a:lnTo>
                    <a:pt x="74" y="3196"/>
                  </a:lnTo>
                  <a:lnTo>
                    <a:pt x="77" y="3196"/>
                  </a:lnTo>
                  <a:cubicBezTo>
                    <a:pt x="98" y="3847"/>
                    <a:pt x="506" y="4461"/>
                    <a:pt x="1322" y="4907"/>
                  </a:cubicBezTo>
                  <a:lnTo>
                    <a:pt x="80390" y="48119"/>
                  </a:lnTo>
                  <a:cubicBezTo>
                    <a:pt x="82204" y="49110"/>
                    <a:pt x="85328" y="48907"/>
                    <a:pt x="87367" y="47666"/>
                  </a:cubicBezTo>
                  <a:lnTo>
                    <a:pt x="137766" y="16971"/>
                  </a:lnTo>
                  <a:cubicBezTo>
                    <a:pt x="138796" y="16344"/>
                    <a:pt x="139351" y="15570"/>
                    <a:pt x="139414" y="14832"/>
                  </a:cubicBezTo>
                  <a:lnTo>
                    <a:pt x="139415" y="14832"/>
                  </a:lnTo>
                  <a:close/>
                </a:path>
              </a:pathLst>
            </a:cu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3"/>
            <p:cNvSpPr/>
            <p:nvPr/>
          </p:nvSpPr>
          <p:spPr>
            <a:xfrm>
              <a:off x="1965523" y="3058969"/>
              <a:ext cx="2706350" cy="1519225"/>
            </a:xfrm>
            <a:custGeom>
              <a:avLst/>
              <a:gdLst/>
              <a:ahLst/>
              <a:cxnLst/>
              <a:rect l="l" t="t" r="r" b="b"/>
              <a:pathLst>
                <a:path w="108254" h="60769" extrusionOk="0">
                  <a:moveTo>
                    <a:pt x="107994" y="46657"/>
                  </a:moveTo>
                  <a:lnTo>
                    <a:pt x="107994" y="46657"/>
                  </a:lnTo>
                  <a:lnTo>
                    <a:pt x="22611" y="1"/>
                  </a:lnTo>
                  <a:lnTo>
                    <a:pt x="2052" y="12521"/>
                  </a:lnTo>
                  <a:cubicBezTo>
                    <a:pt x="1821" y="12661"/>
                    <a:pt x="1600" y="12819"/>
                    <a:pt x="1394" y="12995"/>
                  </a:cubicBezTo>
                  <a:lnTo>
                    <a:pt x="1391" y="12998"/>
                  </a:lnTo>
                  <a:cubicBezTo>
                    <a:pt x="0" y="14191"/>
                    <a:pt x="52" y="15694"/>
                    <a:pt x="1645" y="16564"/>
                  </a:cubicBezTo>
                  <a:lnTo>
                    <a:pt x="80714" y="59776"/>
                  </a:lnTo>
                  <a:cubicBezTo>
                    <a:pt x="82527" y="60768"/>
                    <a:pt x="85651" y="60565"/>
                    <a:pt x="87689" y="59323"/>
                  </a:cubicBezTo>
                  <a:lnTo>
                    <a:pt x="108254" y="46800"/>
                  </a:lnTo>
                  <a:close/>
                </a:path>
              </a:pathLst>
            </a:custGeom>
            <a:gradFill>
              <a:gsLst>
                <a:gs pos="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3"/>
            <p:cNvSpPr/>
            <p:nvPr/>
          </p:nvSpPr>
          <p:spPr>
            <a:xfrm>
              <a:off x="2534175" y="2562550"/>
              <a:ext cx="2942450" cy="1660450"/>
            </a:xfrm>
            <a:custGeom>
              <a:avLst/>
              <a:gdLst/>
              <a:ahLst/>
              <a:cxnLst/>
              <a:rect l="l" t="t" r="r" b="b"/>
              <a:pathLst>
                <a:path w="117698" h="66418" extrusionOk="0">
                  <a:moveTo>
                    <a:pt x="85643" y="66418"/>
                  </a:moveTo>
                  <a:lnTo>
                    <a:pt x="115477" y="48248"/>
                  </a:lnTo>
                  <a:cubicBezTo>
                    <a:pt x="117517" y="47006"/>
                    <a:pt x="117698" y="45195"/>
                    <a:pt x="115884" y="44205"/>
                  </a:cubicBezTo>
                  <a:lnTo>
                    <a:pt x="36816" y="993"/>
                  </a:lnTo>
                  <a:cubicBezTo>
                    <a:pt x="35002" y="0"/>
                    <a:pt x="31878" y="204"/>
                    <a:pt x="29840" y="1446"/>
                  </a:cubicBezTo>
                  <a:lnTo>
                    <a:pt x="0" y="19619"/>
                  </a:lnTo>
                  <a:close/>
                </a:path>
              </a:pathLst>
            </a:custGeom>
            <a:gradFill>
              <a:gsLst>
                <a:gs pos="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3"/>
            <p:cNvSpPr/>
            <p:nvPr/>
          </p:nvSpPr>
          <p:spPr>
            <a:xfrm>
              <a:off x="2821500" y="3906575"/>
              <a:ext cx="362125" cy="197350"/>
            </a:xfrm>
            <a:custGeom>
              <a:avLst/>
              <a:gdLst/>
              <a:ahLst/>
              <a:cxnLst/>
              <a:rect l="l" t="t" r="r" b="b"/>
              <a:pathLst>
                <a:path w="14485" h="7894" extrusionOk="0">
                  <a:moveTo>
                    <a:pt x="646" y="0"/>
                  </a:moveTo>
                  <a:cubicBezTo>
                    <a:pt x="411" y="0"/>
                    <a:pt x="176" y="54"/>
                    <a:pt x="0" y="161"/>
                  </a:cubicBezTo>
                  <a:lnTo>
                    <a:pt x="14150" y="7893"/>
                  </a:lnTo>
                  <a:cubicBezTo>
                    <a:pt x="14485" y="7690"/>
                    <a:pt x="14475" y="7372"/>
                    <a:pt x="14129" y="7183"/>
                  </a:cubicBezTo>
                  <a:lnTo>
                    <a:pt x="1233" y="135"/>
                  </a:lnTo>
                  <a:cubicBezTo>
                    <a:pt x="1068" y="45"/>
                    <a:pt x="857" y="0"/>
                    <a:pt x="64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3"/>
            <p:cNvSpPr/>
            <p:nvPr/>
          </p:nvSpPr>
          <p:spPr>
            <a:xfrm>
              <a:off x="3584950" y="2670750"/>
              <a:ext cx="1693700" cy="927025"/>
            </a:xfrm>
            <a:custGeom>
              <a:avLst/>
              <a:gdLst/>
              <a:ahLst/>
              <a:cxnLst/>
              <a:rect l="l" t="t" r="r" b="b"/>
              <a:pathLst>
                <a:path w="67748" h="37081" extrusionOk="0">
                  <a:moveTo>
                    <a:pt x="892" y="1"/>
                  </a:moveTo>
                  <a:lnTo>
                    <a:pt x="1" y="543"/>
                  </a:lnTo>
                  <a:lnTo>
                    <a:pt x="66857" y="37081"/>
                  </a:lnTo>
                  <a:lnTo>
                    <a:pt x="67748" y="36539"/>
                  </a:lnTo>
                  <a:lnTo>
                    <a:pt x="8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3"/>
            <p:cNvSpPr/>
            <p:nvPr/>
          </p:nvSpPr>
          <p:spPr>
            <a:xfrm>
              <a:off x="3333600" y="871650"/>
              <a:ext cx="2178950" cy="2820825"/>
            </a:xfrm>
            <a:custGeom>
              <a:avLst/>
              <a:gdLst/>
              <a:ahLst/>
              <a:cxnLst/>
              <a:rect l="l" t="t" r="r" b="b"/>
              <a:pathLst>
                <a:path w="87158" h="112833" extrusionOk="0">
                  <a:moveTo>
                    <a:pt x="4839" y="68629"/>
                  </a:moveTo>
                  <a:lnTo>
                    <a:pt x="83907" y="111841"/>
                  </a:lnTo>
                  <a:cubicBezTo>
                    <a:pt x="85721" y="112832"/>
                    <a:pt x="87158" y="112208"/>
                    <a:pt x="87091" y="109314"/>
                  </a:cubicBezTo>
                  <a:lnTo>
                    <a:pt x="85708" y="50319"/>
                  </a:lnTo>
                  <a:cubicBezTo>
                    <a:pt x="85630" y="47002"/>
                    <a:pt x="84508" y="45416"/>
                    <a:pt x="82322" y="44204"/>
                  </a:cubicBezTo>
                  <a:lnTo>
                    <a:pt x="3254" y="992"/>
                  </a:lnTo>
                  <a:cubicBezTo>
                    <a:pt x="1440" y="1"/>
                    <a:pt x="0" y="492"/>
                    <a:pt x="70" y="3518"/>
                  </a:cubicBezTo>
                  <a:lnTo>
                    <a:pt x="1453" y="62512"/>
                  </a:lnTo>
                  <a:cubicBezTo>
                    <a:pt x="1543" y="66366"/>
                    <a:pt x="2855" y="67549"/>
                    <a:pt x="4839" y="68629"/>
                  </a:cubicBezTo>
                  <a:close/>
                </a:path>
              </a:pathLst>
            </a:cu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3"/>
            <p:cNvSpPr/>
            <p:nvPr/>
          </p:nvSpPr>
          <p:spPr>
            <a:xfrm>
              <a:off x="3344125" y="885000"/>
              <a:ext cx="2158025" cy="2794075"/>
            </a:xfrm>
            <a:custGeom>
              <a:avLst/>
              <a:gdLst/>
              <a:ahLst/>
              <a:cxnLst/>
              <a:rect l="l" t="t" r="r" b="b"/>
              <a:pathLst>
                <a:path w="86321" h="111763" extrusionOk="0">
                  <a:moveTo>
                    <a:pt x="2625" y="802"/>
                  </a:moveTo>
                  <a:lnTo>
                    <a:pt x="82130" y="44251"/>
                  </a:lnTo>
                  <a:cubicBezTo>
                    <a:pt x="83596" y="45053"/>
                    <a:pt x="84819" y="47053"/>
                    <a:pt x="84858" y="48712"/>
                  </a:cubicBezTo>
                  <a:lnTo>
                    <a:pt x="86281" y="109406"/>
                  </a:lnTo>
                  <a:cubicBezTo>
                    <a:pt x="86320" y="111065"/>
                    <a:pt x="85159" y="111763"/>
                    <a:pt x="83694" y="110961"/>
                  </a:cubicBezTo>
                  <a:lnTo>
                    <a:pt x="4189" y="67511"/>
                  </a:lnTo>
                  <a:cubicBezTo>
                    <a:pt x="2724" y="66709"/>
                    <a:pt x="1500" y="64709"/>
                    <a:pt x="1461" y="63050"/>
                  </a:cubicBezTo>
                  <a:lnTo>
                    <a:pt x="38" y="2358"/>
                  </a:lnTo>
                  <a:cubicBezTo>
                    <a:pt x="0" y="698"/>
                    <a:pt x="1160" y="1"/>
                    <a:pt x="2625" y="802"/>
                  </a:cubicBezTo>
                  <a:close/>
                </a:path>
              </a:pathLst>
            </a:custGeom>
            <a:gradFill>
              <a:gsLst>
                <a:gs pos="0">
                  <a:srgbClr val="401EBB"/>
                </a:gs>
                <a:gs pos="100000">
                  <a:srgbClr val="02BCFD"/>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3"/>
            <p:cNvSpPr/>
            <p:nvPr/>
          </p:nvSpPr>
          <p:spPr>
            <a:xfrm>
              <a:off x="3422325" y="1003625"/>
              <a:ext cx="1999825" cy="2481625"/>
            </a:xfrm>
            <a:custGeom>
              <a:avLst/>
              <a:gdLst/>
              <a:ahLst/>
              <a:cxnLst/>
              <a:rect l="l" t="t" r="r" b="b"/>
              <a:pathLst>
                <a:path w="79993" h="99265" extrusionOk="0">
                  <a:moveTo>
                    <a:pt x="79983" y="98576"/>
                  </a:moveTo>
                  <a:lnTo>
                    <a:pt x="78683" y="43068"/>
                  </a:lnTo>
                  <a:cubicBezTo>
                    <a:pt x="78677" y="42874"/>
                    <a:pt x="78570" y="42699"/>
                    <a:pt x="78401" y="42605"/>
                  </a:cubicBezTo>
                  <a:lnTo>
                    <a:pt x="810" y="200"/>
                  </a:lnTo>
                  <a:cubicBezTo>
                    <a:pt x="445" y="1"/>
                    <a:pt x="0" y="271"/>
                    <a:pt x="10" y="688"/>
                  </a:cubicBezTo>
                  <a:lnTo>
                    <a:pt x="1311" y="56198"/>
                  </a:lnTo>
                  <a:cubicBezTo>
                    <a:pt x="1315" y="56391"/>
                    <a:pt x="1422" y="56567"/>
                    <a:pt x="1592" y="56659"/>
                  </a:cubicBezTo>
                  <a:lnTo>
                    <a:pt x="79182" y="99064"/>
                  </a:lnTo>
                  <a:cubicBezTo>
                    <a:pt x="79548" y="99265"/>
                    <a:pt x="79993" y="98993"/>
                    <a:pt x="79983" y="98576"/>
                  </a:cubicBezTo>
                  <a:close/>
                </a:path>
              </a:pathLst>
            </a:custGeom>
            <a:solidFill>
              <a:srgbClr val="10ECFF">
                <a:alpha val="13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3"/>
            <p:cNvSpPr/>
            <p:nvPr/>
          </p:nvSpPr>
          <p:spPr>
            <a:xfrm>
              <a:off x="3422350" y="1006950"/>
              <a:ext cx="1516475" cy="1557950"/>
            </a:xfrm>
            <a:custGeom>
              <a:avLst/>
              <a:gdLst/>
              <a:ahLst/>
              <a:cxnLst/>
              <a:rect l="l" t="t" r="r" b="b"/>
              <a:pathLst>
                <a:path w="60659" h="62318" extrusionOk="0">
                  <a:moveTo>
                    <a:pt x="550" y="0"/>
                  </a:moveTo>
                  <a:cubicBezTo>
                    <a:pt x="263" y="0"/>
                    <a:pt x="0" y="234"/>
                    <a:pt x="9" y="555"/>
                  </a:cubicBezTo>
                  <a:lnTo>
                    <a:pt x="1310" y="56065"/>
                  </a:lnTo>
                  <a:cubicBezTo>
                    <a:pt x="1314" y="56258"/>
                    <a:pt x="1421" y="56434"/>
                    <a:pt x="1591" y="56526"/>
                  </a:cubicBezTo>
                  <a:lnTo>
                    <a:pt x="12188" y="62318"/>
                  </a:lnTo>
                  <a:lnTo>
                    <a:pt x="60658" y="32776"/>
                  </a:lnTo>
                  <a:lnTo>
                    <a:pt x="24804" y="13181"/>
                  </a:lnTo>
                  <a:lnTo>
                    <a:pt x="809" y="67"/>
                  </a:lnTo>
                  <a:cubicBezTo>
                    <a:pt x="725" y="21"/>
                    <a:pt x="637" y="0"/>
                    <a:pt x="550" y="0"/>
                  </a:cubicBezTo>
                  <a:close/>
                </a:path>
              </a:pathLst>
            </a:custGeom>
            <a:solidFill>
              <a:srgbClr val="E354F7">
                <a:alpha val="1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3"/>
            <p:cNvSpPr/>
            <p:nvPr/>
          </p:nvSpPr>
          <p:spPr>
            <a:xfrm>
              <a:off x="2892975" y="3485775"/>
              <a:ext cx="1001975" cy="563200"/>
            </a:xfrm>
            <a:custGeom>
              <a:avLst/>
              <a:gdLst/>
              <a:ahLst/>
              <a:cxnLst/>
              <a:rect l="l" t="t" r="r" b="b"/>
              <a:pathLst>
                <a:path w="40079" h="22528" extrusionOk="0">
                  <a:moveTo>
                    <a:pt x="11848" y="0"/>
                  </a:moveTo>
                  <a:cubicBezTo>
                    <a:pt x="11406" y="0"/>
                    <a:pt x="10961" y="103"/>
                    <a:pt x="10629" y="305"/>
                  </a:cubicBezTo>
                  <a:lnTo>
                    <a:pt x="0" y="6778"/>
                  </a:lnTo>
                  <a:lnTo>
                    <a:pt x="28816" y="22527"/>
                  </a:lnTo>
                  <a:lnTo>
                    <a:pt x="39445" y="16054"/>
                  </a:lnTo>
                  <a:cubicBezTo>
                    <a:pt x="40079" y="15668"/>
                    <a:pt x="40061" y="15065"/>
                    <a:pt x="39407" y="14707"/>
                  </a:cubicBezTo>
                  <a:lnTo>
                    <a:pt x="12961" y="255"/>
                  </a:lnTo>
                  <a:cubicBezTo>
                    <a:pt x="12650" y="84"/>
                    <a:pt x="12250" y="0"/>
                    <a:pt x="11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3"/>
            <p:cNvSpPr/>
            <p:nvPr/>
          </p:nvSpPr>
          <p:spPr>
            <a:xfrm>
              <a:off x="3075375" y="3861875"/>
              <a:ext cx="527000" cy="289000"/>
            </a:xfrm>
            <a:custGeom>
              <a:avLst/>
              <a:gdLst/>
              <a:ahLst/>
              <a:cxnLst/>
              <a:rect l="l" t="t" r="r" b="b"/>
              <a:pathLst>
                <a:path w="21080" h="11560" extrusionOk="0">
                  <a:moveTo>
                    <a:pt x="6899" y="1"/>
                  </a:moveTo>
                  <a:lnTo>
                    <a:pt x="0" y="4203"/>
                  </a:lnTo>
                  <a:lnTo>
                    <a:pt x="12995" y="11305"/>
                  </a:lnTo>
                  <a:cubicBezTo>
                    <a:pt x="13306" y="11476"/>
                    <a:pt x="13705" y="11560"/>
                    <a:pt x="14106" y="11560"/>
                  </a:cubicBezTo>
                  <a:cubicBezTo>
                    <a:pt x="14549" y="11560"/>
                    <a:pt x="14994" y="11457"/>
                    <a:pt x="15327" y="11255"/>
                  </a:cubicBezTo>
                  <a:lnTo>
                    <a:pt x="21079" y="7751"/>
                  </a:lnTo>
                  <a:lnTo>
                    <a:pt x="68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3"/>
            <p:cNvSpPr/>
            <p:nvPr/>
          </p:nvSpPr>
          <p:spPr>
            <a:xfrm>
              <a:off x="2722275" y="3661925"/>
              <a:ext cx="514225" cy="298800"/>
            </a:xfrm>
            <a:custGeom>
              <a:avLst/>
              <a:gdLst/>
              <a:ahLst/>
              <a:cxnLst/>
              <a:rect l="l" t="t" r="r" b="b"/>
              <a:pathLst>
                <a:path w="20569" h="11952" extrusionOk="0">
                  <a:moveTo>
                    <a:pt x="6386" y="0"/>
                  </a:moveTo>
                  <a:lnTo>
                    <a:pt x="634" y="3504"/>
                  </a:lnTo>
                  <a:cubicBezTo>
                    <a:pt x="1" y="3889"/>
                    <a:pt x="18" y="4493"/>
                    <a:pt x="673" y="4851"/>
                  </a:cubicBezTo>
                  <a:lnTo>
                    <a:pt x="13668" y="11952"/>
                  </a:lnTo>
                  <a:lnTo>
                    <a:pt x="20568" y="7750"/>
                  </a:lnTo>
                  <a:lnTo>
                    <a:pt x="6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3"/>
            <p:cNvSpPr/>
            <p:nvPr/>
          </p:nvSpPr>
          <p:spPr>
            <a:xfrm>
              <a:off x="2892975" y="3485750"/>
              <a:ext cx="1000175" cy="391700"/>
            </a:xfrm>
            <a:custGeom>
              <a:avLst/>
              <a:gdLst/>
              <a:ahLst/>
              <a:cxnLst/>
              <a:rect l="l" t="t" r="r" b="b"/>
              <a:pathLst>
                <a:path w="40007" h="15668" extrusionOk="0">
                  <a:moveTo>
                    <a:pt x="11850" y="1"/>
                  </a:moveTo>
                  <a:cubicBezTo>
                    <a:pt x="11407" y="1"/>
                    <a:pt x="10961" y="103"/>
                    <a:pt x="10629" y="306"/>
                  </a:cubicBezTo>
                  <a:lnTo>
                    <a:pt x="0" y="6778"/>
                  </a:lnTo>
                  <a:lnTo>
                    <a:pt x="513" y="7058"/>
                  </a:lnTo>
                  <a:lnTo>
                    <a:pt x="10642" y="889"/>
                  </a:lnTo>
                  <a:cubicBezTo>
                    <a:pt x="10974" y="687"/>
                    <a:pt x="11420" y="585"/>
                    <a:pt x="11862" y="585"/>
                  </a:cubicBezTo>
                  <a:cubicBezTo>
                    <a:pt x="12264" y="585"/>
                    <a:pt x="12664" y="669"/>
                    <a:pt x="12975" y="838"/>
                  </a:cubicBezTo>
                  <a:lnTo>
                    <a:pt x="39420" y="15292"/>
                  </a:lnTo>
                  <a:cubicBezTo>
                    <a:pt x="39616" y="15400"/>
                    <a:pt x="39747" y="15529"/>
                    <a:pt x="39829" y="15667"/>
                  </a:cubicBezTo>
                  <a:cubicBezTo>
                    <a:pt x="40006" y="15334"/>
                    <a:pt x="39868" y="14960"/>
                    <a:pt x="39407" y="14708"/>
                  </a:cubicBezTo>
                  <a:lnTo>
                    <a:pt x="12961" y="254"/>
                  </a:lnTo>
                  <a:cubicBezTo>
                    <a:pt x="12651" y="85"/>
                    <a:pt x="12252" y="1"/>
                    <a:pt x="118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3"/>
            <p:cNvSpPr/>
            <p:nvPr/>
          </p:nvSpPr>
          <p:spPr>
            <a:xfrm>
              <a:off x="3075375" y="3861875"/>
              <a:ext cx="527000" cy="201375"/>
            </a:xfrm>
            <a:custGeom>
              <a:avLst/>
              <a:gdLst/>
              <a:ahLst/>
              <a:cxnLst/>
              <a:rect l="l" t="t" r="r" b="b"/>
              <a:pathLst>
                <a:path w="21080" h="8055" extrusionOk="0">
                  <a:moveTo>
                    <a:pt x="6899" y="1"/>
                  </a:moveTo>
                  <a:lnTo>
                    <a:pt x="0" y="4203"/>
                  </a:lnTo>
                  <a:lnTo>
                    <a:pt x="512" y="4483"/>
                  </a:lnTo>
                  <a:lnTo>
                    <a:pt x="6913" y="585"/>
                  </a:lnTo>
                  <a:lnTo>
                    <a:pt x="20580" y="8055"/>
                  </a:lnTo>
                  <a:lnTo>
                    <a:pt x="21079" y="7751"/>
                  </a:lnTo>
                  <a:lnTo>
                    <a:pt x="689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3"/>
            <p:cNvSpPr/>
            <p:nvPr/>
          </p:nvSpPr>
          <p:spPr>
            <a:xfrm>
              <a:off x="2724125" y="3661925"/>
              <a:ext cx="512375" cy="201375"/>
            </a:xfrm>
            <a:custGeom>
              <a:avLst/>
              <a:gdLst/>
              <a:ahLst/>
              <a:cxnLst/>
              <a:rect l="l" t="t" r="r" b="b"/>
              <a:pathLst>
                <a:path w="20495" h="8055" extrusionOk="0">
                  <a:moveTo>
                    <a:pt x="6314" y="0"/>
                  </a:moveTo>
                  <a:lnTo>
                    <a:pt x="561" y="3504"/>
                  </a:lnTo>
                  <a:cubicBezTo>
                    <a:pt x="118" y="3775"/>
                    <a:pt x="1" y="4150"/>
                    <a:pt x="192" y="4475"/>
                  </a:cubicBezTo>
                  <a:cubicBezTo>
                    <a:pt x="264" y="4335"/>
                    <a:pt x="388" y="4201"/>
                    <a:pt x="575" y="4089"/>
                  </a:cubicBezTo>
                  <a:lnTo>
                    <a:pt x="6328" y="584"/>
                  </a:lnTo>
                  <a:lnTo>
                    <a:pt x="19995" y="8054"/>
                  </a:lnTo>
                  <a:lnTo>
                    <a:pt x="20494" y="7750"/>
                  </a:lnTo>
                  <a:lnTo>
                    <a:pt x="63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3"/>
            <p:cNvSpPr/>
            <p:nvPr/>
          </p:nvSpPr>
          <p:spPr>
            <a:xfrm>
              <a:off x="4982525" y="3705350"/>
              <a:ext cx="227900" cy="129450"/>
            </a:xfrm>
            <a:custGeom>
              <a:avLst/>
              <a:gdLst/>
              <a:ahLst/>
              <a:cxnLst/>
              <a:rect l="l" t="t" r="r" b="b"/>
              <a:pathLst>
                <a:path w="9116" h="5178" extrusionOk="0">
                  <a:moveTo>
                    <a:pt x="4537" y="0"/>
                  </a:moveTo>
                  <a:cubicBezTo>
                    <a:pt x="4347" y="0"/>
                    <a:pt x="4143" y="50"/>
                    <a:pt x="3987" y="145"/>
                  </a:cubicBezTo>
                  <a:lnTo>
                    <a:pt x="297" y="2392"/>
                  </a:lnTo>
                  <a:cubicBezTo>
                    <a:pt x="26" y="2558"/>
                    <a:pt x="0" y="2799"/>
                    <a:pt x="243" y="2931"/>
                  </a:cubicBezTo>
                  <a:lnTo>
                    <a:pt x="4199" y="5093"/>
                  </a:lnTo>
                  <a:cubicBezTo>
                    <a:pt x="4302" y="5150"/>
                    <a:pt x="4438" y="5177"/>
                    <a:pt x="4580" y="5177"/>
                  </a:cubicBezTo>
                  <a:cubicBezTo>
                    <a:pt x="4771" y="5177"/>
                    <a:pt x="4974" y="5128"/>
                    <a:pt x="5130" y="5033"/>
                  </a:cubicBezTo>
                  <a:lnTo>
                    <a:pt x="8820" y="2786"/>
                  </a:lnTo>
                  <a:cubicBezTo>
                    <a:pt x="9092" y="2621"/>
                    <a:pt x="9115" y="2379"/>
                    <a:pt x="8873" y="2247"/>
                  </a:cubicBezTo>
                  <a:lnTo>
                    <a:pt x="4917" y="84"/>
                  </a:lnTo>
                  <a:cubicBezTo>
                    <a:pt x="4814"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3"/>
            <p:cNvSpPr/>
            <p:nvPr/>
          </p:nvSpPr>
          <p:spPr>
            <a:xfrm>
              <a:off x="4848700" y="3632225"/>
              <a:ext cx="227900" cy="129475"/>
            </a:xfrm>
            <a:custGeom>
              <a:avLst/>
              <a:gdLst/>
              <a:ahLst/>
              <a:cxnLst/>
              <a:rect l="l" t="t" r="r" b="b"/>
              <a:pathLst>
                <a:path w="9116" h="5179" extrusionOk="0">
                  <a:moveTo>
                    <a:pt x="4537" y="1"/>
                  </a:moveTo>
                  <a:cubicBezTo>
                    <a:pt x="4346" y="1"/>
                    <a:pt x="4142" y="50"/>
                    <a:pt x="3986" y="145"/>
                  </a:cubicBezTo>
                  <a:lnTo>
                    <a:pt x="296" y="2392"/>
                  </a:lnTo>
                  <a:cubicBezTo>
                    <a:pt x="24" y="2557"/>
                    <a:pt x="1" y="2798"/>
                    <a:pt x="242" y="2931"/>
                  </a:cubicBezTo>
                  <a:lnTo>
                    <a:pt x="4199" y="5094"/>
                  </a:lnTo>
                  <a:cubicBezTo>
                    <a:pt x="4302" y="5151"/>
                    <a:pt x="4438" y="5178"/>
                    <a:pt x="4580" y="5178"/>
                  </a:cubicBezTo>
                  <a:cubicBezTo>
                    <a:pt x="4771" y="5178"/>
                    <a:pt x="4974" y="5129"/>
                    <a:pt x="5129" y="5034"/>
                  </a:cubicBezTo>
                  <a:lnTo>
                    <a:pt x="8819" y="2786"/>
                  </a:lnTo>
                  <a:cubicBezTo>
                    <a:pt x="9091" y="2621"/>
                    <a:pt x="9116" y="2380"/>
                    <a:pt x="8873" y="2247"/>
                  </a:cubicBezTo>
                  <a:lnTo>
                    <a:pt x="4917" y="84"/>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3"/>
            <p:cNvSpPr/>
            <p:nvPr/>
          </p:nvSpPr>
          <p:spPr>
            <a:xfrm>
              <a:off x="4714850" y="3559100"/>
              <a:ext cx="227900" cy="129425"/>
            </a:xfrm>
            <a:custGeom>
              <a:avLst/>
              <a:gdLst/>
              <a:ahLst/>
              <a:cxnLst/>
              <a:rect l="l" t="t" r="r" b="b"/>
              <a:pathLst>
                <a:path w="9116" h="5177" extrusionOk="0">
                  <a:moveTo>
                    <a:pt x="4538" y="0"/>
                  </a:moveTo>
                  <a:cubicBezTo>
                    <a:pt x="4347" y="0"/>
                    <a:pt x="4143" y="49"/>
                    <a:pt x="3987" y="145"/>
                  </a:cubicBezTo>
                  <a:lnTo>
                    <a:pt x="297" y="2392"/>
                  </a:lnTo>
                  <a:cubicBezTo>
                    <a:pt x="26" y="2556"/>
                    <a:pt x="1" y="2799"/>
                    <a:pt x="243" y="2931"/>
                  </a:cubicBezTo>
                  <a:lnTo>
                    <a:pt x="4201" y="5093"/>
                  </a:lnTo>
                  <a:cubicBezTo>
                    <a:pt x="4303" y="5150"/>
                    <a:pt x="4438" y="5177"/>
                    <a:pt x="4580" y="5177"/>
                  </a:cubicBezTo>
                  <a:cubicBezTo>
                    <a:pt x="4771" y="5177"/>
                    <a:pt x="4974" y="5127"/>
                    <a:pt x="5130" y="5033"/>
                  </a:cubicBezTo>
                  <a:lnTo>
                    <a:pt x="8820" y="2785"/>
                  </a:lnTo>
                  <a:cubicBezTo>
                    <a:pt x="9092" y="2620"/>
                    <a:pt x="9116" y="2379"/>
                    <a:pt x="8874" y="2247"/>
                  </a:cubicBezTo>
                  <a:lnTo>
                    <a:pt x="4917" y="83"/>
                  </a:lnTo>
                  <a:cubicBezTo>
                    <a:pt x="4814" y="27"/>
                    <a:pt x="4679" y="0"/>
                    <a:pt x="45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3"/>
            <p:cNvSpPr/>
            <p:nvPr/>
          </p:nvSpPr>
          <p:spPr>
            <a:xfrm>
              <a:off x="4581025" y="3485950"/>
              <a:ext cx="227900" cy="129400"/>
            </a:xfrm>
            <a:custGeom>
              <a:avLst/>
              <a:gdLst/>
              <a:ahLst/>
              <a:cxnLst/>
              <a:rect l="l" t="t" r="r" b="b"/>
              <a:pathLst>
                <a:path w="9116" h="5176" extrusionOk="0">
                  <a:moveTo>
                    <a:pt x="4537" y="0"/>
                  </a:moveTo>
                  <a:cubicBezTo>
                    <a:pt x="4346" y="0"/>
                    <a:pt x="4142" y="49"/>
                    <a:pt x="3986" y="145"/>
                  </a:cubicBezTo>
                  <a:lnTo>
                    <a:pt x="296" y="2392"/>
                  </a:lnTo>
                  <a:cubicBezTo>
                    <a:pt x="26" y="2558"/>
                    <a:pt x="1" y="2799"/>
                    <a:pt x="243" y="2930"/>
                  </a:cubicBezTo>
                  <a:lnTo>
                    <a:pt x="4199" y="5092"/>
                  </a:lnTo>
                  <a:cubicBezTo>
                    <a:pt x="4303" y="5148"/>
                    <a:pt x="4438" y="5176"/>
                    <a:pt x="4579" y="5176"/>
                  </a:cubicBezTo>
                  <a:cubicBezTo>
                    <a:pt x="4770" y="5176"/>
                    <a:pt x="4973" y="5126"/>
                    <a:pt x="5129" y="5032"/>
                  </a:cubicBezTo>
                  <a:lnTo>
                    <a:pt x="8819" y="2783"/>
                  </a:lnTo>
                  <a:cubicBezTo>
                    <a:pt x="9091" y="2619"/>
                    <a:pt x="9116" y="2376"/>
                    <a:pt x="8873" y="2245"/>
                  </a:cubicBezTo>
                  <a:lnTo>
                    <a:pt x="4917" y="83"/>
                  </a:lnTo>
                  <a:cubicBezTo>
                    <a:pt x="4814" y="27"/>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3"/>
            <p:cNvSpPr/>
            <p:nvPr/>
          </p:nvSpPr>
          <p:spPr>
            <a:xfrm>
              <a:off x="4447225" y="3412775"/>
              <a:ext cx="227850" cy="129475"/>
            </a:xfrm>
            <a:custGeom>
              <a:avLst/>
              <a:gdLst/>
              <a:ahLst/>
              <a:cxnLst/>
              <a:rect l="l" t="t" r="r" b="b"/>
              <a:pathLst>
                <a:path w="9114" h="5179" extrusionOk="0">
                  <a:moveTo>
                    <a:pt x="4536" y="1"/>
                  </a:moveTo>
                  <a:cubicBezTo>
                    <a:pt x="4345" y="1"/>
                    <a:pt x="4141" y="50"/>
                    <a:pt x="3985" y="144"/>
                  </a:cubicBezTo>
                  <a:lnTo>
                    <a:pt x="296" y="2393"/>
                  </a:lnTo>
                  <a:cubicBezTo>
                    <a:pt x="24" y="2559"/>
                    <a:pt x="0" y="2800"/>
                    <a:pt x="241" y="2932"/>
                  </a:cubicBezTo>
                  <a:lnTo>
                    <a:pt x="4199" y="5094"/>
                  </a:lnTo>
                  <a:cubicBezTo>
                    <a:pt x="4302" y="5151"/>
                    <a:pt x="4436" y="5178"/>
                    <a:pt x="4578" y="5178"/>
                  </a:cubicBezTo>
                  <a:cubicBezTo>
                    <a:pt x="4769" y="5178"/>
                    <a:pt x="4973" y="5129"/>
                    <a:pt x="5128" y="5034"/>
                  </a:cubicBezTo>
                  <a:lnTo>
                    <a:pt x="8818" y="2786"/>
                  </a:lnTo>
                  <a:cubicBezTo>
                    <a:pt x="9090" y="2620"/>
                    <a:pt x="9114" y="2379"/>
                    <a:pt x="8873" y="2246"/>
                  </a:cubicBezTo>
                  <a:lnTo>
                    <a:pt x="4915" y="84"/>
                  </a:lnTo>
                  <a:cubicBezTo>
                    <a:pt x="4812"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3"/>
            <p:cNvSpPr/>
            <p:nvPr/>
          </p:nvSpPr>
          <p:spPr>
            <a:xfrm>
              <a:off x="4313350" y="3339625"/>
              <a:ext cx="227900" cy="129475"/>
            </a:xfrm>
            <a:custGeom>
              <a:avLst/>
              <a:gdLst/>
              <a:ahLst/>
              <a:cxnLst/>
              <a:rect l="l" t="t" r="r" b="b"/>
              <a:pathLst>
                <a:path w="9116" h="5179" extrusionOk="0">
                  <a:moveTo>
                    <a:pt x="4537" y="1"/>
                  </a:moveTo>
                  <a:cubicBezTo>
                    <a:pt x="4347" y="1"/>
                    <a:pt x="4144" y="50"/>
                    <a:pt x="3988" y="144"/>
                  </a:cubicBezTo>
                  <a:lnTo>
                    <a:pt x="298" y="2393"/>
                  </a:lnTo>
                  <a:cubicBezTo>
                    <a:pt x="26" y="2559"/>
                    <a:pt x="1" y="2800"/>
                    <a:pt x="244" y="2932"/>
                  </a:cubicBezTo>
                  <a:lnTo>
                    <a:pt x="4200" y="5094"/>
                  </a:lnTo>
                  <a:cubicBezTo>
                    <a:pt x="4303" y="5151"/>
                    <a:pt x="4438" y="5178"/>
                    <a:pt x="4580" y="5178"/>
                  </a:cubicBezTo>
                  <a:cubicBezTo>
                    <a:pt x="4770" y="5178"/>
                    <a:pt x="4973" y="5129"/>
                    <a:pt x="5129" y="5034"/>
                  </a:cubicBezTo>
                  <a:lnTo>
                    <a:pt x="8819" y="2786"/>
                  </a:lnTo>
                  <a:cubicBezTo>
                    <a:pt x="9091" y="2620"/>
                    <a:pt x="9116" y="2379"/>
                    <a:pt x="8873" y="2247"/>
                  </a:cubicBezTo>
                  <a:lnTo>
                    <a:pt x="4917" y="85"/>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3"/>
            <p:cNvSpPr/>
            <p:nvPr/>
          </p:nvSpPr>
          <p:spPr>
            <a:xfrm>
              <a:off x="4179550" y="3266525"/>
              <a:ext cx="227850" cy="129425"/>
            </a:xfrm>
            <a:custGeom>
              <a:avLst/>
              <a:gdLst/>
              <a:ahLst/>
              <a:cxnLst/>
              <a:rect l="l" t="t" r="r" b="b"/>
              <a:pathLst>
                <a:path w="9114" h="5177" extrusionOk="0">
                  <a:moveTo>
                    <a:pt x="4536" y="0"/>
                  </a:moveTo>
                  <a:cubicBezTo>
                    <a:pt x="4345" y="0"/>
                    <a:pt x="4141" y="50"/>
                    <a:pt x="3986" y="144"/>
                  </a:cubicBezTo>
                  <a:lnTo>
                    <a:pt x="296" y="2391"/>
                  </a:lnTo>
                  <a:cubicBezTo>
                    <a:pt x="24" y="2557"/>
                    <a:pt x="0" y="2798"/>
                    <a:pt x="241" y="2930"/>
                  </a:cubicBezTo>
                  <a:lnTo>
                    <a:pt x="4199" y="5092"/>
                  </a:lnTo>
                  <a:cubicBezTo>
                    <a:pt x="4302" y="5149"/>
                    <a:pt x="4436" y="5176"/>
                    <a:pt x="4578" y="5176"/>
                  </a:cubicBezTo>
                  <a:cubicBezTo>
                    <a:pt x="4769" y="5176"/>
                    <a:pt x="4973" y="5127"/>
                    <a:pt x="5129" y="5033"/>
                  </a:cubicBezTo>
                  <a:lnTo>
                    <a:pt x="8818" y="2784"/>
                  </a:lnTo>
                  <a:cubicBezTo>
                    <a:pt x="9090" y="2620"/>
                    <a:pt x="9114" y="2377"/>
                    <a:pt x="8873" y="2246"/>
                  </a:cubicBezTo>
                  <a:lnTo>
                    <a:pt x="4915" y="84"/>
                  </a:lnTo>
                  <a:cubicBezTo>
                    <a:pt x="4812"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3"/>
            <p:cNvSpPr/>
            <p:nvPr/>
          </p:nvSpPr>
          <p:spPr>
            <a:xfrm>
              <a:off x="4045725" y="3193375"/>
              <a:ext cx="227875" cy="129425"/>
            </a:xfrm>
            <a:custGeom>
              <a:avLst/>
              <a:gdLst/>
              <a:ahLst/>
              <a:cxnLst/>
              <a:rect l="l" t="t" r="r" b="b"/>
              <a:pathLst>
                <a:path w="9115" h="5177" extrusionOk="0">
                  <a:moveTo>
                    <a:pt x="4536" y="0"/>
                  </a:moveTo>
                  <a:cubicBezTo>
                    <a:pt x="4345" y="0"/>
                    <a:pt x="4142" y="50"/>
                    <a:pt x="3986" y="144"/>
                  </a:cubicBezTo>
                  <a:lnTo>
                    <a:pt x="296" y="2391"/>
                  </a:lnTo>
                  <a:cubicBezTo>
                    <a:pt x="24" y="2558"/>
                    <a:pt x="1" y="2798"/>
                    <a:pt x="242" y="2931"/>
                  </a:cubicBezTo>
                  <a:lnTo>
                    <a:pt x="4198" y="5093"/>
                  </a:lnTo>
                  <a:cubicBezTo>
                    <a:pt x="4301" y="5149"/>
                    <a:pt x="4436" y="5176"/>
                    <a:pt x="4578" y="5176"/>
                  </a:cubicBezTo>
                  <a:cubicBezTo>
                    <a:pt x="4768" y="5176"/>
                    <a:pt x="4972" y="5127"/>
                    <a:pt x="5127" y="5033"/>
                  </a:cubicBezTo>
                  <a:lnTo>
                    <a:pt x="8817" y="2784"/>
                  </a:lnTo>
                  <a:cubicBezTo>
                    <a:pt x="9090" y="2618"/>
                    <a:pt x="9114" y="2377"/>
                    <a:pt x="8872" y="2246"/>
                  </a:cubicBezTo>
                  <a:lnTo>
                    <a:pt x="4916" y="84"/>
                  </a:lnTo>
                  <a:cubicBezTo>
                    <a:pt x="4813"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3"/>
            <p:cNvSpPr/>
            <p:nvPr/>
          </p:nvSpPr>
          <p:spPr>
            <a:xfrm>
              <a:off x="3911875" y="3120225"/>
              <a:ext cx="227900" cy="129425"/>
            </a:xfrm>
            <a:custGeom>
              <a:avLst/>
              <a:gdLst/>
              <a:ahLst/>
              <a:cxnLst/>
              <a:rect l="l" t="t" r="r" b="b"/>
              <a:pathLst>
                <a:path w="9116" h="5177" extrusionOk="0">
                  <a:moveTo>
                    <a:pt x="4536" y="0"/>
                  </a:moveTo>
                  <a:cubicBezTo>
                    <a:pt x="4345" y="0"/>
                    <a:pt x="4142" y="50"/>
                    <a:pt x="3986" y="144"/>
                  </a:cubicBezTo>
                  <a:lnTo>
                    <a:pt x="296" y="2391"/>
                  </a:lnTo>
                  <a:cubicBezTo>
                    <a:pt x="24" y="2557"/>
                    <a:pt x="0" y="2798"/>
                    <a:pt x="243" y="2931"/>
                  </a:cubicBezTo>
                  <a:lnTo>
                    <a:pt x="4199" y="5093"/>
                  </a:lnTo>
                  <a:cubicBezTo>
                    <a:pt x="4302" y="5149"/>
                    <a:pt x="4437" y="5177"/>
                    <a:pt x="4578" y="5177"/>
                  </a:cubicBezTo>
                  <a:cubicBezTo>
                    <a:pt x="4769" y="5177"/>
                    <a:pt x="4973" y="5127"/>
                    <a:pt x="5129" y="5033"/>
                  </a:cubicBezTo>
                  <a:lnTo>
                    <a:pt x="8818" y="2784"/>
                  </a:lnTo>
                  <a:cubicBezTo>
                    <a:pt x="9090" y="2620"/>
                    <a:pt x="9115" y="2379"/>
                    <a:pt x="8873" y="2246"/>
                  </a:cubicBezTo>
                  <a:lnTo>
                    <a:pt x="4917" y="84"/>
                  </a:lnTo>
                  <a:cubicBezTo>
                    <a:pt x="4813"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3"/>
            <p:cNvSpPr/>
            <p:nvPr/>
          </p:nvSpPr>
          <p:spPr>
            <a:xfrm>
              <a:off x="3778025" y="3047075"/>
              <a:ext cx="227900" cy="129425"/>
            </a:xfrm>
            <a:custGeom>
              <a:avLst/>
              <a:gdLst/>
              <a:ahLst/>
              <a:cxnLst/>
              <a:rect l="l" t="t" r="r" b="b"/>
              <a:pathLst>
                <a:path w="9116" h="5177" extrusionOk="0">
                  <a:moveTo>
                    <a:pt x="4537" y="1"/>
                  </a:moveTo>
                  <a:cubicBezTo>
                    <a:pt x="4346" y="1"/>
                    <a:pt x="4143" y="50"/>
                    <a:pt x="3987" y="144"/>
                  </a:cubicBezTo>
                  <a:lnTo>
                    <a:pt x="297" y="2393"/>
                  </a:lnTo>
                  <a:cubicBezTo>
                    <a:pt x="25" y="2557"/>
                    <a:pt x="0" y="2800"/>
                    <a:pt x="243" y="2931"/>
                  </a:cubicBezTo>
                  <a:lnTo>
                    <a:pt x="4199" y="5093"/>
                  </a:lnTo>
                  <a:cubicBezTo>
                    <a:pt x="4302" y="5149"/>
                    <a:pt x="4437" y="5177"/>
                    <a:pt x="4579" y="5177"/>
                  </a:cubicBezTo>
                  <a:cubicBezTo>
                    <a:pt x="4771" y="5177"/>
                    <a:pt x="4974" y="5127"/>
                    <a:pt x="5130" y="5033"/>
                  </a:cubicBezTo>
                  <a:lnTo>
                    <a:pt x="8820" y="2786"/>
                  </a:lnTo>
                  <a:cubicBezTo>
                    <a:pt x="9092" y="2620"/>
                    <a:pt x="9115" y="2379"/>
                    <a:pt x="8873" y="2246"/>
                  </a:cubicBezTo>
                  <a:lnTo>
                    <a:pt x="4917" y="84"/>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3"/>
            <p:cNvSpPr/>
            <p:nvPr/>
          </p:nvSpPr>
          <p:spPr>
            <a:xfrm>
              <a:off x="3644200" y="2973925"/>
              <a:ext cx="227900" cy="129450"/>
            </a:xfrm>
            <a:custGeom>
              <a:avLst/>
              <a:gdLst/>
              <a:ahLst/>
              <a:cxnLst/>
              <a:rect l="l" t="t" r="r" b="b"/>
              <a:pathLst>
                <a:path w="9116" h="5178" extrusionOk="0">
                  <a:moveTo>
                    <a:pt x="4537" y="1"/>
                  </a:moveTo>
                  <a:cubicBezTo>
                    <a:pt x="4346" y="1"/>
                    <a:pt x="4143" y="50"/>
                    <a:pt x="3987" y="144"/>
                  </a:cubicBezTo>
                  <a:lnTo>
                    <a:pt x="297" y="2393"/>
                  </a:lnTo>
                  <a:cubicBezTo>
                    <a:pt x="26" y="2557"/>
                    <a:pt x="1" y="2799"/>
                    <a:pt x="243" y="2931"/>
                  </a:cubicBezTo>
                  <a:lnTo>
                    <a:pt x="4199" y="5094"/>
                  </a:lnTo>
                  <a:cubicBezTo>
                    <a:pt x="4302" y="5150"/>
                    <a:pt x="4437" y="5177"/>
                    <a:pt x="4579" y="5177"/>
                  </a:cubicBezTo>
                  <a:cubicBezTo>
                    <a:pt x="4770" y="5177"/>
                    <a:pt x="4973" y="5128"/>
                    <a:pt x="5129" y="5033"/>
                  </a:cubicBezTo>
                  <a:lnTo>
                    <a:pt x="8819" y="2786"/>
                  </a:lnTo>
                  <a:cubicBezTo>
                    <a:pt x="9090" y="2620"/>
                    <a:pt x="9116" y="2379"/>
                    <a:pt x="8873" y="2247"/>
                  </a:cubicBezTo>
                  <a:lnTo>
                    <a:pt x="4917" y="84"/>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3"/>
            <p:cNvSpPr/>
            <p:nvPr/>
          </p:nvSpPr>
          <p:spPr>
            <a:xfrm>
              <a:off x="3510375" y="2900775"/>
              <a:ext cx="227900" cy="129475"/>
            </a:xfrm>
            <a:custGeom>
              <a:avLst/>
              <a:gdLst/>
              <a:ahLst/>
              <a:cxnLst/>
              <a:rect l="l" t="t" r="r" b="b"/>
              <a:pathLst>
                <a:path w="9116" h="5179" extrusionOk="0">
                  <a:moveTo>
                    <a:pt x="4537" y="1"/>
                  </a:moveTo>
                  <a:cubicBezTo>
                    <a:pt x="4346" y="1"/>
                    <a:pt x="4143" y="50"/>
                    <a:pt x="3987" y="145"/>
                  </a:cubicBezTo>
                  <a:lnTo>
                    <a:pt x="298" y="2393"/>
                  </a:lnTo>
                  <a:cubicBezTo>
                    <a:pt x="24" y="2559"/>
                    <a:pt x="1" y="2800"/>
                    <a:pt x="242" y="2931"/>
                  </a:cubicBezTo>
                  <a:lnTo>
                    <a:pt x="4199" y="5094"/>
                  </a:lnTo>
                  <a:cubicBezTo>
                    <a:pt x="4303" y="5151"/>
                    <a:pt x="4437" y="5178"/>
                    <a:pt x="4579" y="5178"/>
                  </a:cubicBezTo>
                  <a:cubicBezTo>
                    <a:pt x="4770" y="5178"/>
                    <a:pt x="4973" y="5128"/>
                    <a:pt x="5129" y="5033"/>
                  </a:cubicBezTo>
                  <a:lnTo>
                    <a:pt x="8819" y="2786"/>
                  </a:lnTo>
                  <a:cubicBezTo>
                    <a:pt x="9091" y="2620"/>
                    <a:pt x="9116" y="2379"/>
                    <a:pt x="8873" y="2247"/>
                  </a:cubicBezTo>
                  <a:lnTo>
                    <a:pt x="4917" y="85"/>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3"/>
            <p:cNvSpPr/>
            <p:nvPr/>
          </p:nvSpPr>
          <p:spPr>
            <a:xfrm>
              <a:off x="3376525" y="2827675"/>
              <a:ext cx="227900" cy="129450"/>
            </a:xfrm>
            <a:custGeom>
              <a:avLst/>
              <a:gdLst/>
              <a:ahLst/>
              <a:cxnLst/>
              <a:rect l="l" t="t" r="r" b="b"/>
              <a:pathLst>
                <a:path w="9116" h="5178" extrusionOk="0">
                  <a:moveTo>
                    <a:pt x="4537" y="0"/>
                  </a:moveTo>
                  <a:cubicBezTo>
                    <a:pt x="4346" y="0"/>
                    <a:pt x="4143" y="50"/>
                    <a:pt x="3987" y="144"/>
                  </a:cubicBezTo>
                  <a:lnTo>
                    <a:pt x="298" y="2391"/>
                  </a:lnTo>
                  <a:cubicBezTo>
                    <a:pt x="26" y="2557"/>
                    <a:pt x="1" y="2798"/>
                    <a:pt x="243" y="2931"/>
                  </a:cubicBezTo>
                  <a:lnTo>
                    <a:pt x="4199" y="5094"/>
                  </a:lnTo>
                  <a:cubicBezTo>
                    <a:pt x="4303" y="5150"/>
                    <a:pt x="4437" y="5177"/>
                    <a:pt x="4579" y="5177"/>
                  </a:cubicBezTo>
                  <a:cubicBezTo>
                    <a:pt x="4770" y="5177"/>
                    <a:pt x="4973" y="5128"/>
                    <a:pt x="5129" y="5033"/>
                  </a:cubicBezTo>
                  <a:lnTo>
                    <a:pt x="8819" y="2786"/>
                  </a:lnTo>
                  <a:cubicBezTo>
                    <a:pt x="9091" y="2620"/>
                    <a:pt x="9116" y="2379"/>
                    <a:pt x="8873" y="2246"/>
                  </a:cubicBezTo>
                  <a:lnTo>
                    <a:pt x="4917" y="84"/>
                  </a:lnTo>
                  <a:cubicBezTo>
                    <a:pt x="4814"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3"/>
            <p:cNvSpPr/>
            <p:nvPr/>
          </p:nvSpPr>
          <p:spPr>
            <a:xfrm>
              <a:off x="3182225" y="2721450"/>
              <a:ext cx="288350" cy="162500"/>
            </a:xfrm>
            <a:custGeom>
              <a:avLst/>
              <a:gdLst/>
              <a:ahLst/>
              <a:cxnLst/>
              <a:rect l="l" t="t" r="r" b="b"/>
              <a:pathLst>
                <a:path w="11534" h="6500" extrusionOk="0">
                  <a:moveTo>
                    <a:pt x="4537" y="1"/>
                  </a:moveTo>
                  <a:cubicBezTo>
                    <a:pt x="4346" y="1"/>
                    <a:pt x="4143" y="50"/>
                    <a:pt x="3987" y="144"/>
                  </a:cubicBezTo>
                  <a:lnTo>
                    <a:pt x="297" y="2391"/>
                  </a:lnTo>
                  <a:cubicBezTo>
                    <a:pt x="25" y="2557"/>
                    <a:pt x="0" y="2800"/>
                    <a:pt x="243" y="2931"/>
                  </a:cubicBezTo>
                  <a:lnTo>
                    <a:pt x="6618" y="6416"/>
                  </a:lnTo>
                  <a:cubicBezTo>
                    <a:pt x="6721" y="6472"/>
                    <a:pt x="6856" y="6499"/>
                    <a:pt x="6998" y="6499"/>
                  </a:cubicBezTo>
                  <a:cubicBezTo>
                    <a:pt x="7189" y="6499"/>
                    <a:pt x="7392" y="6450"/>
                    <a:pt x="7548" y="6356"/>
                  </a:cubicBezTo>
                  <a:lnTo>
                    <a:pt x="11238" y="4107"/>
                  </a:lnTo>
                  <a:cubicBezTo>
                    <a:pt x="11510" y="3943"/>
                    <a:pt x="11534" y="3700"/>
                    <a:pt x="11292" y="3569"/>
                  </a:cubicBezTo>
                  <a:lnTo>
                    <a:pt x="4916" y="84"/>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3"/>
            <p:cNvSpPr/>
            <p:nvPr/>
          </p:nvSpPr>
          <p:spPr>
            <a:xfrm>
              <a:off x="3052775" y="2800300"/>
              <a:ext cx="227900" cy="129450"/>
            </a:xfrm>
            <a:custGeom>
              <a:avLst/>
              <a:gdLst/>
              <a:ahLst/>
              <a:cxnLst/>
              <a:rect l="l" t="t" r="r" b="b"/>
              <a:pathLst>
                <a:path w="9116" h="5178" extrusionOk="0">
                  <a:moveTo>
                    <a:pt x="4537" y="0"/>
                  </a:moveTo>
                  <a:cubicBezTo>
                    <a:pt x="4346" y="0"/>
                    <a:pt x="4142" y="50"/>
                    <a:pt x="3986" y="145"/>
                  </a:cubicBezTo>
                  <a:lnTo>
                    <a:pt x="296" y="2392"/>
                  </a:lnTo>
                  <a:cubicBezTo>
                    <a:pt x="25" y="2558"/>
                    <a:pt x="1" y="2799"/>
                    <a:pt x="242" y="2931"/>
                  </a:cubicBezTo>
                  <a:lnTo>
                    <a:pt x="4200" y="5093"/>
                  </a:lnTo>
                  <a:cubicBezTo>
                    <a:pt x="4302" y="5150"/>
                    <a:pt x="4437" y="5177"/>
                    <a:pt x="4579" y="5177"/>
                  </a:cubicBezTo>
                  <a:cubicBezTo>
                    <a:pt x="4770" y="5177"/>
                    <a:pt x="4973" y="5128"/>
                    <a:pt x="5129" y="5033"/>
                  </a:cubicBezTo>
                  <a:lnTo>
                    <a:pt x="8819" y="2785"/>
                  </a:lnTo>
                  <a:cubicBezTo>
                    <a:pt x="9091" y="2620"/>
                    <a:pt x="9116" y="2379"/>
                    <a:pt x="8873" y="2247"/>
                  </a:cubicBezTo>
                  <a:lnTo>
                    <a:pt x="4917" y="83"/>
                  </a:lnTo>
                  <a:cubicBezTo>
                    <a:pt x="4814"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3"/>
            <p:cNvSpPr/>
            <p:nvPr/>
          </p:nvSpPr>
          <p:spPr>
            <a:xfrm>
              <a:off x="3186600" y="2873425"/>
              <a:ext cx="227900" cy="129450"/>
            </a:xfrm>
            <a:custGeom>
              <a:avLst/>
              <a:gdLst/>
              <a:ahLst/>
              <a:cxnLst/>
              <a:rect l="l" t="t" r="r" b="b"/>
              <a:pathLst>
                <a:path w="9116" h="5178" extrusionOk="0">
                  <a:moveTo>
                    <a:pt x="4538" y="1"/>
                  </a:moveTo>
                  <a:cubicBezTo>
                    <a:pt x="4347" y="1"/>
                    <a:pt x="4143" y="50"/>
                    <a:pt x="3987" y="146"/>
                  </a:cubicBezTo>
                  <a:lnTo>
                    <a:pt x="298" y="2393"/>
                  </a:lnTo>
                  <a:cubicBezTo>
                    <a:pt x="26" y="2559"/>
                    <a:pt x="1" y="2800"/>
                    <a:pt x="243" y="2932"/>
                  </a:cubicBezTo>
                  <a:lnTo>
                    <a:pt x="4199" y="5094"/>
                  </a:lnTo>
                  <a:cubicBezTo>
                    <a:pt x="4303" y="5151"/>
                    <a:pt x="4438" y="5178"/>
                    <a:pt x="4580" y="5178"/>
                  </a:cubicBezTo>
                  <a:cubicBezTo>
                    <a:pt x="4771" y="5178"/>
                    <a:pt x="4975" y="5129"/>
                    <a:pt x="5130" y="5034"/>
                  </a:cubicBezTo>
                  <a:lnTo>
                    <a:pt x="8820" y="2786"/>
                  </a:lnTo>
                  <a:cubicBezTo>
                    <a:pt x="9092" y="2621"/>
                    <a:pt x="9116" y="2379"/>
                    <a:pt x="8875" y="2248"/>
                  </a:cubicBezTo>
                  <a:lnTo>
                    <a:pt x="4917" y="84"/>
                  </a:lnTo>
                  <a:cubicBezTo>
                    <a:pt x="4814" y="28"/>
                    <a:pt x="4680" y="1"/>
                    <a:pt x="45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3"/>
            <p:cNvSpPr/>
            <p:nvPr/>
          </p:nvSpPr>
          <p:spPr>
            <a:xfrm>
              <a:off x="3320450" y="2946575"/>
              <a:ext cx="227875" cy="129450"/>
            </a:xfrm>
            <a:custGeom>
              <a:avLst/>
              <a:gdLst/>
              <a:ahLst/>
              <a:cxnLst/>
              <a:rect l="l" t="t" r="r" b="b"/>
              <a:pathLst>
                <a:path w="9115" h="5178" extrusionOk="0">
                  <a:moveTo>
                    <a:pt x="4537" y="1"/>
                  </a:moveTo>
                  <a:cubicBezTo>
                    <a:pt x="4346" y="1"/>
                    <a:pt x="4142" y="50"/>
                    <a:pt x="3986" y="146"/>
                  </a:cubicBezTo>
                  <a:lnTo>
                    <a:pt x="296" y="2393"/>
                  </a:lnTo>
                  <a:cubicBezTo>
                    <a:pt x="25" y="2557"/>
                    <a:pt x="1" y="2800"/>
                    <a:pt x="242" y="2931"/>
                  </a:cubicBezTo>
                  <a:lnTo>
                    <a:pt x="4199" y="5094"/>
                  </a:lnTo>
                  <a:cubicBezTo>
                    <a:pt x="4302" y="5151"/>
                    <a:pt x="4437" y="5178"/>
                    <a:pt x="4579" y="5178"/>
                  </a:cubicBezTo>
                  <a:cubicBezTo>
                    <a:pt x="4770" y="5178"/>
                    <a:pt x="4973" y="5128"/>
                    <a:pt x="5129" y="5034"/>
                  </a:cubicBezTo>
                  <a:lnTo>
                    <a:pt x="8819" y="2786"/>
                  </a:lnTo>
                  <a:cubicBezTo>
                    <a:pt x="9091" y="2620"/>
                    <a:pt x="9114" y="2379"/>
                    <a:pt x="8873" y="2246"/>
                  </a:cubicBezTo>
                  <a:lnTo>
                    <a:pt x="4916" y="84"/>
                  </a:lnTo>
                  <a:cubicBezTo>
                    <a:pt x="4813"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3"/>
            <p:cNvSpPr/>
            <p:nvPr/>
          </p:nvSpPr>
          <p:spPr>
            <a:xfrm>
              <a:off x="3454275" y="3019725"/>
              <a:ext cx="227900" cy="129450"/>
            </a:xfrm>
            <a:custGeom>
              <a:avLst/>
              <a:gdLst/>
              <a:ahLst/>
              <a:cxnLst/>
              <a:rect l="l" t="t" r="r" b="b"/>
              <a:pathLst>
                <a:path w="9116" h="5178" extrusionOk="0">
                  <a:moveTo>
                    <a:pt x="4537" y="0"/>
                  </a:moveTo>
                  <a:cubicBezTo>
                    <a:pt x="4346" y="0"/>
                    <a:pt x="4143" y="50"/>
                    <a:pt x="3987" y="144"/>
                  </a:cubicBezTo>
                  <a:lnTo>
                    <a:pt x="297" y="2393"/>
                  </a:lnTo>
                  <a:cubicBezTo>
                    <a:pt x="26" y="2558"/>
                    <a:pt x="1" y="2800"/>
                    <a:pt x="243" y="2932"/>
                  </a:cubicBezTo>
                  <a:lnTo>
                    <a:pt x="4199" y="5094"/>
                  </a:lnTo>
                  <a:cubicBezTo>
                    <a:pt x="4303" y="5150"/>
                    <a:pt x="4437" y="5178"/>
                    <a:pt x="4579" y="5178"/>
                  </a:cubicBezTo>
                  <a:cubicBezTo>
                    <a:pt x="4770" y="5178"/>
                    <a:pt x="4973" y="5128"/>
                    <a:pt x="5129" y="5034"/>
                  </a:cubicBezTo>
                  <a:lnTo>
                    <a:pt x="8819" y="2786"/>
                  </a:lnTo>
                  <a:cubicBezTo>
                    <a:pt x="9090" y="2620"/>
                    <a:pt x="9116" y="2379"/>
                    <a:pt x="8873" y="2246"/>
                  </a:cubicBezTo>
                  <a:lnTo>
                    <a:pt x="4917" y="84"/>
                  </a:lnTo>
                  <a:cubicBezTo>
                    <a:pt x="4814"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3"/>
            <p:cNvSpPr/>
            <p:nvPr/>
          </p:nvSpPr>
          <p:spPr>
            <a:xfrm>
              <a:off x="3588125" y="3092875"/>
              <a:ext cx="227875" cy="129450"/>
            </a:xfrm>
            <a:custGeom>
              <a:avLst/>
              <a:gdLst/>
              <a:ahLst/>
              <a:cxnLst/>
              <a:rect l="l" t="t" r="r" b="b"/>
              <a:pathLst>
                <a:path w="9115" h="5178" extrusionOk="0">
                  <a:moveTo>
                    <a:pt x="4536" y="0"/>
                  </a:moveTo>
                  <a:cubicBezTo>
                    <a:pt x="4345" y="0"/>
                    <a:pt x="4142" y="50"/>
                    <a:pt x="3986" y="144"/>
                  </a:cubicBezTo>
                  <a:lnTo>
                    <a:pt x="296" y="2392"/>
                  </a:lnTo>
                  <a:cubicBezTo>
                    <a:pt x="24" y="2558"/>
                    <a:pt x="1" y="2799"/>
                    <a:pt x="242" y="2930"/>
                  </a:cubicBezTo>
                  <a:lnTo>
                    <a:pt x="4199" y="5094"/>
                  </a:lnTo>
                  <a:cubicBezTo>
                    <a:pt x="4302" y="5150"/>
                    <a:pt x="4436" y="5178"/>
                    <a:pt x="4578" y="5178"/>
                  </a:cubicBezTo>
                  <a:cubicBezTo>
                    <a:pt x="4769" y="5178"/>
                    <a:pt x="4973" y="5128"/>
                    <a:pt x="5129" y="5033"/>
                  </a:cubicBezTo>
                  <a:lnTo>
                    <a:pt x="8819" y="2785"/>
                  </a:lnTo>
                  <a:cubicBezTo>
                    <a:pt x="9091" y="2620"/>
                    <a:pt x="9114" y="2378"/>
                    <a:pt x="8873" y="2246"/>
                  </a:cubicBezTo>
                  <a:lnTo>
                    <a:pt x="4916" y="84"/>
                  </a:lnTo>
                  <a:cubicBezTo>
                    <a:pt x="4813"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3"/>
            <p:cNvSpPr/>
            <p:nvPr/>
          </p:nvSpPr>
          <p:spPr>
            <a:xfrm>
              <a:off x="3721950" y="3166025"/>
              <a:ext cx="227900" cy="129450"/>
            </a:xfrm>
            <a:custGeom>
              <a:avLst/>
              <a:gdLst/>
              <a:ahLst/>
              <a:cxnLst/>
              <a:rect l="l" t="t" r="r" b="b"/>
              <a:pathLst>
                <a:path w="9116" h="5178" extrusionOk="0">
                  <a:moveTo>
                    <a:pt x="4536" y="0"/>
                  </a:moveTo>
                  <a:cubicBezTo>
                    <a:pt x="4345" y="0"/>
                    <a:pt x="4142" y="50"/>
                    <a:pt x="3986" y="144"/>
                  </a:cubicBezTo>
                  <a:lnTo>
                    <a:pt x="296" y="2392"/>
                  </a:lnTo>
                  <a:cubicBezTo>
                    <a:pt x="24" y="2557"/>
                    <a:pt x="0" y="2799"/>
                    <a:pt x="243" y="2930"/>
                  </a:cubicBezTo>
                  <a:lnTo>
                    <a:pt x="4199" y="5094"/>
                  </a:lnTo>
                  <a:cubicBezTo>
                    <a:pt x="4302" y="5150"/>
                    <a:pt x="4437" y="5177"/>
                    <a:pt x="4578" y="5177"/>
                  </a:cubicBezTo>
                  <a:cubicBezTo>
                    <a:pt x="4769" y="5177"/>
                    <a:pt x="4973" y="5128"/>
                    <a:pt x="5129" y="5032"/>
                  </a:cubicBezTo>
                  <a:lnTo>
                    <a:pt x="8818" y="2785"/>
                  </a:lnTo>
                  <a:cubicBezTo>
                    <a:pt x="9090" y="2619"/>
                    <a:pt x="9115" y="2378"/>
                    <a:pt x="8873" y="2246"/>
                  </a:cubicBezTo>
                  <a:lnTo>
                    <a:pt x="4917" y="84"/>
                  </a:lnTo>
                  <a:cubicBezTo>
                    <a:pt x="4813" y="27"/>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3"/>
            <p:cNvSpPr/>
            <p:nvPr/>
          </p:nvSpPr>
          <p:spPr>
            <a:xfrm>
              <a:off x="3855775" y="3239150"/>
              <a:ext cx="227900" cy="129450"/>
            </a:xfrm>
            <a:custGeom>
              <a:avLst/>
              <a:gdLst/>
              <a:ahLst/>
              <a:cxnLst/>
              <a:rect l="l" t="t" r="r" b="b"/>
              <a:pathLst>
                <a:path w="9116" h="5178" extrusionOk="0">
                  <a:moveTo>
                    <a:pt x="4537" y="1"/>
                  </a:moveTo>
                  <a:cubicBezTo>
                    <a:pt x="4346" y="1"/>
                    <a:pt x="4143" y="50"/>
                    <a:pt x="3987" y="145"/>
                  </a:cubicBezTo>
                  <a:lnTo>
                    <a:pt x="297" y="2393"/>
                  </a:lnTo>
                  <a:cubicBezTo>
                    <a:pt x="25" y="2558"/>
                    <a:pt x="0" y="2799"/>
                    <a:pt x="243" y="2931"/>
                  </a:cubicBezTo>
                  <a:lnTo>
                    <a:pt x="4199" y="5095"/>
                  </a:lnTo>
                  <a:cubicBezTo>
                    <a:pt x="4302" y="5151"/>
                    <a:pt x="4437" y="5178"/>
                    <a:pt x="4579" y="5178"/>
                  </a:cubicBezTo>
                  <a:cubicBezTo>
                    <a:pt x="4770" y="5178"/>
                    <a:pt x="4974" y="5128"/>
                    <a:pt x="5130" y="5033"/>
                  </a:cubicBezTo>
                  <a:lnTo>
                    <a:pt x="8818" y="2786"/>
                  </a:lnTo>
                  <a:cubicBezTo>
                    <a:pt x="9091" y="2620"/>
                    <a:pt x="9115" y="2379"/>
                    <a:pt x="8874" y="2247"/>
                  </a:cubicBezTo>
                  <a:lnTo>
                    <a:pt x="4917" y="85"/>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3"/>
            <p:cNvSpPr/>
            <p:nvPr/>
          </p:nvSpPr>
          <p:spPr>
            <a:xfrm>
              <a:off x="3989625" y="3312275"/>
              <a:ext cx="227900" cy="129450"/>
            </a:xfrm>
            <a:custGeom>
              <a:avLst/>
              <a:gdLst/>
              <a:ahLst/>
              <a:cxnLst/>
              <a:rect l="l" t="t" r="r" b="b"/>
              <a:pathLst>
                <a:path w="9116" h="5178" extrusionOk="0">
                  <a:moveTo>
                    <a:pt x="4537" y="1"/>
                  </a:moveTo>
                  <a:cubicBezTo>
                    <a:pt x="4346" y="1"/>
                    <a:pt x="4142" y="50"/>
                    <a:pt x="3986" y="146"/>
                  </a:cubicBezTo>
                  <a:lnTo>
                    <a:pt x="296" y="2393"/>
                  </a:lnTo>
                  <a:cubicBezTo>
                    <a:pt x="24" y="2559"/>
                    <a:pt x="0" y="2800"/>
                    <a:pt x="243" y="2932"/>
                  </a:cubicBezTo>
                  <a:lnTo>
                    <a:pt x="4199" y="5094"/>
                  </a:lnTo>
                  <a:cubicBezTo>
                    <a:pt x="4302" y="5151"/>
                    <a:pt x="4436" y="5178"/>
                    <a:pt x="4578" y="5178"/>
                  </a:cubicBezTo>
                  <a:cubicBezTo>
                    <a:pt x="4769" y="5178"/>
                    <a:pt x="4973" y="5129"/>
                    <a:pt x="5129" y="5034"/>
                  </a:cubicBezTo>
                  <a:lnTo>
                    <a:pt x="8818" y="2786"/>
                  </a:lnTo>
                  <a:cubicBezTo>
                    <a:pt x="9090" y="2621"/>
                    <a:pt x="9115" y="2380"/>
                    <a:pt x="8873" y="2248"/>
                  </a:cubicBezTo>
                  <a:lnTo>
                    <a:pt x="4917" y="84"/>
                  </a:lnTo>
                  <a:cubicBezTo>
                    <a:pt x="4813"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3"/>
            <p:cNvSpPr/>
            <p:nvPr/>
          </p:nvSpPr>
          <p:spPr>
            <a:xfrm>
              <a:off x="4123450" y="3385450"/>
              <a:ext cx="227875" cy="129475"/>
            </a:xfrm>
            <a:custGeom>
              <a:avLst/>
              <a:gdLst/>
              <a:ahLst/>
              <a:cxnLst/>
              <a:rect l="l" t="t" r="r" b="b"/>
              <a:pathLst>
                <a:path w="9115" h="5179" extrusionOk="0">
                  <a:moveTo>
                    <a:pt x="4537" y="1"/>
                  </a:moveTo>
                  <a:cubicBezTo>
                    <a:pt x="4346" y="1"/>
                    <a:pt x="4143" y="50"/>
                    <a:pt x="3987" y="145"/>
                  </a:cubicBezTo>
                  <a:lnTo>
                    <a:pt x="297" y="2393"/>
                  </a:lnTo>
                  <a:cubicBezTo>
                    <a:pt x="25" y="2559"/>
                    <a:pt x="0" y="2800"/>
                    <a:pt x="243" y="2932"/>
                  </a:cubicBezTo>
                  <a:lnTo>
                    <a:pt x="4199" y="5094"/>
                  </a:lnTo>
                  <a:cubicBezTo>
                    <a:pt x="4302" y="5151"/>
                    <a:pt x="4437" y="5178"/>
                    <a:pt x="4579" y="5178"/>
                  </a:cubicBezTo>
                  <a:cubicBezTo>
                    <a:pt x="4770" y="5178"/>
                    <a:pt x="4974" y="5129"/>
                    <a:pt x="5130" y="5034"/>
                  </a:cubicBezTo>
                  <a:lnTo>
                    <a:pt x="8819" y="2786"/>
                  </a:lnTo>
                  <a:cubicBezTo>
                    <a:pt x="9090" y="2620"/>
                    <a:pt x="9115" y="2379"/>
                    <a:pt x="8874" y="2245"/>
                  </a:cubicBezTo>
                  <a:lnTo>
                    <a:pt x="4916" y="85"/>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3"/>
            <p:cNvSpPr/>
            <p:nvPr/>
          </p:nvSpPr>
          <p:spPr>
            <a:xfrm>
              <a:off x="4257300" y="3458600"/>
              <a:ext cx="227850" cy="129450"/>
            </a:xfrm>
            <a:custGeom>
              <a:avLst/>
              <a:gdLst/>
              <a:ahLst/>
              <a:cxnLst/>
              <a:rect l="l" t="t" r="r" b="b"/>
              <a:pathLst>
                <a:path w="9114" h="5178" extrusionOk="0">
                  <a:moveTo>
                    <a:pt x="4536" y="1"/>
                  </a:moveTo>
                  <a:cubicBezTo>
                    <a:pt x="4345" y="1"/>
                    <a:pt x="4141" y="50"/>
                    <a:pt x="3985" y="144"/>
                  </a:cubicBezTo>
                  <a:lnTo>
                    <a:pt x="296" y="2393"/>
                  </a:lnTo>
                  <a:cubicBezTo>
                    <a:pt x="24" y="2557"/>
                    <a:pt x="0" y="2800"/>
                    <a:pt x="241" y="2931"/>
                  </a:cubicBezTo>
                  <a:lnTo>
                    <a:pt x="4199" y="5094"/>
                  </a:lnTo>
                  <a:cubicBezTo>
                    <a:pt x="4301" y="5151"/>
                    <a:pt x="4436" y="5178"/>
                    <a:pt x="4577" y="5178"/>
                  </a:cubicBezTo>
                  <a:cubicBezTo>
                    <a:pt x="4768" y="5178"/>
                    <a:pt x="4972" y="5128"/>
                    <a:pt x="5128" y="5033"/>
                  </a:cubicBezTo>
                  <a:lnTo>
                    <a:pt x="8818" y="2786"/>
                  </a:lnTo>
                  <a:cubicBezTo>
                    <a:pt x="9090" y="2620"/>
                    <a:pt x="9114" y="2377"/>
                    <a:pt x="8873" y="2246"/>
                  </a:cubicBezTo>
                  <a:lnTo>
                    <a:pt x="4915" y="84"/>
                  </a:lnTo>
                  <a:cubicBezTo>
                    <a:pt x="4812"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3"/>
            <p:cNvSpPr/>
            <p:nvPr/>
          </p:nvSpPr>
          <p:spPr>
            <a:xfrm>
              <a:off x="4391100" y="3531725"/>
              <a:ext cx="227900" cy="129450"/>
            </a:xfrm>
            <a:custGeom>
              <a:avLst/>
              <a:gdLst/>
              <a:ahLst/>
              <a:cxnLst/>
              <a:rect l="l" t="t" r="r" b="b"/>
              <a:pathLst>
                <a:path w="9116" h="5178" extrusionOk="0">
                  <a:moveTo>
                    <a:pt x="4537" y="0"/>
                  </a:moveTo>
                  <a:cubicBezTo>
                    <a:pt x="4346" y="0"/>
                    <a:pt x="4142" y="50"/>
                    <a:pt x="3986" y="145"/>
                  </a:cubicBezTo>
                  <a:lnTo>
                    <a:pt x="296" y="2392"/>
                  </a:lnTo>
                  <a:cubicBezTo>
                    <a:pt x="25" y="2558"/>
                    <a:pt x="1" y="2799"/>
                    <a:pt x="242" y="2932"/>
                  </a:cubicBezTo>
                  <a:lnTo>
                    <a:pt x="4199" y="5094"/>
                  </a:lnTo>
                  <a:cubicBezTo>
                    <a:pt x="4302" y="5150"/>
                    <a:pt x="4437" y="5178"/>
                    <a:pt x="4579" y="5178"/>
                  </a:cubicBezTo>
                  <a:cubicBezTo>
                    <a:pt x="4770" y="5178"/>
                    <a:pt x="4973" y="5128"/>
                    <a:pt x="5129" y="5034"/>
                  </a:cubicBezTo>
                  <a:lnTo>
                    <a:pt x="8819" y="2785"/>
                  </a:lnTo>
                  <a:cubicBezTo>
                    <a:pt x="9091" y="2620"/>
                    <a:pt x="9116" y="2378"/>
                    <a:pt x="8873" y="2246"/>
                  </a:cubicBezTo>
                  <a:lnTo>
                    <a:pt x="4917" y="84"/>
                  </a:lnTo>
                  <a:cubicBezTo>
                    <a:pt x="4814"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3"/>
            <p:cNvSpPr/>
            <p:nvPr/>
          </p:nvSpPr>
          <p:spPr>
            <a:xfrm>
              <a:off x="4524950" y="3604875"/>
              <a:ext cx="227875" cy="129450"/>
            </a:xfrm>
            <a:custGeom>
              <a:avLst/>
              <a:gdLst/>
              <a:ahLst/>
              <a:cxnLst/>
              <a:rect l="l" t="t" r="r" b="b"/>
              <a:pathLst>
                <a:path w="9115" h="5178" extrusionOk="0">
                  <a:moveTo>
                    <a:pt x="4537" y="0"/>
                  </a:moveTo>
                  <a:cubicBezTo>
                    <a:pt x="4346" y="0"/>
                    <a:pt x="4142" y="50"/>
                    <a:pt x="3986" y="145"/>
                  </a:cubicBezTo>
                  <a:lnTo>
                    <a:pt x="297" y="2392"/>
                  </a:lnTo>
                  <a:cubicBezTo>
                    <a:pt x="25" y="2558"/>
                    <a:pt x="1" y="2799"/>
                    <a:pt x="242" y="2932"/>
                  </a:cubicBezTo>
                  <a:lnTo>
                    <a:pt x="4200" y="5094"/>
                  </a:lnTo>
                  <a:cubicBezTo>
                    <a:pt x="4302" y="5150"/>
                    <a:pt x="4437" y="5177"/>
                    <a:pt x="4579" y="5177"/>
                  </a:cubicBezTo>
                  <a:cubicBezTo>
                    <a:pt x="4770" y="5177"/>
                    <a:pt x="4973" y="5128"/>
                    <a:pt x="5129" y="5034"/>
                  </a:cubicBezTo>
                  <a:lnTo>
                    <a:pt x="8819" y="2785"/>
                  </a:lnTo>
                  <a:cubicBezTo>
                    <a:pt x="9091" y="2619"/>
                    <a:pt x="9115" y="2378"/>
                    <a:pt x="8873" y="2246"/>
                  </a:cubicBezTo>
                  <a:lnTo>
                    <a:pt x="4916" y="84"/>
                  </a:lnTo>
                  <a:cubicBezTo>
                    <a:pt x="4813" y="27"/>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3"/>
            <p:cNvSpPr/>
            <p:nvPr/>
          </p:nvSpPr>
          <p:spPr>
            <a:xfrm>
              <a:off x="4658775" y="3678000"/>
              <a:ext cx="227900" cy="129475"/>
            </a:xfrm>
            <a:custGeom>
              <a:avLst/>
              <a:gdLst/>
              <a:ahLst/>
              <a:cxnLst/>
              <a:rect l="l" t="t" r="r" b="b"/>
              <a:pathLst>
                <a:path w="9116" h="5179" extrusionOk="0">
                  <a:moveTo>
                    <a:pt x="4537" y="1"/>
                  </a:moveTo>
                  <a:cubicBezTo>
                    <a:pt x="4346" y="1"/>
                    <a:pt x="4142" y="50"/>
                    <a:pt x="3987" y="145"/>
                  </a:cubicBezTo>
                  <a:lnTo>
                    <a:pt x="298" y="2393"/>
                  </a:lnTo>
                  <a:cubicBezTo>
                    <a:pt x="26" y="2558"/>
                    <a:pt x="1" y="2800"/>
                    <a:pt x="243" y="2931"/>
                  </a:cubicBezTo>
                  <a:lnTo>
                    <a:pt x="4199" y="5095"/>
                  </a:lnTo>
                  <a:cubicBezTo>
                    <a:pt x="4302" y="5151"/>
                    <a:pt x="4436" y="5178"/>
                    <a:pt x="4578" y="5178"/>
                  </a:cubicBezTo>
                  <a:cubicBezTo>
                    <a:pt x="4769" y="5178"/>
                    <a:pt x="4973" y="5128"/>
                    <a:pt x="5129" y="5033"/>
                  </a:cubicBezTo>
                  <a:lnTo>
                    <a:pt x="8819" y="2786"/>
                  </a:lnTo>
                  <a:cubicBezTo>
                    <a:pt x="9091" y="2620"/>
                    <a:pt x="9116" y="2379"/>
                    <a:pt x="8873" y="2247"/>
                  </a:cubicBezTo>
                  <a:lnTo>
                    <a:pt x="4917" y="85"/>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4792625" y="3751125"/>
              <a:ext cx="288325" cy="162525"/>
            </a:xfrm>
            <a:custGeom>
              <a:avLst/>
              <a:gdLst/>
              <a:ahLst/>
              <a:cxnLst/>
              <a:rect l="l" t="t" r="r" b="b"/>
              <a:pathLst>
                <a:path w="11533" h="6501" extrusionOk="0">
                  <a:moveTo>
                    <a:pt x="4537" y="1"/>
                  </a:moveTo>
                  <a:cubicBezTo>
                    <a:pt x="4346" y="1"/>
                    <a:pt x="4142" y="50"/>
                    <a:pt x="3986" y="146"/>
                  </a:cubicBezTo>
                  <a:lnTo>
                    <a:pt x="296" y="2393"/>
                  </a:lnTo>
                  <a:cubicBezTo>
                    <a:pt x="25" y="2558"/>
                    <a:pt x="1" y="2800"/>
                    <a:pt x="242" y="2932"/>
                  </a:cubicBezTo>
                  <a:lnTo>
                    <a:pt x="6618" y="6417"/>
                  </a:lnTo>
                  <a:cubicBezTo>
                    <a:pt x="6721" y="6473"/>
                    <a:pt x="6855" y="6501"/>
                    <a:pt x="6997" y="6501"/>
                  </a:cubicBezTo>
                  <a:cubicBezTo>
                    <a:pt x="7188" y="6501"/>
                    <a:pt x="7392" y="6451"/>
                    <a:pt x="7548" y="6356"/>
                  </a:cubicBezTo>
                  <a:lnTo>
                    <a:pt x="11237" y="4109"/>
                  </a:lnTo>
                  <a:cubicBezTo>
                    <a:pt x="11509" y="3943"/>
                    <a:pt x="11533" y="3701"/>
                    <a:pt x="11292" y="3569"/>
                  </a:cubicBezTo>
                  <a:lnTo>
                    <a:pt x="4916" y="84"/>
                  </a:lnTo>
                  <a:cubicBezTo>
                    <a:pt x="4813"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p:nvPr/>
          </p:nvSpPr>
          <p:spPr>
            <a:xfrm>
              <a:off x="2923325" y="2879150"/>
              <a:ext cx="324500" cy="182250"/>
            </a:xfrm>
            <a:custGeom>
              <a:avLst/>
              <a:gdLst/>
              <a:ahLst/>
              <a:cxnLst/>
              <a:rect l="l" t="t" r="r" b="b"/>
              <a:pathLst>
                <a:path w="12980" h="7290" extrusionOk="0">
                  <a:moveTo>
                    <a:pt x="4538" y="0"/>
                  </a:moveTo>
                  <a:cubicBezTo>
                    <a:pt x="4347" y="0"/>
                    <a:pt x="4143" y="50"/>
                    <a:pt x="3987" y="145"/>
                  </a:cubicBezTo>
                  <a:lnTo>
                    <a:pt x="297" y="2392"/>
                  </a:lnTo>
                  <a:cubicBezTo>
                    <a:pt x="26" y="2558"/>
                    <a:pt x="0" y="2799"/>
                    <a:pt x="243" y="2932"/>
                  </a:cubicBezTo>
                  <a:lnTo>
                    <a:pt x="8063" y="7206"/>
                  </a:lnTo>
                  <a:cubicBezTo>
                    <a:pt x="8166" y="7262"/>
                    <a:pt x="8302" y="7289"/>
                    <a:pt x="8444" y="7289"/>
                  </a:cubicBezTo>
                  <a:cubicBezTo>
                    <a:pt x="8635" y="7289"/>
                    <a:pt x="8838" y="7240"/>
                    <a:pt x="8994" y="7146"/>
                  </a:cubicBezTo>
                  <a:lnTo>
                    <a:pt x="12684" y="4897"/>
                  </a:lnTo>
                  <a:cubicBezTo>
                    <a:pt x="12956" y="4731"/>
                    <a:pt x="12979" y="4490"/>
                    <a:pt x="12737" y="4359"/>
                  </a:cubicBezTo>
                  <a:lnTo>
                    <a:pt x="4917" y="84"/>
                  </a:lnTo>
                  <a:cubicBezTo>
                    <a:pt x="4814" y="28"/>
                    <a:pt x="4680" y="0"/>
                    <a:pt x="45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3"/>
            <p:cNvSpPr/>
            <p:nvPr/>
          </p:nvSpPr>
          <p:spPr>
            <a:xfrm>
              <a:off x="4627683" y="3809625"/>
              <a:ext cx="324475" cy="182275"/>
            </a:xfrm>
            <a:custGeom>
              <a:avLst/>
              <a:gdLst/>
              <a:ahLst/>
              <a:cxnLst/>
              <a:rect l="l" t="t" r="r" b="b"/>
              <a:pathLst>
                <a:path w="12979" h="7291" extrusionOk="0">
                  <a:moveTo>
                    <a:pt x="4537" y="1"/>
                  </a:moveTo>
                  <a:cubicBezTo>
                    <a:pt x="4346" y="1"/>
                    <a:pt x="4142" y="51"/>
                    <a:pt x="3986" y="146"/>
                  </a:cubicBezTo>
                  <a:lnTo>
                    <a:pt x="296" y="2393"/>
                  </a:lnTo>
                  <a:cubicBezTo>
                    <a:pt x="24" y="2559"/>
                    <a:pt x="1" y="2800"/>
                    <a:pt x="242" y="2932"/>
                  </a:cubicBezTo>
                  <a:lnTo>
                    <a:pt x="8063" y="7206"/>
                  </a:lnTo>
                  <a:cubicBezTo>
                    <a:pt x="8166" y="7263"/>
                    <a:pt x="8301" y="7290"/>
                    <a:pt x="8443" y="7290"/>
                  </a:cubicBezTo>
                  <a:cubicBezTo>
                    <a:pt x="8633" y="7290"/>
                    <a:pt x="8837" y="7241"/>
                    <a:pt x="8993" y="7146"/>
                  </a:cubicBezTo>
                  <a:lnTo>
                    <a:pt x="12683" y="4898"/>
                  </a:lnTo>
                  <a:cubicBezTo>
                    <a:pt x="12955" y="4732"/>
                    <a:pt x="12978" y="4491"/>
                    <a:pt x="12737" y="4360"/>
                  </a:cubicBezTo>
                  <a:lnTo>
                    <a:pt x="4916" y="85"/>
                  </a:lnTo>
                  <a:cubicBezTo>
                    <a:pt x="4813"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3"/>
            <p:cNvSpPr/>
            <p:nvPr/>
          </p:nvSpPr>
          <p:spPr>
            <a:xfrm>
              <a:off x="3153775" y="3005075"/>
              <a:ext cx="227875" cy="129450"/>
            </a:xfrm>
            <a:custGeom>
              <a:avLst/>
              <a:gdLst/>
              <a:ahLst/>
              <a:cxnLst/>
              <a:rect l="l" t="t" r="r" b="b"/>
              <a:pathLst>
                <a:path w="9115" h="5178" extrusionOk="0">
                  <a:moveTo>
                    <a:pt x="4536" y="1"/>
                  </a:moveTo>
                  <a:cubicBezTo>
                    <a:pt x="4345" y="1"/>
                    <a:pt x="4142" y="50"/>
                    <a:pt x="3986" y="145"/>
                  </a:cubicBezTo>
                  <a:lnTo>
                    <a:pt x="296" y="2393"/>
                  </a:lnTo>
                  <a:cubicBezTo>
                    <a:pt x="24" y="2558"/>
                    <a:pt x="1" y="2799"/>
                    <a:pt x="242" y="2931"/>
                  </a:cubicBezTo>
                  <a:lnTo>
                    <a:pt x="4199" y="5095"/>
                  </a:lnTo>
                  <a:cubicBezTo>
                    <a:pt x="4302" y="5150"/>
                    <a:pt x="4437" y="5178"/>
                    <a:pt x="4579" y="5178"/>
                  </a:cubicBezTo>
                  <a:cubicBezTo>
                    <a:pt x="4769" y="5178"/>
                    <a:pt x="4973" y="5128"/>
                    <a:pt x="5129" y="5033"/>
                  </a:cubicBezTo>
                  <a:lnTo>
                    <a:pt x="8819" y="2786"/>
                  </a:lnTo>
                  <a:cubicBezTo>
                    <a:pt x="9090" y="2620"/>
                    <a:pt x="9114" y="2379"/>
                    <a:pt x="8873" y="2247"/>
                  </a:cubicBezTo>
                  <a:lnTo>
                    <a:pt x="4917" y="85"/>
                  </a:lnTo>
                  <a:cubicBezTo>
                    <a:pt x="4814"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3"/>
            <p:cNvSpPr/>
            <p:nvPr/>
          </p:nvSpPr>
          <p:spPr>
            <a:xfrm>
              <a:off x="3287600" y="3078225"/>
              <a:ext cx="227900" cy="129450"/>
            </a:xfrm>
            <a:custGeom>
              <a:avLst/>
              <a:gdLst/>
              <a:ahLst/>
              <a:cxnLst/>
              <a:rect l="l" t="t" r="r" b="b"/>
              <a:pathLst>
                <a:path w="9116" h="5178" extrusionOk="0">
                  <a:moveTo>
                    <a:pt x="4537" y="1"/>
                  </a:moveTo>
                  <a:cubicBezTo>
                    <a:pt x="4346" y="1"/>
                    <a:pt x="4143" y="50"/>
                    <a:pt x="3987" y="145"/>
                  </a:cubicBezTo>
                  <a:lnTo>
                    <a:pt x="297" y="2392"/>
                  </a:lnTo>
                  <a:cubicBezTo>
                    <a:pt x="25" y="2557"/>
                    <a:pt x="0" y="2800"/>
                    <a:pt x="243" y="2931"/>
                  </a:cubicBezTo>
                  <a:lnTo>
                    <a:pt x="4199" y="5094"/>
                  </a:lnTo>
                  <a:cubicBezTo>
                    <a:pt x="4302" y="5150"/>
                    <a:pt x="4437" y="5178"/>
                    <a:pt x="4579" y="5178"/>
                  </a:cubicBezTo>
                  <a:cubicBezTo>
                    <a:pt x="4770" y="5178"/>
                    <a:pt x="4974" y="5128"/>
                    <a:pt x="5130" y="5033"/>
                  </a:cubicBezTo>
                  <a:lnTo>
                    <a:pt x="8818" y="2786"/>
                  </a:lnTo>
                  <a:cubicBezTo>
                    <a:pt x="9090" y="2620"/>
                    <a:pt x="9115" y="2379"/>
                    <a:pt x="8873" y="2247"/>
                  </a:cubicBezTo>
                  <a:lnTo>
                    <a:pt x="4917" y="85"/>
                  </a:lnTo>
                  <a:cubicBezTo>
                    <a:pt x="4813" y="28"/>
                    <a:pt x="4678"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3"/>
            <p:cNvSpPr/>
            <p:nvPr/>
          </p:nvSpPr>
          <p:spPr>
            <a:xfrm>
              <a:off x="3421450" y="3151350"/>
              <a:ext cx="227875" cy="129450"/>
            </a:xfrm>
            <a:custGeom>
              <a:avLst/>
              <a:gdLst/>
              <a:ahLst/>
              <a:cxnLst/>
              <a:rect l="l" t="t" r="r" b="b"/>
              <a:pathLst>
                <a:path w="9115" h="5178" extrusionOk="0">
                  <a:moveTo>
                    <a:pt x="4536" y="1"/>
                  </a:moveTo>
                  <a:cubicBezTo>
                    <a:pt x="4345" y="1"/>
                    <a:pt x="4142" y="50"/>
                    <a:pt x="3986" y="145"/>
                  </a:cubicBezTo>
                  <a:lnTo>
                    <a:pt x="296" y="2392"/>
                  </a:lnTo>
                  <a:cubicBezTo>
                    <a:pt x="24" y="2558"/>
                    <a:pt x="0" y="2799"/>
                    <a:pt x="242" y="2932"/>
                  </a:cubicBezTo>
                  <a:lnTo>
                    <a:pt x="4199" y="5094"/>
                  </a:lnTo>
                  <a:cubicBezTo>
                    <a:pt x="4302" y="5150"/>
                    <a:pt x="4437" y="5178"/>
                    <a:pt x="4579" y="5178"/>
                  </a:cubicBezTo>
                  <a:cubicBezTo>
                    <a:pt x="4769" y="5178"/>
                    <a:pt x="4973" y="5128"/>
                    <a:pt x="5129" y="5034"/>
                  </a:cubicBezTo>
                  <a:lnTo>
                    <a:pt x="8819" y="2786"/>
                  </a:lnTo>
                  <a:cubicBezTo>
                    <a:pt x="9090" y="2621"/>
                    <a:pt x="9114" y="2378"/>
                    <a:pt x="8873" y="2247"/>
                  </a:cubicBezTo>
                  <a:lnTo>
                    <a:pt x="4917" y="84"/>
                  </a:lnTo>
                  <a:cubicBezTo>
                    <a:pt x="4813"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3555275" y="3224500"/>
              <a:ext cx="227900" cy="129450"/>
            </a:xfrm>
            <a:custGeom>
              <a:avLst/>
              <a:gdLst/>
              <a:ahLst/>
              <a:cxnLst/>
              <a:rect l="l" t="t" r="r" b="b"/>
              <a:pathLst>
                <a:path w="9116" h="5178" extrusionOk="0">
                  <a:moveTo>
                    <a:pt x="4537" y="0"/>
                  </a:moveTo>
                  <a:cubicBezTo>
                    <a:pt x="4346" y="0"/>
                    <a:pt x="4143" y="50"/>
                    <a:pt x="3987" y="145"/>
                  </a:cubicBezTo>
                  <a:lnTo>
                    <a:pt x="297" y="2392"/>
                  </a:lnTo>
                  <a:cubicBezTo>
                    <a:pt x="25" y="2558"/>
                    <a:pt x="0" y="2799"/>
                    <a:pt x="243" y="2932"/>
                  </a:cubicBezTo>
                  <a:lnTo>
                    <a:pt x="4199" y="5094"/>
                  </a:lnTo>
                  <a:cubicBezTo>
                    <a:pt x="4302" y="5150"/>
                    <a:pt x="4437" y="5178"/>
                    <a:pt x="4579" y="5178"/>
                  </a:cubicBezTo>
                  <a:cubicBezTo>
                    <a:pt x="4769" y="5178"/>
                    <a:pt x="4973" y="5128"/>
                    <a:pt x="5129" y="5034"/>
                  </a:cubicBezTo>
                  <a:lnTo>
                    <a:pt x="8818" y="2787"/>
                  </a:lnTo>
                  <a:cubicBezTo>
                    <a:pt x="9090" y="2620"/>
                    <a:pt x="9115" y="2378"/>
                    <a:pt x="8873" y="2246"/>
                  </a:cubicBezTo>
                  <a:lnTo>
                    <a:pt x="4917" y="84"/>
                  </a:lnTo>
                  <a:cubicBezTo>
                    <a:pt x="4813"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3"/>
            <p:cNvSpPr/>
            <p:nvPr/>
          </p:nvSpPr>
          <p:spPr>
            <a:xfrm>
              <a:off x="3689125" y="3297650"/>
              <a:ext cx="227850" cy="129450"/>
            </a:xfrm>
            <a:custGeom>
              <a:avLst/>
              <a:gdLst/>
              <a:ahLst/>
              <a:cxnLst/>
              <a:rect l="l" t="t" r="r" b="b"/>
              <a:pathLst>
                <a:path w="9114" h="5178" extrusionOk="0">
                  <a:moveTo>
                    <a:pt x="4536" y="0"/>
                  </a:moveTo>
                  <a:cubicBezTo>
                    <a:pt x="4345" y="0"/>
                    <a:pt x="4141" y="49"/>
                    <a:pt x="3986" y="144"/>
                  </a:cubicBezTo>
                  <a:lnTo>
                    <a:pt x="296" y="2392"/>
                  </a:lnTo>
                  <a:cubicBezTo>
                    <a:pt x="24" y="2558"/>
                    <a:pt x="0" y="2799"/>
                    <a:pt x="241" y="2932"/>
                  </a:cubicBezTo>
                  <a:lnTo>
                    <a:pt x="4199" y="5094"/>
                  </a:lnTo>
                  <a:cubicBezTo>
                    <a:pt x="4302" y="5150"/>
                    <a:pt x="4437" y="5177"/>
                    <a:pt x="4578" y="5177"/>
                  </a:cubicBezTo>
                  <a:cubicBezTo>
                    <a:pt x="4769" y="5177"/>
                    <a:pt x="4973" y="5128"/>
                    <a:pt x="5129" y="5034"/>
                  </a:cubicBezTo>
                  <a:lnTo>
                    <a:pt x="8818" y="2785"/>
                  </a:lnTo>
                  <a:cubicBezTo>
                    <a:pt x="9090" y="2619"/>
                    <a:pt x="9114" y="2378"/>
                    <a:pt x="8873" y="2246"/>
                  </a:cubicBezTo>
                  <a:lnTo>
                    <a:pt x="4915" y="84"/>
                  </a:lnTo>
                  <a:cubicBezTo>
                    <a:pt x="4813" y="27"/>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3"/>
            <p:cNvSpPr/>
            <p:nvPr/>
          </p:nvSpPr>
          <p:spPr>
            <a:xfrm>
              <a:off x="3822950" y="3370775"/>
              <a:ext cx="227900" cy="129475"/>
            </a:xfrm>
            <a:custGeom>
              <a:avLst/>
              <a:gdLst/>
              <a:ahLst/>
              <a:cxnLst/>
              <a:rect l="l" t="t" r="r" b="b"/>
              <a:pathLst>
                <a:path w="9116" h="5179" extrusionOk="0">
                  <a:moveTo>
                    <a:pt x="4536" y="1"/>
                  </a:moveTo>
                  <a:cubicBezTo>
                    <a:pt x="4345" y="1"/>
                    <a:pt x="4142" y="50"/>
                    <a:pt x="3985" y="145"/>
                  </a:cubicBezTo>
                  <a:lnTo>
                    <a:pt x="297" y="2393"/>
                  </a:lnTo>
                  <a:cubicBezTo>
                    <a:pt x="24" y="2559"/>
                    <a:pt x="0" y="2800"/>
                    <a:pt x="243" y="2933"/>
                  </a:cubicBezTo>
                  <a:lnTo>
                    <a:pt x="4199" y="5095"/>
                  </a:lnTo>
                  <a:cubicBezTo>
                    <a:pt x="4302" y="5151"/>
                    <a:pt x="4437" y="5178"/>
                    <a:pt x="4579" y="5178"/>
                  </a:cubicBezTo>
                  <a:cubicBezTo>
                    <a:pt x="4769" y="5178"/>
                    <a:pt x="4972" y="5129"/>
                    <a:pt x="5128" y="5035"/>
                  </a:cubicBezTo>
                  <a:lnTo>
                    <a:pt x="8818" y="2786"/>
                  </a:lnTo>
                  <a:cubicBezTo>
                    <a:pt x="9090" y="2620"/>
                    <a:pt x="9115" y="2379"/>
                    <a:pt x="8872" y="2247"/>
                  </a:cubicBezTo>
                  <a:lnTo>
                    <a:pt x="4916" y="85"/>
                  </a:lnTo>
                  <a:cubicBezTo>
                    <a:pt x="4813"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3"/>
            <p:cNvSpPr/>
            <p:nvPr/>
          </p:nvSpPr>
          <p:spPr>
            <a:xfrm>
              <a:off x="3956750" y="3443925"/>
              <a:ext cx="227900" cy="129475"/>
            </a:xfrm>
            <a:custGeom>
              <a:avLst/>
              <a:gdLst/>
              <a:ahLst/>
              <a:cxnLst/>
              <a:rect l="l" t="t" r="r" b="b"/>
              <a:pathLst>
                <a:path w="9116" h="5179" extrusionOk="0">
                  <a:moveTo>
                    <a:pt x="4538" y="1"/>
                  </a:moveTo>
                  <a:cubicBezTo>
                    <a:pt x="4347" y="1"/>
                    <a:pt x="4143" y="50"/>
                    <a:pt x="3987" y="145"/>
                  </a:cubicBezTo>
                  <a:lnTo>
                    <a:pt x="298" y="2393"/>
                  </a:lnTo>
                  <a:cubicBezTo>
                    <a:pt x="26" y="2559"/>
                    <a:pt x="1" y="2800"/>
                    <a:pt x="243" y="2932"/>
                  </a:cubicBezTo>
                  <a:lnTo>
                    <a:pt x="4199" y="5094"/>
                  </a:lnTo>
                  <a:cubicBezTo>
                    <a:pt x="4303" y="5151"/>
                    <a:pt x="4437" y="5178"/>
                    <a:pt x="4579" y="5178"/>
                  </a:cubicBezTo>
                  <a:cubicBezTo>
                    <a:pt x="4770" y="5178"/>
                    <a:pt x="4974" y="5128"/>
                    <a:pt x="5130" y="5033"/>
                  </a:cubicBezTo>
                  <a:lnTo>
                    <a:pt x="8820" y="2786"/>
                  </a:lnTo>
                  <a:cubicBezTo>
                    <a:pt x="9092" y="2620"/>
                    <a:pt x="9116" y="2379"/>
                    <a:pt x="8875" y="2247"/>
                  </a:cubicBezTo>
                  <a:lnTo>
                    <a:pt x="4917" y="85"/>
                  </a:lnTo>
                  <a:cubicBezTo>
                    <a:pt x="4814" y="28"/>
                    <a:pt x="4680" y="1"/>
                    <a:pt x="45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3"/>
            <p:cNvSpPr/>
            <p:nvPr/>
          </p:nvSpPr>
          <p:spPr>
            <a:xfrm>
              <a:off x="4090600" y="3517075"/>
              <a:ext cx="227900" cy="129425"/>
            </a:xfrm>
            <a:custGeom>
              <a:avLst/>
              <a:gdLst/>
              <a:ahLst/>
              <a:cxnLst/>
              <a:rect l="l" t="t" r="r" b="b"/>
              <a:pathLst>
                <a:path w="9116" h="5177" extrusionOk="0">
                  <a:moveTo>
                    <a:pt x="4537" y="1"/>
                  </a:moveTo>
                  <a:cubicBezTo>
                    <a:pt x="4346" y="1"/>
                    <a:pt x="4142" y="50"/>
                    <a:pt x="3986" y="144"/>
                  </a:cubicBezTo>
                  <a:lnTo>
                    <a:pt x="296" y="2393"/>
                  </a:lnTo>
                  <a:cubicBezTo>
                    <a:pt x="25" y="2557"/>
                    <a:pt x="1" y="2798"/>
                    <a:pt x="242" y="2931"/>
                  </a:cubicBezTo>
                  <a:lnTo>
                    <a:pt x="4199" y="5093"/>
                  </a:lnTo>
                  <a:cubicBezTo>
                    <a:pt x="4302" y="5149"/>
                    <a:pt x="4437" y="5177"/>
                    <a:pt x="4579" y="5177"/>
                  </a:cubicBezTo>
                  <a:cubicBezTo>
                    <a:pt x="4770" y="5177"/>
                    <a:pt x="4973" y="5127"/>
                    <a:pt x="5129" y="5033"/>
                  </a:cubicBezTo>
                  <a:lnTo>
                    <a:pt x="8819" y="2785"/>
                  </a:lnTo>
                  <a:cubicBezTo>
                    <a:pt x="9091" y="2620"/>
                    <a:pt x="9116" y="2379"/>
                    <a:pt x="8873" y="2246"/>
                  </a:cubicBezTo>
                  <a:lnTo>
                    <a:pt x="4917" y="84"/>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3"/>
            <p:cNvSpPr/>
            <p:nvPr/>
          </p:nvSpPr>
          <p:spPr>
            <a:xfrm>
              <a:off x="4224425" y="3590225"/>
              <a:ext cx="227900" cy="129450"/>
            </a:xfrm>
            <a:custGeom>
              <a:avLst/>
              <a:gdLst/>
              <a:ahLst/>
              <a:cxnLst/>
              <a:rect l="l" t="t" r="r" b="b"/>
              <a:pathLst>
                <a:path w="9116" h="5178" extrusionOk="0">
                  <a:moveTo>
                    <a:pt x="4537" y="1"/>
                  </a:moveTo>
                  <a:cubicBezTo>
                    <a:pt x="4346" y="1"/>
                    <a:pt x="4143" y="50"/>
                    <a:pt x="3987" y="144"/>
                  </a:cubicBezTo>
                  <a:lnTo>
                    <a:pt x="298" y="2391"/>
                  </a:lnTo>
                  <a:cubicBezTo>
                    <a:pt x="26" y="2557"/>
                    <a:pt x="1" y="2798"/>
                    <a:pt x="243" y="2931"/>
                  </a:cubicBezTo>
                  <a:lnTo>
                    <a:pt x="4199" y="5094"/>
                  </a:lnTo>
                  <a:cubicBezTo>
                    <a:pt x="4303" y="5150"/>
                    <a:pt x="4437" y="5177"/>
                    <a:pt x="4579" y="5177"/>
                  </a:cubicBezTo>
                  <a:cubicBezTo>
                    <a:pt x="4770" y="5177"/>
                    <a:pt x="4974" y="5128"/>
                    <a:pt x="5130" y="5033"/>
                  </a:cubicBezTo>
                  <a:lnTo>
                    <a:pt x="8819" y="2786"/>
                  </a:lnTo>
                  <a:cubicBezTo>
                    <a:pt x="9092" y="2620"/>
                    <a:pt x="9116" y="2379"/>
                    <a:pt x="8874" y="2246"/>
                  </a:cubicBezTo>
                  <a:lnTo>
                    <a:pt x="4917" y="84"/>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3"/>
            <p:cNvSpPr/>
            <p:nvPr/>
          </p:nvSpPr>
          <p:spPr>
            <a:xfrm>
              <a:off x="4358275" y="3663375"/>
              <a:ext cx="227875" cy="129450"/>
            </a:xfrm>
            <a:custGeom>
              <a:avLst/>
              <a:gdLst/>
              <a:ahLst/>
              <a:cxnLst/>
              <a:rect l="l" t="t" r="r" b="b"/>
              <a:pathLst>
                <a:path w="9115" h="5178" extrusionOk="0">
                  <a:moveTo>
                    <a:pt x="4536" y="0"/>
                  </a:moveTo>
                  <a:cubicBezTo>
                    <a:pt x="4346" y="0"/>
                    <a:pt x="4142" y="50"/>
                    <a:pt x="3986" y="144"/>
                  </a:cubicBezTo>
                  <a:lnTo>
                    <a:pt x="296" y="2393"/>
                  </a:lnTo>
                  <a:cubicBezTo>
                    <a:pt x="24" y="2559"/>
                    <a:pt x="1" y="2800"/>
                    <a:pt x="242" y="2932"/>
                  </a:cubicBezTo>
                  <a:lnTo>
                    <a:pt x="4199" y="5094"/>
                  </a:lnTo>
                  <a:cubicBezTo>
                    <a:pt x="4302" y="5151"/>
                    <a:pt x="4437" y="5178"/>
                    <a:pt x="4579" y="5178"/>
                  </a:cubicBezTo>
                  <a:cubicBezTo>
                    <a:pt x="4770" y="5178"/>
                    <a:pt x="4973" y="5128"/>
                    <a:pt x="5129" y="5034"/>
                  </a:cubicBezTo>
                  <a:lnTo>
                    <a:pt x="8819" y="2786"/>
                  </a:lnTo>
                  <a:cubicBezTo>
                    <a:pt x="9091" y="2620"/>
                    <a:pt x="9114" y="2379"/>
                    <a:pt x="8873" y="2246"/>
                  </a:cubicBezTo>
                  <a:lnTo>
                    <a:pt x="4916" y="84"/>
                  </a:lnTo>
                  <a:cubicBezTo>
                    <a:pt x="4813"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3"/>
            <p:cNvSpPr/>
            <p:nvPr/>
          </p:nvSpPr>
          <p:spPr>
            <a:xfrm>
              <a:off x="4492064" y="3736525"/>
              <a:ext cx="227900" cy="129450"/>
            </a:xfrm>
            <a:custGeom>
              <a:avLst/>
              <a:gdLst/>
              <a:ahLst/>
              <a:cxnLst/>
              <a:rect l="l" t="t" r="r" b="b"/>
              <a:pathLst>
                <a:path w="9116" h="5178" extrusionOk="0">
                  <a:moveTo>
                    <a:pt x="4537" y="0"/>
                  </a:moveTo>
                  <a:cubicBezTo>
                    <a:pt x="4346" y="0"/>
                    <a:pt x="4143" y="50"/>
                    <a:pt x="3987" y="144"/>
                  </a:cubicBezTo>
                  <a:lnTo>
                    <a:pt x="297" y="2393"/>
                  </a:lnTo>
                  <a:cubicBezTo>
                    <a:pt x="26" y="2557"/>
                    <a:pt x="1" y="2800"/>
                    <a:pt x="243" y="2931"/>
                  </a:cubicBezTo>
                  <a:lnTo>
                    <a:pt x="4199" y="5094"/>
                  </a:lnTo>
                  <a:cubicBezTo>
                    <a:pt x="4302" y="5150"/>
                    <a:pt x="4437" y="5178"/>
                    <a:pt x="4578" y="5178"/>
                  </a:cubicBezTo>
                  <a:cubicBezTo>
                    <a:pt x="4769" y="5178"/>
                    <a:pt x="4973" y="5128"/>
                    <a:pt x="5129" y="5033"/>
                  </a:cubicBezTo>
                  <a:lnTo>
                    <a:pt x="8819" y="2786"/>
                  </a:lnTo>
                  <a:cubicBezTo>
                    <a:pt x="9090" y="2620"/>
                    <a:pt x="9115" y="2377"/>
                    <a:pt x="8873" y="2246"/>
                  </a:cubicBezTo>
                  <a:lnTo>
                    <a:pt x="4917" y="84"/>
                  </a:lnTo>
                  <a:cubicBezTo>
                    <a:pt x="4813"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3"/>
            <p:cNvSpPr/>
            <p:nvPr/>
          </p:nvSpPr>
          <p:spPr>
            <a:xfrm>
              <a:off x="2793900" y="2957975"/>
              <a:ext cx="390925" cy="218550"/>
            </a:xfrm>
            <a:custGeom>
              <a:avLst/>
              <a:gdLst/>
              <a:ahLst/>
              <a:cxnLst/>
              <a:rect l="l" t="t" r="r" b="b"/>
              <a:pathLst>
                <a:path w="15637" h="8742" extrusionOk="0">
                  <a:moveTo>
                    <a:pt x="4536" y="0"/>
                  </a:moveTo>
                  <a:cubicBezTo>
                    <a:pt x="4345" y="0"/>
                    <a:pt x="4142" y="50"/>
                    <a:pt x="3986" y="144"/>
                  </a:cubicBezTo>
                  <a:lnTo>
                    <a:pt x="296" y="2392"/>
                  </a:lnTo>
                  <a:cubicBezTo>
                    <a:pt x="24" y="2557"/>
                    <a:pt x="0" y="2799"/>
                    <a:pt x="242" y="2932"/>
                  </a:cubicBezTo>
                  <a:lnTo>
                    <a:pt x="10720" y="8658"/>
                  </a:lnTo>
                  <a:cubicBezTo>
                    <a:pt x="10823" y="8715"/>
                    <a:pt x="10958" y="8742"/>
                    <a:pt x="11100" y="8742"/>
                  </a:cubicBezTo>
                  <a:cubicBezTo>
                    <a:pt x="11291" y="8742"/>
                    <a:pt x="11495" y="8692"/>
                    <a:pt x="11651" y="8597"/>
                  </a:cubicBezTo>
                  <a:lnTo>
                    <a:pt x="15341" y="6350"/>
                  </a:lnTo>
                  <a:cubicBezTo>
                    <a:pt x="15613" y="6184"/>
                    <a:pt x="15636" y="5943"/>
                    <a:pt x="15395" y="5810"/>
                  </a:cubicBezTo>
                  <a:lnTo>
                    <a:pt x="4915" y="84"/>
                  </a:lnTo>
                  <a:cubicBezTo>
                    <a:pt x="4813"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3"/>
            <p:cNvSpPr/>
            <p:nvPr/>
          </p:nvSpPr>
          <p:spPr>
            <a:xfrm>
              <a:off x="3090775" y="3120225"/>
              <a:ext cx="227850" cy="129450"/>
            </a:xfrm>
            <a:custGeom>
              <a:avLst/>
              <a:gdLst/>
              <a:ahLst/>
              <a:cxnLst/>
              <a:rect l="l" t="t" r="r" b="b"/>
              <a:pathLst>
                <a:path w="9114" h="5178" extrusionOk="0">
                  <a:moveTo>
                    <a:pt x="4536" y="0"/>
                  </a:moveTo>
                  <a:cubicBezTo>
                    <a:pt x="4345" y="0"/>
                    <a:pt x="4142" y="50"/>
                    <a:pt x="3986" y="144"/>
                  </a:cubicBezTo>
                  <a:lnTo>
                    <a:pt x="296" y="2393"/>
                  </a:lnTo>
                  <a:cubicBezTo>
                    <a:pt x="24" y="2557"/>
                    <a:pt x="0" y="2800"/>
                    <a:pt x="242" y="2931"/>
                  </a:cubicBezTo>
                  <a:lnTo>
                    <a:pt x="4199" y="5094"/>
                  </a:lnTo>
                  <a:cubicBezTo>
                    <a:pt x="4302" y="5150"/>
                    <a:pt x="4436" y="5177"/>
                    <a:pt x="4578" y="5177"/>
                  </a:cubicBezTo>
                  <a:cubicBezTo>
                    <a:pt x="4769" y="5177"/>
                    <a:pt x="4973" y="5128"/>
                    <a:pt x="5129" y="5033"/>
                  </a:cubicBezTo>
                  <a:lnTo>
                    <a:pt x="8818" y="2786"/>
                  </a:lnTo>
                  <a:cubicBezTo>
                    <a:pt x="9090" y="2620"/>
                    <a:pt x="9114" y="2379"/>
                    <a:pt x="8874" y="2246"/>
                  </a:cubicBezTo>
                  <a:lnTo>
                    <a:pt x="4915" y="84"/>
                  </a:lnTo>
                  <a:cubicBezTo>
                    <a:pt x="4813"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3"/>
            <p:cNvSpPr/>
            <p:nvPr/>
          </p:nvSpPr>
          <p:spPr>
            <a:xfrm>
              <a:off x="3224600" y="3193375"/>
              <a:ext cx="227900" cy="129425"/>
            </a:xfrm>
            <a:custGeom>
              <a:avLst/>
              <a:gdLst/>
              <a:ahLst/>
              <a:cxnLst/>
              <a:rect l="l" t="t" r="r" b="b"/>
              <a:pathLst>
                <a:path w="9116" h="5177" extrusionOk="0">
                  <a:moveTo>
                    <a:pt x="4536" y="0"/>
                  </a:moveTo>
                  <a:cubicBezTo>
                    <a:pt x="4346" y="0"/>
                    <a:pt x="4143" y="50"/>
                    <a:pt x="3987" y="144"/>
                  </a:cubicBezTo>
                  <a:lnTo>
                    <a:pt x="297" y="2391"/>
                  </a:lnTo>
                  <a:cubicBezTo>
                    <a:pt x="25" y="2557"/>
                    <a:pt x="0" y="2798"/>
                    <a:pt x="243" y="2931"/>
                  </a:cubicBezTo>
                  <a:lnTo>
                    <a:pt x="4199" y="5093"/>
                  </a:lnTo>
                  <a:cubicBezTo>
                    <a:pt x="4302" y="5149"/>
                    <a:pt x="4437" y="5176"/>
                    <a:pt x="4579" y="5176"/>
                  </a:cubicBezTo>
                  <a:cubicBezTo>
                    <a:pt x="4770" y="5176"/>
                    <a:pt x="4973" y="5127"/>
                    <a:pt x="5130" y="5033"/>
                  </a:cubicBezTo>
                  <a:lnTo>
                    <a:pt x="8818" y="2784"/>
                  </a:lnTo>
                  <a:cubicBezTo>
                    <a:pt x="9090" y="2620"/>
                    <a:pt x="9115" y="2379"/>
                    <a:pt x="8873" y="2246"/>
                  </a:cubicBezTo>
                  <a:lnTo>
                    <a:pt x="4917" y="84"/>
                  </a:lnTo>
                  <a:cubicBezTo>
                    <a:pt x="4813"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3"/>
            <p:cNvSpPr/>
            <p:nvPr/>
          </p:nvSpPr>
          <p:spPr>
            <a:xfrm>
              <a:off x="3358450" y="3266500"/>
              <a:ext cx="227850" cy="129450"/>
            </a:xfrm>
            <a:custGeom>
              <a:avLst/>
              <a:gdLst/>
              <a:ahLst/>
              <a:cxnLst/>
              <a:rect l="l" t="t" r="r" b="b"/>
              <a:pathLst>
                <a:path w="9114" h="5178" extrusionOk="0">
                  <a:moveTo>
                    <a:pt x="4536" y="1"/>
                  </a:moveTo>
                  <a:cubicBezTo>
                    <a:pt x="4345" y="1"/>
                    <a:pt x="4141" y="50"/>
                    <a:pt x="3985" y="145"/>
                  </a:cubicBezTo>
                  <a:lnTo>
                    <a:pt x="296" y="2392"/>
                  </a:lnTo>
                  <a:cubicBezTo>
                    <a:pt x="24" y="2558"/>
                    <a:pt x="0" y="2799"/>
                    <a:pt x="241" y="2931"/>
                  </a:cubicBezTo>
                  <a:lnTo>
                    <a:pt x="4199" y="5093"/>
                  </a:lnTo>
                  <a:cubicBezTo>
                    <a:pt x="4302" y="5150"/>
                    <a:pt x="4436" y="5177"/>
                    <a:pt x="4578" y="5177"/>
                  </a:cubicBezTo>
                  <a:cubicBezTo>
                    <a:pt x="4769" y="5177"/>
                    <a:pt x="4973" y="5128"/>
                    <a:pt x="5129" y="5034"/>
                  </a:cubicBezTo>
                  <a:lnTo>
                    <a:pt x="8818" y="2785"/>
                  </a:lnTo>
                  <a:cubicBezTo>
                    <a:pt x="9090" y="2621"/>
                    <a:pt x="9114" y="2379"/>
                    <a:pt x="8873" y="2247"/>
                  </a:cubicBezTo>
                  <a:lnTo>
                    <a:pt x="4915" y="84"/>
                  </a:lnTo>
                  <a:cubicBezTo>
                    <a:pt x="4812"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3"/>
            <p:cNvSpPr/>
            <p:nvPr/>
          </p:nvSpPr>
          <p:spPr>
            <a:xfrm>
              <a:off x="3626125" y="3412800"/>
              <a:ext cx="227850" cy="129450"/>
            </a:xfrm>
            <a:custGeom>
              <a:avLst/>
              <a:gdLst/>
              <a:ahLst/>
              <a:cxnLst/>
              <a:rect l="l" t="t" r="r" b="b"/>
              <a:pathLst>
                <a:path w="9114" h="5178" extrusionOk="0">
                  <a:moveTo>
                    <a:pt x="4536" y="0"/>
                  </a:moveTo>
                  <a:cubicBezTo>
                    <a:pt x="4345" y="0"/>
                    <a:pt x="4141" y="50"/>
                    <a:pt x="3985" y="145"/>
                  </a:cubicBezTo>
                  <a:lnTo>
                    <a:pt x="296" y="2392"/>
                  </a:lnTo>
                  <a:cubicBezTo>
                    <a:pt x="24" y="2558"/>
                    <a:pt x="0" y="2799"/>
                    <a:pt x="241" y="2931"/>
                  </a:cubicBezTo>
                  <a:lnTo>
                    <a:pt x="4199" y="5093"/>
                  </a:lnTo>
                  <a:cubicBezTo>
                    <a:pt x="4301" y="5150"/>
                    <a:pt x="4436" y="5177"/>
                    <a:pt x="4578" y="5177"/>
                  </a:cubicBezTo>
                  <a:cubicBezTo>
                    <a:pt x="4769" y="5177"/>
                    <a:pt x="4972" y="5128"/>
                    <a:pt x="5128" y="5033"/>
                  </a:cubicBezTo>
                  <a:lnTo>
                    <a:pt x="8818" y="2785"/>
                  </a:lnTo>
                  <a:cubicBezTo>
                    <a:pt x="9090" y="2620"/>
                    <a:pt x="9114" y="2378"/>
                    <a:pt x="8873" y="2247"/>
                  </a:cubicBezTo>
                  <a:lnTo>
                    <a:pt x="4915" y="83"/>
                  </a:lnTo>
                  <a:cubicBezTo>
                    <a:pt x="4812"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3"/>
            <p:cNvSpPr/>
            <p:nvPr/>
          </p:nvSpPr>
          <p:spPr>
            <a:xfrm>
              <a:off x="3759925" y="3485925"/>
              <a:ext cx="227900" cy="129450"/>
            </a:xfrm>
            <a:custGeom>
              <a:avLst/>
              <a:gdLst/>
              <a:ahLst/>
              <a:cxnLst/>
              <a:rect l="l" t="t" r="r" b="b"/>
              <a:pathLst>
                <a:path w="9116" h="5178" extrusionOk="0">
                  <a:moveTo>
                    <a:pt x="4537" y="1"/>
                  </a:moveTo>
                  <a:cubicBezTo>
                    <a:pt x="4346" y="1"/>
                    <a:pt x="4142" y="50"/>
                    <a:pt x="3986" y="146"/>
                  </a:cubicBezTo>
                  <a:lnTo>
                    <a:pt x="296" y="2393"/>
                  </a:lnTo>
                  <a:cubicBezTo>
                    <a:pt x="26" y="2559"/>
                    <a:pt x="1" y="2800"/>
                    <a:pt x="243" y="2932"/>
                  </a:cubicBezTo>
                  <a:lnTo>
                    <a:pt x="4199" y="5094"/>
                  </a:lnTo>
                  <a:cubicBezTo>
                    <a:pt x="4302" y="5151"/>
                    <a:pt x="4437" y="5178"/>
                    <a:pt x="4579" y="5178"/>
                  </a:cubicBezTo>
                  <a:cubicBezTo>
                    <a:pt x="4770" y="5178"/>
                    <a:pt x="4973" y="5129"/>
                    <a:pt x="5129" y="5034"/>
                  </a:cubicBezTo>
                  <a:lnTo>
                    <a:pt x="8819" y="2786"/>
                  </a:lnTo>
                  <a:cubicBezTo>
                    <a:pt x="9091" y="2620"/>
                    <a:pt x="9116" y="2379"/>
                    <a:pt x="8873" y="2246"/>
                  </a:cubicBezTo>
                  <a:lnTo>
                    <a:pt x="4917" y="84"/>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3"/>
            <p:cNvSpPr/>
            <p:nvPr/>
          </p:nvSpPr>
          <p:spPr>
            <a:xfrm>
              <a:off x="3893750" y="3559075"/>
              <a:ext cx="227900" cy="129425"/>
            </a:xfrm>
            <a:custGeom>
              <a:avLst/>
              <a:gdLst/>
              <a:ahLst/>
              <a:cxnLst/>
              <a:rect l="l" t="t" r="r" b="b"/>
              <a:pathLst>
                <a:path w="9116" h="5177" extrusionOk="0">
                  <a:moveTo>
                    <a:pt x="4537" y="0"/>
                  </a:moveTo>
                  <a:cubicBezTo>
                    <a:pt x="4347" y="0"/>
                    <a:pt x="4143" y="50"/>
                    <a:pt x="3987" y="144"/>
                  </a:cubicBezTo>
                  <a:lnTo>
                    <a:pt x="297" y="2393"/>
                  </a:lnTo>
                  <a:cubicBezTo>
                    <a:pt x="26" y="2558"/>
                    <a:pt x="1" y="2800"/>
                    <a:pt x="243" y="2932"/>
                  </a:cubicBezTo>
                  <a:lnTo>
                    <a:pt x="4199" y="5093"/>
                  </a:lnTo>
                  <a:cubicBezTo>
                    <a:pt x="4303" y="5149"/>
                    <a:pt x="4438" y="5176"/>
                    <a:pt x="4580" y="5176"/>
                  </a:cubicBezTo>
                  <a:cubicBezTo>
                    <a:pt x="4771" y="5176"/>
                    <a:pt x="4974" y="5127"/>
                    <a:pt x="5130" y="5033"/>
                  </a:cubicBezTo>
                  <a:lnTo>
                    <a:pt x="8820" y="2784"/>
                  </a:lnTo>
                  <a:cubicBezTo>
                    <a:pt x="9092" y="2620"/>
                    <a:pt x="9116" y="2379"/>
                    <a:pt x="8874" y="2246"/>
                  </a:cubicBezTo>
                  <a:lnTo>
                    <a:pt x="4917" y="84"/>
                  </a:lnTo>
                  <a:cubicBezTo>
                    <a:pt x="4814"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3"/>
            <p:cNvSpPr/>
            <p:nvPr/>
          </p:nvSpPr>
          <p:spPr>
            <a:xfrm>
              <a:off x="4027600" y="3632225"/>
              <a:ext cx="227900" cy="129450"/>
            </a:xfrm>
            <a:custGeom>
              <a:avLst/>
              <a:gdLst/>
              <a:ahLst/>
              <a:cxnLst/>
              <a:rect l="l" t="t" r="r" b="b"/>
              <a:pathLst>
                <a:path w="9116" h="5178" extrusionOk="0">
                  <a:moveTo>
                    <a:pt x="4536" y="0"/>
                  </a:moveTo>
                  <a:cubicBezTo>
                    <a:pt x="4345" y="0"/>
                    <a:pt x="4142" y="50"/>
                    <a:pt x="3986" y="144"/>
                  </a:cubicBezTo>
                  <a:lnTo>
                    <a:pt x="296" y="2392"/>
                  </a:lnTo>
                  <a:cubicBezTo>
                    <a:pt x="24" y="2558"/>
                    <a:pt x="1" y="2799"/>
                    <a:pt x="243" y="2932"/>
                  </a:cubicBezTo>
                  <a:lnTo>
                    <a:pt x="4199" y="5094"/>
                  </a:lnTo>
                  <a:cubicBezTo>
                    <a:pt x="4302" y="5150"/>
                    <a:pt x="4437" y="5178"/>
                    <a:pt x="4579" y="5178"/>
                  </a:cubicBezTo>
                  <a:cubicBezTo>
                    <a:pt x="4770" y="5178"/>
                    <a:pt x="4973" y="5128"/>
                    <a:pt x="5129" y="5034"/>
                  </a:cubicBezTo>
                  <a:lnTo>
                    <a:pt x="8819" y="2787"/>
                  </a:lnTo>
                  <a:cubicBezTo>
                    <a:pt x="9091" y="2620"/>
                    <a:pt x="9116" y="2379"/>
                    <a:pt x="8873" y="2246"/>
                  </a:cubicBezTo>
                  <a:lnTo>
                    <a:pt x="4917" y="84"/>
                  </a:lnTo>
                  <a:cubicBezTo>
                    <a:pt x="4814" y="28"/>
                    <a:pt x="4679"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3"/>
            <p:cNvSpPr/>
            <p:nvPr/>
          </p:nvSpPr>
          <p:spPr>
            <a:xfrm>
              <a:off x="4161425" y="3705375"/>
              <a:ext cx="227900" cy="129450"/>
            </a:xfrm>
            <a:custGeom>
              <a:avLst/>
              <a:gdLst/>
              <a:ahLst/>
              <a:cxnLst/>
              <a:rect l="l" t="t" r="r" b="b"/>
              <a:pathLst>
                <a:path w="9116" h="5178" extrusionOk="0">
                  <a:moveTo>
                    <a:pt x="4537" y="0"/>
                  </a:moveTo>
                  <a:cubicBezTo>
                    <a:pt x="4347" y="0"/>
                    <a:pt x="4143" y="50"/>
                    <a:pt x="3987" y="144"/>
                  </a:cubicBezTo>
                  <a:lnTo>
                    <a:pt x="297" y="2392"/>
                  </a:lnTo>
                  <a:cubicBezTo>
                    <a:pt x="25" y="2558"/>
                    <a:pt x="0" y="2799"/>
                    <a:pt x="243" y="2930"/>
                  </a:cubicBezTo>
                  <a:lnTo>
                    <a:pt x="4199" y="5094"/>
                  </a:lnTo>
                  <a:cubicBezTo>
                    <a:pt x="4302" y="5150"/>
                    <a:pt x="4437" y="5177"/>
                    <a:pt x="4579" y="5177"/>
                  </a:cubicBezTo>
                  <a:cubicBezTo>
                    <a:pt x="4770" y="5177"/>
                    <a:pt x="4974" y="5128"/>
                    <a:pt x="5130" y="5032"/>
                  </a:cubicBezTo>
                  <a:lnTo>
                    <a:pt x="8820" y="2785"/>
                  </a:lnTo>
                  <a:cubicBezTo>
                    <a:pt x="9092" y="2620"/>
                    <a:pt x="9115" y="2378"/>
                    <a:pt x="8874" y="2246"/>
                  </a:cubicBezTo>
                  <a:lnTo>
                    <a:pt x="4917" y="84"/>
                  </a:lnTo>
                  <a:cubicBezTo>
                    <a:pt x="4814" y="27"/>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3"/>
            <p:cNvSpPr/>
            <p:nvPr/>
          </p:nvSpPr>
          <p:spPr>
            <a:xfrm>
              <a:off x="4295239" y="3778525"/>
              <a:ext cx="227875" cy="129450"/>
            </a:xfrm>
            <a:custGeom>
              <a:avLst/>
              <a:gdLst/>
              <a:ahLst/>
              <a:cxnLst/>
              <a:rect l="l" t="t" r="r" b="b"/>
              <a:pathLst>
                <a:path w="9115" h="5178" extrusionOk="0">
                  <a:moveTo>
                    <a:pt x="4536" y="0"/>
                  </a:moveTo>
                  <a:cubicBezTo>
                    <a:pt x="4345" y="0"/>
                    <a:pt x="4142" y="49"/>
                    <a:pt x="3986" y="144"/>
                  </a:cubicBezTo>
                  <a:lnTo>
                    <a:pt x="296" y="2392"/>
                  </a:lnTo>
                  <a:cubicBezTo>
                    <a:pt x="24" y="2557"/>
                    <a:pt x="1" y="2799"/>
                    <a:pt x="242" y="2932"/>
                  </a:cubicBezTo>
                  <a:lnTo>
                    <a:pt x="4199" y="5094"/>
                  </a:lnTo>
                  <a:cubicBezTo>
                    <a:pt x="4302" y="5150"/>
                    <a:pt x="4437" y="5177"/>
                    <a:pt x="4579" y="5177"/>
                  </a:cubicBezTo>
                  <a:cubicBezTo>
                    <a:pt x="4769" y="5177"/>
                    <a:pt x="4973" y="5128"/>
                    <a:pt x="5129" y="5034"/>
                  </a:cubicBezTo>
                  <a:lnTo>
                    <a:pt x="8819" y="2785"/>
                  </a:lnTo>
                  <a:cubicBezTo>
                    <a:pt x="9090" y="2619"/>
                    <a:pt x="9114" y="2378"/>
                    <a:pt x="8873" y="2246"/>
                  </a:cubicBezTo>
                  <a:lnTo>
                    <a:pt x="4917" y="84"/>
                  </a:lnTo>
                  <a:cubicBezTo>
                    <a:pt x="4814" y="27"/>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3"/>
            <p:cNvSpPr/>
            <p:nvPr/>
          </p:nvSpPr>
          <p:spPr>
            <a:xfrm>
              <a:off x="4430798" y="3851650"/>
              <a:ext cx="391900" cy="219100"/>
            </a:xfrm>
            <a:custGeom>
              <a:avLst/>
              <a:gdLst/>
              <a:ahLst/>
              <a:cxnLst/>
              <a:rect l="l" t="t" r="r" b="b"/>
              <a:pathLst>
                <a:path w="15676" h="8764" extrusionOk="0">
                  <a:moveTo>
                    <a:pt x="4537" y="1"/>
                  </a:moveTo>
                  <a:cubicBezTo>
                    <a:pt x="4346" y="1"/>
                    <a:pt x="4143" y="50"/>
                    <a:pt x="3987" y="145"/>
                  </a:cubicBezTo>
                  <a:lnTo>
                    <a:pt x="297" y="2392"/>
                  </a:lnTo>
                  <a:cubicBezTo>
                    <a:pt x="25" y="2558"/>
                    <a:pt x="0" y="2799"/>
                    <a:pt x="243" y="2933"/>
                  </a:cubicBezTo>
                  <a:lnTo>
                    <a:pt x="10759" y="8680"/>
                  </a:lnTo>
                  <a:cubicBezTo>
                    <a:pt x="10862" y="8736"/>
                    <a:pt x="10997" y="8764"/>
                    <a:pt x="11139" y="8764"/>
                  </a:cubicBezTo>
                  <a:cubicBezTo>
                    <a:pt x="11329" y="8764"/>
                    <a:pt x="11533" y="8714"/>
                    <a:pt x="11688" y="8620"/>
                  </a:cubicBezTo>
                  <a:lnTo>
                    <a:pt x="15378" y="6371"/>
                  </a:lnTo>
                  <a:cubicBezTo>
                    <a:pt x="15650" y="6206"/>
                    <a:pt x="15675" y="5964"/>
                    <a:pt x="15433" y="5832"/>
                  </a:cubicBezTo>
                  <a:lnTo>
                    <a:pt x="4917" y="85"/>
                  </a:lnTo>
                  <a:cubicBezTo>
                    <a:pt x="4813" y="28"/>
                    <a:pt x="4678"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3"/>
            <p:cNvSpPr/>
            <p:nvPr/>
          </p:nvSpPr>
          <p:spPr>
            <a:xfrm>
              <a:off x="3364523" y="3418500"/>
              <a:ext cx="763225" cy="422000"/>
            </a:xfrm>
            <a:custGeom>
              <a:avLst/>
              <a:gdLst/>
              <a:ahLst/>
              <a:cxnLst/>
              <a:rect l="l" t="t" r="r" b="b"/>
              <a:pathLst>
                <a:path w="30529" h="16880" extrusionOk="0">
                  <a:moveTo>
                    <a:pt x="4537" y="0"/>
                  </a:moveTo>
                  <a:cubicBezTo>
                    <a:pt x="4346" y="0"/>
                    <a:pt x="4142" y="50"/>
                    <a:pt x="3986" y="144"/>
                  </a:cubicBezTo>
                  <a:lnTo>
                    <a:pt x="296" y="2391"/>
                  </a:lnTo>
                  <a:cubicBezTo>
                    <a:pt x="25" y="2557"/>
                    <a:pt x="1" y="2798"/>
                    <a:pt x="242" y="2930"/>
                  </a:cubicBezTo>
                  <a:lnTo>
                    <a:pt x="25612" y="16796"/>
                  </a:lnTo>
                  <a:cubicBezTo>
                    <a:pt x="25715" y="16852"/>
                    <a:pt x="25850" y="16879"/>
                    <a:pt x="25992" y="16879"/>
                  </a:cubicBezTo>
                  <a:cubicBezTo>
                    <a:pt x="26183" y="16879"/>
                    <a:pt x="26387" y="16830"/>
                    <a:pt x="26543" y="16735"/>
                  </a:cubicBezTo>
                  <a:lnTo>
                    <a:pt x="30233" y="14488"/>
                  </a:lnTo>
                  <a:cubicBezTo>
                    <a:pt x="30503" y="14323"/>
                    <a:pt x="30528" y="14081"/>
                    <a:pt x="30287" y="13948"/>
                  </a:cubicBezTo>
                  <a:lnTo>
                    <a:pt x="4917" y="84"/>
                  </a:lnTo>
                  <a:cubicBezTo>
                    <a:pt x="4814"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3"/>
            <p:cNvSpPr/>
            <p:nvPr/>
          </p:nvSpPr>
          <p:spPr>
            <a:xfrm>
              <a:off x="3065950" y="3256250"/>
              <a:ext cx="227875" cy="129450"/>
            </a:xfrm>
            <a:custGeom>
              <a:avLst/>
              <a:gdLst/>
              <a:ahLst/>
              <a:cxnLst/>
              <a:rect l="l" t="t" r="r" b="b"/>
              <a:pathLst>
                <a:path w="9115" h="5178" extrusionOk="0">
                  <a:moveTo>
                    <a:pt x="4537" y="0"/>
                  </a:moveTo>
                  <a:cubicBezTo>
                    <a:pt x="4346" y="0"/>
                    <a:pt x="4142" y="49"/>
                    <a:pt x="3986" y="144"/>
                  </a:cubicBezTo>
                  <a:lnTo>
                    <a:pt x="298" y="2392"/>
                  </a:lnTo>
                  <a:cubicBezTo>
                    <a:pt x="26" y="2557"/>
                    <a:pt x="1" y="2799"/>
                    <a:pt x="243" y="2930"/>
                  </a:cubicBezTo>
                  <a:lnTo>
                    <a:pt x="4199" y="5094"/>
                  </a:lnTo>
                  <a:cubicBezTo>
                    <a:pt x="4303" y="5150"/>
                    <a:pt x="4437" y="5177"/>
                    <a:pt x="4579" y="5177"/>
                  </a:cubicBezTo>
                  <a:cubicBezTo>
                    <a:pt x="4770" y="5177"/>
                    <a:pt x="4973" y="5128"/>
                    <a:pt x="5129" y="5032"/>
                  </a:cubicBezTo>
                  <a:lnTo>
                    <a:pt x="8819" y="2785"/>
                  </a:lnTo>
                  <a:cubicBezTo>
                    <a:pt x="9091" y="2619"/>
                    <a:pt x="9114" y="2378"/>
                    <a:pt x="8873" y="2246"/>
                  </a:cubicBezTo>
                  <a:lnTo>
                    <a:pt x="4917" y="84"/>
                  </a:lnTo>
                  <a:cubicBezTo>
                    <a:pt x="4814" y="27"/>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3"/>
            <p:cNvSpPr/>
            <p:nvPr/>
          </p:nvSpPr>
          <p:spPr>
            <a:xfrm>
              <a:off x="3199775" y="3329375"/>
              <a:ext cx="257100" cy="145400"/>
            </a:xfrm>
            <a:custGeom>
              <a:avLst/>
              <a:gdLst/>
              <a:ahLst/>
              <a:cxnLst/>
              <a:rect l="l" t="t" r="r" b="b"/>
              <a:pathLst>
                <a:path w="10284" h="5816" extrusionOk="0">
                  <a:moveTo>
                    <a:pt x="4536" y="1"/>
                  </a:moveTo>
                  <a:cubicBezTo>
                    <a:pt x="4345" y="1"/>
                    <a:pt x="4142" y="50"/>
                    <a:pt x="3986" y="145"/>
                  </a:cubicBezTo>
                  <a:lnTo>
                    <a:pt x="296" y="2392"/>
                  </a:lnTo>
                  <a:cubicBezTo>
                    <a:pt x="24" y="2558"/>
                    <a:pt x="1" y="2799"/>
                    <a:pt x="242" y="2931"/>
                  </a:cubicBezTo>
                  <a:lnTo>
                    <a:pt x="5367" y="5732"/>
                  </a:lnTo>
                  <a:cubicBezTo>
                    <a:pt x="5471" y="5788"/>
                    <a:pt x="5606" y="5815"/>
                    <a:pt x="5747" y="5815"/>
                  </a:cubicBezTo>
                  <a:cubicBezTo>
                    <a:pt x="5938" y="5815"/>
                    <a:pt x="6141" y="5766"/>
                    <a:pt x="6297" y="5672"/>
                  </a:cubicBezTo>
                  <a:lnTo>
                    <a:pt x="9987" y="3423"/>
                  </a:lnTo>
                  <a:cubicBezTo>
                    <a:pt x="10259" y="3259"/>
                    <a:pt x="10284" y="3018"/>
                    <a:pt x="10041" y="2885"/>
                  </a:cubicBezTo>
                  <a:lnTo>
                    <a:pt x="4917" y="85"/>
                  </a:lnTo>
                  <a:cubicBezTo>
                    <a:pt x="4814"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3"/>
            <p:cNvSpPr/>
            <p:nvPr/>
          </p:nvSpPr>
          <p:spPr>
            <a:xfrm>
              <a:off x="4195050" y="3873300"/>
              <a:ext cx="227875" cy="129450"/>
            </a:xfrm>
            <a:custGeom>
              <a:avLst/>
              <a:gdLst/>
              <a:ahLst/>
              <a:cxnLst/>
              <a:rect l="l" t="t" r="r" b="b"/>
              <a:pathLst>
                <a:path w="9115" h="5178" extrusionOk="0">
                  <a:moveTo>
                    <a:pt x="4536" y="1"/>
                  </a:moveTo>
                  <a:cubicBezTo>
                    <a:pt x="4345" y="1"/>
                    <a:pt x="4142" y="50"/>
                    <a:pt x="3986" y="144"/>
                  </a:cubicBezTo>
                  <a:lnTo>
                    <a:pt x="296" y="2393"/>
                  </a:lnTo>
                  <a:cubicBezTo>
                    <a:pt x="24" y="2557"/>
                    <a:pt x="1" y="2800"/>
                    <a:pt x="242" y="2931"/>
                  </a:cubicBezTo>
                  <a:lnTo>
                    <a:pt x="4199" y="5094"/>
                  </a:lnTo>
                  <a:cubicBezTo>
                    <a:pt x="4302" y="5151"/>
                    <a:pt x="4436" y="5178"/>
                    <a:pt x="4578" y="5178"/>
                  </a:cubicBezTo>
                  <a:cubicBezTo>
                    <a:pt x="4769" y="5178"/>
                    <a:pt x="4973" y="5128"/>
                    <a:pt x="5129" y="5033"/>
                  </a:cubicBezTo>
                  <a:lnTo>
                    <a:pt x="8819" y="2786"/>
                  </a:lnTo>
                  <a:cubicBezTo>
                    <a:pt x="9090" y="2620"/>
                    <a:pt x="9114" y="2379"/>
                    <a:pt x="8873" y="2246"/>
                  </a:cubicBezTo>
                  <a:lnTo>
                    <a:pt x="4916" y="84"/>
                  </a:lnTo>
                  <a:cubicBezTo>
                    <a:pt x="4813"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3"/>
            <p:cNvSpPr/>
            <p:nvPr/>
          </p:nvSpPr>
          <p:spPr>
            <a:xfrm>
              <a:off x="4032000" y="3784200"/>
              <a:ext cx="257100" cy="145400"/>
            </a:xfrm>
            <a:custGeom>
              <a:avLst/>
              <a:gdLst/>
              <a:ahLst/>
              <a:cxnLst/>
              <a:rect l="l" t="t" r="r" b="b"/>
              <a:pathLst>
                <a:path w="10284" h="5816" extrusionOk="0">
                  <a:moveTo>
                    <a:pt x="4536" y="0"/>
                  </a:moveTo>
                  <a:cubicBezTo>
                    <a:pt x="4345" y="0"/>
                    <a:pt x="4141" y="50"/>
                    <a:pt x="3986" y="144"/>
                  </a:cubicBezTo>
                  <a:lnTo>
                    <a:pt x="296" y="2392"/>
                  </a:lnTo>
                  <a:cubicBezTo>
                    <a:pt x="24" y="2558"/>
                    <a:pt x="0" y="2799"/>
                    <a:pt x="241" y="2932"/>
                  </a:cubicBezTo>
                  <a:lnTo>
                    <a:pt x="5367" y="5732"/>
                  </a:lnTo>
                  <a:cubicBezTo>
                    <a:pt x="5470" y="5788"/>
                    <a:pt x="5606" y="5816"/>
                    <a:pt x="5749" y="5816"/>
                  </a:cubicBezTo>
                  <a:cubicBezTo>
                    <a:pt x="5939" y="5816"/>
                    <a:pt x="6141" y="5767"/>
                    <a:pt x="6297" y="5672"/>
                  </a:cubicBezTo>
                  <a:lnTo>
                    <a:pt x="9986" y="3424"/>
                  </a:lnTo>
                  <a:cubicBezTo>
                    <a:pt x="10258" y="3258"/>
                    <a:pt x="10283" y="3017"/>
                    <a:pt x="10041" y="2884"/>
                  </a:cubicBezTo>
                  <a:lnTo>
                    <a:pt x="4917" y="84"/>
                  </a:lnTo>
                  <a:cubicBezTo>
                    <a:pt x="4813"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3"/>
            <p:cNvSpPr/>
            <p:nvPr/>
          </p:nvSpPr>
          <p:spPr>
            <a:xfrm>
              <a:off x="2664425" y="3036800"/>
              <a:ext cx="227900" cy="129450"/>
            </a:xfrm>
            <a:custGeom>
              <a:avLst/>
              <a:gdLst/>
              <a:ahLst/>
              <a:cxnLst/>
              <a:rect l="l" t="t" r="r" b="b"/>
              <a:pathLst>
                <a:path w="9116" h="5178" extrusionOk="0">
                  <a:moveTo>
                    <a:pt x="4538" y="0"/>
                  </a:moveTo>
                  <a:cubicBezTo>
                    <a:pt x="4346" y="0"/>
                    <a:pt x="4142" y="50"/>
                    <a:pt x="3986" y="146"/>
                  </a:cubicBezTo>
                  <a:lnTo>
                    <a:pt x="298" y="2393"/>
                  </a:lnTo>
                  <a:cubicBezTo>
                    <a:pt x="26" y="2558"/>
                    <a:pt x="1" y="2800"/>
                    <a:pt x="243" y="2932"/>
                  </a:cubicBezTo>
                  <a:lnTo>
                    <a:pt x="4199" y="5094"/>
                  </a:lnTo>
                  <a:cubicBezTo>
                    <a:pt x="4303" y="5150"/>
                    <a:pt x="4437" y="5178"/>
                    <a:pt x="4579" y="5178"/>
                  </a:cubicBezTo>
                  <a:cubicBezTo>
                    <a:pt x="4770" y="5178"/>
                    <a:pt x="4973" y="5128"/>
                    <a:pt x="5129" y="5033"/>
                  </a:cubicBezTo>
                  <a:lnTo>
                    <a:pt x="8819" y="2786"/>
                  </a:lnTo>
                  <a:cubicBezTo>
                    <a:pt x="9091" y="2620"/>
                    <a:pt x="9116" y="2379"/>
                    <a:pt x="8873" y="2248"/>
                  </a:cubicBezTo>
                  <a:lnTo>
                    <a:pt x="4917" y="84"/>
                  </a:lnTo>
                  <a:cubicBezTo>
                    <a:pt x="4814" y="28"/>
                    <a:pt x="4679" y="0"/>
                    <a:pt x="45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3"/>
            <p:cNvSpPr/>
            <p:nvPr/>
          </p:nvSpPr>
          <p:spPr>
            <a:xfrm>
              <a:off x="2798300" y="3109950"/>
              <a:ext cx="227850" cy="129425"/>
            </a:xfrm>
            <a:custGeom>
              <a:avLst/>
              <a:gdLst/>
              <a:ahLst/>
              <a:cxnLst/>
              <a:rect l="l" t="t" r="r" b="b"/>
              <a:pathLst>
                <a:path w="9114" h="5177" extrusionOk="0">
                  <a:moveTo>
                    <a:pt x="4536" y="0"/>
                  </a:moveTo>
                  <a:cubicBezTo>
                    <a:pt x="4345" y="0"/>
                    <a:pt x="4141" y="50"/>
                    <a:pt x="3985" y="144"/>
                  </a:cubicBezTo>
                  <a:lnTo>
                    <a:pt x="296" y="2392"/>
                  </a:lnTo>
                  <a:cubicBezTo>
                    <a:pt x="24" y="2558"/>
                    <a:pt x="0" y="2799"/>
                    <a:pt x="241" y="2932"/>
                  </a:cubicBezTo>
                  <a:lnTo>
                    <a:pt x="4199" y="5094"/>
                  </a:lnTo>
                  <a:cubicBezTo>
                    <a:pt x="4301" y="5150"/>
                    <a:pt x="4436" y="5177"/>
                    <a:pt x="4578" y="5177"/>
                  </a:cubicBezTo>
                  <a:cubicBezTo>
                    <a:pt x="4769" y="5177"/>
                    <a:pt x="4972" y="5128"/>
                    <a:pt x="5128" y="5033"/>
                  </a:cubicBezTo>
                  <a:lnTo>
                    <a:pt x="8818" y="2786"/>
                  </a:lnTo>
                  <a:cubicBezTo>
                    <a:pt x="9090" y="2620"/>
                    <a:pt x="9114" y="2378"/>
                    <a:pt x="8872" y="2246"/>
                  </a:cubicBezTo>
                  <a:lnTo>
                    <a:pt x="4915" y="84"/>
                  </a:lnTo>
                  <a:cubicBezTo>
                    <a:pt x="4812" y="28"/>
                    <a:pt x="4677"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3"/>
            <p:cNvSpPr/>
            <p:nvPr/>
          </p:nvSpPr>
          <p:spPr>
            <a:xfrm>
              <a:off x="2932100" y="3183100"/>
              <a:ext cx="227900" cy="129450"/>
            </a:xfrm>
            <a:custGeom>
              <a:avLst/>
              <a:gdLst/>
              <a:ahLst/>
              <a:cxnLst/>
              <a:rect l="l" t="t" r="r" b="b"/>
              <a:pathLst>
                <a:path w="9116" h="5178" extrusionOk="0">
                  <a:moveTo>
                    <a:pt x="4537" y="0"/>
                  </a:moveTo>
                  <a:cubicBezTo>
                    <a:pt x="4345" y="0"/>
                    <a:pt x="4142" y="50"/>
                    <a:pt x="3986" y="144"/>
                  </a:cubicBezTo>
                  <a:lnTo>
                    <a:pt x="298" y="2392"/>
                  </a:lnTo>
                  <a:cubicBezTo>
                    <a:pt x="24" y="2557"/>
                    <a:pt x="1" y="2799"/>
                    <a:pt x="243" y="2932"/>
                  </a:cubicBezTo>
                  <a:lnTo>
                    <a:pt x="4199" y="5094"/>
                  </a:lnTo>
                  <a:cubicBezTo>
                    <a:pt x="4303" y="5150"/>
                    <a:pt x="4437" y="5177"/>
                    <a:pt x="4579" y="5177"/>
                  </a:cubicBezTo>
                  <a:cubicBezTo>
                    <a:pt x="4769" y="5177"/>
                    <a:pt x="4973" y="5128"/>
                    <a:pt x="5129" y="5032"/>
                  </a:cubicBezTo>
                  <a:lnTo>
                    <a:pt x="8819" y="2785"/>
                  </a:lnTo>
                  <a:cubicBezTo>
                    <a:pt x="9091" y="2621"/>
                    <a:pt x="9116" y="2378"/>
                    <a:pt x="8873" y="2246"/>
                  </a:cubicBezTo>
                  <a:lnTo>
                    <a:pt x="4917" y="84"/>
                  </a:lnTo>
                  <a:cubicBezTo>
                    <a:pt x="4814" y="27"/>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p:nvPr/>
          </p:nvSpPr>
          <p:spPr>
            <a:xfrm>
              <a:off x="4330573" y="3946425"/>
              <a:ext cx="362650" cy="203125"/>
            </a:xfrm>
            <a:custGeom>
              <a:avLst/>
              <a:gdLst/>
              <a:ahLst/>
              <a:cxnLst/>
              <a:rect l="l" t="t" r="r" b="b"/>
              <a:pathLst>
                <a:path w="14506" h="8125" extrusionOk="0">
                  <a:moveTo>
                    <a:pt x="4536" y="1"/>
                  </a:moveTo>
                  <a:cubicBezTo>
                    <a:pt x="4345" y="1"/>
                    <a:pt x="4141" y="50"/>
                    <a:pt x="3986" y="145"/>
                  </a:cubicBezTo>
                  <a:lnTo>
                    <a:pt x="296" y="2392"/>
                  </a:lnTo>
                  <a:cubicBezTo>
                    <a:pt x="24" y="2558"/>
                    <a:pt x="0" y="2799"/>
                    <a:pt x="241" y="2932"/>
                  </a:cubicBezTo>
                  <a:lnTo>
                    <a:pt x="9591" y="8040"/>
                  </a:lnTo>
                  <a:cubicBezTo>
                    <a:pt x="9693" y="8097"/>
                    <a:pt x="9828" y="8124"/>
                    <a:pt x="9970" y="8124"/>
                  </a:cubicBezTo>
                  <a:cubicBezTo>
                    <a:pt x="10161" y="8124"/>
                    <a:pt x="10364" y="8075"/>
                    <a:pt x="10520" y="7981"/>
                  </a:cubicBezTo>
                  <a:lnTo>
                    <a:pt x="14210" y="5732"/>
                  </a:lnTo>
                  <a:cubicBezTo>
                    <a:pt x="14482" y="5568"/>
                    <a:pt x="14506" y="5326"/>
                    <a:pt x="14264" y="5194"/>
                  </a:cubicBezTo>
                  <a:lnTo>
                    <a:pt x="4915" y="84"/>
                  </a:lnTo>
                  <a:cubicBezTo>
                    <a:pt x="4812"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3"/>
            <p:cNvSpPr/>
            <p:nvPr/>
          </p:nvSpPr>
          <p:spPr>
            <a:xfrm>
              <a:off x="5111975" y="3654775"/>
              <a:ext cx="181525" cy="101200"/>
            </a:xfrm>
            <a:custGeom>
              <a:avLst/>
              <a:gdLst/>
              <a:ahLst/>
              <a:cxnLst/>
              <a:rect l="l" t="t" r="r" b="b"/>
              <a:pathLst>
                <a:path w="7261" h="4048" extrusionOk="0">
                  <a:moveTo>
                    <a:pt x="2683" y="0"/>
                  </a:moveTo>
                  <a:cubicBezTo>
                    <a:pt x="2492" y="0"/>
                    <a:pt x="2288" y="50"/>
                    <a:pt x="2132" y="145"/>
                  </a:cubicBezTo>
                  <a:lnTo>
                    <a:pt x="296" y="1262"/>
                  </a:lnTo>
                  <a:cubicBezTo>
                    <a:pt x="25" y="1428"/>
                    <a:pt x="1" y="1669"/>
                    <a:pt x="243" y="1801"/>
                  </a:cubicBezTo>
                  <a:lnTo>
                    <a:pt x="4199" y="3963"/>
                  </a:lnTo>
                  <a:cubicBezTo>
                    <a:pt x="4302" y="4020"/>
                    <a:pt x="4437" y="4047"/>
                    <a:pt x="4579" y="4047"/>
                  </a:cubicBezTo>
                  <a:cubicBezTo>
                    <a:pt x="4770" y="4047"/>
                    <a:pt x="4973" y="3998"/>
                    <a:pt x="5129" y="3903"/>
                  </a:cubicBezTo>
                  <a:lnTo>
                    <a:pt x="6964" y="2785"/>
                  </a:lnTo>
                  <a:cubicBezTo>
                    <a:pt x="7235" y="2620"/>
                    <a:pt x="7261" y="2378"/>
                    <a:pt x="7018" y="2246"/>
                  </a:cubicBezTo>
                  <a:lnTo>
                    <a:pt x="3062" y="84"/>
                  </a:lnTo>
                  <a:cubicBezTo>
                    <a:pt x="2959" y="28"/>
                    <a:pt x="2824" y="0"/>
                    <a:pt x="26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3"/>
            <p:cNvSpPr/>
            <p:nvPr/>
          </p:nvSpPr>
          <p:spPr>
            <a:xfrm>
              <a:off x="4978175" y="3581650"/>
              <a:ext cx="181475" cy="101175"/>
            </a:xfrm>
            <a:custGeom>
              <a:avLst/>
              <a:gdLst/>
              <a:ahLst/>
              <a:cxnLst/>
              <a:rect l="l" t="t" r="r" b="b"/>
              <a:pathLst>
                <a:path w="7259" h="4047" extrusionOk="0">
                  <a:moveTo>
                    <a:pt x="2680" y="1"/>
                  </a:moveTo>
                  <a:cubicBezTo>
                    <a:pt x="2490" y="1"/>
                    <a:pt x="2286" y="50"/>
                    <a:pt x="2130" y="144"/>
                  </a:cubicBezTo>
                  <a:lnTo>
                    <a:pt x="296" y="1262"/>
                  </a:lnTo>
                  <a:cubicBezTo>
                    <a:pt x="24" y="1427"/>
                    <a:pt x="0" y="1668"/>
                    <a:pt x="241" y="1800"/>
                  </a:cubicBezTo>
                  <a:lnTo>
                    <a:pt x="4199" y="3964"/>
                  </a:lnTo>
                  <a:cubicBezTo>
                    <a:pt x="4302" y="4020"/>
                    <a:pt x="4436" y="4047"/>
                    <a:pt x="4578" y="4047"/>
                  </a:cubicBezTo>
                  <a:cubicBezTo>
                    <a:pt x="4769" y="4047"/>
                    <a:pt x="4973" y="3998"/>
                    <a:pt x="5129" y="3902"/>
                  </a:cubicBezTo>
                  <a:lnTo>
                    <a:pt x="6963" y="2786"/>
                  </a:lnTo>
                  <a:cubicBezTo>
                    <a:pt x="7235" y="2620"/>
                    <a:pt x="7258" y="2379"/>
                    <a:pt x="7017" y="2246"/>
                  </a:cubicBezTo>
                  <a:lnTo>
                    <a:pt x="3060" y="84"/>
                  </a:lnTo>
                  <a:cubicBezTo>
                    <a:pt x="2957" y="28"/>
                    <a:pt x="2822" y="1"/>
                    <a:pt x="26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3"/>
            <p:cNvSpPr/>
            <p:nvPr/>
          </p:nvSpPr>
          <p:spPr>
            <a:xfrm>
              <a:off x="4844325" y="3508500"/>
              <a:ext cx="181500" cy="101200"/>
            </a:xfrm>
            <a:custGeom>
              <a:avLst/>
              <a:gdLst/>
              <a:ahLst/>
              <a:cxnLst/>
              <a:rect l="l" t="t" r="r" b="b"/>
              <a:pathLst>
                <a:path w="7260" h="4048" extrusionOk="0">
                  <a:moveTo>
                    <a:pt x="2682" y="0"/>
                  </a:moveTo>
                  <a:cubicBezTo>
                    <a:pt x="2491" y="0"/>
                    <a:pt x="2287" y="49"/>
                    <a:pt x="2131" y="145"/>
                  </a:cubicBezTo>
                  <a:lnTo>
                    <a:pt x="297" y="1261"/>
                  </a:lnTo>
                  <a:cubicBezTo>
                    <a:pt x="24" y="1427"/>
                    <a:pt x="0" y="1668"/>
                    <a:pt x="243" y="1802"/>
                  </a:cubicBezTo>
                  <a:lnTo>
                    <a:pt x="4199" y="3964"/>
                  </a:lnTo>
                  <a:cubicBezTo>
                    <a:pt x="4301" y="4020"/>
                    <a:pt x="4436" y="4048"/>
                    <a:pt x="4577" y="4048"/>
                  </a:cubicBezTo>
                  <a:cubicBezTo>
                    <a:pt x="4768" y="4048"/>
                    <a:pt x="4972" y="3998"/>
                    <a:pt x="5128" y="3903"/>
                  </a:cubicBezTo>
                  <a:lnTo>
                    <a:pt x="6963" y="2786"/>
                  </a:lnTo>
                  <a:cubicBezTo>
                    <a:pt x="7235" y="2620"/>
                    <a:pt x="7260" y="2379"/>
                    <a:pt x="7017" y="2247"/>
                  </a:cubicBezTo>
                  <a:lnTo>
                    <a:pt x="3063" y="83"/>
                  </a:lnTo>
                  <a:cubicBezTo>
                    <a:pt x="2959" y="27"/>
                    <a:pt x="2824" y="0"/>
                    <a:pt x="2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a:off x="4710500" y="3435350"/>
              <a:ext cx="181475" cy="101200"/>
            </a:xfrm>
            <a:custGeom>
              <a:avLst/>
              <a:gdLst/>
              <a:ahLst/>
              <a:cxnLst/>
              <a:rect l="l" t="t" r="r" b="b"/>
              <a:pathLst>
                <a:path w="7259" h="4048" extrusionOk="0">
                  <a:moveTo>
                    <a:pt x="2681" y="1"/>
                  </a:moveTo>
                  <a:cubicBezTo>
                    <a:pt x="2490" y="1"/>
                    <a:pt x="2286" y="50"/>
                    <a:pt x="2130" y="145"/>
                  </a:cubicBezTo>
                  <a:lnTo>
                    <a:pt x="296" y="1261"/>
                  </a:lnTo>
                  <a:cubicBezTo>
                    <a:pt x="24" y="1427"/>
                    <a:pt x="0" y="1668"/>
                    <a:pt x="241" y="1801"/>
                  </a:cubicBezTo>
                  <a:lnTo>
                    <a:pt x="4199" y="3964"/>
                  </a:lnTo>
                  <a:cubicBezTo>
                    <a:pt x="4302" y="4020"/>
                    <a:pt x="4436" y="4047"/>
                    <a:pt x="4578" y="4047"/>
                  </a:cubicBezTo>
                  <a:cubicBezTo>
                    <a:pt x="4769" y="4047"/>
                    <a:pt x="4973" y="3998"/>
                    <a:pt x="5129" y="3903"/>
                  </a:cubicBezTo>
                  <a:lnTo>
                    <a:pt x="6963" y="2786"/>
                  </a:lnTo>
                  <a:cubicBezTo>
                    <a:pt x="7235" y="2620"/>
                    <a:pt x="7259" y="2379"/>
                    <a:pt x="7017" y="2247"/>
                  </a:cubicBezTo>
                  <a:lnTo>
                    <a:pt x="3061" y="85"/>
                  </a:lnTo>
                  <a:cubicBezTo>
                    <a:pt x="2958" y="28"/>
                    <a:pt x="2823" y="1"/>
                    <a:pt x="2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4576721" y="3362200"/>
              <a:ext cx="181500" cy="101200"/>
            </a:xfrm>
            <a:custGeom>
              <a:avLst/>
              <a:gdLst/>
              <a:ahLst/>
              <a:cxnLst/>
              <a:rect l="l" t="t" r="r" b="b"/>
              <a:pathLst>
                <a:path w="7260" h="4048" extrusionOk="0">
                  <a:moveTo>
                    <a:pt x="2680" y="1"/>
                  </a:moveTo>
                  <a:cubicBezTo>
                    <a:pt x="2490" y="1"/>
                    <a:pt x="2287" y="50"/>
                    <a:pt x="2132" y="145"/>
                  </a:cubicBezTo>
                  <a:lnTo>
                    <a:pt x="297" y="1263"/>
                  </a:lnTo>
                  <a:cubicBezTo>
                    <a:pt x="25" y="1427"/>
                    <a:pt x="0" y="1670"/>
                    <a:pt x="243" y="1801"/>
                  </a:cubicBezTo>
                  <a:lnTo>
                    <a:pt x="4199" y="3964"/>
                  </a:lnTo>
                  <a:cubicBezTo>
                    <a:pt x="4302" y="4020"/>
                    <a:pt x="4437" y="4047"/>
                    <a:pt x="4579" y="4047"/>
                  </a:cubicBezTo>
                  <a:cubicBezTo>
                    <a:pt x="4769" y="4047"/>
                    <a:pt x="4973" y="3998"/>
                    <a:pt x="5129" y="3903"/>
                  </a:cubicBezTo>
                  <a:lnTo>
                    <a:pt x="6964" y="2786"/>
                  </a:lnTo>
                  <a:cubicBezTo>
                    <a:pt x="7236" y="2620"/>
                    <a:pt x="7260" y="2379"/>
                    <a:pt x="7019" y="2247"/>
                  </a:cubicBezTo>
                  <a:lnTo>
                    <a:pt x="3061" y="85"/>
                  </a:lnTo>
                  <a:cubicBezTo>
                    <a:pt x="2958" y="28"/>
                    <a:pt x="2823" y="1"/>
                    <a:pt x="26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4442896" y="3289075"/>
              <a:ext cx="181525" cy="101175"/>
            </a:xfrm>
            <a:custGeom>
              <a:avLst/>
              <a:gdLst/>
              <a:ahLst/>
              <a:cxnLst/>
              <a:rect l="l" t="t" r="r" b="b"/>
              <a:pathLst>
                <a:path w="7261" h="4047" extrusionOk="0">
                  <a:moveTo>
                    <a:pt x="2681" y="0"/>
                  </a:moveTo>
                  <a:cubicBezTo>
                    <a:pt x="2490" y="0"/>
                    <a:pt x="2286" y="50"/>
                    <a:pt x="2130" y="144"/>
                  </a:cubicBezTo>
                  <a:lnTo>
                    <a:pt x="296" y="1262"/>
                  </a:lnTo>
                  <a:cubicBezTo>
                    <a:pt x="26" y="1428"/>
                    <a:pt x="0" y="1669"/>
                    <a:pt x="242" y="1801"/>
                  </a:cubicBezTo>
                  <a:lnTo>
                    <a:pt x="4199" y="3963"/>
                  </a:lnTo>
                  <a:cubicBezTo>
                    <a:pt x="4302" y="4020"/>
                    <a:pt x="4436" y="4047"/>
                    <a:pt x="4578" y="4047"/>
                  </a:cubicBezTo>
                  <a:cubicBezTo>
                    <a:pt x="4769" y="4047"/>
                    <a:pt x="4973" y="3997"/>
                    <a:pt x="5129" y="3902"/>
                  </a:cubicBezTo>
                  <a:lnTo>
                    <a:pt x="6963" y="2785"/>
                  </a:lnTo>
                  <a:cubicBezTo>
                    <a:pt x="7235" y="2620"/>
                    <a:pt x="7260" y="2378"/>
                    <a:pt x="7018" y="2246"/>
                  </a:cubicBezTo>
                  <a:lnTo>
                    <a:pt x="3062" y="84"/>
                  </a:lnTo>
                  <a:cubicBezTo>
                    <a:pt x="2958" y="27"/>
                    <a:pt x="2823" y="0"/>
                    <a:pt x="26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4309046" y="3215925"/>
              <a:ext cx="181500" cy="101200"/>
            </a:xfrm>
            <a:custGeom>
              <a:avLst/>
              <a:gdLst/>
              <a:ahLst/>
              <a:cxnLst/>
              <a:rect l="l" t="t" r="r" b="b"/>
              <a:pathLst>
                <a:path w="7260" h="4048" extrusionOk="0">
                  <a:moveTo>
                    <a:pt x="2681" y="0"/>
                  </a:moveTo>
                  <a:cubicBezTo>
                    <a:pt x="2491" y="0"/>
                    <a:pt x="2288" y="50"/>
                    <a:pt x="2132" y="144"/>
                  </a:cubicBezTo>
                  <a:lnTo>
                    <a:pt x="297" y="1262"/>
                  </a:lnTo>
                  <a:cubicBezTo>
                    <a:pt x="25" y="1428"/>
                    <a:pt x="0" y="1669"/>
                    <a:pt x="243" y="1801"/>
                  </a:cubicBezTo>
                  <a:lnTo>
                    <a:pt x="4199" y="3963"/>
                  </a:lnTo>
                  <a:cubicBezTo>
                    <a:pt x="4302" y="4020"/>
                    <a:pt x="4437" y="4047"/>
                    <a:pt x="4579" y="4047"/>
                  </a:cubicBezTo>
                  <a:cubicBezTo>
                    <a:pt x="4770" y="4047"/>
                    <a:pt x="4973" y="3997"/>
                    <a:pt x="5129" y="3902"/>
                  </a:cubicBezTo>
                  <a:lnTo>
                    <a:pt x="6964" y="2786"/>
                  </a:lnTo>
                  <a:cubicBezTo>
                    <a:pt x="7236" y="2620"/>
                    <a:pt x="7260" y="2378"/>
                    <a:pt x="7017" y="2246"/>
                  </a:cubicBezTo>
                  <a:lnTo>
                    <a:pt x="3061" y="84"/>
                  </a:lnTo>
                  <a:cubicBezTo>
                    <a:pt x="2958" y="28"/>
                    <a:pt x="2823" y="0"/>
                    <a:pt x="26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4175150" y="3142775"/>
              <a:ext cx="181525" cy="101200"/>
            </a:xfrm>
            <a:custGeom>
              <a:avLst/>
              <a:gdLst/>
              <a:ahLst/>
              <a:cxnLst/>
              <a:rect l="l" t="t" r="r" b="b"/>
              <a:pathLst>
                <a:path w="7261" h="4048" extrusionOk="0">
                  <a:moveTo>
                    <a:pt x="2682" y="0"/>
                  </a:moveTo>
                  <a:cubicBezTo>
                    <a:pt x="2491" y="0"/>
                    <a:pt x="2288" y="50"/>
                    <a:pt x="2132" y="144"/>
                  </a:cubicBezTo>
                  <a:lnTo>
                    <a:pt x="296" y="1262"/>
                  </a:lnTo>
                  <a:cubicBezTo>
                    <a:pt x="24" y="1428"/>
                    <a:pt x="1" y="1669"/>
                    <a:pt x="243" y="1801"/>
                  </a:cubicBezTo>
                  <a:lnTo>
                    <a:pt x="4199" y="3963"/>
                  </a:lnTo>
                  <a:cubicBezTo>
                    <a:pt x="4302" y="4020"/>
                    <a:pt x="4437" y="4047"/>
                    <a:pt x="4579" y="4047"/>
                  </a:cubicBezTo>
                  <a:cubicBezTo>
                    <a:pt x="4769" y="4047"/>
                    <a:pt x="4973" y="3998"/>
                    <a:pt x="5129" y="3904"/>
                  </a:cubicBezTo>
                  <a:lnTo>
                    <a:pt x="6963" y="2786"/>
                  </a:lnTo>
                  <a:cubicBezTo>
                    <a:pt x="7235" y="2620"/>
                    <a:pt x="7260" y="2379"/>
                    <a:pt x="7018" y="2246"/>
                  </a:cubicBezTo>
                  <a:lnTo>
                    <a:pt x="3062" y="84"/>
                  </a:lnTo>
                  <a:cubicBezTo>
                    <a:pt x="2958" y="28"/>
                    <a:pt x="2823" y="0"/>
                    <a:pt x="2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4041325" y="3069650"/>
              <a:ext cx="181500" cy="101175"/>
            </a:xfrm>
            <a:custGeom>
              <a:avLst/>
              <a:gdLst/>
              <a:ahLst/>
              <a:cxnLst/>
              <a:rect l="l" t="t" r="r" b="b"/>
              <a:pathLst>
                <a:path w="7260" h="4047" extrusionOk="0">
                  <a:moveTo>
                    <a:pt x="2681" y="1"/>
                  </a:moveTo>
                  <a:cubicBezTo>
                    <a:pt x="2490" y="1"/>
                    <a:pt x="2287" y="50"/>
                    <a:pt x="2131" y="145"/>
                  </a:cubicBezTo>
                  <a:lnTo>
                    <a:pt x="296" y="1261"/>
                  </a:lnTo>
                  <a:cubicBezTo>
                    <a:pt x="25" y="1427"/>
                    <a:pt x="1" y="1668"/>
                    <a:pt x="242" y="1801"/>
                  </a:cubicBezTo>
                  <a:lnTo>
                    <a:pt x="4199" y="3963"/>
                  </a:lnTo>
                  <a:cubicBezTo>
                    <a:pt x="4302" y="4019"/>
                    <a:pt x="4437" y="4046"/>
                    <a:pt x="4579" y="4046"/>
                  </a:cubicBezTo>
                  <a:cubicBezTo>
                    <a:pt x="4770" y="4046"/>
                    <a:pt x="4973" y="3997"/>
                    <a:pt x="5129" y="3903"/>
                  </a:cubicBezTo>
                  <a:lnTo>
                    <a:pt x="6964" y="2785"/>
                  </a:lnTo>
                  <a:cubicBezTo>
                    <a:pt x="7235" y="2619"/>
                    <a:pt x="7259" y="2378"/>
                    <a:pt x="7018" y="2245"/>
                  </a:cubicBezTo>
                  <a:lnTo>
                    <a:pt x="3061" y="85"/>
                  </a:lnTo>
                  <a:cubicBezTo>
                    <a:pt x="2958" y="28"/>
                    <a:pt x="2823" y="1"/>
                    <a:pt x="2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3907475" y="2996500"/>
              <a:ext cx="181525" cy="101175"/>
            </a:xfrm>
            <a:custGeom>
              <a:avLst/>
              <a:gdLst/>
              <a:ahLst/>
              <a:cxnLst/>
              <a:rect l="l" t="t" r="r" b="b"/>
              <a:pathLst>
                <a:path w="7261" h="4047" extrusionOk="0">
                  <a:moveTo>
                    <a:pt x="2682" y="0"/>
                  </a:moveTo>
                  <a:cubicBezTo>
                    <a:pt x="2491" y="0"/>
                    <a:pt x="2288" y="50"/>
                    <a:pt x="2132" y="145"/>
                  </a:cubicBezTo>
                  <a:lnTo>
                    <a:pt x="298" y="1261"/>
                  </a:lnTo>
                  <a:cubicBezTo>
                    <a:pt x="24" y="1427"/>
                    <a:pt x="1" y="1668"/>
                    <a:pt x="243" y="1801"/>
                  </a:cubicBezTo>
                  <a:lnTo>
                    <a:pt x="4199" y="3963"/>
                  </a:lnTo>
                  <a:cubicBezTo>
                    <a:pt x="4303" y="4019"/>
                    <a:pt x="4439" y="4047"/>
                    <a:pt x="4581" y="4047"/>
                  </a:cubicBezTo>
                  <a:cubicBezTo>
                    <a:pt x="4771" y="4047"/>
                    <a:pt x="4974" y="3998"/>
                    <a:pt x="5129" y="3903"/>
                  </a:cubicBezTo>
                  <a:lnTo>
                    <a:pt x="6963" y="2785"/>
                  </a:lnTo>
                  <a:cubicBezTo>
                    <a:pt x="7235" y="2620"/>
                    <a:pt x="7260" y="2378"/>
                    <a:pt x="7018" y="2247"/>
                  </a:cubicBezTo>
                  <a:lnTo>
                    <a:pt x="3062" y="83"/>
                  </a:lnTo>
                  <a:cubicBezTo>
                    <a:pt x="2958" y="28"/>
                    <a:pt x="2824" y="0"/>
                    <a:pt x="2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3773675" y="2923350"/>
              <a:ext cx="181475" cy="101175"/>
            </a:xfrm>
            <a:custGeom>
              <a:avLst/>
              <a:gdLst/>
              <a:ahLst/>
              <a:cxnLst/>
              <a:rect l="l" t="t" r="r" b="b"/>
              <a:pathLst>
                <a:path w="7259" h="4047" extrusionOk="0">
                  <a:moveTo>
                    <a:pt x="2680" y="0"/>
                  </a:moveTo>
                  <a:cubicBezTo>
                    <a:pt x="2489" y="0"/>
                    <a:pt x="2286" y="50"/>
                    <a:pt x="2130" y="145"/>
                  </a:cubicBezTo>
                  <a:lnTo>
                    <a:pt x="296" y="1261"/>
                  </a:lnTo>
                  <a:cubicBezTo>
                    <a:pt x="24" y="1427"/>
                    <a:pt x="0" y="1668"/>
                    <a:pt x="241" y="1801"/>
                  </a:cubicBezTo>
                  <a:lnTo>
                    <a:pt x="4199" y="3963"/>
                  </a:lnTo>
                  <a:cubicBezTo>
                    <a:pt x="4301" y="4019"/>
                    <a:pt x="4436" y="4047"/>
                    <a:pt x="4578" y="4047"/>
                  </a:cubicBezTo>
                  <a:cubicBezTo>
                    <a:pt x="4769" y="4047"/>
                    <a:pt x="4972" y="3997"/>
                    <a:pt x="5128" y="3903"/>
                  </a:cubicBezTo>
                  <a:lnTo>
                    <a:pt x="6963" y="2786"/>
                  </a:lnTo>
                  <a:cubicBezTo>
                    <a:pt x="7235" y="2620"/>
                    <a:pt x="7258" y="2379"/>
                    <a:pt x="7017" y="2247"/>
                  </a:cubicBezTo>
                  <a:lnTo>
                    <a:pt x="3060" y="83"/>
                  </a:lnTo>
                  <a:cubicBezTo>
                    <a:pt x="2957" y="28"/>
                    <a:pt x="2822" y="0"/>
                    <a:pt x="2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3639800" y="2850225"/>
              <a:ext cx="181525" cy="101150"/>
            </a:xfrm>
            <a:custGeom>
              <a:avLst/>
              <a:gdLst/>
              <a:ahLst/>
              <a:cxnLst/>
              <a:rect l="l" t="t" r="r" b="b"/>
              <a:pathLst>
                <a:path w="7261" h="4046" extrusionOk="0">
                  <a:moveTo>
                    <a:pt x="2682" y="0"/>
                  </a:moveTo>
                  <a:cubicBezTo>
                    <a:pt x="2491" y="0"/>
                    <a:pt x="2288" y="50"/>
                    <a:pt x="2132" y="144"/>
                  </a:cubicBezTo>
                  <a:lnTo>
                    <a:pt x="298" y="1260"/>
                  </a:lnTo>
                  <a:cubicBezTo>
                    <a:pt x="26" y="1426"/>
                    <a:pt x="1" y="1668"/>
                    <a:pt x="243" y="1800"/>
                  </a:cubicBezTo>
                  <a:lnTo>
                    <a:pt x="4199" y="3962"/>
                  </a:lnTo>
                  <a:cubicBezTo>
                    <a:pt x="4303" y="4018"/>
                    <a:pt x="4438" y="4046"/>
                    <a:pt x="4580" y="4046"/>
                  </a:cubicBezTo>
                  <a:cubicBezTo>
                    <a:pt x="4770" y="4046"/>
                    <a:pt x="4973" y="3996"/>
                    <a:pt x="5129" y="3902"/>
                  </a:cubicBezTo>
                  <a:lnTo>
                    <a:pt x="6964" y="2785"/>
                  </a:lnTo>
                  <a:cubicBezTo>
                    <a:pt x="7237" y="2620"/>
                    <a:pt x="7261" y="2378"/>
                    <a:pt x="7018" y="2246"/>
                  </a:cubicBezTo>
                  <a:lnTo>
                    <a:pt x="3062" y="84"/>
                  </a:lnTo>
                  <a:cubicBezTo>
                    <a:pt x="2959" y="28"/>
                    <a:pt x="2824" y="0"/>
                    <a:pt x="2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3506000" y="2777075"/>
              <a:ext cx="181500" cy="101200"/>
            </a:xfrm>
            <a:custGeom>
              <a:avLst/>
              <a:gdLst/>
              <a:ahLst/>
              <a:cxnLst/>
              <a:rect l="l" t="t" r="r" b="b"/>
              <a:pathLst>
                <a:path w="7260" h="4048" extrusionOk="0">
                  <a:moveTo>
                    <a:pt x="2681" y="0"/>
                  </a:moveTo>
                  <a:cubicBezTo>
                    <a:pt x="2490" y="0"/>
                    <a:pt x="2286" y="50"/>
                    <a:pt x="2130" y="145"/>
                  </a:cubicBezTo>
                  <a:lnTo>
                    <a:pt x="296" y="1262"/>
                  </a:lnTo>
                  <a:cubicBezTo>
                    <a:pt x="24" y="1426"/>
                    <a:pt x="0" y="1668"/>
                    <a:pt x="241" y="1800"/>
                  </a:cubicBezTo>
                  <a:lnTo>
                    <a:pt x="4199" y="3963"/>
                  </a:lnTo>
                  <a:cubicBezTo>
                    <a:pt x="4302" y="4020"/>
                    <a:pt x="4436" y="4047"/>
                    <a:pt x="4578" y="4047"/>
                  </a:cubicBezTo>
                  <a:cubicBezTo>
                    <a:pt x="4769" y="4047"/>
                    <a:pt x="4973" y="3998"/>
                    <a:pt x="5128" y="3904"/>
                  </a:cubicBezTo>
                  <a:lnTo>
                    <a:pt x="6963" y="2786"/>
                  </a:lnTo>
                  <a:cubicBezTo>
                    <a:pt x="7235" y="2620"/>
                    <a:pt x="7260" y="2379"/>
                    <a:pt x="7017" y="2246"/>
                  </a:cubicBezTo>
                  <a:lnTo>
                    <a:pt x="3061" y="84"/>
                  </a:lnTo>
                  <a:cubicBezTo>
                    <a:pt x="2958" y="28"/>
                    <a:pt x="2823" y="0"/>
                    <a:pt x="26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3311675" y="2670875"/>
              <a:ext cx="241975" cy="134250"/>
            </a:xfrm>
            <a:custGeom>
              <a:avLst/>
              <a:gdLst/>
              <a:ahLst/>
              <a:cxnLst/>
              <a:rect l="l" t="t" r="r" b="b"/>
              <a:pathLst>
                <a:path w="9679" h="5370" extrusionOk="0">
                  <a:moveTo>
                    <a:pt x="2682" y="1"/>
                  </a:moveTo>
                  <a:cubicBezTo>
                    <a:pt x="2491" y="1"/>
                    <a:pt x="2288" y="50"/>
                    <a:pt x="2132" y="145"/>
                  </a:cubicBezTo>
                  <a:lnTo>
                    <a:pt x="296" y="1261"/>
                  </a:lnTo>
                  <a:cubicBezTo>
                    <a:pt x="24" y="1427"/>
                    <a:pt x="1" y="1668"/>
                    <a:pt x="242" y="1801"/>
                  </a:cubicBezTo>
                  <a:lnTo>
                    <a:pt x="6618" y="5286"/>
                  </a:lnTo>
                  <a:cubicBezTo>
                    <a:pt x="6721" y="5342"/>
                    <a:pt x="6857" y="5370"/>
                    <a:pt x="6999" y="5370"/>
                  </a:cubicBezTo>
                  <a:cubicBezTo>
                    <a:pt x="7190" y="5370"/>
                    <a:pt x="7392" y="5321"/>
                    <a:pt x="7549" y="5226"/>
                  </a:cubicBezTo>
                  <a:lnTo>
                    <a:pt x="9383" y="4108"/>
                  </a:lnTo>
                  <a:cubicBezTo>
                    <a:pt x="9655" y="3942"/>
                    <a:pt x="9679" y="3701"/>
                    <a:pt x="9438" y="3570"/>
                  </a:cubicBezTo>
                  <a:lnTo>
                    <a:pt x="3062" y="85"/>
                  </a:lnTo>
                  <a:cubicBezTo>
                    <a:pt x="2958" y="28"/>
                    <a:pt x="2823" y="1"/>
                    <a:pt x="26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2411875" y="1433875"/>
              <a:ext cx="170275" cy="1211525"/>
            </a:xfrm>
            <a:custGeom>
              <a:avLst/>
              <a:gdLst/>
              <a:ahLst/>
              <a:cxnLst/>
              <a:rect l="l" t="t" r="r" b="b"/>
              <a:pathLst>
                <a:path w="6811" h="48461" extrusionOk="0">
                  <a:moveTo>
                    <a:pt x="1" y="0"/>
                  </a:moveTo>
                  <a:lnTo>
                    <a:pt x="128" y="44577"/>
                  </a:lnTo>
                  <a:lnTo>
                    <a:pt x="6810" y="48461"/>
                  </a:lnTo>
                  <a:lnTo>
                    <a:pt x="6810" y="48461"/>
                  </a:lnTo>
                  <a:lnTo>
                    <a:pt x="6685" y="3885"/>
                  </a:lnTo>
                  <a:lnTo>
                    <a:pt x="1" y="0"/>
                  </a:lnTo>
                  <a:close/>
                </a:path>
              </a:pathLst>
            </a:custGeom>
            <a:solidFill>
              <a:srgbClr val="C15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2411875" y="1349750"/>
              <a:ext cx="312825" cy="181275"/>
            </a:xfrm>
            <a:custGeom>
              <a:avLst/>
              <a:gdLst/>
              <a:ahLst/>
              <a:cxnLst/>
              <a:rect l="l" t="t" r="r" b="b"/>
              <a:pathLst>
                <a:path w="12513" h="7251" extrusionOk="0">
                  <a:moveTo>
                    <a:pt x="5829" y="0"/>
                  </a:moveTo>
                  <a:lnTo>
                    <a:pt x="1" y="3365"/>
                  </a:lnTo>
                  <a:lnTo>
                    <a:pt x="6685" y="7250"/>
                  </a:lnTo>
                  <a:lnTo>
                    <a:pt x="12513" y="3885"/>
                  </a:lnTo>
                  <a:lnTo>
                    <a:pt x="5829" y="0"/>
                  </a:lnTo>
                  <a:close/>
                </a:path>
              </a:pathLst>
            </a:custGeom>
            <a:solidFill>
              <a:srgbClr val="E35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2578975" y="1446875"/>
              <a:ext cx="148900" cy="1198525"/>
            </a:xfrm>
            <a:custGeom>
              <a:avLst/>
              <a:gdLst/>
              <a:ahLst/>
              <a:cxnLst/>
              <a:rect l="l" t="t" r="r" b="b"/>
              <a:pathLst>
                <a:path w="5956" h="47941" extrusionOk="0">
                  <a:moveTo>
                    <a:pt x="5829" y="0"/>
                  </a:moveTo>
                  <a:lnTo>
                    <a:pt x="1" y="3365"/>
                  </a:lnTo>
                  <a:lnTo>
                    <a:pt x="126" y="47941"/>
                  </a:lnTo>
                  <a:lnTo>
                    <a:pt x="5956" y="44576"/>
                  </a:lnTo>
                  <a:lnTo>
                    <a:pt x="5829" y="0"/>
                  </a:lnTo>
                  <a:close/>
                </a:path>
              </a:pathLst>
            </a:custGeom>
            <a:solidFill>
              <a:srgbClr val="F29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2136375" y="1805925"/>
              <a:ext cx="169675" cy="998925"/>
            </a:xfrm>
            <a:custGeom>
              <a:avLst/>
              <a:gdLst/>
              <a:ahLst/>
              <a:cxnLst/>
              <a:rect l="l" t="t" r="r" b="b"/>
              <a:pathLst>
                <a:path w="6787" h="39957" extrusionOk="0">
                  <a:moveTo>
                    <a:pt x="0" y="0"/>
                  </a:moveTo>
                  <a:lnTo>
                    <a:pt x="102" y="36073"/>
                  </a:lnTo>
                  <a:lnTo>
                    <a:pt x="6786" y="39956"/>
                  </a:lnTo>
                  <a:lnTo>
                    <a:pt x="6683" y="3884"/>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2136375" y="1721750"/>
              <a:ext cx="312850" cy="181275"/>
            </a:xfrm>
            <a:custGeom>
              <a:avLst/>
              <a:gdLst/>
              <a:ahLst/>
              <a:cxnLst/>
              <a:rect l="l" t="t" r="r" b="b"/>
              <a:pathLst>
                <a:path w="12514" h="7251" extrusionOk="0">
                  <a:moveTo>
                    <a:pt x="5830" y="1"/>
                  </a:moveTo>
                  <a:lnTo>
                    <a:pt x="0" y="3367"/>
                  </a:lnTo>
                  <a:lnTo>
                    <a:pt x="6683" y="7251"/>
                  </a:lnTo>
                  <a:lnTo>
                    <a:pt x="12514" y="3884"/>
                  </a:lnTo>
                  <a:lnTo>
                    <a:pt x="58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2303450" y="1818850"/>
              <a:ext cx="148325" cy="986000"/>
            </a:xfrm>
            <a:custGeom>
              <a:avLst/>
              <a:gdLst/>
              <a:ahLst/>
              <a:cxnLst/>
              <a:rect l="l" t="t" r="r" b="b"/>
              <a:pathLst>
                <a:path w="5933" h="39440" extrusionOk="0">
                  <a:moveTo>
                    <a:pt x="5831" y="0"/>
                  </a:moveTo>
                  <a:lnTo>
                    <a:pt x="0" y="3367"/>
                  </a:lnTo>
                  <a:lnTo>
                    <a:pt x="103" y="39439"/>
                  </a:lnTo>
                  <a:lnTo>
                    <a:pt x="5933" y="36073"/>
                  </a:lnTo>
                  <a:lnTo>
                    <a:pt x="58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1861775" y="2487100"/>
              <a:ext cx="168150" cy="477125"/>
            </a:xfrm>
            <a:custGeom>
              <a:avLst/>
              <a:gdLst/>
              <a:ahLst/>
              <a:cxnLst/>
              <a:rect l="l" t="t" r="r" b="b"/>
              <a:pathLst>
                <a:path w="6726" h="19085" extrusionOk="0">
                  <a:moveTo>
                    <a:pt x="0" y="0"/>
                  </a:moveTo>
                  <a:lnTo>
                    <a:pt x="43" y="15201"/>
                  </a:lnTo>
                  <a:lnTo>
                    <a:pt x="6726" y="19085"/>
                  </a:lnTo>
                  <a:lnTo>
                    <a:pt x="6726" y="19085"/>
                  </a:lnTo>
                  <a:lnTo>
                    <a:pt x="6683" y="3884"/>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1861775" y="2402950"/>
              <a:ext cx="312850" cy="181275"/>
            </a:xfrm>
            <a:custGeom>
              <a:avLst/>
              <a:gdLst/>
              <a:ahLst/>
              <a:cxnLst/>
              <a:rect l="l" t="t" r="r" b="b"/>
              <a:pathLst>
                <a:path w="12514" h="7251" extrusionOk="0">
                  <a:moveTo>
                    <a:pt x="5830" y="0"/>
                  </a:moveTo>
                  <a:lnTo>
                    <a:pt x="0" y="3366"/>
                  </a:lnTo>
                  <a:lnTo>
                    <a:pt x="6683" y="7250"/>
                  </a:lnTo>
                  <a:lnTo>
                    <a:pt x="12514" y="3884"/>
                  </a:lnTo>
                  <a:lnTo>
                    <a:pt x="5830" y="0"/>
                  </a:lnTo>
                  <a:close/>
                </a:path>
              </a:pathLst>
            </a:custGeom>
            <a:solidFill>
              <a:srgbClr val="F29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2028825" y="2500025"/>
              <a:ext cx="146875" cy="464200"/>
            </a:xfrm>
            <a:custGeom>
              <a:avLst/>
              <a:gdLst/>
              <a:ahLst/>
              <a:cxnLst/>
              <a:rect l="l" t="t" r="r" b="b"/>
              <a:pathLst>
                <a:path w="5875" h="18568" extrusionOk="0">
                  <a:moveTo>
                    <a:pt x="5832" y="1"/>
                  </a:moveTo>
                  <a:lnTo>
                    <a:pt x="1" y="3367"/>
                  </a:lnTo>
                  <a:lnTo>
                    <a:pt x="44" y="18568"/>
                  </a:lnTo>
                  <a:lnTo>
                    <a:pt x="5875" y="15202"/>
                  </a:lnTo>
                  <a:lnTo>
                    <a:pt x="5832" y="1"/>
                  </a:lnTo>
                  <a:close/>
                </a:path>
              </a:pathLst>
            </a:custGeom>
            <a:solidFill>
              <a:srgbClr val="C15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1584750" y="2330800"/>
              <a:ext cx="169125" cy="792825"/>
            </a:xfrm>
            <a:custGeom>
              <a:avLst/>
              <a:gdLst/>
              <a:ahLst/>
              <a:cxnLst/>
              <a:rect l="l" t="t" r="r" b="b"/>
              <a:pathLst>
                <a:path w="6765" h="31713" extrusionOk="0">
                  <a:moveTo>
                    <a:pt x="1" y="1"/>
                  </a:moveTo>
                  <a:lnTo>
                    <a:pt x="80" y="27829"/>
                  </a:lnTo>
                  <a:lnTo>
                    <a:pt x="6764" y="31713"/>
                  </a:lnTo>
                  <a:lnTo>
                    <a:pt x="6685" y="3886"/>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1584750" y="2246650"/>
              <a:ext cx="312900" cy="181300"/>
            </a:xfrm>
            <a:custGeom>
              <a:avLst/>
              <a:gdLst/>
              <a:ahLst/>
              <a:cxnLst/>
              <a:rect l="l" t="t" r="r" b="b"/>
              <a:pathLst>
                <a:path w="12516" h="7252" extrusionOk="0">
                  <a:moveTo>
                    <a:pt x="5832" y="0"/>
                  </a:moveTo>
                  <a:lnTo>
                    <a:pt x="1" y="3367"/>
                  </a:lnTo>
                  <a:lnTo>
                    <a:pt x="6685" y="7252"/>
                  </a:lnTo>
                  <a:lnTo>
                    <a:pt x="12516" y="3885"/>
                  </a:lnTo>
                  <a:lnTo>
                    <a:pt x="58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1751850" y="2343775"/>
              <a:ext cx="147800" cy="779850"/>
            </a:xfrm>
            <a:custGeom>
              <a:avLst/>
              <a:gdLst/>
              <a:ahLst/>
              <a:cxnLst/>
              <a:rect l="l" t="t" r="r" b="b"/>
              <a:pathLst>
                <a:path w="5912" h="31194" extrusionOk="0">
                  <a:moveTo>
                    <a:pt x="5832" y="0"/>
                  </a:moveTo>
                  <a:lnTo>
                    <a:pt x="1" y="3367"/>
                  </a:lnTo>
                  <a:lnTo>
                    <a:pt x="80" y="31194"/>
                  </a:lnTo>
                  <a:lnTo>
                    <a:pt x="5911" y="27827"/>
                  </a:lnTo>
                  <a:lnTo>
                    <a:pt x="58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1310225" y="3024850"/>
              <a:ext cx="167550" cy="258175"/>
            </a:xfrm>
            <a:custGeom>
              <a:avLst/>
              <a:gdLst/>
              <a:ahLst/>
              <a:cxnLst/>
              <a:rect l="l" t="t" r="r" b="b"/>
              <a:pathLst>
                <a:path w="6702" h="10327" extrusionOk="0">
                  <a:moveTo>
                    <a:pt x="0" y="0"/>
                  </a:moveTo>
                  <a:lnTo>
                    <a:pt x="18" y="6443"/>
                  </a:lnTo>
                  <a:lnTo>
                    <a:pt x="6701" y="10327"/>
                  </a:lnTo>
                  <a:lnTo>
                    <a:pt x="6683" y="3885"/>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1310225" y="2940700"/>
              <a:ext cx="312850" cy="181300"/>
            </a:xfrm>
            <a:custGeom>
              <a:avLst/>
              <a:gdLst/>
              <a:ahLst/>
              <a:cxnLst/>
              <a:rect l="l" t="t" r="r" b="b"/>
              <a:pathLst>
                <a:path w="12514" h="7252" extrusionOk="0">
                  <a:moveTo>
                    <a:pt x="5830" y="0"/>
                  </a:moveTo>
                  <a:lnTo>
                    <a:pt x="0" y="3366"/>
                  </a:lnTo>
                  <a:lnTo>
                    <a:pt x="6683" y="7251"/>
                  </a:lnTo>
                  <a:lnTo>
                    <a:pt x="12514" y="3885"/>
                  </a:lnTo>
                  <a:lnTo>
                    <a:pt x="5830" y="0"/>
                  </a:lnTo>
                  <a:close/>
                </a:path>
              </a:pathLst>
            </a:custGeom>
            <a:solidFill>
              <a:srgbClr val="F29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1477275" y="3037800"/>
              <a:ext cx="146250" cy="245225"/>
            </a:xfrm>
            <a:custGeom>
              <a:avLst/>
              <a:gdLst/>
              <a:ahLst/>
              <a:cxnLst/>
              <a:rect l="l" t="t" r="r" b="b"/>
              <a:pathLst>
                <a:path w="5850" h="9809" extrusionOk="0">
                  <a:moveTo>
                    <a:pt x="5832" y="1"/>
                  </a:moveTo>
                  <a:lnTo>
                    <a:pt x="1" y="3367"/>
                  </a:lnTo>
                  <a:lnTo>
                    <a:pt x="19" y="9809"/>
                  </a:lnTo>
                  <a:lnTo>
                    <a:pt x="5850" y="6442"/>
                  </a:lnTo>
                  <a:lnTo>
                    <a:pt x="5832" y="1"/>
                  </a:lnTo>
                  <a:close/>
                </a:path>
              </a:pathLst>
            </a:custGeom>
            <a:solidFill>
              <a:srgbClr val="E354F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2885898" y="1064883"/>
              <a:ext cx="1863175" cy="2377950"/>
            </a:xfrm>
            <a:custGeom>
              <a:avLst/>
              <a:gdLst/>
              <a:ahLst/>
              <a:cxnLst/>
              <a:rect l="l" t="t" r="r" b="b"/>
              <a:pathLst>
                <a:path w="74527" h="95118" extrusionOk="0">
                  <a:moveTo>
                    <a:pt x="2" y="2295"/>
                  </a:moveTo>
                  <a:lnTo>
                    <a:pt x="2" y="54115"/>
                  </a:lnTo>
                  <a:cubicBezTo>
                    <a:pt x="1" y="54789"/>
                    <a:pt x="370" y="55411"/>
                    <a:pt x="962" y="55736"/>
                  </a:cubicBezTo>
                  <a:lnTo>
                    <a:pt x="71793" y="94446"/>
                  </a:lnTo>
                  <a:cubicBezTo>
                    <a:pt x="73024" y="95118"/>
                    <a:pt x="74526" y="94227"/>
                    <a:pt x="74526" y="92823"/>
                  </a:cubicBezTo>
                  <a:lnTo>
                    <a:pt x="74526" y="41003"/>
                  </a:lnTo>
                  <a:cubicBezTo>
                    <a:pt x="74526" y="40329"/>
                    <a:pt x="74158" y="39707"/>
                    <a:pt x="73565" y="39382"/>
                  </a:cubicBezTo>
                  <a:lnTo>
                    <a:pt x="2736" y="674"/>
                  </a:lnTo>
                  <a:cubicBezTo>
                    <a:pt x="1503" y="0"/>
                    <a:pt x="2" y="891"/>
                    <a:pt x="2" y="2295"/>
                  </a:cubicBezTo>
                  <a:close/>
                </a:path>
              </a:pathLst>
            </a:custGeom>
            <a:gradFill>
              <a:gsLst>
                <a:gs pos="0">
                  <a:srgbClr val="FFFFFF">
                    <a:alpha val="18823"/>
                  </a:srgbClr>
                </a:gs>
                <a:gs pos="66000">
                  <a:srgbClr val="E354F7">
                    <a:alpha val="22352"/>
                  </a:srgbClr>
                </a:gs>
                <a:gs pos="100000">
                  <a:srgbClr val="10ECFF">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3881975" y="2831575"/>
              <a:ext cx="11075" cy="15350"/>
            </a:xfrm>
            <a:custGeom>
              <a:avLst/>
              <a:gdLst/>
              <a:ahLst/>
              <a:cxnLst/>
              <a:rect l="l" t="t" r="r" b="b"/>
              <a:pathLst>
                <a:path w="443" h="614" extrusionOk="0">
                  <a:moveTo>
                    <a:pt x="240" y="74"/>
                  </a:moveTo>
                  <a:cubicBezTo>
                    <a:pt x="359" y="151"/>
                    <a:pt x="442" y="318"/>
                    <a:pt x="435" y="445"/>
                  </a:cubicBezTo>
                  <a:cubicBezTo>
                    <a:pt x="427" y="572"/>
                    <a:pt x="331" y="614"/>
                    <a:pt x="225" y="553"/>
                  </a:cubicBezTo>
                  <a:lnTo>
                    <a:pt x="209" y="539"/>
                  </a:lnTo>
                  <a:cubicBezTo>
                    <a:pt x="91" y="458"/>
                    <a:pt x="0" y="291"/>
                    <a:pt x="16" y="168"/>
                  </a:cubicBezTo>
                  <a:cubicBezTo>
                    <a:pt x="23" y="44"/>
                    <a:pt x="115" y="1"/>
                    <a:pt x="221" y="62"/>
                  </a:cubicBezTo>
                  <a:cubicBezTo>
                    <a:pt x="228" y="66"/>
                    <a:pt x="235" y="70"/>
                    <a:pt x="240" y="7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3878150" y="2865725"/>
              <a:ext cx="11275" cy="15125"/>
            </a:xfrm>
            <a:custGeom>
              <a:avLst/>
              <a:gdLst/>
              <a:ahLst/>
              <a:cxnLst/>
              <a:rect l="l" t="t" r="r" b="b"/>
              <a:pathLst>
                <a:path w="451" h="605" extrusionOk="0">
                  <a:moveTo>
                    <a:pt x="257" y="82"/>
                  </a:moveTo>
                  <a:cubicBezTo>
                    <a:pt x="371" y="165"/>
                    <a:pt x="450" y="339"/>
                    <a:pt x="435" y="462"/>
                  </a:cubicBezTo>
                  <a:cubicBezTo>
                    <a:pt x="415" y="574"/>
                    <a:pt x="323" y="604"/>
                    <a:pt x="222" y="544"/>
                  </a:cubicBezTo>
                  <a:lnTo>
                    <a:pt x="187" y="525"/>
                  </a:lnTo>
                  <a:cubicBezTo>
                    <a:pt x="73" y="431"/>
                    <a:pt x="0" y="268"/>
                    <a:pt x="15" y="141"/>
                  </a:cubicBezTo>
                  <a:cubicBezTo>
                    <a:pt x="29" y="31"/>
                    <a:pt x="120" y="1"/>
                    <a:pt x="220" y="59"/>
                  </a:cubicBezTo>
                  <a:cubicBezTo>
                    <a:pt x="233" y="66"/>
                    <a:pt x="245" y="73"/>
                    <a:pt x="257" y="8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3871650" y="2898075"/>
              <a:ext cx="11675" cy="14825"/>
            </a:xfrm>
            <a:custGeom>
              <a:avLst/>
              <a:gdLst/>
              <a:ahLst/>
              <a:cxnLst/>
              <a:rect l="l" t="t" r="r" b="b"/>
              <a:pathLst>
                <a:path w="467" h="593" extrusionOk="0">
                  <a:moveTo>
                    <a:pt x="284" y="94"/>
                  </a:moveTo>
                  <a:cubicBezTo>
                    <a:pt x="394" y="184"/>
                    <a:pt x="466" y="357"/>
                    <a:pt x="436" y="471"/>
                  </a:cubicBezTo>
                  <a:cubicBezTo>
                    <a:pt x="416" y="575"/>
                    <a:pt x="327" y="593"/>
                    <a:pt x="232" y="538"/>
                  </a:cubicBezTo>
                  <a:lnTo>
                    <a:pt x="182" y="505"/>
                  </a:lnTo>
                  <a:cubicBezTo>
                    <a:pt x="68" y="409"/>
                    <a:pt x="1" y="237"/>
                    <a:pt x="23" y="124"/>
                  </a:cubicBezTo>
                  <a:lnTo>
                    <a:pt x="23" y="119"/>
                  </a:lnTo>
                  <a:cubicBezTo>
                    <a:pt x="50" y="27"/>
                    <a:pt x="135" y="0"/>
                    <a:pt x="229" y="55"/>
                  </a:cubicBezTo>
                  <a:cubicBezTo>
                    <a:pt x="249" y="66"/>
                    <a:pt x="267" y="78"/>
                    <a:pt x="284" y="9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3862775" y="2928325"/>
              <a:ext cx="11825" cy="14750"/>
            </a:xfrm>
            <a:custGeom>
              <a:avLst/>
              <a:gdLst/>
              <a:ahLst/>
              <a:cxnLst/>
              <a:rect l="l" t="t" r="r" b="b"/>
              <a:pathLst>
                <a:path w="473" h="590" extrusionOk="0">
                  <a:moveTo>
                    <a:pt x="306" y="102"/>
                  </a:moveTo>
                  <a:cubicBezTo>
                    <a:pt x="413" y="206"/>
                    <a:pt x="473" y="378"/>
                    <a:pt x="439" y="485"/>
                  </a:cubicBezTo>
                  <a:cubicBezTo>
                    <a:pt x="407" y="572"/>
                    <a:pt x="324" y="590"/>
                    <a:pt x="236" y="540"/>
                  </a:cubicBezTo>
                  <a:lnTo>
                    <a:pt x="172" y="484"/>
                  </a:lnTo>
                  <a:cubicBezTo>
                    <a:pt x="57" y="378"/>
                    <a:pt x="0" y="209"/>
                    <a:pt x="39" y="101"/>
                  </a:cubicBezTo>
                  <a:cubicBezTo>
                    <a:pt x="63" y="13"/>
                    <a:pt x="149" y="0"/>
                    <a:pt x="240" y="52"/>
                  </a:cubicBezTo>
                  <a:cubicBezTo>
                    <a:pt x="264" y="66"/>
                    <a:pt x="286" y="82"/>
                    <a:pt x="306" y="10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3838000" y="2981750"/>
              <a:ext cx="12225" cy="14375"/>
            </a:xfrm>
            <a:custGeom>
              <a:avLst/>
              <a:gdLst/>
              <a:ahLst/>
              <a:cxnLst/>
              <a:rect l="l" t="t" r="r" b="b"/>
              <a:pathLst>
                <a:path w="489" h="575" extrusionOk="0">
                  <a:moveTo>
                    <a:pt x="340" y="130"/>
                  </a:moveTo>
                  <a:cubicBezTo>
                    <a:pt x="442" y="245"/>
                    <a:pt x="488" y="421"/>
                    <a:pt x="431" y="506"/>
                  </a:cubicBezTo>
                  <a:cubicBezTo>
                    <a:pt x="392" y="567"/>
                    <a:pt x="319" y="574"/>
                    <a:pt x="243" y="530"/>
                  </a:cubicBezTo>
                  <a:lnTo>
                    <a:pt x="148" y="449"/>
                  </a:lnTo>
                  <a:cubicBezTo>
                    <a:pt x="41" y="326"/>
                    <a:pt x="0" y="156"/>
                    <a:pt x="53" y="70"/>
                  </a:cubicBezTo>
                  <a:cubicBezTo>
                    <a:pt x="94" y="7"/>
                    <a:pt x="166" y="0"/>
                    <a:pt x="241" y="43"/>
                  </a:cubicBezTo>
                  <a:cubicBezTo>
                    <a:pt x="279" y="66"/>
                    <a:pt x="312" y="95"/>
                    <a:pt x="340" y="13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3822250" y="3004625"/>
              <a:ext cx="12150" cy="14300"/>
            </a:xfrm>
            <a:custGeom>
              <a:avLst/>
              <a:gdLst/>
              <a:ahLst/>
              <a:cxnLst/>
              <a:rect l="l" t="t" r="r" b="b"/>
              <a:pathLst>
                <a:path w="486" h="572" extrusionOk="0">
                  <a:moveTo>
                    <a:pt x="356" y="142"/>
                  </a:moveTo>
                  <a:cubicBezTo>
                    <a:pt x="455" y="269"/>
                    <a:pt x="485" y="436"/>
                    <a:pt x="427" y="517"/>
                  </a:cubicBezTo>
                  <a:cubicBezTo>
                    <a:pt x="381" y="564"/>
                    <a:pt x="317" y="571"/>
                    <a:pt x="244" y="529"/>
                  </a:cubicBezTo>
                  <a:lnTo>
                    <a:pt x="133" y="426"/>
                  </a:lnTo>
                  <a:cubicBezTo>
                    <a:pt x="31" y="301"/>
                    <a:pt x="0" y="129"/>
                    <a:pt x="66" y="53"/>
                  </a:cubicBezTo>
                  <a:cubicBezTo>
                    <a:pt x="105" y="1"/>
                    <a:pt x="174" y="1"/>
                    <a:pt x="246" y="41"/>
                  </a:cubicBezTo>
                  <a:cubicBezTo>
                    <a:pt x="287" y="66"/>
                    <a:pt x="325" y="101"/>
                    <a:pt x="356" y="14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3763075" y="3056150"/>
              <a:ext cx="11650" cy="14175"/>
            </a:xfrm>
            <a:custGeom>
              <a:avLst/>
              <a:gdLst/>
              <a:ahLst/>
              <a:cxnLst/>
              <a:rect l="l" t="t" r="r" b="b"/>
              <a:pathLst>
                <a:path w="466" h="567" extrusionOk="0">
                  <a:moveTo>
                    <a:pt x="234" y="39"/>
                  </a:moveTo>
                  <a:cubicBezTo>
                    <a:pt x="297" y="78"/>
                    <a:pt x="349" y="131"/>
                    <a:pt x="386" y="195"/>
                  </a:cubicBezTo>
                  <a:cubicBezTo>
                    <a:pt x="466" y="339"/>
                    <a:pt x="466" y="492"/>
                    <a:pt x="385" y="542"/>
                  </a:cubicBezTo>
                  <a:cubicBezTo>
                    <a:pt x="343" y="566"/>
                    <a:pt x="286" y="555"/>
                    <a:pt x="232" y="524"/>
                  </a:cubicBezTo>
                  <a:cubicBezTo>
                    <a:pt x="170" y="487"/>
                    <a:pt x="119" y="432"/>
                    <a:pt x="84" y="368"/>
                  </a:cubicBezTo>
                  <a:cubicBezTo>
                    <a:pt x="0" y="219"/>
                    <a:pt x="4" y="68"/>
                    <a:pt x="84" y="22"/>
                  </a:cubicBezTo>
                  <a:cubicBezTo>
                    <a:pt x="127" y="0"/>
                    <a:pt x="180" y="7"/>
                    <a:pt x="234" y="3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3687725" y="3080325"/>
              <a:ext cx="12050" cy="13650"/>
            </a:xfrm>
            <a:custGeom>
              <a:avLst/>
              <a:gdLst/>
              <a:ahLst/>
              <a:cxnLst/>
              <a:rect l="l" t="t" r="r" b="b"/>
              <a:pathLst>
                <a:path w="482" h="546" extrusionOk="0">
                  <a:moveTo>
                    <a:pt x="242" y="33"/>
                  </a:moveTo>
                  <a:cubicBezTo>
                    <a:pt x="325" y="86"/>
                    <a:pt x="389" y="164"/>
                    <a:pt x="426" y="254"/>
                  </a:cubicBezTo>
                  <a:cubicBezTo>
                    <a:pt x="481" y="402"/>
                    <a:pt x="455" y="536"/>
                    <a:pt x="352" y="546"/>
                  </a:cubicBezTo>
                  <a:lnTo>
                    <a:pt x="240" y="518"/>
                  </a:lnTo>
                  <a:cubicBezTo>
                    <a:pt x="159" y="466"/>
                    <a:pt x="97" y="388"/>
                    <a:pt x="66" y="297"/>
                  </a:cubicBezTo>
                  <a:cubicBezTo>
                    <a:pt x="1" y="147"/>
                    <a:pt x="35" y="17"/>
                    <a:pt x="132" y="2"/>
                  </a:cubicBezTo>
                  <a:cubicBezTo>
                    <a:pt x="171" y="1"/>
                    <a:pt x="208" y="12"/>
                    <a:pt x="242" y="3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3659925" y="3082025"/>
              <a:ext cx="12050" cy="13775"/>
            </a:xfrm>
            <a:custGeom>
              <a:avLst/>
              <a:gdLst/>
              <a:ahLst/>
              <a:cxnLst/>
              <a:rect l="l" t="t" r="r" b="b"/>
              <a:pathLst>
                <a:path w="482" h="551" extrusionOk="0">
                  <a:moveTo>
                    <a:pt x="240" y="29"/>
                  </a:moveTo>
                  <a:cubicBezTo>
                    <a:pt x="317" y="73"/>
                    <a:pt x="393" y="167"/>
                    <a:pt x="431" y="274"/>
                  </a:cubicBezTo>
                  <a:cubicBezTo>
                    <a:pt x="481" y="420"/>
                    <a:pt x="438" y="546"/>
                    <a:pt x="339" y="550"/>
                  </a:cubicBezTo>
                  <a:lnTo>
                    <a:pt x="240" y="518"/>
                  </a:lnTo>
                  <a:cubicBezTo>
                    <a:pt x="163" y="475"/>
                    <a:pt x="87" y="383"/>
                    <a:pt x="53" y="274"/>
                  </a:cubicBezTo>
                  <a:cubicBezTo>
                    <a:pt x="0" y="125"/>
                    <a:pt x="42" y="5"/>
                    <a:pt x="149" y="1"/>
                  </a:cubicBezTo>
                  <a:cubicBezTo>
                    <a:pt x="181" y="2"/>
                    <a:pt x="212" y="12"/>
                    <a:pt x="240" y="2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3631000" y="3080175"/>
              <a:ext cx="12050" cy="14250"/>
            </a:xfrm>
            <a:custGeom>
              <a:avLst/>
              <a:gdLst/>
              <a:ahLst/>
              <a:cxnLst/>
              <a:rect l="l" t="t" r="r" b="b"/>
              <a:pathLst>
                <a:path w="482" h="570" extrusionOk="0">
                  <a:moveTo>
                    <a:pt x="246" y="44"/>
                  </a:moveTo>
                  <a:cubicBezTo>
                    <a:pt x="326" y="90"/>
                    <a:pt x="406" y="192"/>
                    <a:pt x="439" y="308"/>
                  </a:cubicBezTo>
                  <a:cubicBezTo>
                    <a:pt x="481" y="458"/>
                    <a:pt x="431" y="570"/>
                    <a:pt x="321" y="554"/>
                  </a:cubicBezTo>
                  <a:lnTo>
                    <a:pt x="244" y="532"/>
                  </a:lnTo>
                  <a:cubicBezTo>
                    <a:pt x="161" y="483"/>
                    <a:pt x="77" y="375"/>
                    <a:pt x="46" y="264"/>
                  </a:cubicBezTo>
                  <a:cubicBezTo>
                    <a:pt x="0" y="111"/>
                    <a:pt x="55" y="1"/>
                    <a:pt x="165" y="16"/>
                  </a:cubicBezTo>
                  <a:cubicBezTo>
                    <a:pt x="194" y="19"/>
                    <a:pt x="220" y="29"/>
                    <a:pt x="246" y="4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3601200" y="3075175"/>
              <a:ext cx="11950" cy="14625"/>
            </a:xfrm>
            <a:custGeom>
              <a:avLst/>
              <a:gdLst/>
              <a:ahLst/>
              <a:cxnLst/>
              <a:rect l="l" t="t" r="r" b="b"/>
              <a:pathLst>
                <a:path w="478" h="585" extrusionOk="0">
                  <a:moveTo>
                    <a:pt x="237" y="48"/>
                  </a:moveTo>
                  <a:cubicBezTo>
                    <a:pt x="328" y="99"/>
                    <a:pt x="412" y="215"/>
                    <a:pt x="439" y="338"/>
                  </a:cubicBezTo>
                  <a:cubicBezTo>
                    <a:pt x="477" y="487"/>
                    <a:pt x="412" y="584"/>
                    <a:pt x="301" y="565"/>
                  </a:cubicBezTo>
                  <a:lnTo>
                    <a:pt x="236" y="536"/>
                  </a:lnTo>
                  <a:cubicBezTo>
                    <a:pt x="145" y="484"/>
                    <a:pt x="65" y="367"/>
                    <a:pt x="34" y="248"/>
                  </a:cubicBezTo>
                  <a:cubicBezTo>
                    <a:pt x="0" y="102"/>
                    <a:pt x="62" y="0"/>
                    <a:pt x="173" y="21"/>
                  </a:cubicBezTo>
                  <a:cubicBezTo>
                    <a:pt x="196" y="27"/>
                    <a:pt x="216" y="35"/>
                    <a:pt x="237" y="4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3584825" y="2175825"/>
              <a:ext cx="11875" cy="14850"/>
            </a:xfrm>
            <a:custGeom>
              <a:avLst/>
              <a:gdLst/>
              <a:ahLst/>
              <a:cxnLst/>
              <a:rect l="l" t="t" r="r" b="b"/>
              <a:pathLst>
                <a:path w="475" h="594" extrusionOk="0">
                  <a:moveTo>
                    <a:pt x="292" y="91"/>
                  </a:moveTo>
                  <a:cubicBezTo>
                    <a:pt x="406" y="193"/>
                    <a:pt x="474" y="363"/>
                    <a:pt x="444" y="478"/>
                  </a:cubicBezTo>
                  <a:cubicBezTo>
                    <a:pt x="416" y="572"/>
                    <a:pt x="332" y="593"/>
                    <a:pt x="240" y="540"/>
                  </a:cubicBezTo>
                  <a:lnTo>
                    <a:pt x="183" y="498"/>
                  </a:lnTo>
                  <a:cubicBezTo>
                    <a:pt x="69" y="398"/>
                    <a:pt x="0" y="227"/>
                    <a:pt x="31" y="112"/>
                  </a:cubicBezTo>
                  <a:cubicBezTo>
                    <a:pt x="57" y="20"/>
                    <a:pt x="147" y="1"/>
                    <a:pt x="240" y="55"/>
                  </a:cubicBezTo>
                  <a:cubicBezTo>
                    <a:pt x="258" y="66"/>
                    <a:pt x="275" y="77"/>
                    <a:pt x="292" y="9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3570675" y="3066875"/>
              <a:ext cx="11550" cy="15175"/>
            </a:xfrm>
            <a:custGeom>
              <a:avLst/>
              <a:gdLst/>
              <a:ahLst/>
              <a:cxnLst/>
              <a:rect l="l" t="t" r="r" b="b"/>
              <a:pathLst>
                <a:path w="462" h="607" extrusionOk="0">
                  <a:moveTo>
                    <a:pt x="233" y="63"/>
                  </a:moveTo>
                  <a:cubicBezTo>
                    <a:pt x="329" y="118"/>
                    <a:pt x="416" y="242"/>
                    <a:pt x="438" y="367"/>
                  </a:cubicBezTo>
                  <a:cubicBezTo>
                    <a:pt x="462" y="512"/>
                    <a:pt x="396" y="607"/>
                    <a:pt x="282" y="571"/>
                  </a:cubicBezTo>
                  <a:lnTo>
                    <a:pt x="232" y="547"/>
                  </a:lnTo>
                  <a:cubicBezTo>
                    <a:pt x="137" y="491"/>
                    <a:pt x="45" y="364"/>
                    <a:pt x="27" y="239"/>
                  </a:cubicBezTo>
                  <a:cubicBezTo>
                    <a:pt x="0" y="93"/>
                    <a:pt x="69" y="1"/>
                    <a:pt x="183" y="41"/>
                  </a:cubicBezTo>
                  <a:cubicBezTo>
                    <a:pt x="201" y="47"/>
                    <a:pt x="218" y="53"/>
                    <a:pt x="233" y="6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3539650" y="3055575"/>
              <a:ext cx="11350" cy="15375"/>
            </a:xfrm>
            <a:custGeom>
              <a:avLst/>
              <a:gdLst/>
              <a:ahLst/>
              <a:cxnLst/>
              <a:rect l="l" t="t" r="r" b="b"/>
              <a:pathLst>
                <a:path w="454" h="615" extrusionOk="0">
                  <a:moveTo>
                    <a:pt x="224" y="65"/>
                  </a:moveTo>
                  <a:cubicBezTo>
                    <a:pt x="327" y="125"/>
                    <a:pt x="417" y="264"/>
                    <a:pt x="431" y="393"/>
                  </a:cubicBezTo>
                  <a:cubicBezTo>
                    <a:pt x="454" y="542"/>
                    <a:pt x="373" y="614"/>
                    <a:pt x="252" y="565"/>
                  </a:cubicBezTo>
                  <a:lnTo>
                    <a:pt x="224" y="554"/>
                  </a:lnTo>
                  <a:cubicBezTo>
                    <a:pt x="118" y="493"/>
                    <a:pt x="26" y="352"/>
                    <a:pt x="15" y="224"/>
                  </a:cubicBezTo>
                  <a:cubicBezTo>
                    <a:pt x="1" y="83"/>
                    <a:pt x="77" y="1"/>
                    <a:pt x="196" y="51"/>
                  </a:cubicBezTo>
                  <a:cubicBezTo>
                    <a:pt x="204" y="55"/>
                    <a:pt x="214" y="59"/>
                    <a:pt x="224" y="6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3508175" y="3041300"/>
              <a:ext cx="10975" cy="15425"/>
            </a:xfrm>
            <a:custGeom>
              <a:avLst/>
              <a:gdLst/>
              <a:ahLst/>
              <a:cxnLst/>
              <a:rect l="l" t="t" r="r" b="b"/>
              <a:pathLst>
                <a:path w="439" h="617" extrusionOk="0">
                  <a:moveTo>
                    <a:pt x="225" y="74"/>
                  </a:moveTo>
                  <a:cubicBezTo>
                    <a:pt x="333" y="136"/>
                    <a:pt x="425" y="289"/>
                    <a:pt x="430" y="417"/>
                  </a:cubicBezTo>
                  <a:cubicBezTo>
                    <a:pt x="439" y="554"/>
                    <a:pt x="349" y="616"/>
                    <a:pt x="235" y="564"/>
                  </a:cubicBezTo>
                  <a:lnTo>
                    <a:pt x="217" y="557"/>
                  </a:lnTo>
                  <a:cubicBezTo>
                    <a:pt x="110" y="495"/>
                    <a:pt x="15" y="335"/>
                    <a:pt x="8" y="204"/>
                  </a:cubicBezTo>
                  <a:cubicBezTo>
                    <a:pt x="1" y="63"/>
                    <a:pt x="89" y="0"/>
                    <a:pt x="207" y="64"/>
                  </a:cubicBezTo>
                  <a:cubicBezTo>
                    <a:pt x="213" y="67"/>
                    <a:pt x="220" y="70"/>
                    <a:pt x="225" y="7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3444625" y="3004225"/>
              <a:ext cx="11100" cy="15325"/>
            </a:xfrm>
            <a:custGeom>
              <a:avLst/>
              <a:gdLst/>
              <a:ahLst/>
              <a:cxnLst/>
              <a:rect l="l" t="t" r="r" b="b"/>
              <a:pathLst>
                <a:path w="444" h="613" extrusionOk="0">
                  <a:moveTo>
                    <a:pt x="239" y="71"/>
                  </a:moveTo>
                  <a:cubicBezTo>
                    <a:pt x="360" y="151"/>
                    <a:pt x="444" y="322"/>
                    <a:pt x="433" y="446"/>
                  </a:cubicBezTo>
                  <a:cubicBezTo>
                    <a:pt x="420" y="568"/>
                    <a:pt x="332" y="612"/>
                    <a:pt x="222" y="549"/>
                  </a:cubicBezTo>
                  <a:lnTo>
                    <a:pt x="203" y="538"/>
                  </a:lnTo>
                  <a:cubicBezTo>
                    <a:pt x="84" y="456"/>
                    <a:pt x="0" y="290"/>
                    <a:pt x="9" y="163"/>
                  </a:cubicBezTo>
                  <a:cubicBezTo>
                    <a:pt x="20" y="39"/>
                    <a:pt x="115" y="0"/>
                    <a:pt x="223" y="63"/>
                  </a:cubicBezTo>
                  <a:cubicBezTo>
                    <a:pt x="229" y="66"/>
                    <a:pt x="233" y="69"/>
                    <a:pt x="239" y="7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3412975" y="2981500"/>
              <a:ext cx="11400" cy="15175"/>
            </a:xfrm>
            <a:custGeom>
              <a:avLst/>
              <a:gdLst/>
              <a:ahLst/>
              <a:cxnLst/>
              <a:rect l="l" t="t" r="r" b="b"/>
              <a:pathLst>
                <a:path w="456" h="607" extrusionOk="0">
                  <a:moveTo>
                    <a:pt x="266" y="85"/>
                  </a:moveTo>
                  <a:cubicBezTo>
                    <a:pt x="380" y="177"/>
                    <a:pt x="455" y="343"/>
                    <a:pt x="436" y="465"/>
                  </a:cubicBezTo>
                  <a:cubicBezTo>
                    <a:pt x="420" y="573"/>
                    <a:pt x="326" y="607"/>
                    <a:pt x="229" y="551"/>
                  </a:cubicBezTo>
                  <a:lnTo>
                    <a:pt x="192" y="524"/>
                  </a:lnTo>
                  <a:cubicBezTo>
                    <a:pt x="77" y="437"/>
                    <a:pt x="1" y="271"/>
                    <a:pt x="17" y="138"/>
                  </a:cubicBezTo>
                  <a:cubicBezTo>
                    <a:pt x="38" y="32"/>
                    <a:pt x="126" y="0"/>
                    <a:pt x="229" y="60"/>
                  </a:cubicBezTo>
                  <a:cubicBezTo>
                    <a:pt x="242" y="67"/>
                    <a:pt x="254" y="76"/>
                    <a:pt x="266" y="8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3396050" y="2061750"/>
              <a:ext cx="11725" cy="15125"/>
            </a:xfrm>
            <a:custGeom>
              <a:avLst/>
              <a:gdLst/>
              <a:ahLst/>
              <a:cxnLst/>
              <a:rect l="l" t="t" r="r" b="b"/>
              <a:pathLst>
                <a:path w="469" h="605" extrusionOk="0">
                  <a:moveTo>
                    <a:pt x="239" y="60"/>
                  </a:moveTo>
                  <a:cubicBezTo>
                    <a:pt x="335" y="116"/>
                    <a:pt x="420" y="243"/>
                    <a:pt x="442" y="368"/>
                  </a:cubicBezTo>
                  <a:cubicBezTo>
                    <a:pt x="469" y="516"/>
                    <a:pt x="396" y="605"/>
                    <a:pt x="280" y="570"/>
                  </a:cubicBezTo>
                  <a:lnTo>
                    <a:pt x="236" y="548"/>
                  </a:lnTo>
                  <a:cubicBezTo>
                    <a:pt x="135" y="491"/>
                    <a:pt x="49" y="361"/>
                    <a:pt x="27" y="234"/>
                  </a:cubicBezTo>
                  <a:cubicBezTo>
                    <a:pt x="0" y="86"/>
                    <a:pt x="77" y="0"/>
                    <a:pt x="191" y="39"/>
                  </a:cubicBezTo>
                  <a:cubicBezTo>
                    <a:pt x="208" y="45"/>
                    <a:pt x="223" y="52"/>
                    <a:pt x="239" y="6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3381650" y="2956325"/>
              <a:ext cx="11775" cy="14875"/>
            </a:xfrm>
            <a:custGeom>
              <a:avLst/>
              <a:gdLst/>
              <a:ahLst/>
              <a:cxnLst/>
              <a:rect l="l" t="t" r="r" b="b"/>
              <a:pathLst>
                <a:path w="471" h="595" extrusionOk="0">
                  <a:moveTo>
                    <a:pt x="291" y="93"/>
                  </a:moveTo>
                  <a:cubicBezTo>
                    <a:pt x="405" y="190"/>
                    <a:pt x="470" y="359"/>
                    <a:pt x="442" y="475"/>
                  </a:cubicBezTo>
                  <a:cubicBezTo>
                    <a:pt x="419" y="575"/>
                    <a:pt x="331" y="595"/>
                    <a:pt x="236" y="540"/>
                  </a:cubicBezTo>
                  <a:lnTo>
                    <a:pt x="186" y="507"/>
                  </a:lnTo>
                  <a:cubicBezTo>
                    <a:pt x="72" y="405"/>
                    <a:pt x="1" y="232"/>
                    <a:pt x="31" y="118"/>
                  </a:cubicBezTo>
                  <a:cubicBezTo>
                    <a:pt x="56" y="22"/>
                    <a:pt x="144" y="1"/>
                    <a:pt x="239" y="57"/>
                  </a:cubicBezTo>
                  <a:cubicBezTo>
                    <a:pt x="257" y="68"/>
                    <a:pt x="275" y="79"/>
                    <a:pt x="291" y="9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3365200" y="2053350"/>
              <a:ext cx="11950" cy="14750"/>
            </a:xfrm>
            <a:custGeom>
              <a:avLst/>
              <a:gdLst/>
              <a:ahLst/>
              <a:cxnLst/>
              <a:rect l="l" t="t" r="r" b="b"/>
              <a:pathLst>
                <a:path w="478" h="590" extrusionOk="0">
                  <a:moveTo>
                    <a:pt x="239" y="49"/>
                  </a:moveTo>
                  <a:cubicBezTo>
                    <a:pt x="331" y="102"/>
                    <a:pt x="415" y="220"/>
                    <a:pt x="443" y="344"/>
                  </a:cubicBezTo>
                  <a:cubicBezTo>
                    <a:pt x="477" y="492"/>
                    <a:pt x="412" y="590"/>
                    <a:pt x="298" y="563"/>
                  </a:cubicBezTo>
                  <a:lnTo>
                    <a:pt x="236" y="537"/>
                  </a:lnTo>
                  <a:cubicBezTo>
                    <a:pt x="144" y="485"/>
                    <a:pt x="61" y="369"/>
                    <a:pt x="34" y="245"/>
                  </a:cubicBezTo>
                  <a:cubicBezTo>
                    <a:pt x="1" y="98"/>
                    <a:pt x="66" y="0"/>
                    <a:pt x="176" y="24"/>
                  </a:cubicBezTo>
                  <a:cubicBezTo>
                    <a:pt x="199" y="29"/>
                    <a:pt x="219" y="38"/>
                    <a:pt x="239" y="4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3351150" y="2928600"/>
              <a:ext cx="11850" cy="14750"/>
            </a:xfrm>
            <a:custGeom>
              <a:avLst/>
              <a:gdLst/>
              <a:ahLst/>
              <a:cxnLst/>
              <a:rect l="l" t="t" r="r" b="b"/>
              <a:pathLst>
                <a:path w="474" h="590" extrusionOk="0">
                  <a:moveTo>
                    <a:pt x="306" y="103"/>
                  </a:moveTo>
                  <a:cubicBezTo>
                    <a:pt x="418" y="211"/>
                    <a:pt x="473" y="379"/>
                    <a:pt x="436" y="485"/>
                  </a:cubicBezTo>
                  <a:cubicBezTo>
                    <a:pt x="408" y="570"/>
                    <a:pt x="328" y="590"/>
                    <a:pt x="236" y="537"/>
                  </a:cubicBezTo>
                  <a:lnTo>
                    <a:pt x="172" y="491"/>
                  </a:lnTo>
                  <a:cubicBezTo>
                    <a:pt x="61" y="384"/>
                    <a:pt x="1" y="212"/>
                    <a:pt x="39" y="102"/>
                  </a:cubicBezTo>
                  <a:cubicBezTo>
                    <a:pt x="66" y="17"/>
                    <a:pt x="150" y="0"/>
                    <a:pt x="239" y="51"/>
                  </a:cubicBezTo>
                  <a:cubicBezTo>
                    <a:pt x="263" y="64"/>
                    <a:pt x="287" y="83"/>
                    <a:pt x="306" y="10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3292675" y="2866425"/>
              <a:ext cx="12050" cy="14350"/>
            </a:xfrm>
            <a:custGeom>
              <a:avLst/>
              <a:gdLst/>
              <a:ahLst/>
              <a:cxnLst/>
              <a:rect l="l" t="t" r="r" b="b"/>
              <a:pathLst>
                <a:path w="482" h="574" extrusionOk="0">
                  <a:moveTo>
                    <a:pt x="337" y="125"/>
                  </a:moveTo>
                  <a:cubicBezTo>
                    <a:pt x="444" y="251"/>
                    <a:pt x="482" y="419"/>
                    <a:pt x="427" y="511"/>
                  </a:cubicBezTo>
                  <a:cubicBezTo>
                    <a:pt x="393" y="573"/>
                    <a:pt x="317" y="573"/>
                    <a:pt x="241" y="530"/>
                  </a:cubicBezTo>
                  <a:lnTo>
                    <a:pt x="142" y="447"/>
                  </a:lnTo>
                  <a:cubicBezTo>
                    <a:pt x="38" y="325"/>
                    <a:pt x="1" y="154"/>
                    <a:pt x="54" y="66"/>
                  </a:cubicBezTo>
                  <a:cubicBezTo>
                    <a:pt x="91" y="5"/>
                    <a:pt x="168" y="1"/>
                    <a:pt x="243" y="44"/>
                  </a:cubicBezTo>
                  <a:cubicBezTo>
                    <a:pt x="280" y="65"/>
                    <a:pt x="310" y="93"/>
                    <a:pt x="337" y="12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3251150" y="2051425"/>
              <a:ext cx="11925" cy="13925"/>
            </a:xfrm>
            <a:custGeom>
              <a:avLst/>
              <a:gdLst/>
              <a:ahLst/>
              <a:cxnLst/>
              <a:rect l="l" t="t" r="r" b="b"/>
              <a:pathLst>
                <a:path w="477" h="557" extrusionOk="0">
                  <a:moveTo>
                    <a:pt x="239" y="35"/>
                  </a:moveTo>
                  <a:cubicBezTo>
                    <a:pt x="317" y="84"/>
                    <a:pt x="378" y="155"/>
                    <a:pt x="417" y="239"/>
                  </a:cubicBezTo>
                  <a:cubicBezTo>
                    <a:pt x="477" y="388"/>
                    <a:pt x="457" y="526"/>
                    <a:pt x="359" y="548"/>
                  </a:cubicBezTo>
                  <a:cubicBezTo>
                    <a:pt x="319" y="557"/>
                    <a:pt x="278" y="545"/>
                    <a:pt x="236" y="522"/>
                  </a:cubicBezTo>
                  <a:cubicBezTo>
                    <a:pt x="172" y="484"/>
                    <a:pt x="103" y="405"/>
                    <a:pt x="62" y="320"/>
                  </a:cubicBezTo>
                  <a:cubicBezTo>
                    <a:pt x="0" y="170"/>
                    <a:pt x="20" y="32"/>
                    <a:pt x="119" y="10"/>
                  </a:cubicBezTo>
                  <a:cubicBezTo>
                    <a:pt x="155" y="0"/>
                    <a:pt x="197" y="10"/>
                    <a:pt x="239" y="3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3239025" y="2796600"/>
              <a:ext cx="12000" cy="14225"/>
            </a:xfrm>
            <a:custGeom>
              <a:avLst/>
              <a:gdLst/>
              <a:ahLst/>
              <a:cxnLst/>
              <a:rect l="l" t="t" r="r" b="b"/>
              <a:pathLst>
                <a:path w="480" h="569" extrusionOk="0">
                  <a:moveTo>
                    <a:pt x="367" y="159"/>
                  </a:moveTo>
                  <a:cubicBezTo>
                    <a:pt x="457" y="296"/>
                    <a:pt x="480" y="461"/>
                    <a:pt x="411" y="527"/>
                  </a:cubicBezTo>
                  <a:cubicBezTo>
                    <a:pt x="370" y="569"/>
                    <a:pt x="304" y="562"/>
                    <a:pt x="236" y="523"/>
                  </a:cubicBezTo>
                  <a:cubicBezTo>
                    <a:pt x="187" y="494"/>
                    <a:pt x="145" y="455"/>
                    <a:pt x="113" y="407"/>
                  </a:cubicBezTo>
                  <a:lnTo>
                    <a:pt x="113" y="403"/>
                  </a:lnTo>
                  <a:cubicBezTo>
                    <a:pt x="22" y="272"/>
                    <a:pt x="0" y="110"/>
                    <a:pt x="68" y="43"/>
                  </a:cubicBezTo>
                  <a:cubicBezTo>
                    <a:pt x="113" y="0"/>
                    <a:pt x="176" y="4"/>
                    <a:pt x="241" y="42"/>
                  </a:cubicBezTo>
                  <a:cubicBezTo>
                    <a:pt x="290" y="71"/>
                    <a:pt x="333" y="112"/>
                    <a:pt x="367" y="15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3159600" y="2099525"/>
              <a:ext cx="12000" cy="14225"/>
            </a:xfrm>
            <a:custGeom>
              <a:avLst/>
              <a:gdLst/>
              <a:ahLst/>
              <a:cxnLst/>
              <a:rect l="l" t="t" r="r" b="b"/>
              <a:pathLst>
                <a:path w="480" h="569" extrusionOk="0">
                  <a:moveTo>
                    <a:pt x="371" y="166"/>
                  </a:moveTo>
                  <a:cubicBezTo>
                    <a:pt x="462" y="297"/>
                    <a:pt x="480" y="461"/>
                    <a:pt x="412" y="531"/>
                  </a:cubicBezTo>
                  <a:cubicBezTo>
                    <a:pt x="370" y="569"/>
                    <a:pt x="304" y="566"/>
                    <a:pt x="240" y="528"/>
                  </a:cubicBezTo>
                  <a:cubicBezTo>
                    <a:pt x="190" y="498"/>
                    <a:pt x="147" y="456"/>
                    <a:pt x="113" y="408"/>
                  </a:cubicBezTo>
                  <a:cubicBezTo>
                    <a:pt x="23" y="272"/>
                    <a:pt x="0" y="110"/>
                    <a:pt x="73" y="42"/>
                  </a:cubicBezTo>
                  <a:cubicBezTo>
                    <a:pt x="113" y="0"/>
                    <a:pt x="177" y="3"/>
                    <a:pt x="242" y="40"/>
                  </a:cubicBezTo>
                  <a:cubicBezTo>
                    <a:pt x="293" y="73"/>
                    <a:pt x="338" y="114"/>
                    <a:pt x="371" y="16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3133525" y="2601150"/>
              <a:ext cx="12150" cy="13775"/>
            </a:xfrm>
            <a:custGeom>
              <a:avLst/>
              <a:gdLst/>
              <a:ahLst/>
              <a:cxnLst/>
              <a:rect l="l" t="t" r="r" b="b"/>
              <a:pathLst>
                <a:path w="486" h="551" extrusionOk="0">
                  <a:moveTo>
                    <a:pt x="239" y="30"/>
                  </a:moveTo>
                  <a:cubicBezTo>
                    <a:pt x="313" y="72"/>
                    <a:pt x="384" y="156"/>
                    <a:pt x="424" y="253"/>
                  </a:cubicBezTo>
                  <a:cubicBezTo>
                    <a:pt x="486" y="406"/>
                    <a:pt x="451" y="535"/>
                    <a:pt x="348" y="546"/>
                  </a:cubicBezTo>
                  <a:cubicBezTo>
                    <a:pt x="312" y="550"/>
                    <a:pt x="275" y="542"/>
                    <a:pt x="245" y="522"/>
                  </a:cubicBezTo>
                  <a:cubicBezTo>
                    <a:pt x="172" y="480"/>
                    <a:pt x="100" y="394"/>
                    <a:pt x="61" y="298"/>
                  </a:cubicBezTo>
                  <a:cubicBezTo>
                    <a:pt x="1" y="144"/>
                    <a:pt x="31" y="12"/>
                    <a:pt x="135" y="1"/>
                  </a:cubicBezTo>
                  <a:cubicBezTo>
                    <a:pt x="172" y="1"/>
                    <a:pt x="208" y="11"/>
                    <a:pt x="239" y="3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3125200" y="2141200"/>
              <a:ext cx="12125" cy="14375"/>
            </a:xfrm>
            <a:custGeom>
              <a:avLst/>
              <a:gdLst/>
              <a:ahLst/>
              <a:cxnLst/>
              <a:rect l="l" t="t" r="r" b="b"/>
              <a:pathLst>
                <a:path w="485" h="575" extrusionOk="0">
                  <a:moveTo>
                    <a:pt x="339" y="131"/>
                  </a:moveTo>
                  <a:cubicBezTo>
                    <a:pt x="447" y="255"/>
                    <a:pt x="484" y="425"/>
                    <a:pt x="427" y="508"/>
                  </a:cubicBezTo>
                  <a:cubicBezTo>
                    <a:pt x="388" y="569"/>
                    <a:pt x="316" y="575"/>
                    <a:pt x="240" y="530"/>
                  </a:cubicBezTo>
                  <a:lnTo>
                    <a:pt x="144" y="449"/>
                  </a:lnTo>
                  <a:cubicBezTo>
                    <a:pt x="38" y="322"/>
                    <a:pt x="1" y="155"/>
                    <a:pt x="58" y="66"/>
                  </a:cubicBezTo>
                  <a:cubicBezTo>
                    <a:pt x="94" y="6"/>
                    <a:pt x="165" y="0"/>
                    <a:pt x="239" y="43"/>
                  </a:cubicBezTo>
                  <a:cubicBezTo>
                    <a:pt x="277" y="67"/>
                    <a:pt x="311" y="96"/>
                    <a:pt x="339" y="13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3095200" y="2478525"/>
              <a:ext cx="11825" cy="14700"/>
            </a:xfrm>
            <a:custGeom>
              <a:avLst/>
              <a:gdLst/>
              <a:ahLst/>
              <a:cxnLst/>
              <a:rect l="l" t="t" r="r" b="b"/>
              <a:pathLst>
                <a:path w="473" h="588" extrusionOk="0">
                  <a:moveTo>
                    <a:pt x="244" y="55"/>
                  </a:moveTo>
                  <a:cubicBezTo>
                    <a:pt x="331" y="105"/>
                    <a:pt x="412" y="217"/>
                    <a:pt x="439" y="334"/>
                  </a:cubicBezTo>
                  <a:cubicBezTo>
                    <a:pt x="473" y="484"/>
                    <a:pt x="416" y="587"/>
                    <a:pt x="301" y="561"/>
                  </a:cubicBezTo>
                  <a:lnTo>
                    <a:pt x="236" y="536"/>
                  </a:lnTo>
                  <a:cubicBezTo>
                    <a:pt x="148" y="486"/>
                    <a:pt x="60" y="364"/>
                    <a:pt x="38" y="250"/>
                  </a:cubicBezTo>
                  <a:cubicBezTo>
                    <a:pt x="0" y="101"/>
                    <a:pt x="62" y="1"/>
                    <a:pt x="176" y="27"/>
                  </a:cubicBezTo>
                  <a:cubicBezTo>
                    <a:pt x="200" y="33"/>
                    <a:pt x="223" y="41"/>
                    <a:pt x="244" y="5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3087175" y="2438300"/>
              <a:ext cx="11675" cy="15025"/>
            </a:xfrm>
            <a:custGeom>
              <a:avLst/>
              <a:gdLst/>
              <a:ahLst/>
              <a:cxnLst/>
              <a:rect l="l" t="t" r="r" b="b"/>
              <a:pathLst>
                <a:path w="467" h="601" extrusionOk="0">
                  <a:moveTo>
                    <a:pt x="444" y="373"/>
                  </a:moveTo>
                  <a:cubicBezTo>
                    <a:pt x="466" y="518"/>
                    <a:pt x="397" y="600"/>
                    <a:pt x="282" y="564"/>
                  </a:cubicBezTo>
                  <a:lnTo>
                    <a:pt x="232" y="545"/>
                  </a:lnTo>
                  <a:cubicBezTo>
                    <a:pt x="137" y="489"/>
                    <a:pt x="54" y="366"/>
                    <a:pt x="27" y="237"/>
                  </a:cubicBezTo>
                  <a:cubicBezTo>
                    <a:pt x="1" y="90"/>
                    <a:pt x="73" y="1"/>
                    <a:pt x="189" y="36"/>
                  </a:cubicBezTo>
                  <a:cubicBezTo>
                    <a:pt x="203" y="41"/>
                    <a:pt x="217" y="48"/>
                    <a:pt x="231" y="55"/>
                  </a:cubicBezTo>
                  <a:cubicBezTo>
                    <a:pt x="330" y="114"/>
                    <a:pt x="420" y="244"/>
                    <a:pt x="444" y="37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3081750" y="2399000"/>
              <a:ext cx="11275" cy="15300"/>
            </a:xfrm>
            <a:custGeom>
              <a:avLst/>
              <a:gdLst/>
              <a:ahLst/>
              <a:cxnLst/>
              <a:rect l="l" t="t" r="r" b="b"/>
              <a:pathLst>
                <a:path w="451" h="612" extrusionOk="0">
                  <a:moveTo>
                    <a:pt x="439" y="395"/>
                  </a:moveTo>
                  <a:cubicBezTo>
                    <a:pt x="451" y="533"/>
                    <a:pt x="374" y="611"/>
                    <a:pt x="255" y="561"/>
                  </a:cubicBezTo>
                  <a:lnTo>
                    <a:pt x="225" y="551"/>
                  </a:lnTo>
                  <a:cubicBezTo>
                    <a:pt x="126" y="494"/>
                    <a:pt x="31" y="352"/>
                    <a:pt x="20" y="222"/>
                  </a:cubicBezTo>
                  <a:cubicBezTo>
                    <a:pt x="0" y="76"/>
                    <a:pt x="85" y="1"/>
                    <a:pt x="200" y="45"/>
                  </a:cubicBezTo>
                  <a:cubicBezTo>
                    <a:pt x="209" y="49"/>
                    <a:pt x="219" y="54"/>
                    <a:pt x="228" y="59"/>
                  </a:cubicBezTo>
                  <a:cubicBezTo>
                    <a:pt x="331" y="119"/>
                    <a:pt x="423" y="260"/>
                    <a:pt x="439" y="39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3078325" y="2323775"/>
              <a:ext cx="10725" cy="15550"/>
            </a:xfrm>
            <a:custGeom>
              <a:avLst/>
              <a:gdLst/>
              <a:ahLst/>
              <a:cxnLst/>
              <a:rect l="l" t="t" r="r" b="b"/>
              <a:pathLst>
                <a:path w="429" h="622" extrusionOk="0">
                  <a:moveTo>
                    <a:pt x="210" y="553"/>
                  </a:moveTo>
                  <a:cubicBezTo>
                    <a:pt x="91" y="481"/>
                    <a:pt x="1" y="322"/>
                    <a:pt x="1" y="183"/>
                  </a:cubicBezTo>
                  <a:cubicBezTo>
                    <a:pt x="5" y="52"/>
                    <a:pt x="97" y="0"/>
                    <a:pt x="208" y="66"/>
                  </a:cubicBezTo>
                  <a:cubicBezTo>
                    <a:pt x="211" y="66"/>
                    <a:pt x="213" y="67"/>
                    <a:pt x="215" y="68"/>
                  </a:cubicBezTo>
                  <a:cubicBezTo>
                    <a:pt x="334" y="137"/>
                    <a:pt x="429" y="307"/>
                    <a:pt x="424" y="435"/>
                  </a:cubicBezTo>
                  <a:cubicBezTo>
                    <a:pt x="424" y="572"/>
                    <a:pt x="328" y="622"/>
                    <a:pt x="210" y="55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3"/>
            <p:cNvSpPr/>
            <p:nvPr/>
          </p:nvSpPr>
          <p:spPr>
            <a:xfrm>
              <a:off x="3079875" y="2288400"/>
              <a:ext cx="11200" cy="15325"/>
            </a:xfrm>
            <a:custGeom>
              <a:avLst/>
              <a:gdLst/>
              <a:ahLst/>
              <a:cxnLst/>
              <a:rect l="l" t="t" r="r" b="b"/>
              <a:pathLst>
                <a:path w="448" h="613" extrusionOk="0">
                  <a:moveTo>
                    <a:pt x="202" y="537"/>
                  </a:moveTo>
                  <a:cubicBezTo>
                    <a:pt x="84" y="460"/>
                    <a:pt x="0" y="289"/>
                    <a:pt x="11" y="165"/>
                  </a:cubicBezTo>
                  <a:cubicBezTo>
                    <a:pt x="22" y="45"/>
                    <a:pt x="112" y="0"/>
                    <a:pt x="215" y="60"/>
                  </a:cubicBezTo>
                  <a:cubicBezTo>
                    <a:pt x="224" y="64"/>
                    <a:pt x="233" y="71"/>
                    <a:pt x="241" y="77"/>
                  </a:cubicBezTo>
                  <a:cubicBezTo>
                    <a:pt x="364" y="156"/>
                    <a:pt x="448" y="328"/>
                    <a:pt x="431" y="450"/>
                  </a:cubicBezTo>
                  <a:cubicBezTo>
                    <a:pt x="424" y="572"/>
                    <a:pt x="332" y="612"/>
                    <a:pt x="224" y="55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3"/>
            <p:cNvSpPr/>
            <p:nvPr/>
          </p:nvSpPr>
          <p:spPr>
            <a:xfrm>
              <a:off x="3083975" y="2254700"/>
              <a:ext cx="11500" cy="15150"/>
            </a:xfrm>
            <a:custGeom>
              <a:avLst/>
              <a:gdLst/>
              <a:ahLst/>
              <a:cxnLst/>
              <a:rect l="l" t="t" r="r" b="b"/>
              <a:pathLst>
                <a:path w="460" h="606" extrusionOk="0">
                  <a:moveTo>
                    <a:pt x="190" y="520"/>
                  </a:moveTo>
                  <a:cubicBezTo>
                    <a:pt x="76" y="432"/>
                    <a:pt x="1" y="261"/>
                    <a:pt x="24" y="142"/>
                  </a:cubicBezTo>
                  <a:cubicBezTo>
                    <a:pt x="41" y="32"/>
                    <a:pt x="126" y="0"/>
                    <a:pt x="226" y="57"/>
                  </a:cubicBezTo>
                  <a:cubicBezTo>
                    <a:pt x="242" y="66"/>
                    <a:pt x="256" y="76"/>
                    <a:pt x="268" y="87"/>
                  </a:cubicBezTo>
                  <a:cubicBezTo>
                    <a:pt x="382" y="173"/>
                    <a:pt x="459" y="342"/>
                    <a:pt x="440" y="466"/>
                  </a:cubicBezTo>
                  <a:cubicBezTo>
                    <a:pt x="420" y="573"/>
                    <a:pt x="332" y="605"/>
                    <a:pt x="229" y="54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3090675" y="2223025"/>
              <a:ext cx="11650" cy="14850"/>
            </a:xfrm>
            <a:custGeom>
              <a:avLst/>
              <a:gdLst/>
              <a:ahLst/>
              <a:cxnLst/>
              <a:rect l="l" t="t" r="r" b="b"/>
              <a:pathLst>
                <a:path w="466" h="594" extrusionOk="0">
                  <a:moveTo>
                    <a:pt x="179" y="499"/>
                  </a:moveTo>
                  <a:cubicBezTo>
                    <a:pt x="68" y="404"/>
                    <a:pt x="0" y="229"/>
                    <a:pt x="27" y="117"/>
                  </a:cubicBezTo>
                  <a:cubicBezTo>
                    <a:pt x="53" y="21"/>
                    <a:pt x="140" y="0"/>
                    <a:pt x="236" y="56"/>
                  </a:cubicBezTo>
                  <a:cubicBezTo>
                    <a:pt x="254" y="66"/>
                    <a:pt x="271" y="78"/>
                    <a:pt x="287" y="92"/>
                  </a:cubicBezTo>
                  <a:cubicBezTo>
                    <a:pt x="402" y="188"/>
                    <a:pt x="466" y="363"/>
                    <a:pt x="439" y="478"/>
                  </a:cubicBezTo>
                  <a:cubicBezTo>
                    <a:pt x="411" y="572"/>
                    <a:pt x="328" y="594"/>
                    <a:pt x="233" y="53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3099800" y="2193325"/>
              <a:ext cx="11875" cy="14775"/>
            </a:xfrm>
            <a:custGeom>
              <a:avLst/>
              <a:gdLst/>
              <a:ahLst/>
              <a:cxnLst/>
              <a:rect l="l" t="t" r="r" b="b"/>
              <a:pathLst>
                <a:path w="475" h="591" extrusionOk="0">
                  <a:moveTo>
                    <a:pt x="169" y="487"/>
                  </a:moveTo>
                  <a:cubicBezTo>
                    <a:pt x="58" y="380"/>
                    <a:pt x="0" y="211"/>
                    <a:pt x="39" y="105"/>
                  </a:cubicBezTo>
                  <a:cubicBezTo>
                    <a:pt x="69" y="21"/>
                    <a:pt x="147" y="1"/>
                    <a:pt x="232" y="49"/>
                  </a:cubicBezTo>
                  <a:cubicBezTo>
                    <a:pt x="260" y="66"/>
                    <a:pt x="285" y="87"/>
                    <a:pt x="307" y="111"/>
                  </a:cubicBezTo>
                  <a:cubicBezTo>
                    <a:pt x="417" y="214"/>
                    <a:pt x="474" y="388"/>
                    <a:pt x="435" y="493"/>
                  </a:cubicBezTo>
                  <a:cubicBezTo>
                    <a:pt x="405" y="576"/>
                    <a:pt x="324" y="590"/>
                    <a:pt x="237" y="54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3111375" y="2166050"/>
              <a:ext cx="11975" cy="14475"/>
            </a:xfrm>
            <a:custGeom>
              <a:avLst/>
              <a:gdLst/>
              <a:ahLst/>
              <a:cxnLst/>
              <a:rect l="l" t="t" r="r" b="b"/>
              <a:pathLst>
                <a:path w="479" h="579" extrusionOk="0">
                  <a:moveTo>
                    <a:pt x="156" y="468"/>
                  </a:moveTo>
                  <a:cubicBezTo>
                    <a:pt x="46" y="351"/>
                    <a:pt x="0" y="177"/>
                    <a:pt x="46" y="80"/>
                  </a:cubicBezTo>
                  <a:cubicBezTo>
                    <a:pt x="81" y="13"/>
                    <a:pt x="156" y="0"/>
                    <a:pt x="239" y="45"/>
                  </a:cubicBezTo>
                  <a:cubicBezTo>
                    <a:pt x="269" y="64"/>
                    <a:pt x="298" y="88"/>
                    <a:pt x="322" y="114"/>
                  </a:cubicBezTo>
                  <a:cubicBezTo>
                    <a:pt x="432" y="231"/>
                    <a:pt x="478" y="403"/>
                    <a:pt x="432" y="498"/>
                  </a:cubicBezTo>
                  <a:cubicBezTo>
                    <a:pt x="397" y="570"/>
                    <a:pt x="321" y="579"/>
                    <a:pt x="240" y="53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3857050" y="2616000"/>
              <a:ext cx="11975" cy="14375"/>
            </a:xfrm>
            <a:custGeom>
              <a:avLst/>
              <a:gdLst/>
              <a:ahLst/>
              <a:cxnLst/>
              <a:rect l="l" t="t" r="r" b="b"/>
              <a:pathLst>
                <a:path w="479" h="575" extrusionOk="0">
                  <a:moveTo>
                    <a:pt x="240" y="535"/>
                  </a:moveTo>
                  <a:cubicBezTo>
                    <a:pt x="154" y="484"/>
                    <a:pt x="73" y="381"/>
                    <a:pt x="43" y="263"/>
                  </a:cubicBezTo>
                  <a:cubicBezTo>
                    <a:pt x="1" y="111"/>
                    <a:pt x="55" y="1"/>
                    <a:pt x="165" y="17"/>
                  </a:cubicBezTo>
                  <a:cubicBezTo>
                    <a:pt x="190" y="22"/>
                    <a:pt x="214" y="31"/>
                    <a:pt x="235" y="44"/>
                  </a:cubicBezTo>
                  <a:cubicBezTo>
                    <a:pt x="321" y="93"/>
                    <a:pt x="404" y="201"/>
                    <a:pt x="437" y="314"/>
                  </a:cubicBezTo>
                  <a:cubicBezTo>
                    <a:pt x="479" y="465"/>
                    <a:pt x="424" y="575"/>
                    <a:pt x="314" y="56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3867100" y="2656225"/>
              <a:ext cx="11925" cy="14900"/>
            </a:xfrm>
            <a:custGeom>
              <a:avLst/>
              <a:gdLst/>
              <a:ahLst/>
              <a:cxnLst/>
              <a:rect l="l" t="t" r="r" b="b"/>
              <a:pathLst>
                <a:path w="477" h="596" extrusionOk="0">
                  <a:moveTo>
                    <a:pt x="34" y="246"/>
                  </a:moveTo>
                  <a:cubicBezTo>
                    <a:pt x="0" y="103"/>
                    <a:pt x="64" y="0"/>
                    <a:pt x="180" y="31"/>
                  </a:cubicBezTo>
                  <a:cubicBezTo>
                    <a:pt x="200" y="37"/>
                    <a:pt x="219" y="45"/>
                    <a:pt x="237" y="56"/>
                  </a:cubicBezTo>
                  <a:cubicBezTo>
                    <a:pt x="329" y="108"/>
                    <a:pt x="414" y="225"/>
                    <a:pt x="442" y="346"/>
                  </a:cubicBezTo>
                  <a:cubicBezTo>
                    <a:pt x="477" y="497"/>
                    <a:pt x="411" y="596"/>
                    <a:pt x="297" y="565"/>
                  </a:cubicBezTo>
                  <a:lnTo>
                    <a:pt x="239" y="544"/>
                  </a:lnTo>
                  <a:cubicBezTo>
                    <a:pt x="144" y="490"/>
                    <a:pt x="64" y="372"/>
                    <a:pt x="34" y="24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3874900" y="2696125"/>
              <a:ext cx="11550" cy="14975"/>
            </a:xfrm>
            <a:custGeom>
              <a:avLst/>
              <a:gdLst/>
              <a:ahLst/>
              <a:cxnLst/>
              <a:rect l="l" t="t" r="r" b="b"/>
              <a:pathLst>
                <a:path w="462" h="599" extrusionOk="0">
                  <a:moveTo>
                    <a:pt x="23" y="225"/>
                  </a:moveTo>
                  <a:cubicBezTo>
                    <a:pt x="0" y="80"/>
                    <a:pt x="77" y="0"/>
                    <a:pt x="191" y="37"/>
                  </a:cubicBezTo>
                  <a:cubicBezTo>
                    <a:pt x="208" y="41"/>
                    <a:pt x="223" y="48"/>
                    <a:pt x="237" y="56"/>
                  </a:cubicBezTo>
                  <a:cubicBezTo>
                    <a:pt x="334" y="112"/>
                    <a:pt x="416" y="242"/>
                    <a:pt x="440" y="368"/>
                  </a:cubicBezTo>
                  <a:cubicBezTo>
                    <a:pt x="462" y="513"/>
                    <a:pt x="389" y="598"/>
                    <a:pt x="274" y="562"/>
                  </a:cubicBezTo>
                  <a:lnTo>
                    <a:pt x="232" y="543"/>
                  </a:lnTo>
                  <a:cubicBezTo>
                    <a:pt x="133" y="485"/>
                    <a:pt x="45" y="356"/>
                    <a:pt x="23" y="22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3880125" y="2734950"/>
              <a:ext cx="11375" cy="15325"/>
            </a:xfrm>
            <a:custGeom>
              <a:avLst/>
              <a:gdLst/>
              <a:ahLst/>
              <a:cxnLst/>
              <a:rect l="l" t="t" r="r" b="b"/>
              <a:pathLst>
                <a:path w="455" h="613" extrusionOk="0">
                  <a:moveTo>
                    <a:pt x="200" y="49"/>
                  </a:moveTo>
                  <a:cubicBezTo>
                    <a:pt x="210" y="53"/>
                    <a:pt x="219" y="57"/>
                    <a:pt x="228" y="63"/>
                  </a:cubicBezTo>
                  <a:cubicBezTo>
                    <a:pt x="332" y="123"/>
                    <a:pt x="426" y="265"/>
                    <a:pt x="440" y="397"/>
                  </a:cubicBezTo>
                  <a:cubicBezTo>
                    <a:pt x="455" y="538"/>
                    <a:pt x="370" y="612"/>
                    <a:pt x="256" y="569"/>
                  </a:cubicBezTo>
                  <a:lnTo>
                    <a:pt x="229" y="554"/>
                  </a:lnTo>
                  <a:cubicBezTo>
                    <a:pt x="122" y="491"/>
                    <a:pt x="31" y="346"/>
                    <a:pt x="20" y="218"/>
                  </a:cubicBezTo>
                  <a:cubicBezTo>
                    <a:pt x="1" y="74"/>
                    <a:pt x="86" y="0"/>
                    <a:pt x="200" y="4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3883575" y="2795575"/>
              <a:ext cx="10625" cy="15700"/>
            </a:xfrm>
            <a:custGeom>
              <a:avLst/>
              <a:gdLst/>
              <a:ahLst/>
              <a:cxnLst/>
              <a:rect l="l" t="t" r="r" b="b"/>
              <a:pathLst>
                <a:path w="425" h="628" extrusionOk="0">
                  <a:moveTo>
                    <a:pt x="215" y="70"/>
                  </a:moveTo>
                  <a:cubicBezTo>
                    <a:pt x="334" y="139"/>
                    <a:pt x="424" y="305"/>
                    <a:pt x="424" y="436"/>
                  </a:cubicBezTo>
                  <a:cubicBezTo>
                    <a:pt x="424" y="572"/>
                    <a:pt x="332" y="628"/>
                    <a:pt x="214" y="560"/>
                  </a:cubicBezTo>
                  <a:cubicBezTo>
                    <a:pt x="93" y="490"/>
                    <a:pt x="1" y="327"/>
                    <a:pt x="1" y="192"/>
                  </a:cubicBezTo>
                  <a:cubicBezTo>
                    <a:pt x="2" y="61"/>
                    <a:pt x="94" y="1"/>
                    <a:pt x="215" y="7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3882975" y="2772825"/>
              <a:ext cx="10975" cy="15525"/>
            </a:xfrm>
            <a:custGeom>
              <a:avLst/>
              <a:gdLst/>
              <a:ahLst/>
              <a:cxnLst/>
              <a:rect l="l" t="t" r="r" b="b"/>
              <a:pathLst>
                <a:path w="439" h="621" extrusionOk="0">
                  <a:moveTo>
                    <a:pt x="211" y="65"/>
                  </a:moveTo>
                  <a:lnTo>
                    <a:pt x="225" y="72"/>
                  </a:lnTo>
                  <a:cubicBezTo>
                    <a:pt x="337" y="136"/>
                    <a:pt x="425" y="289"/>
                    <a:pt x="436" y="421"/>
                  </a:cubicBezTo>
                  <a:lnTo>
                    <a:pt x="432" y="420"/>
                  </a:lnTo>
                  <a:cubicBezTo>
                    <a:pt x="439" y="559"/>
                    <a:pt x="348" y="621"/>
                    <a:pt x="229" y="557"/>
                  </a:cubicBezTo>
                  <a:lnTo>
                    <a:pt x="221" y="557"/>
                  </a:lnTo>
                  <a:cubicBezTo>
                    <a:pt x="107" y="491"/>
                    <a:pt x="16" y="338"/>
                    <a:pt x="12" y="204"/>
                  </a:cubicBezTo>
                  <a:cubicBezTo>
                    <a:pt x="1" y="56"/>
                    <a:pt x="93" y="0"/>
                    <a:pt x="211" y="6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3"/>
            <p:cNvSpPr/>
            <p:nvPr/>
          </p:nvSpPr>
          <p:spPr>
            <a:xfrm>
              <a:off x="3248775" y="2335275"/>
              <a:ext cx="50550" cy="53850"/>
            </a:xfrm>
            <a:custGeom>
              <a:avLst/>
              <a:gdLst/>
              <a:ahLst/>
              <a:cxnLst/>
              <a:rect l="l" t="t" r="r" b="b"/>
              <a:pathLst>
                <a:path w="2022" h="2154" extrusionOk="0">
                  <a:moveTo>
                    <a:pt x="215" y="50"/>
                  </a:moveTo>
                  <a:cubicBezTo>
                    <a:pt x="240" y="66"/>
                    <a:pt x="264" y="84"/>
                    <a:pt x="285" y="105"/>
                  </a:cubicBezTo>
                  <a:lnTo>
                    <a:pt x="1881" y="1671"/>
                  </a:lnTo>
                  <a:cubicBezTo>
                    <a:pt x="1969" y="1756"/>
                    <a:pt x="2022" y="1885"/>
                    <a:pt x="2022" y="1985"/>
                  </a:cubicBezTo>
                  <a:lnTo>
                    <a:pt x="2009" y="2058"/>
                  </a:lnTo>
                  <a:cubicBezTo>
                    <a:pt x="1978" y="2140"/>
                    <a:pt x="1895" y="2154"/>
                    <a:pt x="1811" y="2105"/>
                  </a:cubicBezTo>
                  <a:lnTo>
                    <a:pt x="1739" y="2049"/>
                  </a:lnTo>
                  <a:lnTo>
                    <a:pt x="143" y="478"/>
                  </a:lnTo>
                  <a:cubicBezTo>
                    <a:pt x="55" y="392"/>
                    <a:pt x="0" y="269"/>
                    <a:pt x="2" y="169"/>
                  </a:cubicBezTo>
                  <a:lnTo>
                    <a:pt x="13" y="92"/>
                  </a:lnTo>
                  <a:cubicBezTo>
                    <a:pt x="46" y="14"/>
                    <a:pt x="127" y="0"/>
                    <a:pt x="215" y="5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3"/>
            <p:cNvSpPr/>
            <p:nvPr/>
          </p:nvSpPr>
          <p:spPr>
            <a:xfrm>
              <a:off x="3257650" y="2315675"/>
              <a:ext cx="49000" cy="57250"/>
            </a:xfrm>
            <a:custGeom>
              <a:avLst/>
              <a:gdLst/>
              <a:ahLst/>
              <a:cxnLst/>
              <a:rect l="l" t="t" r="r" b="b"/>
              <a:pathLst>
                <a:path w="1960" h="2290" extrusionOk="0">
                  <a:moveTo>
                    <a:pt x="216" y="47"/>
                  </a:moveTo>
                  <a:cubicBezTo>
                    <a:pt x="248" y="66"/>
                    <a:pt x="277" y="91"/>
                    <a:pt x="302" y="121"/>
                  </a:cubicBezTo>
                  <a:lnTo>
                    <a:pt x="1837" y="1832"/>
                  </a:lnTo>
                  <a:cubicBezTo>
                    <a:pt x="1913" y="1916"/>
                    <a:pt x="1959" y="2029"/>
                    <a:pt x="1959" y="2121"/>
                  </a:cubicBezTo>
                  <a:lnTo>
                    <a:pt x="1940" y="2216"/>
                  </a:lnTo>
                  <a:cubicBezTo>
                    <a:pt x="1901" y="2281"/>
                    <a:pt x="1826" y="2290"/>
                    <a:pt x="1745" y="2244"/>
                  </a:cubicBezTo>
                  <a:lnTo>
                    <a:pt x="1658" y="2171"/>
                  </a:lnTo>
                  <a:lnTo>
                    <a:pt x="122" y="459"/>
                  </a:lnTo>
                  <a:cubicBezTo>
                    <a:pt x="47" y="371"/>
                    <a:pt x="1" y="257"/>
                    <a:pt x="1" y="165"/>
                  </a:cubicBezTo>
                  <a:lnTo>
                    <a:pt x="23" y="79"/>
                  </a:lnTo>
                  <a:cubicBezTo>
                    <a:pt x="61" y="9"/>
                    <a:pt x="136" y="1"/>
                    <a:pt x="216" y="4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3"/>
            <p:cNvSpPr/>
            <p:nvPr/>
          </p:nvSpPr>
          <p:spPr>
            <a:xfrm>
              <a:off x="3615550" y="2817500"/>
              <a:ext cx="38575" cy="66800"/>
            </a:xfrm>
            <a:custGeom>
              <a:avLst/>
              <a:gdLst/>
              <a:ahLst/>
              <a:cxnLst/>
              <a:rect l="l" t="t" r="r" b="b"/>
              <a:pathLst>
                <a:path w="1543" h="2672" extrusionOk="0">
                  <a:moveTo>
                    <a:pt x="214" y="38"/>
                  </a:moveTo>
                  <a:cubicBezTo>
                    <a:pt x="281" y="80"/>
                    <a:pt x="337" y="140"/>
                    <a:pt x="373" y="211"/>
                  </a:cubicBezTo>
                  <a:lnTo>
                    <a:pt x="1489" y="2323"/>
                  </a:lnTo>
                  <a:cubicBezTo>
                    <a:pt x="1522" y="2380"/>
                    <a:pt x="1540" y="2445"/>
                    <a:pt x="1542" y="2511"/>
                  </a:cubicBezTo>
                  <a:cubicBezTo>
                    <a:pt x="1542" y="2581"/>
                    <a:pt x="1519" y="2634"/>
                    <a:pt x="1469" y="2653"/>
                  </a:cubicBezTo>
                  <a:cubicBezTo>
                    <a:pt x="1431" y="2671"/>
                    <a:pt x="1381" y="2664"/>
                    <a:pt x="1328" y="2634"/>
                  </a:cubicBezTo>
                  <a:cubicBezTo>
                    <a:pt x="1259" y="2592"/>
                    <a:pt x="1205" y="2530"/>
                    <a:pt x="1172" y="2459"/>
                  </a:cubicBezTo>
                  <a:lnTo>
                    <a:pt x="49" y="350"/>
                  </a:lnTo>
                  <a:cubicBezTo>
                    <a:pt x="19" y="290"/>
                    <a:pt x="2" y="225"/>
                    <a:pt x="1" y="159"/>
                  </a:cubicBezTo>
                  <a:cubicBezTo>
                    <a:pt x="1" y="94"/>
                    <a:pt x="24" y="41"/>
                    <a:pt x="70" y="20"/>
                  </a:cubicBezTo>
                  <a:cubicBezTo>
                    <a:pt x="112" y="0"/>
                    <a:pt x="162" y="9"/>
                    <a:pt x="214" y="3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3"/>
            <p:cNvSpPr/>
            <p:nvPr/>
          </p:nvSpPr>
          <p:spPr>
            <a:xfrm>
              <a:off x="3191450" y="2721000"/>
              <a:ext cx="11675" cy="14150"/>
            </a:xfrm>
            <a:custGeom>
              <a:avLst/>
              <a:gdLst/>
              <a:ahLst/>
              <a:cxnLst/>
              <a:rect l="l" t="t" r="r" b="b"/>
              <a:pathLst>
                <a:path w="467" h="566" extrusionOk="0">
                  <a:moveTo>
                    <a:pt x="237" y="40"/>
                  </a:moveTo>
                  <a:cubicBezTo>
                    <a:pt x="300" y="79"/>
                    <a:pt x="352" y="133"/>
                    <a:pt x="387" y="199"/>
                  </a:cubicBezTo>
                  <a:cubicBezTo>
                    <a:pt x="466" y="342"/>
                    <a:pt x="466" y="495"/>
                    <a:pt x="381" y="543"/>
                  </a:cubicBezTo>
                  <a:cubicBezTo>
                    <a:pt x="343" y="565"/>
                    <a:pt x="290" y="561"/>
                    <a:pt x="233" y="528"/>
                  </a:cubicBezTo>
                  <a:cubicBezTo>
                    <a:pt x="171" y="487"/>
                    <a:pt x="119" y="433"/>
                    <a:pt x="84" y="367"/>
                  </a:cubicBezTo>
                  <a:cubicBezTo>
                    <a:pt x="0" y="222"/>
                    <a:pt x="5" y="66"/>
                    <a:pt x="85" y="20"/>
                  </a:cubicBezTo>
                  <a:cubicBezTo>
                    <a:pt x="129" y="1"/>
                    <a:pt x="183" y="9"/>
                    <a:pt x="237" y="4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3"/>
            <p:cNvSpPr/>
            <p:nvPr/>
          </p:nvSpPr>
          <p:spPr>
            <a:xfrm>
              <a:off x="3214375" y="2759325"/>
              <a:ext cx="11950" cy="14300"/>
            </a:xfrm>
            <a:custGeom>
              <a:avLst/>
              <a:gdLst/>
              <a:ahLst/>
              <a:cxnLst/>
              <a:rect l="l" t="t" r="r" b="b"/>
              <a:pathLst>
                <a:path w="478" h="572" extrusionOk="0">
                  <a:moveTo>
                    <a:pt x="378" y="184"/>
                  </a:moveTo>
                  <a:cubicBezTo>
                    <a:pt x="470" y="329"/>
                    <a:pt x="477" y="482"/>
                    <a:pt x="401" y="542"/>
                  </a:cubicBezTo>
                  <a:cubicBezTo>
                    <a:pt x="359" y="571"/>
                    <a:pt x="298" y="561"/>
                    <a:pt x="240" y="529"/>
                  </a:cubicBezTo>
                  <a:cubicBezTo>
                    <a:pt x="182" y="494"/>
                    <a:pt x="134" y="447"/>
                    <a:pt x="98" y="390"/>
                  </a:cubicBezTo>
                  <a:cubicBezTo>
                    <a:pt x="12" y="246"/>
                    <a:pt x="1" y="92"/>
                    <a:pt x="77" y="30"/>
                  </a:cubicBezTo>
                  <a:cubicBezTo>
                    <a:pt x="122" y="1"/>
                    <a:pt x="182" y="8"/>
                    <a:pt x="239" y="41"/>
                  </a:cubicBezTo>
                  <a:cubicBezTo>
                    <a:pt x="296" y="78"/>
                    <a:pt x="344" y="125"/>
                    <a:pt x="378" y="18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3"/>
            <p:cNvSpPr/>
            <p:nvPr/>
          </p:nvSpPr>
          <p:spPr>
            <a:xfrm>
              <a:off x="3170150" y="2681625"/>
              <a:ext cx="11875" cy="14100"/>
            </a:xfrm>
            <a:custGeom>
              <a:avLst/>
              <a:gdLst/>
              <a:ahLst/>
              <a:cxnLst/>
              <a:rect l="l" t="t" r="r" b="b"/>
              <a:pathLst>
                <a:path w="475" h="564" extrusionOk="0">
                  <a:moveTo>
                    <a:pt x="239" y="38"/>
                  </a:moveTo>
                  <a:cubicBezTo>
                    <a:pt x="300" y="73"/>
                    <a:pt x="359" y="138"/>
                    <a:pt x="402" y="225"/>
                  </a:cubicBezTo>
                  <a:cubicBezTo>
                    <a:pt x="475" y="367"/>
                    <a:pt x="466" y="516"/>
                    <a:pt x="374" y="551"/>
                  </a:cubicBezTo>
                  <a:cubicBezTo>
                    <a:pt x="337" y="564"/>
                    <a:pt x="288" y="557"/>
                    <a:pt x="238" y="529"/>
                  </a:cubicBezTo>
                  <a:cubicBezTo>
                    <a:pt x="176" y="494"/>
                    <a:pt x="119" y="426"/>
                    <a:pt x="77" y="349"/>
                  </a:cubicBezTo>
                  <a:cubicBezTo>
                    <a:pt x="1" y="194"/>
                    <a:pt x="13" y="52"/>
                    <a:pt x="101" y="16"/>
                  </a:cubicBezTo>
                  <a:cubicBezTo>
                    <a:pt x="143" y="0"/>
                    <a:pt x="193" y="10"/>
                    <a:pt x="239" y="3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3"/>
            <p:cNvSpPr/>
            <p:nvPr/>
          </p:nvSpPr>
          <p:spPr>
            <a:xfrm>
              <a:off x="3150825" y="2641575"/>
              <a:ext cx="12000" cy="13950"/>
            </a:xfrm>
            <a:custGeom>
              <a:avLst/>
              <a:gdLst/>
              <a:ahLst/>
              <a:cxnLst/>
              <a:rect l="l" t="t" r="r" b="b"/>
              <a:pathLst>
                <a:path w="480" h="558" extrusionOk="0">
                  <a:moveTo>
                    <a:pt x="237" y="34"/>
                  </a:moveTo>
                  <a:cubicBezTo>
                    <a:pt x="304" y="73"/>
                    <a:pt x="370" y="147"/>
                    <a:pt x="411" y="239"/>
                  </a:cubicBezTo>
                  <a:cubicBezTo>
                    <a:pt x="480" y="388"/>
                    <a:pt x="460" y="532"/>
                    <a:pt x="361" y="549"/>
                  </a:cubicBezTo>
                  <a:cubicBezTo>
                    <a:pt x="324" y="557"/>
                    <a:pt x="282" y="546"/>
                    <a:pt x="240" y="522"/>
                  </a:cubicBezTo>
                  <a:cubicBezTo>
                    <a:pt x="162" y="475"/>
                    <a:pt x="102" y="405"/>
                    <a:pt x="68" y="321"/>
                  </a:cubicBezTo>
                  <a:cubicBezTo>
                    <a:pt x="0" y="172"/>
                    <a:pt x="22" y="33"/>
                    <a:pt x="114" y="6"/>
                  </a:cubicBezTo>
                  <a:cubicBezTo>
                    <a:pt x="158" y="1"/>
                    <a:pt x="201" y="11"/>
                    <a:pt x="237" y="3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3"/>
            <p:cNvSpPr/>
            <p:nvPr/>
          </p:nvSpPr>
          <p:spPr>
            <a:xfrm>
              <a:off x="3265200" y="2832350"/>
              <a:ext cx="12000" cy="14275"/>
            </a:xfrm>
            <a:custGeom>
              <a:avLst/>
              <a:gdLst/>
              <a:ahLst/>
              <a:cxnLst/>
              <a:rect l="l" t="t" r="r" b="b"/>
              <a:pathLst>
                <a:path w="480" h="571" extrusionOk="0">
                  <a:moveTo>
                    <a:pt x="354" y="148"/>
                  </a:moveTo>
                  <a:cubicBezTo>
                    <a:pt x="453" y="275"/>
                    <a:pt x="480" y="439"/>
                    <a:pt x="418" y="519"/>
                  </a:cubicBezTo>
                  <a:cubicBezTo>
                    <a:pt x="381" y="570"/>
                    <a:pt x="311" y="570"/>
                    <a:pt x="238" y="529"/>
                  </a:cubicBezTo>
                  <a:cubicBezTo>
                    <a:pt x="195" y="502"/>
                    <a:pt x="158" y="467"/>
                    <a:pt x="128" y="425"/>
                  </a:cubicBezTo>
                  <a:cubicBezTo>
                    <a:pt x="29" y="303"/>
                    <a:pt x="0" y="131"/>
                    <a:pt x="61" y="52"/>
                  </a:cubicBezTo>
                  <a:cubicBezTo>
                    <a:pt x="100" y="2"/>
                    <a:pt x="167" y="0"/>
                    <a:pt x="238" y="41"/>
                  </a:cubicBezTo>
                  <a:cubicBezTo>
                    <a:pt x="283" y="69"/>
                    <a:pt x="323" y="105"/>
                    <a:pt x="354" y="14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3118375" y="2560325"/>
              <a:ext cx="12125" cy="13675"/>
            </a:xfrm>
            <a:custGeom>
              <a:avLst/>
              <a:gdLst/>
              <a:ahLst/>
              <a:cxnLst/>
              <a:rect l="l" t="t" r="r" b="b"/>
              <a:pathLst>
                <a:path w="485" h="547" extrusionOk="0">
                  <a:moveTo>
                    <a:pt x="244" y="34"/>
                  </a:moveTo>
                  <a:cubicBezTo>
                    <a:pt x="322" y="78"/>
                    <a:pt x="398" y="170"/>
                    <a:pt x="435" y="273"/>
                  </a:cubicBezTo>
                  <a:cubicBezTo>
                    <a:pt x="484" y="424"/>
                    <a:pt x="442" y="545"/>
                    <a:pt x="339" y="547"/>
                  </a:cubicBezTo>
                  <a:lnTo>
                    <a:pt x="243" y="517"/>
                  </a:lnTo>
                  <a:cubicBezTo>
                    <a:pt x="168" y="474"/>
                    <a:pt x="91" y="378"/>
                    <a:pt x="58" y="273"/>
                  </a:cubicBezTo>
                  <a:cubicBezTo>
                    <a:pt x="0" y="123"/>
                    <a:pt x="46" y="0"/>
                    <a:pt x="150" y="3"/>
                  </a:cubicBezTo>
                  <a:cubicBezTo>
                    <a:pt x="183" y="4"/>
                    <a:pt x="215" y="15"/>
                    <a:pt x="244" y="3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3"/>
            <p:cNvSpPr/>
            <p:nvPr/>
          </p:nvSpPr>
          <p:spPr>
            <a:xfrm>
              <a:off x="3321425" y="2898525"/>
              <a:ext cx="11950" cy="14625"/>
            </a:xfrm>
            <a:custGeom>
              <a:avLst/>
              <a:gdLst/>
              <a:ahLst/>
              <a:cxnLst/>
              <a:rect l="l" t="t" r="r" b="b"/>
              <a:pathLst>
                <a:path w="478" h="585" extrusionOk="0">
                  <a:moveTo>
                    <a:pt x="321" y="119"/>
                  </a:moveTo>
                  <a:cubicBezTo>
                    <a:pt x="429" y="233"/>
                    <a:pt x="478" y="402"/>
                    <a:pt x="432" y="498"/>
                  </a:cubicBezTo>
                  <a:cubicBezTo>
                    <a:pt x="397" y="570"/>
                    <a:pt x="320" y="584"/>
                    <a:pt x="236" y="536"/>
                  </a:cubicBezTo>
                  <a:lnTo>
                    <a:pt x="157" y="472"/>
                  </a:lnTo>
                  <a:cubicBezTo>
                    <a:pt x="47" y="350"/>
                    <a:pt x="1" y="184"/>
                    <a:pt x="43" y="81"/>
                  </a:cubicBezTo>
                  <a:cubicBezTo>
                    <a:pt x="78" y="13"/>
                    <a:pt x="154" y="0"/>
                    <a:pt x="235" y="48"/>
                  </a:cubicBezTo>
                  <a:cubicBezTo>
                    <a:pt x="268" y="67"/>
                    <a:pt x="296" y="91"/>
                    <a:pt x="321" y="11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3"/>
            <p:cNvSpPr/>
            <p:nvPr/>
          </p:nvSpPr>
          <p:spPr>
            <a:xfrm>
              <a:off x="3476575" y="3024150"/>
              <a:ext cx="10625" cy="15575"/>
            </a:xfrm>
            <a:custGeom>
              <a:avLst/>
              <a:gdLst/>
              <a:ahLst/>
              <a:cxnLst/>
              <a:rect l="l" t="t" r="r" b="b"/>
              <a:pathLst>
                <a:path w="425" h="623" extrusionOk="0">
                  <a:moveTo>
                    <a:pt x="215" y="69"/>
                  </a:moveTo>
                  <a:cubicBezTo>
                    <a:pt x="330" y="134"/>
                    <a:pt x="424" y="300"/>
                    <a:pt x="424" y="431"/>
                  </a:cubicBezTo>
                  <a:cubicBezTo>
                    <a:pt x="424" y="566"/>
                    <a:pt x="328" y="622"/>
                    <a:pt x="210" y="553"/>
                  </a:cubicBezTo>
                  <a:cubicBezTo>
                    <a:pt x="93" y="484"/>
                    <a:pt x="1" y="318"/>
                    <a:pt x="1" y="187"/>
                  </a:cubicBezTo>
                  <a:cubicBezTo>
                    <a:pt x="5" y="54"/>
                    <a:pt x="98" y="1"/>
                    <a:pt x="215" y="6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3"/>
            <p:cNvSpPr/>
            <p:nvPr/>
          </p:nvSpPr>
          <p:spPr>
            <a:xfrm>
              <a:off x="3324025" y="2670325"/>
              <a:ext cx="37625" cy="36250"/>
            </a:xfrm>
            <a:custGeom>
              <a:avLst/>
              <a:gdLst/>
              <a:ahLst/>
              <a:cxnLst/>
              <a:rect l="l" t="t" r="r" b="b"/>
              <a:pathLst>
                <a:path w="1505" h="1450" extrusionOk="0">
                  <a:moveTo>
                    <a:pt x="1294" y="40"/>
                  </a:moveTo>
                  <a:cubicBezTo>
                    <a:pt x="1348" y="73"/>
                    <a:pt x="1394" y="119"/>
                    <a:pt x="1429" y="172"/>
                  </a:cubicBezTo>
                  <a:cubicBezTo>
                    <a:pt x="1475" y="242"/>
                    <a:pt x="1501" y="323"/>
                    <a:pt x="1504" y="405"/>
                  </a:cubicBezTo>
                  <a:cubicBezTo>
                    <a:pt x="1504" y="462"/>
                    <a:pt x="1489" y="505"/>
                    <a:pt x="1458" y="536"/>
                  </a:cubicBezTo>
                  <a:lnTo>
                    <a:pt x="374" y="1417"/>
                  </a:lnTo>
                  <a:cubicBezTo>
                    <a:pt x="332" y="1449"/>
                    <a:pt x="275" y="1448"/>
                    <a:pt x="209" y="1410"/>
                  </a:cubicBezTo>
                  <a:cubicBezTo>
                    <a:pt x="155" y="1377"/>
                    <a:pt x="110" y="1331"/>
                    <a:pt x="77" y="1276"/>
                  </a:cubicBezTo>
                  <a:cubicBezTo>
                    <a:pt x="29" y="1207"/>
                    <a:pt x="3" y="1126"/>
                    <a:pt x="0" y="1044"/>
                  </a:cubicBezTo>
                  <a:cubicBezTo>
                    <a:pt x="0" y="991"/>
                    <a:pt x="17" y="947"/>
                    <a:pt x="50" y="918"/>
                  </a:cubicBezTo>
                  <a:lnTo>
                    <a:pt x="1130" y="36"/>
                  </a:lnTo>
                  <a:cubicBezTo>
                    <a:pt x="1172" y="1"/>
                    <a:pt x="1232" y="5"/>
                    <a:pt x="1294" y="4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3"/>
            <p:cNvSpPr/>
            <p:nvPr/>
          </p:nvSpPr>
          <p:spPr>
            <a:xfrm>
              <a:off x="3291225" y="2623625"/>
              <a:ext cx="43325" cy="26550"/>
            </a:xfrm>
            <a:custGeom>
              <a:avLst/>
              <a:gdLst/>
              <a:ahLst/>
              <a:cxnLst/>
              <a:rect l="l" t="t" r="r" b="b"/>
              <a:pathLst>
                <a:path w="1733" h="1062" extrusionOk="0">
                  <a:moveTo>
                    <a:pt x="1520" y="39"/>
                  </a:moveTo>
                  <a:cubicBezTo>
                    <a:pt x="1589" y="82"/>
                    <a:pt x="1647" y="145"/>
                    <a:pt x="1683" y="218"/>
                  </a:cubicBezTo>
                  <a:cubicBezTo>
                    <a:pt x="1712" y="277"/>
                    <a:pt x="1729" y="340"/>
                    <a:pt x="1733" y="405"/>
                  </a:cubicBezTo>
                  <a:cubicBezTo>
                    <a:pt x="1733" y="475"/>
                    <a:pt x="1705" y="525"/>
                    <a:pt x="1655" y="545"/>
                  </a:cubicBezTo>
                  <a:lnTo>
                    <a:pt x="352" y="1046"/>
                  </a:lnTo>
                  <a:cubicBezTo>
                    <a:pt x="310" y="1062"/>
                    <a:pt x="264" y="1053"/>
                    <a:pt x="214" y="1024"/>
                  </a:cubicBezTo>
                  <a:cubicBezTo>
                    <a:pt x="144" y="979"/>
                    <a:pt x="87" y="917"/>
                    <a:pt x="50" y="843"/>
                  </a:cubicBezTo>
                  <a:cubicBezTo>
                    <a:pt x="20" y="786"/>
                    <a:pt x="3" y="724"/>
                    <a:pt x="0" y="660"/>
                  </a:cubicBezTo>
                  <a:cubicBezTo>
                    <a:pt x="0" y="591"/>
                    <a:pt x="28" y="535"/>
                    <a:pt x="77" y="515"/>
                  </a:cubicBezTo>
                  <a:lnTo>
                    <a:pt x="1382" y="13"/>
                  </a:lnTo>
                  <a:cubicBezTo>
                    <a:pt x="1422" y="1"/>
                    <a:pt x="1471" y="11"/>
                    <a:pt x="1520" y="3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3"/>
            <p:cNvSpPr/>
            <p:nvPr/>
          </p:nvSpPr>
          <p:spPr>
            <a:xfrm>
              <a:off x="3342425" y="2692450"/>
              <a:ext cx="34575" cy="40850"/>
            </a:xfrm>
            <a:custGeom>
              <a:avLst/>
              <a:gdLst/>
              <a:ahLst/>
              <a:cxnLst/>
              <a:rect l="l" t="t" r="r" b="b"/>
              <a:pathLst>
                <a:path w="1383" h="1634" extrusionOk="0">
                  <a:moveTo>
                    <a:pt x="1171" y="41"/>
                  </a:moveTo>
                  <a:cubicBezTo>
                    <a:pt x="1218" y="69"/>
                    <a:pt x="1257" y="107"/>
                    <a:pt x="1289" y="150"/>
                  </a:cubicBezTo>
                  <a:cubicBezTo>
                    <a:pt x="1345" y="224"/>
                    <a:pt x="1377" y="313"/>
                    <a:pt x="1380" y="405"/>
                  </a:cubicBezTo>
                  <a:cubicBezTo>
                    <a:pt x="1383" y="448"/>
                    <a:pt x="1370" y="490"/>
                    <a:pt x="1345" y="525"/>
                  </a:cubicBezTo>
                  <a:lnTo>
                    <a:pt x="392" y="1586"/>
                  </a:lnTo>
                  <a:cubicBezTo>
                    <a:pt x="348" y="1632"/>
                    <a:pt x="284" y="1633"/>
                    <a:pt x="215" y="1594"/>
                  </a:cubicBezTo>
                  <a:cubicBezTo>
                    <a:pt x="169" y="1566"/>
                    <a:pt x="128" y="1527"/>
                    <a:pt x="98" y="1483"/>
                  </a:cubicBezTo>
                  <a:cubicBezTo>
                    <a:pt x="36" y="1399"/>
                    <a:pt x="3" y="1304"/>
                    <a:pt x="3" y="1225"/>
                  </a:cubicBezTo>
                  <a:cubicBezTo>
                    <a:pt x="0" y="1184"/>
                    <a:pt x="14" y="1143"/>
                    <a:pt x="40" y="1112"/>
                  </a:cubicBezTo>
                  <a:lnTo>
                    <a:pt x="995" y="47"/>
                  </a:lnTo>
                  <a:cubicBezTo>
                    <a:pt x="1037" y="1"/>
                    <a:pt x="1103" y="2"/>
                    <a:pt x="1171" y="4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a:off x="3362275" y="2713300"/>
              <a:ext cx="31150" cy="45325"/>
            </a:xfrm>
            <a:custGeom>
              <a:avLst/>
              <a:gdLst/>
              <a:ahLst/>
              <a:cxnLst/>
              <a:rect l="l" t="t" r="r" b="b"/>
              <a:pathLst>
                <a:path w="1246" h="1813" extrusionOk="0">
                  <a:moveTo>
                    <a:pt x="1033" y="44"/>
                  </a:moveTo>
                  <a:cubicBezTo>
                    <a:pt x="1072" y="67"/>
                    <a:pt x="1107" y="98"/>
                    <a:pt x="1135" y="133"/>
                  </a:cubicBezTo>
                  <a:cubicBezTo>
                    <a:pt x="1204" y="217"/>
                    <a:pt x="1245" y="325"/>
                    <a:pt x="1245" y="412"/>
                  </a:cubicBezTo>
                  <a:lnTo>
                    <a:pt x="1219" y="511"/>
                  </a:lnTo>
                  <a:lnTo>
                    <a:pt x="396" y="1750"/>
                  </a:lnTo>
                  <a:cubicBezTo>
                    <a:pt x="359" y="1811"/>
                    <a:pt x="286" y="1813"/>
                    <a:pt x="214" y="1771"/>
                  </a:cubicBezTo>
                  <a:lnTo>
                    <a:pt x="111" y="1684"/>
                  </a:lnTo>
                  <a:cubicBezTo>
                    <a:pt x="42" y="1598"/>
                    <a:pt x="1" y="1489"/>
                    <a:pt x="1" y="1406"/>
                  </a:cubicBezTo>
                  <a:lnTo>
                    <a:pt x="27" y="1304"/>
                  </a:lnTo>
                  <a:lnTo>
                    <a:pt x="845" y="63"/>
                  </a:lnTo>
                  <a:cubicBezTo>
                    <a:pt x="884" y="5"/>
                    <a:pt x="958" y="1"/>
                    <a:pt x="1033" y="4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a:off x="3265125" y="2575000"/>
              <a:ext cx="47800" cy="16000"/>
            </a:xfrm>
            <a:custGeom>
              <a:avLst/>
              <a:gdLst/>
              <a:ahLst/>
              <a:cxnLst/>
              <a:rect l="l" t="t" r="r" b="b"/>
              <a:pathLst>
                <a:path w="1912" h="640" extrusionOk="0">
                  <a:moveTo>
                    <a:pt x="1697" y="29"/>
                  </a:moveTo>
                  <a:cubicBezTo>
                    <a:pt x="1772" y="74"/>
                    <a:pt x="1846" y="160"/>
                    <a:pt x="1885" y="263"/>
                  </a:cubicBezTo>
                  <a:lnTo>
                    <a:pt x="1911" y="397"/>
                  </a:lnTo>
                  <a:cubicBezTo>
                    <a:pt x="1911" y="481"/>
                    <a:pt x="1872" y="542"/>
                    <a:pt x="1800" y="544"/>
                  </a:cubicBezTo>
                  <a:lnTo>
                    <a:pt x="317" y="640"/>
                  </a:lnTo>
                  <a:lnTo>
                    <a:pt x="214" y="612"/>
                  </a:lnTo>
                  <a:cubicBezTo>
                    <a:pt x="126" y="556"/>
                    <a:pt x="60" y="474"/>
                    <a:pt x="27" y="376"/>
                  </a:cubicBezTo>
                  <a:lnTo>
                    <a:pt x="0" y="243"/>
                  </a:lnTo>
                  <a:cubicBezTo>
                    <a:pt x="0" y="159"/>
                    <a:pt x="39" y="98"/>
                    <a:pt x="108" y="93"/>
                  </a:cubicBezTo>
                  <a:lnTo>
                    <a:pt x="1595" y="0"/>
                  </a:lnTo>
                  <a:cubicBezTo>
                    <a:pt x="1631" y="0"/>
                    <a:pt x="1666" y="11"/>
                    <a:pt x="1697" y="2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a:off x="3383125" y="2732850"/>
              <a:ext cx="27550" cy="49650"/>
            </a:xfrm>
            <a:custGeom>
              <a:avLst/>
              <a:gdLst/>
              <a:ahLst/>
              <a:cxnLst/>
              <a:rect l="l" t="t" r="r" b="b"/>
              <a:pathLst>
                <a:path w="1102" h="1986" extrusionOk="0">
                  <a:moveTo>
                    <a:pt x="887" y="47"/>
                  </a:moveTo>
                  <a:cubicBezTo>
                    <a:pt x="919" y="65"/>
                    <a:pt x="947" y="88"/>
                    <a:pt x="972" y="116"/>
                  </a:cubicBezTo>
                  <a:cubicBezTo>
                    <a:pt x="1051" y="201"/>
                    <a:pt x="1101" y="318"/>
                    <a:pt x="1101" y="415"/>
                  </a:cubicBezTo>
                  <a:lnTo>
                    <a:pt x="1082" y="495"/>
                  </a:lnTo>
                  <a:lnTo>
                    <a:pt x="409" y="1903"/>
                  </a:lnTo>
                  <a:cubicBezTo>
                    <a:pt x="374" y="1976"/>
                    <a:pt x="294" y="1986"/>
                    <a:pt x="213" y="1940"/>
                  </a:cubicBezTo>
                  <a:lnTo>
                    <a:pt x="130" y="1874"/>
                  </a:lnTo>
                  <a:cubicBezTo>
                    <a:pt x="50" y="1783"/>
                    <a:pt x="0" y="1668"/>
                    <a:pt x="0" y="1570"/>
                  </a:cubicBezTo>
                  <a:lnTo>
                    <a:pt x="20" y="1489"/>
                  </a:lnTo>
                  <a:lnTo>
                    <a:pt x="693" y="83"/>
                  </a:lnTo>
                  <a:cubicBezTo>
                    <a:pt x="726" y="12"/>
                    <a:pt x="806" y="1"/>
                    <a:pt x="887" y="4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a:off x="3254150" y="2547325"/>
              <a:ext cx="50675" cy="16875"/>
            </a:xfrm>
            <a:custGeom>
              <a:avLst/>
              <a:gdLst/>
              <a:ahLst/>
              <a:cxnLst/>
              <a:rect l="l" t="t" r="r" b="b"/>
              <a:pathLst>
                <a:path w="2027" h="675" extrusionOk="0">
                  <a:moveTo>
                    <a:pt x="1796" y="148"/>
                  </a:moveTo>
                  <a:cubicBezTo>
                    <a:pt x="1903" y="209"/>
                    <a:pt x="1987" y="342"/>
                    <a:pt x="2009" y="464"/>
                  </a:cubicBezTo>
                  <a:cubicBezTo>
                    <a:pt x="2027" y="590"/>
                    <a:pt x="1978" y="675"/>
                    <a:pt x="1886" y="669"/>
                  </a:cubicBezTo>
                  <a:lnTo>
                    <a:pt x="328" y="556"/>
                  </a:lnTo>
                  <a:lnTo>
                    <a:pt x="244" y="526"/>
                  </a:lnTo>
                  <a:cubicBezTo>
                    <a:pt x="160" y="477"/>
                    <a:pt x="84" y="379"/>
                    <a:pt x="50" y="268"/>
                  </a:cubicBezTo>
                  <a:cubicBezTo>
                    <a:pt x="0" y="117"/>
                    <a:pt x="50" y="0"/>
                    <a:pt x="158" y="10"/>
                  </a:cubicBezTo>
                  <a:lnTo>
                    <a:pt x="1712" y="121"/>
                  </a:ln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a:off x="3427125" y="2767075"/>
              <a:ext cx="19925" cy="57325"/>
            </a:xfrm>
            <a:custGeom>
              <a:avLst/>
              <a:gdLst/>
              <a:ahLst/>
              <a:cxnLst/>
              <a:rect l="l" t="t" r="r" b="b"/>
              <a:pathLst>
                <a:path w="797" h="2293" extrusionOk="0">
                  <a:moveTo>
                    <a:pt x="583" y="55"/>
                  </a:moveTo>
                  <a:cubicBezTo>
                    <a:pt x="599" y="65"/>
                    <a:pt x="614" y="76"/>
                    <a:pt x="629" y="88"/>
                  </a:cubicBezTo>
                  <a:cubicBezTo>
                    <a:pt x="728" y="168"/>
                    <a:pt x="797" y="308"/>
                    <a:pt x="797" y="421"/>
                  </a:cubicBezTo>
                  <a:lnTo>
                    <a:pt x="792" y="472"/>
                  </a:lnTo>
                  <a:lnTo>
                    <a:pt x="420" y="2162"/>
                  </a:lnTo>
                  <a:cubicBezTo>
                    <a:pt x="398" y="2263"/>
                    <a:pt x="310" y="2292"/>
                    <a:pt x="214" y="2236"/>
                  </a:cubicBezTo>
                  <a:lnTo>
                    <a:pt x="168" y="2206"/>
                  </a:lnTo>
                  <a:cubicBezTo>
                    <a:pt x="69" y="2122"/>
                    <a:pt x="1" y="1981"/>
                    <a:pt x="1" y="1867"/>
                  </a:cubicBezTo>
                  <a:lnTo>
                    <a:pt x="9" y="1820"/>
                  </a:lnTo>
                  <a:lnTo>
                    <a:pt x="377" y="126"/>
                  </a:lnTo>
                  <a:cubicBezTo>
                    <a:pt x="401" y="27"/>
                    <a:pt x="489" y="0"/>
                    <a:pt x="583" y="5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a:off x="3450025" y="2781525"/>
              <a:ext cx="15925" cy="60700"/>
            </a:xfrm>
            <a:custGeom>
              <a:avLst/>
              <a:gdLst/>
              <a:ahLst/>
              <a:cxnLst/>
              <a:rect l="l" t="t" r="r" b="b"/>
              <a:pathLst>
                <a:path w="637" h="2428" extrusionOk="0">
                  <a:moveTo>
                    <a:pt x="421" y="62"/>
                  </a:moveTo>
                  <a:cubicBezTo>
                    <a:pt x="431" y="68"/>
                    <a:pt x="440" y="73"/>
                    <a:pt x="449" y="79"/>
                  </a:cubicBezTo>
                  <a:cubicBezTo>
                    <a:pt x="555" y="158"/>
                    <a:pt x="636" y="306"/>
                    <a:pt x="635" y="427"/>
                  </a:cubicBezTo>
                  <a:lnTo>
                    <a:pt x="632" y="457"/>
                  </a:lnTo>
                  <a:lnTo>
                    <a:pt x="424" y="2273"/>
                  </a:lnTo>
                  <a:cubicBezTo>
                    <a:pt x="412" y="2389"/>
                    <a:pt x="320" y="2428"/>
                    <a:pt x="214" y="2366"/>
                  </a:cubicBezTo>
                  <a:lnTo>
                    <a:pt x="186" y="2351"/>
                  </a:lnTo>
                  <a:cubicBezTo>
                    <a:pt x="80" y="2272"/>
                    <a:pt x="0" y="2120"/>
                    <a:pt x="0" y="1997"/>
                  </a:cubicBezTo>
                  <a:lnTo>
                    <a:pt x="5" y="1973"/>
                  </a:lnTo>
                  <a:lnTo>
                    <a:pt x="212" y="157"/>
                  </a:lnTo>
                  <a:cubicBezTo>
                    <a:pt x="226" y="41"/>
                    <a:pt x="316" y="1"/>
                    <a:pt x="421" y="6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a:off x="3236600" y="2459350"/>
              <a:ext cx="52600" cy="33025"/>
            </a:xfrm>
            <a:custGeom>
              <a:avLst/>
              <a:gdLst/>
              <a:ahLst/>
              <a:cxnLst/>
              <a:rect l="l" t="t" r="r" b="b"/>
              <a:pathLst>
                <a:path w="2104" h="1321" extrusionOk="0">
                  <a:moveTo>
                    <a:pt x="1897" y="779"/>
                  </a:moveTo>
                  <a:cubicBezTo>
                    <a:pt x="1999" y="837"/>
                    <a:pt x="2086" y="979"/>
                    <a:pt x="2100" y="1110"/>
                  </a:cubicBezTo>
                  <a:lnTo>
                    <a:pt x="2103" y="1143"/>
                  </a:lnTo>
                  <a:cubicBezTo>
                    <a:pt x="2103" y="1261"/>
                    <a:pt x="2022" y="1321"/>
                    <a:pt x="1916" y="1276"/>
                  </a:cubicBezTo>
                  <a:lnTo>
                    <a:pt x="237" y="561"/>
                  </a:lnTo>
                  <a:lnTo>
                    <a:pt x="210" y="546"/>
                  </a:lnTo>
                  <a:cubicBezTo>
                    <a:pt x="107" y="487"/>
                    <a:pt x="16" y="347"/>
                    <a:pt x="1" y="216"/>
                  </a:cubicBezTo>
                  <a:lnTo>
                    <a:pt x="1" y="185"/>
                  </a:lnTo>
                  <a:cubicBezTo>
                    <a:pt x="1" y="61"/>
                    <a:pt x="78" y="1"/>
                    <a:pt x="185" y="48"/>
                  </a:cubicBezTo>
                  <a:lnTo>
                    <a:pt x="1865" y="763"/>
                  </a:lnTo>
                  <a:cubicBezTo>
                    <a:pt x="1876" y="768"/>
                    <a:pt x="1886" y="773"/>
                    <a:pt x="1897" y="77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a:off x="3473125" y="2794525"/>
              <a:ext cx="11950" cy="63150"/>
            </a:xfrm>
            <a:custGeom>
              <a:avLst/>
              <a:gdLst/>
              <a:ahLst/>
              <a:cxnLst/>
              <a:rect l="l" t="t" r="r" b="b"/>
              <a:pathLst>
                <a:path w="478" h="2526" extrusionOk="0">
                  <a:moveTo>
                    <a:pt x="272" y="52"/>
                  </a:moveTo>
                  <a:cubicBezTo>
                    <a:pt x="387" y="122"/>
                    <a:pt x="477" y="287"/>
                    <a:pt x="477" y="418"/>
                  </a:cubicBezTo>
                  <a:lnTo>
                    <a:pt x="427" y="2345"/>
                  </a:lnTo>
                  <a:cubicBezTo>
                    <a:pt x="423" y="2475"/>
                    <a:pt x="327" y="2525"/>
                    <a:pt x="213" y="2460"/>
                  </a:cubicBezTo>
                  <a:cubicBezTo>
                    <a:pt x="91" y="2384"/>
                    <a:pt x="3" y="2224"/>
                    <a:pt x="1" y="2090"/>
                  </a:cubicBezTo>
                  <a:lnTo>
                    <a:pt x="55" y="164"/>
                  </a:lnTo>
                  <a:cubicBezTo>
                    <a:pt x="59" y="30"/>
                    <a:pt x="174" y="1"/>
                    <a:pt x="272" y="5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a:off x="3234800" y="2431550"/>
              <a:ext cx="52850" cy="38075"/>
            </a:xfrm>
            <a:custGeom>
              <a:avLst/>
              <a:gdLst/>
              <a:ahLst/>
              <a:cxnLst/>
              <a:rect l="l" t="t" r="r" b="b"/>
              <a:pathLst>
                <a:path w="2114" h="1523" extrusionOk="0">
                  <a:moveTo>
                    <a:pt x="1910" y="972"/>
                  </a:moveTo>
                  <a:cubicBezTo>
                    <a:pt x="2019" y="1035"/>
                    <a:pt x="2111" y="1195"/>
                    <a:pt x="2114" y="1328"/>
                  </a:cubicBezTo>
                  <a:lnTo>
                    <a:pt x="2114" y="1337"/>
                  </a:lnTo>
                  <a:cubicBezTo>
                    <a:pt x="2114" y="1468"/>
                    <a:pt x="2026" y="1523"/>
                    <a:pt x="1912" y="1461"/>
                  </a:cubicBezTo>
                  <a:lnTo>
                    <a:pt x="217" y="558"/>
                  </a:lnTo>
                  <a:lnTo>
                    <a:pt x="210" y="554"/>
                  </a:lnTo>
                  <a:cubicBezTo>
                    <a:pt x="95" y="487"/>
                    <a:pt x="3" y="334"/>
                    <a:pt x="1" y="200"/>
                  </a:cubicBezTo>
                  <a:lnTo>
                    <a:pt x="1" y="187"/>
                  </a:lnTo>
                  <a:cubicBezTo>
                    <a:pt x="1" y="59"/>
                    <a:pt x="88" y="1"/>
                    <a:pt x="203" y="62"/>
                  </a:cubicBezTo>
                  <a:lnTo>
                    <a:pt x="1898" y="967"/>
                  </a:lnTo>
                  <a:cubicBezTo>
                    <a:pt x="1900" y="968"/>
                    <a:pt x="1905" y="971"/>
                    <a:pt x="1910" y="97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a:off x="3493650" y="2804875"/>
              <a:ext cx="13200" cy="65525"/>
            </a:xfrm>
            <a:custGeom>
              <a:avLst/>
              <a:gdLst/>
              <a:ahLst/>
              <a:cxnLst/>
              <a:rect l="l" t="t" r="r" b="b"/>
              <a:pathLst>
                <a:path w="528" h="2621" extrusionOk="0">
                  <a:moveTo>
                    <a:pt x="207" y="62"/>
                  </a:moveTo>
                  <a:cubicBezTo>
                    <a:pt x="321" y="128"/>
                    <a:pt x="416" y="278"/>
                    <a:pt x="423" y="415"/>
                  </a:cubicBezTo>
                  <a:lnTo>
                    <a:pt x="528" y="2421"/>
                  </a:lnTo>
                  <a:lnTo>
                    <a:pt x="528" y="2439"/>
                  </a:lnTo>
                  <a:cubicBezTo>
                    <a:pt x="528" y="2566"/>
                    <a:pt x="440" y="2620"/>
                    <a:pt x="330" y="2566"/>
                  </a:cubicBezTo>
                  <a:lnTo>
                    <a:pt x="314" y="2556"/>
                  </a:lnTo>
                  <a:cubicBezTo>
                    <a:pt x="203" y="2492"/>
                    <a:pt x="112" y="2343"/>
                    <a:pt x="105" y="2207"/>
                  </a:cubicBezTo>
                  <a:lnTo>
                    <a:pt x="1" y="202"/>
                  </a:lnTo>
                  <a:lnTo>
                    <a:pt x="1" y="185"/>
                  </a:lnTo>
                  <a:cubicBezTo>
                    <a:pt x="1" y="58"/>
                    <a:pt x="86" y="1"/>
                    <a:pt x="200" y="5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a:off x="3512725" y="2813625"/>
              <a:ext cx="17125" cy="67050"/>
            </a:xfrm>
            <a:custGeom>
              <a:avLst/>
              <a:gdLst/>
              <a:ahLst/>
              <a:cxnLst/>
              <a:rect l="l" t="t" r="r" b="b"/>
              <a:pathLst>
                <a:path w="685" h="2682" extrusionOk="0">
                  <a:moveTo>
                    <a:pt x="215" y="56"/>
                  </a:moveTo>
                  <a:cubicBezTo>
                    <a:pt x="315" y="115"/>
                    <a:pt x="403" y="253"/>
                    <a:pt x="420" y="381"/>
                  </a:cubicBezTo>
                  <a:lnTo>
                    <a:pt x="682" y="2460"/>
                  </a:lnTo>
                  <a:lnTo>
                    <a:pt x="685" y="2501"/>
                  </a:lnTo>
                  <a:cubicBezTo>
                    <a:pt x="685" y="2620"/>
                    <a:pt x="608" y="2681"/>
                    <a:pt x="505" y="2638"/>
                  </a:cubicBezTo>
                  <a:lnTo>
                    <a:pt x="470" y="2623"/>
                  </a:lnTo>
                  <a:cubicBezTo>
                    <a:pt x="367" y="2564"/>
                    <a:pt x="280" y="2426"/>
                    <a:pt x="265" y="2298"/>
                  </a:cubicBezTo>
                  <a:lnTo>
                    <a:pt x="3" y="220"/>
                  </a:lnTo>
                  <a:lnTo>
                    <a:pt x="0" y="178"/>
                  </a:lnTo>
                  <a:cubicBezTo>
                    <a:pt x="0" y="59"/>
                    <a:pt x="73" y="1"/>
                    <a:pt x="180" y="41"/>
                  </a:cubicBezTo>
                  <a:cubicBezTo>
                    <a:pt x="191" y="45"/>
                    <a:pt x="204" y="51"/>
                    <a:pt x="215" y="5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a:off x="3531425" y="2820150"/>
              <a:ext cx="21150" cy="67825"/>
            </a:xfrm>
            <a:custGeom>
              <a:avLst/>
              <a:gdLst/>
              <a:ahLst/>
              <a:cxnLst/>
              <a:rect l="l" t="t" r="r" b="b"/>
              <a:pathLst>
                <a:path w="846" h="2713" extrusionOk="0">
                  <a:moveTo>
                    <a:pt x="217" y="48"/>
                  </a:moveTo>
                  <a:cubicBezTo>
                    <a:pt x="310" y="102"/>
                    <a:pt x="395" y="225"/>
                    <a:pt x="420" y="350"/>
                  </a:cubicBezTo>
                  <a:lnTo>
                    <a:pt x="838" y="2479"/>
                  </a:lnTo>
                  <a:lnTo>
                    <a:pt x="845" y="2546"/>
                  </a:lnTo>
                  <a:cubicBezTo>
                    <a:pt x="845" y="2654"/>
                    <a:pt x="780" y="2713"/>
                    <a:pt x="685" y="2689"/>
                  </a:cubicBezTo>
                  <a:lnTo>
                    <a:pt x="631" y="2667"/>
                  </a:lnTo>
                  <a:cubicBezTo>
                    <a:pt x="536" y="2613"/>
                    <a:pt x="452" y="2489"/>
                    <a:pt x="426" y="2365"/>
                  </a:cubicBezTo>
                  <a:lnTo>
                    <a:pt x="8" y="235"/>
                  </a:lnTo>
                  <a:lnTo>
                    <a:pt x="1" y="169"/>
                  </a:lnTo>
                  <a:cubicBezTo>
                    <a:pt x="1" y="59"/>
                    <a:pt x="66" y="0"/>
                    <a:pt x="161" y="25"/>
                  </a:cubicBezTo>
                  <a:cubicBezTo>
                    <a:pt x="181" y="30"/>
                    <a:pt x="199" y="38"/>
                    <a:pt x="217" y="4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3"/>
            <p:cNvSpPr/>
            <p:nvPr/>
          </p:nvSpPr>
          <p:spPr>
            <a:xfrm>
              <a:off x="3549875" y="2824375"/>
              <a:ext cx="24850" cy="68350"/>
            </a:xfrm>
            <a:custGeom>
              <a:avLst/>
              <a:gdLst/>
              <a:ahLst/>
              <a:cxnLst/>
              <a:rect l="l" t="t" r="r" b="b"/>
              <a:pathLst>
                <a:path w="994" h="2734" extrusionOk="0">
                  <a:moveTo>
                    <a:pt x="212" y="40"/>
                  </a:moveTo>
                  <a:cubicBezTo>
                    <a:pt x="300" y="91"/>
                    <a:pt x="379" y="199"/>
                    <a:pt x="411" y="316"/>
                  </a:cubicBezTo>
                  <a:lnTo>
                    <a:pt x="983" y="2481"/>
                  </a:lnTo>
                  <a:lnTo>
                    <a:pt x="994" y="2572"/>
                  </a:lnTo>
                  <a:cubicBezTo>
                    <a:pt x="994" y="2672"/>
                    <a:pt x="940" y="2734"/>
                    <a:pt x="852" y="2718"/>
                  </a:cubicBezTo>
                  <a:lnTo>
                    <a:pt x="779" y="2689"/>
                  </a:lnTo>
                  <a:cubicBezTo>
                    <a:pt x="696" y="2640"/>
                    <a:pt x="612" y="2531"/>
                    <a:pt x="581" y="2417"/>
                  </a:cubicBezTo>
                  <a:lnTo>
                    <a:pt x="11" y="252"/>
                  </a:lnTo>
                  <a:lnTo>
                    <a:pt x="0" y="162"/>
                  </a:lnTo>
                  <a:cubicBezTo>
                    <a:pt x="0" y="61"/>
                    <a:pt x="53" y="0"/>
                    <a:pt x="137" y="14"/>
                  </a:cubicBezTo>
                  <a:cubicBezTo>
                    <a:pt x="163" y="18"/>
                    <a:pt x="190" y="27"/>
                    <a:pt x="212" y="4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3"/>
            <p:cNvSpPr/>
            <p:nvPr/>
          </p:nvSpPr>
          <p:spPr>
            <a:xfrm>
              <a:off x="3567500" y="2826450"/>
              <a:ext cx="28600" cy="68150"/>
            </a:xfrm>
            <a:custGeom>
              <a:avLst/>
              <a:gdLst/>
              <a:ahLst/>
              <a:cxnLst/>
              <a:rect l="l" t="t" r="r" b="b"/>
              <a:pathLst>
                <a:path w="1144" h="2726" extrusionOk="0">
                  <a:moveTo>
                    <a:pt x="214" y="30"/>
                  </a:moveTo>
                  <a:cubicBezTo>
                    <a:pt x="293" y="76"/>
                    <a:pt x="371" y="172"/>
                    <a:pt x="406" y="282"/>
                  </a:cubicBezTo>
                  <a:lnTo>
                    <a:pt x="1125" y="2458"/>
                  </a:lnTo>
                  <a:lnTo>
                    <a:pt x="1143" y="2574"/>
                  </a:lnTo>
                  <a:cubicBezTo>
                    <a:pt x="1143" y="2662"/>
                    <a:pt x="1102" y="2726"/>
                    <a:pt x="1025" y="2724"/>
                  </a:cubicBezTo>
                  <a:lnTo>
                    <a:pt x="933" y="2694"/>
                  </a:lnTo>
                  <a:cubicBezTo>
                    <a:pt x="854" y="2648"/>
                    <a:pt x="777" y="2552"/>
                    <a:pt x="743" y="2444"/>
                  </a:cubicBezTo>
                  <a:lnTo>
                    <a:pt x="23" y="267"/>
                  </a:lnTo>
                  <a:lnTo>
                    <a:pt x="0" y="148"/>
                  </a:lnTo>
                  <a:cubicBezTo>
                    <a:pt x="0" y="62"/>
                    <a:pt x="46" y="1"/>
                    <a:pt x="123" y="1"/>
                  </a:cubicBezTo>
                  <a:cubicBezTo>
                    <a:pt x="155" y="2"/>
                    <a:pt x="186" y="12"/>
                    <a:pt x="214" y="3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3"/>
            <p:cNvSpPr/>
            <p:nvPr/>
          </p:nvSpPr>
          <p:spPr>
            <a:xfrm>
              <a:off x="3584550" y="2825825"/>
              <a:ext cx="32100" cy="67975"/>
            </a:xfrm>
            <a:custGeom>
              <a:avLst/>
              <a:gdLst/>
              <a:ahLst/>
              <a:cxnLst/>
              <a:rect l="l" t="t" r="r" b="b"/>
              <a:pathLst>
                <a:path w="1284" h="2719" extrusionOk="0">
                  <a:moveTo>
                    <a:pt x="212" y="31"/>
                  </a:moveTo>
                  <a:cubicBezTo>
                    <a:pt x="284" y="73"/>
                    <a:pt x="354" y="158"/>
                    <a:pt x="392" y="258"/>
                  </a:cubicBezTo>
                  <a:lnTo>
                    <a:pt x="1253" y="2427"/>
                  </a:lnTo>
                  <a:lnTo>
                    <a:pt x="1284" y="2568"/>
                  </a:lnTo>
                  <a:cubicBezTo>
                    <a:pt x="1284" y="2652"/>
                    <a:pt x="1245" y="2708"/>
                    <a:pt x="1181" y="2719"/>
                  </a:cubicBezTo>
                  <a:lnTo>
                    <a:pt x="1069" y="2691"/>
                  </a:lnTo>
                  <a:cubicBezTo>
                    <a:pt x="997" y="2649"/>
                    <a:pt x="928" y="2565"/>
                    <a:pt x="887" y="2462"/>
                  </a:cubicBezTo>
                  <a:lnTo>
                    <a:pt x="31" y="295"/>
                  </a:lnTo>
                  <a:lnTo>
                    <a:pt x="0" y="154"/>
                  </a:lnTo>
                  <a:cubicBezTo>
                    <a:pt x="0" y="70"/>
                    <a:pt x="39" y="15"/>
                    <a:pt x="105" y="3"/>
                  </a:cubicBezTo>
                  <a:cubicBezTo>
                    <a:pt x="142" y="1"/>
                    <a:pt x="180" y="12"/>
                    <a:pt x="212" y="3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a:off x="3242050" y="2356600"/>
              <a:ext cx="51675" cy="50550"/>
            </a:xfrm>
            <a:custGeom>
              <a:avLst/>
              <a:gdLst/>
              <a:ahLst/>
              <a:cxnLst/>
              <a:rect l="l" t="t" r="r" b="b"/>
              <a:pathLst>
                <a:path w="2067" h="2022" extrusionOk="0">
                  <a:moveTo>
                    <a:pt x="212" y="55"/>
                  </a:moveTo>
                  <a:cubicBezTo>
                    <a:pt x="230" y="67"/>
                    <a:pt x="249" y="80"/>
                    <a:pt x="264" y="94"/>
                  </a:cubicBezTo>
                  <a:lnTo>
                    <a:pt x="1907" y="1517"/>
                  </a:lnTo>
                  <a:cubicBezTo>
                    <a:pt x="2002" y="1598"/>
                    <a:pt x="2066" y="1736"/>
                    <a:pt x="2066" y="1846"/>
                  </a:cubicBezTo>
                  <a:lnTo>
                    <a:pt x="2062" y="1900"/>
                  </a:lnTo>
                  <a:cubicBezTo>
                    <a:pt x="2036" y="1999"/>
                    <a:pt x="1952" y="2021"/>
                    <a:pt x="1856" y="1966"/>
                  </a:cubicBezTo>
                  <a:lnTo>
                    <a:pt x="1803" y="1931"/>
                  </a:lnTo>
                  <a:lnTo>
                    <a:pt x="159" y="508"/>
                  </a:lnTo>
                  <a:cubicBezTo>
                    <a:pt x="65" y="427"/>
                    <a:pt x="0" y="289"/>
                    <a:pt x="0" y="179"/>
                  </a:cubicBezTo>
                  <a:lnTo>
                    <a:pt x="9" y="127"/>
                  </a:lnTo>
                  <a:cubicBezTo>
                    <a:pt x="31" y="28"/>
                    <a:pt x="118" y="0"/>
                    <a:pt x="212" y="5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3268500" y="2298325"/>
              <a:ext cx="47075" cy="60025"/>
            </a:xfrm>
            <a:custGeom>
              <a:avLst/>
              <a:gdLst/>
              <a:ahLst/>
              <a:cxnLst/>
              <a:rect l="l" t="t" r="r" b="b"/>
              <a:pathLst>
                <a:path w="1883" h="2401" extrusionOk="0">
                  <a:moveTo>
                    <a:pt x="211" y="41"/>
                  </a:moveTo>
                  <a:cubicBezTo>
                    <a:pt x="253" y="66"/>
                    <a:pt x="289" y="99"/>
                    <a:pt x="318" y="137"/>
                  </a:cubicBezTo>
                  <a:lnTo>
                    <a:pt x="1779" y="1966"/>
                  </a:lnTo>
                  <a:cubicBezTo>
                    <a:pt x="1845" y="2051"/>
                    <a:pt x="1882" y="2151"/>
                    <a:pt x="1882" y="2235"/>
                  </a:cubicBezTo>
                  <a:lnTo>
                    <a:pt x="1852" y="2340"/>
                  </a:lnTo>
                  <a:cubicBezTo>
                    <a:pt x="1813" y="2397"/>
                    <a:pt x="1744" y="2401"/>
                    <a:pt x="1668" y="2358"/>
                  </a:cubicBezTo>
                  <a:lnTo>
                    <a:pt x="1562" y="2260"/>
                  </a:lnTo>
                  <a:lnTo>
                    <a:pt x="102" y="435"/>
                  </a:lnTo>
                  <a:cubicBezTo>
                    <a:pt x="34" y="348"/>
                    <a:pt x="0" y="249"/>
                    <a:pt x="0" y="165"/>
                  </a:cubicBezTo>
                  <a:lnTo>
                    <a:pt x="27" y="58"/>
                  </a:lnTo>
                  <a:cubicBezTo>
                    <a:pt x="69" y="3"/>
                    <a:pt x="140" y="0"/>
                    <a:pt x="211" y="4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3600575" y="2822825"/>
              <a:ext cx="35500" cy="67700"/>
            </a:xfrm>
            <a:custGeom>
              <a:avLst/>
              <a:gdLst/>
              <a:ahLst/>
              <a:cxnLst/>
              <a:rect l="l" t="t" r="r" b="b"/>
              <a:pathLst>
                <a:path w="1420" h="2708" extrusionOk="0">
                  <a:moveTo>
                    <a:pt x="212" y="36"/>
                  </a:moveTo>
                  <a:cubicBezTo>
                    <a:pt x="287" y="83"/>
                    <a:pt x="347" y="151"/>
                    <a:pt x="382" y="234"/>
                  </a:cubicBezTo>
                  <a:lnTo>
                    <a:pt x="1378" y="2384"/>
                  </a:lnTo>
                  <a:cubicBezTo>
                    <a:pt x="1404" y="2436"/>
                    <a:pt x="1418" y="2493"/>
                    <a:pt x="1419" y="2553"/>
                  </a:cubicBezTo>
                  <a:cubicBezTo>
                    <a:pt x="1419" y="2627"/>
                    <a:pt x="1387" y="2684"/>
                    <a:pt x="1330" y="2699"/>
                  </a:cubicBezTo>
                  <a:cubicBezTo>
                    <a:pt x="1293" y="2708"/>
                    <a:pt x="1251" y="2697"/>
                    <a:pt x="1209" y="2673"/>
                  </a:cubicBezTo>
                  <a:cubicBezTo>
                    <a:pt x="1132" y="2624"/>
                    <a:pt x="1072" y="2554"/>
                    <a:pt x="1037" y="2472"/>
                  </a:cubicBezTo>
                  <a:lnTo>
                    <a:pt x="42" y="327"/>
                  </a:lnTo>
                  <a:cubicBezTo>
                    <a:pt x="16" y="274"/>
                    <a:pt x="2" y="217"/>
                    <a:pt x="0" y="158"/>
                  </a:cubicBezTo>
                  <a:cubicBezTo>
                    <a:pt x="0" y="83"/>
                    <a:pt x="32" y="26"/>
                    <a:pt x="90" y="10"/>
                  </a:cubicBezTo>
                  <a:cubicBezTo>
                    <a:pt x="126" y="1"/>
                    <a:pt x="169" y="10"/>
                    <a:pt x="212" y="3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3281125" y="2283350"/>
              <a:ext cx="45050" cy="62500"/>
            </a:xfrm>
            <a:custGeom>
              <a:avLst/>
              <a:gdLst/>
              <a:ahLst/>
              <a:cxnLst/>
              <a:rect l="l" t="t" r="r" b="b"/>
              <a:pathLst>
                <a:path w="1802" h="2500" extrusionOk="0">
                  <a:moveTo>
                    <a:pt x="215" y="41"/>
                  </a:moveTo>
                  <a:cubicBezTo>
                    <a:pt x="264" y="70"/>
                    <a:pt x="305" y="110"/>
                    <a:pt x="337" y="158"/>
                  </a:cubicBezTo>
                  <a:lnTo>
                    <a:pt x="1710" y="2088"/>
                  </a:lnTo>
                  <a:cubicBezTo>
                    <a:pt x="1765" y="2161"/>
                    <a:pt x="1795" y="2249"/>
                    <a:pt x="1798" y="2341"/>
                  </a:cubicBezTo>
                  <a:cubicBezTo>
                    <a:pt x="1801" y="2382"/>
                    <a:pt x="1787" y="2426"/>
                    <a:pt x="1759" y="2458"/>
                  </a:cubicBezTo>
                  <a:cubicBezTo>
                    <a:pt x="1717" y="2499"/>
                    <a:pt x="1652" y="2497"/>
                    <a:pt x="1584" y="2458"/>
                  </a:cubicBezTo>
                  <a:cubicBezTo>
                    <a:pt x="1535" y="2430"/>
                    <a:pt x="1494" y="2391"/>
                    <a:pt x="1462" y="2343"/>
                  </a:cubicBezTo>
                  <a:lnTo>
                    <a:pt x="88" y="414"/>
                  </a:lnTo>
                  <a:cubicBezTo>
                    <a:pt x="34" y="340"/>
                    <a:pt x="4" y="252"/>
                    <a:pt x="0" y="162"/>
                  </a:cubicBezTo>
                  <a:cubicBezTo>
                    <a:pt x="0" y="113"/>
                    <a:pt x="13" y="71"/>
                    <a:pt x="39" y="43"/>
                  </a:cubicBezTo>
                  <a:cubicBezTo>
                    <a:pt x="82" y="0"/>
                    <a:pt x="148" y="3"/>
                    <a:pt x="215" y="4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3295600" y="2270800"/>
              <a:ext cx="42375" cy="64625"/>
            </a:xfrm>
            <a:custGeom>
              <a:avLst/>
              <a:gdLst/>
              <a:ahLst/>
              <a:cxnLst/>
              <a:rect l="l" t="t" r="r" b="b"/>
              <a:pathLst>
                <a:path w="1695" h="2585" extrusionOk="0">
                  <a:moveTo>
                    <a:pt x="214" y="39"/>
                  </a:moveTo>
                  <a:cubicBezTo>
                    <a:pt x="271" y="74"/>
                    <a:pt x="319" y="123"/>
                    <a:pt x="352" y="181"/>
                  </a:cubicBezTo>
                  <a:lnTo>
                    <a:pt x="1623" y="2197"/>
                  </a:lnTo>
                  <a:cubicBezTo>
                    <a:pt x="1668" y="2264"/>
                    <a:pt x="1693" y="2342"/>
                    <a:pt x="1695" y="2423"/>
                  </a:cubicBezTo>
                  <a:cubicBezTo>
                    <a:pt x="1695" y="2480"/>
                    <a:pt x="1679" y="2528"/>
                    <a:pt x="1644" y="2553"/>
                  </a:cubicBezTo>
                  <a:cubicBezTo>
                    <a:pt x="1603" y="2585"/>
                    <a:pt x="1541" y="2576"/>
                    <a:pt x="1484" y="2543"/>
                  </a:cubicBezTo>
                  <a:cubicBezTo>
                    <a:pt x="1426" y="2508"/>
                    <a:pt x="1378" y="2459"/>
                    <a:pt x="1343" y="2401"/>
                  </a:cubicBezTo>
                  <a:lnTo>
                    <a:pt x="73" y="385"/>
                  </a:lnTo>
                  <a:cubicBezTo>
                    <a:pt x="27" y="318"/>
                    <a:pt x="2" y="239"/>
                    <a:pt x="1" y="158"/>
                  </a:cubicBezTo>
                  <a:cubicBezTo>
                    <a:pt x="1" y="101"/>
                    <a:pt x="16" y="53"/>
                    <a:pt x="55" y="31"/>
                  </a:cubicBezTo>
                  <a:cubicBezTo>
                    <a:pt x="97" y="0"/>
                    <a:pt x="156" y="6"/>
                    <a:pt x="214" y="3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3311125" y="2260450"/>
              <a:ext cx="40825" cy="66750"/>
            </a:xfrm>
            <a:custGeom>
              <a:avLst/>
              <a:gdLst/>
              <a:ahLst/>
              <a:cxnLst/>
              <a:rect l="l" t="t" r="r" b="b"/>
              <a:pathLst>
                <a:path w="1633" h="2670" extrusionOk="0">
                  <a:moveTo>
                    <a:pt x="230" y="49"/>
                  </a:moveTo>
                  <a:cubicBezTo>
                    <a:pt x="296" y="89"/>
                    <a:pt x="352" y="147"/>
                    <a:pt x="389" y="216"/>
                  </a:cubicBezTo>
                  <a:lnTo>
                    <a:pt x="1553" y="2306"/>
                  </a:lnTo>
                  <a:cubicBezTo>
                    <a:pt x="1633" y="2448"/>
                    <a:pt x="1628" y="2599"/>
                    <a:pt x="1545" y="2643"/>
                  </a:cubicBezTo>
                  <a:cubicBezTo>
                    <a:pt x="1506" y="2670"/>
                    <a:pt x="1453" y="2660"/>
                    <a:pt x="1400" y="2629"/>
                  </a:cubicBezTo>
                  <a:cubicBezTo>
                    <a:pt x="1334" y="2589"/>
                    <a:pt x="1281" y="2530"/>
                    <a:pt x="1246" y="2462"/>
                  </a:cubicBezTo>
                  <a:lnTo>
                    <a:pt x="76" y="372"/>
                  </a:lnTo>
                  <a:cubicBezTo>
                    <a:pt x="18" y="269"/>
                    <a:pt x="0" y="154"/>
                    <a:pt x="35" y="85"/>
                  </a:cubicBezTo>
                  <a:cubicBezTo>
                    <a:pt x="70" y="13"/>
                    <a:pt x="145" y="0"/>
                    <a:pt x="230" y="4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3628800" y="2810075"/>
              <a:ext cx="41975" cy="65150"/>
            </a:xfrm>
            <a:custGeom>
              <a:avLst/>
              <a:gdLst/>
              <a:ahLst/>
              <a:cxnLst/>
              <a:rect l="l" t="t" r="r" b="b"/>
              <a:pathLst>
                <a:path w="1679" h="2606" extrusionOk="0">
                  <a:moveTo>
                    <a:pt x="235" y="40"/>
                  </a:moveTo>
                  <a:cubicBezTo>
                    <a:pt x="293" y="77"/>
                    <a:pt x="343" y="129"/>
                    <a:pt x="378" y="190"/>
                  </a:cubicBezTo>
                  <a:lnTo>
                    <a:pt x="1615" y="2234"/>
                  </a:lnTo>
                  <a:cubicBezTo>
                    <a:pt x="1654" y="2298"/>
                    <a:pt x="1676" y="2370"/>
                    <a:pt x="1679" y="2447"/>
                  </a:cubicBezTo>
                  <a:cubicBezTo>
                    <a:pt x="1679" y="2547"/>
                    <a:pt x="1629" y="2606"/>
                    <a:pt x="1552" y="2602"/>
                  </a:cubicBezTo>
                  <a:lnTo>
                    <a:pt x="1465" y="2572"/>
                  </a:lnTo>
                  <a:cubicBezTo>
                    <a:pt x="1407" y="2536"/>
                    <a:pt x="1358" y="2486"/>
                    <a:pt x="1323" y="2426"/>
                  </a:cubicBezTo>
                  <a:lnTo>
                    <a:pt x="88" y="377"/>
                  </a:lnTo>
                  <a:cubicBezTo>
                    <a:pt x="5" y="238"/>
                    <a:pt x="0" y="81"/>
                    <a:pt x="81" y="27"/>
                  </a:cubicBezTo>
                  <a:cubicBezTo>
                    <a:pt x="123" y="1"/>
                    <a:pt x="179" y="8"/>
                    <a:pt x="235" y="4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3641900" y="2800525"/>
              <a:ext cx="44050" cy="63300"/>
            </a:xfrm>
            <a:custGeom>
              <a:avLst/>
              <a:gdLst/>
              <a:ahLst/>
              <a:cxnLst/>
              <a:rect l="l" t="t" r="r" b="b"/>
              <a:pathLst>
                <a:path w="1762" h="2532" extrusionOk="0">
                  <a:moveTo>
                    <a:pt x="215" y="40"/>
                  </a:moveTo>
                  <a:cubicBezTo>
                    <a:pt x="267" y="72"/>
                    <a:pt x="311" y="115"/>
                    <a:pt x="345" y="165"/>
                  </a:cubicBezTo>
                  <a:lnTo>
                    <a:pt x="1680" y="2131"/>
                  </a:lnTo>
                  <a:cubicBezTo>
                    <a:pt x="1729" y="2202"/>
                    <a:pt x="1757" y="2284"/>
                    <a:pt x="1760" y="2370"/>
                  </a:cubicBezTo>
                  <a:cubicBezTo>
                    <a:pt x="1761" y="2415"/>
                    <a:pt x="1747" y="2460"/>
                    <a:pt x="1718" y="2494"/>
                  </a:cubicBezTo>
                  <a:cubicBezTo>
                    <a:pt x="1675" y="2532"/>
                    <a:pt x="1611" y="2529"/>
                    <a:pt x="1549" y="2494"/>
                  </a:cubicBezTo>
                  <a:cubicBezTo>
                    <a:pt x="1496" y="2462"/>
                    <a:pt x="1453" y="2419"/>
                    <a:pt x="1420" y="2368"/>
                  </a:cubicBezTo>
                  <a:lnTo>
                    <a:pt x="84" y="402"/>
                  </a:lnTo>
                  <a:cubicBezTo>
                    <a:pt x="33" y="331"/>
                    <a:pt x="3" y="247"/>
                    <a:pt x="1" y="161"/>
                  </a:cubicBezTo>
                  <a:cubicBezTo>
                    <a:pt x="1" y="108"/>
                    <a:pt x="16" y="65"/>
                    <a:pt x="47" y="38"/>
                  </a:cubicBezTo>
                  <a:cubicBezTo>
                    <a:pt x="90" y="1"/>
                    <a:pt x="152" y="3"/>
                    <a:pt x="215" y="4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a:off x="3329200" y="2253475"/>
              <a:ext cx="36725" cy="67325"/>
            </a:xfrm>
            <a:custGeom>
              <a:avLst/>
              <a:gdLst/>
              <a:ahLst/>
              <a:cxnLst/>
              <a:rect l="l" t="t" r="r" b="b"/>
              <a:pathLst>
                <a:path w="1469" h="2693" extrusionOk="0">
                  <a:moveTo>
                    <a:pt x="208" y="37"/>
                  </a:moveTo>
                  <a:cubicBezTo>
                    <a:pt x="282" y="83"/>
                    <a:pt x="341" y="150"/>
                    <a:pt x="378" y="229"/>
                  </a:cubicBezTo>
                  <a:lnTo>
                    <a:pt x="1424" y="2360"/>
                  </a:lnTo>
                  <a:cubicBezTo>
                    <a:pt x="1452" y="2416"/>
                    <a:pt x="1467" y="2478"/>
                    <a:pt x="1469" y="2540"/>
                  </a:cubicBezTo>
                  <a:cubicBezTo>
                    <a:pt x="1469" y="2610"/>
                    <a:pt x="1438" y="2667"/>
                    <a:pt x="1385" y="2680"/>
                  </a:cubicBezTo>
                  <a:cubicBezTo>
                    <a:pt x="1346" y="2692"/>
                    <a:pt x="1300" y="2684"/>
                    <a:pt x="1254" y="2657"/>
                  </a:cubicBezTo>
                  <a:cubicBezTo>
                    <a:pt x="1181" y="2611"/>
                    <a:pt x="1124" y="2546"/>
                    <a:pt x="1087" y="2468"/>
                  </a:cubicBezTo>
                  <a:lnTo>
                    <a:pt x="47" y="335"/>
                  </a:lnTo>
                  <a:cubicBezTo>
                    <a:pt x="17" y="281"/>
                    <a:pt x="2" y="221"/>
                    <a:pt x="1" y="159"/>
                  </a:cubicBezTo>
                  <a:cubicBezTo>
                    <a:pt x="1" y="90"/>
                    <a:pt x="27" y="30"/>
                    <a:pt x="82" y="13"/>
                  </a:cubicBezTo>
                  <a:cubicBezTo>
                    <a:pt x="119" y="0"/>
                    <a:pt x="164" y="10"/>
                    <a:pt x="208" y="3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a:off x="3653025" y="2788825"/>
              <a:ext cx="46225" cy="60900"/>
            </a:xfrm>
            <a:custGeom>
              <a:avLst/>
              <a:gdLst/>
              <a:ahLst/>
              <a:cxnLst/>
              <a:rect l="l" t="t" r="r" b="b"/>
              <a:pathLst>
                <a:path w="1849" h="2436" extrusionOk="0">
                  <a:moveTo>
                    <a:pt x="215" y="42"/>
                  </a:moveTo>
                  <a:cubicBezTo>
                    <a:pt x="257" y="67"/>
                    <a:pt x="294" y="101"/>
                    <a:pt x="325" y="141"/>
                  </a:cubicBezTo>
                  <a:lnTo>
                    <a:pt x="1748" y="2009"/>
                  </a:lnTo>
                  <a:cubicBezTo>
                    <a:pt x="1814" y="2094"/>
                    <a:pt x="1847" y="2193"/>
                    <a:pt x="1847" y="2271"/>
                  </a:cubicBezTo>
                  <a:cubicBezTo>
                    <a:pt x="1849" y="2311"/>
                    <a:pt x="1837" y="2352"/>
                    <a:pt x="1812" y="2384"/>
                  </a:cubicBezTo>
                  <a:cubicBezTo>
                    <a:pt x="1775" y="2435"/>
                    <a:pt x="1705" y="2435"/>
                    <a:pt x="1637" y="2396"/>
                  </a:cubicBezTo>
                  <a:cubicBezTo>
                    <a:pt x="1592" y="2369"/>
                    <a:pt x="1553" y="2332"/>
                    <a:pt x="1522" y="2290"/>
                  </a:cubicBezTo>
                  <a:lnTo>
                    <a:pt x="95" y="421"/>
                  </a:lnTo>
                  <a:cubicBezTo>
                    <a:pt x="36" y="346"/>
                    <a:pt x="3" y="255"/>
                    <a:pt x="0" y="159"/>
                  </a:cubicBezTo>
                  <a:cubicBezTo>
                    <a:pt x="0" y="116"/>
                    <a:pt x="9" y="77"/>
                    <a:pt x="31" y="50"/>
                  </a:cubicBezTo>
                  <a:cubicBezTo>
                    <a:pt x="74" y="0"/>
                    <a:pt x="144" y="0"/>
                    <a:pt x="215" y="4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3348125" y="2249075"/>
              <a:ext cx="33475" cy="68000"/>
            </a:xfrm>
            <a:custGeom>
              <a:avLst/>
              <a:gdLst/>
              <a:ahLst/>
              <a:cxnLst/>
              <a:rect l="l" t="t" r="r" b="b"/>
              <a:pathLst>
                <a:path w="1339" h="2720" extrusionOk="0">
                  <a:moveTo>
                    <a:pt x="211" y="33"/>
                  </a:moveTo>
                  <a:cubicBezTo>
                    <a:pt x="292" y="83"/>
                    <a:pt x="355" y="158"/>
                    <a:pt x="390" y="248"/>
                  </a:cubicBezTo>
                  <a:lnTo>
                    <a:pt x="1304" y="2414"/>
                  </a:lnTo>
                  <a:cubicBezTo>
                    <a:pt x="1325" y="2461"/>
                    <a:pt x="1337" y="2513"/>
                    <a:pt x="1339" y="2564"/>
                  </a:cubicBezTo>
                  <a:cubicBezTo>
                    <a:pt x="1339" y="2644"/>
                    <a:pt x="1304" y="2702"/>
                    <a:pt x="1243" y="2715"/>
                  </a:cubicBezTo>
                  <a:cubicBezTo>
                    <a:pt x="1202" y="2719"/>
                    <a:pt x="1162" y="2709"/>
                    <a:pt x="1128" y="2688"/>
                  </a:cubicBezTo>
                  <a:cubicBezTo>
                    <a:pt x="1056" y="2647"/>
                    <a:pt x="990" y="2570"/>
                    <a:pt x="948" y="2471"/>
                  </a:cubicBezTo>
                  <a:lnTo>
                    <a:pt x="490" y="1389"/>
                  </a:lnTo>
                  <a:lnTo>
                    <a:pt x="34" y="306"/>
                  </a:lnTo>
                  <a:cubicBezTo>
                    <a:pt x="13" y="257"/>
                    <a:pt x="1" y="206"/>
                    <a:pt x="1" y="154"/>
                  </a:cubicBezTo>
                  <a:cubicBezTo>
                    <a:pt x="1" y="75"/>
                    <a:pt x="35" y="16"/>
                    <a:pt x="95" y="4"/>
                  </a:cubicBezTo>
                  <a:cubicBezTo>
                    <a:pt x="136" y="1"/>
                    <a:pt x="178" y="11"/>
                    <a:pt x="211" y="3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a:off x="3368200" y="2247275"/>
              <a:ext cx="29925" cy="68125"/>
            </a:xfrm>
            <a:custGeom>
              <a:avLst/>
              <a:gdLst/>
              <a:ahLst/>
              <a:cxnLst/>
              <a:rect l="l" t="t" r="r" b="b"/>
              <a:pathLst>
                <a:path w="1197" h="2725" extrusionOk="0">
                  <a:moveTo>
                    <a:pt x="211" y="30"/>
                  </a:moveTo>
                  <a:cubicBezTo>
                    <a:pt x="288" y="74"/>
                    <a:pt x="363" y="166"/>
                    <a:pt x="401" y="272"/>
                  </a:cubicBezTo>
                  <a:lnTo>
                    <a:pt x="1174" y="2448"/>
                  </a:lnTo>
                  <a:lnTo>
                    <a:pt x="1197" y="2575"/>
                  </a:lnTo>
                  <a:cubicBezTo>
                    <a:pt x="1197" y="2661"/>
                    <a:pt x="1155" y="2721"/>
                    <a:pt x="1082" y="2724"/>
                  </a:cubicBezTo>
                  <a:lnTo>
                    <a:pt x="986" y="2699"/>
                  </a:lnTo>
                  <a:cubicBezTo>
                    <a:pt x="911" y="2654"/>
                    <a:pt x="834" y="2562"/>
                    <a:pt x="799" y="2459"/>
                  </a:cubicBezTo>
                  <a:lnTo>
                    <a:pt x="23" y="276"/>
                  </a:lnTo>
                  <a:lnTo>
                    <a:pt x="1" y="154"/>
                  </a:lnTo>
                  <a:cubicBezTo>
                    <a:pt x="1" y="67"/>
                    <a:pt x="42" y="3"/>
                    <a:pt x="115" y="0"/>
                  </a:cubicBezTo>
                  <a:cubicBezTo>
                    <a:pt x="148" y="2"/>
                    <a:pt x="182" y="12"/>
                    <a:pt x="211" y="3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3389175" y="2248050"/>
              <a:ext cx="26525" cy="68425"/>
            </a:xfrm>
            <a:custGeom>
              <a:avLst/>
              <a:gdLst/>
              <a:ahLst/>
              <a:cxnLst/>
              <a:rect l="l" t="t" r="r" b="b"/>
              <a:pathLst>
                <a:path w="1061" h="2737" extrusionOk="0">
                  <a:moveTo>
                    <a:pt x="214" y="36"/>
                  </a:moveTo>
                  <a:cubicBezTo>
                    <a:pt x="298" y="84"/>
                    <a:pt x="376" y="187"/>
                    <a:pt x="409" y="300"/>
                  </a:cubicBezTo>
                  <a:lnTo>
                    <a:pt x="1045" y="2480"/>
                  </a:lnTo>
                  <a:lnTo>
                    <a:pt x="1060" y="2580"/>
                  </a:lnTo>
                  <a:cubicBezTo>
                    <a:pt x="1060" y="2678"/>
                    <a:pt x="1010" y="2736"/>
                    <a:pt x="926" y="2728"/>
                  </a:cubicBezTo>
                  <a:lnTo>
                    <a:pt x="845" y="2699"/>
                  </a:lnTo>
                  <a:cubicBezTo>
                    <a:pt x="762" y="2650"/>
                    <a:pt x="682" y="2547"/>
                    <a:pt x="652" y="2437"/>
                  </a:cubicBezTo>
                  <a:lnTo>
                    <a:pt x="16" y="257"/>
                  </a:lnTo>
                  <a:lnTo>
                    <a:pt x="1" y="156"/>
                  </a:lnTo>
                  <a:cubicBezTo>
                    <a:pt x="1" y="60"/>
                    <a:pt x="51" y="0"/>
                    <a:pt x="132" y="7"/>
                  </a:cubicBezTo>
                  <a:cubicBezTo>
                    <a:pt x="160" y="11"/>
                    <a:pt x="189" y="21"/>
                    <a:pt x="214" y="3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3662600" y="2774950"/>
              <a:ext cx="48225" cy="58425"/>
            </a:xfrm>
            <a:custGeom>
              <a:avLst/>
              <a:gdLst/>
              <a:ahLst/>
              <a:cxnLst/>
              <a:rect l="l" t="t" r="r" b="b"/>
              <a:pathLst>
                <a:path w="1929" h="2337" extrusionOk="0">
                  <a:moveTo>
                    <a:pt x="212" y="45"/>
                  </a:moveTo>
                  <a:cubicBezTo>
                    <a:pt x="249" y="66"/>
                    <a:pt x="281" y="94"/>
                    <a:pt x="307" y="126"/>
                  </a:cubicBezTo>
                  <a:lnTo>
                    <a:pt x="1815" y="1888"/>
                  </a:lnTo>
                  <a:cubicBezTo>
                    <a:pt x="1887" y="1969"/>
                    <a:pt x="1928" y="2082"/>
                    <a:pt x="1928" y="2169"/>
                  </a:cubicBezTo>
                  <a:lnTo>
                    <a:pt x="1906" y="2266"/>
                  </a:lnTo>
                  <a:cubicBezTo>
                    <a:pt x="1867" y="2331"/>
                    <a:pt x="1795" y="2337"/>
                    <a:pt x="1718" y="2293"/>
                  </a:cubicBezTo>
                  <a:lnTo>
                    <a:pt x="1619" y="2210"/>
                  </a:lnTo>
                  <a:lnTo>
                    <a:pt x="115" y="449"/>
                  </a:lnTo>
                  <a:cubicBezTo>
                    <a:pt x="42" y="364"/>
                    <a:pt x="1" y="257"/>
                    <a:pt x="1" y="169"/>
                  </a:cubicBezTo>
                  <a:lnTo>
                    <a:pt x="24" y="73"/>
                  </a:lnTo>
                  <a:cubicBezTo>
                    <a:pt x="62" y="7"/>
                    <a:pt x="136" y="0"/>
                    <a:pt x="212" y="4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3676675" y="2741875"/>
              <a:ext cx="51400" cy="52050"/>
            </a:xfrm>
            <a:custGeom>
              <a:avLst/>
              <a:gdLst/>
              <a:ahLst/>
              <a:cxnLst/>
              <a:rect l="l" t="t" r="r" b="b"/>
              <a:pathLst>
                <a:path w="2056" h="2082" extrusionOk="0">
                  <a:moveTo>
                    <a:pt x="214" y="54"/>
                  </a:moveTo>
                  <a:cubicBezTo>
                    <a:pt x="235" y="66"/>
                    <a:pt x="254" y="80"/>
                    <a:pt x="271" y="98"/>
                  </a:cubicBezTo>
                  <a:lnTo>
                    <a:pt x="1903" y="1588"/>
                  </a:lnTo>
                  <a:cubicBezTo>
                    <a:pt x="1994" y="1672"/>
                    <a:pt x="2055" y="1803"/>
                    <a:pt x="2055" y="1909"/>
                  </a:cubicBezTo>
                  <a:lnTo>
                    <a:pt x="2047" y="1970"/>
                  </a:lnTo>
                  <a:cubicBezTo>
                    <a:pt x="2021" y="2064"/>
                    <a:pt x="1935" y="2082"/>
                    <a:pt x="1845" y="2029"/>
                  </a:cubicBezTo>
                  <a:lnTo>
                    <a:pt x="1784" y="1984"/>
                  </a:lnTo>
                  <a:lnTo>
                    <a:pt x="153" y="498"/>
                  </a:lnTo>
                  <a:cubicBezTo>
                    <a:pt x="61" y="415"/>
                    <a:pt x="1" y="284"/>
                    <a:pt x="1" y="173"/>
                  </a:cubicBezTo>
                  <a:lnTo>
                    <a:pt x="8" y="112"/>
                  </a:lnTo>
                  <a:cubicBezTo>
                    <a:pt x="36" y="24"/>
                    <a:pt x="122" y="1"/>
                    <a:pt x="214" y="5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3411125" y="2251625"/>
              <a:ext cx="22625" cy="68200"/>
            </a:xfrm>
            <a:custGeom>
              <a:avLst/>
              <a:gdLst/>
              <a:ahLst/>
              <a:cxnLst/>
              <a:rect l="l" t="t" r="r" b="b"/>
              <a:pathLst>
                <a:path w="905" h="2728" extrusionOk="0">
                  <a:moveTo>
                    <a:pt x="216" y="49"/>
                  </a:moveTo>
                  <a:cubicBezTo>
                    <a:pt x="306" y="101"/>
                    <a:pt x="390" y="219"/>
                    <a:pt x="418" y="344"/>
                  </a:cubicBezTo>
                  <a:lnTo>
                    <a:pt x="893" y="2483"/>
                  </a:lnTo>
                  <a:lnTo>
                    <a:pt x="904" y="2560"/>
                  </a:lnTo>
                  <a:cubicBezTo>
                    <a:pt x="904" y="2664"/>
                    <a:pt x="843" y="2727"/>
                    <a:pt x="751" y="2705"/>
                  </a:cubicBezTo>
                  <a:lnTo>
                    <a:pt x="689" y="2678"/>
                  </a:lnTo>
                  <a:cubicBezTo>
                    <a:pt x="599" y="2625"/>
                    <a:pt x="514" y="2511"/>
                    <a:pt x="489" y="2390"/>
                  </a:cubicBezTo>
                  <a:lnTo>
                    <a:pt x="9" y="243"/>
                  </a:lnTo>
                  <a:lnTo>
                    <a:pt x="1" y="169"/>
                  </a:lnTo>
                  <a:cubicBezTo>
                    <a:pt x="1" y="65"/>
                    <a:pt x="59" y="1"/>
                    <a:pt x="154" y="24"/>
                  </a:cubicBezTo>
                  <a:cubicBezTo>
                    <a:pt x="176" y="30"/>
                    <a:pt x="196" y="38"/>
                    <a:pt x="216" y="4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a:off x="3670475" y="2759450"/>
              <a:ext cx="49975" cy="55225"/>
            </a:xfrm>
            <a:custGeom>
              <a:avLst/>
              <a:gdLst/>
              <a:ahLst/>
              <a:cxnLst/>
              <a:rect l="l" t="t" r="r" b="b"/>
              <a:pathLst>
                <a:path w="1999" h="2209" extrusionOk="0">
                  <a:moveTo>
                    <a:pt x="214" y="49"/>
                  </a:moveTo>
                  <a:cubicBezTo>
                    <a:pt x="242" y="66"/>
                    <a:pt x="268" y="87"/>
                    <a:pt x="292" y="110"/>
                  </a:cubicBezTo>
                  <a:lnTo>
                    <a:pt x="1864" y="1734"/>
                  </a:lnTo>
                  <a:cubicBezTo>
                    <a:pt x="1949" y="1822"/>
                    <a:pt x="1998" y="1943"/>
                    <a:pt x="1998" y="2039"/>
                  </a:cubicBezTo>
                  <a:lnTo>
                    <a:pt x="1983" y="2119"/>
                  </a:lnTo>
                  <a:cubicBezTo>
                    <a:pt x="1952" y="2197"/>
                    <a:pt x="1871" y="2208"/>
                    <a:pt x="1788" y="2159"/>
                  </a:cubicBezTo>
                  <a:lnTo>
                    <a:pt x="1707" y="2101"/>
                  </a:lnTo>
                  <a:lnTo>
                    <a:pt x="134" y="471"/>
                  </a:lnTo>
                  <a:cubicBezTo>
                    <a:pt x="49" y="389"/>
                    <a:pt x="1" y="268"/>
                    <a:pt x="1" y="172"/>
                  </a:cubicBezTo>
                  <a:lnTo>
                    <a:pt x="16" y="88"/>
                  </a:lnTo>
                  <a:cubicBezTo>
                    <a:pt x="49" y="13"/>
                    <a:pt x="129" y="0"/>
                    <a:pt x="214" y="4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a:off x="3681200" y="2722925"/>
              <a:ext cx="52250" cy="48275"/>
            </a:xfrm>
            <a:custGeom>
              <a:avLst/>
              <a:gdLst/>
              <a:ahLst/>
              <a:cxnLst/>
              <a:rect l="l" t="t" r="r" b="b"/>
              <a:pathLst>
                <a:path w="2090" h="1931" extrusionOk="0">
                  <a:moveTo>
                    <a:pt x="216" y="59"/>
                  </a:moveTo>
                  <a:cubicBezTo>
                    <a:pt x="228" y="67"/>
                    <a:pt x="241" y="76"/>
                    <a:pt x="253" y="84"/>
                  </a:cubicBezTo>
                  <a:lnTo>
                    <a:pt x="1919" y="1415"/>
                  </a:lnTo>
                  <a:cubicBezTo>
                    <a:pt x="2018" y="1495"/>
                    <a:pt x="2089" y="1637"/>
                    <a:pt x="2089" y="1751"/>
                  </a:cubicBezTo>
                  <a:lnTo>
                    <a:pt x="2085" y="1797"/>
                  </a:lnTo>
                  <a:cubicBezTo>
                    <a:pt x="2067" y="1900"/>
                    <a:pt x="1975" y="1931"/>
                    <a:pt x="1876" y="1872"/>
                  </a:cubicBezTo>
                  <a:lnTo>
                    <a:pt x="1837" y="1847"/>
                  </a:lnTo>
                  <a:lnTo>
                    <a:pt x="172" y="516"/>
                  </a:lnTo>
                  <a:cubicBezTo>
                    <a:pt x="69" y="435"/>
                    <a:pt x="1" y="294"/>
                    <a:pt x="1" y="180"/>
                  </a:cubicBezTo>
                  <a:lnTo>
                    <a:pt x="5" y="134"/>
                  </a:lnTo>
                  <a:cubicBezTo>
                    <a:pt x="25" y="28"/>
                    <a:pt x="112" y="0"/>
                    <a:pt x="216" y="5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3"/>
            <p:cNvSpPr/>
            <p:nvPr/>
          </p:nvSpPr>
          <p:spPr>
            <a:xfrm>
              <a:off x="3433600" y="2257975"/>
              <a:ext cx="18775" cy="67525"/>
            </a:xfrm>
            <a:custGeom>
              <a:avLst/>
              <a:gdLst/>
              <a:ahLst/>
              <a:cxnLst/>
              <a:rect l="l" t="t" r="r" b="b"/>
              <a:pathLst>
                <a:path w="751" h="2701" extrusionOk="0">
                  <a:moveTo>
                    <a:pt x="214" y="55"/>
                  </a:moveTo>
                  <a:cubicBezTo>
                    <a:pt x="312" y="112"/>
                    <a:pt x="401" y="244"/>
                    <a:pt x="421" y="372"/>
                  </a:cubicBezTo>
                  <a:lnTo>
                    <a:pt x="747" y="2475"/>
                  </a:lnTo>
                  <a:lnTo>
                    <a:pt x="751" y="2525"/>
                  </a:lnTo>
                  <a:cubicBezTo>
                    <a:pt x="751" y="2639"/>
                    <a:pt x="681" y="2700"/>
                    <a:pt x="578" y="2667"/>
                  </a:cubicBezTo>
                  <a:lnTo>
                    <a:pt x="540" y="2650"/>
                  </a:lnTo>
                  <a:cubicBezTo>
                    <a:pt x="440" y="2593"/>
                    <a:pt x="349" y="2456"/>
                    <a:pt x="331" y="2331"/>
                  </a:cubicBezTo>
                  <a:lnTo>
                    <a:pt x="4" y="225"/>
                  </a:lnTo>
                  <a:lnTo>
                    <a:pt x="1" y="173"/>
                  </a:lnTo>
                  <a:cubicBezTo>
                    <a:pt x="1" y="60"/>
                    <a:pt x="73" y="0"/>
                    <a:pt x="172" y="37"/>
                  </a:cubicBezTo>
                  <a:cubicBezTo>
                    <a:pt x="186" y="41"/>
                    <a:pt x="200" y="48"/>
                    <a:pt x="214" y="5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3"/>
            <p:cNvSpPr/>
            <p:nvPr/>
          </p:nvSpPr>
          <p:spPr>
            <a:xfrm>
              <a:off x="3684000" y="2702525"/>
              <a:ext cx="52775" cy="44300"/>
            </a:xfrm>
            <a:custGeom>
              <a:avLst/>
              <a:gdLst/>
              <a:ahLst/>
              <a:cxnLst/>
              <a:rect l="l" t="t" r="r" b="b"/>
              <a:pathLst>
                <a:path w="2111" h="1772" extrusionOk="0">
                  <a:moveTo>
                    <a:pt x="207" y="64"/>
                  </a:moveTo>
                  <a:cubicBezTo>
                    <a:pt x="216" y="68"/>
                    <a:pt x="226" y="73"/>
                    <a:pt x="235" y="80"/>
                  </a:cubicBezTo>
                  <a:lnTo>
                    <a:pt x="1920" y="1233"/>
                  </a:lnTo>
                  <a:cubicBezTo>
                    <a:pt x="2031" y="1311"/>
                    <a:pt x="2111" y="1462"/>
                    <a:pt x="2109" y="1584"/>
                  </a:cubicBezTo>
                  <a:lnTo>
                    <a:pt x="2109" y="1607"/>
                  </a:lnTo>
                  <a:cubicBezTo>
                    <a:pt x="2098" y="1728"/>
                    <a:pt x="2005" y="1771"/>
                    <a:pt x="1900" y="1710"/>
                  </a:cubicBezTo>
                  <a:lnTo>
                    <a:pt x="1877" y="1692"/>
                  </a:lnTo>
                  <a:lnTo>
                    <a:pt x="191" y="539"/>
                  </a:lnTo>
                  <a:cubicBezTo>
                    <a:pt x="81" y="466"/>
                    <a:pt x="0" y="310"/>
                    <a:pt x="2" y="188"/>
                  </a:cubicBezTo>
                  <a:lnTo>
                    <a:pt x="2" y="165"/>
                  </a:lnTo>
                  <a:cubicBezTo>
                    <a:pt x="12" y="47"/>
                    <a:pt x="98" y="1"/>
                    <a:pt x="207" y="6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3"/>
            <p:cNvSpPr/>
            <p:nvPr/>
          </p:nvSpPr>
          <p:spPr>
            <a:xfrm>
              <a:off x="3456475" y="2267200"/>
              <a:ext cx="14875" cy="66150"/>
            </a:xfrm>
            <a:custGeom>
              <a:avLst/>
              <a:gdLst/>
              <a:ahLst/>
              <a:cxnLst/>
              <a:rect l="l" t="t" r="r" b="b"/>
              <a:pathLst>
                <a:path w="595" h="2646" extrusionOk="0">
                  <a:moveTo>
                    <a:pt x="214" y="61"/>
                  </a:moveTo>
                  <a:cubicBezTo>
                    <a:pt x="322" y="123"/>
                    <a:pt x="414" y="268"/>
                    <a:pt x="424" y="398"/>
                  </a:cubicBezTo>
                  <a:lnTo>
                    <a:pt x="594" y="2437"/>
                  </a:lnTo>
                  <a:lnTo>
                    <a:pt x="594" y="2464"/>
                  </a:lnTo>
                  <a:cubicBezTo>
                    <a:pt x="594" y="2586"/>
                    <a:pt x="513" y="2645"/>
                    <a:pt x="402" y="2595"/>
                  </a:cubicBezTo>
                  <a:lnTo>
                    <a:pt x="380" y="2585"/>
                  </a:lnTo>
                  <a:cubicBezTo>
                    <a:pt x="272" y="2524"/>
                    <a:pt x="182" y="2375"/>
                    <a:pt x="170" y="2245"/>
                  </a:cubicBezTo>
                  <a:lnTo>
                    <a:pt x="5" y="208"/>
                  </a:lnTo>
                  <a:lnTo>
                    <a:pt x="0" y="181"/>
                  </a:lnTo>
                  <a:cubicBezTo>
                    <a:pt x="0" y="58"/>
                    <a:pt x="85" y="1"/>
                    <a:pt x="193" y="49"/>
                  </a:cubicBezTo>
                  <a:cubicBezTo>
                    <a:pt x="200" y="52"/>
                    <a:pt x="207" y="56"/>
                    <a:pt x="214" y="6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a:off x="3324050" y="2337450"/>
              <a:ext cx="324400" cy="470800"/>
            </a:xfrm>
            <a:custGeom>
              <a:avLst/>
              <a:gdLst/>
              <a:ahLst/>
              <a:cxnLst/>
              <a:rect l="l" t="t" r="r" b="b"/>
              <a:pathLst>
                <a:path w="12976" h="18832" extrusionOk="0">
                  <a:moveTo>
                    <a:pt x="5947" y="1591"/>
                  </a:moveTo>
                  <a:lnTo>
                    <a:pt x="5943" y="2840"/>
                  </a:lnTo>
                  <a:cubicBezTo>
                    <a:pt x="3230" y="1598"/>
                    <a:pt x="1106" y="3010"/>
                    <a:pt x="1096" y="6215"/>
                  </a:cubicBezTo>
                  <a:cubicBezTo>
                    <a:pt x="1086" y="9634"/>
                    <a:pt x="3494" y="13802"/>
                    <a:pt x="6468" y="15520"/>
                  </a:cubicBezTo>
                  <a:cubicBezTo>
                    <a:pt x="9449" y="17240"/>
                    <a:pt x="11867" y="15857"/>
                    <a:pt x="11877" y="12439"/>
                  </a:cubicBezTo>
                  <a:cubicBezTo>
                    <a:pt x="11885" y="9283"/>
                    <a:pt x="9844" y="5500"/>
                    <a:pt x="7195" y="3581"/>
                  </a:cubicBezTo>
                  <a:lnTo>
                    <a:pt x="7197" y="2322"/>
                  </a:lnTo>
                  <a:cubicBezTo>
                    <a:pt x="10451" y="4600"/>
                    <a:pt x="12975" y="9222"/>
                    <a:pt x="12964" y="13066"/>
                  </a:cubicBezTo>
                  <a:cubicBezTo>
                    <a:pt x="12952" y="17174"/>
                    <a:pt x="10044" y="18832"/>
                    <a:pt x="6465" y="16766"/>
                  </a:cubicBezTo>
                  <a:cubicBezTo>
                    <a:pt x="2891" y="14701"/>
                    <a:pt x="0" y="9696"/>
                    <a:pt x="13" y="5589"/>
                  </a:cubicBezTo>
                  <a:cubicBezTo>
                    <a:pt x="24" y="1697"/>
                    <a:pt x="2631" y="1"/>
                    <a:pt x="5947" y="1591"/>
                  </a:cubicBezTo>
                  <a:close/>
                </a:path>
              </a:pathLst>
            </a:custGeom>
            <a:solidFill>
              <a:srgbClr val="FFFFFF">
                <a:alpha val="3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p:cNvSpPr/>
            <p:nvPr/>
          </p:nvSpPr>
          <p:spPr>
            <a:xfrm>
              <a:off x="3684950" y="2680925"/>
              <a:ext cx="52950" cy="40075"/>
            </a:xfrm>
            <a:custGeom>
              <a:avLst/>
              <a:gdLst/>
              <a:ahLst/>
              <a:cxnLst/>
              <a:rect l="l" t="t" r="r" b="b"/>
              <a:pathLst>
                <a:path w="2118" h="1603" extrusionOk="0">
                  <a:moveTo>
                    <a:pt x="1908" y="1046"/>
                  </a:moveTo>
                  <a:cubicBezTo>
                    <a:pt x="2023" y="1113"/>
                    <a:pt x="2117" y="1277"/>
                    <a:pt x="2117" y="1413"/>
                  </a:cubicBezTo>
                  <a:cubicBezTo>
                    <a:pt x="2117" y="1548"/>
                    <a:pt x="2021" y="1602"/>
                    <a:pt x="1907" y="1537"/>
                  </a:cubicBezTo>
                  <a:lnTo>
                    <a:pt x="209" y="557"/>
                  </a:lnTo>
                  <a:cubicBezTo>
                    <a:pt x="95" y="491"/>
                    <a:pt x="0" y="325"/>
                    <a:pt x="0" y="190"/>
                  </a:cubicBezTo>
                  <a:cubicBezTo>
                    <a:pt x="0" y="55"/>
                    <a:pt x="96" y="1"/>
                    <a:pt x="211" y="6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3"/>
            <p:cNvSpPr/>
            <p:nvPr/>
          </p:nvSpPr>
          <p:spPr>
            <a:xfrm>
              <a:off x="3479750" y="2278875"/>
              <a:ext cx="10750" cy="64500"/>
            </a:xfrm>
            <a:custGeom>
              <a:avLst/>
              <a:gdLst/>
              <a:ahLst/>
              <a:cxnLst/>
              <a:rect l="l" t="t" r="r" b="b"/>
              <a:pathLst>
                <a:path w="430" h="2580" extrusionOk="0">
                  <a:moveTo>
                    <a:pt x="211" y="69"/>
                  </a:moveTo>
                  <a:cubicBezTo>
                    <a:pt x="329" y="137"/>
                    <a:pt x="424" y="302"/>
                    <a:pt x="424" y="434"/>
                  </a:cubicBezTo>
                  <a:lnTo>
                    <a:pt x="430" y="2391"/>
                  </a:lnTo>
                  <a:cubicBezTo>
                    <a:pt x="430" y="2522"/>
                    <a:pt x="338" y="2579"/>
                    <a:pt x="219" y="2515"/>
                  </a:cubicBezTo>
                  <a:cubicBezTo>
                    <a:pt x="101" y="2447"/>
                    <a:pt x="6" y="2283"/>
                    <a:pt x="6" y="2146"/>
                  </a:cubicBezTo>
                  <a:lnTo>
                    <a:pt x="1" y="193"/>
                  </a:lnTo>
                  <a:cubicBezTo>
                    <a:pt x="1" y="58"/>
                    <a:pt x="93" y="1"/>
                    <a:pt x="211" y="6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3"/>
            <p:cNvSpPr/>
            <p:nvPr/>
          </p:nvSpPr>
          <p:spPr>
            <a:xfrm>
              <a:off x="3499050" y="2293225"/>
              <a:ext cx="14400" cy="61925"/>
            </a:xfrm>
            <a:custGeom>
              <a:avLst/>
              <a:gdLst/>
              <a:ahLst/>
              <a:cxnLst/>
              <a:rect l="l" t="t" r="r" b="b"/>
              <a:pathLst>
                <a:path w="576" h="2477" extrusionOk="0">
                  <a:moveTo>
                    <a:pt x="360" y="65"/>
                  </a:moveTo>
                  <a:cubicBezTo>
                    <a:pt x="367" y="69"/>
                    <a:pt x="374" y="73"/>
                    <a:pt x="381" y="79"/>
                  </a:cubicBezTo>
                  <a:cubicBezTo>
                    <a:pt x="491" y="156"/>
                    <a:pt x="575" y="309"/>
                    <a:pt x="575" y="432"/>
                  </a:cubicBezTo>
                  <a:lnTo>
                    <a:pt x="575" y="454"/>
                  </a:lnTo>
                  <a:lnTo>
                    <a:pt x="425" y="2316"/>
                  </a:lnTo>
                  <a:cubicBezTo>
                    <a:pt x="416" y="2439"/>
                    <a:pt x="321" y="2477"/>
                    <a:pt x="214" y="2414"/>
                  </a:cubicBezTo>
                  <a:lnTo>
                    <a:pt x="195" y="2403"/>
                  </a:lnTo>
                  <a:cubicBezTo>
                    <a:pt x="84" y="2330"/>
                    <a:pt x="1" y="2173"/>
                    <a:pt x="1" y="2050"/>
                  </a:cubicBezTo>
                  <a:lnTo>
                    <a:pt x="1" y="2028"/>
                  </a:lnTo>
                  <a:lnTo>
                    <a:pt x="151" y="170"/>
                  </a:lnTo>
                  <a:cubicBezTo>
                    <a:pt x="162" y="48"/>
                    <a:pt x="249" y="1"/>
                    <a:pt x="360" y="6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a:off x="3682175" y="2640400"/>
              <a:ext cx="52525" cy="31050"/>
            </a:xfrm>
            <a:custGeom>
              <a:avLst/>
              <a:gdLst/>
              <a:ahLst/>
              <a:cxnLst/>
              <a:rect l="l" t="t" r="r" b="b"/>
              <a:pathLst>
                <a:path w="2101" h="1242" extrusionOk="0">
                  <a:moveTo>
                    <a:pt x="1888" y="696"/>
                  </a:moveTo>
                  <a:cubicBezTo>
                    <a:pt x="1989" y="755"/>
                    <a:pt x="2079" y="890"/>
                    <a:pt x="2096" y="1017"/>
                  </a:cubicBezTo>
                  <a:lnTo>
                    <a:pt x="2100" y="1064"/>
                  </a:lnTo>
                  <a:cubicBezTo>
                    <a:pt x="2100" y="1177"/>
                    <a:pt x="2026" y="1241"/>
                    <a:pt x="1920" y="1201"/>
                  </a:cubicBezTo>
                  <a:lnTo>
                    <a:pt x="249" y="562"/>
                  </a:lnTo>
                  <a:lnTo>
                    <a:pt x="210" y="544"/>
                  </a:lnTo>
                  <a:cubicBezTo>
                    <a:pt x="111" y="487"/>
                    <a:pt x="20" y="350"/>
                    <a:pt x="1" y="216"/>
                  </a:cubicBezTo>
                  <a:lnTo>
                    <a:pt x="1" y="177"/>
                  </a:lnTo>
                  <a:cubicBezTo>
                    <a:pt x="1" y="63"/>
                    <a:pt x="75" y="0"/>
                    <a:pt x="178" y="38"/>
                  </a:cubicBezTo>
                  <a:lnTo>
                    <a:pt x="1853" y="681"/>
                  </a:lnTo>
                  <a:cubicBezTo>
                    <a:pt x="1865" y="685"/>
                    <a:pt x="1877" y="690"/>
                    <a:pt x="1888" y="69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a:off x="3678150" y="2616625"/>
              <a:ext cx="51550" cy="25750"/>
            </a:xfrm>
            <a:custGeom>
              <a:avLst/>
              <a:gdLst/>
              <a:ahLst/>
              <a:cxnLst/>
              <a:rect l="l" t="t" r="r" b="b"/>
              <a:pathLst>
                <a:path w="2062" h="1030" extrusionOk="0">
                  <a:moveTo>
                    <a:pt x="1853" y="493"/>
                  </a:moveTo>
                  <a:cubicBezTo>
                    <a:pt x="1946" y="546"/>
                    <a:pt x="2033" y="670"/>
                    <a:pt x="2058" y="795"/>
                  </a:cubicBezTo>
                  <a:lnTo>
                    <a:pt x="2062" y="859"/>
                  </a:lnTo>
                  <a:cubicBezTo>
                    <a:pt x="2062" y="968"/>
                    <a:pt x="2001" y="1029"/>
                    <a:pt x="1904" y="1004"/>
                  </a:cubicBezTo>
                  <a:lnTo>
                    <a:pt x="266" y="560"/>
                  </a:lnTo>
                  <a:lnTo>
                    <a:pt x="214" y="537"/>
                  </a:lnTo>
                  <a:cubicBezTo>
                    <a:pt x="119" y="483"/>
                    <a:pt x="35" y="363"/>
                    <a:pt x="9" y="239"/>
                  </a:cubicBezTo>
                  <a:lnTo>
                    <a:pt x="0" y="169"/>
                  </a:lnTo>
                  <a:cubicBezTo>
                    <a:pt x="0" y="65"/>
                    <a:pt x="66" y="1"/>
                    <a:pt x="162" y="30"/>
                  </a:cubicBezTo>
                  <a:lnTo>
                    <a:pt x="1800" y="471"/>
                  </a:lnTo>
                  <a:cubicBezTo>
                    <a:pt x="1818" y="476"/>
                    <a:pt x="1836" y="483"/>
                    <a:pt x="1853" y="49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a:off x="3536800" y="2329475"/>
              <a:ext cx="22225" cy="55025"/>
            </a:xfrm>
            <a:custGeom>
              <a:avLst/>
              <a:gdLst/>
              <a:ahLst/>
              <a:cxnLst/>
              <a:rect l="l" t="t" r="r" b="b"/>
              <a:pathLst>
                <a:path w="889" h="2201" extrusionOk="0">
                  <a:moveTo>
                    <a:pt x="676" y="52"/>
                  </a:moveTo>
                  <a:cubicBezTo>
                    <a:pt x="696" y="63"/>
                    <a:pt x="714" y="77"/>
                    <a:pt x="732" y="93"/>
                  </a:cubicBezTo>
                  <a:cubicBezTo>
                    <a:pt x="827" y="179"/>
                    <a:pt x="888" y="310"/>
                    <a:pt x="887" y="416"/>
                  </a:cubicBezTo>
                  <a:lnTo>
                    <a:pt x="880" y="477"/>
                  </a:lnTo>
                  <a:lnTo>
                    <a:pt x="416" y="2089"/>
                  </a:lnTo>
                  <a:cubicBezTo>
                    <a:pt x="389" y="2178"/>
                    <a:pt x="306" y="2200"/>
                    <a:pt x="209" y="2145"/>
                  </a:cubicBezTo>
                  <a:lnTo>
                    <a:pt x="152" y="2103"/>
                  </a:lnTo>
                  <a:cubicBezTo>
                    <a:pt x="62" y="2025"/>
                    <a:pt x="0" y="1888"/>
                    <a:pt x="0" y="1784"/>
                  </a:cubicBezTo>
                  <a:lnTo>
                    <a:pt x="9" y="1722"/>
                  </a:lnTo>
                  <a:lnTo>
                    <a:pt x="472" y="109"/>
                  </a:lnTo>
                  <a:cubicBezTo>
                    <a:pt x="498" y="19"/>
                    <a:pt x="584" y="1"/>
                    <a:pt x="676" y="5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3"/>
            <p:cNvSpPr/>
            <p:nvPr/>
          </p:nvSpPr>
          <p:spPr>
            <a:xfrm>
              <a:off x="3125350" y="2083000"/>
              <a:ext cx="720475" cy="1010775"/>
            </a:xfrm>
            <a:custGeom>
              <a:avLst/>
              <a:gdLst/>
              <a:ahLst/>
              <a:cxnLst/>
              <a:rect l="l" t="t" r="r" b="b"/>
              <a:pathLst>
                <a:path w="28819" h="40431" extrusionOk="0">
                  <a:moveTo>
                    <a:pt x="27800" y="29004"/>
                  </a:moveTo>
                  <a:lnTo>
                    <a:pt x="28818" y="29592"/>
                  </a:lnTo>
                  <a:cubicBezTo>
                    <a:pt x="28028" y="37482"/>
                    <a:pt x="21871" y="40430"/>
                    <a:pt x="14418" y="36126"/>
                  </a:cubicBezTo>
                  <a:cubicBezTo>
                    <a:pt x="6442" y="31520"/>
                    <a:pt x="0" y="20364"/>
                    <a:pt x="27" y="11199"/>
                  </a:cubicBezTo>
                  <a:cubicBezTo>
                    <a:pt x="48" y="3831"/>
                    <a:pt x="4242" y="0"/>
                    <a:pt x="10031" y="1174"/>
                  </a:cubicBezTo>
                  <a:lnTo>
                    <a:pt x="10028" y="2353"/>
                  </a:lnTo>
                  <a:cubicBezTo>
                    <a:pt x="4783" y="1444"/>
                    <a:pt x="1000" y="5014"/>
                    <a:pt x="980" y="11750"/>
                  </a:cubicBezTo>
                  <a:cubicBezTo>
                    <a:pt x="956" y="20275"/>
                    <a:pt x="6971" y="30699"/>
                    <a:pt x="14391" y="34983"/>
                  </a:cubicBezTo>
                  <a:cubicBezTo>
                    <a:pt x="21294" y="38968"/>
                    <a:pt x="27013" y="36260"/>
                    <a:pt x="27800" y="29004"/>
                  </a:cubicBezTo>
                  <a:close/>
                </a:path>
              </a:pathLst>
            </a:custGeom>
            <a:solidFill>
              <a:srgbClr val="FFFFFF">
                <a:alpha val="3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3"/>
            <p:cNvSpPr/>
            <p:nvPr/>
          </p:nvSpPr>
          <p:spPr>
            <a:xfrm>
              <a:off x="3672400" y="2592625"/>
              <a:ext cx="50400" cy="19950"/>
            </a:xfrm>
            <a:custGeom>
              <a:avLst/>
              <a:gdLst/>
              <a:ahLst/>
              <a:cxnLst/>
              <a:rect l="l" t="t" r="r" b="b"/>
              <a:pathLst>
                <a:path w="2016" h="798" extrusionOk="0">
                  <a:moveTo>
                    <a:pt x="1805" y="275"/>
                  </a:moveTo>
                  <a:cubicBezTo>
                    <a:pt x="1892" y="325"/>
                    <a:pt x="1973" y="432"/>
                    <a:pt x="2005" y="547"/>
                  </a:cubicBezTo>
                  <a:lnTo>
                    <a:pt x="2016" y="642"/>
                  </a:lnTo>
                  <a:cubicBezTo>
                    <a:pt x="2016" y="738"/>
                    <a:pt x="1963" y="798"/>
                    <a:pt x="1878" y="789"/>
                  </a:cubicBezTo>
                  <a:lnTo>
                    <a:pt x="286" y="551"/>
                  </a:lnTo>
                  <a:lnTo>
                    <a:pt x="214" y="526"/>
                  </a:lnTo>
                  <a:cubicBezTo>
                    <a:pt x="126" y="476"/>
                    <a:pt x="45" y="368"/>
                    <a:pt x="16" y="254"/>
                  </a:cubicBezTo>
                  <a:lnTo>
                    <a:pt x="0" y="158"/>
                  </a:lnTo>
                  <a:cubicBezTo>
                    <a:pt x="0" y="62"/>
                    <a:pt x="55" y="0"/>
                    <a:pt x="142" y="11"/>
                  </a:cubicBezTo>
                  <a:lnTo>
                    <a:pt x="1732" y="247"/>
                  </a:lnTo>
                  <a:cubicBezTo>
                    <a:pt x="1758" y="253"/>
                    <a:pt x="1783" y="261"/>
                    <a:pt x="1805" y="27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3"/>
            <p:cNvSpPr/>
            <p:nvPr/>
          </p:nvSpPr>
          <p:spPr>
            <a:xfrm>
              <a:off x="3555000" y="2350575"/>
              <a:ext cx="25900" cy="51350"/>
            </a:xfrm>
            <a:custGeom>
              <a:avLst/>
              <a:gdLst/>
              <a:ahLst/>
              <a:cxnLst/>
              <a:rect l="l" t="t" r="r" b="b"/>
              <a:pathLst>
                <a:path w="1036" h="2054" extrusionOk="0">
                  <a:moveTo>
                    <a:pt x="824" y="49"/>
                  </a:moveTo>
                  <a:cubicBezTo>
                    <a:pt x="852" y="66"/>
                    <a:pt x="877" y="85"/>
                    <a:pt x="899" y="109"/>
                  </a:cubicBezTo>
                  <a:cubicBezTo>
                    <a:pt x="983" y="192"/>
                    <a:pt x="1036" y="319"/>
                    <a:pt x="1036" y="417"/>
                  </a:cubicBezTo>
                  <a:lnTo>
                    <a:pt x="1020" y="495"/>
                  </a:lnTo>
                  <a:lnTo>
                    <a:pt x="408" y="1960"/>
                  </a:lnTo>
                  <a:cubicBezTo>
                    <a:pt x="378" y="2038"/>
                    <a:pt x="297" y="2053"/>
                    <a:pt x="209" y="2003"/>
                  </a:cubicBezTo>
                  <a:lnTo>
                    <a:pt x="138" y="1943"/>
                  </a:lnTo>
                  <a:cubicBezTo>
                    <a:pt x="50" y="1858"/>
                    <a:pt x="0" y="1737"/>
                    <a:pt x="0" y="1637"/>
                  </a:cubicBezTo>
                  <a:lnTo>
                    <a:pt x="13" y="1556"/>
                  </a:lnTo>
                  <a:lnTo>
                    <a:pt x="316" y="827"/>
                  </a:lnTo>
                  <a:lnTo>
                    <a:pt x="625" y="91"/>
                  </a:lnTo>
                  <a:cubicBezTo>
                    <a:pt x="657" y="11"/>
                    <a:pt x="739" y="0"/>
                    <a:pt x="824" y="4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3"/>
            <p:cNvSpPr/>
            <p:nvPr/>
          </p:nvSpPr>
          <p:spPr>
            <a:xfrm>
              <a:off x="3664925" y="2568100"/>
              <a:ext cx="48925" cy="14625"/>
            </a:xfrm>
            <a:custGeom>
              <a:avLst/>
              <a:gdLst/>
              <a:ahLst/>
              <a:cxnLst/>
              <a:rect l="l" t="t" r="r" b="b"/>
              <a:pathLst>
                <a:path w="1957" h="585" extrusionOk="0">
                  <a:moveTo>
                    <a:pt x="1742" y="64"/>
                  </a:moveTo>
                  <a:cubicBezTo>
                    <a:pt x="1821" y="112"/>
                    <a:pt x="1897" y="206"/>
                    <a:pt x="1933" y="312"/>
                  </a:cubicBezTo>
                  <a:lnTo>
                    <a:pt x="1957" y="431"/>
                  </a:lnTo>
                  <a:cubicBezTo>
                    <a:pt x="1957" y="523"/>
                    <a:pt x="1909" y="584"/>
                    <a:pt x="1834" y="584"/>
                  </a:cubicBezTo>
                  <a:lnTo>
                    <a:pt x="306" y="549"/>
                  </a:lnTo>
                  <a:lnTo>
                    <a:pt x="214" y="519"/>
                  </a:lnTo>
                  <a:cubicBezTo>
                    <a:pt x="135" y="473"/>
                    <a:pt x="62" y="382"/>
                    <a:pt x="23" y="272"/>
                  </a:cubicBezTo>
                  <a:lnTo>
                    <a:pt x="1" y="153"/>
                  </a:lnTo>
                  <a:cubicBezTo>
                    <a:pt x="1" y="61"/>
                    <a:pt x="47" y="0"/>
                    <a:pt x="124" y="6"/>
                  </a:cubicBezTo>
                  <a:lnTo>
                    <a:pt x="1651" y="36"/>
                  </a:lnTo>
                  <a:cubicBezTo>
                    <a:pt x="1683" y="38"/>
                    <a:pt x="1714" y="47"/>
                    <a:pt x="1742" y="6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3"/>
            <p:cNvSpPr/>
            <p:nvPr/>
          </p:nvSpPr>
          <p:spPr>
            <a:xfrm>
              <a:off x="3655800" y="2539225"/>
              <a:ext cx="46925" cy="17950"/>
            </a:xfrm>
            <a:custGeom>
              <a:avLst/>
              <a:gdLst/>
              <a:ahLst/>
              <a:cxnLst/>
              <a:rect l="l" t="t" r="r" b="b"/>
              <a:pathLst>
                <a:path w="1877" h="718" extrusionOk="0">
                  <a:moveTo>
                    <a:pt x="1668" y="31"/>
                  </a:moveTo>
                  <a:cubicBezTo>
                    <a:pt x="1738" y="72"/>
                    <a:pt x="1807" y="153"/>
                    <a:pt x="1846" y="250"/>
                  </a:cubicBezTo>
                  <a:lnTo>
                    <a:pt x="1877" y="395"/>
                  </a:lnTo>
                  <a:cubicBezTo>
                    <a:pt x="1877" y="478"/>
                    <a:pt x="1838" y="535"/>
                    <a:pt x="1772" y="546"/>
                  </a:cubicBezTo>
                  <a:lnTo>
                    <a:pt x="320" y="717"/>
                  </a:lnTo>
                  <a:lnTo>
                    <a:pt x="210" y="688"/>
                  </a:lnTo>
                  <a:cubicBezTo>
                    <a:pt x="140" y="649"/>
                    <a:pt x="69" y="563"/>
                    <a:pt x="30" y="466"/>
                  </a:cubicBezTo>
                  <a:lnTo>
                    <a:pt x="1" y="321"/>
                  </a:lnTo>
                  <a:cubicBezTo>
                    <a:pt x="1" y="238"/>
                    <a:pt x="36" y="179"/>
                    <a:pt x="104" y="175"/>
                  </a:cubicBezTo>
                  <a:lnTo>
                    <a:pt x="1556" y="4"/>
                  </a:lnTo>
                  <a:cubicBezTo>
                    <a:pt x="1595" y="1"/>
                    <a:pt x="1634" y="11"/>
                    <a:pt x="1668" y="3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3"/>
            <p:cNvSpPr/>
            <p:nvPr/>
          </p:nvSpPr>
          <p:spPr>
            <a:xfrm>
              <a:off x="3589200" y="2398475"/>
              <a:ext cx="33150" cy="42725"/>
            </a:xfrm>
            <a:custGeom>
              <a:avLst/>
              <a:gdLst/>
              <a:ahLst/>
              <a:cxnLst/>
              <a:rect l="l" t="t" r="r" b="b"/>
              <a:pathLst>
                <a:path w="1326" h="1709" extrusionOk="0">
                  <a:moveTo>
                    <a:pt x="1116" y="41"/>
                  </a:moveTo>
                  <a:cubicBezTo>
                    <a:pt x="1159" y="68"/>
                    <a:pt x="1197" y="101"/>
                    <a:pt x="1226" y="141"/>
                  </a:cubicBezTo>
                  <a:cubicBezTo>
                    <a:pt x="1292" y="227"/>
                    <a:pt x="1325" y="325"/>
                    <a:pt x="1325" y="409"/>
                  </a:cubicBezTo>
                  <a:cubicBezTo>
                    <a:pt x="1325" y="452"/>
                    <a:pt x="1317" y="493"/>
                    <a:pt x="1294" y="519"/>
                  </a:cubicBezTo>
                  <a:lnTo>
                    <a:pt x="390" y="1655"/>
                  </a:lnTo>
                  <a:cubicBezTo>
                    <a:pt x="351" y="1708"/>
                    <a:pt x="282" y="1708"/>
                    <a:pt x="210" y="1666"/>
                  </a:cubicBezTo>
                  <a:cubicBezTo>
                    <a:pt x="167" y="1640"/>
                    <a:pt x="129" y="1605"/>
                    <a:pt x="98" y="1563"/>
                  </a:cubicBezTo>
                  <a:cubicBezTo>
                    <a:pt x="39" y="1488"/>
                    <a:pt x="4" y="1396"/>
                    <a:pt x="1" y="1300"/>
                  </a:cubicBezTo>
                  <a:cubicBezTo>
                    <a:pt x="1" y="1255"/>
                    <a:pt x="8" y="1216"/>
                    <a:pt x="32" y="1190"/>
                  </a:cubicBezTo>
                  <a:lnTo>
                    <a:pt x="936" y="54"/>
                  </a:lnTo>
                  <a:cubicBezTo>
                    <a:pt x="975" y="2"/>
                    <a:pt x="1045" y="1"/>
                    <a:pt x="1116" y="4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a:off x="3645200" y="2509500"/>
              <a:ext cx="44650" cy="23300"/>
            </a:xfrm>
            <a:custGeom>
              <a:avLst/>
              <a:gdLst/>
              <a:ahLst/>
              <a:cxnLst/>
              <a:rect l="l" t="t" r="r" b="b"/>
              <a:pathLst>
                <a:path w="1786" h="932" extrusionOk="0">
                  <a:moveTo>
                    <a:pt x="1578" y="34"/>
                  </a:moveTo>
                  <a:cubicBezTo>
                    <a:pt x="1612" y="55"/>
                    <a:pt x="1644" y="82"/>
                    <a:pt x="1671" y="114"/>
                  </a:cubicBezTo>
                  <a:cubicBezTo>
                    <a:pt x="1743" y="199"/>
                    <a:pt x="1785" y="306"/>
                    <a:pt x="1785" y="398"/>
                  </a:cubicBezTo>
                  <a:cubicBezTo>
                    <a:pt x="1785" y="482"/>
                    <a:pt x="1755" y="535"/>
                    <a:pt x="1700" y="551"/>
                  </a:cubicBezTo>
                  <a:lnTo>
                    <a:pt x="347" y="921"/>
                  </a:lnTo>
                  <a:lnTo>
                    <a:pt x="342" y="922"/>
                  </a:lnTo>
                  <a:lnTo>
                    <a:pt x="340" y="925"/>
                  </a:lnTo>
                  <a:cubicBezTo>
                    <a:pt x="294" y="932"/>
                    <a:pt x="248" y="922"/>
                    <a:pt x="210" y="898"/>
                  </a:cubicBezTo>
                  <a:cubicBezTo>
                    <a:pt x="136" y="852"/>
                    <a:pt x="78" y="784"/>
                    <a:pt x="41" y="705"/>
                  </a:cubicBezTo>
                  <a:cubicBezTo>
                    <a:pt x="15" y="652"/>
                    <a:pt x="1" y="592"/>
                    <a:pt x="1" y="532"/>
                  </a:cubicBezTo>
                  <a:cubicBezTo>
                    <a:pt x="1" y="457"/>
                    <a:pt x="27" y="402"/>
                    <a:pt x="85" y="387"/>
                  </a:cubicBezTo>
                  <a:lnTo>
                    <a:pt x="89" y="386"/>
                  </a:lnTo>
                  <a:lnTo>
                    <a:pt x="96" y="386"/>
                  </a:lnTo>
                  <a:lnTo>
                    <a:pt x="119" y="377"/>
                  </a:lnTo>
                  <a:lnTo>
                    <a:pt x="124" y="374"/>
                  </a:lnTo>
                  <a:lnTo>
                    <a:pt x="135" y="372"/>
                  </a:lnTo>
                  <a:lnTo>
                    <a:pt x="460" y="284"/>
                  </a:lnTo>
                  <a:cubicBezTo>
                    <a:pt x="704" y="218"/>
                    <a:pt x="754" y="203"/>
                    <a:pt x="762" y="203"/>
                  </a:cubicBezTo>
                  <a:lnTo>
                    <a:pt x="949" y="149"/>
                  </a:lnTo>
                  <a:cubicBezTo>
                    <a:pt x="1063" y="114"/>
                    <a:pt x="1225" y="70"/>
                    <a:pt x="1449" y="8"/>
                  </a:cubicBezTo>
                  <a:cubicBezTo>
                    <a:pt x="1494" y="1"/>
                    <a:pt x="1540" y="9"/>
                    <a:pt x="1578" y="3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p:nvPr/>
          </p:nvSpPr>
          <p:spPr>
            <a:xfrm>
              <a:off x="3604900" y="2424625"/>
              <a:ext cx="36475" cy="38200"/>
            </a:xfrm>
            <a:custGeom>
              <a:avLst/>
              <a:gdLst/>
              <a:ahLst/>
              <a:cxnLst/>
              <a:rect l="l" t="t" r="r" b="b"/>
              <a:pathLst>
                <a:path w="1459" h="1528" extrusionOk="0">
                  <a:moveTo>
                    <a:pt x="1248" y="39"/>
                  </a:moveTo>
                  <a:cubicBezTo>
                    <a:pt x="1299" y="70"/>
                    <a:pt x="1343" y="113"/>
                    <a:pt x="1375" y="163"/>
                  </a:cubicBezTo>
                  <a:cubicBezTo>
                    <a:pt x="1425" y="233"/>
                    <a:pt x="1454" y="318"/>
                    <a:pt x="1458" y="404"/>
                  </a:cubicBezTo>
                  <a:cubicBezTo>
                    <a:pt x="1458" y="456"/>
                    <a:pt x="1446" y="503"/>
                    <a:pt x="1415" y="530"/>
                  </a:cubicBezTo>
                  <a:lnTo>
                    <a:pt x="381" y="1486"/>
                  </a:lnTo>
                  <a:cubicBezTo>
                    <a:pt x="339" y="1528"/>
                    <a:pt x="278" y="1524"/>
                    <a:pt x="213" y="1486"/>
                  </a:cubicBezTo>
                  <a:cubicBezTo>
                    <a:pt x="160" y="1455"/>
                    <a:pt x="116" y="1414"/>
                    <a:pt x="84" y="1363"/>
                  </a:cubicBezTo>
                  <a:cubicBezTo>
                    <a:pt x="29" y="1284"/>
                    <a:pt x="0" y="1192"/>
                    <a:pt x="0" y="1122"/>
                  </a:cubicBezTo>
                  <a:cubicBezTo>
                    <a:pt x="0" y="1069"/>
                    <a:pt x="15" y="1025"/>
                    <a:pt x="46" y="1000"/>
                  </a:cubicBezTo>
                  <a:lnTo>
                    <a:pt x="1080" y="43"/>
                  </a:lnTo>
                  <a:cubicBezTo>
                    <a:pt x="1121" y="0"/>
                    <a:pt x="1185" y="3"/>
                    <a:pt x="1248" y="3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a:off x="3633025" y="2480350"/>
              <a:ext cx="42275" cy="28475"/>
            </a:xfrm>
            <a:custGeom>
              <a:avLst/>
              <a:gdLst/>
              <a:ahLst/>
              <a:cxnLst/>
              <a:rect l="l" t="t" r="r" b="b"/>
              <a:pathLst>
                <a:path w="1691" h="1139" extrusionOk="0">
                  <a:moveTo>
                    <a:pt x="1479" y="38"/>
                  </a:moveTo>
                  <a:cubicBezTo>
                    <a:pt x="1605" y="119"/>
                    <a:pt x="1683" y="254"/>
                    <a:pt x="1691" y="403"/>
                  </a:cubicBezTo>
                  <a:cubicBezTo>
                    <a:pt x="1691" y="468"/>
                    <a:pt x="1667" y="521"/>
                    <a:pt x="1621" y="542"/>
                  </a:cubicBezTo>
                  <a:lnTo>
                    <a:pt x="354" y="1119"/>
                  </a:lnTo>
                  <a:cubicBezTo>
                    <a:pt x="312" y="1139"/>
                    <a:pt x="262" y="1129"/>
                    <a:pt x="209" y="1097"/>
                  </a:cubicBezTo>
                  <a:cubicBezTo>
                    <a:pt x="142" y="1057"/>
                    <a:pt x="88" y="998"/>
                    <a:pt x="52" y="928"/>
                  </a:cubicBezTo>
                  <a:cubicBezTo>
                    <a:pt x="20" y="868"/>
                    <a:pt x="3" y="803"/>
                    <a:pt x="0" y="736"/>
                  </a:cubicBezTo>
                  <a:cubicBezTo>
                    <a:pt x="0" y="669"/>
                    <a:pt x="24" y="618"/>
                    <a:pt x="70" y="597"/>
                  </a:cubicBezTo>
                  <a:lnTo>
                    <a:pt x="1335" y="18"/>
                  </a:lnTo>
                  <a:cubicBezTo>
                    <a:pt x="1377" y="0"/>
                    <a:pt x="1427" y="8"/>
                    <a:pt x="1479" y="3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a:off x="3684425" y="2663425"/>
              <a:ext cx="52950" cy="36125"/>
            </a:xfrm>
            <a:custGeom>
              <a:avLst/>
              <a:gdLst/>
              <a:ahLst/>
              <a:cxnLst/>
              <a:rect l="l" t="t" r="r" b="b"/>
              <a:pathLst>
                <a:path w="2118" h="1445" extrusionOk="0">
                  <a:moveTo>
                    <a:pt x="1897" y="889"/>
                  </a:moveTo>
                  <a:cubicBezTo>
                    <a:pt x="2012" y="956"/>
                    <a:pt x="2106" y="1106"/>
                    <a:pt x="2113" y="1243"/>
                  </a:cubicBezTo>
                  <a:lnTo>
                    <a:pt x="2118" y="1262"/>
                  </a:lnTo>
                  <a:cubicBezTo>
                    <a:pt x="2118" y="1389"/>
                    <a:pt x="2030" y="1445"/>
                    <a:pt x="1918" y="1389"/>
                  </a:cubicBezTo>
                  <a:lnTo>
                    <a:pt x="229" y="563"/>
                  </a:lnTo>
                  <a:lnTo>
                    <a:pt x="213" y="554"/>
                  </a:lnTo>
                  <a:cubicBezTo>
                    <a:pt x="103" y="490"/>
                    <a:pt x="7" y="334"/>
                    <a:pt x="0" y="203"/>
                  </a:cubicBezTo>
                  <a:lnTo>
                    <a:pt x="0" y="185"/>
                  </a:lnTo>
                  <a:cubicBezTo>
                    <a:pt x="0" y="58"/>
                    <a:pt x="85" y="1"/>
                    <a:pt x="199" y="58"/>
                  </a:cubicBezTo>
                  <a:lnTo>
                    <a:pt x="1889" y="885"/>
                  </a:ln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a:off x="3159875" y="2134875"/>
              <a:ext cx="649850" cy="906725"/>
            </a:xfrm>
            <a:custGeom>
              <a:avLst/>
              <a:gdLst/>
              <a:ahLst/>
              <a:cxnLst/>
              <a:rect l="l" t="t" r="r" b="b"/>
              <a:pathLst>
                <a:path w="25994" h="36269" extrusionOk="0">
                  <a:moveTo>
                    <a:pt x="1068" y="10522"/>
                  </a:moveTo>
                  <a:cubicBezTo>
                    <a:pt x="1046" y="18150"/>
                    <a:pt x="6407" y="27435"/>
                    <a:pt x="13045" y="31268"/>
                  </a:cubicBezTo>
                  <a:cubicBezTo>
                    <a:pt x="19159" y="34798"/>
                    <a:pt x="24222" y="32460"/>
                    <a:pt x="24995" y="26107"/>
                  </a:cubicBezTo>
                  <a:lnTo>
                    <a:pt x="25993" y="26682"/>
                  </a:lnTo>
                  <a:cubicBezTo>
                    <a:pt x="25209" y="33669"/>
                    <a:pt x="19677" y="36269"/>
                    <a:pt x="13012" y="32420"/>
                  </a:cubicBezTo>
                  <a:cubicBezTo>
                    <a:pt x="5824" y="28270"/>
                    <a:pt x="1" y="18177"/>
                    <a:pt x="23" y="9919"/>
                  </a:cubicBezTo>
                  <a:cubicBezTo>
                    <a:pt x="41" y="3455"/>
                    <a:pt x="3637" y="1"/>
                    <a:pt x="8646" y="795"/>
                  </a:cubicBezTo>
                  <a:lnTo>
                    <a:pt x="8643" y="2061"/>
                  </a:lnTo>
                  <a:cubicBezTo>
                    <a:pt x="4219" y="1551"/>
                    <a:pt x="1084" y="4715"/>
                    <a:pt x="1068" y="10522"/>
                  </a:cubicBezTo>
                  <a:close/>
                </a:path>
              </a:pathLst>
            </a:custGeom>
            <a:solidFill>
              <a:srgbClr val="FFFFFF">
                <a:alpha val="3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a:off x="3577225" y="2263100"/>
              <a:ext cx="233425" cy="458975"/>
            </a:xfrm>
            <a:custGeom>
              <a:avLst/>
              <a:gdLst/>
              <a:ahLst/>
              <a:cxnLst/>
              <a:rect l="l" t="t" r="r" b="b"/>
              <a:pathLst>
                <a:path w="9337" h="18359" extrusionOk="0">
                  <a:moveTo>
                    <a:pt x="5" y="0"/>
                  </a:moveTo>
                  <a:cubicBezTo>
                    <a:pt x="5051" y="4589"/>
                    <a:pt x="8837" y="11878"/>
                    <a:pt x="9337" y="18358"/>
                  </a:cubicBezTo>
                  <a:lnTo>
                    <a:pt x="8345" y="17786"/>
                  </a:lnTo>
                  <a:cubicBezTo>
                    <a:pt x="7857" y="11941"/>
                    <a:pt x="4501" y="5424"/>
                    <a:pt x="0" y="1210"/>
                  </a:cubicBezTo>
                  <a:close/>
                </a:path>
              </a:pathLst>
            </a:custGeom>
            <a:solidFill>
              <a:srgbClr val="FFFFFF">
                <a:alpha val="3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3306900" y="2647450"/>
              <a:ext cx="40550" cy="31375"/>
            </a:xfrm>
            <a:custGeom>
              <a:avLst/>
              <a:gdLst/>
              <a:ahLst/>
              <a:cxnLst/>
              <a:rect l="l" t="t" r="r" b="b"/>
              <a:pathLst>
                <a:path w="1622" h="1255" extrusionOk="0">
                  <a:moveTo>
                    <a:pt x="1414" y="40"/>
                  </a:moveTo>
                  <a:cubicBezTo>
                    <a:pt x="1358" y="8"/>
                    <a:pt x="1303" y="0"/>
                    <a:pt x="1261" y="25"/>
                  </a:cubicBezTo>
                  <a:lnTo>
                    <a:pt x="62" y="715"/>
                  </a:lnTo>
                  <a:cubicBezTo>
                    <a:pt x="20" y="739"/>
                    <a:pt x="1" y="789"/>
                    <a:pt x="1" y="852"/>
                  </a:cubicBezTo>
                  <a:cubicBezTo>
                    <a:pt x="6" y="999"/>
                    <a:pt x="84" y="1136"/>
                    <a:pt x="210" y="1217"/>
                  </a:cubicBezTo>
                  <a:cubicBezTo>
                    <a:pt x="267" y="1250"/>
                    <a:pt x="321" y="1255"/>
                    <a:pt x="363" y="1235"/>
                  </a:cubicBezTo>
                  <a:lnTo>
                    <a:pt x="1560" y="538"/>
                  </a:lnTo>
                  <a:cubicBezTo>
                    <a:pt x="1602" y="514"/>
                    <a:pt x="1622" y="464"/>
                    <a:pt x="1622" y="403"/>
                  </a:cubicBezTo>
                  <a:cubicBezTo>
                    <a:pt x="1618" y="254"/>
                    <a:pt x="1539" y="117"/>
                    <a:pt x="1413" y="3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3277375" y="2599475"/>
              <a:ext cx="45475" cy="21325"/>
            </a:xfrm>
            <a:custGeom>
              <a:avLst/>
              <a:gdLst/>
              <a:ahLst/>
              <a:cxnLst/>
              <a:rect l="l" t="t" r="r" b="b"/>
              <a:pathLst>
                <a:path w="1819" h="853" extrusionOk="0">
                  <a:moveTo>
                    <a:pt x="1610" y="34"/>
                  </a:moveTo>
                  <a:cubicBezTo>
                    <a:pt x="1678" y="72"/>
                    <a:pt x="1743" y="146"/>
                    <a:pt x="1785" y="239"/>
                  </a:cubicBezTo>
                  <a:cubicBezTo>
                    <a:pt x="1806" y="289"/>
                    <a:pt x="1819" y="344"/>
                    <a:pt x="1819" y="400"/>
                  </a:cubicBezTo>
                  <a:cubicBezTo>
                    <a:pt x="1819" y="473"/>
                    <a:pt x="1788" y="535"/>
                    <a:pt x="1727" y="547"/>
                  </a:cubicBezTo>
                  <a:lnTo>
                    <a:pt x="331" y="848"/>
                  </a:lnTo>
                  <a:cubicBezTo>
                    <a:pt x="289" y="853"/>
                    <a:pt x="246" y="843"/>
                    <a:pt x="210" y="822"/>
                  </a:cubicBezTo>
                  <a:cubicBezTo>
                    <a:pt x="144" y="784"/>
                    <a:pt x="76" y="705"/>
                    <a:pt x="39" y="617"/>
                  </a:cubicBezTo>
                  <a:cubicBezTo>
                    <a:pt x="13" y="567"/>
                    <a:pt x="1" y="511"/>
                    <a:pt x="1" y="455"/>
                  </a:cubicBezTo>
                  <a:cubicBezTo>
                    <a:pt x="1" y="380"/>
                    <a:pt x="32" y="319"/>
                    <a:pt x="93" y="306"/>
                  </a:cubicBezTo>
                  <a:lnTo>
                    <a:pt x="1488" y="5"/>
                  </a:lnTo>
                  <a:cubicBezTo>
                    <a:pt x="1530" y="1"/>
                    <a:pt x="1573" y="11"/>
                    <a:pt x="1610" y="3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3404825" y="2750700"/>
              <a:ext cx="23650" cy="53675"/>
            </a:xfrm>
            <a:custGeom>
              <a:avLst/>
              <a:gdLst/>
              <a:ahLst/>
              <a:cxnLst/>
              <a:rect l="l" t="t" r="r" b="b"/>
              <a:pathLst>
                <a:path w="946" h="2147" extrusionOk="0">
                  <a:moveTo>
                    <a:pt x="734" y="52"/>
                  </a:moveTo>
                  <a:cubicBezTo>
                    <a:pt x="757" y="66"/>
                    <a:pt x="781" y="84"/>
                    <a:pt x="801" y="103"/>
                  </a:cubicBezTo>
                  <a:cubicBezTo>
                    <a:pt x="888" y="186"/>
                    <a:pt x="946" y="315"/>
                    <a:pt x="946" y="420"/>
                  </a:cubicBezTo>
                  <a:lnTo>
                    <a:pt x="937" y="485"/>
                  </a:lnTo>
                  <a:lnTo>
                    <a:pt x="413" y="2045"/>
                  </a:lnTo>
                  <a:cubicBezTo>
                    <a:pt x="387" y="2130"/>
                    <a:pt x="302" y="2147"/>
                    <a:pt x="211" y="2094"/>
                  </a:cubicBezTo>
                  <a:lnTo>
                    <a:pt x="146" y="2048"/>
                  </a:lnTo>
                  <a:cubicBezTo>
                    <a:pt x="59" y="1963"/>
                    <a:pt x="1" y="1833"/>
                    <a:pt x="2" y="1733"/>
                  </a:cubicBezTo>
                  <a:lnTo>
                    <a:pt x="9" y="1663"/>
                  </a:lnTo>
                  <a:lnTo>
                    <a:pt x="533" y="108"/>
                  </a:lnTo>
                  <a:cubicBezTo>
                    <a:pt x="561" y="18"/>
                    <a:pt x="645" y="0"/>
                    <a:pt x="734" y="5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a:off x="3246675" y="2517550"/>
              <a:ext cx="50975" cy="22300"/>
            </a:xfrm>
            <a:custGeom>
              <a:avLst/>
              <a:gdLst/>
              <a:ahLst/>
              <a:cxnLst/>
              <a:rect l="l" t="t" r="r" b="b"/>
              <a:pathLst>
                <a:path w="2039" h="892" extrusionOk="0">
                  <a:moveTo>
                    <a:pt x="1826" y="360"/>
                  </a:moveTo>
                  <a:cubicBezTo>
                    <a:pt x="1915" y="412"/>
                    <a:pt x="1997" y="522"/>
                    <a:pt x="2028" y="646"/>
                  </a:cubicBezTo>
                  <a:lnTo>
                    <a:pt x="2039" y="727"/>
                  </a:lnTo>
                  <a:cubicBezTo>
                    <a:pt x="2039" y="829"/>
                    <a:pt x="1982" y="892"/>
                    <a:pt x="1894" y="876"/>
                  </a:cubicBezTo>
                  <a:lnTo>
                    <a:pt x="282" y="560"/>
                  </a:lnTo>
                  <a:lnTo>
                    <a:pt x="213" y="533"/>
                  </a:lnTo>
                  <a:cubicBezTo>
                    <a:pt x="126" y="483"/>
                    <a:pt x="41" y="369"/>
                    <a:pt x="12" y="250"/>
                  </a:cubicBezTo>
                  <a:lnTo>
                    <a:pt x="1" y="165"/>
                  </a:lnTo>
                  <a:cubicBezTo>
                    <a:pt x="1" y="64"/>
                    <a:pt x="58" y="1"/>
                    <a:pt x="150" y="19"/>
                  </a:cubicBezTo>
                  <a:lnTo>
                    <a:pt x="1761" y="334"/>
                  </a:lnTo>
                  <a:cubicBezTo>
                    <a:pt x="1784" y="340"/>
                    <a:pt x="1806" y="348"/>
                    <a:pt x="1826" y="36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a:off x="3240550" y="2488000"/>
              <a:ext cx="51950" cy="27875"/>
            </a:xfrm>
            <a:custGeom>
              <a:avLst/>
              <a:gdLst/>
              <a:ahLst/>
              <a:cxnLst/>
              <a:rect l="l" t="t" r="r" b="b"/>
              <a:pathLst>
                <a:path w="2078" h="1115" extrusionOk="0">
                  <a:moveTo>
                    <a:pt x="1873" y="578"/>
                  </a:moveTo>
                  <a:cubicBezTo>
                    <a:pt x="1967" y="634"/>
                    <a:pt x="2051" y="759"/>
                    <a:pt x="2073" y="883"/>
                  </a:cubicBezTo>
                  <a:lnTo>
                    <a:pt x="2077" y="942"/>
                  </a:lnTo>
                  <a:cubicBezTo>
                    <a:pt x="2077" y="1052"/>
                    <a:pt x="2012" y="1114"/>
                    <a:pt x="1913" y="1084"/>
                  </a:cubicBezTo>
                  <a:lnTo>
                    <a:pt x="260" y="565"/>
                  </a:lnTo>
                  <a:lnTo>
                    <a:pt x="211" y="540"/>
                  </a:lnTo>
                  <a:cubicBezTo>
                    <a:pt x="115" y="486"/>
                    <a:pt x="27" y="360"/>
                    <a:pt x="5" y="234"/>
                  </a:cubicBezTo>
                  <a:lnTo>
                    <a:pt x="1" y="178"/>
                  </a:lnTo>
                  <a:cubicBezTo>
                    <a:pt x="1" y="63"/>
                    <a:pt x="66" y="1"/>
                    <a:pt x="166" y="31"/>
                  </a:cubicBezTo>
                  <a:lnTo>
                    <a:pt x="1818" y="556"/>
                  </a:lnTo>
                  <a:cubicBezTo>
                    <a:pt x="1838" y="561"/>
                    <a:pt x="1856" y="568"/>
                    <a:pt x="1873" y="57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a:off x="3235050" y="2405200"/>
              <a:ext cx="52875" cy="42475"/>
            </a:xfrm>
            <a:custGeom>
              <a:avLst/>
              <a:gdLst/>
              <a:ahLst/>
              <a:cxnLst/>
              <a:rect l="l" t="t" r="r" b="b"/>
              <a:pathLst>
                <a:path w="2115" h="1699" extrusionOk="0">
                  <a:moveTo>
                    <a:pt x="219" y="65"/>
                  </a:moveTo>
                  <a:lnTo>
                    <a:pt x="226" y="69"/>
                  </a:lnTo>
                  <a:lnTo>
                    <a:pt x="1917" y="1155"/>
                  </a:lnTo>
                  <a:cubicBezTo>
                    <a:pt x="2031" y="1229"/>
                    <a:pt x="2115" y="1382"/>
                    <a:pt x="2113" y="1515"/>
                  </a:cubicBezTo>
                  <a:lnTo>
                    <a:pt x="2113" y="1527"/>
                  </a:lnTo>
                  <a:cubicBezTo>
                    <a:pt x="2109" y="1653"/>
                    <a:pt x="2015" y="1699"/>
                    <a:pt x="1903" y="1634"/>
                  </a:cubicBezTo>
                  <a:lnTo>
                    <a:pt x="1892" y="1627"/>
                  </a:lnTo>
                  <a:lnTo>
                    <a:pt x="198" y="540"/>
                  </a:lnTo>
                  <a:cubicBezTo>
                    <a:pt x="88" y="468"/>
                    <a:pt x="0" y="307"/>
                    <a:pt x="0" y="181"/>
                  </a:cubicBezTo>
                  <a:lnTo>
                    <a:pt x="0" y="167"/>
                  </a:lnTo>
                  <a:cubicBezTo>
                    <a:pt x="9" y="38"/>
                    <a:pt x="108" y="1"/>
                    <a:pt x="219" y="6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3237425" y="2380075"/>
              <a:ext cx="52525" cy="46700"/>
            </a:xfrm>
            <a:custGeom>
              <a:avLst/>
              <a:gdLst/>
              <a:ahLst/>
              <a:cxnLst/>
              <a:rect l="l" t="t" r="r" b="b"/>
              <a:pathLst>
                <a:path w="2101" h="1868" extrusionOk="0">
                  <a:moveTo>
                    <a:pt x="211" y="59"/>
                  </a:moveTo>
                  <a:cubicBezTo>
                    <a:pt x="223" y="66"/>
                    <a:pt x="234" y="73"/>
                    <a:pt x="245" y="82"/>
                  </a:cubicBezTo>
                  <a:lnTo>
                    <a:pt x="1922" y="1344"/>
                  </a:lnTo>
                  <a:cubicBezTo>
                    <a:pt x="2030" y="1424"/>
                    <a:pt x="2101" y="1570"/>
                    <a:pt x="2101" y="1689"/>
                  </a:cubicBezTo>
                  <a:lnTo>
                    <a:pt x="2101" y="1724"/>
                  </a:lnTo>
                  <a:cubicBezTo>
                    <a:pt x="2085" y="1834"/>
                    <a:pt x="1993" y="1867"/>
                    <a:pt x="1890" y="1809"/>
                  </a:cubicBezTo>
                  <a:lnTo>
                    <a:pt x="1860" y="1791"/>
                  </a:lnTo>
                  <a:lnTo>
                    <a:pt x="183" y="528"/>
                  </a:lnTo>
                  <a:cubicBezTo>
                    <a:pt x="75" y="450"/>
                    <a:pt x="0" y="300"/>
                    <a:pt x="0" y="182"/>
                  </a:cubicBezTo>
                  <a:lnTo>
                    <a:pt x="4" y="148"/>
                  </a:lnTo>
                  <a:cubicBezTo>
                    <a:pt x="21" y="37"/>
                    <a:pt x="110" y="1"/>
                    <a:pt x="211" y="5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p:nvPr/>
          </p:nvSpPr>
          <p:spPr>
            <a:xfrm>
              <a:off x="3141300" y="2119025"/>
              <a:ext cx="12125" cy="14275"/>
            </a:xfrm>
            <a:custGeom>
              <a:avLst/>
              <a:gdLst/>
              <a:ahLst/>
              <a:cxnLst/>
              <a:rect l="l" t="t" r="r" b="b"/>
              <a:pathLst>
                <a:path w="485" h="571" extrusionOk="0">
                  <a:moveTo>
                    <a:pt x="356" y="144"/>
                  </a:moveTo>
                  <a:cubicBezTo>
                    <a:pt x="458" y="278"/>
                    <a:pt x="484" y="438"/>
                    <a:pt x="423" y="521"/>
                  </a:cubicBezTo>
                  <a:cubicBezTo>
                    <a:pt x="381" y="571"/>
                    <a:pt x="313" y="567"/>
                    <a:pt x="240" y="525"/>
                  </a:cubicBezTo>
                  <a:lnTo>
                    <a:pt x="129" y="426"/>
                  </a:lnTo>
                  <a:cubicBezTo>
                    <a:pt x="30" y="295"/>
                    <a:pt x="1" y="123"/>
                    <a:pt x="66" y="51"/>
                  </a:cubicBezTo>
                  <a:cubicBezTo>
                    <a:pt x="105" y="1"/>
                    <a:pt x="173" y="2"/>
                    <a:pt x="243" y="41"/>
                  </a:cubicBezTo>
                  <a:cubicBezTo>
                    <a:pt x="288" y="68"/>
                    <a:pt x="325" y="102"/>
                    <a:pt x="356" y="14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3714375" y="3075300"/>
              <a:ext cx="11950" cy="14050"/>
            </a:xfrm>
            <a:custGeom>
              <a:avLst/>
              <a:gdLst/>
              <a:ahLst/>
              <a:cxnLst/>
              <a:rect l="l" t="t" r="r" b="b"/>
              <a:pathLst>
                <a:path w="478" h="562" extrusionOk="0">
                  <a:moveTo>
                    <a:pt x="237" y="34"/>
                  </a:moveTo>
                  <a:cubicBezTo>
                    <a:pt x="315" y="84"/>
                    <a:pt x="375" y="157"/>
                    <a:pt x="409" y="242"/>
                  </a:cubicBezTo>
                  <a:cubicBezTo>
                    <a:pt x="478" y="387"/>
                    <a:pt x="458" y="525"/>
                    <a:pt x="359" y="546"/>
                  </a:cubicBezTo>
                  <a:cubicBezTo>
                    <a:pt x="324" y="561"/>
                    <a:pt x="278" y="549"/>
                    <a:pt x="238" y="524"/>
                  </a:cubicBezTo>
                  <a:cubicBezTo>
                    <a:pt x="161" y="478"/>
                    <a:pt x="103" y="408"/>
                    <a:pt x="69" y="326"/>
                  </a:cubicBezTo>
                  <a:cubicBezTo>
                    <a:pt x="1" y="176"/>
                    <a:pt x="20" y="34"/>
                    <a:pt x="117" y="11"/>
                  </a:cubicBezTo>
                  <a:cubicBezTo>
                    <a:pt x="151" y="1"/>
                    <a:pt x="195" y="11"/>
                    <a:pt x="237" y="3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p:nvPr/>
          </p:nvSpPr>
          <p:spPr>
            <a:xfrm>
              <a:off x="3739450" y="3067250"/>
              <a:ext cx="11825" cy="14000"/>
            </a:xfrm>
            <a:custGeom>
              <a:avLst/>
              <a:gdLst/>
              <a:ahLst/>
              <a:cxnLst/>
              <a:rect l="l" t="t" r="r" b="b"/>
              <a:pathLst>
                <a:path w="473" h="560" extrusionOk="0">
                  <a:moveTo>
                    <a:pt x="239" y="37"/>
                  </a:moveTo>
                  <a:cubicBezTo>
                    <a:pt x="308" y="82"/>
                    <a:pt x="365" y="146"/>
                    <a:pt x="402" y="221"/>
                  </a:cubicBezTo>
                  <a:cubicBezTo>
                    <a:pt x="473" y="363"/>
                    <a:pt x="466" y="512"/>
                    <a:pt x="378" y="544"/>
                  </a:cubicBezTo>
                  <a:cubicBezTo>
                    <a:pt x="335" y="560"/>
                    <a:pt x="286" y="553"/>
                    <a:pt x="236" y="525"/>
                  </a:cubicBezTo>
                  <a:cubicBezTo>
                    <a:pt x="179" y="492"/>
                    <a:pt x="117" y="426"/>
                    <a:pt x="75" y="349"/>
                  </a:cubicBezTo>
                  <a:cubicBezTo>
                    <a:pt x="0" y="200"/>
                    <a:pt x="11" y="52"/>
                    <a:pt x="103" y="18"/>
                  </a:cubicBezTo>
                  <a:cubicBezTo>
                    <a:pt x="142" y="1"/>
                    <a:pt x="191" y="11"/>
                    <a:pt x="239" y="3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3179850" y="2082950"/>
              <a:ext cx="11875" cy="14150"/>
            </a:xfrm>
            <a:custGeom>
              <a:avLst/>
              <a:gdLst/>
              <a:ahLst/>
              <a:cxnLst/>
              <a:rect l="l" t="t" r="r" b="b"/>
              <a:pathLst>
                <a:path w="475" h="566" extrusionOk="0">
                  <a:moveTo>
                    <a:pt x="240" y="41"/>
                  </a:moveTo>
                  <a:cubicBezTo>
                    <a:pt x="297" y="76"/>
                    <a:pt x="345" y="125"/>
                    <a:pt x="379" y="182"/>
                  </a:cubicBezTo>
                  <a:cubicBezTo>
                    <a:pt x="467" y="324"/>
                    <a:pt x="474" y="479"/>
                    <a:pt x="398" y="535"/>
                  </a:cubicBezTo>
                  <a:cubicBezTo>
                    <a:pt x="352" y="565"/>
                    <a:pt x="297" y="561"/>
                    <a:pt x="236" y="526"/>
                  </a:cubicBezTo>
                  <a:cubicBezTo>
                    <a:pt x="179" y="492"/>
                    <a:pt x="131" y="443"/>
                    <a:pt x="99" y="386"/>
                  </a:cubicBezTo>
                  <a:cubicBezTo>
                    <a:pt x="9" y="245"/>
                    <a:pt x="0" y="83"/>
                    <a:pt x="77" y="30"/>
                  </a:cubicBezTo>
                  <a:cubicBezTo>
                    <a:pt x="123" y="1"/>
                    <a:pt x="181" y="7"/>
                    <a:pt x="240" y="4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3202000" y="2069400"/>
              <a:ext cx="11850" cy="14075"/>
            </a:xfrm>
            <a:custGeom>
              <a:avLst/>
              <a:gdLst/>
              <a:ahLst/>
              <a:cxnLst/>
              <a:rect l="l" t="t" r="r" b="b"/>
              <a:pathLst>
                <a:path w="474" h="563" extrusionOk="0">
                  <a:moveTo>
                    <a:pt x="238" y="38"/>
                  </a:moveTo>
                  <a:cubicBezTo>
                    <a:pt x="302" y="79"/>
                    <a:pt x="353" y="135"/>
                    <a:pt x="390" y="200"/>
                  </a:cubicBezTo>
                  <a:cubicBezTo>
                    <a:pt x="473" y="345"/>
                    <a:pt x="469" y="497"/>
                    <a:pt x="381" y="539"/>
                  </a:cubicBezTo>
                  <a:cubicBezTo>
                    <a:pt x="340" y="562"/>
                    <a:pt x="289" y="551"/>
                    <a:pt x="241" y="522"/>
                  </a:cubicBezTo>
                  <a:cubicBezTo>
                    <a:pt x="174" y="483"/>
                    <a:pt x="119" y="427"/>
                    <a:pt x="80" y="360"/>
                  </a:cubicBezTo>
                  <a:cubicBezTo>
                    <a:pt x="1" y="213"/>
                    <a:pt x="5" y="66"/>
                    <a:pt x="93" y="20"/>
                  </a:cubicBezTo>
                  <a:lnTo>
                    <a:pt x="93" y="24"/>
                  </a:lnTo>
                  <a:cubicBezTo>
                    <a:pt x="133" y="1"/>
                    <a:pt x="186" y="8"/>
                    <a:pt x="238" y="3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3"/>
            <p:cNvSpPr/>
            <p:nvPr/>
          </p:nvSpPr>
          <p:spPr>
            <a:xfrm>
              <a:off x="3784700" y="3041850"/>
              <a:ext cx="11925" cy="14175"/>
            </a:xfrm>
            <a:custGeom>
              <a:avLst/>
              <a:gdLst/>
              <a:ahLst/>
              <a:cxnLst/>
              <a:rect l="l" t="t" r="r" b="b"/>
              <a:pathLst>
                <a:path w="477" h="567" extrusionOk="0">
                  <a:moveTo>
                    <a:pt x="242" y="42"/>
                  </a:moveTo>
                  <a:cubicBezTo>
                    <a:pt x="298" y="76"/>
                    <a:pt x="345" y="123"/>
                    <a:pt x="379" y="179"/>
                  </a:cubicBezTo>
                  <a:cubicBezTo>
                    <a:pt x="462" y="314"/>
                    <a:pt x="476" y="482"/>
                    <a:pt x="400" y="537"/>
                  </a:cubicBezTo>
                  <a:cubicBezTo>
                    <a:pt x="358" y="567"/>
                    <a:pt x="296" y="562"/>
                    <a:pt x="241" y="529"/>
                  </a:cubicBezTo>
                  <a:cubicBezTo>
                    <a:pt x="182" y="493"/>
                    <a:pt x="135" y="444"/>
                    <a:pt x="98" y="385"/>
                  </a:cubicBezTo>
                  <a:cubicBezTo>
                    <a:pt x="12" y="247"/>
                    <a:pt x="1" y="91"/>
                    <a:pt x="76" y="36"/>
                  </a:cubicBezTo>
                  <a:cubicBezTo>
                    <a:pt x="119" y="1"/>
                    <a:pt x="181" y="6"/>
                    <a:pt x="242" y="4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3225700" y="2058800"/>
              <a:ext cx="12050" cy="14050"/>
            </a:xfrm>
            <a:custGeom>
              <a:avLst/>
              <a:gdLst/>
              <a:ahLst/>
              <a:cxnLst/>
              <a:rect l="l" t="t" r="r" b="b"/>
              <a:pathLst>
                <a:path w="482" h="562" extrusionOk="0">
                  <a:moveTo>
                    <a:pt x="242" y="39"/>
                  </a:moveTo>
                  <a:cubicBezTo>
                    <a:pt x="313" y="82"/>
                    <a:pt x="369" y="145"/>
                    <a:pt x="406" y="220"/>
                  </a:cubicBezTo>
                  <a:cubicBezTo>
                    <a:pt x="482" y="365"/>
                    <a:pt x="466" y="514"/>
                    <a:pt x="374" y="549"/>
                  </a:cubicBezTo>
                  <a:cubicBezTo>
                    <a:pt x="337" y="561"/>
                    <a:pt x="291" y="553"/>
                    <a:pt x="238" y="522"/>
                  </a:cubicBezTo>
                  <a:cubicBezTo>
                    <a:pt x="168" y="478"/>
                    <a:pt x="114" y="415"/>
                    <a:pt x="77" y="341"/>
                  </a:cubicBezTo>
                  <a:cubicBezTo>
                    <a:pt x="1" y="192"/>
                    <a:pt x="13" y="46"/>
                    <a:pt x="108" y="18"/>
                  </a:cubicBezTo>
                  <a:cubicBezTo>
                    <a:pt x="147" y="1"/>
                    <a:pt x="194" y="11"/>
                    <a:pt x="242" y="3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3804500" y="3024675"/>
              <a:ext cx="11950" cy="14200"/>
            </a:xfrm>
            <a:custGeom>
              <a:avLst/>
              <a:gdLst/>
              <a:ahLst/>
              <a:cxnLst/>
              <a:rect l="l" t="t" r="r" b="b"/>
              <a:pathLst>
                <a:path w="478" h="568" extrusionOk="0">
                  <a:moveTo>
                    <a:pt x="364" y="159"/>
                  </a:moveTo>
                  <a:cubicBezTo>
                    <a:pt x="459" y="289"/>
                    <a:pt x="477" y="458"/>
                    <a:pt x="413" y="526"/>
                  </a:cubicBezTo>
                  <a:cubicBezTo>
                    <a:pt x="370" y="568"/>
                    <a:pt x="306" y="565"/>
                    <a:pt x="238" y="526"/>
                  </a:cubicBezTo>
                  <a:cubicBezTo>
                    <a:pt x="190" y="495"/>
                    <a:pt x="148" y="456"/>
                    <a:pt x="115" y="412"/>
                  </a:cubicBezTo>
                  <a:cubicBezTo>
                    <a:pt x="20" y="274"/>
                    <a:pt x="1" y="109"/>
                    <a:pt x="70" y="44"/>
                  </a:cubicBezTo>
                  <a:cubicBezTo>
                    <a:pt x="109" y="0"/>
                    <a:pt x="175" y="3"/>
                    <a:pt x="239" y="41"/>
                  </a:cubicBezTo>
                  <a:cubicBezTo>
                    <a:pt x="289" y="72"/>
                    <a:pt x="331" y="112"/>
                    <a:pt x="364" y="15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3277900" y="2047275"/>
              <a:ext cx="12050" cy="13625"/>
            </a:xfrm>
            <a:custGeom>
              <a:avLst/>
              <a:gdLst/>
              <a:ahLst/>
              <a:cxnLst/>
              <a:rect l="l" t="t" r="r" b="b"/>
              <a:pathLst>
                <a:path w="482" h="545" extrusionOk="0">
                  <a:moveTo>
                    <a:pt x="241" y="30"/>
                  </a:moveTo>
                  <a:cubicBezTo>
                    <a:pt x="313" y="73"/>
                    <a:pt x="384" y="158"/>
                    <a:pt x="425" y="260"/>
                  </a:cubicBezTo>
                  <a:cubicBezTo>
                    <a:pt x="482" y="406"/>
                    <a:pt x="451" y="539"/>
                    <a:pt x="348" y="544"/>
                  </a:cubicBezTo>
                  <a:lnTo>
                    <a:pt x="241" y="518"/>
                  </a:lnTo>
                  <a:cubicBezTo>
                    <a:pt x="168" y="476"/>
                    <a:pt x="96" y="389"/>
                    <a:pt x="58" y="289"/>
                  </a:cubicBezTo>
                  <a:cubicBezTo>
                    <a:pt x="1" y="147"/>
                    <a:pt x="36" y="13"/>
                    <a:pt x="130" y="2"/>
                  </a:cubicBezTo>
                  <a:cubicBezTo>
                    <a:pt x="169" y="1"/>
                    <a:pt x="207" y="10"/>
                    <a:pt x="241" y="3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3305900" y="2046200"/>
              <a:ext cx="12150" cy="13775"/>
            </a:xfrm>
            <a:custGeom>
              <a:avLst/>
              <a:gdLst/>
              <a:ahLst/>
              <a:cxnLst/>
              <a:rect l="l" t="t" r="r" b="b"/>
              <a:pathLst>
                <a:path w="486" h="551" extrusionOk="0">
                  <a:moveTo>
                    <a:pt x="244" y="34"/>
                  </a:moveTo>
                  <a:cubicBezTo>
                    <a:pt x="322" y="78"/>
                    <a:pt x="396" y="173"/>
                    <a:pt x="432" y="278"/>
                  </a:cubicBezTo>
                  <a:cubicBezTo>
                    <a:pt x="485" y="431"/>
                    <a:pt x="442" y="551"/>
                    <a:pt x="336" y="551"/>
                  </a:cubicBezTo>
                  <a:lnTo>
                    <a:pt x="240" y="517"/>
                  </a:lnTo>
                  <a:cubicBezTo>
                    <a:pt x="160" y="471"/>
                    <a:pt x="88" y="377"/>
                    <a:pt x="49" y="272"/>
                  </a:cubicBezTo>
                  <a:cubicBezTo>
                    <a:pt x="0" y="120"/>
                    <a:pt x="43" y="0"/>
                    <a:pt x="149" y="5"/>
                  </a:cubicBezTo>
                  <a:cubicBezTo>
                    <a:pt x="183" y="6"/>
                    <a:pt x="216" y="16"/>
                    <a:pt x="244" y="3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a:off x="3335125" y="2048075"/>
              <a:ext cx="11950" cy="14250"/>
            </a:xfrm>
            <a:custGeom>
              <a:avLst/>
              <a:gdLst/>
              <a:ahLst/>
              <a:cxnLst/>
              <a:rect l="l" t="t" r="r" b="b"/>
              <a:pathLst>
                <a:path w="478" h="570" extrusionOk="0">
                  <a:moveTo>
                    <a:pt x="236" y="41"/>
                  </a:moveTo>
                  <a:cubicBezTo>
                    <a:pt x="323" y="91"/>
                    <a:pt x="404" y="199"/>
                    <a:pt x="436" y="313"/>
                  </a:cubicBezTo>
                  <a:cubicBezTo>
                    <a:pt x="477" y="459"/>
                    <a:pt x="423" y="569"/>
                    <a:pt x="316" y="564"/>
                  </a:cubicBezTo>
                  <a:lnTo>
                    <a:pt x="240" y="533"/>
                  </a:lnTo>
                  <a:cubicBezTo>
                    <a:pt x="155" y="486"/>
                    <a:pt x="76" y="383"/>
                    <a:pt x="42" y="265"/>
                  </a:cubicBezTo>
                  <a:cubicBezTo>
                    <a:pt x="1" y="114"/>
                    <a:pt x="54" y="1"/>
                    <a:pt x="161" y="15"/>
                  </a:cubicBezTo>
                  <a:cubicBezTo>
                    <a:pt x="187" y="19"/>
                    <a:pt x="213" y="27"/>
                    <a:pt x="236" y="4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3518025" y="2310350"/>
              <a:ext cx="18375" cy="58575"/>
            </a:xfrm>
            <a:custGeom>
              <a:avLst/>
              <a:gdLst/>
              <a:ahLst/>
              <a:cxnLst/>
              <a:rect l="l" t="t" r="r" b="b"/>
              <a:pathLst>
                <a:path w="735" h="2343" extrusionOk="0">
                  <a:moveTo>
                    <a:pt x="528" y="59"/>
                  </a:moveTo>
                  <a:cubicBezTo>
                    <a:pt x="541" y="66"/>
                    <a:pt x="552" y="73"/>
                    <a:pt x="563" y="83"/>
                  </a:cubicBezTo>
                  <a:cubicBezTo>
                    <a:pt x="662" y="161"/>
                    <a:pt x="735" y="304"/>
                    <a:pt x="735" y="423"/>
                  </a:cubicBezTo>
                  <a:lnTo>
                    <a:pt x="730" y="465"/>
                  </a:lnTo>
                  <a:lnTo>
                    <a:pt x="420" y="2203"/>
                  </a:lnTo>
                  <a:cubicBezTo>
                    <a:pt x="400" y="2310"/>
                    <a:pt x="312" y="2342"/>
                    <a:pt x="213" y="2286"/>
                  </a:cubicBezTo>
                  <a:lnTo>
                    <a:pt x="176" y="2260"/>
                  </a:lnTo>
                  <a:cubicBezTo>
                    <a:pt x="73" y="2178"/>
                    <a:pt x="0" y="2036"/>
                    <a:pt x="1" y="1921"/>
                  </a:cubicBezTo>
                  <a:lnTo>
                    <a:pt x="6" y="1879"/>
                  </a:lnTo>
                  <a:lnTo>
                    <a:pt x="315" y="136"/>
                  </a:lnTo>
                  <a:cubicBezTo>
                    <a:pt x="333" y="28"/>
                    <a:pt x="427" y="0"/>
                    <a:pt x="528" y="5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3572425" y="2373675"/>
              <a:ext cx="29750" cy="47100"/>
            </a:xfrm>
            <a:custGeom>
              <a:avLst/>
              <a:gdLst/>
              <a:ahLst/>
              <a:cxnLst/>
              <a:rect l="l" t="t" r="r" b="b"/>
              <a:pathLst>
                <a:path w="1190" h="1884" extrusionOk="0">
                  <a:moveTo>
                    <a:pt x="976" y="45"/>
                  </a:moveTo>
                  <a:cubicBezTo>
                    <a:pt x="1012" y="66"/>
                    <a:pt x="1044" y="94"/>
                    <a:pt x="1071" y="126"/>
                  </a:cubicBezTo>
                  <a:cubicBezTo>
                    <a:pt x="1147" y="212"/>
                    <a:pt x="1189" y="321"/>
                    <a:pt x="1188" y="413"/>
                  </a:cubicBezTo>
                  <a:lnTo>
                    <a:pt x="1165" y="505"/>
                  </a:lnTo>
                  <a:lnTo>
                    <a:pt x="401" y="1811"/>
                  </a:lnTo>
                  <a:cubicBezTo>
                    <a:pt x="367" y="1879"/>
                    <a:pt x="290" y="1883"/>
                    <a:pt x="213" y="1839"/>
                  </a:cubicBezTo>
                  <a:lnTo>
                    <a:pt x="118" y="1758"/>
                  </a:lnTo>
                  <a:cubicBezTo>
                    <a:pt x="42" y="1672"/>
                    <a:pt x="0" y="1563"/>
                    <a:pt x="1" y="1471"/>
                  </a:cubicBezTo>
                  <a:lnTo>
                    <a:pt x="24" y="1379"/>
                  </a:lnTo>
                  <a:lnTo>
                    <a:pt x="788" y="71"/>
                  </a:lnTo>
                  <a:cubicBezTo>
                    <a:pt x="827" y="7"/>
                    <a:pt x="900" y="0"/>
                    <a:pt x="976" y="4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a:off x="3427525" y="2073400"/>
              <a:ext cx="11350" cy="15450"/>
            </a:xfrm>
            <a:custGeom>
              <a:avLst/>
              <a:gdLst/>
              <a:ahLst/>
              <a:cxnLst/>
              <a:rect l="l" t="t" r="r" b="b"/>
              <a:pathLst>
                <a:path w="454" h="618" extrusionOk="0">
                  <a:moveTo>
                    <a:pt x="230" y="68"/>
                  </a:moveTo>
                  <a:cubicBezTo>
                    <a:pt x="333" y="126"/>
                    <a:pt x="422" y="266"/>
                    <a:pt x="438" y="400"/>
                  </a:cubicBezTo>
                  <a:cubicBezTo>
                    <a:pt x="453" y="539"/>
                    <a:pt x="372" y="617"/>
                    <a:pt x="254" y="566"/>
                  </a:cubicBezTo>
                  <a:lnTo>
                    <a:pt x="227" y="550"/>
                  </a:lnTo>
                  <a:cubicBezTo>
                    <a:pt x="124" y="492"/>
                    <a:pt x="29" y="348"/>
                    <a:pt x="18" y="220"/>
                  </a:cubicBezTo>
                  <a:cubicBezTo>
                    <a:pt x="0" y="73"/>
                    <a:pt x="88" y="1"/>
                    <a:pt x="202" y="54"/>
                  </a:cubicBezTo>
                  <a:cubicBezTo>
                    <a:pt x="212" y="58"/>
                    <a:pt x="222" y="62"/>
                    <a:pt x="230" y="6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3619625" y="2452000"/>
              <a:ext cx="39400" cy="33425"/>
            </a:xfrm>
            <a:custGeom>
              <a:avLst/>
              <a:gdLst/>
              <a:ahLst/>
              <a:cxnLst/>
              <a:rect l="l" t="t" r="r" b="b"/>
              <a:pathLst>
                <a:path w="1576" h="1337" extrusionOk="0">
                  <a:moveTo>
                    <a:pt x="1364" y="40"/>
                  </a:moveTo>
                  <a:cubicBezTo>
                    <a:pt x="1424" y="77"/>
                    <a:pt x="1473" y="128"/>
                    <a:pt x="1508" y="188"/>
                  </a:cubicBezTo>
                  <a:cubicBezTo>
                    <a:pt x="1549" y="253"/>
                    <a:pt x="1573" y="330"/>
                    <a:pt x="1576" y="406"/>
                  </a:cubicBezTo>
                  <a:cubicBezTo>
                    <a:pt x="1576" y="464"/>
                    <a:pt x="1556" y="515"/>
                    <a:pt x="1519" y="540"/>
                  </a:cubicBezTo>
                  <a:lnTo>
                    <a:pt x="366" y="1307"/>
                  </a:lnTo>
                  <a:cubicBezTo>
                    <a:pt x="324" y="1336"/>
                    <a:pt x="267" y="1329"/>
                    <a:pt x="210" y="1296"/>
                  </a:cubicBezTo>
                  <a:cubicBezTo>
                    <a:pt x="151" y="1260"/>
                    <a:pt x="103" y="1209"/>
                    <a:pt x="68" y="1149"/>
                  </a:cubicBezTo>
                  <a:cubicBezTo>
                    <a:pt x="26" y="1085"/>
                    <a:pt x="4" y="1010"/>
                    <a:pt x="1" y="933"/>
                  </a:cubicBezTo>
                  <a:cubicBezTo>
                    <a:pt x="1" y="872"/>
                    <a:pt x="19" y="826"/>
                    <a:pt x="54" y="798"/>
                  </a:cubicBezTo>
                  <a:lnTo>
                    <a:pt x="1211" y="30"/>
                  </a:lnTo>
                  <a:cubicBezTo>
                    <a:pt x="1251" y="1"/>
                    <a:pt x="1307" y="8"/>
                    <a:pt x="1364" y="4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3459400" y="2088200"/>
              <a:ext cx="10850" cy="15450"/>
            </a:xfrm>
            <a:custGeom>
              <a:avLst/>
              <a:gdLst/>
              <a:ahLst/>
              <a:cxnLst/>
              <a:rect l="l" t="t" r="r" b="b"/>
              <a:pathLst>
                <a:path w="434" h="618" extrusionOk="0">
                  <a:moveTo>
                    <a:pt x="219" y="66"/>
                  </a:moveTo>
                  <a:cubicBezTo>
                    <a:pt x="332" y="130"/>
                    <a:pt x="424" y="284"/>
                    <a:pt x="431" y="415"/>
                  </a:cubicBezTo>
                  <a:cubicBezTo>
                    <a:pt x="434" y="553"/>
                    <a:pt x="346" y="618"/>
                    <a:pt x="232" y="560"/>
                  </a:cubicBezTo>
                  <a:lnTo>
                    <a:pt x="219" y="553"/>
                  </a:lnTo>
                  <a:cubicBezTo>
                    <a:pt x="109" y="489"/>
                    <a:pt x="14" y="333"/>
                    <a:pt x="7" y="202"/>
                  </a:cubicBezTo>
                  <a:cubicBezTo>
                    <a:pt x="0" y="61"/>
                    <a:pt x="91" y="0"/>
                    <a:pt x="207" y="57"/>
                  </a:cubicBezTo>
                  <a:cubicBezTo>
                    <a:pt x="211" y="60"/>
                    <a:pt x="215" y="63"/>
                    <a:pt x="219" y="6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3491225" y="2105850"/>
              <a:ext cx="10725" cy="15550"/>
            </a:xfrm>
            <a:custGeom>
              <a:avLst/>
              <a:gdLst/>
              <a:ahLst/>
              <a:cxnLst/>
              <a:rect l="l" t="t" r="r" b="b"/>
              <a:pathLst>
                <a:path w="429" h="622" extrusionOk="0">
                  <a:moveTo>
                    <a:pt x="223" y="70"/>
                  </a:moveTo>
                  <a:cubicBezTo>
                    <a:pt x="340" y="143"/>
                    <a:pt x="428" y="303"/>
                    <a:pt x="428" y="438"/>
                  </a:cubicBezTo>
                  <a:cubicBezTo>
                    <a:pt x="424" y="568"/>
                    <a:pt x="332" y="621"/>
                    <a:pt x="218" y="554"/>
                  </a:cubicBezTo>
                  <a:lnTo>
                    <a:pt x="213" y="553"/>
                  </a:lnTo>
                  <a:cubicBezTo>
                    <a:pt x="95" y="479"/>
                    <a:pt x="0" y="320"/>
                    <a:pt x="4" y="186"/>
                  </a:cubicBezTo>
                  <a:cubicBezTo>
                    <a:pt x="4" y="54"/>
                    <a:pt x="100" y="1"/>
                    <a:pt x="216" y="66"/>
                  </a:cubicBezTo>
                  <a:cubicBezTo>
                    <a:pt x="218" y="68"/>
                    <a:pt x="220" y="69"/>
                    <a:pt x="223" y="7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a:off x="3522800" y="2126475"/>
              <a:ext cx="11175" cy="15225"/>
            </a:xfrm>
            <a:custGeom>
              <a:avLst/>
              <a:gdLst/>
              <a:ahLst/>
              <a:cxnLst/>
              <a:rect l="l" t="t" r="r" b="b"/>
              <a:pathLst>
                <a:path w="447" h="609" extrusionOk="0">
                  <a:moveTo>
                    <a:pt x="245" y="75"/>
                  </a:moveTo>
                  <a:cubicBezTo>
                    <a:pt x="362" y="161"/>
                    <a:pt x="446" y="327"/>
                    <a:pt x="435" y="453"/>
                  </a:cubicBezTo>
                  <a:cubicBezTo>
                    <a:pt x="420" y="571"/>
                    <a:pt x="328" y="609"/>
                    <a:pt x="220" y="549"/>
                  </a:cubicBezTo>
                  <a:lnTo>
                    <a:pt x="202" y="538"/>
                  </a:lnTo>
                  <a:cubicBezTo>
                    <a:pt x="86" y="458"/>
                    <a:pt x="0" y="290"/>
                    <a:pt x="11" y="160"/>
                  </a:cubicBezTo>
                  <a:cubicBezTo>
                    <a:pt x="22" y="40"/>
                    <a:pt x="119" y="1"/>
                    <a:pt x="230" y="65"/>
                  </a:cubicBezTo>
                  <a:cubicBezTo>
                    <a:pt x="236" y="69"/>
                    <a:pt x="240" y="72"/>
                    <a:pt x="245" y="7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3554050" y="2149825"/>
              <a:ext cx="11475" cy="15150"/>
            </a:xfrm>
            <a:custGeom>
              <a:avLst/>
              <a:gdLst/>
              <a:ahLst/>
              <a:cxnLst/>
              <a:rect l="l" t="t" r="r" b="b"/>
              <a:pathLst>
                <a:path w="459" h="606" extrusionOk="0">
                  <a:moveTo>
                    <a:pt x="268" y="87"/>
                  </a:moveTo>
                  <a:cubicBezTo>
                    <a:pt x="382" y="179"/>
                    <a:pt x="459" y="347"/>
                    <a:pt x="439" y="466"/>
                  </a:cubicBezTo>
                  <a:cubicBezTo>
                    <a:pt x="420" y="574"/>
                    <a:pt x="332" y="606"/>
                    <a:pt x="229" y="547"/>
                  </a:cubicBezTo>
                  <a:lnTo>
                    <a:pt x="191" y="521"/>
                  </a:lnTo>
                  <a:cubicBezTo>
                    <a:pt x="76" y="427"/>
                    <a:pt x="0" y="262"/>
                    <a:pt x="24" y="143"/>
                  </a:cubicBezTo>
                  <a:cubicBezTo>
                    <a:pt x="41" y="33"/>
                    <a:pt x="129" y="1"/>
                    <a:pt x="228" y="58"/>
                  </a:cubicBezTo>
                  <a:cubicBezTo>
                    <a:pt x="242" y="66"/>
                    <a:pt x="255" y="76"/>
                    <a:pt x="268" y="8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3615125" y="2204200"/>
              <a:ext cx="11950" cy="14650"/>
            </a:xfrm>
            <a:custGeom>
              <a:avLst/>
              <a:gdLst/>
              <a:ahLst/>
              <a:cxnLst/>
              <a:rect l="l" t="t" r="r" b="b"/>
              <a:pathLst>
                <a:path w="478" h="586" extrusionOk="0">
                  <a:moveTo>
                    <a:pt x="310" y="102"/>
                  </a:moveTo>
                  <a:cubicBezTo>
                    <a:pt x="421" y="210"/>
                    <a:pt x="478" y="382"/>
                    <a:pt x="439" y="488"/>
                  </a:cubicBezTo>
                  <a:cubicBezTo>
                    <a:pt x="408" y="571"/>
                    <a:pt x="329" y="586"/>
                    <a:pt x="237" y="533"/>
                  </a:cubicBezTo>
                  <a:lnTo>
                    <a:pt x="172" y="483"/>
                  </a:lnTo>
                  <a:cubicBezTo>
                    <a:pt x="61" y="375"/>
                    <a:pt x="1" y="204"/>
                    <a:pt x="39" y="99"/>
                  </a:cubicBezTo>
                  <a:cubicBezTo>
                    <a:pt x="69" y="16"/>
                    <a:pt x="156" y="0"/>
                    <a:pt x="244" y="51"/>
                  </a:cubicBezTo>
                  <a:cubicBezTo>
                    <a:pt x="269" y="65"/>
                    <a:pt x="291" y="83"/>
                    <a:pt x="310" y="10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3"/>
            <p:cNvSpPr/>
            <p:nvPr/>
          </p:nvSpPr>
          <p:spPr>
            <a:xfrm>
              <a:off x="3644550" y="2234800"/>
              <a:ext cx="12150" cy="14475"/>
            </a:xfrm>
            <a:custGeom>
              <a:avLst/>
              <a:gdLst/>
              <a:ahLst/>
              <a:cxnLst/>
              <a:rect l="l" t="t" r="r" b="b"/>
              <a:pathLst>
                <a:path w="486" h="579" extrusionOk="0">
                  <a:moveTo>
                    <a:pt x="329" y="117"/>
                  </a:moveTo>
                  <a:cubicBezTo>
                    <a:pt x="433" y="229"/>
                    <a:pt x="486" y="405"/>
                    <a:pt x="440" y="501"/>
                  </a:cubicBezTo>
                  <a:cubicBezTo>
                    <a:pt x="401" y="570"/>
                    <a:pt x="324" y="579"/>
                    <a:pt x="240" y="531"/>
                  </a:cubicBezTo>
                  <a:lnTo>
                    <a:pt x="157" y="465"/>
                  </a:lnTo>
                  <a:cubicBezTo>
                    <a:pt x="51" y="346"/>
                    <a:pt x="0" y="173"/>
                    <a:pt x="46" y="81"/>
                  </a:cubicBezTo>
                  <a:cubicBezTo>
                    <a:pt x="87" y="13"/>
                    <a:pt x="165" y="0"/>
                    <a:pt x="246" y="48"/>
                  </a:cubicBezTo>
                  <a:cubicBezTo>
                    <a:pt x="276" y="66"/>
                    <a:pt x="306" y="90"/>
                    <a:pt x="329" y="11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3"/>
            <p:cNvSpPr/>
            <p:nvPr/>
          </p:nvSpPr>
          <p:spPr>
            <a:xfrm>
              <a:off x="3844675" y="2575675"/>
              <a:ext cx="12025" cy="13700"/>
            </a:xfrm>
            <a:custGeom>
              <a:avLst/>
              <a:gdLst/>
              <a:ahLst/>
              <a:cxnLst/>
              <a:rect l="l" t="t" r="r" b="b"/>
              <a:pathLst>
                <a:path w="481" h="548" extrusionOk="0">
                  <a:moveTo>
                    <a:pt x="432" y="277"/>
                  </a:moveTo>
                  <a:cubicBezTo>
                    <a:pt x="480" y="429"/>
                    <a:pt x="434" y="547"/>
                    <a:pt x="327" y="547"/>
                  </a:cubicBezTo>
                  <a:lnTo>
                    <a:pt x="239" y="518"/>
                  </a:lnTo>
                  <a:cubicBezTo>
                    <a:pt x="160" y="472"/>
                    <a:pt x="83" y="376"/>
                    <a:pt x="45" y="266"/>
                  </a:cubicBezTo>
                  <a:cubicBezTo>
                    <a:pt x="1" y="117"/>
                    <a:pt x="43" y="1"/>
                    <a:pt x="146" y="2"/>
                  </a:cubicBezTo>
                  <a:cubicBezTo>
                    <a:pt x="179" y="4"/>
                    <a:pt x="213" y="13"/>
                    <a:pt x="241" y="32"/>
                  </a:cubicBezTo>
                  <a:cubicBezTo>
                    <a:pt x="320" y="78"/>
                    <a:pt x="397" y="172"/>
                    <a:pt x="432" y="27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3"/>
            <p:cNvSpPr/>
            <p:nvPr/>
          </p:nvSpPr>
          <p:spPr>
            <a:xfrm>
              <a:off x="3577350" y="2221000"/>
              <a:ext cx="269275" cy="521800"/>
            </a:xfrm>
            <a:custGeom>
              <a:avLst/>
              <a:gdLst/>
              <a:ahLst/>
              <a:cxnLst/>
              <a:rect l="l" t="t" r="r" b="b"/>
              <a:pathLst>
                <a:path w="10771" h="20872" extrusionOk="0">
                  <a:moveTo>
                    <a:pt x="5" y="0"/>
                  </a:moveTo>
                  <a:cubicBezTo>
                    <a:pt x="5851" y="5092"/>
                    <a:pt x="10256" y="13466"/>
                    <a:pt x="10771" y="20872"/>
                  </a:cubicBezTo>
                  <a:lnTo>
                    <a:pt x="9757" y="20286"/>
                  </a:lnTo>
                  <a:cubicBezTo>
                    <a:pt x="9253" y="13534"/>
                    <a:pt x="5284" y="5920"/>
                    <a:pt x="1" y="1177"/>
                  </a:cubicBezTo>
                  <a:close/>
                </a:path>
              </a:pathLst>
            </a:custGeom>
            <a:solidFill>
              <a:srgbClr val="FFFFFF">
                <a:alpha val="3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3"/>
            <p:cNvSpPr/>
            <p:nvPr/>
          </p:nvSpPr>
          <p:spPr>
            <a:xfrm>
              <a:off x="3673025" y="2267425"/>
              <a:ext cx="12150" cy="14450"/>
            </a:xfrm>
            <a:custGeom>
              <a:avLst/>
              <a:gdLst/>
              <a:ahLst/>
              <a:cxnLst/>
              <a:rect l="l" t="t" r="r" b="b"/>
              <a:pathLst>
                <a:path w="486" h="578" extrusionOk="0">
                  <a:moveTo>
                    <a:pt x="345" y="137"/>
                  </a:moveTo>
                  <a:cubicBezTo>
                    <a:pt x="448" y="258"/>
                    <a:pt x="485" y="425"/>
                    <a:pt x="427" y="510"/>
                  </a:cubicBezTo>
                  <a:cubicBezTo>
                    <a:pt x="389" y="572"/>
                    <a:pt x="317" y="577"/>
                    <a:pt x="240" y="534"/>
                  </a:cubicBezTo>
                  <a:lnTo>
                    <a:pt x="141" y="450"/>
                  </a:lnTo>
                  <a:cubicBezTo>
                    <a:pt x="38" y="321"/>
                    <a:pt x="0" y="153"/>
                    <a:pt x="55" y="67"/>
                  </a:cubicBezTo>
                  <a:cubicBezTo>
                    <a:pt x="92" y="6"/>
                    <a:pt x="165" y="0"/>
                    <a:pt x="239" y="43"/>
                  </a:cubicBezTo>
                  <a:cubicBezTo>
                    <a:pt x="279" y="68"/>
                    <a:pt x="315" y="99"/>
                    <a:pt x="345" y="13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3"/>
            <p:cNvSpPr/>
            <p:nvPr/>
          </p:nvSpPr>
          <p:spPr>
            <a:xfrm>
              <a:off x="3829875" y="2534775"/>
              <a:ext cx="12150" cy="13725"/>
            </a:xfrm>
            <a:custGeom>
              <a:avLst/>
              <a:gdLst/>
              <a:ahLst/>
              <a:cxnLst/>
              <a:rect l="l" t="t" r="r" b="b"/>
              <a:pathLst>
                <a:path w="486" h="549" extrusionOk="0">
                  <a:moveTo>
                    <a:pt x="424" y="260"/>
                  </a:moveTo>
                  <a:cubicBezTo>
                    <a:pt x="486" y="409"/>
                    <a:pt x="451" y="543"/>
                    <a:pt x="348" y="548"/>
                  </a:cubicBezTo>
                  <a:lnTo>
                    <a:pt x="240" y="518"/>
                  </a:lnTo>
                  <a:cubicBezTo>
                    <a:pt x="157" y="465"/>
                    <a:pt x="94" y="385"/>
                    <a:pt x="62" y="290"/>
                  </a:cubicBezTo>
                  <a:cubicBezTo>
                    <a:pt x="0" y="137"/>
                    <a:pt x="35" y="12"/>
                    <a:pt x="138" y="2"/>
                  </a:cubicBezTo>
                  <a:cubicBezTo>
                    <a:pt x="176" y="0"/>
                    <a:pt x="212" y="10"/>
                    <a:pt x="243" y="30"/>
                  </a:cubicBezTo>
                  <a:cubicBezTo>
                    <a:pt x="328" y="84"/>
                    <a:pt x="392" y="165"/>
                    <a:pt x="424" y="26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p:nvPr/>
          </p:nvSpPr>
          <p:spPr>
            <a:xfrm>
              <a:off x="3700350" y="2301975"/>
              <a:ext cx="12050" cy="14225"/>
            </a:xfrm>
            <a:custGeom>
              <a:avLst/>
              <a:gdLst/>
              <a:ahLst/>
              <a:cxnLst/>
              <a:rect l="l" t="t" r="r" b="b"/>
              <a:pathLst>
                <a:path w="482" h="569" extrusionOk="0">
                  <a:moveTo>
                    <a:pt x="356" y="147"/>
                  </a:moveTo>
                  <a:cubicBezTo>
                    <a:pt x="455" y="280"/>
                    <a:pt x="481" y="444"/>
                    <a:pt x="420" y="522"/>
                  </a:cubicBezTo>
                  <a:cubicBezTo>
                    <a:pt x="378" y="568"/>
                    <a:pt x="308" y="568"/>
                    <a:pt x="240" y="529"/>
                  </a:cubicBezTo>
                  <a:cubicBezTo>
                    <a:pt x="195" y="501"/>
                    <a:pt x="156" y="465"/>
                    <a:pt x="126" y="423"/>
                  </a:cubicBezTo>
                  <a:cubicBezTo>
                    <a:pt x="27" y="296"/>
                    <a:pt x="0" y="128"/>
                    <a:pt x="62" y="52"/>
                  </a:cubicBezTo>
                  <a:cubicBezTo>
                    <a:pt x="103" y="1"/>
                    <a:pt x="170" y="1"/>
                    <a:pt x="240" y="40"/>
                  </a:cubicBezTo>
                  <a:cubicBezTo>
                    <a:pt x="285" y="68"/>
                    <a:pt x="325" y="104"/>
                    <a:pt x="356" y="14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3"/>
            <p:cNvSpPr/>
            <p:nvPr/>
          </p:nvSpPr>
          <p:spPr>
            <a:xfrm>
              <a:off x="3813075" y="2494200"/>
              <a:ext cx="12050" cy="13775"/>
            </a:xfrm>
            <a:custGeom>
              <a:avLst/>
              <a:gdLst/>
              <a:ahLst/>
              <a:cxnLst/>
              <a:rect l="l" t="t" r="r" b="b"/>
              <a:pathLst>
                <a:path w="482" h="551" extrusionOk="0">
                  <a:moveTo>
                    <a:pt x="413" y="236"/>
                  </a:moveTo>
                  <a:lnTo>
                    <a:pt x="413" y="232"/>
                  </a:lnTo>
                  <a:cubicBezTo>
                    <a:pt x="481" y="381"/>
                    <a:pt x="455" y="519"/>
                    <a:pt x="363" y="546"/>
                  </a:cubicBezTo>
                  <a:cubicBezTo>
                    <a:pt x="320" y="550"/>
                    <a:pt x="278" y="542"/>
                    <a:pt x="240" y="519"/>
                  </a:cubicBezTo>
                  <a:cubicBezTo>
                    <a:pt x="172" y="479"/>
                    <a:pt x="108" y="402"/>
                    <a:pt x="66" y="309"/>
                  </a:cubicBezTo>
                  <a:cubicBezTo>
                    <a:pt x="1" y="161"/>
                    <a:pt x="24" y="20"/>
                    <a:pt x="123" y="8"/>
                  </a:cubicBezTo>
                  <a:cubicBezTo>
                    <a:pt x="165" y="1"/>
                    <a:pt x="207" y="9"/>
                    <a:pt x="242" y="33"/>
                  </a:cubicBezTo>
                  <a:cubicBezTo>
                    <a:pt x="309" y="71"/>
                    <a:pt x="374" y="146"/>
                    <a:pt x="413" y="23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3"/>
            <p:cNvSpPr/>
            <p:nvPr/>
          </p:nvSpPr>
          <p:spPr>
            <a:xfrm>
              <a:off x="3726225" y="2338125"/>
              <a:ext cx="11950" cy="14200"/>
            </a:xfrm>
            <a:custGeom>
              <a:avLst/>
              <a:gdLst/>
              <a:ahLst/>
              <a:cxnLst/>
              <a:rect l="l" t="t" r="r" b="b"/>
              <a:pathLst>
                <a:path w="478" h="568" extrusionOk="0">
                  <a:moveTo>
                    <a:pt x="372" y="159"/>
                  </a:moveTo>
                  <a:cubicBezTo>
                    <a:pt x="462" y="296"/>
                    <a:pt x="478" y="462"/>
                    <a:pt x="412" y="530"/>
                  </a:cubicBezTo>
                  <a:cubicBezTo>
                    <a:pt x="370" y="568"/>
                    <a:pt x="305" y="561"/>
                    <a:pt x="241" y="523"/>
                  </a:cubicBezTo>
                  <a:cubicBezTo>
                    <a:pt x="189" y="492"/>
                    <a:pt x="146" y="452"/>
                    <a:pt x="114" y="402"/>
                  </a:cubicBezTo>
                  <a:cubicBezTo>
                    <a:pt x="19" y="264"/>
                    <a:pt x="1" y="104"/>
                    <a:pt x="73" y="41"/>
                  </a:cubicBezTo>
                  <a:cubicBezTo>
                    <a:pt x="117" y="0"/>
                    <a:pt x="181" y="5"/>
                    <a:pt x="245" y="41"/>
                  </a:cubicBezTo>
                  <a:cubicBezTo>
                    <a:pt x="295" y="71"/>
                    <a:pt x="337" y="112"/>
                    <a:pt x="372" y="15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a:off x="3794200" y="2453750"/>
              <a:ext cx="11925" cy="14100"/>
            </a:xfrm>
            <a:custGeom>
              <a:avLst/>
              <a:gdLst/>
              <a:ahLst/>
              <a:cxnLst/>
              <a:rect l="l" t="t" r="r" b="b"/>
              <a:pathLst>
                <a:path w="477" h="564" extrusionOk="0">
                  <a:moveTo>
                    <a:pt x="237" y="37"/>
                  </a:moveTo>
                  <a:cubicBezTo>
                    <a:pt x="310" y="83"/>
                    <a:pt x="367" y="148"/>
                    <a:pt x="404" y="224"/>
                  </a:cubicBezTo>
                  <a:cubicBezTo>
                    <a:pt x="477" y="371"/>
                    <a:pt x="466" y="518"/>
                    <a:pt x="374" y="548"/>
                  </a:cubicBezTo>
                  <a:cubicBezTo>
                    <a:pt x="332" y="564"/>
                    <a:pt x="286" y="555"/>
                    <a:pt x="240" y="529"/>
                  </a:cubicBezTo>
                  <a:cubicBezTo>
                    <a:pt x="176" y="491"/>
                    <a:pt x="114" y="420"/>
                    <a:pt x="73" y="339"/>
                  </a:cubicBezTo>
                  <a:cubicBezTo>
                    <a:pt x="0" y="197"/>
                    <a:pt x="15" y="48"/>
                    <a:pt x="103" y="14"/>
                  </a:cubicBezTo>
                  <a:cubicBezTo>
                    <a:pt x="145" y="0"/>
                    <a:pt x="191" y="10"/>
                    <a:pt x="237" y="3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3"/>
            <p:cNvSpPr/>
            <p:nvPr/>
          </p:nvSpPr>
          <p:spPr>
            <a:xfrm>
              <a:off x="3750775" y="2375525"/>
              <a:ext cx="11725" cy="14175"/>
            </a:xfrm>
            <a:custGeom>
              <a:avLst/>
              <a:gdLst/>
              <a:ahLst/>
              <a:cxnLst/>
              <a:rect l="l" t="t" r="r" b="b"/>
              <a:pathLst>
                <a:path w="469" h="567" extrusionOk="0">
                  <a:moveTo>
                    <a:pt x="234" y="41"/>
                  </a:moveTo>
                  <a:cubicBezTo>
                    <a:pt x="293" y="77"/>
                    <a:pt x="343" y="127"/>
                    <a:pt x="378" y="187"/>
                  </a:cubicBezTo>
                  <a:cubicBezTo>
                    <a:pt x="462" y="323"/>
                    <a:pt x="469" y="485"/>
                    <a:pt x="392" y="538"/>
                  </a:cubicBezTo>
                  <a:cubicBezTo>
                    <a:pt x="350" y="566"/>
                    <a:pt x="289" y="562"/>
                    <a:pt x="232" y="528"/>
                  </a:cubicBezTo>
                  <a:cubicBezTo>
                    <a:pt x="174" y="492"/>
                    <a:pt x="126" y="441"/>
                    <a:pt x="91" y="382"/>
                  </a:cubicBezTo>
                  <a:cubicBezTo>
                    <a:pt x="7" y="245"/>
                    <a:pt x="0" y="88"/>
                    <a:pt x="77" y="27"/>
                  </a:cubicBezTo>
                  <a:cubicBezTo>
                    <a:pt x="119" y="0"/>
                    <a:pt x="177" y="7"/>
                    <a:pt x="234" y="4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3"/>
            <p:cNvSpPr/>
            <p:nvPr/>
          </p:nvSpPr>
          <p:spPr>
            <a:xfrm>
              <a:off x="3773500" y="2414200"/>
              <a:ext cx="11650" cy="14200"/>
            </a:xfrm>
            <a:custGeom>
              <a:avLst/>
              <a:gdLst/>
              <a:ahLst/>
              <a:cxnLst/>
              <a:rect l="l" t="t" r="r" b="b"/>
              <a:pathLst>
                <a:path w="466" h="568" extrusionOk="0">
                  <a:moveTo>
                    <a:pt x="233" y="38"/>
                  </a:moveTo>
                  <a:cubicBezTo>
                    <a:pt x="300" y="80"/>
                    <a:pt x="354" y="138"/>
                    <a:pt x="390" y="208"/>
                  </a:cubicBezTo>
                  <a:cubicBezTo>
                    <a:pt x="466" y="349"/>
                    <a:pt x="466" y="498"/>
                    <a:pt x="381" y="541"/>
                  </a:cubicBezTo>
                  <a:cubicBezTo>
                    <a:pt x="335" y="568"/>
                    <a:pt x="286" y="557"/>
                    <a:pt x="233" y="526"/>
                  </a:cubicBezTo>
                  <a:cubicBezTo>
                    <a:pt x="169" y="485"/>
                    <a:pt x="116" y="430"/>
                    <a:pt x="80" y="363"/>
                  </a:cubicBezTo>
                  <a:cubicBezTo>
                    <a:pt x="0" y="221"/>
                    <a:pt x="4" y="64"/>
                    <a:pt x="88" y="21"/>
                  </a:cubicBezTo>
                  <a:cubicBezTo>
                    <a:pt x="128" y="0"/>
                    <a:pt x="180" y="9"/>
                    <a:pt x="233" y="3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3"/>
            <p:cNvSpPr/>
            <p:nvPr/>
          </p:nvSpPr>
          <p:spPr>
            <a:xfrm>
              <a:off x="2938875" y="1767900"/>
              <a:ext cx="1093950" cy="1596025"/>
            </a:xfrm>
            <a:custGeom>
              <a:avLst/>
              <a:gdLst/>
              <a:ahLst/>
              <a:cxnLst/>
              <a:rect l="l" t="t" r="r" b="b"/>
              <a:pathLst>
                <a:path w="43758" h="63841" extrusionOk="0">
                  <a:moveTo>
                    <a:pt x="22010" y="6984"/>
                  </a:moveTo>
                  <a:cubicBezTo>
                    <a:pt x="33462" y="13595"/>
                    <a:pt x="42825" y="29121"/>
                    <a:pt x="43757" y="42550"/>
                  </a:cubicBezTo>
                  <a:lnTo>
                    <a:pt x="40073" y="40422"/>
                  </a:lnTo>
                  <a:cubicBezTo>
                    <a:pt x="39149" y="29334"/>
                    <a:pt x="31421" y="16644"/>
                    <a:pt x="21998" y="11205"/>
                  </a:cubicBezTo>
                  <a:cubicBezTo>
                    <a:pt x="11932" y="5392"/>
                    <a:pt x="3746" y="10058"/>
                    <a:pt x="3712" y="21625"/>
                  </a:cubicBezTo>
                  <a:cubicBezTo>
                    <a:pt x="3680" y="33191"/>
                    <a:pt x="11814" y="47280"/>
                    <a:pt x="21879" y="53091"/>
                  </a:cubicBezTo>
                  <a:cubicBezTo>
                    <a:pt x="31153" y="58446"/>
                    <a:pt x="38828" y="54899"/>
                    <a:pt x="40001" y="45259"/>
                  </a:cubicBezTo>
                  <a:lnTo>
                    <a:pt x="43706" y="47397"/>
                  </a:lnTo>
                  <a:cubicBezTo>
                    <a:pt x="42506" y="59363"/>
                    <a:pt x="33175" y="63840"/>
                    <a:pt x="21868" y="57312"/>
                  </a:cubicBezTo>
                  <a:cubicBezTo>
                    <a:pt x="9772" y="50329"/>
                    <a:pt x="0" y="33399"/>
                    <a:pt x="39" y="19504"/>
                  </a:cubicBezTo>
                  <a:cubicBezTo>
                    <a:pt x="78" y="5605"/>
                    <a:pt x="9914" y="0"/>
                    <a:pt x="22010" y="6984"/>
                  </a:cubicBezTo>
                  <a:close/>
                </a:path>
              </a:pathLst>
            </a:custGeom>
            <a:solidFill>
              <a:srgbClr val="FFFFFF">
                <a:alpha val="3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3"/>
            <p:cNvSpPr/>
            <p:nvPr/>
          </p:nvSpPr>
          <p:spPr>
            <a:xfrm>
              <a:off x="3851525" y="2956225"/>
              <a:ext cx="12150" cy="14575"/>
            </a:xfrm>
            <a:custGeom>
              <a:avLst/>
              <a:gdLst/>
              <a:ahLst/>
              <a:cxnLst/>
              <a:rect l="l" t="t" r="r" b="b"/>
              <a:pathLst>
                <a:path w="486" h="583" extrusionOk="0">
                  <a:moveTo>
                    <a:pt x="321" y="112"/>
                  </a:moveTo>
                  <a:cubicBezTo>
                    <a:pt x="432" y="229"/>
                    <a:pt x="485" y="405"/>
                    <a:pt x="435" y="494"/>
                  </a:cubicBezTo>
                  <a:cubicBezTo>
                    <a:pt x="400" y="575"/>
                    <a:pt x="319" y="582"/>
                    <a:pt x="240" y="536"/>
                  </a:cubicBezTo>
                  <a:lnTo>
                    <a:pt x="160" y="468"/>
                  </a:lnTo>
                  <a:cubicBezTo>
                    <a:pt x="49" y="355"/>
                    <a:pt x="0" y="182"/>
                    <a:pt x="46" y="86"/>
                  </a:cubicBezTo>
                  <a:cubicBezTo>
                    <a:pt x="78" y="12"/>
                    <a:pt x="160" y="1"/>
                    <a:pt x="243" y="48"/>
                  </a:cubicBezTo>
                  <a:cubicBezTo>
                    <a:pt x="272" y="66"/>
                    <a:pt x="298" y="87"/>
                    <a:pt x="321" y="11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3"/>
            <p:cNvSpPr/>
            <p:nvPr/>
          </p:nvSpPr>
          <p:spPr>
            <a:xfrm>
              <a:off x="3105675" y="2519225"/>
              <a:ext cx="11950" cy="14250"/>
            </a:xfrm>
            <a:custGeom>
              <a:avLst/>
              <a:gdLst/>
              <a:ahLst/>
              <a:cxnLst/>
              <a:rect l="l" t="t" r="r" b="b"/>
              <a:pathLst>
                <a:path w="478" h="570" extrusionOk="0">
                  <a:moveTo>
                    <a:pt x="239" y="41"/>
                  </a:moveTo>
                  <a:cubicBezTo>
                    <a:pt x="324" y="90"/>
                    <a:pt x="404" y="194"/>
                    <a:pt x="436" y="307"/>
                  </a:cubicBezTo>
                  <a:cubicBezTo>
                    <a:pt x="478" y="458"/>
                    <a:pt x="428" y="569"/>
                    <a:pt x="316" y="558"/>
                  </a:cubicBezTo>
                  <a:lnTo>
                    <a:pt x="237" y="530"/>
                  </a:lnTo>
                  <a:cubicBezTo>
                    <a:pt x="156" y="483"/>
                    <a:pt x="76" y="380"/>
                    <a:pt x="43" y="268"/>
                  </a:cubicBezTo>
                  <a:cubicBezTo>
                    <a:pt x="1" y="118"/>
                    <a:pt x="51" y="1"/>
                    <a:pt x="161" y="12"/>
                  </a:cubicBezTo>
                  <a:cubicBezTo>
                    <a:pt x="189" y="17"/>
                    <a:pt x="216" y="26"/>
                    <a:pt x="239" y="4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3"/>
            <p:cNvSpPr/>
            <p:nvPr/>
          </p:nvSpPr>
          <p:spPr>
            <a:xfrm>
              <a:off x="3078825" y="2360675"/>
              <a:ext cx="10950" cy="15525"/>
            </a:xfrm>
            <a:custGeom>
              <a:avLst/>
              <a:gdLst/>
              <a:ahLst/>
              <a:cxnLst/>
              <a:rect l="l" t="t" r="r" b="b"/>
              <a:pathLst>
                <a:path w="438" h="621" extrusionOk="0">
                  <a:moveTo>
                    <a:pt x="232" y="559"/>
                  </a:moveTo>
                  <a:lnTo>
                    <a:pt x="220" y="556"/>
                  </a:lnTo>
                  <a:cubicBezTo>
                    <a:pt x="106" y="491"/>
                    <a:pt x="14" y="338"/>
                    <a:pt x="7" y="205"/>
                  </a:cubicBezTo>
                  <a:cubicBezTo>
                    <a:pt x="0" y="64"/>
                    <a:pt x="92" y="0"/>
                    <a:pt x="207" y="62"/>
                  </a:cubicBezTo>
                  <a:lnTo>
                    <a:pt x="220" y="69"/>
                  </a:lnTo>
                  <a:cubicBezTo>
                    <a:pt x="332" y="134"/>
                    <a:pt x="424" y="285"/>
                    <a:pt x="435" y="417"/>
                  </a:cubicBezTo>
                  <a:cubicBezTo>
                    <a:pt x="438" y="559"/>
                    <a:pt x="346" y="621"/>
                    <a:pt x="232" y="55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rot="10800000">
              <a:off x="4776425" y="2753600"/>
              <a:ext cx="255075" cy="214275"/>
            </a:xfrm>
            <a:custGeom>
              <a:avLst/>
              <a:gdLst/>
              <a:ahLst/>
              <a:cxnLst/>
              <a:rect l="l" t="t" r="r" b="b"/>
              <a:pathLst>
                <a:path w="10203" h="8571" extrusionOk="0">
                  <a:moveTo>
                    <a:pt x="1251" y="0"/>
                  </a:moveTo>
                  <a:cubicBezTo>
                    <a:pt x="599" y="0"/>
                    <a:pt x="0" y="522"/>
                    <a:pt x="0" y="1250"/>
                  </a:cubicBezTo>
                  <a:lnTo>
                    <a:pt x="0" y="2881"/>
                  </a:lnTo>
                  <a:cubicBezTo>
                    <a:pt x="0" y="3327"/>
                    <a:pt x="238" y="3740"/>
                    <a:pt x="626" y="3963"/>
                  </a:cubicBezTo>
                  <a:lnTo>
                    <a:pt x="8330" y="8401"/>
                  </a:lnTo>
                  <a:cubicBezTo>
                    <a:pt x="8531" y="8518"/>
                    <a:pt x="8744" y="8571"/>
                    <a:pt x="8952" y="8571"/>
                  </a:cubicBezTo>
                  <a:cubicBezTo>
                    <a:pt x="9604" y="8571"/>
                    <a:pt x="10202" y="8048"/>
                    <a:pt x="10202" y="7320"/>
                  </a:cubicBezTo>
                  <a:lnTo>
                    <a:pt x="10202" y="5689"/>
                  </a:lnTo>
                  <a:cubicBezTo>
                    <a:pt x="10202" y="5243"/>
                    <a:pt x="9964" y="4830"/>
                    <a:pt x="9578" y="4607"/>
                  </a:cubicBezTo>
                  <a:lnTo>
                    <a:pt x="1872" y="169"/>
                  </a:lnTo>
                  <a:cubicBezTo>
                    <a:pt x="1671" y="53"/>
                    <a:pt x="1458" y="0"/>
                    <a:pt x="1251" y="0"/>
                  </a:cubicBezTo>
                  <a:close/>
                </a:path>
              </a:pathLst>
            </a:custGeom>
            <a:solidFill>
              <a:srgbClr val="83F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3"/>
            <p:cNvSpPr/>
            <p:nvPr/>
          </p:nvSpPr>
          <p:spPr>
            <a:xfrm rot="10800000">
              <a:off x="4166450" y="2201575"/>
              <a:ext cx="865000" cy="563500"/>
            </a:xfrm>
            <a:custGeom>
              <a:avLst/>
              <a:gdLst/>
              <a:ahLst/>
              <a:cxnLst/>
              <a:rect l="l" t="t" r="r" b="b"/>
              <a:pathLst>
                <a:path w="34600" h="22540" extrusionOk="0">
                  <a:moveTo>
                    <a:pt x="1251" y="1"/>
                  </a:moveTo>
                  <a:cubicBezTo>
                    <a:pt x="599" y="1"/>
                    <a:pt x="1" y="523"/>
                    <a:pt x="1" y="1253"/>
                  </a:cubicBezTo>
                  <a:lnTo>
                    <a:pt x="1" y="2886"/>
                  </a:lnTo>
                  <a:cubicBezTo>
                    <a:pt x="1" y="3334"/>
                    <a:pt x="239" y="3746"/>
                    <a:pt x="628" y="3969"/>
                  </a:cubicBezTo>
                  <a:lnTo>
                    <a:pt x="32729" y="22372"/>
                  </a:lnTo>
                  <a:cubicBezTo>
                    <a:pt x="32929" y="22487"/>
                    <a:pt x="33141" y="22539"/>
                    <a:pt x="33348" y="22539"/>
                  </a:cubicBezTo>
                  <a:cubicBezTo>
                    <a:pt x="34001" y="22539"/>
                    <a:pt x="34600" y="22017"/>
                    <a:pt x="34600" y="21288"/>
                  </a:cubicBezTo>
                  <a:lnTo>
                    <a:pt x="34600" y="19654"/>
                  </a:lnTo>
                  <a:cubicBezTo>
                    <a:pt x="34600" y="19207"/>
                    <a:pt x="34360" y="18794"/>
                    <a:pt x="33971" y="18571"/>
                  </a:cubicBezTo>
                  <a:lnTo>
                    <a:pt x="1870" y="168"/>
                  </a:lnTo>
                  <a:cubicBezTo>
                    <a:pt x="1670" y="53"/>
                    <a:pt x="1458" y="1"/>
                    <a:pt x="1251" y="1"/>
                  </a:cubicBezTo>
                  <a:close/>
                </a:path>
              </a:pathLst>
            </a:custGeom>
            <a:solidFill>
              <a:srgbClr val="83F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3"/>
            <p:cNvSpPr/>
            <p:nvPr/>
          </p:nvSpPr>
          <p:spPr>
            <a:xfrm rot="10800000">
              <a:off x="4497225" y="1985325"/>
              <a:ext cx="534150" cy="373825"/>
            </a:xfrm>
            <a:custGeom>
              <a:avLst/>
              <a:gdLst/>
              <a:ahLst/>
              <a:cxnLst/>
              <a:rect l="l" t="t" r="r" b="b"/>
              <a:pathLst>
                <a:path w="21366" h="14953" extrusionOk="0">
                  <a:moveTo>
                    <a:pt x="1252" y="0"/>
                  </a:moveTo>
                  <a:cubicBezTo>
                    <a:pt x="599" y="0"/>
                    <a:pt x="1" y="523"/>
                    <a:pt x="1" y="1252"/>
                  </a:cubicBezTo>
                  <a:lnTo>
                    <a:pt x="1" y="2886"/>
                  </a:lnTo>
                  <a:cubicBezTo>
                    <a:pt x="1" y="3333"/>
                    <a:pt x="240" y="3746"/>
                    <a:pt x="628" y="3969"/>
                  </a:cubicBezTo>
                  <a:lnTo>
                    <a:pt x="19495" y="14785"/>
                  </a:lnTo>
                  <a:cubicBezTo>
                    <a:pt x="19695" y="14900"/>
                    <a:pt x="19908" y="14952"/>
                    <a:pt x="20114" y="14952"/>
                  </a:cubicBezTo>
                  <a:cubicBezTo>
                    <a:pt x="20767" y="14952"/>
                    <a:pt x="21366" y="14430"/>
                    <a:pt x="21366" y="13702"/>
                  </a:cubicBezTo>
                  <a:lnTo>
                    <a:pt x="21366" y="12066"/>
                  </a:lnTo>
                  <a:cubicBezTo>
                    <a:pt x="21364" y="11619"/>
                    <a:pt x="21126" y="11206"/>
                    <a:pt x="20738" y="10983"/>
                  </a:cubicBezTo>
                  <a:lnTo>
                    <a:pt x="1871" y="168"/>
                  </a:lnTo>
                  <a:cubicBezTo>
                    <a:pt x="1671" y="53"/>
                    <a:pt x="1458" y="0"/>
                    <a:pt x="1252" y="0"/>
                  </a:cubicBezTo>
                  <a:close/>
                </a:path>
              </a:pathLst>
            </a:custGeom>
            <a:solidFill>
              <a:srgbClr val="83F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3"/>
            <p:cNvSpPr/>
            <p:nvPr/>
          </p:nvSpPr>
          <p:spPr>
            <a:xfrm rot="10800000">
              <a:off x="4290850" y="2069950"/>
              <a:ext cx="740550" cy="492175"/>
            </a:xfrm>
            <a:custGeom>
              <a:avLst/>
              <a:gdLst/>
              <a:ahLst/>
              <a:cxnLst/>
              <a:rect l="l" t="t" r="r" b="b"/>
              <a:pathLst>
                <a:path w="29622" h="19687" extrusionOk="0">
                  <a:moveTo>
                    <a:pt x="1251" y="1"/>
                  </a:moveTo>
                  <a:cubicBezTo>
                    <a:pt x="598" y="1"/>
                    <a:pt x="0" y="523"/>
                    <a:pt x="0" y="1252"/>
                  </a:cubicBezTo>
                  <a:lnTo>
                    <a:pt x="0" y="2887"/>
                  </a:lnTo>
                  <a:cubicBezTo>
                    <a:pt x="0" y="3334"/>
                    <a:pt x="240" y="3747"/>
                    <a:pt x="628" y="3970"/>
                  </a:cubicBezTo>
                  <a:lnTo>
                    <a:pt x="27751" y="19519"/>
                  </a:lnTo>
                  <a:cubicBezTo>
                    <a:pt x="27951" y="19634"/>
                    <a:pt x="28164" y="19686"/>
                    <a:pt x="28370" y="19686"/>
                  </a:cubicBezTo>
                  <a:cubicBezTo>
                    <a:pt x="29023" y="19686"/>
                    <a:pt x="29622" y="19164"/>
                    <a:pt x="29622" y="18435"/>
                  </a:cubicBezTo>
                  <a:lnTo>
                    <a:pt x="29622" y="16801"/>
                  </a:lnTo>
                  <a:cubicBezTo>
                    <a:pt x="29622" y="16354"/>
                    <a:pt x="29383" y="15941"/>
                    <a:pt x="28994" y="15718"/>
                  </a:cubicBezTo>
                  <a:lnTo>
                    <a:pt x="1871" y="168"/>
                  </a:lnTo>
                  <a:cubicBezTo>
                    <a:pt x="1670" y="53"/>
                    <a:pt x="1458" y="1"/>
                    <a:pt x="1251" y="1"/>
                  </a:cubicBezTo>
                  <a:close/>
                </a:path>
              </a:pathLst>
            </a:custGeom>
            <a:solidFill>
              <a:srgbClr val="83F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3"/>
            <p:cNvSpPr/>
            <p:nvPr/>
          </p:nvSpPr>
          <p:spPr>
            <a:xfrm>
              <a:off x="1429225" y="3573850"/>
              <a:ext cx="131125" cy="69150"/>
            </a:xfrm>
            <a:custGeom>
              <a:avLst/>
              <a:gdLst/>
              <a:ahLst/>
              <a:cxnLst/>
              <a:rect l="l" t="t" r="r" b="b"/>
              <a:pathLst>
                <a:path w="5245" h="2766" extrusionOk="0">
                  <a:moveTo>
                    <a:pt x="2613" y="1"/>
                  </a:moveTo>
                  <a:cubicBezTo>
                    <a:pt x="2003" y="1"/>
                    <a:pt x="1393" y="135"/>
                    <a:pt x="929" y="405"/>
                  </a:cubicBezTo>
                  <a:cubicBezTo>
                    <a:pt x="1" y="944"/>
                    <a:pt x="5" y="1820"/>
                    <a:pt x="940" y="2361"/>
                  </a:cubicBezTo>
                  <a:cubicBezTo>
                    <a:pt x="1408" y="2630"/>
                    <a:pt x="2020" y="2766"/>
                    <a:pt x="2631" y="2766"/>
                  </a:cubicBezTo>
                  <a:cubicBezTo>
                    <a:pt x="3241" y="2766"/>
                    <a:pt x="3850" y="2631"/>
                    <a:pt x="4315" y="2361"/>
                  </a:cubicBezTo>
                  <a:cubicBezTo>
                    <a:pt x="5245" y="1820"/>
                    <a:pt x="5238" y="946"/>
                    <a:pt x="4304" y="405"/>
                  </a:cubicBezTo>
                  <a:cubicBezTo>
                    <a:pt x="3836" y="136"/>
                    <a:pt x="3224" y="1"/>
                    <a:pt x="26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3"/>
            <p:cNvSpPr/>
            <p:nvPr/>
          </p:nvSpPr>
          <p:spPr>
            <a:xfrm>
              <a:off x="1152050" y="3734925"/>
              <a:ext cx="131125" cy="69125"/>
            </a:xfrm>
            <a:custGeom>
              <a:avLst/>
              <a:gdLst/>
              <a:ahLst/>
              <a:cxnLst/>
              <a:rect l="l" t="t" r="r" b="b"/>
              <a:pathLst>
                <a:path w="5245" h="2765" extrusionOk="0">
                  <a:moveTo>
                    <a:pt x="2616" y="0"/>
                  </a:moveTo>
                  <a:cubicBezTo>
                    <a:pt x="2005" y="0"/>
                    <a:pt x="1395" y="135"/>
                    <a:pt x="930" y="405"/>
                  </a:cubicBezTo>
                  <a:cubicBezTo>
                    <a:pt x="0" y="945"/>
                    <a:pt x="6" y="1819"/>
                    <a:pt x="941" y="2360"/>
                  </a:cubicBezTo>
                  <a:cubicBezTo>
                    <a:pt x="1409" y="2630"/>
                    <a:pt x="2020" y="2765"/>
                    <a:pt x="2631" y="2765"/>
                  </a:cubicBezTo>
                  <a:cubicBezTo>
                    <a:pt x="3242" y="2765"/>
                    <a:pt x="3852" y="2630"/>
                    <a:pt x="4316" y="2360"/>
                  </a:cubicBezTo>
                  <a:cubicBezTo>
                    <a:pt x="5244" y="1821"/>
                    <a:pt x="5239" y="945"/>
                    <a:pt x="4305" y="405"/>
                  </a:cubicBezTo>
                  <a:cubicBezTo>
                    <a:pt x="3838" y="135"/>
                    <a:pt x="3227" y="0"/>
                    <a:pt x="26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3"/>
            <p:cNvSpPr/>
            <p:nvPr/>
          </p:nvSpPr>
          <p:spPr>
            <a:xfrm>
              <a:off x="874900" y="3896025"/>
              <a:ext cx="131050" cy="69125"/>
            </a:xfrm>
            <a:custGeom>
              <a:avLst/>
              <a:gdLst/>
              <a:ahLst/>
              <a:cxnLst/>
              <a:rect l="l" t="t" r="r" b="b"/>
              <a:pathLst>
                <a:path w="5242" h="2765" extrusionOk="0">
                  <a:moveTo>
                    <a:pt x="2613" y="0"/>
                  </a:moveTo>
                  <a:cubicBezTo>
                    <a:pt x="2002" y="0"/>
                    <a:pt x="1392" y="135"/>
                    <a:pt x="929" y="405"/>
                  </a:cubicBezTo>
                  <a:cubicBezTo>
                    <a:pt x="0" y="944"/>
                    <a:pt x="4" y="1820"/>
                    <a:pt x="940" y="2359"/>
                  </a:cubicBezTo>
                  <a:cubicBezTo>
                    <a:pt x="1406" y="2629"/>
                    <a:pt x="2017" y="2764"/>
                    <a:pt x="2627" y="2764"/>
                  </a:cubicBezTo>
                  <a:cubicBezTo>
                    <a:pt x="3238" y="2764"/>
                    <a:pt x="3849" y="2629"/>
                    <a:pt x="4313" y="2359"/>
                  </a:cubicBezTo>
                  <a:cubicBezTo>
                    <a:pt x="5241" y="1820"/>
                    <a:pt x="5237" y="944"/>
                    <a:pt x="4303" y="405"/>
                  </a:cubicBezTo>
                  <a:cubicBezTo>
                    <a:pt x="3836" y="135"/>
                    <a:pt x="3224" y="0"/>
                    <a:pt x="2613" y="0"/>
                  </a:cubicBezTo>
                  <a:close/>
                </a:path>
              </a:pathLst>
            </a:custGeom>
            <a:solidFill>
              <a:srgbClr val="4E3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3"/>
            <p:cNvSpPr/>
            <p:nvPr/>
          </p:nvSpPr>
          <p:spPr>
            <a:xfrm>
              <a:off x="597675" y="4057100"/>
              <a:ext cx="131125" cy="69150"/>
            </a:xfrm>
            <a:custGeom>
              <a:avLst/>
              <a:gdLst/>
              <a:ahLst/>
              <a:cxnLst/>
              <a:rect l="l" t="t" r="r" b="b"/>
              <a:pathLst>
                <a:path w="5245" h="2766" extrusionOk="0">
                  <a:moveTo>
                    <a:pt x="2616" y="1"/>
                  </a:moveTo>
                  <a:cubicBezTo>
                    <a:pt x="2005" y="1"/>
                    <a:pt x="1394" y="136"/>
                    <a:pt x="929" y="406"/>
                  </a:cubicBezTo>
                  <a:cubicBezTo>
                    <a:pt x="0" y="945"/>
                    <a:pt x="5" y="1819"/>
                    <a:pt x="940" y="2360"/>
                  </a:cubicBezTo>
                  <a:cubicBezTo>
                    <a:pt x="1408" y="2630"/>
                    <a:pt x="2020" y="2765"/>
                    <a:pt x="2631" y="2765"/>
                  </a:cubicBezTo>
                  <a:cubicBezTo>
                    <a:pt x="3241" y="2765"/>
                    <a:pt x="3850" y="2631"/>
                    <a:pt x="4315" y="2360"/>
                  </a:cubicBezTo>
                  <a:cubicBezTo>
                    <a:pt x="5244" y="1819"/>
                    <a:pt x="5237" y="945"/>
                    <a:pt x="4304" y="405"/>
                  </a:cubicBezTo>
                  <a:cubicBezTo>
                    <a:pt x="3837" y="135"/>
                    <a:pt x="3227" y="1"/>
                    <a:pt x="26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3"/>
            <p:cNvSpPr/>
            <p:nvPr/>
          </p:nvSpPr>
          <p:spPr>
            <a:xfrm>
              <a:off x="1705125" y="3733125"/>
              <a:ext cx="131125" cy="69150"/>
            </a:xfrm>
            <a:custGeom>
              <a:avLst/>
              <a:gdLst/>
              <a:ahLst/>
              <a:cxnLst/>
              <a:rect l="l" t="t" r="r" b="b"/>
              <a:pathLst>
                <a:path w="5245" h="2766" extrusionOk="0">
                  <a:moveTo>
                    <a:pt x="2614" y="0"/>
                  </a:moveTo>
                  <a:cubicBezTo>
                    <a:pt x="2003" y="0"/>
                    <a:pt x="1393" y="136"/>
                    <a:pt x="929" y="406"/>
                  </a:cubicBezTo>
                  <a:cubicBezTo>
                    <a:pt x="0" y="945"/>
                    <a:pt x="5" y="1820"/>
                    <a:pt x="940" y="2360"/>
                  </a:cubicBezTo>
                  <a:cubicBezTo>
                    <a:pt x="1407" y="2630"/>
                    <a:pt x="2018" y="2765"/>
                    <a:pt x="2628" y="2765"/>
                  </a:cubicBezTo>
                  <a:cubicBezTo>
                    <a:pt x="3239" y="2765"/>
                    <a:pt x="3848" y="2630"/>
                    <a:pt x="4313" y="2360"/>
                  </a:cubicBezTo>
                  <a:cubicBezTo>
                    <a:pt x="5244" y="1820"/>
                    <a:pt x="5238" y="946"/>
                    <a:pt x="4304" y="406"/>
                  </a:cubicBezTo>
                  <a:cubicBezTo>
                    <a:pt x="3836" y="135"/>
                    <a:pt x="3224" y="0"/>
                    <a:pt x="2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3"/>
            <p:cNvSpPr/>
            <p:nvPr/>
          </p:nvSpPr>
          <p:spPr>
            <a:xfrm>
              <a:off x="1427900" y="3894175"/>
              <a:ext cx="131125" cy="69150"/>
            </a:xfrm>
            <a:custGeom>
              <a:avLst/>
              <a:gdLst/>
              <a:ahLst/>
              <a:cxnLst/>
              <a:rect l="l" t="t" r="r" b="b"/>
              <a:pathLst>
                <a:path w="5245" h="2766" extrusionOk="0">
                  <a:moveTo>
                    <a:pt x="2616" y="1"/>
                  </a:moveTo>
                  <a:cubicBezTo>
                    <a:pt x="2006" y="1"/>
                    <a:pt x="1396" y="136"/>
                    <a:pt x="930" y="406"/>
                  </a:cubicBezTo>
                  <a:cubicBezTo>
                    <a:pt x="1" y="947"/>
                    <a:pt x="6" y="1821"/>
                    <a:pt x="942" y="2361"/>
                  </a:cubicBezTo>
                  <a:cubicBezTo>
                    <a:pt x="1409" y="2631"/>
                    <a:pt x="2020" y="2766"/>
                    <a:pt x="2630" y="2766"/>
                  </a:cubicBezTo>
                  <a:cubicBezTo>
                    <a:pt x="3241" y="2766"/>
                    <a:pt x="3852" y="2631"/>
                    <a:pt x="4316" y="2361"/>
                  </a:cubicBezTo>
                  <a:cubicBezTo>
                    <a:pt x="5245" y="1821"/>
                    <a:pt x="5240" y="946"/>
                    <a:pt x="4305" y="406"/>
                  </a:cubicBezTo>
                  <a:cubicBezTo>
                    <a:pt x="3837" y="136"/>
                    <a:pt x="3227" y="1"/>
                    <a:pt x="26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3"/>
            <p:cNvSpPr/>
            <p:nvPr/>
          </p:nvSpPr>
          <p:spPr>
            <a:xfrm>
              <a:off x="1150750" y="4055300"/>
              <a:ext cx="131100" cy="69125"/>
            </a:xfrm>
            <a:custGeom>
              <a:avLst/>
              <a:gdLst/>
              <a:ahLst/>
              <a:cxnLst/>
              <a:rect l="l" t="t" r="r" b="b"/>
              <a:pathLst>
                <a:path w="5244" h="2765" extrusionOk="0">
                  <a:moveTo>
                    <a:pt x="2614" y="0"/>
                  </a:moveTo>
                  <a:cubicBezTo>
                    <a:pt x="2003" y="0"/>
                    <a:pt x="1394" y="136"/>
                    <a:pt x="929" y="406"/>
                  </a:cubicBezTo>
                  <a:cubicBezTo>
                    <a:pt x="1" y="945"/>
                    <a:pt x="5" y="1819"/>
                    <a:pt x="940" y="2360"/>
                  </a:cubicBezTo>
                  <a:cubicBezTo>
                    <a:pt x="1408" y="2630"/>
                    <a:pt x="2019" y="2764"/>
                    <a:pt x="2630" y="2764"/>
                  </a:cubicBezTo>
                  <a:cubicBezTo>
                    <a:pt x="3241" y="2764"/>
                    <a:pt x="3851" y="2630"/>
                    <a:pt x="4315" y="2360"/>
                  </a:cubicBezTo>
                  <a:cubicBezTo>
                    <a:pt x="5243" y="1820"/>
                    <a:pt x="5238" y="945"/>
                    <a:pt x="4304" y="406"/>
                  </a:cubicBezTo>
                  <a:cubicBezTo>
                    <a:pt x="3836" y="135"/>
                    <a:pt x="3225" y="0"/>
                    <a:pt x="2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3"/>
            <p:cNvSpPr/>
            <p:nvPr/>
          </p:nvSpPr>
          <p:spPr>
            <a:xfrm>
              <a:off x="873575" y="4216375"/>
              <a:ext cx="131125" cy="69150"/>
            </a:xfrm>
            <a:custGeom>
              <a:avLst/>
              <a:gdLst/>
              <a:ahLst/>
              <a:cxnLst/>
              <a:rect l="l" t="t" r="r" b="b"/>
              <a:pathLst>
                <a:path w="5245" h="2766" extrusionOk="0">
                  <a:moveTo>
                    <a:pt x="2614" y="0"/>
                  </a:moveTo>
                  <a:cubicBezTo>
                    <a:pt x="2003" y="0"/>
                    <a:pt x="1393" y="135"/>
                    <a:pt x="929" y="405"/>
                  </a:cubicBezTo>
                  <a:cubicBezTo>
                    <a:pt x="0" y="945"/>
                    <a:pt x="4" y="1820"/>
                    <a:pt x="940" y="2360"/>
                  </a:cubicBezTo>
                  <a:cubicBezTo>
                    <a:pt x="1407" y="2630"/>
                    <a:pt x="2018" y="2765"/>
                    <a:pt x="2629" y="2765"/>
                  </a:cubicBezTo>
                  <a:cubicBezTo>
                    <a:pt x="3239" y="2765"/>
                    <a:pt x="3849" y="2630"/>
                    <a:pt x="4315" y="2360"/>
                  </a:cubicBezTo>
                  <a:cubicBezTo>
                    <a:pt x="5244" y="1820"/>
                    <a:pt x="5237" y="946"/>
                    <a:pt x="4303" y="405"/>
                  </a:cubicBezTo>
                  <a:cubicBezTo>
                    <a:pt x="3835" y="135"/>
                    <a:pt x="3224" y="0"/>
                    <a:pt x="2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3"/>
            <p:cNvSpPr/>
            <p:nvPr/>
          </p:nvSpPr>
          <p:spPr>
            <a:xfrm>
              <a:off x="1980975" y="3892400"/>
              <a:ext cx="131125" cy="69125"/>
            </a:xfrm>
            <a:custGeom>
              <a:avLst/>
              <a:gdLst/>
              <a:ahLst/>
              <a:cxnLst/>
              <a:rect l="l" t="t" r="r" b="b"/>
              <a:pathLst>
                <a:path w="5245" h="2765" extrusionOk="0">
                  <a:moveTo>
                    <a:pt x="2614" y="0"/>
                  </a:moveTo>
                  <a:cubicBezTo>
                    <a:pt x="2003" y="0"/>
                    <a:pt x="1393" y="135"/>
                    <a:pt x="929" y="405"/>
                  </a:cubicBezTo>
                  <a:cubicBezTo>
                    <a:pt x="1" y="944"/>
                    <a:pt x="5" y="1820"/>
                    <a:pt x="940" y="2359"/>
                  </a:cubicBezTo>
                  <a:cubicBezTo>
                    <a:pt x="1407" y="2630"/>
                    <a:pt x="2018" y="2765"/>
                    <a:pt x="2629" y="2765"/>
                  </a:cubicBezTo>
                  <a:cubicBezTo>
                    <a:pt x="3239" y="2765"/>
                    <a:pt x="3849" y="2630"/>
                    <a:pt x="4314" y="2359"/>
                  </a:cubicBezTo>
                  <a:cubicBezTo>
                    <a:pt x="5245" y="1820"/>
                    <a:pt x="5238" y="946"/>
                    <a:pt x="4304" y="405"/>
                  </a:cubicBezTo>
                  <a:cubicBezTo>
                    <a:pt x="3836" y="135"/>
                    <a:pt x="3225" y="0"/>
                    <a:pt x="2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3"/>
            <p:cNvSpPr/>
            <p:nvPr/>
          </p:nvSpPr>
          <p:spPr>
            <a:xfrm>
              <a:off x="1703775" y="4053450"/>
              <a:ext cx="131125" cy="69150"/>
            </a:xfrm>
            <a:custGeom>
              <a:avLst/>
              <a:gdLst/>
              <a:ahLst/>
              <a:cxnLst/>
              <a:rect l="l" t="t" r="r" b="b"/>
              <a:pathLst>
                <a:path w="5245" h="2766" extrusionOk="0">
                  <a:moveTo>
                    <a:pt x="2614" y="1"/>
                  </a:moveTo>
                  <a:cubicBezTo>
                    <a:pt x="2004" y="1"/>
                    <a:pt x="1394" y="135"/>
                    <a:pt x="930" y="406"/>
                  </a:cubicBezTo>
                  <a:cubicBezTo>
                    <a:pt x="0" y="947"/>
                    <a:pt x="6" y="1821"/>
                    <a:pt x="941" y="2360"/>
                  </a:cubicBezTo>
                  <a:cubicBezTo>
                    <a:pt x="1408" y="2630"/>
                    <a:pt x="2019" y="2765"/>
                    <a:pt x="2630" y="2765"/>
                  </a:cubicBezTo>
                  <a:cubicBezTo>
                    <a:pt x="3241" y="2765"/>
                    <a:pt x="3851" y="2630"/>
                    <a:pt x="4316" y="2360"/>
                  </a:cubicBezTo>
                  <a:cubicBezTo>
                    <a:pt x="5244" y="1821"/>
                    <a:pt x="5239" y="945"/>
                    <a:pt x="4305" y="406"/>
                  </a:cubicBezTo>
                  <a:cubicBezTo>
                    <a:pt x="3837" y="136"/>
                    <a:pt x="3225" y="1"/>
                    <a:pt x="2614" y="1"/>
                  </a:cubicBezTo>
                  <a:close/>
                </a:path>
              </a:pathLst>
            </a:custGeom>
            <a:solidFill>
              <a:srgbClr val="4E3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3"/>
            <p:cNvSpPr/>
            <p:nvPr/>
          </p:nvSpPr>
          <p:spPr>
            <a:xfrm>
              <a:off x="1426625" y="4214525"/>
              <a:ext cx="131050" cy="69150"/>
            </a:xfrm>
            <a:custGeom>
              <a:avLst/>
              <a:gdLst/>
              <a:ahLst/>
              <a:cxnLst/>
              <a:rect l="l" t="t" r="r" b="b"/>
              <a:pathLst>
                <a:path w="5242" h="2766" extrusionOk="0">
                  <a:moveTo>
                    <a:pt x="2612" y="1"/>
                  </a:moveTo>
                  <a:cubicBezTo>
                    <a:pt x="2001" y="1"/>
                    <a:pt x="1391" y="136"/>
                    <a:pt x="927" y="405"/>
                  </a:cubicBezTo>
                  <a:cubicBezTo>
                    <a:pt x="0" y="945"/>
                    <a:pt x="4" y="1820"/>
                    <a:pt x="938" y="2361"/>
                  </a:cubicBezTo>
                  <a:cubicBezTo>
                    <a:pt x="1406" y="2631"/>
                    <a:pt x="2017" y="2766"/>
                    <a:pt x="2628" y="2766"/>
                  </a:cubicBezTo>
                  <a:cubicBezTo>
                    <a:pt x="3239" y="2766"/>
                    <a:pt x="3849" y="2631"/>
                    <a:pt x="4313" y="2361"/>
                  </a:cubicBezTo>
                  <a:cubicBezTo>
                    <a:pt x="5241" y="1822"/>
                    <a:pt x="5237" y="946"/>
                    <a:pt x="4302" y="405"/>
                  </a:cubicBezTo>
                  <a:cubicBezTo>
                    <a:pt x="3835" y="136"/>
                    <a:pt x="3223" y="1"/>
                    <a:pt x="2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3"/>
            <p:cNvSpPr/>
            <p:nvPr/>
          </p:nvSpPr>
          <p:spPr>
            <a:xfrm>
              <a:off x="1149400" y="4375650"/>
              <a:ext cx="131125" cy="69125"/>
            </a:xfrm>
            <a:custGeom>
              <a:avLst/>
              <a:gdLst/>
              <a:ahLst/>
              <a:cxnLst/>
              <a:rect l="l" t="t" r="r" b="b"/>
              <a:pathLst>
                <a:path w="5245" h="2765" extrusionOk="0">
                  <a:moveTo>
                    <a:pt x="2614" y="0"/>
                  </a:moveTo>
                  <a:cubicBezTo>
                    <a:pt x="2003" y="0"/>
                    <a:pt x="1393" y="135"/>
                    <a:pt x="929" y="405"/>
                  </a:cubicBezTo>
                  <a:cubicBezTo>
                    <a:pt x="0" y="944"/>
                    <a:pt x="6" y="1820"/>
                    <a:pt x="940" y="2359"/>
                  </a:cubicBezTo>
                  <a:cubicBezTo>
                    <a:pt x="1407" y="2629"/>
                    <a:pt x="2018" y="2765"/>
                    <a:pt x="2629" y="2765"/>
                  </a:cubicBezTo>
                  <a:cubicBezTo>
                    <a:pt x="3239" y="2765"/>
                    <a:pt x="3850" y="2629"/>
                    <a:pt x="4315" y="2359"/>
                  </a:cubicBezTo>
                  <a:cubicBezTo>
                    <a:pt x="5244" y="1820"/>
                    <a:pt x="5237" y="946"/>
                    <a:pt x="4303" y="405"/>
                  </a:cubicBezTo>
                  <a:cubicBezTo>
                    <a:pt x="3836" y="135"/>
                    <a:pt x="3225" y="0"/>
                    <a:pt x="2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3"/>
            <p:cNvSpPr/>
            <p:nvPr/>
          </p:nvSpPr>
          <p:spPr>
            <a:xfrm>
              <a:off x="2256850" y="4051675"/>
              <a:ext cx="131125" cy="69125"/>
            </a:xfrm>
            <a:custGeom>
              <a:avLst/>
              <a:gdLst/>
              <a:ahLst/>
              <a:cxnLst/>
              <a:rect l="l" t="t" r="r" b="b"/>
              <a:pathLst>
                <a:path w="5245" h="2765" extrusionOk="0">
                  <a:moveTo>
                    <a:pt x="2614" y="0"/>
                  </a:moveTo>
                  <a:cubicBezTo>
                    <a:pt x="2002" y="0"/>
                    <a:pt x="1392" y="136"/>
                    <a:pt x="929" y="406"/>
                  </a:cubicBezTo>
                  <a:cubicBezTo>
                    <a:pt x="0" y="945"/>
                    <a:pt x="5" y="1819"/>
                    <a:pt x="940" y="2360"/>
                  </a:cubicBezTo>
                  <a:cubicBezTo>
                    <a:pt x="1407" y="2630"/>
                    <a:pt x="2019" y="2765"/>
                    <a:pt x="2629" y="2765"/>
                  </a:cubicBezTo>
                  <a:cubicBezTo>
                    <a:pt x="3239" y="2765"/>
                    <a:pt x="3849" y="2630"/>
                    <a:pt x="4313" y="2360"/>
                  </a:cubicBezTo>
                  <a:cubicBezTo>
                    <a:pt x="5244" y="1819"/>
                    <a:pt x="5237" y="945"/>
                    <a:pt x="4303" y="406"/>
                  </a:cubicBezTo>
                  <a:cubicBezTo>
                    <a:pt x="3835" y="135"/>
                    <a:pt x="3224" y="0"/>
                    <a:pt x="2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3"/>
            <p:cNvSpPr/>
            <p:nvPr/>
          </p:nvSpPr>
          <p:spPr>
            <a:xfrm>
              <a:off x="1979625" y="4212725"/>
              <a:ext cx="131125" cy="69150"/>
            </a:xfrm>
            <a:custGeom>
              <a:avLst/>
              <a:gdLst/>
              <a:ahLst/>
              <a:cxnLst/>
              <a:rect l="l" t="t" r="r" b="b"/>
              <a:pathLst>
                <a:path w="5245" h="2766" extrusionOk="0">
                  <a:moveTo>
                    <a:pt x="2616" y="1"/>
                  </a:moveTo>
                  <a:cubicBezTo>
                    <a:pt x="2005" y="1"/>
                    <a:pt x="1395" y="136"/>
                    <a:pt x="930" y="406"/>
                  </a:cubicBezTo>
                  <a:cubicBezTo>
                    <a:pt x="1" y="946"/>
                    <a:pt x="6" y="1820"/>
                    <a:pt x="941" y="2361"/>
                  </a:cubicBezTo>
                  <a:cubicBezTo>
                    <a:pt x="1409" y="2630"/>
                    <a:pt x="2021" y="2765"/>
                    <a:pt x="2631" y="2765"/>
                  </a:cubicBezTo>
                  <a:cubicBezTo>
                    <a:pt x="3242" y="2765"/>
                    <a:pt x="3852" y="2630"/>
                    <a:pt x="4316" y="2361"/>
                  </a:cubicBezTo>
                  <a:cubicBezTo>
                    <a:pt x="5245" y="1821"/>
                    <a:pt x="5239" y="946"/>
                    <a:pt x="4305" y="406"/>
                  </a:cubicBezTo>
                  <a:cubicBezTo>
                    <a:pt x="3837" y="136"/>
                    <a:pt x="3226" y="1"/>
                    <a:pt x="26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3"/>
            <p:cNvSpPr/>
            <p:nvPr/>
          </p:nvSpPr>
          <p:spPr>
            <a:xfrm>
              <a:off x="1702475" y="4373825"/>
              <a:ext cx="131100" cy="69125"/>
            </a:xfrm>
            <a:custGeom>
              <a:avLst/>
              <a:gdLst/>
              <a:ahLst/>
              <a:cxnLst/>
              <a:rect l="l" t="t" r="r" b="b"/>
              <a:pathLst>
                <a:path w="5244" h="2765" extrusionOk="0">
                  <a:moveTo>
                    <a:pt x="2615" y="0"/>
                  </a:moveTo>
                  <a:cubicBezTo>
                    <a:pt x="2004" y="0"/>
                    <a:pt x="1393" y="135"/>
                    <a:pt x="929" y="405"/>
                  </a:cubicBezTo>
                  <a:cubicBezTo>
                    <a:pt x="1" y="945"/>
                    <a:pt x="5" y="1820"/>
                    <a:pt x="940" y="2359"/>
                  </a:cubicBezTo>
                  <a:cubicBezTo>
                    <a:pt x="1407" y="2630"/>
                    <a:pt x="2019" y="2765"/>
                    <a:pt x="2629" y="2765"/>
                  </a:cubicBezTo>
                  <a:cubicBezTo>
                    <a:pt x="3240" y="2765"/>
                    <a:pt x="3850" y="2629"/>
                    <a:pt x="4315" y="2359"/>
                  </a:cubicBezTo>
                  <a:cubicBezTo>
                    <a:pt x="5243" y="1820"/>
                    <a:pt x="5238" y="946"/>
                    <a:pt x="4304" y="405"/>
                  </a:cubicBezTo>
                  <a:cubicBezTo>
                    <a:pt x="3836" y="135"/>
                    <a:pt x="3225" y="0"/>
                    <a:pt x="26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3"/>
            <p:cNvSpPr/>
            <p:nvPr/>
          </p:nvSpPr>
          <p:spPr>
            <a:xfrm>
              <a:off x="1425300" y="4534925"/>
              <a:ext cx="131125" cy="69125"/>
            </a:xfrm>
            <a:custGeom>
              <a:avLst/>
              <a:gdLst/>
              <a:ahLst/>
              <a:cxnLst/>
              <a:rect l="l" t="t" r="r" b="b"/>
              <a:pathLst>
                <a:path w="5245" h="2765" extrusionOk="0">
                  <a:moveTo>
                    <a:pt x="2614" y="0"/>
                  </a:moveTo>
                  <a:cubicBezTo>
                    <a:pt x="2003" y="0"/>
                    <a:pt x="1393" y="135"/>
                    <a:pt x="928" y="405"/>
                  </a:cubicBezTo>
                  <a:cubicBezTo>
                    <a:pt x="0" y="945"/>
                    <a:pt x="4" y="1819"/>
                    <a:pt x="940" y="2360"/>
                  </a:cubicBezTo>
                  <a:cubicBezTo>
                    <a:pt x="1407" y="2630"/>
                    <a:pt x="2018" y="2765"/>
                    <a:pt x="2629" y="2765"/>
                  </a:cubicBezTo>
                  <a:cubicBezTo>
                    <a:pt x="3239" y="2765"/>
                    <a:pt x="3848" y="2630"/>
                    <a:pt x="4313" y="2360"/>
                  </a:cubicBezTo>
                  <a:cubicBezTo>
                    <a:pt x="5244" y="1819"/>
                    <a:pt x="5237" y="945"/>
                    <a:pt x="4303" y="405"/>
                  </a:cubicBezTo>
                  <a:cubicBezTo>
                    <a:pt x="3835" y="135"/>
                    <a:pt x="3224" y="0"/>
                    <a:pt x="2614" y="0"/>
                  </a:cubicBezTo>
                  <a:close/>
                </a:path>
              </a:pathLst>
            </a:custGeom>
            <a:solidFill>
              <a:srgbClr val="4E3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3"/>
            <p:cNvSpPr/>
            <p:nvPr/>
          </p:nvSpPr>
          <p:spPr>
            <a:xfrm>
              <a:off x="877675" y="2682250"/>
              <a:ext cx="121925" cy="1279625"/>
            </a:xfrm>
            <a:custGeom>
              <a:avLst/>
              <a:gdLst/>
              <a:ahLst/>
              <a:cxnLst/>
              <a:rect l="l" t="t" r="r" b="b"/>
              <a:pathLst>
                <a:path w="4877" h="51185" extrusionOk="0">
                  <a:moveTo>
                    <a:pt x="4860" y="50056"/>
                  </a:moveTo>
                  <a:cubicBezTo>
                    <a:pt x="4877" y="49972"/>
                    <a:pt x="4877" y="49887"/>
                    <a:pt x="4860" y="49805"/>
                  </a:cubicBezTo>
                  <a:lnTo>
                    <a:pt x="4860" y="1"/>
                  </a:lnTo>
                  <a:lnTo>
                    <a:pt x="1" y="1"/>
                  </a:lnTo>
                  <a:lnTo>
                    <a:pt x="1" y="50056"/>
                  </a:lnTo>
                  <a:lnTo>
                    <a:pt x="10" y="50056"/>
                  </a:lnTo>
                  <a:cubicBezTo>
                    <a:pt x="125" y="50690"/>
                    <a:pt x="1169" y="51185"/>
                    <a:pt x="2440" y="51181"/>
                  </a:cubicBezTo>
                  <a:cubicBezTo>
                    <a:pt x="3702" y="51176"/>
                    <a:pt x="4737" y="50683"/>
                    <a:pt x="4860" y="50056"/>
                  </a:cubicBezTo>
                  <a:close/>
                </a:path>
              </a:pathLst>
            </a:custGeom>
            <a:gradFill>
              <a:gsLst>
                <a:gs pos="0">
                  <a:srgbClr val="FFFFFF">
                    <a:alpha val="0"/>
                  </a:srgbClr>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3"/>
            <p:cNvSpPr/>
            <p:nvPr/>
          </p:nvSpPr>
          <p:spPr>
            <a:xfrm>
              <a:off x="1428125" y="4352900"/>
              <a:ext cx="121950" cy="244125"/>
            </a:xfrm>
            <a:custGeom>
              <a:avLst/>
              <a:gdLst/>
              <a:ahLst/>
              <a:cxnLst/>
              <a:rect l="l" t="t" r="r" b="b"/>
              <a:pathLst>
                <a:path w="4878" h="9765" extrusionOk="0">
                  <a:moveTo>
                    <a:pt x="4861" y="8636"/>
                  </a:moveTo>
                  <a:cubicBezTo>
                    <a:pt x="4877" y="8553"/>
                    <a:pt x="4877" y="8467"/>
                    <a:pt x="4861" y="8385"/>
                  </a:cubicBezTo>
                  <a:lnTo>
                    <a:pt x="4861" y="0"/>
                  </a:lnTo>
                  <a:lnTo>
                    <a:pt x="0" y="0"/>
                  </a:lnTo>
                  <a:lnTo>
                    <a:pt x="0" y="8636"/>
                  </a:lnTo>
                  <a:lnTo>
                    <a:pt x="11" y="8636"/>
                  </a:lnTo>
                  <a:cubicBezTo>
                    <a:pt x="125" y="9270"/>
                    <a:pt x="1170" y="9765"/>
                    <a:pt x="2441" y="9761"/>
                  </a:cubicBezTo>
                  <a:cubicBezTo>
                    <a:pt x="3702" y="9756"/>
                    <a:pt x="4738" y="9263"/>
                    <a:pt x="4861" y="8636"/>
                  </a:cubicBezTo>
                  <a:close/>
                </a:path>
              </a:pathLst>
            </a:custGeom>
            <a:gradFill>
              <a:gsLst>
                <a:gs pos="0">
                  <a:srgbClr val="FFFFFF">
                    <a:alpha val="0"/>
                  </a:srgbClr>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3"/>
            <p:cNvSpPr/>
            <p:nvPr/>
          </p:nvSpPr>
          <p:spPr>
            <a:xfrm>
              <a:off x="1713000" y="3883275"/>
              <a:ext cx="121925" cy="244125"/>
            </a:xfrm>
            <a:custGeom>
              <a:avLst/>
              <a:gdLst/>
              <a:ahLst/>
              <a:cxnLst/>
              <a:rect l="l" t="t" r="r" b="b"/>
              <a:pathLst>
                <a:path w="4877" h="9765" extrusionOk="0">
                  <a:moveTo>
                    <a:pt x="4860" y="8634"/>
                  </a:moveTo>
                  <a:cubicBezTo>
                    <a:pt x="4877" y="8552"/>
                    <a:pt x="4877" y="8467"/>
                    <a:pt x="4860" y="8385"/>
                  </a:cubicBezTo>
                  <a:lnTo>
                    <a:pt x="4860" y="0"/>
                  </a:lnTo>
                  <a:lnTo>
                    <a:pt x="1" y="0"/>
                  </a:lnTo>
                  <a:lnTo>
                    <a:pt x="1" y="8636"/>
                  </a:lnTo>
                  <a:lnTo>
                    <a:pt x="10" y="8636"/>
                  </a:lnTo>
                  <a:cubicBezTo>
                    <a:pt x="125" y="9270"/>
                    <a:pt x="1169" y="9765"/>
                    <a:pt x="2440" y="9761"/>
                  </a:cubicBezTo>
                  <a:cubicBezTo>
                    <a:pt x="3701" y="9757"/>
                    <a:pt x="4737" y="9265"/>
                    <a:pt x="4860" y="8636"/>
                  </a:cubicBezTo>
                  <a:close/>
                </a:path>
              </a:pathLst>
            </a:custGeom>
            <a:gradFill>
              <a:gsLst>
                <a:gs pos="0">
                  <a:srgbClr val="FFFFFF">
                    <a:alpha val="0"/>
                  </a:srgbClr>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3"/>
            <p:cNvSpPr/>
            <p:nvPr/>
          </p:nvSpPr>
          <p:spPr>
            <a:xfrm>
              <a:off x="4583939" y="3649903"/>
              <a:ext cx="677525" cy="864725"/>
            </a:xfrm>
            <a:custGeom>
              <a:avLst/>
              <a:gdLst/>
              <a:ahLst/>
              <a:cxnLst/>
              <a:rect l="l" t="t" r="r" b="b"/>
              <a:pathLst>
                <a:path w="27101" h="34589" extrusionOk="0">
                  <a:moveTo>
                    <a:pt x="1" y="33754"/>
                  </a:moveTo>
                  <a:lnTo>
                    <a:pt x="1" y="14910"/>
                  </a:lnTo>
                  <a:cubicBezTo>
                    <a:pt x="1" y="14665"/>
                    <a:pt x="136" y="14438"/>
                    <a:pt x="351" y="14321"/>
                  </a:cubicBezTo>
                  <a:lnTo>
                    <a:pt x="26106" y="246"/>
                  </a:lnTo>
                  <a:cubicBezTo>
                    <a:pt x="26555" y="1"/>
                    <a:pt x="27100" y="324"/>
                    <a:pt x="27100" y="836"/>
                  </a:cubicBezTo>
                  <a:lnTo>
                    <a:pt x="27100" y="19678"/>
                  </a:lnTo>
                  <a:cubicBezTo>
                    <a:pt x="27100" y="19923"/>
                    <a:pt x="26967" y="20150"/>
                    <a:pt x="26750" y="20267"/>
                  </a:cubicBezTo>
                  <a:lnTo>
                    <a:pt x="996" y="34343"/>
                  </a:lnTo>
                  <a:cubicBezTo>
                    <a:pt x="549" y="34589"/>
                    <a:pt x="1" y="34264"/>
                    <a:pt x="1" y="33754"/>
                  </a:cubicBezTo>
                  <a:close/>
                </a:path>
              </a:pathLst>
            </a:custGeom>
            <a:solidFill>
              <a:srgbClr val="E354F7">
                <a:alpha val="19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3"/>
            <p:cNvSpPr/>
            <p:nvPr/>
          </p:nvSpPr>
          <p:spPr>
            <a:xfrm>
              <a:off x="4948432" y="3047681"/>
              <a:ext cx="708325" cy="904050"/>
            </a:xfrm>
            <a:custGeom>
              <a:avLst/>
              <a:gdLst/>
              <a:ahLst/>
              <a:cxnLst/>
              <a:rect l="l" t="t" r="r" b="b"/>
              <a:pathLst>
                <a:path w="28333" h="36162" extrusionOk="0">
                  <a:moveTo>
                    <a:pt x="1" y="35290"/>
                  </a:moveTo>
                  <a:lnTo>
                    <a:pt x="1" y="15589"/>
                  </a:lnTo>
                  <a:cubicBezTo>
                    <a:pt x="1" y="15331"/>
                    <a:pt x="140" y="15096"/>
                    <a:pt x="366" y="14973"/>
                  </a:cubicBezTo>
                  <a:lnTo>
                    <a:pt x="27293" y="256"/>
                  </a:lnTo>
                  <a:cubicBezTo>
                    <a:pt x="27761" y="1"/>
                    <a:pt x="28332" y="340"/>
                    <a:pt x="28332" y="873"/>
                  </a:cubicBezTo>
                  <a:lnTo>
                    <a:pt x="28332" y="20573"/>
                  </a:lnTo>
                  <a:cubicBezTo>
                    <a:pt x="28331" y="20831"/>
                    <a:pt x="28192" y="21066"/>
                    <a:pt x="27966" y="21190"/>
                  </a:cubicBezTo>
                  <a:lnTo>
                    <a:pt x="1039" y="35906"/>
                  </a:lnTo>
                  <a:cubicBezTo>
                    <a:pt x="572" y="36161"/>
                    <a:pt x="1" y="35822"/>
                    <a:pt x="1" y="35290"/>
                  </a:cubicBezTo>
                  <a:close/>
                </a:path>
              </a:pathLst>
            </a:custGeom>
            <a:solidFill>
              <a:srgbClr val="10ECFF">
                <a:alpha val="3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3"/>
            <p:cNvSpPr/>
            <p:nvPr/>
          </p:nvSpPr>
          <p:spPr>
            <a:xfrm>
              <a:off x="4668775" y="4215925"/>
              <a:ext cx="87575" cy="73550"/>
            </a:xfrm>
            <a:custGeom>
              <a:avLst/>
              <a:gdLst/>
              <a:ahLst/>
              <a:cxnLst/>
              <a:rect l="l" t="t" r="r" b="b"/>
              <a:pathLst>
                <a:path w="3503" h="2942" extrusionOk="0">
                  <a:moveTo>
                    <a:pt x="3073" y="0"/>
                  </a:moveTo>
                  <a:cubicBezTo>
                    <a:pt x="3002" y="0"/>
                    <a:pt x="2929" y="18"/>
                    <a:pt x="2860" y="58"/>
                  </a:cubicBezTo>
                  <a:lnTo>
                    <a:pt x="215" y="1580"/>
                  </a:lnTo>
                  <a:cubicBezTo>
                    <a:pt x="83" y="1657"/>
                    <a:pt x="1" y="1799"/>
                    <a:pt x="1" y="1953"/>
                  </a:cubicBezTo>
                  <a:lnTo>
                    <a:pt x="1" y="2511"/>
                  </a:lnTo>
                  <a:cubicBezTo>
                    <a:pt x="1" y="2762"/>
                    <a:pt x="206" y="2941"/>
                    <a:pt x="430" y="2941"/>
                  </a:cubicBezTo>
                  <a:cubicBezTo>
                    <a:pt x="501" y="2941"/>
                    <a:pt x="574" y="2923"/>
                    <a:pt x="643" y="2884"/>
                  </a:cubicBezTo>
                  <a:lnTo>
                    <a:pt x="3288" y="1360"/>
                  </a:lnTo>
                  <a:cubicBezTo>
                    <a:pt x="3420" y="1283"/>
                    <a:pt x="3502" y="1143"/>
                    <a:pt x="3502" y="989"/>
                  </a:cubicBezTo>
                  <a:lnTo>
                    <a:pt x="3502" y="429"/>
                  </a:lnTo>
                  <a:cubicBezTo>
                    <a:pt x="3501" y="179"/>
                    <a:pt x="3296" y="0"/>
                    <a:pt x="3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3"/>
            <p:cNvSpPr/>
            <p:nvPr/>
          </p:nvSpPr>
          <p:spPr>
            <a:xfrm>
              <a:off x="4668825" y="4026500"/>
              <a:ext cx="296775" cy="193350"/>
            </a:xfrm>
            <a:custGeom>
              <a:avLst/>
              <a:gdLst/>
              <a:ahLst/>
              <a:cxnLst/>
              <a:rect l="l" t="t" r="r" b="b"/>
              <a:pathLst>
                <a:path w="11871" h="7734" extrusionOk="0">
                  <a:moveTo>
                    <a:pt x="11442" y="1"/>
                  </a:moveTo>
                  <a:cubicBezTo>
                    <a:pt x="11371" y="1"/>
                    <a:pt x="11298" y="19"/>
                    <a:pt x="11230" y="58"/>
                  </a:cubicBezTo>
                  <a:lnTo>
                    <a:pt x="215" y="6372"/>
                  </a:lnTo>
                  <a:cubicBezTo>
                    <a:pt x="82" y="6449"/>
                    <a:pt x="0" y="6591"/>
                    <a:pt x="0" y="6744"/>
                  </a:cubicBezTo>
                  <a:lnTo>
                    <a:pt x="0" y="7305"/>
                  </a:lnTo>
                  <a:cubicBezTo>
                    <a:pt x="0" y="7555"/>
                    <a:pt x="205" y="7734"/>
                    <a:pt x="429" y="7734"/>
                  </a:cubicBezTo>
                  <a:cubicBezTo>
                    <a:pt x="500" y="7734"/>
                    <a:pt x="573" y="7716"/>
                    <a:pt x="641" y="7677"/>
                  </a:cubicBezTo>
                  <a:lnTo>
                    <a:pt x="11656" y="1364"/>
                  </a:lnTo>
                  <a:cubicBezTo>
                    <a:pt x="11790" y="1287"/>
                    <a:pt x="11871" y="1145"/>
                    <a:pt x="11871" y="992"/>
                  </a:cubicBezTo>
                  <a:lnTo>
                    <a:pt x="11871" y="430"/>
                  </a:lnTo>
                  <a:cubicBezTo>
                    <a:pt x="11871" y="180"/>
                    <a:pt x="11666" y="1"/>
                    <a:pt x="11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3"/>
            <p:cNvSpPr/>
            <p:nvPr/>
          </p:nvSpPr>
          <p:spPr>
            <a:xfrm>
              <a:off x="4668825" y="3952300"/>
              <a:ext cx="183325" cy="128300"/>
            </a:xfrm>
            <a:custGeom>
              <a:avLst/>
              <a:gdLst/>
              <a:ahLst/>
              <a:cxnLst/>
              <a:rect l="l" t="t" r="r" b="b"/>
              <a:pathLst>
                <a:path w="7333" h="5132" extrusionOk="0">
                  <a:moveTo>
                    <a:pt x="6902" y="1"/>
                  </a:moveTo>
                  <a:cubicBezTo>
                    <a:pt x="6831" y="1"/>
                    <a:pt x="6758" y="19"/>
                    <a:pt x="6690" y="58"/>
                  </a:cubicBezTo>
                  <a:lnTo>
                    <a:pt x="216" y="3770"/>
                  </a:lnTo>
                  <a:cubicBezTo>
                    <a:pt x="84" y="3847"/>
                    <a:pt x="2" y="3987"/>
                    <a:pt x="2" y="4141"/>
                  </a:cubicBezTo>
                  <a:lnTo>
                    <a:pt x="2" y="4703"/>
                  </a:lnTo>
                  <a:cubicBezTo>
                    <a:pt x="1" y="4953"/>
                    <a:pt x="206" y="5132"/>
                    <a:pt x="431" y="5132"/>
                  </a:cubicBezTo>
                  <a:cubicBezTo>
                    <a:pt x="502" y="5132"/>
                    <a:pt x="574" y="5114"/>
                    <a:pt x="643" y="5075"/>
                  </a:cubicBezTo>
                  <a:lnTo>
                    <a:pt x="7116" y="1363"/>
                  </a:lnTo>
                  <a:cubicBezTo>
                    <a:pt x="7249" y="1286"/>
                    <a:pt x="7331" y="1145"/>
                    <a:pt x="7332" y="992"/>
                  </a:cubicBezTo>
                  <a:lnTo>
                    <a:pt x="7332" y="430"/>
                  </a:lnTo>
                  <a:cubicBezTo>
                    <a:pt x="7332" y="180"/>
                    <a:pt x="7126" y="1"/>
                    <a:pt x="69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3"/>
            <p:cNvSpPr/>
            <p:nvPr/>
          </p:nvSpPr>
          <p:spPr>
            <a:xfrm>
              <a:off x="4668825" y="3981350"/>
              <a:ext cx="254125" cy="168900"/>
            </a:xfrm>
            <a:custGeom>
              <a:avLst/>
              <a:gdLst/>
              <a:ahLst/>
              <a:cxnLst/>
              <a:rect l="l" t="t" r="r" b="b"/>
              <a:pathLst>
                <a:path w="10165" h="6756" extrusionOk="0">
                  <a:moveTo>
                    <a:pt x="9735" y="1"/>
                  </a:moveTo>
                  <a:cubicBezTo>
                    <a:pt x="9664" y="1"/>
                    <a:pt x="9591" y="19"/>
                    <a:pt x="9522" y="59"/>
                  </a:cubicBezTo>
                  <a:lnTo>
                    <a:pt x="216" y="5395"/>
                  </a:lnTo>
                  <a:cubicBezTo>
                    <a:pt x="82" y="5470"/>
                    <a:pt x="0" y="5612"/>
                    <a:pt x="0" y="5765"/>
                  </a:cubicBezTo>
                  <a:lnTo>
                    <a:pt x="0" y="6326"/>
                  </a:lnTo>
                  <a:cubicBezTo>
                    <a:pt x="0" y="6576"/>
                    <a:pt x="206" y="6756"/>
                    <a:pt x="430" y="6756"/>
                  </a:cubicBezTo>
                  <a:cubicBezTo>
                    <a:pt x="501" y="6756"/>
                    <a:pt x="574" y="6738"/>
                    <a:pt x="643" y="6698"/>
                  </a:cubicBezTo>
                  <a:lnTo>
                    <a:pt x="9949" y="1363"/>
                  </a:lnTo>
                  <a:cubicBezTo>
                    <a:pt x="10083" y="1287"/>
                    <a:pt x="10165" y="1144"/>
                    <a:pt x="10163" y="991"/>
                  </a:cubicBezTo>
                  <a:lnTo>
                    <a:pt x="10163" y="431"/>
                  </a:lnTo>
                  <a:cubicBezTo>
                    <a:pt x="10164" y="181"/>
                    <a:pt x="9959" y="1"/>
                    <a:pt x="9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3"/>
            <p:cNvSpPr/>
            <p:nvPr/>
          </p:nvSpPr>
          <p:spPr>
            <a:xfrm>
              <a:off x="2320750" y="4673400"/>
              <a:ext cx="1353275" cy="783125"/>
            </a:xfrm>
            <a:custGeom>
              <a:avLst/>
              <a:gdLst/>
              <a:ahLst/>
              <a:cxnLst/>
              <a:rect l="l" t="t" r="r" b="b"/>
              <a:pathLst>
                <a:path w="54131" h="31325" fill="none" extrusionOk="0">
                  <a:moveTo>
                    <a:pt x="44429" y="5575"/>
                  </a:moveTo>
                  <a:cubicBezTo>
                    <a:pt x="54079" y="11146"/>
                    <a:pt x="54130" y="20180"/>
                    <a:pt x="44537" y="25753"/>
                  </a:cubicBezTo>
                  <a:cubicBezTo>
                    <a:pt x="34950" y="31325"/>
                    <a:pt x="19356" y="31325"/>
                    <a:pt x="9705" y="25753"/>
                  </a:cubicBezTo>
                  <a:cubicBezTo>
                    <a:pt x="57" y="20182"/>
                    <a:pt x="1" y="11146"/>
                    <a:pt x="9587" y="5575"/>
                  </a:cubicBezTo>
                  <a:cubicBezTo>
                    <a:pt x="19179" y="0"/>
                    <a:pt x="34780" y="4"/>
                    <a:pt x="44429" y="5575"/>
                  </a:cubicBezTo>
                  <a:close/>
                </a:path>
              </a:pathLst>
            </a:custGeom>
            <a:noFill/>
            <a:ln w="19050" cap="flat" cmpd="sng">
              <a:solidFill>
                <a:schemeClr val="accent1"/>
              </a:solidFill>
              <a:prstDash val="solid"/>
              <a:miter lim="13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3"/>
            <p:cNvSpPr/>
            <p:nvPr/>
          </p:nvSpPr>
          <p:spPr>
            <a:xfrm>
              <a:off x="2665275" y="5030175"/>
              <a:ext cx="664900" cy="266300"/>
            </a:xfrm>
            <a:custGeom>
              <a:avLst/>
              <a:gdLst/>
              <a:ahLst/>
              <a:cxnLst/>
              <a:rect l="l" t="t" r="r" b="b"/>
              <a:pathLst>
                <a:path w="26596" h="10652" extrusionOk="0">
                  <a:moveTo>
                    <a:pt x="26506" y="1663"/>
                  </a:moveTo>
                  <a:cubicBezTo>
                    <a:pt x="26396" y="3648"/>
                    <a:pt x="24995" y="5250"/>
                    <a:pt x="23427" y="6330"/>
                  </a:cubicBezTo>
                  <a:cubicBezTo>
                    <a:pt x="21528" y="7639"/>
                    <a:pt x="19251" y="8382"/>
                    <a:pt x="16990" y="8756"/>
                  </a:cubicBezTo>
                  <a:cubicBezTo>
                    <a:pt x="12504" y="9496"/>
                    <a:pt x="7288" y="9004"/>
                    <a:pt x="3402" y="6471"/>
                  </a:cubicBezTo>
                  <a:cubicBezTo>
                    <a:pt x="1654" y="5332"/>
                    <a:pt x="46" y="3559"/>
                    <a:pt x="53" y="1354"/>
                  </a:cubicBezTo>
                  <a:cubicBezTo>
                    <a:pt x="49" y="2894"/>
                    <a:pt x="0" y="1202"/>
                    <a:pt x="41" y="2741"/>
                  </a:cubicBezTo>
                  <a:cubicBezTo>
                    <a:pt x="134" y="6308"/>
                    <a:pt x="3938" y="8420"/>
                    <a:pt x="6914" y="9378"/>
                  </a:cubicBezTo>
                  <a:cubicBezTo>
                    <a:pt x="10571" y="10553"/>
                    <a:pt x="14684" y="10652"/>
                    <a:pt x="18410" y="9741"/>
                  </a:cubicBezTo>
                  <a:cubicBezTo>
                    <a:pt x="21513" y="8984"/>
                    <a:pt x="25515" y="7222"/>
                    <a:pt x="26367" y="3784"/>
                  </a:cubicBezTo>
                  <a:cubicBezTo>
                    <a:pt x="26595" y="2862"/>
                    <a:pt x="26506" y="1846"/>
                    <a:pt x="26509" y="905"/>
                  </a:cubicBezTo>
                  <a:cubicBezTo>
                    <a:pt x="26512" y="0"/>
                    <a:pt x="26514" y="2334"/>
                    <a:pt x="26516" y="1429"/>
                  </a:cubicBezTo>
                  <a:cubicBezTo>
                    <a:pt x="26514" y="1507"/>
                    <a:pt x="26512" y="1585"/>
                    <a:pt x="26506" y="1663"/>
                  </a:cubicBezTo>
                  <a:close/>
                </a:path>
              </a:pathLst>
            </a:cu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3"/>
            <p:cNvSpPr/>
            <p:nvPr/>
          </p:nvSpPr>
          <p:spPr>
            <a:xfrm>
              <a:off x="2633900" y="4873375"/>
              <a:ext cx="726925" cy="383250"/>
            </a:xfrm>
            <a:custGeom>
              <a:avLst/>
              <a:gdLst/>
              <a:ahLst/>
              <a:cxnLst/>
              <a:rect l="l" t="t" r="r" b="b"/>
              <a:pathLst>
                <a:path w="29077" h="15330" extrusionOk="0">
                  <a:moveTo>
                    <a:pt x="14504" y="1429"/>
                  </a:moveTo>
                  <a:cubicBezTo>
                    <a:pt x="17261" y="1429"/>
                    <a:pt x="20021" y="2038"/>
                    <a:pt x="22131" y="3256"/>
                  </a:cubicBezTo>
                  <a:cubicBezTo>
                    <a:pt x="26350" y="5693"/>
                    <a:pt x="26370" y="9640"/>
                    <a:pt x="22177" y="12077"/>
                  </a:cubicBezTo>
                  <a:cubicBezTo>
                    <a:pt x="20082" y="13295"/>
                    <a:pt x="17330" y="13904"/>
                    <a:pt x="14574" y="13904"/>
                  </a:cubicBezTo>
                  <a:cubicBezTo>
                    <a:pt x="11819" y="13904"/>
                    <a:pt x="9060" y="13295"/>
                    <a:pt x="6951" y="12077"/>
                  </a:cubicBezTo>
                  <a:cubicBezTo>
                    <a:pt x="2732" y="9640"/>
                    <a:pt x="2709" y="5690"/>
                    <a:pt x="6898" y="3256"/>
                  </a:cubicBezTo>
                  <a:cubicBezTo>
                    <a:pt x="8994" y="2038"/>
                    <a:pt x="11748" y="1429"/>
                    <a:pt x="14504" y="1429"/>
                  </a:cubicBezTo>
                  <a:close/>
                  <a:moveTo>
                    <a:pt x="14496" y="0"/>
                  </a:moveTo>
                  <a:cubicBezTo>
                    <a:pt x="11110" y="0"/>
                    <a:pt x="7727" y="748"/>
                    <a:pt x="5151" y="2245"/>
                  </a:cubicBezTo>
                  <a:cubicBezTo>
                    <a:pt x="1" y="5238"/>
                    <a:pt x="31" y="10092"/>
                    <a:pt x="5214" y="13085"/>
                  </a:cubicBezTo>
                  <a:cubicBezTo>
                    <a:pt x="7806" y="14581"/>
                    <a:pt x="11196" y="15329"/>
                    <a:pt x="14582" y="15329"/>
                  </a:cubicBezTo>
                  <a:cubicBezTo>
                    <a:pt x="17968" y="15329"/>
                    <a:pt x="21350" y="14581"/>
                    <a:pt x="23925" y="13085"/>
                  </a:cubicBezTo>
                  <a:cubicBezTo>
                    <a:pt x="29077" y="10090"/>
                    <a:pt x="29049" y="5238"/>
                    <a:pt x="23866" y="2245"/>
                  </a:cubicBezTo>
                  <a:cubicBezTo>
                    <a:pt x="21275" y="749"/>
                    <a:pt x="17884" y="0"/>
                    <a:pt x="14496"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3"/>
            <p:cNvSpPr/>
            <p:nvPr/>
          </p:nvSpPr>
          <p:spPr>
            <a:xfrm>
              <a:off x="2633900" y="4854650"/>
              <a:ext cx="726925" cy="420675"/>
            </a:xfrm>
            <a:custGeom>
              <a:avLst/>
              <a:gdLst/>
              <a:ahLst/>
              <a:cxnLst/>
              <a:rect l="l" t="t" r="r" b="b"/>
              <a:pathLst>
                <a:path w="29077" h="16827" extrusionOk="0">
                  <a:moveTo>
                    <a:pt x="23866" y="2994"/>
                  </a:moveTo>
                  <a:cubicBezTo>
                    <a:pt x="29049" y="5987"/>
                    <a:pt x="29077" y="10839"/>
                    <a:pt x="23925" y="13834"/>
                  </a:cubicBezTo>
                  <a:cubicBezTo>
                    <a:pt x="18774" y="16826"/>
                    <a:pt x="10398" y="16826"/>
                    <a:pt x="5214" y="13834"/>
                  </a:cubicBezTo>
                  <a:cubicBezTo>
                    <a:pt x="31" y="10841"/>
                    <a:pt x="1" y="5987"/>
                    <a:pt x="5151" y="2994"/>
                  </a:cubicBezTo>
                  <a:cubicBezTo>
                    <a:pt x="10303" y="0"/>
                    <a:pt x="18684" y="2"/>
                    <a:pt x="23866" y="2994"/>
                  </a:cubicBezTo>
                  <a:close/>
                </a:path>
              </a:pathLst>
            </a:custGeom>
            <a:solidFill>
              <a:srgbClr val="10ECFF">
                <a:alpha val="3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2763900" y="3863225"/>
              <a:ext cx="476325" cy="1328125"/>
            </a:xfrm>
            <a:custGeom>
              <a:avLst/>
              <a:gdLst/>
              <a:ahLst/>
              <a:cxnLst/>
              <a:rect l="l" t="t" r="r" b="b"/>
              <a:pathLst>
                <a:path w="19053" h="53125" extrusionOk="0">
                  <a:moveTo>
                    <a:pt x="18990" y="48712"/>
                  </a:moveTo>
                  <a:cubicBezTo>
                    <a:pt x="19053" y="48389"/>
                    <a:pt x="19053" y="48057"/>
                    <a:pt x="18990" y="47735"/>
                  </a:cubicBezTo>
                  <a:lnTo>
                    <a:pt x="18990" y="1"/>
                  </a:lnTo>
                  <a:lnTo>
                    <a:pt x="0" y="1"/>
                  </a:lnTo>
                  <a:lnTo>
                    <a:pt x="0" y="48712"/>
                  </a:lnTo>
                  <a:lnTo>
                    <a:pt x="41" y="48712"/>
                  </a:lnTo>
                  <a:cubicBezTo>
                    <a:pt x="485" y="51192"/>
                    <a:pt x="4567" y="53124"/>
                    <a:pt x="9533" y="53109"/>
                  </a:cubicBezTo>
                  <a:cubicBezTo>
                    <a:pt x="14461" y="53093"/>
                    <a:pt x="18509" y="51167"/>
                    <a:pt x="18990" y="48712"/>
                  </a:cubicBezTo>
                  <a:close/>
                </a:path>
              </a:pathLst>
            </a:custGeom>
            <a:gradFill>
              <a:gsLst>
                <a:gs pos="0">
                  <a:srgbClr val="FFFFFF">
                    <a:alpha val="0"/>
                  </a:srgbClr>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3"/>
            <p:cNvSpPr/>
            <p:nvPr/>
          </p:nvSpPr>
          <p:spPr>
            <a:xfrm>
              <a:off x="3492250" y="3339650"/>
              <a:ext cx="227900" cy="129450"/>
            </a:xfrm>
            <a:custGeom>
              <a:avLst/>
              <a:gdLst/>
              <a:ahLst/>
              <a:cxnLst/>
              <a:rect l="l" t="t" r="r" b="b"/>
              <a:pathLst>
                <a:path w="9116" h="5178" extrusionOk="0">
                  <a:moveTo>
                    <a:pt x="4536" y="1"/>
                  </a:moveTo>
                  <a:cubicBezTo>
                    <a:pt x="4346" y="1"/>
                    <a:pt x="4143" y="50"/>
                    <a:pt x="3988" y="145"/>
                  </a:cubicBezTo>
                  <a:lnTo>
                    <a:pt x="298" y="2392"/>
                  </a:lnTo>
                  <a:cubicBezTo>
                    <a:pt x="25" y="2558"/>
                    <a:pt x="1" y="2799"/>
                    <a:pt x="243" y="2931"/>
                  </a:cubicBezTo>
                  <a:lnTo>
                    <a:pt x="4199" y="5093"/>
                  </a:lnTo>
                  <a:cubicBezTo>
                    <a:pt x="4303" y="5150"/>
                    <a:pt x="4438" y="5177"/>
                    <a:pt x="4580" y="5177"/>
                  </a:cubicBezTo>
                  <a:cubicBezTo>
                    <a:pt x="4770" y="5177"/>
                    <a:pt x="4973" y="5128"/>
                    <a:pt x="5129" y="5033"/>
                  </a:cubicBezTo>
                  <a:lnTo>
                    <a:pt x="8819" y="2785"/>
                  </a:lnTo>
                  <a:cubicBezTo>
                    <a:pt x="9091" y="2621"/>
                    <a:pt x="9116" y="2379"/>
                    <a:pt x="8873" y="2247"/>
                  </a:cubicBezTo>
                  <a:lnTo>
                    <a:pt x="4917" y="85"/>
                  </a:lnTo>
                  <a:cubicBezTo>
                    <a:pt x="4814"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80" name="Google Shape;780;p34"/>
          <p:cNvSpPr txBox="1">
            <a:spLocks noGrp="1"/>
          </p:cNvSpPr>
          <p:nvPr>
            <p:ph type="title"/>
          </p:nvPr>
        </p:nvSpPr>
        <p:spPr>
          <a:xfrm>
            <a:off x="103502" y="333396"/>
            <a:ext cx="8260210" cy="123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i="0" u="none" strike="noStrike" dirty="0">
                <a:solidFill>
                  <a:schemeClr val="bg1"/>
                </a:solidFill>
                <a:effectLst/>
                <a:latin typeface="Helvetica Neue"/>
              </a:rPr>
              <a:t>Importing the required libraries</a:t>
            </a:r>
            <a:endParaRPr sz="2800" dirty="0">
              <a:solidFill>
                <a:schemeClr val="bg1"/>
              </a:solidFill>
            </a:endParaRPr>
          </a:p>
        </p:txBody>
      </p:sp>
      <p:pic>
        <p:nvPicPr>
          <p:cNvPr id="3" name="صورة 2" descr="صورة تحتوي على نص&#10;&#10;تم إنشاء الوصف تلقائياً">
            <a:extLst>
              <a:ext uri="{FF2B5EF4-FFF2-40B4-BE49-F238E27FC236}">
                <a16:creationId xmlns:a16="http://schemas.microsoft.com/office/drawing/2014/main" id="{688B6223-7CA7-4943-8740-9E8156657E51}"/>
              </a:ext>
            </a:extLst>
          </p:cNvPr>
          <p:cNvPicPr>
            <a:picLocks noChangeAspect="1"/>
          </p:cNvPicPr>
          <p:nvPr/>
        </p:nvPicPr>
        <p:blipFill>
          <a:blip r:embed="rId3"/>
          <a:stretch>
            <a:fillRect/>
          </a:stretch>
        </p:blipFill>
        <p:spPr>
          <a:xfrm>
            <a:off x="275115" y="1488224"/>
            <a:ext cx="4917448" cy="2534004"/>
          </a:xfrm>
          <a:prstGeom prst="rect">
            <a:avLst/>
          </a:prstGeom>
        </p:spPr>
      </p:pic>
      <p:grpSp>
        <p:nvGrpSpPr>
          <p:cNvPr id="237" name="Google Shape;1946;p52">
            <a:extLst>
              <a:ext uri="{FF2B5EF4-FFF2-40B4-BE49-F238E27FC236}">
                <a16:creationId xmlns:a16="http://schemas.microsoft.com/office/drawing/2014/main" id="{52218AE8-8179-414B-A40C-DD648597AAE3}"/>
              </a:ext>
            </a:extLst>
          </p:cNvPr>
          <p:cNvGrpSpPr/>
          <p:nvPr/>
        </p:nvGrpSpPr>
        <p:grpSpPr>
          <a:xfrm>
            <a:off x="4885326" y="1241912"/>
            <a:ext cx="3618724" cy="2896837"/>
            <a:chOff x="4295674" y="2528435"/>
            <a:chExt cx="3189652" cy="2310323"/>
          </a:xfrm>
        </p:grpSpPr>
        <p:grpSp>
          <p:nvGrpSpPr>
            <p:cNvPr id="238" name="Google Shape;1947;p52">
              <a:extLst>
                <a:ext uri="{FF2B5EF4-FFF2-40B4-BE49-F238E27FC236}">
                  <a16:creationId xmlns:a16="http://schemas.microsoft.com/office/drawing/2014/main" id="{39AAC873-FA13-4DE8-9E00-211A766C6F74}"/>
                </a:ext>
              </a:extLst>
            </p:cNvPr>
            <p:cNvGrpSpPr/>
            <p:nvPr/>
          </p:nvGrpSpPr>
          <p:grpSpPr>
            <a:xfrm>
              <a:off x="4295674" y="2548959"/>
              <a:ext cx="3189652" cy="2289799"/>
              <a:chOff x="342525" y="498725"/>
              <a:chExt cx="6934025" cy="4977825"/>
            </a:xfrm>
          </p:grpSpPr>
          <p:sp>
            <p:nvSpPr>
              <p:cNvPr id="240" name="Google Shape;1948;p52">
                <a:extLst>
                  <a:ext uri="{FF2B5EF4-FFF2-40B4-BE49-F238E27FC236}">
                    <a16:creationId xmlns:a16="http://schemas.microsoft.com/office/drawing/2014/main" id="{DBCC4896-D942-47A3-9A22-1D62FFECF984}"/>
                  </a:ext>
                </a:extLst>
              </p:cNvPr>
              <p:cNvSpPr/>
              <p:nvPr/>
            </p:nvSpPr>
            <p:spPr>
              <a:xfrm>
                <a:off x="5470400" y="4284775"/>
                <a:ext cx="1089125" cy="1191775"/>
              </a:xfrm>
              <a:custGeom>
                <a:avLst/>
                <a:gdLst/>
                <a:ahLst/>
                <a:cxnLst/>
                <a:rect l="l" t="t" r="r" b="b"/>
                <a:pathLst>
                  <a:path w="43565" h="47671" extrusionOk="0">
                    <a:moveTo>
                      <a:pt x="43564" y="47671"/>
                    </a:moveTo>
                    <a:lnTo>
                      <a:pt x="42462" y="24082"/>
                    </a:lnTo>
                    <a:lnTo>
                      <a:pt x="42489" y="24063"/>
                    </a:lnTo>
                    <a:lnTo>
                      <a:pt x="42461" y="24048"/>
                    </a:lnTo>
                    <a:lnTo>
                      <a:pt x="42461" y="24024"/>
                    </a:lnTo>
                    <a:lnTo>
                      <a:pt x="41656" y="23579"/>
                    </a:lnTo>
                    <a:lnTo>
                      <a:pt x="1052" y="1"/>
                    </a:lnTo>
                    <a:lnTo>
                      <a:pt x="0" y="571"/>
                    </a:lnTo>
                    <a:lnTo>
                      <a:pt x="41469" y="24816"/>
                    </a:lnTo>
                    <a:lnTo>
                      <a:pt x="41469" y="24816"/>
                    </a:lnTo>
                    <a:lnTo>
                      <a:pt x="42382" y="47045"/>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949;p52">
                <a:extLst>
                  <a:ext uri="{FF2B5EF4-FFF2-40B4-BE49-F238E27FC236}">
                    <a16:creationId xmlns:a16="http://schemas.microsoft.com/office/drawing/2014/main" id="{26459B8C-DF6B-42B9-9C28-9B852F64FE36}"/>
                  </a:ext>
                </a:extLst>
              </p:cNvPr>
              <p:cNvSpPr/>
              <p:nvPr/>
            </p:nvSpPr>
            <p:spPr>
              <a:xfrm>
                <a:off x="5380250" y="4328800"/>
                <a:ext cx="738825" cy="988975"/>
              </a:xfrm>
              <a:custGeom>
                <a:avLst/>
                <a:gdLst/>
                <a:ahLst/>
                <a:cxnLst/>
                <a:rect l="l" t="t" r="r" b="b"/>
                <a:pathLst>
                  <a:path w="29553" h="39559" extrusionOk="0">
                    <a:moveTo>
                      <a:pt x="29553" y="39559"/>
                    </a:moveTo>
                    <a:lnTo>
                      <a:pt x="28451" y="15970"/>
                    </a:lnTo>
                    <a:lnTo>
                      <a:pt x="28478" y="15951"/>
                    </a:lnTo>
                    <a:lnTo>
                      <a:pt x="28449" y="15934"/>
                    </a:lnTo>
                    <a:lnTo>
                      <a:pt x="28448" y="15912"/>
                    </a:lnTo>
                    <a:lnTo>
                      <a:pt x="27680" y="15488"/>
                    </a:lnTo>
                    <a:lnTo>
                      <a:pt x="1052" y="1"/>
                    </a:lnTo>
                    <a:lnTo>
                      <a:pt x="1" y="568"/>
                    </a:lnTo>
                    <a:lnTo>
                      <a:pt x="27458" y="16692"/>
                    </a:lnTo>
                    <a:lnTo>
                      <a:pt x="27458" y="16692"/>
                    </a:lnTo>
                    <a:lnTo>
                      <a:pt x="28371" y="38933"/>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950;p52">
                <a:extLst>
                  <a:ext uri="{FF2B5EF4-FFF2-40B4-BE49-F238E27FC236}">
                    <a16:creationId xmlns:a16="http://schemas.microsoft.com/office/drawing/2014/main" id="{6412FDF6-DC38-4338-A8A9-9A32517CC4EA}"/>
                  </a:ext>
                </a:extLst>
              </p:cNvPr>
              <p:cNvSpPr/>
              <p:nvPr/>
            </p:nvSpPr>
            <p:spPr>
              <a:xfrm>
                <a:off x="4983000" y="4582250"/>
                <a:ext cx="329875" cy="384000"/>
              </a:xfrm>
              <a:custGeom>
                <a:avLst/>
                <a:gdLst/>
                <a:ahLst/>
                <a:cxnLst/>
                <a:rect l="l" t="t" r="r" b="b"/>
                <a:pathLst>
                  <a:path w="13195" h="15360" extrusionOk="0">
                    <a:moveTo>
                      <a:pt x="13194" y="15360"/>
                    </a:moveTo>
                    <a:lnTo>
                      <a:pt x="13007" y="7128"/>
                    </a:lnTo>
                    <a:lnTo>
                      <a:pt x="13034" y="7109"/>
                    </a:lnTo>
                    <a:lnTo>
                      <a:pt x="13006" y="7093"/>
                    </a:lnTo>
                    <a:lnTo>
                      <a:pt x="13004" y="7071"/>
                    </a:lnTo>
                    <a:lnTo>
                      <a:pt x="12236" y="6646"/>
                    </a:lnTo>
                    <a:lnTo>
                      <a:pt x="1052" y="1"/>
                    </a:lnTo>
                    <a:lnTo>
                      <a:pt x="1" y="569"/>
                    </a:lnTo>
                    <a:lnTo>
                      <a:pt x="12014" y="7850"/>
                    </a:lnTo>
                    <a:lnTo>
                      <a:pt x="12014" y="7850"/>
                    </a:lnTo>
                    <a:lnTo>
                      <a:pt x="12014" y="14734"/>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951;p52">
                <a:extLst>
                  <a:ext uri="{FF2B5EF4-FFF2-40B4-BE49-F238E27FC236}">
                    <a16:creationId xmlns:a16="http://schemas.microsoft.com/office/drawing/2014/main" id="{90B67A81-6DBC-4F1C-B6AB-C020AD65B7C5}"/>
                  </a:ext>
                </a:extLst>
              </p:cNvPr>
              <p:cNvSpPr/>
              <p:nvPr/>
            </p:nvSpPr>
            <p:spPr>
              <a:xfrm>
                <a:off x="5303650" y="4378450"/>
                <a:ext cx="726700" cy="636475"/>
              </a:xfrm>
              <a:custGeom>
                <a:avLst/>
                <a:gdLst/>
                <a:ahLst/>
                <a:cxnLst/>
                <a:rect l="l" t="t" r="r" b="b"/>
                <a:pathLst>
                  <a:path w="29068" h="25459" extrusionOk="0">
                    <a:moveTo>
                      <a:pt x="29068" y="25458"/>
                    </a:moveTo>
                    <a:lnTo>
                      <a:pt x="28452" y="15971"/>
                    </a:lnTo>
                    <a:lnTo>
                      <a:pt x="28477" y="15952"/>
                    </a:lnTo>
                    <a:lnTo>
                      <a:pt x="28449" y="15935"/>
                    </a:lnTo>
                    <a:lnTo>
                      <a:pt x="28449" y="15926"/>
                    </a:lnTo>
                    <a:lnTo>
                      <a:pt x="28190" y="15784"/>
                    </a:lnTo>
                    <a:lnTo>
                      <a:pt x="1053" y="0"/>
                    </a:lnTo>
                    <a:lnTo>
                      <a:pt x="0" y="571"/>
                    </a:lnTo>
                    <a:lnTo>
                      <a:pt x="27458" y="16724"/>
                    </a:lnTo>
                    <a:lnTo>
                      <a:pt x="27471" y="16713"/>
                    </a:lnTo>
                    <a:lnTo>
                      <a:pt x="27886" y="24835"/>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952;p52">
                <a:extLst>
                  <a:ext uri="{FF2B5EF4-FFF2-40B4-BE49-F238E27FC236}">
                    <a16:creationId xmlns:a16="http://schemas.microsoft.com/office/drawing/2014/main" id="{60C9A2EC-2B79-4B7B-8CE2-2A1C6CFEBF60}"/>
                  </a:ext>
                </a:extLst>
              </p:cNvPr>
              <p:cNvSpPr/>
              <p:nvPr/>
            </p:nvSpPr>
            <p:spPr>
              <a:xfrm>
                <a:off x="5088550" y="4486950"/>
                <a:ext cx="637175" cy="935375"/>
              </a:xfrm>
              <a:custGeom>
                <a:avLst/>
                <a:gdLst/>
                <a:ahLst/>
                <a:cxnLst/>
                <a:rect l="l" t="t" r="r" b="b"/>
                <a:pathLst>
                  <a:path w="25487" h="37415" extrusionOk="0">
                    <a:moveTo>
                      <a:pt x="24304" y="36790"/>
                    </a:moveTo>
                    <a:lnTo>
                      <a:pt x="25486" y="37414"/>
                    </a:lnTo>
                    <a:lnTo>
                      <a:pt x="24869" y="24782"/>
                    </a:lnTo>
                    <a:lnTo>
                      <a:pt x="24895" y="24761"/>
                    </a:lnTo>
                    <a:lnTo>
                      <a:pt x="24867" y="24745"/>
                    </a:lnTo>
                    <a:lnTo>
                      <a:pt x="24866" y="24737"/>
                    </a:lnTo>
                    <a:lnTo>
                      <a:pt x="24396" y="24477"/>
                    </a:lnTo>
                    <a:lnTo>
                      <a:pt x="13277" y="18144"/>
                    </a:lnTo>
                    <a:lnTo>
                      <a:pt x="12717" y="6680"/>
                    </a:lnTo>
                    <a:lnTo>
                      <a:pt x="12744" y="6659"/>
                    </a:lnTo>
                    <a:lnTo>
                      <a:pt x="12716" y="6643"/>
                    </a:lnTo>
                    <a:lnTo>
                      <a:pt x="12714" y="6636"/>
                    </a:lnTo>
                    <a:lnTo>
                      <a:pt x="12245" y="6376"/>
                    </a:lnTo>
                    <a:lnTo>
                      <a:pt x="1053" y="1"/>
                    </a:lnTo>
                    <a:lnTo>
                      <a:pt x="0" y="570"/>
                    </a:lnTo>
                    <a:lnTo>
                      <a:pt x="11721" y="7430"/>
                    </a:lnTo>
                    <a:lnTo>
                      <a:pt x="12153" y="18689"/>
                    </a:lnTo>
                    <a:lnTo>
                      <a:pt x="12462" y="18852"/>
                    </a:lnTo>
                    <a:lnTo>
                      <a:pt x="23872" y="25532"/>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953;p52">
                <a:extLst>
                  <a:ext uri="{FF2B5EF4-FFF2-40B4-BE49-F238E27FC236}">
                    <a16:creationId xmlns:a16="http://schemas.microsoft.com/office/drawing/2014/main" id="{DE6867EB-3ABD-44DB-B865-11EBEEFA516C}"/>
                  </a:ext>
                </a:extLst>
              </p:cNvPr>
              <p:cNvSpPr/>
              <p:nvPr/>
            </p:nvSpPr>
            <p:spPr>
              <a:xfrm>
                <a:off x="5522925" y="4253000"/>
                <a:ext cx="1004150" cy="284475"/>
              </a:xfrm>
              <a:custGeom>
                <a:avLst/>
                <a:gdLst/>
                <a:ahLst/>
                <a:cxnLst/>
                <a:rect l="l" t="t" r="r" b="b"/>
                <a:pathLst>
                  <a:path w="40166" h="11379" extrusionOk="0">
                    <a:moveTo>
                      <a:pt x="40165" y="11378"/>
                    </a:moveTo>
                    <a:lnTo>
                      <a:pt x="39540" y="10195"/>
                    </a:lnTo>
                    <a:lnTo>
                      <a:pt x="17140" y="9276"/>
                    </a:lnTo>
                    <a:lnTo>
                      <a:pt x="1053" y="1"/>
                    </a:lnTo>
                    <a:lnTo>
                      <a:pt x="1" y="569"/>
                    </a:lnTo>
                    <a:lnTo>
                      <a:pt x="16562" y="10302"/>
                    </a:lnTo>
                    <a:lnTo>
                      <a:pt x="16595" y="10277"/>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954;p52">
                <a:extLst>
                  <a:ext uri="{FF2B5EF4-FFF2-40B4-BE49-F238E27FC236}">
                    <a16:creationId xmlns:a16="http://schemas.microsoft.com/office/drawing/2014/main" id="{6B816C80-5D4F-45BD-8B9D-6FEFAB9779F0}"/>
                  </a:ext>
                </a:extLst>
              </p:cNvPr>
              <p:cNvSpPr/>
              <p:nvPr/>
            </p:nvSpPr>
            <p:spPr>
              <a:xfrm>
                <a:off x="5599550" y="4203325"/>
                <a:ext cx="1677000" cy="257125"/>
              </a:xfrm>
              <a:custGeom>
                <a:avLst/>
                <a:gdLst/>
                <a:ahLst/>
                <a:cxnLst/>
                <a:rect l="l" t="t" r="r" b="b"/>
                <a:pathLst>
                  <a:path w="67080" h="10285" extrusionOk="0">
                    <a:moveTo>
                      <a:pt x="67080" y="10284"/>
                    </a:moveTo>
                    <a:lnTo>
                      <a:pt x="66455" y="9102"/>
                    </a:lnTo>
                    <a:lnTo>
                      <a:pt x="17079" y="9240"/>
                    </a:lnTo>
                    <a:lnTo>
                      <a:pt x="1053" y="1"/>
                    </a:lnTo>
                    <a:lnTo>
                      <a:pt x="0" y="570"/>
                    </a:lnTo>
                    <a:lnTo>
                      <a:pt x="16559" y="10271"/>
                    </a:lnTo>
                    <a:lnTo>
                      <a:pt x="16596" y="10244"/>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955;p52">
                <a:extLst>
                  <a:ext uri="{FF2B5EF4-FFF2-40B4-BE49-F238E27FC236}">
                    <a16:creationId xmlns:a16="http://schemas.microsoft.com/office/drawing/2014/main" id="{053AAC81-4310-4EAD-A04C-F8B79C1558A6}"/>
                  </a:ext>
                </a:extLst>
              </p:cNvPr>
              <p:cNvSpPr/>
              <p:nvPr/>
            </p:nvSpPr>
            <p:spPr>
              <a:xfrm>
                <a:off x="5725700" y="4142975"/>
                <a:ext cx="345900" cy="128050"/>
              </a:xfrm>
              <a:custGeom>
                <a:avLst/>
                <a:gdLst/>
                <a:ahLst/>
                <a:cxnLst/>
                <a:rect l="l" t="t" r="r" b="b"/>
                <a:pathLst>
                  <a:path w="13836" h="5122" extrusionOk="0">
                    <a:moveTo>
                      <a:pt x="13836" y="5122"/>
                    </a:moveTo>
                    <a:lnTo>
                      <a:pt x="13212" y="3938"/>
                    </a:lnTo>
                    <a:lnTo>
                      <a:pt x="7323" y="3682"/>
                    </a:lnTo>
                    <a:lnTo>
                      <a:pt x="1053" y="0"/>
                    </a:lnTo>
                    <a:lnTo>
                      <a:pt x="0" y="571"/>
                    </a:lnTo>
                    <a:lnTo>
                      <a:pt x="6803" y="4712"/>
                    </a:lnTo>
                    <a:lnTo>
                      <a:pt x="6840" y="4685"/>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956;p52">
                <a:extLst>
                  <a:ext uri="{FF2B5EF4-FFF2-40B4-BE49-F238E27FC236}">
                    <a16:creationId xmlns:a16="http://schemas.microsoft.com/office/drawing/2014/main" id="{33D7C821-7B87-4E95-99EC-E26434FED8B6}"/>
                  </a:ext>
                </a:extLst>
              </p:cNvPr>
              <p:cNvSpPr/>
              <p:nvPr/>
            </p:nvSpPr>
            <p:spPr>
              <a:xfrm>
                <a:off x="2847100" y="4386025"/>
                <a:ext cx="767150" cy="1000400"/>
              </a:xfrm>
              <a:custGeom>
                <a:avLst/>
                <a:gdLst/>
                <a:ahLst/>
                <a:cxnLst/>
                <a:rect l="l" t="t" r="r" b="b"/>
                <a:pathLst>
                  <a:path w="30686" h="40016" extrusionOk="0">
                    <a:moveTo>
                      <a:pt x="0" y="40015"/>
                    </a:moveTo>
                    <a:lnTo>
                      <a:pt x="1089" y="16713"/>
                    </a:lnTo>
                    <a:lnTo>
                      <a:pt x="1063" y="16694"/>
                    </a:lnTo>
                    <a:lnTo>
                      <a:pt x="1090" y="16678"/>
                    </a:lnTo>
                    <a:lnTo>
                      <a:pt x="1092" y="16655"/>
                    </a:lnTo>
                    <a:lnTo>
                      <a:pt x="1886" y="16216"/>
                    </a:lnTo>
                    <a:lnTo>
                      <a:pt x="29647" y="0"/>
                    </a:lnTo>
                    <a:lnTo>
                      <a:pt x="30685" y="563"/>
                    </a:lnTo>
                    <a:lnTo>
                      <a:pt x="2070" y="17438"/>
                    </a:lnTo>
                    <a:lnTo>
                      <a:pt x="2070" y="17438"/>
                    </a:lnTo>
                    <a:lnTo>
                      <a:pt x="1167" y="39399"/>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957;p52">
                <a:extLst>
                  <a:ext uri="{FF2B5EF4-FFF2-40B4-BE49-F238E27FC236}">
                    <a16:creationId xmlns:a16="http://schemas.microsoft.com/office/drawing/2014/main" id="{C2C9D025-1155-4B41-86A1-D2DF51790660}"/>
                  </a:ext>
                </a:extLst>
              </p:cNvPr>
              <p:cNvSpPr/>
              <p:nvPr/>
            </p:nvSpPr>
            <p:spPr>
              <a:xfrm>
                <a:off x="3318125" y="4456100"/>
                <a:ext cx="445475" cy="812625"/>
              </a:xfrm>
              <a:custGeom>
                <a:avLst/>
                <a:gdLst/>
                <a:ahLst/>
                <a:cxnLst/>
                <a:rect l="l" t="t" r="r" b="b"/>
                <a:pathLst>
                  <a:path w="17819" h="32505" extrusionOk="0">
                    <a:moveTo>
                      <a:pt x="0" y="32505"/>
                    </a:moveTo>
                    <a:lnTo>
                      <a:pt x="1089" y="9202"/>
                    </a:lnTo>
                    <a:lnTo>
                      <a:pt x="1063" y="9182"/>
                    </a:lnTo>
                    <a:lnTo>
                      <a:pt x="1092" y="9166"/>
                    </a:lnTo>
                    <a:lnTo>
                      <a:pt x="1092" y="9144"/>
                    </a:lnTo>
                    <a:lnTo>
                      <a:pt x="1852" y="8725"/>
                    </a:lnTo>
                    <a:lnTo>
                      <a:pt x="16779" y="1"/>
                    </a:lnTo>
                    <a:lnTo>
                      <a:pt x="17818" y="564"/>
                    </a:lnTo>
                    <a:lnTo>
                      <a:pt x="2072" y="9914"/>
                    </a:lnTo>
                    <a:lnTo>
                      <a:pt x="2072" y="9914"/>
                    </a:lnTo>
                    <a:lnTo>
                      <a:pt x="1169" y="31887"/>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958;p52">
                <a:extLst>
                  <a:ext uri="{FF2B5EF4-FFF2-40B4-BE49-F238E27FC236}">
                    <a16:creationId xmlns:a16="http://schemas.microsoft.com/office/drawing/2014/main" id="{32502D01-BBC8-48BD-A457-63091B415686}"/>
                  </a:ext>
                </a:extLst>
              </p:cNvPr>
              <p:cNvSpPr/>
              <p:nvPr/>
            </p:nvSpPr>
            <p:spPr>
              <a:xfrm>
                <a:off x="2959175" y="4428050"/>
                <a:ext cx="717950" cy="628775"/>
              </a:xfrm>
              <a:custGeom>
                <a:avLst/>
                <a:gdLst/>
                <a:ahLst/>
                <a:cxnLst/>
                <a:rect l="l" t="t" r="r" b="b"/>
                <a:pathLst>
                  <a:path w="28718" h="25151" extrusionOk="0">
                    <a:moveTo>
                      <a:pt x="0" y="25151"/>
                    </a:moveTo>
                    <a:lnTo>
                      <a:pt x="611" y="15776"/>
                    </a:lnTo>
                    <a:lnTo>
                      <a:pt x="584" y="15759"/>
                    </a:lnTo>
                    <a:lnTo>
                      <a:pt x="612" y="15741"/>
                    </a:lnTo>
                    <a:lnTo>
                      <a:pt x="612" y="15733"/>
                    </a:lnTo>
                    <a:lnTo>
                      <a:pt x="869" y="15594"/>
                    </a:lnTo>
                    <a:lnTo>
                      <a:pt x="27678" y="0"/>
                    </a:lnTo>
                    <a:lnTo>
                      <a:pt x="28718" y="563"/>
                    </a:lnTo>
                    <a:lnTo>
                      <a:pt x="1591" y="16520"/>
                    </a:lnTo>
                    <a:lnTo>
                      <a:pt x="1579" y="16511"/>
                    </a:lnTo>
                    <a:lnTo>
                      <a:pt x="1169" y="24533"/>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959;p52">
                <a:extLst>
                  <a:ext uri="{FF2B5EF4-FFF2-40B4-BE49-F238E27FC236}">
                    <a16:creationId xmlns:a16="http://schemas.microsoft.com/office/drawing/2014/main" id="{5056A62D-0B1D-40DE-8DA7-C970BFFF57A6}"/>
                  </a:ext>
                </a:extLst>
              </p:cNvPr>
              <p:cNvSpPr/>
              <p:nvPr/>
            </p:nvSpPr>
            <p:spPr>
              <a:xfrm>
                <a:off x="3923900" y="4700525"/>
                <a:ext cx="285700" cy="373600"/>
              </a:xfrm>
              <a:custGeom>
                <a:avLst/>
                <a:gdLst/>
                <a:ahLst/>
                <a:cxnLst/>
                <a:rect l="l" t="t" r="r" b="b"/>
                <a:pathLst>
                  <a:path w="11428" h="14944" extrusionOk="0">
                    <a:moveTo>
                      <a:pt x="1" y="14944"/>
                    </a:moveTo>
                    <a:lnTo>
                      <a:pt x="609" y="5571"/>
                    </a:lnTo>
                    <a:lnTo>
                      <a:pt x="584" y="5552"/>
                    </a:lnTo>
                    <a:lnTo>
                      <a:pt x="612" y="5535"/>
                    </a:lnTo>
                    <a:lnTo>
                      <a:pt x="612" y="5528"/>
                    </a:lnTo>
                    <a:lnTo>
                      <a:pt x="868" y="5387"/>
                    </a:lnTo>
                    <a:lnTo>
                      <a:pt x="10388" y="1"/>
                    </a:lnTo>
                    <a:lnTo>
                      <a:pt x="11427" y="564"/>
                    </a:lnTo>
                    <a:lnTo>
                      <a:pt x="1591" y="6315"/>
                    </a:lnTo>
                    <a:lnTo>
                      <a:pt x="1579" y="6304"/>
                    </a:lnTo>
                    <a:lnTo>
                      <a:pt x="1169" y="14326"/>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960;p52">
                <a:extLst>
                  <a:ext uri="{FF2B5EF4-FFF2-40B4-BE49-F238E27FC236}">
                    <a16:creationId xmlns:a16="http://schemas.microsoft.com/office/drawing/2014/main" id="{39CFDB19-556A-4F51-9642-532B0FA9096D}"/>
                  </a:ext>
                </a:extLst>
              </p:cNvPr>
              <p:cNvSpPr/>
              <p:nvPr/>
            </p:nvSpPr>
            <p:spPr>
              <a:xfrm>
                <a:off x="342525" y="4345000"/>
                <a:ext cx="3203925" cy="570425"/>
              </a:xfrm>
              <a:custGeom>
                <a:avLst/>
                <a:gdLst/>
                <a:ahLst/>
                <a:cxnLst/>
                <a:rect l="l" t="t" r="r" b="b"/>
                <a:pathLst>
                  <a:path w="128157" h="22817" extrusionOk="0">
                    <a:moveTo>
                      <a:pt x="0" y="22817"/>
                    </a:moveTo>
                    <a:lnTo>
                      <a:pt x="618" y="21649"/>
                    </a:lnTo>
                    <a:lnTo>
                      <a:pt x="90295" y="21739"/>
                    </a:lnTo>
                    <a:lnTo>
                      <a:pt x="127117" y="0"/>
                    </a:lnTo>
                    <a:lnTo>
                      <a:pt x="128157" y="562"/>
                    </a:lnTo>
                    <a:lnTo>
                      <a:pt x="90867" y="22753"/>
                    </a:lnTo>
                    <a:lnTo>
                      <a:pt x="90834" y="22729"/>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961;p52">
                <a:extLst>
                  <a:ext uri="{FF2B5EF4-FFF2-40B4-BE49-F238E27FC236}">
                    <a16:creationId xmlns:a16="http://schemas.microsoft.com/office/drawing/2014/main" id="{637BF4F2-4C21-4699-808A-A828ABD03734}"/>
                  </a:ext>
                </a:extLst>
              </p:cNvPr>
              <p:cNvSpPr/>
              <p:nvPr/>
            </p:nvSpPr>
            <p:spPr>
              <a:xfrm>
                <a:off x="2491000" y="4316000"/>
                <a:ext cx="1000650" cy="256300"/>
              </a:xfrm>
              <a:custGeom>
                <a:avLst/>
                <a:gdLst/>
                <a:ahLst/>
                <a:cxnLst/>
                <a:rect l="l" t="t" r="r" b="b"/>
                <a:pathLst>
                  <a:path w="40026" h="10252" extrusionOk="0">
                    <a:moveTo>
                      <a:pt x="1" y="10251"/>
                    </a:moveTo>
                    <a:lnTo>
                      <a:pt x="618" y="9083"/>
                    </a:lnTo>
                    <a:lnTo>
                      <a:pt x="23154" y="9129"/>
                    </a:lnTo>
                    <a:lnTo>
                      <a:pt x="38986" y="1"/>
                    </a:lnTo>
                    <a:lnTo>
                      <a:pt x="40026" y="562"/>
                    </a:lnTo>
                    <a:lnTo>
                      <a:pt x="23666" y="10146"/>
                    </a:lnTo>
                    <a:lnTo>
                      <a:pt x="23631" y="10121"/>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962;p52">
                <a:extLst>
                  <a:ext uri="{FF2B5EF4-FFF2-40B4-BE49-F238E27FC236}">
                    <a16:creationId xmlns:a16="http://schemas.microsoft.com/office/drawing/2014/main" id="{EE0397B9-6167-4EC7-A834-6502015390CC}"/>
                  </a:ext>
                </a:extLst>
              </p:cNvPr>
              <p:cNvSpPr/>
              <p:nvPr/>
            </p:nvSpPr>
            <p:spPr>
              <a:xfrm>
                <a:off x="1113900" y="4130900"/>
                <a:ext cx="2116825" cy="139575"/>
              </a:xfrm>
              <a:custGeom>
                <a:avLst/>
                <a:gdLst/>
                <a:ahLst/>
                <a:cxnLst/>
                <a:rect l="l" t="t" r="r" b="b"/>
                <a:pathLst>
                  <a:path w="84673" h="5583" extrusionOk="0">
                    <a:moveTo>
                      <a:pt x="1" y="5535"/>
                    </a:moveTo>
                    <a:lnTo>
                      <a:pt x="618" y="4368"/>
                    </a:lnTo>
                    <a:lnTo>
                      <a:pt x="75979" y="4564"/>
                    </a:lnTo>
                    <a:lnTo>
                      <a:pt x="83631" y="1"/>
                    </a:lnTo>
                    <a:lnTo>
                      <a:pt x="84672" y="562"/>
                    </a:lnTo>
                    <a:lnTo>
                      <a:pt x="76492" y="5583"/>
                    </a:lnTo>
                    <a:lnTo>
                      <a:pt x="76455" y="5556"/>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963;p52">
                <a:extLst>
                  <a:ext uri="{FF2B5EF4-FFF2-40B4-BE49-F238E27FC236}">
                    <a16:creationId xmlns:a16="http://schemas.microsoft.com/office/drawing/2014/main" id="{32AF73F6-6E21-4F52-BC27-0D5289356ABC}"/>
                  </a:ext>
                </a:extLst>
              </p:cNvPr>
              <p:cNvSpPr/>
              <p:nvPr/>
            </p:nvSpPr>
            <p:spPr>
              <a:xfrm>
                <a:off x="3101400" y="2565150"/>
                <a:ext cx="2735325" cy="2310900"/>
              </a:xfrm>
              <a:custGeom>
                <a:avLst/>
                <a:gdLst/>
                <a:ahLst/>
                <a:cxnLst/>
                <a:rect l="l" t="t" r="r" b="b"/>
                <a:pathLst>
                  <a:path w="109413" h="92436" extrusionOk="0">
                    <a:moveTo>
                      <a:pt x="109412" y="32200"/>
                    </a:moveTo>
                    <a:lnTo>
                      <a:pt x="109412" y="60225"/>
                    </a:lnTo>
                    <a:cubicBezTo>
                      <a:pt x="109412" y="61144"/>
                      <a:pt x="108817" y="62075"/>
                      <a:pt x="107614" y="62772"/>
                    </a:cubicBezTo>
                    <a:lnTo>
                      <a:pt x="59073" y="91039"/>
                    </a:lnTo>
                    <a:cubicBezTo>
                      <a:pt x="56667" y="92435"/>
                      <a:pt x="52747" y="92435"/>
                      <a:pt x="50341" y="91039"/>
                    </a:cubicBezTo>
                    <a:lnTo>
                      <a:pt x="1800" y="62772"/>
                    </a:lnTo>
                    <a:cubicBezTo>
                      <a:pt x="597" y="62075"/>
                      <a:pt x="0" y="61144"/>
                      <a:pt x="0" y="60225"/>
                    </a:cubicBezTo>
                    <a:lnTo>
                      <a:pt x="0" y="32200"/>
                    </a:lnTo>
                    <a:cubicBezTo>
                      <a:pt x="0" y="31279"/>
                      <a:pt x="597" y="30360"/>
                      <a:pt x="1800" y="29663"/>
                    </a:cubicBezTo>
                    <a:lnTo>
                      <a:pt x="50341" y="1396"/>
                    </a:lnTo>
                    <a:cubicBezTo>
                      <a:pt x="52747" y="0"/>
                      <a:pt x="56667" y="0"/>
                      <a:pt x="59073" y="1396"/>
                    </a:cubicBezTo>
                    <a:lnTo>
                      <a:pt x="107614" y="29662"/>
                    </a:lnTo>
                    <a:cubicBezTo>
                      <a:pt x="108817" y="30360"/>
                      <a:pt x="109412" y="31279"/>
                      <a:pt x="109412" y="32200"/>
                    </a:cubicBez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964;p52">
                <a:extLst>
                  <a:ext uri="{FF2B5EF4-FFF2-40B4-BE49-F238E27FC236}">
                    <a16:creationId xmlns:a16="http://schemas.microsoft.com/office/drawing/2014/main" id="{44647DDC-9355-45C5-A74F-24173FA7F2CF}"/>
                  </a:ext>
                </a:extLst>
              </p:cNvPr>
              <p:cNvSpPr/>
              <p:nvPr/>
            </p:nvSpPr>
            <p:spPr>
              <a:xfrm>
                <a:off x="3086425" y="2565100"/>
                <a:ext cx="2765250" cy="1610375"/>
              </a:xfrm>
              <a:custGeom>
                <a:avLst/>
                <a:gdLst/>
                <a:ahLst/>
                <a:cxnLst/>
                <a:rect l="l" t="t" r="r" b="b"/>
                <a:pathLst>
                  <a:path w="110610" h="64415" extrusionOk="0">
                    <a:moveTo>
                      <a:pt x="108209" y="34751"/>
                    </a:moveTo>
                    <a:cubicBezTo>
                      <a:pt x="110610" y="33351"/>
                      <a:pt x="110610" y="31063"/>
                      <a:pt x="108209" y="29665"/>
                    </a:cubicBezTo>
                    <a:lnTo>
                      <a:pt x="59672" y="1401"/>
                    </a:lnTo>
                    <a:cubicBezTo>
                      <a:pt x="57271" y="1"/>
                      <a:pt x="53340" y="1"/>
                      <a:pt x="50939" y="1401"/>
                    </a:cubicBezTo>
                    <a:lnTo>
                      <a:pt x="2402" y="29664"/>
                    </a:lnTo>
                    <a:cubicBezTo>
                      <a:pt x="1" y="31063"/>
                      <a:pt x="1" y="33351"/>
                      <a:pt x="2402" y="34750"/>
                    </a:cubicBezTo>
                    <a:lnTo>
                      <a:pt x="50939" y="63016"/>
                    </a:lnTo>
                    <a:cubicBezTo>
                      <a:pt x="53340" y="64415"/>
                      <a:pt x="57271" y="64415"/>
                      <a:pt x="59673" y="63016"/>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965;p52">
                <a:extLst>
                  <a:ext uri="{FF2B5EF4-FFF2-40B4-BE49-F238E27FC236}">
                    <a16:creationId xmlns:a16="http://schemas.microsoft.com/office/drawing/2014/main" id="{08907083-CE33-4BA3-A0F7-FFDC194F1A1A}"/>
                  </a:ext>
                </a:extLst>
              </p:cNvPr>
              <p:cNvSpPr/>
              <p:nvPr/>
            </p:nvSpPr>
            <p:spPr>
              <a:xfrm>
                <a:off x="4288075" y="1654750"/>
                <a:ext cx="1657575" cy="1011600"/>
              </a:xfrm>
              <a:custGeom>
                <a:avLst/>
                <a:gdLst/>
                <a:ahLst/>
                <a:cxnLst/>
                <a:rect l="l" t="t" r="r" b="b"/>
                <a:pathLst>
                  <a:path w="66303" h="40464" extrusionOk="0">
                    <a:moveTo>
                      <a:pt x="1" y="22991"/>
                    </a:moveTo>
                    <a:lnTo>
                      <a:pt x="1" y="24508"/>
                    </a:lnTo>
                    <a:cubicBezTo>
                      <a:pt x="1" y="24964"/>
                      <a:pt x="296" y="25426"/>
                      <a:pt x="892" y="25772"/>
                    </a:cubicBezTo>
                    <a:lnTo>
                      <a:pt x="24938" y="39775"/>
                    </a:lnTo>
                    <a:cubicBezTo>
                      <a:pt x="26130" y="40464"/>
                      <a:pt x="28071" y="40464"/>
                      <a:pt x="29263" y="39775"/>
                    </a:cubicBezTo>
                    <a:lnTo>
                      <a:pt x="65411" y="18729"/>
                    </a:lnTo>
                    <a:cubicBezTo>
                      <a:pt x="66007" y="18384"/>
                      <a:pt x="66302" y="17922"/>
                      <a:pt x="66302" y="17467"/>
                    </a:cubicBezTo>
                    <a:lnTo>
                      <a:pt x="66302" y="15950"/>
                    </a:lnTo>
                    <a:cubicBezTo>
                      <a:pt x="66302" y="15495"/>
                      <a:pt x="66007" y="15039"/>
                      <a:pt x="65411" y="14691"/>
                    </a:cubicBezTo>
                    <a:lnTo>
                      <a:pt x="41365" y="691"/>
                    </a:lnTo>
                    <a:cubicBezTo>
                      <a:pt x="40176" y="1"/>
                      <a:pt x="38232" y="1"/>
                      <a:pt x="37041" y="691"/>
                    </a:cubicBezTo>
                    <a:lnTo>
                      <a:pt x="890" y="21736"/>
                    </a:lnTo>
                    <a:cubicBezTo>
                      <a:pt x="296" y="22080"/>
                      <a:pt x="1" y="22536"/>
                      <a:pt x="1" y="2299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966;p52">
                <a:extLst>
                  <a:ext uri="{FF2B5EF4-FFF2-40B4-BE49-F238E27FC236}">
                    <a16:creationId xmlns:a16="http://schemas.microsoft.com/office/drawing/2014/main" id="{63AE6F6E-6A97-4555-AF00-6687CE7E72CA}"/>
                  </a:ext>
                </a:extLst>
              </p:cNvPr>
              <p:cNvSpPr/>
              <p:nvPr/>
            </p:nvSpPr>
            <p:spPr>
              <a:xfrm>
                <a:off x="4280650" y="1654675"/>
                <a:ext cx="1672425" cy="973825"/>
              </a:xfrm>
              <a:custGeom>
                <a:avLst/>
                <a:gdLst/>
                <a:ahLst/>
                <a:cxnLst/>
                <a:rect l="l" t="t" r="r" b="b"/>
                <a:pathLst>
                  <a:path w="66897" h="38953" extrusionOk="0">
                    <a:moveTo>
                      <a:pt x="1190" y="24257"/>
                    </a:moveTo>
                    <a:cubicBezTo>
                      <a:pt x="1" y="23565"/>
                      <a:pt x="1" y="22432"/>
                      <a:pt x="1190" y="21739"/>
                    </a:cubicBezTo>
                    <a:lnTo>
                      <a:pt x="37337" y="696"/>
                    </a:lnTo>
                    <a:cubicBezTo>
                      <a:pt x="38526" y="1"/>
                      <a:pt x="40475" y="1"/>
                      <a:pt x="41664" y="696"/>
                    </a:cubicBezTo>
                    <a:lnTo>
                      <a:pt x="65707" y="14696"/>
                    </a:lnTo>
                    <a:cubicBezTo>
                      <a:pt x="66896" y="15391"/>
                      <a:pt x="66896" y="16524"/>
                      <a:pt x="65707" y="17217"/>
                    </a:cubicBezTo>
                    <a:lnTo>
                      <a:pt x="29560" y="38259"/>
                    </a:lnTo>
                    <a:cubicBezTo>
                      <a:pt x="28369" y="38952"/>
                      <a:pt x="26422" y="38952"/>
                      <a:pt x="25233" y="3825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967;p52">
                <a:extLst>
                  <a:ext uri="{FF2B5EF4-FFF2-40B4-BE49-F238E27FC236}">
                    <a16:creationId xmlns:a16="http://schemas.microsoft.com/office/drawing/2014/main" id="{55D24E03-E6C3-497C-8ED5-A7F1E24D9653}"/>
                  </a:ext>
                </a:extLst>
              </p:cNvPr>
              <p:cNvSpPr/>
              <p:nvPr/>
            </p:nvSpPr>
            <p:spPr>
              <a:xfrm>
                <a:off x="4212975" y="829300"/>
                <a:ext cx="1053000" cy="1384150"/>
              </a:xfrm>
              <a:custGeom>
                <a:avLst/>
                <a:gdLst/>
                <a:ahLst/>
                <a:cxnLst/>
                <a:rect l="l" t="t" r="r" b="b"/>
                <a:pathLst>
                  <a:path w="42120" h="55366" extrusionOk="0">
                    <a:moveTo>
                      <a:pt x="2280" y="55141"/>
                    </a:moveTo>
                    <a:lnTo>
                      <a:pt x="963" y="54392"/>
                    </a:lnTo>
                    <a:cubicBezTo>
                      <a:pt x="567" y="54167"/>
                      <a:pt x="313" y="53682"/>
                      <a:pt x="307" y="52994"/>
                    </a:cubicBezTo>
                    <a:lnTo>
                      <a:pt x="14" y="25169"/>
                    </a:lnTo>
                    <a:cubicBezTo>
                      <a:pt x="1" y="23793"/>
                      <a:pt x="962" y="22101"/>
                      <a:pt x="2150" y="21409"/>
                    </a:cubicBezTo>
                    <a:lnTo>
                      <a:pt x="38308" y="376"/>
                    </a:lnTo>
                    <a:cubicBezTo>
                      <a:pt x="38903" y="31"/>
                      <a:pt x="39450" y="1"/>
                      <a:pt x="39845" y="228"/>
                    </a:cubicBezTo>
                    <a:lnTo>
                      <a:pt x="41163" y="976"/>
                    </a:lnTo>
                    <a:cubicBezTo>
                      <a:pt x="41560" y="1201"/>
                      <a:pt x="41809" y="1683"/>
                      <a:pt x="41815" y="2372"/>
                    </a:cubicBezTo>
                    <a:lnTo>
                      <a:pt x="42108" y="30197"/>
                    </a:lnTo>
                    <a:cubicBezTo>
                      <a:pt x="42120" y="31574"/>
                      <a:pt x="41161" y="33262"/>
                      <a:pt x="39971" y="33956"/>
                    </a:cubicBezTo>
                    <a:lnTo>
                      <a:pt x="3813" y="54987"/>
                    </a:lnTo>
                    <a:cubicBezTo>
                      <a:pt x="3219" y="55334"/>
                      <a:pt x="2677" y="55366"/>
                      <a:pt x="2280" y="5514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968;p52">
                <a:extLst>
                  <a:ext uri="{FF2B5EF4-FFF2-40B4-BE49-F238E27FC236}">
                    <a16:creationId xmlns:a16="http://schemas.microsoft.com/office/drawing/2014/main" id="{807E560F-0B1D-4108-BEEE-549335946766}"/>
                  </a:ext>
                </a:extLst>
              </p:cNvPr>
              <p:cNvSpPr/>
              <p:nvPr/>
            </p:nvSpPr>
            <p:spPr>
              <a:xfrm>
                <a:off x="4245875" y="840225"/>
                <a:ext cx="1020175" cy="1381050"/>
              </a:xfrm>
              <a:custGeom>
                <a:avLst/>
                <a:gdLst/>
                <a:ahLst/>
                <a:cxnLst/>
                <a:rect l="l" t="t" r="r" b="b"/>
                <a:pathLst>
                  <a:path w="40807" h="55242" extrusionOk="0">
                    <a:moveTo>
                      <a:pt x="309" y="53304"/>
                    </a:moveTo>
                    <a:cubicBezTo>
                      <a:pt x="324" y="54681"/>
                      <a:pt x="1309" y="55242"/>
                      <a:pt x="2500" y="54548"/>
                    </a:cubicBezTo>
                    <a:lnTo>
                      <a:pt x="38654" y="33519"/>
                    </a:lnTo>
                    <a:cubicBezTo>
                      <a:pt x="39845" y="32828"/>
                      <a:pt x="40807" y="31135"/>
                      <a:pt x="40792" y="29757"/>
                    </a:cubicBezTo>
                    <a:lnTo>
                      <a:pt x="40499" y="1937"/>
                    </a:lnTo>
                    <a:cubicBezTo>
                      <a:pt x="40483" y="560"/>
                      <a:pt x="39499" y="0"/>
                      <a:pt x="38309" y="692"/>
                    </a:cubicBezTo>
                    <a:lnTo>
                      <a:pt x="2154" y="21721"/>
                    </a:lnTo>
                    <a:cubicBezTo>
                      <a:pt x="963" y="22413"/>
                      <a:pt x="0" y="24106"/>
                      <a:pt x="17" y="2548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969;p52">
                <a:extLst>
                  <a:ext uri="{FF2B5EF4-FFF2-40B4-BE49-F238E27FC236}">
                    <a16:creationId xmlns:a16="http://schemas.microsoft.com/office/drawing/2014/main" id="{DEB9D4C6-5EB1-4E29-A26C-77869BAF0999}"/>
                  </a:ext>
                </a:extLst>
              </p:cNvPr>
              <p:cNvSpPr/>
              <p:nvPr/>
            </p:nvSpPr>
            <p:spPr>
              <a:xfrm>
                <a:off x="4308700" y="934225"/>
                <a:ext cx="894550" cy="1193100"/>
              </a:xfrm>
              <a:custGeom>
                <a:avLst/>
                <a:gdLst/>
                <a:ahLst/>
                <a:cxnLst/>
                <a:rect l="l" t="t" r="r" b="b"/>
                <a:pathLst>
                  <a:path w="35782" h="47724" extrusionOk="0">
                    <a:moveTo>
                      <a:pt x="34883" y="27597"/>
                    </a:moveTo>
                    <a:cubicBezTo>
                      <a:pt x="35297" y="27356"/>
                      <a:pt x="35781" y="26504"/>
                      <a:pt x="35775" y="26024"/>
                    </a:cubicBezTo>
                    <a:lnTo>
                      <a:pt x="35502" y="0"/>
                    </a:lnTo>
                    <a:lnTo>
                      <a:pt x="898" y="20124"/>
                    </a:lnTo>
                    <a:cubicBezTo>
                      <a:pt x="484" y="20368"/>
                      <a:pt x="0" y="21219"/>
                      <a:pt x="6" y="21695"/>
                    </a:cubicBezTo>
                    <a:lnTo>
                      <a:pt x="279" y="4772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970;p52">
                <a:extLst>
                  <a:ext uri="{FF2B5EF4-FFF2-40B4-BE49-F238E27FC236}">
                    <a16:creationId xmlns:a16="http://schemas.microsoft.com/office/drawing/2014/main" id="{64B527CB-5384-4F60-8E8B-4D910CB46EB5}"/>
                  </a:ext>
                </a:extLst>
              </p:cNvPr>
              <p:cNvSpPr/>
              <p:nvPr/>
            </p:nvSpPr>
            <p:spPr>
              <a:xfrm>
                <a:off x="5266950" y="1745750"/>
                <a:ext cx="92500" cy="54100"/>
              </a:xfrm>
              <a:custGeom>
                <a:avLst/>
                <a:gdLst/>
                <a:ahLst/>
                <a:cxnLst/>
                <a:rect l="l" t="t" r="r" b="b"/>
                <a:pathLst>
                  <a:path w="3700" h="2164" extrusionOk="0">
                    <a:moveTo>
                      <a:pt x="1" y="977"/>
                    </a:moveTo>
                    <a:lnTo>
                      <a:pt x="2019" y="2164"/>
                    </a:lnTo>
                    <a:lnTo>
                      <a:pt x="3700" y="1187"/>
                    </a:lnTo>
                    <a:lnTo>
                      <a:pt x="1679"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971;p52">
                <a:extLst>
                  <a:ext uri="{FF2B5EF4-FFF2-40B4-BE49-F238E27FC236}">
                    <a16:creationId xmlns:a16="http://schemas.microsoft.com/office/drawing/2014/main" id="{4242D14B-A902-475D-ABC8-DBAC6D8F2945}"/>
                  </a:ext>
                </a:extLst>
              </p:cNvPr>
              <p:cNvSpPr/>
              <p:nvPr/>
            </p:nvSpPr>
            <p:spPr>
              <a:xfrm>
                <a:off x="5204150" y="1777550"/>
                <a:ext cx="100625" cy="58850"/>
              </a:xfrm>
              <a:custGeom>
                <a:avLst/>
                <a:gdLst/>
                <a:ahLst/>
                <a:cxnLst/>
                <a:rect l="l" t="t" r="r" b="b"/>
                <a:pathLst>
                  <a:path w="4025" h="2354" extrusionOk="0">
                    <a:moveTo>
                      <a:pt x="0" y="1167"/>
                    </a:moveTo>
                    <a:lnTo>
                      <a:pt x="2023" y="2353"/>
                    </a:lnTo>
                    <a:lnTo>
                      <a:pt x="4025" y="1186"/>
                    </a:lnTo>
                    <a:lnTo>
                      <a:pt x="2002"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972;p52">
                <a:extLst>
                  <a:ext uri="{FF2B5EF4-FFF2-40B4-BE49-F238E27FC236}">
                    <a16:creationId xmlns:a16="http://schemas.microsoft.com/office/drawing/2014/main" id="{B1D2780E-AB59-48FD-B186-DE710B62E134}"/>
                  </a:ext>
                </a:extLst>
              </p:cNvPr>
              <p:cNvSpPr/>
              <p:nvPr/>
            </p:nvSpPr>
            <p:spPr>
              <a:xfrm>
                <a:off x="5141525" y="1814050"/>
                <a:ext cx="100550" cy="58900"/>
              </a:xfrm>
              <a:custGeom>
                <a:avLst/>
                <a:gdLst/>
                <a:ahLst/>
                <a:cxnLst/>
                <a:rect l="l" t="t" r="r" b="b"/>
                <a:pathLst>
                  <a:path w="4022" h="2356" extrusionOk="0">
                    <a:moveTo>
                      <a:pt x="0" y="1163"/>
                    </a:moveTo>
                    <a:lnTo>
                      <a:pt x="2018" y="2356"/>
                    </a:lnTo>
                    <a:lnTo>
                      <a:pt x="4021" y="1187"/>
                    </a:lnTo>
                    <a:lnTo>
                      <a:pt x="1999"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973;p52">
                <a:extLst>
                  <a:ext uri="{FF2B5EF4-FFF2-40B4-BE49-F238E27FC236}">
                    <a16:creationId xmlns:a16="http://schemas.microsoft.com/office/drawing/2014/main" id="{5E06BEE5-13B9-4EA1-89A8-68BCCB2E5C08}"/>
                  </a:ext>
                </a:extLst>
              </p:cNvPr>
              <p:cNvSpPr/>
              <p:nvPr/>
            </p:nvSpPr>
            <p:spPr>
              <a:xfrm>
                <a:off x="5078850" y="1850625"/>
                <a:ext cx="100525" cy="58750"/>
              </a:xfrm>
              <a:custGeom>
                <a:avLst/>
                <a:gdLst/>
                <a:ahLst/>
                <a:cxnLst/>
                <a:rect l="l" t="t" r="r" b="b"/>
                <a:pathLst>
                  <a:path w="4021" h="2350" extrusionOk="0">
                    <a:moveTo>
                      <a:pt x="1" y="1163"/>
                    </a:moveTo>
                    <a:lnTo>
                      <a:pt x="2019" y="2349"/>
                    </a:lnTo>
                    <a:lnTo>
                      <a:pt x="4020" y="1182"/>
                    </a:lnTo>
                    <a:lnTo>
                      <a:pt x="1998"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974;p52">
                <a:extLst>
                  <a:ext uri="{FF2B5EF4-FFF2-40B4-BE49-F238E27FC236}">
                    <a16:creationId xmlns:a16="http://schemas.microsoft.com/office/drawing/2014/main" id="{1C56BB71-4113-4928-9403-9DB01C56E3A3}"/>
                  </a:ext>
                </a:extLst>
              </p:cNvPr>
              <p:cNvSpPr/>
              <p:nvPr/>
            </p:nvSpPr>
            <p:spPr>
              <a:xfrm>
                <a:off x="5016050" y="1887025"/>
                <a:ext cx="100625" cy="58875"/>
              </a:xfrm>
              <a:custGeom>
                <a:avLst/>
                <a:gdLst/>
                <a:ahLst/>
                <a:cxnLst/>
                <a:rect l="l" t="t" r="r" b="b"/>
                <a:pathLst>
                  <a:path w="4025" h="2355" extrusionOk="0">
                    <a:moveTo>
                      <a:pt x="0" y="1168"/>
                    </a:moveTo>
                    <a:lnTo>
                      <a:pt x="2023" y="2355"/>
                    </a:lnTo>
                    <a:lnTo>
                      <a:pt x="4024" y="1187"/>
                    </a:lnTo>
                    <a:lnTo>
                      <a:pt x="2003"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975;p52">
                <a:extLst>
                  <a:ext uri="{FF2B5EF4-FFF2-40B4-BE49-F238E27FC236}">
                    <a16:creationId xmlns:a16="http://schemas.microsoft.com/office/drawing/2014/main" id="{6BFF7AA7-B44B-469F-9A9B-554956B4FDD9}"/>
                  </a:ext>
                </a:extLst>
              </p:cNvPr>
              <p:cNvSpPr/>
              <p:nvPr/>
            </p:nvSpPr>
            <p:spPr>
              <a:xfrm>
                <a:off x="4953450" y="1923600"/>
                <a:ext cx="100525" cy="58825"/>
              </a:xfrm>
              <a:custGeom>
                <a:avLst/>
                <a:gdLst/>
                <a:ahLst/>
                <a:cxnLst/>
                <a:rect l="l" t="t" r="r" b="b"/>
                <a:pathLst>
                  <a:path w="4021" h="2353" extrusionOk="0">
                    <a:moveTo>
                      <a:pt x="1" y="1168"/>
                    </a:moveTo>
                    <a:lnTo>
                      <a:pt x="2019" y="2353"/>
                    </a:lnTo>
                    <a:lnTo>
                      <a:pt x="4020" y="1187"/>
                    </a:lnTo>
                    <a:lnTo>
                      <a:pt x="1998"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976;p52">
                <a:extLst>
                  <a:ext uri="{FF2B5EF4-FFF2-40B4-BE49-F238E27FC236}">
                    <a16:creationId xmlns:a16="http://schemas.microsoft.com/office/drawing/2014/main" id="{123202F5-2501-4C06-B1E7-2F5BE44F32E5}"/>
                  </a:ext>
                </a:extLst>
              </p:cNvPr>
              <p:cNvSpPr/>
              <p:nvPr/>
            </p:nvSpPr>
            <p:spPr>
              <a:xfrm>
                <a:off x="4890700" y="1960125"/>
                <a:ext cx="100575" cy="58725"/>
              </a:xfrm>
              <a:custGeom>
                <a:avLst/>
                <a:gdLst/>
                <a:ahLst/>
                <a:cxnLst/>
                <a:rect l="l" t="t" r="r" b="b"/>
                <a:pathLst>
                  <a:path w="4023" h="2349" extrusionOk="0">
                    <a:moveTo>
                      <a:pt x="1" y="1164"/>
                    </a:moveTo>
                    <a:lnTo>
                      <a:pt x="2019" y="2349"/>
                    </a:lnTo>
                    <a:lnTo>
                      <a:pt x="4022" y="1184"/>
                    </a:lnTo>
                    <a:lnTo>
                      <a:pt x="2000"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977;p52">
                <a:extLst>
                  <a:ext uri="{FF2B5EF4-FFF2-40B4-BE49-F238E27FC236}">
                    <a16:creationId xmlns:a16="http://schemas.microsoft.com/office/drawing/2014/main" id="{EB16FF21-08DF-4366-8B8D-EB1C4E106DBA}"/>
                  </a:ext>
                </a:extLst>
              </p:cNvPr>
              <p:cNvSpPr/>
              <p:nvPr/>
            </p:nvSpPr>
            <p:spPr>
              <a:xfrm>
                <a:off x="4827900" y="1996525"/>
                <a:ext cx="100625" cy="58900"/>
              </a:xfrm>
              <a:custGeom>
                <a:avLst/>
                <a:gdLst/>
                <a:ahLst/>
                <a:cxnLst/>
                <a:rect l="l" t="t" r="r" b="b"/>
                <a:pathLst>
                  <a:path w="4025" h="2356" extrusionOk="0">
                    <a:moveTo>
                      <a:pt x="0" y="1169"/>
                    </a:moveTo>
                    <a:lnTo>
                      <a:pt x="2023" y="2355"/>
                    </a:lnTo>
                    <a:lnTo>
                      <a:pt x="4025" y="1188"/>
                    </a:lnTo>
                    <a:lnTo>
                      <a:pt x="2004"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978;p52">
                <a:extLst>
                  <a:ext uri="{FF2B5EF4-FFF2-40B4-BE49-F238E27FC236}">
                    <a16:creationId xmlns:a16="http://schemas.microsoft.com/office/drawing/2014/main" id="{2678B2E7-5EEF-4F3A-9FC4-D0F2749233CE}"/>
                  </a:ext>
                </a:extLst>
              </p:cNvPr>
              <p:cNvSpPr/>
              <p:nvPr/>
            </p:nvSpPr>
            <p:spPr>
              <a:xfrm>
                <a:off x="4765200" y="2033075"/>
                <a:ext cx="100675" cy="58875"/>
              </a:xfrm>
              <a:custGeom>
                <a:avLst/>
                <a:gdLst/>
                <a:ahLst/>
                <a:cxnLst/>
                <a:rect l="l" t="t" r="r" b="b"/>
                <a:pathLst>
                  <a:path w="4027" h="2355" extrusionOk="0">
                    <a:moveTo>
                      <a:pt x="0" y="1168"/>
                    </a:moveTo>
                    <a:lnTo>
                      <a:pt x="2023" y="2354"/>
                    </a:lnTo>
                    <a:lnTo>
                      <a:pt x="4026" y="1189"/>
                    </a:lnTo>
                    <a:lnTo>
                      <a:pt x="2002"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979;p52">
                <a:extLst>
                  <a:ext uri="{FF2B5EF4-FFF2-40B4-BE49-F238E27FC236}">
                    <a16:creationId xmlns:a16="http://schemas.microsoft.com/office/drawing/2014/main" id="{7F3AD80D-73A3-4330-8606-80BB6383D889}"/>
                  </a:ext>
                </a:extLst>
              </p:cNvPr>
              <p:cNvSpPr/>
              <p:nvPr/>
            </p:nvSpPr>
            <p:spPr>
              <a:xfrm>
                <a:off x="4702500" y="2069650"/>
                <a:ext cx="100625" cy="58750"/>
              </a:xfrm>
              <a:custGeom>
                <a:avLst/>
                <a:gdLst/>
                <a:ahLst/>
                <a:cxnLst/>
                <a:rect l="l" t="t" r="r" b="b"/>
                <a:pathLst>
                  <a:path w="4025" h="2350" extrusionOk="0">
                    <a:moveTo>
                      <a:pt x="0" y="1166"/>
                    </a:moveTo>
                    <a:lnTo>
                      <a:pt x="2023" y="2350"/>
                    </a:lnTo>
                    <a:lnTo>
                      <a:pt x="4024" y="1182"/>
                    </a:lnTo>
                    <a:lnTo>
                      <a:pt x="2003"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980;p52">
                <a:extLst>
                  <a:ext uri="{FF2B5EF4-FFF2-40B4-BE49-F238E27FC236}">
                    <a16:creationId xmlns:a16="http://schemas.microsoft.com/office/drawing/2014/main" id="{B2D503AD-ECA9-4E58-AC0F-AD62B2ABB782}"/>
                  </a:ext>
                </a:extLst>
              </p:cNvPr>
              <p:cNvSpPr/>
              <p:nvPr/>
            </p:nvSpPr>
            <p:spPr>
              <a:xfrm>
                <a:off x="4639800" y="2106075"/>
                <a:ext cx="100650" cy="58900"/>
              </a:xfrm>
              <a:custGeom>
                <a:avLst/>
                <a:gdLst/>
                <a:ahLst/>
                <a:cxnLst/>
                <a:rect l="l" t="t" r="r" b="b"/>
                <a:pathLst>
                  <a:path w="4026" h="2356" extrusionOk="0">
                    <a:moveTo>
                      <a:pt x="0" y="1169"/>
                    </a:moveTo>
                    <a:lnTo>
                      <a:pt x="2023" y="2355"/>
                    </a:lnTo>
                    <a:lnTo>
                      <a:pt x="4026" y="1188"/>
                    </a:lnTo>
                    <a:lnTo>
                      <a:pt x="2002"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981;p52">
                <a:extLst>
                  <a:ext uri="{FF2B5EF4-FFF2-40B4-BE49-F238E27FC236}">
                    <a16:creationId xmlns:a16="http://schemas.microsoft.com/office/drawing/2014/main" id="{887E9C09-F7A6-40D0-8F62-7E1355A16B23}"/>
                  </a:ext>
                </a:extLst>
              </p:cNvPr>
              <p:cNvSpPr/>
              <p:nvPr/>
            </p:nvSpPr>
            <p:spPr>
              <a:xfrm>
                <a:off x="4577100" y="2142625"/>
                <a:ext cx="100625" cy="58875"/>
              </a:xfrm>
              <a:custGeom>
                <a:avLst/>
                <a:gdLst/>
                <a:ahLst/>
                <a:cxnLst/>
                <a:rect l="l" t="t" r="r" b="b"/>
                <a:pathLst>
                  <a:path w="4025" h="2355" extrusionOk="0">
                    <a:moveTo>
                      <a:pt x="0" y="1167"/>
                    </a:moveTo>
                    <a:lnTo>
                      <a:pt x="2023" y="2354"/>
                    </a:lnTo>
                    <a:lnTo>
                      <a:pt x="4024" y="1187"/>
                    </a:lnTo>
                    <a:lnTo>
                      <a:pt x="2002"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982;p52">
                <a:extLst>
                  <a:ext uri="{FF2B5EF4-FFF2-40B4-BE49-F238E27FC236}">
                    <a16:creationId xmlns:a16="http://schemas.microsoft.com/office/drawing/2014/main" id="{7116D477-FD80-4035-BBD9-6799DC7C2C31}"/>
                  </a:ext>
                </a:extLst>
              </p:cNvPr>
              <p:cNvSpPr/>
              <p:nvPr/>
            </p:nvSpPr>
            <p:spPr>
              <a:xfrm>
                <a:off x="4453050" y="2179175"/>
                <a:ext cx="174625" cy="94500"/>
              </a:xfrm>
              <a:custGeom>
                <a:avLst/>
                <a:gdLst/>
                <a:ahLst/>
                <a:cxnLst/>
                <a:rect l="l" t="t" r="r" b="b"/>
                <a:pathLst>
                  <a:path w="6985" h="3780" extrusionOk="0">
                    <a:moveTo>
                      <a:pt x="1" y="2593"/>
                    </a:moveTo>
                    <a:lnTo>
                      <a:pt x="2034" y="3779"/>
                    </a:lnTo>
                    <a:lnTo>
                      <a:pt x="6985" y="892"/>
                    </a:lnTo>
                    <a:lnTo>
                      <a:pt x="6478" y="1181"/>
                    </a:lnTo>
                    <a:lnTo>
                      <a:pt x="4451" y="0"/>
                    </a:lnTo>
                    <a:lnTo>
                      <a:pt x="2454" y="1166"/>
                    </a:lnTo>
                    <a:lnTo>
                      <a:pt x="4477" y="2348"/>
                    </a:lnTo>
                    <a:lnTo>
                      <a:pt x="3970" y="2643"/>
                    </a:lnTo>
                    <a:lnTo>
                      <a:pt x="1948" y="1463"/>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983;p52">
                <a:extLst>
                  <a:ext uri="{FF2B5EF4-FFF2-40B4-BE49-F238E27FC236}">
                    <a16:creationId xmlns:a16="http://schemas.microsoft.com/office/drawing/2014/main" id="{2A6F25F2-A0BE-4231-8E29-98A5653B908E}"/>
                  </a:ext>
                </a:extLst>
              </p:cNvPr>
              <p:cNvSpPr/>
              <p:nvPr/>
            </p:nvSpPr>
            <p:spPr>
              <a:xfrm>
                <a:off x="5331400" y="1804075"/>
                <a:ext cx="124100" cy="73325"/>
              </a:xfrm>
              <a:custGeom>
                <a:avLst/>
                <a:gdLst/>
                <a:ahLst/>
                <a:cxnLst/>
                <a:rect l="l" t="t" r="r" b="b"/>
                <a:pathLst>
                  <a:path w="4964" h="2933" extrusionOk="0">
                    <a:moveTo>
                      <a:pt x="1" y="1745"/>
                    </a:moveTo>
                    <a:lnTo>
                      <a:pt x="2022" y="2933"/>
                    </a:lnTo>
                    <a:lnTo>
                      <a:pt x="4963" y="1193"/>
                    </a:lnTo>
                    <a:lnTo>
                      <a:pt x="2939"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984;p52">
                <a:extLst>
                  <a:ext uri="{FF2B5EF4-FFF2-40B4-BE49-F238E27FC236}">
                    <a16:creationId xmlns:a16="http://schemas.microsoft.com/office/drawing/2014/main" id="{2CC1EE4E-1F8A-4AC4-B47F-3F21A4F025BC}"/>
                  </a:ext>
                </a:extLst>
              </p:cNvPr>
              <p:cNvSpPr/>
              <p:nvPr/>
            </p:nvSpPr>
            <p:spPr>
              <a:xfrm>
                <a:off x="5242675" y="1869400"/>
                <a:ext cx="100625" cy="58750"/>
              </a:xfrm>
              <a:custGeom>
                <a:avLst/>
                <a:gdLst/>
                <a:ahLst/>
                <a:cxnLst/>
                <a:rect l="l" t="t" r="r" b="b"/>
                <a:pathLst>
                  <a:path w="4025" h="2350" extrusionOk="0">
                    <a:moveTo>
                      <a:pt x="1" y="1162"/>
                    </a:moveTo>
                    <a:lnTo>
                      <a:pt x="2023" y="2350"/>
                    </a:lnTo>
                    <a:lnTo>
                      <a:pt x="4025" y="1181"/>
                    </a:lnTo>
                    <a:lnTo>
                      <a:pt x="2004"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985;p52">
                <a:extLst>
                  <a:ext uri="{FF2B5EF4-FFF2-40B4-BE49-F238E27FC236}">
                    <a16:creationId xmlns:a16="http://schemas.microsoft.com/office/drawing/2014/main" id="{B866F445-8C31-4C34-A191-2CD679D2B098}"/>
                  </a:ext>
                </a:extLst>
              </p:cNvPr>
              <p:cNvSpPr/>
              <p:nvPr/>
            </p:nvSpPr>
            <p:spPr>
              <a:xfrm>
                <a:off x="5179975" y="1905825"/>
                <a:ext cx="100625" cy="58850"/>
              </a:xfrm>
              <a:custGeom>
                <a:avLst/>
                <a:gdLst/>
                <a:ahLst/>
                <a:cxnLst/>
                <a:rect l="l" t="t" r="r" b="b"/>
                <a:pathLst>
                  <a:path w="4025" h="2354" extrusionOk="0">
                    <a:moveTo>
                      <a:pt x="1" y="1166"/>
                    </a:moveTo>
                    <a:lnTo>
                      <a:pt x="2023" y="2354"/>
                    </a:lnTo>
                    <a:lnTo>
                      <a:pt x="4025" y="1187"/>
                    </a:lnTo>
                    <a:lnTo>
                      <a:pt x="2004"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986;p52">
                <a:extLst>
                  <a:ext uri="{FF2B5EF4-FFF2-40B4-BE49-F238E27FC236}">
                    <a16:creationId xmlns:a16="http://schemas.microsoft.com/office/drawing/2014/main" id="{76FDBD43-6F44-4470-8D31-DF98A58C46B9}"/>
                  </a:ext>
                </a:extLst>
              </p:cNvPr>
              <p:cNvSpPr/>
              <p:nvPr/>
            </p:nvSpPr>
            <p:spPr>
              <a:xfrm>
                <a:off x="5117250" y="1942400"/>
                <a:ext cx="100700" cy="58825"/>
              </a:xfrm>
              <a:custGeom>
                <a:avLst/>
                <a:gdLst/>
                <a:ahLst/>
                <a:cxnLst/>
                <a:rect l="l" t="t" r="r" b="b"/>
                <a:pathLst>
                  <a:path w="4028" h="2353" extrusionOk="0">
                    <a:moveTo>
                      <a:pt x="0" y="1166"/>
                    </a:moveTo>
                    <a:lnTo>
                      <a:pt x="2024" y="2352"/>
                    </a:lnTo>
                    <a:lnTo>
                      <a:pt x="4027" y="1185"/>
                    </a:lnTo>
                    <a:lnTo>
                      <a:pt x="2003"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987;p52">
                <a:extLst>
                  <a:ext uri="{FF2B5EF4-FFF2-40B4-BE49-F238E27FC236}">
                    <a16:creationId xmlns:a16="http://schemas.microsoft.com/office/drawing/2014/main" id="{FBA72C34-11E1-448D-BE4C-AE25C53A4906}"/>
                  </a:ext>
                </a:extLst>
              </p:cNvPr>
              <p:cNvSpPr/>
              <p:nvPr/>
            </p:nvSpPr>
            <p:spPr>
              <a:xfrm>
                <a:off x="5054575" y="1978925"/>
                <a:ext cx="100625" cy="58700"/>
              </a:xfrm>
              <a:custGeom>
                <a:avLst/>
                <a:gdLst/>
                <a:ahLst/>
                <a:cxnLst/>
                <a:rect l="l" t="t" r="r" b="b"/>
                <a:pathLst>
                  <a:path w="4025" h="2348" extrusionOk="0">
                    <a:moveTo>
                      <a:pt x="1" y="1163"/>
                    </a:moveTo>
                    <a:lnTo>
                      <a:pt x="2023" y="2348"/>
                    </a:lnTo>
                    <a:lnTo>
                      <a:pt x="4025" y="1182"/>
                    </a:lnTo>
                    <a:lnTo>
                      <a:pt x="2002"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988;p52">
                <a:extLst>
                  <a:ext uri="{FF2B5EF4-FFF2-40B4-BE49-F238E27FC236}">
                    <a16:creationId xmlns:a16="http://schemas.microsoft.com/office/drawing/2014/main" id="{5336AF41-C1CC-49B1-8E9B-90ED2088D1FF}"/>
                  </a:ext>
                </a:extLst>
              </p:cNvPr>
              <p:cNvSpPr/>
              <p:nvPr/>
            </p:nvSpPr>
            <p:spPr>
              <a:xfrm>
                <a:off x="4991875" y="2015300"/>
                <a:ext cx="100625" cy="58875"/>
              </a:xfrm>
              <a:custGeom>
                <a:avLst/>
                <a:gdLst/>
                <a:ahLst/>
                <a:cxnLst/>
                <a:rect l="l" t="t" r="r" b="b"/>
                <a:pathLst>
                  <a:path w="4025" h="2355" extrusionOk="0">
                    <a:moveTo>
                      <a:pt x="0" y="1169"/>
                    </a:moveTo>
                    <a:lnTo>
                      <a:pt x="2023" y="2354"/>
                    </a:lnTo>
                    <a:lnTo>
                      <a:pt x="4025" y="1188"/>
                    </a:lnTo>
                    <a:lnTo>
                      <a:pt x="2002"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989;p52">
                <a:extLst>
                  <a:ext uri="{FF2B5EF4-FFF2-40B4-BE49-F238E27FC236}">
                    <a16:creationId xmlns:a16="http://schemas.microsoft.com/office/drawing/2014/main" id="{4C2129DF-97D0-499C-AEB5-B81FDDA1E97E}"/>
                  </a:ext>
                </a:extLst>
              </p:cNvPr>
              <p:cNvSpPr/>
              <p:nvPr/>
            </p:nvSpPr>
            <p:spPr>
              <a:xfrm>
                <a:off x="4929125" y="2051875"/>
                <a:ext cx="100675" cy="58850"/>
              </a:xfrm>
              <a:custGeom>
                <a:avLst/>
                <a:gdLst/>
                <a:ahLst/>
                <a:cxnLst/>
                <a:rect l="l" t="t" r="r" b="b"/>
                <a:pathLst>
                  <a:path w="4027" h="2354" extrusionOk="0">
                    <a:moveTo>
                      <a:pt x="1" y="1167"/>
                    </a:moveTo>
                    <a:lnTo>
                      <a:pt x="2025" y="2354"/>
                    </a:lnTo>
                    <a:lnTo>
                      <a:pt x="4027" y="1188"/>
                    </a:lnTo>
                    <a:lnTo>
                      <a:pt x="2004"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990;p52">
                <a:extLst>
                  <a:ext uri="{FF2B5EF4-FFF2-40B4-BE49-F238E27FC236}">
                    <a16:creationId xmlns:a16="http://schemas.microsoft.com/office/drawing/2014/main" id="{C7A3018C-D057-48DA-A1A7-3D4C0C425A84}"/>
                  </a:ext>
                </a:extLst>
              </p:cNvPr>
              <p:cNvSpPr/>
              <p:nvPr/>
            </p:nvSpPr>
            <p:spPr>
              <a:xfrm>
                <a:off x="4866425" y="2088425"/>
                <a:ext cx="100675" cy="58750"/>
              </a:xfrm>
              <a:custGeom>
                <a:avLst/>
                <a:gdLst/>
                <a:ahLst/>
                <a:cxnLst/>
                <a:rect l="l" t="t" r="r" b="b"/>
                <a:pathLst>
                  <a:path w="4027" h="2350" extrusionOk="0">
                    <a:moveTo>
                      <a:pt x="1" y="1164"/>
                    </a:moveTo>
                    <a:lnTo>
                      <a:pt x="2025" y="2350"/>
                    </a:lnTo>
                    <a:lnTo>
                      <a:pt x="4026" y="1183"/>
                    </a:lnTo>
                    <a:lnTo>
                      <a:pt x="2004"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991;p52">
                <a:extLst>
                  <a:ext uri="{FF2B5EF4-FFF2-40B4-BE49-F238E27FC236}">
                    <a16:creationId xmlns:a16="http://schemas.microsoft.com/office/drawing/2014/main" id="{B05BEC07-51C8-4987-8265-1AF46D44EE85}"/>
                  </a:ext>
                </a:extLst>
              </p:cNvPr>
              <p:cNvSpPr/>
              <p:nvPr/>
            </p:nvSpPr>
            <p:spPr>
              <a:xfrm>
                <a:off x="4803775" y="2124850"/>
                <a:ext cx="100625" cy="58825"/>
              </a:xfrm>
              <a:custGeom>
                <a:avLst/>
                <a:gdLst/>
                <a:ahLst/>
                <a:cxnLst/>
                <a:rect l="l" t="t" r="r" b="b"/>
                <a:pathLst>
                  <a:path w="4025" h="2353" extrusionOk="0">
                    <a:moveTo>
                      <a:pt x="0" y="1168"/>
                    </a:moveTo>
                    <a:lnTo>
                      <a:pt x="2023" y="2353"/>
                    </a:lnTo>
                    <a:lnTo>
                      <a:pt x="4024" y="1187"/>
                    </a:lnTo>
                    <a:lnTo>
                      <a:pt x="2002"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992;p52">
                <a:extLst>
                  <a:ext uri="{FF2B5EF4-FFF2-40B4-BE49-F238E27FC236}">
                    <a16:creationId xmlns:a16="http://schemas.microsoft.com/office/drawing/2014/main" id="{A4BF3F99-E467-4A25-ACB6-44A9FFDF283D}"/>
                  </a:ext>
                </a:extLst>
              </p:cNvPr>
              <p:cNvSpPr/>
              <p:nvPr/>
            </p:nvSpPr>
            <p:spPr>
              <a:xfrm>
                <a:off x="4741175" y="2161450"/>
                <a:ext cx="100525" cy="58525"/>
              </a:xfrm>
              <a:custGeom>
                <a:avLst/>
                <a:gdLst/>
                <a:ahLst/>
                <a:cxnLst/>
                <a:rect l="l" t="t" r="r" b="b"/>
                <a:pathLst>
                  <a:path w="4021" h="2341" extrusionOk="0">
                    <a:moveTo>
                      <a:pt x="1" y="1160"/>
                    </a:moveTo>
                    <a:lnTo>
                      <a:pt x="2038" y="2341"/>
                    </a:lnTo>
                    <a:lnTo>
                      <a:pt x="4020" y="1184"/>
                    </a:lnTo>
                    <a:lnTo>
                      <a:pt x="1998"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993;p52">
                <a:extLst>
                  <a:ext uri="{FF2B5EF4-FFF2-40B4-BE49-F238E27FC236}">
                    <a16:creationId xmlns:a16="http://schemas.microsoft.com/office/drawing/2014/main" id="{0B19C432-922C-4157-BD4D-5C522899F792}"/>
                  </a:ext>
                </a:extLst>
              </p:cNvPr>
              <p:cNvSpPr/>
              <p:nvPr/>
            </p:nvSpPr>
            <p:spPr>
              <a:xfrm>
                <a:off x="4678325" y="2197825"/>
                <a:ext cx="101200" cy="59000"/>
              </a:xfrm>
              <a:custGeom>
                <a:avLst/>
                <a:gdLst/>
                <a:ahLst/>
                <a:cxnLst/>
                <a:rect l="l" t="t" r="r" b="b"/>
                <a:pathLst>
                  <a:path w="4048" h="2360" extrusionOk="0">
                    <a:moveTo>
                      <a:pt x="1" y="1167"/>
                    </a:moveTo>
                    <a:lnTo>
                      <a:pt x="2029" y="2359"/>
                    </a:lnTo>
                    <a:lnTo>
                      <a:pt x="4047" y="1181"/>
                    </a:lnTo>
                    <a:lnTo>
                      <a:pt x="2008"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994;p52">
                <a:extLst>
                  <a:ext uri="{FF2B5EF4-FFF2-40B4-BE49-F238E27FC236}">
                    <a16:creationId xmlns:a16="http://schemas.microsoft.com/office/drawing/2014/main" id="{6950B3DF-F9DD-43D8-9CBB-55884CBAAA7A}"/>
                  </a:ext>
                </a:extLst>
              </p:cNvPr>
              <p:cNvSpPr/>
              <p:nvPr/>
            </p:nvSpPr>
            <p:spPr>
              <a:xfrm>
                <a:off x="4638800" y="2234375"/>
                <a:ext cx="77600" cy="45300"/>
              </a:xfrm>
              <a:custGeom>
                <a:avLst/>
                <a:gdLst/>
                <a:ahLst/>
                <a:cxnLst/>
                <a:rect l="l" t="t" r="r" b="b"/>
                <a:pathLst>
                  <a:path w="3104" h="1812" extrusionOk="0">
                    <a:moveTo>
                      <a:pt x="0" y="625"/>
                    </a:moveTo>
                    <a:lnTo>
                      <a:pt x="2032" y="1812"/>
                    </a:lnTo>
                    <a:lnTo>
                      <a:pt x="3104" y="1191"/>
                    </a:lnTo>
                    <a:lnTo>
                      <a:pt x="1077"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995;p52">
                <a:extLst>
                  <a:ext uri="{FF2B5EF4-FFF2-40B4-BE49-F238E27FC236}">
                    <a16:creationId xmlns:a16="http://schemas.microsoft.com/office/drawing/2014/main" id="{4DC2B8B0-B4C0-4C39-A7DE-810DEBA0F313}"/>
                  </a:ext>
                </a:extLst>
              </p:cNvPr>
              <p:cNvSpPr/>
              <p:nvPr/>
            </p:nvSpPr>
            <p:spPr>
              <a:xfrm>
                <a:off x="4549075" y="2257375"/>
                <a:ext cx="127900" cy="74625"/>
              </a:xfrm>
              <a:custGeom>
                <a:avLst/>
                <a:gdLst/>
                <a:ahLst/>
                <a:cxnLst/>
                <a:rect l="l" t="t" r="r" b="b"/>
                <a:pathLst>
                  <a:path w="5116" h="2985" extrusionOk="0">
                    <a:moveTo>
                      <a:pt x="0" y="1798"/>
                    </a:moveTo>
                    <a:lnTo>
                      <a:pt x="2027" y="2984"/>
                    </a:lnTo>
                    <a:lnTo>
                      <a:pt x="5116" y="1187"/>
                    </a:lnTo>
                    <a:lnTo>
                      <a:pt x="3083"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996;p52">
                <a:extLst>
                  <a:ext uri="{FF2B5EF4-FFF2-40B4-BE49-F238E27FC236}">
                    <a16:creationId xmlns:a16="http://schemas.microsoft.com/office/drawing/2014/main" id="{C002148F-DE83-4720-8B08-65747E9FB1EC}"/>
                  </a:ext>
                </a:extLst>
              </p:cNvPr>
              <p:cNvSpPr/>
              <p:nvPr/>
            </p:nvSpPr>
            <p:spPr>
              <a:xfrm>
                <a:off x="5412600" y="1862500"/>
                <a:ext cx="138850" cy="81425"/>
              </a:xfrm>
              <a:custGeom>
                <a:avLst/>
                <a:gdLst/>
                <a:ahLst/>
                <a:cxnLst/>
                <a:rect l="l" t="t" r="r" b="b"/>
                <a:pathLst>
                  <a:path w="5554" h="3257" extrusionOk="0">
                    <a:moveTo>
                      <a:pt x="0" y="2063"/>
                    </a:moveTo>
                    <a:lnTo>
                      <a:pt x="2008" y="3257"/>
                    </a:lnTo>
                    <a:lnTo>
                      <a:pt x="5554" y="1187"/>
                    </a:lnTo>
                    <a:lnTo>
                      <a:pt x="3527"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997;p52">
                <a:extLst>
                  <a:ext uri="{FF2B5EF4-FFF2-40B4-BE49-F238E27FC236}">
                    <a16:creationId xmlns:a16="http://schemas.microsoft.com/office/drawing/2014/main" id="{E4AF229D-63B5-40EE-8236-FCA707BF0C2C}"/>
                  </a:ext>
                </a:extLst>
              </p:cNvPr>
              <p:cNvSpPr/>
              <p:nvPr/>
            </p:nvSpPr>
            <p:spPr>
              <a:xfrm>
                <a:off x="5337050" y="1928975"/>
                <a:ext cx="100675" cy="58625"/>
              </a:xfrm>
              <a:custGeom>
                <a:avLst/>
                <a:gdLst/>
                <a:ahLst/>
                <a:cxnLst/>
                <a:rect l="l" t="t" r="r" b="b"/>
                <a:pathLst>
                  <a:path w="4027" h="2345" extrusionOk="0">
                    <a:moveTo>
                      <a:pt x="0" y="1156"/>
                    </a:moveTo>
                    <a:lnTo>
                      <a:pt x="2023" y="2344"/>
                    </a:lnTo>
                    <a:lnTo>
                      <a:pt x="4026" y="1177"/>
                    </a:lnTo>
                    <a:lnTo>
                      <a:pt x="1987"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998;p52">
                <a:extLst>
                  <a:ext uri="{FF2B5EF4-FFF2-40B4-BE49-F238E27FC236}">
                    <a16:creationId xmlns:a16="http://schemas.microsoft.com/office/drawing/2014/main" id="{37A3E2F1-3ECA-40CE-A2EC-69DF2AEEE6B8}"/>
                  </a:ext>
                </a:extLst>
              </p:cNvPr>
              <p:cNvSpPr/>
              <p:nvPr/>
            </p:nvSpPr>
            <p:spPr>
              <a:xfrm>
                <a:off x="5274350" y="1965250"/>
                <a:ext cx="100625" cy="58825"/>
              </a:xfrm>
              <a:custGeom>
                <a:avLst/>
                <a:gdLst/>
                <a:ahLst/>
                <a:cxnLst/>
                <a:rect l="l" t="t" r="r" b="b"/>
                <a:pathLst>
                  <a:path w="4025" h="2353" extrusionOk="0">
                    <a:moveTo>
                      <a:pt x="0" y="1168"/>
                    </a:moveTo>
                    <a:lnTo>
                      <a:pt x="2023" y="2353"/>
                    </a:lnTo>
                    <a:lnTo>
                      <a:pt x="4025" y="1187"/>
                    </a:lnTo>
                    <a:lnTo>
                      <a:pt x="2004"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999;p52">
                <a:extLst>
                  <a:ext uri="{FF2B5EF4-FFF2-40B4-BE49-F238E27FC236}">
                    <a16:creationId xmlns:a16="http://schemas.microsoft.com/office/drawing/2014/main" id="{99325846-323E-4406-B8B9-28C2491F77ED}"/>
                  </a:ext>
                </a:extLst>
              </p:cNvPr>
              <p:cNvSpPr/>
              <p:nvPr/>
            </p:nvSpPr>
            <p:spPr>
              <a:xfrm>
                <a:off x="5211650" y="2001775"/>
                <a:ext cx="100650" cy="58875"/>
              </a:xfrm>
              <a:custGeom>
                <a:avLst/>
                <a:gdLst/>
                <a:ahLst/>
                <a:cxnLst/>
                <a:rect l="l" t="t" r="r" b="b"/>
                <a:pathLst>
                  <a:path w="4026" h="2355" extrusionOk="0">
                    <a:moveTo>
                      <a:pt x="0" y="1168"/>
                    </a:moveTo>
                    <a:lnTo>
                      <a:pt x="2023" y="2355"/>
                    </a:lnTo>
                    <a:lnTo>
                      <a:pt x="4026" y="1189"/>
                    </a:lnTo>
                    <a:lnTo>
                      <a:pt x="2003"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000;p52">
                <a:extLst>
                  <a:ext uri="{FF2B5EF4-FFF2-40B4-BE49-F238E27FC236}">
                    <a16:creationId xmlns:a16="http://schemas.microsoft.com/office/drawing/2014/main" id="{A2836F3E-B611-4955-9459-FB6F83D72CF1}"/>
                  </a:ext>
                </a:extLst>
              </p:cNvPr>
              <p:cNvSpPr/>
              <p:nvPr/>
            </p:nvSpPr>
            <p:spPr>
              <a:xfrm>
                <a:off x="5148950" y="2038350"/>
                <a:ext cx="100625" cy="58725"/>
              </a:xfrm>
              <a:custGeom>
                <a:avLst/>
                <a:gdLst/>
                <a:ahLst/>
                <a:cxnLst/>
                <a:rect l="l" t="t" r="r" b="b"/>
                <a:pathLst>
                  <a:path w="4025" h="2349" extrusionOk="0">
                    <a:moveTo>
                      <a:pt x="0" y="1163"/>
                    </a:moveTo>
                    <a:lnTo>
                      <a:pt x="2023" y="2348"/>
                    </a:lnTo>
                    <a:lnTo>
                      <a:pt x="4024" y="1183"/>
                    </a:lnTo>
                    <a:lnTo>
                      <a:pt x="2002"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001;p52">
                <a:extLst>
                  <a:ext uri="{FF2B5EF4-FFF2-40B4-BE49-F238E27FC236}">
                    <a16:creationId xmlns:a16="http://schemas.microsoft.com/office/drawing/2014/main" id="{E7E79FAB-A7AE-4135-963C-DB56F15BA14F}"/>
                  </a:ext>
                </a:extLst>
              </p:cNvPr>
              <p:cNvSpPr/>
              <p:nvPr/>
            </p:nvSpPr>
            <p:spPr>
              <a:xfrm>
                <a:off x="5086250" y="2074775"/>
                <a:ext cx="100625" cy="58850"/>
              </a:xfrm>
              <a:custGeom>
                <a:avLst/>
                <a:gdLst/>
                <a:ahLst/>
                <a:cxnLst/>
                <a:rect l="l" t="t" r="r" b="b"/>
                <a:pathLst>
                  <a:path w="4025" h="2354" extrusionOk="0">
                    <a:moveTo>
                      <a:pt x="0" y="1169"/>
                    </a:moveTo>
                    <a:lnTo>
                      <a:pt x="2023" y="2354"/>
                    </a:lnTo>
                    <a:lnTo>
                      <a:pt x="4024" y="1188"/>
                    </a:lnTo>
                    <a:lnTo>
                      <a:pt x="2002"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002;p52">
                <a:extLst>
                  <a:ext uri="{FF2B5EF4-FFF2-40B4-BE49-F238E27FC236}">
                    <a16:creationId xmlns:a16="http://schemas.microsoft.com/office/drawing/2014/main" id="{C93B54D8-1D6E-4E80-97A4-538DC011E5AC}"/>
                  </a:ext>
                </a:extLst>
              </p:cNvPr>
              <p:cNvSpPr/>
              <p:nvPr/>
            </p:nvSpPr>
            <p:spPr>
              <a:xfrm>
                <a:off x="5023800" y="2111300"/>
                <a:ext cx="100375" cy="59275"/>
              </a:xfrm>
              <a:custGeom>
                <a:avLst/>
                <a:gdLst/>
                <a:ahLst/>
                <a:cxnLst/>
                <a:rect l="l" t="t" r="r" b="b"/>
                <a:pathLst>
                  <a:path w="4015" h="2371" extrusionOk="0">
                    <a:moveTo>
                      <a:pt x="0" y="1163"/>
                    </a:moveTo>
                    <a:lnTo>
                      <a:pt x="1983" y="2371"/>
                    </a:lnTo>
                    <a:lnTo>
                      <a:pt x="2013" y="2353"/>
                    </a:lnTo>
                    <a:lnTo>
                      <a:pt x="4014" y="1188"/>
                    </a:lnTo>
                    <a:lnTo>
                      <a:pt x="1992"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003;p52">
                <a:extLst>
                  <a:ext uri="{FF2B5EF4-FFF2-40B4-BE49-F238E27FC236}">
                    <a16:creationId xmlns:a16="http://schemas.microsoft.com/office/drawing/2014/main" id="{8FE1ABEF-3122-4646-A708-F3E67F4603F2}"/>
                  </a:ext>
                </a:extLst>
              </p:cNvPr>
              <p:cNvSpPr/>
              <p:nvPr/>
            </p:nvSpPr>
            <p:spPr>
              <a:xfrm>
                <a:off x="4960700" y="2147750"/>
                <a:ext cx="99875" cy="58875"/>
              </a:xfrm>
              <a:custGeom>
                <a:avLst/>
                <a:gdLst/>
                <a:ahLst/>
                <a:cxnLst/>
                <a:rect l="l" t="t" r="r" b="b"/>
                <a:pathLst>
                  <a:path w="3995" h="2355" extrusionOk="0">
                    <a:moveTo>
                      <a:pt x="0" y="1168"/>
                    </a:moveTo>
                    <a:lnTo>
                      <a:pt x="2029" y="2354"/>
                    </a:lnTo>
                    <a:lnTo>
                      <a:pt x="3995" y="1207"/>
                    </a:lnTo>
                    <a:lnTo>
                      <a:pt x="2008"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004;p52">
                <a:extLst>
                  <a:ext uri="{FF2B5EF4-FFF2-40B4-BE49-F238E27FC236}">
                    <a16:creationId xmlns:a16="http://schemas.microsoft.com/office/drawing/2014/main" id="{0C9CE46D-4988-4B1D-9A30-36C14159E7DF}"/>
                  </a:ext>
                </a:extLst>
              </p:cNvPr>
              <p:cNvSpPr/>
              <p:nvPr/>
            </p:nvSpPr>
            <p:spPr>
              <a:xfrm>
                <a:off x="4898000" y="2184325"/>
                <a:ext cx="100775" cy="58825"/>
              </a:xfrm>
              <a:custGeom>
                <a:avLst/>
                <a:gdLst/>
                <a:ahLst/>
                <a:cxnLst/>
                <a:rect l="l" t="t" r="r" b="b"/>
                <a:pathLst>
                  <a:path w="4031" h="2353" extrusionOk="0">
                    <a:moveTo>
                      <a:pt x="0" y="1166"/>
                    </a:moveTo>
                    <a:lnTo>
                      <a:pt x="2027" y="2353"/>
                    </a:lnTo>
                    <a:lnTo>
                      <a:pt x="4030" y="1185"/>
                    </a:lnTo>
                    <a:lnTo>
                      <a:pt x="2008"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005;p52">
                <a:extLst>
                  <a:ext uri="{FF2B5EF4-FFF2-40B4-BE49-F238E27FC236}">
                    <a16:creationId xmlns:a16="http://schemas.microsoft.com/office/drawing/2014/main" id="{3F29A5B2-327E-40B5-B8C6-3D235E049BF2}"/>
                  </a:ext>
                </a:extLst>
              </p:cNvPr>
              <p:cNvSpPr/>
              <p:nvPr/>
            </p:nvSpPr>
            <p:spPr>
              <a:xfrm>
                <a:off x="4835275" y="2220850"/>
                <a:ext cx="100800" cy="58825"/>
              </a:xfrm>
              <a:custGeom>
                <a:avLst/>
                <a:gdLst/>
                <a:ahLst/>
                <a:cxnLst/>
                <a:rect l="l" t="t" r="r" b="b"/>
                <a:pathLst>
                  <a:path w="4032" h="2353" extrusionOk="0">
                    <a:moveTo>
                      <a:pt x="1" y="1166"/>
                    </a:moveTo>
                    <a:lnTo>
                      <a:pt x="2028" y="2353"/>
                    </a:lnTo>
                    <a:lnTo>
                      <a:pt x="4031" y="1189"/>
                    </a:lnTo>
                    <a:lnTo>
                      <a:pt x="2009"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006;p52">
                <a:extLst>
                  <a:ext uri="{FF2B5EF4-FFF2-40B4-BE49-F238E27FC236}">
                    <a16:creationId xmlns:a16="http://schemas.microsoft.com/office/drawing/2014/main" id="{1F120710-0F85-443D-BFD3-00935305EA50}"/>
                  </a:ext>
                </a:extLst>
              </p:cNvPr>
              <p:cNvSpPr/>
              <p:nvPr/>
            </p:nvSpPr>
            <p:spPr>
              <a:xfrm>
                <a:off x="4772575" y="2257375"/>
                <a:ext cx="100775" cy="58725"/>
              </a:xfrm>
              <a:custGeom>
                <a:avLst/>
                <a:gdLst/>
                <a:ahLst/>
                <a:cxnLst/>
                <a:rect l="l" t="t" r="r" b="b"/>
                <a:pathLst>
                  <a:path w="4031" h="2349" extrusionOk="0">
                    <a:moveTo>
                      <a:pt x="1" y="1162"/>
                    </a:moveTo>
                    <a:lnTo>
                      <a:pt x="2023" y="2349"/>
                    </a:lnTo>
                    <a:lnTo>
                      <a:pt x="4031" y="1183"/>
                    </a:lnTo>
                    <a:lnTo>
                      <a:pt x="2004"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007;p52">
                <a:extLst>
                  <a:ext uri="{FF2B5EF4-FFF2-40B4-BE49-F238E27FC236}">
                    <a16:creationId xmlns:a16="http://schemas.microsoft.com/office/drawing/2014/main" id="{70049B86-607F-4C73-8013-14BDC823CC18}"/>
                  </a:ext>
                </a:extLst>
              </p:cNvPr>
              <p:cNvSpPr/>
              <p:nvPr/>
            </p:nvSpPr>
            <p:spPr>
              <a:xfrm>
                <a:off x="4709875" y="2298025"/>
                <a:ext cx="93925" cy="54650"/>
              </a:xfrm>
              <a:custGeom>
                <a:avLst/>
                <a:gdLst/>
                <a:ahLst/>
                <a:cxnLst/>
                <a:rect l="l" t="t" r="r" b="b"/>
                <a:pathLst>
                  <a:path w="3757" h="2186" extrusionOk="0">
                    <a:moveTo>
                      <a:pt x="1" y="999"/>
                    </a:moveTo>
                    <a:lnTo>
                      <a:pt x="2023" y="2185"/>
                    </a:lnTo>
                    <a:lnTo>
                      <a:pt x="3756" y="1186"/>
                    </a:lnTo>
                    <a:lnTo>
                      <a:pt x="1734"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008;p52">
                <a:extLst>
                  <a:ext uri="{FF2B5EF4-FFF2-40B4-BE49-F238E27FC236}">
                    <a16:creationId xmlns:a16="http://schemas.microsoft.com/office/drawing/2014/main" id="{D5E298D1-CC02-4B22-A0E7-9714E3A6D0A6}"/>
                  </a:ext>
                </a:extLst>
              </p:cNvPr>
              <p:cNvSpPr/>
              <p:nvPr/>
            </p:nvSpPr>
            <p:spPr>
              <a:xfrm>
                <a:off x="4644925" y="2330375"/>
                <a:ext cx="102875" cy="60075"/>
              </a:xfrm>
              <a:custGeom>
                <a:avLst/>
                <a:gdLst/>
                <a:ahLst/>
                <a:cxnLst/>
                <a:rect l="l" t="t" r="r" b="b"/>
                <a:pathLst>
                  <a:path w="4115" h="2403" extrusionOk="0">
                    <a:moveTo>
                      <a:pt x="0" y="1216"/>
                    </a:moveTo>
                    <a:lnTo>
                      <a:pt x="2033" y="2403"/>
                    </a:lnTo>
                    <a:lnTo>
                      <a:pt x="4115" y="1187"/>
                    </a:lnTo>
                    <a:lnTo>
                      <a:pt x="2092"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009;p52">
                <a:extLst>
                  <a:ext uri="{FF2B5EF4-FFF2-40B4-BE49-F238E27FC236}">
                    <a16:creationId xmlns:a16="http://schemas.microsoft.com/office/drawing/2014/main" id="{3B9FE540-18A5-41E5-866D-5B89C5F9CBB1}"/>
                  </a:ext>
                </a:extLst>
              </p:cNvPr>
              <p:cNvSpPr/>
              <p:nvPr/>
            </p:nvSpPr>
            <p:spPr>
              <a:xfrm>
                <a:off x="5556550" y="1920975"/>
                <a:ext cx="90775" cy="53100"/>
              </a:xfrm>
              <a:custGeom>
                <a:avLst/>
                <a:gdLst/>
                <a:ahLst/>
                <a:cxnLst/>
                <a:rect l="l" t="t" r="r" b="b"/>
                <a:pathLst>
                  <a:path w="3631" h="2124" extrusionOk="0">
                    <a:moveTo>
                      <a:pt x="1" y="937"/>
                    </a:moveTo>
                    <a:lnTo>
                      <a:pt x="2025" y="2124"/>
                    </a:lnTo>
                    <a:lnTo>
                      <a:pt x="3630" y="1188"/>
                    </a:lnTo>
                    <a:lnTo>
                      <a:pt x="1609"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010;p52">
                <a:extLst>
                  <a:ext uri="{FF2B5EF4-FFF2-40B4-BE49-F238E27FC236}">
                    <a16:creationId xmlns:a16="http://schemas.microsoft.com/office/drawing/2014/main" id="{8F77E75B-01BC-4AFA-90B0-172865F36E57}"/>
                  </a:ext>
                </a:extLst>
              </p:cNvPr>
              <p:cNvSpPr/>
              <p:nvPr/>
            </p:nvSpPr>
            <p:spPr>
              <a:xfrm>
                <a:off x="5493850" y="1951750"/>
                <a:ext cx="100675" cy="58850"/>
              </a:xfrm>
              <a:custGeom>
                <a:avLst/>
                <a:gdLst/>
                <a:ahLst/>
                <a:cxnLst/>
                <a:rect l="l" t="t" r="r" b="b"/>
                <a:pathLst>
                  <a:path w="4027" h="2354" extrusionOk="0">
                    <a:moveTo>
                      <a:pt x="1" y="1169"/>
                    </a:moveTo>
                    <a:lnTo>
                      <a:pt x="2023" y="2354"/>
                    </a:lnTo>
                    <a:lnTo>
                      <a:pt x="4027" y="1188"/>
                    </a:lnTo>
                    <a:lnTo>
                      <a:pt x="2003"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011;p52">
                <a:extLst>
                  <a:ext uri="{FF2B5EF4-FFF2-40B4-BE49-F238E27FC236}">
                    <a16:creationId xmlns:a16="http://schemas.microsoft.com/office/drawing/2014/main" id="{1A11954E-8115-4717-BEA0-E767F267C83E}"/>
                  </a:ext>
                </a:extLst>
              </p:cNvPr>
              <p:cNvSpPr/>
              <p:nvPr/>
            </p:nvSpPr>
            <p:spPr>
              <a:xfrm>
                <a:off x="5431150" y="1988300"/>
                <a:ext cx="100675" cy="58725"/>
              </a:xfrm>
              <a:custGeom>
                <a:avLst/>
                <a:gdLst/>
                <a:ahLst/>
                <a:cxnLst/>
                <a:rect l="l" t="t" r="r" b="b"/>
                <a:pathLst>
                  <a:path w="4027" h="2349" extrusionOk="0">
                    <a:moveTo>
                      <a:pt x="1" y="1162"/>
                    </a:moveTo>
                    <a:lnTo>
                      <a:pt x="2023" y="2349"/>
                    </a:lnTo>
                    <a:lnTo>
                      <a:pt x="4026" y="1181"/>
                    </a:lnTo>
                    <a:lnTo>
                      <a:pt x="2004"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2012;p52">
                <a:extLst>
                  <a:ext uri="{FF2B5EF4-FFF2-40B4-BE49-F238E27FC236}">
                    <a16:creationId xmlns:a16="http://schemas.microsoft.com/office/drawing/2014/main" id="{486EC97F-5E49-464D-BD43-02CE4E437032}"/>
                  </a:ext>
                </a:extLst>
              </p:cNvPr>
              <p:cNvSpPr/>
              <p:nvPr/>
            </p:nvSpPr>
            <p:spPr>
              <a:xfrm>
                <a:off x="5368450" y="2024700"/>
                <a:ext cx="100675" cy="58850"/>
              </a:xfrm>
              <a:custGeom>
                <a:avLst/>
                <a:gdLst/>
                <a:ahLst/>
                <a:cxnLst/>
                <a:rect l="l" t="t" r="r" b="b"/>
                <a:pathLst>
                  <a:path w="4027" h="2354" extrusionOk="0">
                    <a:moveTo>
                      <a:pt x="1" y="1167"/>
                    </a:moveTo>
                    <a:lnTo>
                      <a:pt x="2023" y="2354"/>
                    </a:lnTo>
                    <a:lnTo>
                      <a:pt x="4026" y="1188"/>
                    </a:lnTo>
                    <a:lnTo>
                      <a:pt x="2004"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2013;p52">
                <a:extLst>
                  <a:ext uri="{FF2B5EF4-FFF2-40B4-BE49-F238E27FC236}">
                    <a16:creationId xmlns:a16="http://schemas.microsoft.com/office/drawing/2014/main" id="{221C9FFA-8436-47F9-BEFD-503819AA21B8}"/>
                  </a:ext>
                </a:extLst>
              </p:cNvPr>
              <p:cNvSpPr/>
              <p:nvPr/>
            </p:nvSpPr>
            <p:spPr>
              <a:xfrm>
                <a:off x="5116950" y="2068750"/>
                <a:ext cx="276800" cy="160750"/>
              </a:xfrm>
              <a:custGeom>
                <a:avLst/>
                <a:gdLst/>
                <a:ahLst/>
                <a:cxnLst/>
                <a:rect l="l" t="t" r="r" b="b"/>
                <a:pathLst>
                  <a:path w="11072" h="6430" extrusionOk="0">
                    <a:moveTo>
                      <a:pt x="0" y="5243"/>
                    </a:moveTo>
                    <a:lnTo>
                      <a:pt x="2023" y="6429"/>
                    </a:lnTo>
                    <a:lnTo>
                      <a:pt x="11072" y="1186"/>
                    </a:lnTo>
                    <a:lnTo>
                      <a:pt x="9049"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2014;p52">
                <a:extLst>
                  <a:ext uri="{FF2B5EF4-FFF2-40B4-BE49-F238E27FC236}">
                    <a16:creationId xmlns:a16="http://schemas.microsoft.com/office/drawing/2014/main" id="{250F6A03-B642-45B4-AC8C-D91A68353DCB}"/>
                  </a:ext>
                </a:extLst>
              </p:cNvPr>
              <p:cNvSpPr/>
              <p:nvPr/>
            </p:nvSpPr>
            <p:spPr>
              <a:xfrm>
                <a:off x="5056175" y="2213725"/>
                <a:ext cx="88525" cy="50025"/>
              </a:xfrm>
              <a:custGeom>
                <a:avLst/>
                <a:gdLst/>
                <a:ahLst/>
                <a:cxnLst/>
                <a:rect l="l" t="t" r="r" b="b"/>
                <a:pathLst>
                  <a:path w="3541" h="2001" extrusionOk="0">
                    <a:moveTo>
                      <a:pt x="0" y="813"/>
                    </a:moveTo>
                    <a:lnTo>
                      <a:pt x="2027" y="2001"/>
                    </a:lnTo>
                    <a:lnTo>
                      <a:pt x="3540" y="1185"/>
                    </a:lnTo>
                    <a:lnTo>
                      <a:pt x="1518"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2015;p52">
                <a:extLst>
                  <a:ext uri="{FF2B5EF4-FFF2-40B4-BE49-F238E27FC236}">
                    <a16:creationId xmlns:a16="http://schemas.microsoft.com/office/drawing/2014/main" id="{0BA17701-2B3F-41BB-A3AC-36ABFDECBE05}"/>
                  </a:ext>
                </a:extLst>
              </p:cNvPr>
              <p:cNvSpPr/>
              <p:nvPr/>
            </p:nvSpPr>
            <p:spPr>
              <a:xfrm>
                <a:off x="5010000" y="2239700"/>
                <a:ext cx="88000" cy="51825"/>
              </a:xfrm>
              <a:custGeom>
                <a:avLst/>
                <a:gdLst/>
                <a:ahLst/>
                <a:cxnLst/>
                <a:rect l="l" t="t" r="r" b="b"/>
                <a:pathLst>
                  <a:path w="3520" h="2073" extrusionOk="0">
                    <a:moveTo>
                      <a:pt x="0" y="886"/>
                    </a:moveTo>
                    <a:lnTo>
                      <a:pt x="2029" y="2072"/>
                    </a:lnTo>
                    <a:lnTo>
                      <a:pt x="3519" y="1180"/>
                    </a:lnTo>
                    <a:lnTo>
                      <a:pt x="1497"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2016;p52">
                <a:extLst>
                  <a:ext uri="{FF2B5EF4-FFF2-40B4-BE49-F238E27FC236}">
                    <a16:creationId xmlns:a16="http://schemas.microsoft.com/office/drawing/2014/main" id="{C9D439D5-DE32-47F3-B64F-96887E374EB8}"/>
                  </a:ext>
                </a:extLst>
              </p:cNvPr>
              <p:cNvSpPr/>
              <p:nvPr/>
            </p:nvSpPr>
            <p:spPr>
              <a:xfrm>
                <a:off x="4970225" y="2267525"/>
                <a:ext cx="82300" cy="47975"/>
              </a:xfrm>
              <a:custGeom>
                <a:avLst/>
                <a:gdLst/>
                <a:ahLst/>
                <a:cxnLst/>
                <a:rect l="l" t="t" r="r" b="b"/>
                <a:pathLst>
                  <a:path w="3292" h="1919" extrusionOk="0">
                    <a:moveTo>
                      <a:pt x="1" y="732"/>
                    </a:moveTo>
                    <a:lnTo>
                      <a:pt x="2026" y="1919"/>
                    </a:lnTo>
                    <a:lnTo>
                      <a:pt x="3291" y="1187"/>
                    </a:lnTo>
                    <a:lnTo>
                      <a:pt x="1269"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017;p52">
                <a:extLst>
                  <a:ext uri="{FF2B5EF4-FFF2-40B4-BE49-F238E27FC236}">
                    <a16:creationId xmlns:a16="http://schemas.microsoft.com/office/drawing/2014/main" id="{EC6A1DCD-0500-4657-A6B9-7FC2E07CEB13}"/>
                  </a:ext>
                </a:extLst>
              </p:cNvPr>
              <p:cNvSpPr/>
              <p:nvPr/>
            </p:nvSpPr>
            <p:spPr>
              <a:xfrm>
                <a:off x="4929400" y="2291675"/>
                <a:ext cx="80625" cy="47600"/>
              </a:xfrm>
              <a:custGeom>
                <a:avLst/>
                <a:gdLst/>
                <a:ahLst/>
                <a:cxnLst/>
                <a:rect l="l" t="t" r="r" b="b"/>
                <a:pathLst>
                  <a:path w="3225" h="1904" extrusionOk="0">
                    <a:moveTo>
                      <a:pt x="0" y="712"/>
                    </a:moveTo>
                    <a:lnTo>
                      <a:pt x="2029" y="1903"/>
                    </a:lnTo>
                    <a:lnTo>
                      <a:pt x="3224" y="1189"/>
                    </a:lnTo>
                    <a:lnTo>
                      <a:pt x="1202"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018;p52">
                <a:extLst>
                  <a:ext uri="{FF2B5EF4-FFF2-40B4-BE49-F238E27FC236}">
                    <a16:creationId xmlns:a16="http://schemas.microsoft.com/office/drawing/2014/main" id="{341BABAD-E036-454C-A226-66FC080AA5A9}"/>
                  </a:ext>
                </a:extLst>
              </p:cNvPr>
              <p:cNvSpPr/>
              <p:nvPr/>
            </p:nvSpPr>
            <p:spPr>
              <a:xfrm>
                <a:off x="4892050" y="2330375"/>
                <a:ext cx="75425" cy="45300"/>
              </a:xfrm>
              <a:custGeom>
                <a:avLst/>
                <a:gdLst/>
                <a:ahLst/>
                <a:cxnLst/>
                <a:rect l="l" t="t" r="r" b="b"/>
                <a:pathLst>
                  <a:path w="3017" h="1812" extrusionOk="0">
                    <a:moveTo>
                      <a:pt x="0" y="1161"/>
                    </a:moveTo>
                    <a:lnTo>
                      <a:pt x="1019" y="1812"/>
                    </a:lnTo>
                    <a:lnTo>
                      <a:pt x="3016" y="646"/>
                    </a:lnTo>
                    <a:lnTo>
                      <a:pt x="2002"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019;p52">
                <a:extLst>
                  <a:ext uri="{FF2B5EF4-FFF2-40B4-BE49-F238E27FC236}">
                    <a16:creationId xmlns:a16="http://schemas.microsoft.com/office/drawing/2014/main" id="{29AA5C1C-971F-4398-BA83-7345CE6DB694}"/>
                  </a:ext>
                </a:extLst>
              </p:cNvPr>
              <p:cNvSpPr/>
              <p:nvPr/>
            </p:nvSpPr>
            <p:spPr>
              <a:xfrm>
                <a:off x="4860300" y="2309325"/>
                <a:ext cx="75425" cy="45350"/>
              </a:xfrm>
              <a:custGeom>
                <a:avLst/>
                <a:gdLst/>
                <a:ahLst/>
                <a:cxnLst/>
                <a:rect l="l" t="t" r="r" b="b"/>
                <a:pathLst>
                  <a:path w="3017" h="1814" extrusionOk="0">
                    <a:moveTo>
                      <a:pt x="1" y="1161"/>
                    </a:moveTo>
                    <a:lnTo>
                      <a:pt x="1019" y="1813"/>
                    </a:lnTo>
                    <a:lnTo>
                      <a:pt x="3017" y="646"/>
                    </a:lnTo>
                    <a:lnTo>
                      <a:pt x="2003"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020;p52">
                <a:extLst>
                  <a:ext uri="{FF2B5EF4-FFF2-40B4-BE49-F238E27FC236}">
                    <a16:creationId xmlns:a16="http://schemas.microsoft.com/office/drawing/2014/main" id="{4AC8B95E-DEA8-4B48-B4ED-C2B1040B705A}"/>
                  </a:ext>
                </a:extLst>
              </p:cNvPr>
              <p:cNvSpPr/>
              <p:nvPr/>
            </p:nvSpPr>
            <p:spPr>
              <a:xfrm>
                <a:off x="4829000" y="2353275"/>
                <a:ext cx="75875" cy="42875"/>
              </a:xfrm>
              <a:custGeom>
                <a:avLst/>
                <a:gdLst/>
                <a:ahLst/>
                <a:cxnLst/>
                <a:rect l="l" t="t" r="r" b="b"/>
                <a:pathLst>
                  <a:path w="3035" h="1715" extrusionOk="0">
                    <a:moveTo>
                      <a:pt x="1" y="528"/>
                    </a:moveTo>
                    <a:lnTo>
                      <a:pt x="2034" y="1714"/>
                    </a:lnTo>
                    <a:lnTo>
                      <a:pt x="3035" y="1187"/>
                    </a:lnTo>
                    <a:lnTo>
                      <a:pt x="1003"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021;p52">
                <a:extLst>
                  <a:ext uri="{FF2B5EF4-FFF2-40B4-BE49-F238E27FC236}">
                    <a16:creationId xmlns:a16="http://schemas.microsoft.com/office/drawing/2014/main" id="{F10EFDFD-CB09-4E79-B644-B3BCDA822F2A}"/>
                  </a:ext>
                </a:extLst>
              </p:cNvPr>
              <p:cNvSpPr/>
              <p:nvPr/>
            </p:nvSpPr>
            <p:spPr>
              <a:xfrm>
                <a:off x="4740925" y="2396125"/>
                <a:ext cx="90125" cy="52775"/>
              </a:xfrm>
              <a:custGeom>
                <a:avLst/>
                <a:gdLst/>
                <a:ahLst/>
                <a:cxnLst/>
                <a:rect l="l" t="t" r="r" b="b"/>
                <a:pathLst>
                  <a:path w="3605" h="2111" extrusionOk="0">
                    <a:moveTo>
                      <a:pt x="0" y="919"/>
                    </a:moveTo>
                    <a:lnTo>
                      <a:pt x="2033" y="2110"/>
                    </a:lnTo>
                    <a:lnTo>
                      <a:pt x="3604" y="1187"/>
                    </a:lnTo>
                    <a:lnTo>
                      <a:pt x="1567"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022;p52">
                <a:extLst>
                  <a:ext uri="{FF2B5EF4-FFF2-40B4-BE49-F238E27FC236}">
                    <a16:creationId xmlns:a16="http://schemas.microsoft.com/office/drawing/2014/main" id="{220E3985-1715-4EEA-8927-8903DF149C8A}"/>
                  </a:ext>
                </a:extLst>
              </p:cNvPr>
              <p:cNvSpPr/>
              <p:nvPr/>
            </p:nvSpPr>
            <p:spPr>
              <a:xfrm>
                <a:off x="4787500" y="2369200"/>
                <a:ext cx="88450" cy="51025"/>
              </a:xfrm>
              <a:custGeom>
                <a:avLst/>
                <a:gdLst/>
                <a:ahLst/>
                <a:cxnLst/>
                <a:rect l="l" t="t" r="r" b="b"/>
                <a:pathLst>
                  <a:path w="3538" h="2041" extrusionOk="0">
                    <a:moveTo>
                      <a:pt x="1" y="850"/>
                    </a:moveTo>
                    <a:lnTo>
                      <a:pt x="2032" y="2041"/>
                    </a:lnTo>
                    <a:lnTo>
                      <a:pt x="3538" y="1187"/>
                    </a:lnTo>
                    <a:lnTo>
                      <a:pt x="1501"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023;p52">
                <a:extLst>
                  <a:ext uri="{FF2B5EF4-FFF2-40B4-BE49-F238E27FC236}">
                    <a16:creationId xmlns:a16="http://schemas.microsoft.com/office/drawing/2014/main" id="{FD3CEA1D-A47C-4DBC-BDCF-4136601A026D}"/>
                  </a:ext>
                </a:extLst>
              </p:cNvPr>
              <p:cNvSpPr/>
              <p:nvPr/>
            </p:nvSpPr>
            <p:spPr>
              <a:xfrm>
                <a:off x="5218850" y="2144600"/>
                <a:ext cx="305700" cy="178625"/>
              </a:xfrm>
              <a:custGeom>
                <a:avLst/>
                <a:gdLst/>
                <a:ahLst/>
                <a:cxnLst/>
                <a:rect l="l" t="t" r="r" b="b"/>
                <a:pathLst>
                  <a:path w="12228" h="7145" extrusionOk="0">
                    <a:moveTo>
                      <a:pt x="0" y="5097"/>
                    </a:moveTo>
                    <a:lnTo>
                      <a:pt x="3483" y="7145"/>
                    </a:lnTo>
                    <a:lnTo>
                      <a:pt x="12227" y="2048"/>
                    </a:lnTo>
                    <a:lnTo>
                      <a:pt x="8750" y="1"/>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024;p52">
                <a:extLst>
                  <a:ext uri="{FF2B5EF4-FFF2-40B4-BE49-F238E27FC236}">
                    <a16:creationId xmlns:a16="http://schemas.microsoft.com/office/drawing/2014/main" id="{E3264D78-F9FA-453C-B5FE-04FFD2F51D66}"/>
                  </a:ext>
                </a:extLst>
              </p:cNvPr>
              <p:cNvSpPr/>
              <p:nvPr/>
            </p:nvSpPr>
            <p:spPr>
              <a:xfrm>
                <a:off x="5305800" y="2195875"/>
                <a:ext cx="250075" cy="145800"/>
              </a:xfrm>
              <a:custGeom>
                <a:avLst/>
                <a:gdLst/>
                <a:ahLst/>
                <a:cxnLst/>
                <a:rect l="l" t="t" r="r" b="b"/>
                <a:pathLst>
                  <a:path w="10003" h="5832" extrusionOk="0">
                    <a:moveTo>
                      <a:pt x="0" y="5095"/>
                    </a:moveTo>
                    <a:lnTo>
                      <a:pt x="1261" y="5832"/>
                    </a:lnTo>
                    <a:lnTo>
                      <a:pt x="10003" y="737"/>
                    </a:lnTo>
                    <a:lnTo>
                      <a:pt x="8749" y="0"/>
                    </a:lnTo>
                    <a:close/>
                  </a:path>
                </a:pathLst>
              </a:custGeom>
              <a:solidFill>
                <a:srgbClr val="4D4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025;p52">
                <a:extLst>
                  <a:ext uri="{FF2B5EF4-FFF2-40B4-BE49-F238E27FC236}">
                    <a16:creationId xmlns:a16="http://schemas.microsoft.com/office/drawing/2014/main" id="{63689C0A-D93D-4F0F-9292-479F0D270CEA}"/>
                  </a:ext>
                </a:extLst>
              </p:cNvPr>
              <p:cNvSpPr/>
              <p:nvPr/>
            </p:nvSpPr>
            <p:spPr>
              <a:xfrm>
                <a:off x="4581200" y="1217100"/>
                <a:ext cx="622075" cy="407600"/>
              </a:xfrm>
              <a:custGeom>
                <a:avLst/>
                <a:gdLst/>
                <a:ahLst/>
                <a:cxnLst/>
                <a:rect l="l" t="t" r="r" b="b"/>
                <a:pathLst>
                  <a:path w="24883" h="16304" extrusionOk="0">
                    <a:moveTo>
                      <a:pt x="1" y="2996"/>
                    </a:moveTo>
                    <a:lnTo>
                      <a:pt x="23946" y="16304"/>
                    </a:lnTo>
                    <a:lnTo>
                      <a:pt x="23981" y="16283"/>
                    </a:lnTo>
                    <a:cubicBezTo>
                      <a:pt x="24397" y="16042"/>
                      <a:pt x="24883" y="15192"/>
                      <a:pt x="24878" y="14710"/>
                    </a:cubicBezTo>
                    <a:lnTo>
                      <a:pt x="24838" y="10957"/>
                    </a:lnTo>
                    <a:lnTo>
                      <a:pt x="5143" y="1"/>
                    </a:ln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026;p52">
                <a:extLst>
                  <a:ext uri="{FF2B5EF4-FFF2-40B4-BE49-F238E27FC236}">
                    <a16:creationId xmlns:a16="http://schemas.microsoft.com/office/drawing/2014/main" id="{29549D0C-0F27-4C3F-8960-B62BEA8085D8}"/>
                  </a:ext>
                </a:extLst>
              </p:cNvPr>
              <p:cNvSpPr/>
              <p:nvPr/>
            </p:nvSpPr>
            <p:spPr>
              <a:xfrm>
                <a:off x="4308725" y="1437275"/>
                <a:ext cx="621225" cy="407425"/>
              </a:xfrm>
              <a:custGeom>
                <a:avLst/>
                <a:gdLst/>
                <a:ahLst/>
                <a:cxnLst/>
                <a:rect l="l" t="t" r="r" b="b"/>
                <a:pathLst>
                  <a:path w="24849" h="16297" extrusionOk="0">
                    <a:moveTo>
                      <a:pt x="6" y="1573"/>
                    </a:moveTo>
                    <a:lnTo>
                      <a:pt x="47" y="5367"/>
                    </a:lnTo>
                    <a:lnTo>
                      <a:pt x="19706" y="16297"/>
                    </a:lnTo>
                    <a:lnTo>
                      <a:pt x="19712" y="16297"/>
                    </a:lnTo>
                    <a:lnTo>
                      <a:pt x="24848" y="13307"/>
                    </a:lnTo>
                    <a:lnTo>
                      <a:pt x="906" y="1"/>
                    </a:lnTo>
                    <a:lnTo>
                      <a:pt x="897" y="5"/>
                    </a:lnTo>
                    <a:cubicBezTo>
                      <a:pt x="483" y="246"/>
                      <a:pt x="0" y="1097"/>
                      <a:pt x="6" y="1573"/>
                    </a:cubicBez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2027;p52">
                <a:extLst>
                  <a:ext uri="{FF2B5EF4-FFF2-40B4-BE49-F238E27FC236}">
                    <a16:creationId xmlns:a16="http://schemas.microsoft.com/office/drawing/2014/main" id="{3CFB4AED-73E0-4C09-947C-08857A3A174F}"/>
                  </a:ext>
                </a:extLst>
              </p:cNvPr>
              <p:cNvSpPr/>
              <p:nvPr/>
            </p:nvSpPr>
            <p:spPr>
              <a:xfrm>
                <a:off x="4514025" y="1313625"/>
                <a:ext cx="628550" cy="350175"/>
              </a:xfrm>
              <a:custGeom>
                <a:avLst/>
                <a:gdLst/>
                <a:ahLst/>
                <a:cxnLst/>
                <a:rect l="l" t="t" r="r" b="b"/>
                <a:pathLst>
                  <a:path w="25142" h="14007" extrusionOk="0">
                    <a:moveTo>
                      <a:pt x="0" y="695"/>
                    </a:moveTo>
                    <a:lnTo>
                      <a:pt x="23941" y="14006"/>
                    </a:lnTo>
                    <a:lnTo>
                      <a:pt x="25142" y="13312"/>
                    </a:lnTo>
                    <a:lnTo>
                      <a:pt x="1197" y="0"/>
                    </a:ln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2028;p52">
                <a:extLst>
                  <a:ext uri="{FF2B5EF4-FFF2-40B4-BE49-F238E27FC236}">
                    <a16:creationId xmlns:a16="http://schemas.microsoft.com/office/drawing/2014/main" id="{4D99D1AB-D05B-4B66-9747-46763BA25016}"/>
                  </a:ext>
                </a:extLst>
              </p:cNvPr>
              <p:cNvSpPr/>
              <p:nvPr/>
            </p:nvSpPr>
            <p:spPr>
              <a:xfrm>
                <a:off x="3567150" y="498725"/>
                <a:ext cx="326925" cy="727050"/>
              </a:xfrm>
              <a:custGeom>
                <a:avLst/>
                <a:gdLst/>
                <a:ahLst/>
                <a:cxnLst/>
                <a:rect l="l" t="t" r="r" b="b"/>
                <a:pathLst>
                  <a:path w="13077" h="29082" extrusionOk="0">
                    <a:moveTo>
                      <a:pt x="11072" y="28909"/>
                    </a:moveTo>
                    <a:lnTo>
                      <a:pt x="12074" y="28339"/>
                    </a:lnTo>
                    <a:cubicBezTo>
                      <a:pt x="12376" y="28168"/>
                      <a:pt x="12569" y="27799"/>
                      <a:pt x="12573" y="27276"/>
                    </a:cubicBezTo>
                    <a:lnTo>
                      <a:pt x="13066" y="8070"/>
                    </a:lnTo>
                    <a:cubicBezTo>
                      <a:pt x="13077" y="7021"/>
                      <a:pt x="12348" y="5740"/>
                      <a:pt x="11443" y="5211"/>
                    </a:cubicBezTo>
                    <a:lnTo>
                      <a:pt x="3169" y="287"/>
                    </a:lnTo>
                    <a:cubicBezTo>
                      <a:pt x="2718" y="23"/>
                      <a:pt x="2302" y="0"/>
                      <a:pt x="2002" y="173"/>
                    </a:cubicBezTo>
                    <a:lnTo>
                      <a:pt x="1000" y="741"/>
                    </a:lnTo>
                    <a:cubicBezTo>
                      <a:pt x="698" y="914"/>
                      <a:pt x="508" y="1279"/>
                      <a:pt x="502" y="1803"/>
                    </a:cubicBezTo>
                    <a:lnTo>
                      <a:pt x="9" y="21009"/>
                    </a:lnTo>
                    <a:cubicBezTo>
                      <a:pt x="0" y="22055"/>
                      <a:pt x="729" y="23339"/>
                      <a:pt x="1634" y="23868"/>
                    </a:cubicBezTo>
                    <a:lnTo>
                      <a:pt x="9906" y="28793"/>
                    </a:lnTo>
                    <a:cubicBezTo>
                      <a:pt x="10359" y="29056"/>
                      <a:pt x="10771" y="29082"/>
                      <a:pt x="11072" y="2890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2029;p52">
                <a:extLst>
                  <a:ext uri="{FF2B5EF4-FFF2-40B4-BE49-F238E27FC236}">
                    <a16:creationId xmlns:a16="http://schemas.microsoft.com/office/drawing/2014/main" id="{DBAEA310-D6B2-4A42-8E5F-1D959E2B5BA0}"/>
                  </a:ext>
                </a:extLst>
              </p:cNvPr>
              <p:cNvSpPr/>
              <p:nvPr/>
            </p:nvSpPr>
            <p:spPr>
              <a:xfrm>
                <a:off x="3567025" y="507075"/>
                <a:ext cx="301775" cy="724575"/>
              </a:xfrm>
              <a:custGeom>
                <a:avLst/>
                <a:gdLst/>
                <a:ahLst/>
                <a:cxnLst/>
                <a:rect l="l" t="t" r="r" b="b"/>
                <a:pathLst>
                  <a:path w="12071" h="28983" extrusionOk="0">
                    <a:moveTo>
                      <a:pt x="12070" y="8309"/>
                    </a:moveTo>
                    <a:lnTo>
                      <a:pt x="12036" y="11406"/>
                    </a:lnTo>
                    <a:lnTo>
                      <a:pt x="12036" y="11414"/>
                    </a:lnTo>
                    <a:lnTo>
                      <a:pt x="11574" y="27512"/>
                    </a:lnTo>
                    <a:cubicBezTo>
                      <a:pt x="11564" y="28559"/>
                      <a:pt x="10814" y="28982"/>
                      <a:pt x="9908" y="28457"/>
                    </a:cubicBezTo>
                    <a:lnTo>
                      <a:pt x="4313" y="25089"/>
                    </a:lnTo>
                    <a:lnTo>
                      <a:pt x="1637" y="23531"/>
                    </a:lnTo>
                    <a:cubicBezTo>
                      <a:pt x="736" y="23007"/>
                      <a:pt x="1" y="21721"/>
                      <a:pt x="13" y="20672"/>
                    </a:cubicBezTo>
                    <a:lnTo>
                      <a:pt x="47" y="17594"/>
                    </a:lnTo>
                    <a:lnTo>
                      <a:pt x="507" y="1474"/>
                    </a:lnTo>
                    <a:cubicBezTo>
                      <a:pt x="519" y="422"/>
                      <a:pt x="1269" y="0"/>
                      <a:pt x="2170" y="526"/>
                    </a:cubicBezTo>
                    <a:lnTo>
                      <a:pt x="4344" y="1790"/>
                    </a:lnTo>
                    <a:lnTo>
                      <a:pt x="4344" y="2296"/>
                    </a:lnTo>
                    <a:lnTo>
                      <a:pt x="8477" y="4816"/>
                    </a:lnTo>
                    <a:lnTo>
                      <a:pt x="8477" y="4305"/>
                    </a:lnTo>
                    <a:lnTo>
                      <a:pt x="8599" y="4374"/>
                    </a:lnTo>
                    <a:lnTo>
                      <a:pt x="10444" y="5447"/>
                    </a:lnTo>
                    <a:cubicBezTo>
                      <a:pt x="10483" y="5468"/>
                      <a:pt x="10525" y="5496"/>
                      <a:pt x="10563" y="5523"/>
                    </a:cubicBezTo>
                    <a:lnTo>
                      <a:pt x="10612" y="5553"/>
                    </a:lnTo>
                    <a:cubicBezTo>
                      <a:pt x="11365" y="6081"/>
                      <a:pt x="11966" y="7121"/>
                      <a:pt x="12059" y="8044"/>
                    </a:cubicBezTo>
                    <a:cubicBezTo>
                      <a:pt x="12066" y="8132"/>
                      <a:pt x="12070" y="8221"/>
                      <a:pt x="12070" y="83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2030;p52">
                <a:extLst>
                  <a:ext uri="{FF2B5EF4-FFF2-40B4-BE49-F238E27FC236}">
                    <a16:creationId xmlns:a16="http://schemas.microsoft.com/office/drawing/2014/main" id="{D3C64C2D-6643-4A6C-92E2-B8AF0F2FAEA6}"/>
                  </a:ext>
                </a:extLst>
              </p:cNvPr>
              <p:cNvSpPr/>
              <p:nvPr/>
            </p:nvSpPr>
            <p:spPr>
              <a:xfrm>
                <a:off x="3622050" y="859600"/>
                <a:ext cx="243975" cy="277850"/>
              </a:xfrm>
              <a:custGeom>
                <a:avLst/>
                <a:gdLst/>
                <a:ahLst/>
                <a:cxnLst/>
                <a:rect l="l" t="t" r="r" b="b"/>
                <a:pathLst>
                  <a:path w="9759" h="11114" extrusionOk="0">
                    <a:moveTo>
                      <a:pt x="9758" y="1"/>
                    </a:moveTo>
                    <a:lnTo>
                      <a:pt x="9648" y="3787"/>
                    </a:lnTo>
                    <a:lnTo>
                      <a:pt x="2321" y="11114"/>
                    </a:lnTo>
                    <a:lnTo>
                      <a:pt x="2112" y="10988"/>
                    </a:lnTo>
                    <a:lnTo>
                      <a:pt x="0" y="9758"/>
                    </a:ln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2031;p52">
                <a:extLst>
                  <a:ext uri="{FF2B5EF4-FFF2-40B4-BE49-F238E27FC236}">
                    <a16:creationId xmlns:a16="http://schemas.microsoft.com/office/drawing/2014/main" id="{BBBC101B-D0E3-40FB-9FC4-7DD601F9C204}"/>
                  </a:ext>
                </a:extLst>
              </p:cNvPr>
              <p:cNvSpPr/>
              <p:nvPr/>
            </p:nvSpPr>
            <p:spPr>
              <a:xfrm>
                <a:off x="3567325" y="630850"/>
                <a:ext cx="301475" cy="405450"/>
              </a:xfrm>
              <a:custGeom>
                <a:avLst/>
                <a:gdLst/>
                <a:ahLst/>
                <a:cxnLst/>
                <a:rect l="l" t="t" r="r" b="b"/>
                <a:pathLst>
                  <a:path w="12059" h="16218" extrusionOk="0">
                    <a:moveTo>
                      <a:pt x="12058" y="3358"/>
                    </a:moveTo>
                    <a:lnTo>
                      <a:pt x="12047" y="4222"/>
                    </a:lnTo>
                    <a:lnTo>
                      <a:pt x="50" y="16217"/>
                    </a:lnTo>
                    <a:cubicBezTo>
                      <a:pt x="17" y="16054"/>
                      <a:pt x="1" y="15888"/>
                      <a:pt x="1" y="15721"/>
                    </a:cubicBezTo>
                    <a:lnTo>
                      <a:pt x="35" y="12643"/>
                    </a:lnTo>
                    <a:lnTo>
                      <a:pt x="125" y="9458"/>
                    </a:lnTo>
                    <a:lnTo>
                      <a:pt x="9584" y="0"/>
                    </a:lnTo>
                    <a:lnTo>
                      <a:pt x="10432" y="496"/>
                    </a:lnTo>
                    <a:cubicBezTo>
                      <a:pt x="10471" y="517"/>
                      <a:pt x="10513" y="545"/>
                      <a:pt x="10551" y="572"/>
                    </a:cubicBezTo>
                    <a:lnTo>
                      <a:pt x="10600" y="602"/>
                    </a:lnTo>
                    <a:cubicBezTo>
                      <a:pt x="11353" y="1130"/>
                      <a:pt x="11954" y="2170"/>
                      <a:pt x="12047" y="3093"/>
                    </a:cubicBezTo>
                    <a:cubicBezTo>
                      <a:pt x="12054" y="3181"/>
                      <a:pt x="12058" y="3270"/>
                      <a:pt x="12058" y="3358"/>
                    </a:cubicBez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2032;p52">
                <a:extLst>
                  <a:ext uri="{FF2B5EF4-FFF2-40B4-BE49-F238E27FC236}">
                    <a16:creationId xmlns:a16="http://schemas.microsoft.com/office/drawing/2014/main" id="{5855AFD2-DE5D-43DF-8F94-C542EC53C2BF}"/>
                  </a:ext>
                </a:extLst>
              </p:cNvPr>
              <p:cNvSpPr/>
              <p:nvPr/>
            </p:nvSpPr>
            <p:spPr>
              <a:xfrm>
                <a:off x="3688550" y="968225"/>
                <a:ext cx="174300" cy="180675"/>
              </a:xfrm>
              <a:custGeom>
                <a:avLst/>
                <a:gdLst/>
                <a:ahLst/>
                <a:cxnLst/>
                <a:rect l="l" t="t" r="r" b="b"/>
                <a:pathLst>
                  <a:path w="6972" h="7227" extrusionOk="0">
                    <a:moveTo>
                      <a:pt x="6972" y="0"/>
                    </a:moveTo>
                    <a:lnTo>
                      <a:pt x="6954" y="694"/>
                    </a:lnTo>
                    <a:lnTo>
                      <a:pt x="419" y="7226"/>
                    </a:lnTo>
                    <a:lnTo>
                      <a:pt x="0" y="6974"/>
                    </a:lnTo>
                    <a:close/>
                  </a:path>
                </a:pathLst>
              </a:custGeom>
              <a:gradFill>
                <a:gsLst>
                  <a:gs pos="0">
                    <a:srgbClr val="FFFFFF">
                      <a:alpha val="0"/>
                    </a:srgbClr>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2033;p52">
                <a:extLst>
                  <a:ext uri="{FF2B5EF4-FFF2-40B4-BE49-F238E27FC236}">
                    <a16:creationId xmlns:a16="http://schemas.microsoft.com/office/drawing/2014/main" id="{EC5F943A-AB3D-4700-8810-ACE2115D1AB8}"/>
                  </a:ext>
                </a:extLst>
              </p:cNvPr>
              <p:cNvSpPr/>
              <p:nvPr/>
            </p:nvSpPr>
            <p:spPr>
              <a:xfrm>
                <a:off x="3571300" y="614700"/>
                <a:ext cx="217350" cy="222825"/>
              </a:xfrm>
              <a:custGeom>
                <a:avLst/>
                <a:gdLst/>
                <a:ahLst/>
                <a:cxnLst/>
                <a:rect l="l" t="t" r="r" b="b"/>
                <a:pathLst>
                  <a:path w="8694" h="8913" extrusionOk="0">
                    <a:moveTo>
                      <a:pt x="8693" y="220"/>
                    </a:moveTo>
                    <a:lnTo>
                      <a:pt x="1" y="8913"/>
                    </a:lnTo>
                    <a:lnTo>
                      <a:pt x="20" y="8224"/>
                    </a:lnTo>
                    <a:lnTo>
                      <a:pt x="7952" y="293"/>
                    </a:lnTo>
                    <a:lnTo>
                      <a:pt x="8306" y="510"/>
                    </a:lnTo>
                    <a:lnTo>
                      <a:pt x="8306" y="0"/>
                    </a:lnTo>
                    <a:lnTo>
                      <a:pt x="8428" y="69"/>
                    </a:lnTo>
                    <a:close/>
                  </a:path>
                </a:pathLst>
              </a:custGeom>
              <a:gradFill>
                <a:gsLst>
                  <a:gs pos="0">
                    <a:srgbClr val="FFFFFF">
                      <a:alpha val="0"/>
                    </a:srgbClr>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2034;p52">
                <a:extLst>
                  <a:ext uri="{FF2B5EF4-FFF2-40B4-BE49-F238E27FC236}">
                    <a16:creationId xmlns:a16="http://schemas.microsoft.com/office/drawing/2014/main" id="{7D32133C-3E72-4F40-AABB-82B0EE2C7312}"/>
                  </a:ext>
                </a:extLst>
              </p:cNvPr>
              <p:cNvSpPr/>
              <p:nvPr/>
            </p:nvSpPr>
            <p:spPr>
              <a:xfrm>
                <a:off x="3340625" y="2248925"/>
                <a:ext cx="867825" cy="1065025"/>
              </a:xfrm>
              <a:custGeom>
                <a:avLst/>
                <a:gdLst/>
                <a:ahLst/>
                <a:cxnLst/>
                <a:rect l="l" t="t" r="r" b="b"/>
                <a:pathLst>
                  <a:path w="34713" h="42601" extrusionOk="0">
                    <a:moveTo>
                      <a:pt x="32237" y="16896"/>
                    </a:moveTo>
                    <a:lnTo>
                      <a:pt x="4146" y="435"/>
                    </a:lnTo>
                    <a:cubicBezTo>
                      <a:pt x="3462" y="33"/>
                      <a:pt x="2832" y="0"/>
                      <a:pt x="2376" y="260"/>
                    </a:cubicBezTo>
                    <a:lnTo>
                      <a:pt x="858" y="1123"/>
                    </a:lnTo>
                    <a:cubicBezTo>
                      <a:pt x="400" y="1383"/>
                      <a:pt x="113" y="1937"/>
                      <a:pt x="106" y="2731"/>
                    </a:cubicBezTo>
                    <a:lnTo>
                      <a:pt x="0" y="7176"/>
                    </a:lnTo>
                    <a:lnTo>
                      <a:pt x="0" y="23015"/>
                    </a:lnTo>
                    <a:cubicBezTo>
                      <a:pt x="425" y="24123"/>
                      <a:pt x="1212" y="25167"/>
                      <a:pt x="2127" y="25702"/>
                    </a:cubicBezTo>
                    <a:lnTo>
                      <a:pt x="30214" y="42164"/>
                    </a:lnTo>
                    <a:cubicBezTo>
                      <a:pt x="30900" y="42563"/>
                      <a:pt x="31525" y="42600"/>
                      <a:pt x="31981" y="42341"/>
                    </a:cubicBezTo>
                    <a:lnTo>
                      <a:pt x="33500" y="41476"/>
                    </a:lnTo>
                    <a:cubicBezTo>
                      <a:pt x="33956" y="41216"/>
                      <a:pt x="34250" y="40660"/>
                      <a:pt x="34256" y="39867"/>
                    </a:cubicBezTo>
                    <a:lnTo>
                      <a:pt x="34699" y="21229"/>
                    </a:lnTo>
                    <a:cubicBezTo>
                      <a:pt x="34712" y="19640"/>
                      <a:pt x="33606" y="17696"/>
                      <a:pt x="32237" y="1689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2035;p52">
                <a:extLst>
                  <a:ext uri="{FF2B5EF4-FFF2-40B4-BE49-F238E27FC236}">
                    <a16:creationId xmlns:a16="http://schemas.microsoft.com/office/drawing/2014/main" id="{5D64F92E-CCC6-4DCF-A502-325FED3FB6E1}"/>
                  </a:ext>
                </a:extLst>
              </p:cNvPr>
              <p:cNvSpPr/>
              <p:nvPr/>
            </p:nvSpPr>
            <p:spPr>
              <a:xfrm>
                <a:off x="3340575" y="2261475"/>
                <a:ext cx="829475" cy="1061450"/>
              </a:xfrm>
              <a:custGeom>
                <a:avLst/>
                <a:gdLst/>
                <a:ahLst/>
                <a:cxnLst/>
                <a:rect l="l" t="t" r="r" b="b"/>
                <a:pathLst>
                  <a:path w="33179" h="42458" extrusionOk="0">
                    <a:moveTo>
                      <a:pt x="33161" y="21195"/>
                    </a:moveTo>
                    <a:cubicBezTo>
                      <a:pt x="33023" y="19793"/>
                      <a:pt x="32111" y="18219"/>
                      <a:pt x="30969" y="17417"/>
                    </a:cubicBezTo>
                    <a:lnTo>
                      <a:pt x="30895" y="17370"/>
                    </a:lnTo>
                    <a:cubicBezTo>
                      <a:pt x="30837" y="17331"/>
                      <a:pt x="30773" y="17291"/>
                      <a:pt x="30715" y="17255"/>
                    </a:cubicBezTo>
                    <a:lnTo>
                      <a:pt x="27918" y="15629"/>
                    </a:lnTo>
                    <a:lnTo>
                      <a:pt x="15909" y="8530"/>
                    </a:lnTo>
                    <a:lnTo>
                      <a:pt x="5980" y="2747"/>
                    </a:lnTo>
                    <a:lnTo>
                      <a:pt x="2629" y="796"/>
                    </a:lnTo>
                    <a:cubicBezTo>
                      <a:pt x="1261" y="0"/>
                      <a:pt x="125" y="642"/>
                      <a:pt x="109" y="2234"/>
                    </a:cubicBezTo>
                    <a:lnTo>
                      <a:pt x="1" y="6042"/>
                    </a:lnTo>
                    <a:lnTo>
                      <a:pt x="1" y="22522"/>
                    </a:lnTo>
                    <a:cubicBezTo>
                      <a:pt x="217" y="23923"/>
                      <a:pt x="1217" y="24670"/>
                      <a:pt x="2127" y="25200"/>
                    </a:cubicBezTo>
                    <a:lnTo>
                      <a:pt x="6182" y="27558"/>
                    </a:lnTo>
                    <a:lnTo>
                      <a:pt x="30213" y="41662"/>
                    </a:lnTo>
                    <a:cubicBezTo>
                      <a:pt x="31587" y="42458"/>
                      <a:pt x="32723" y="41812"/>
                      <a:pt x="32739" y="40226"/>
                    </a:cubicBezTo>
                    <a:lnTo>
                      <a:pt x="33127" y="26302"/>
                    </a:lnTo>
                    <a:lnTo>
                      <a:pt x="33127" y="26288"/>
                    </a:lnTo>
                    <a:lnTo>
                      <a:pt x="33179" y="21591"/>
                    </a:lnTo>
                    <a:cubicBezTo>
                      <a:pt x="33179" y="21461"/>
                      <a:pt x="33174" y="21327"/>
                      <a:pt x="33161" y="21195"/>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2036;p52">
                <a:extLst>
                  <a:ext uri="{FF2B5EF4-FFF2-40B4-BE49-F238E27FC236}">
                    <a16:creationId xmlns:a16="http://schemas.microsoft.com/office/drawing/2014/main" id="{A3108D8C-7974-41E3-B9CB-FFE54412083E}"/>
                  </a:ext>
                </a:extLst>
              </p:cNvPr>
              <p:cNvSpPr/>
              <p:nvPr/>
            </p:nvSpPr>
            <p:spPr>
              <a:xfrm>
                <a:off x="3369425" y="2301675"/>
                <a:ext cx="771775" cy="981050"/>
              </a:xfrm>
              <a:custGeom>
                <a:avLst/>
                <a:gdLst/>
                <a:ahLst/>
                <a:cxnLst/>
                <a:rect l="l" t="t" r="r" b="b"/>
                <a:pathLst>
                  <a:path w="30871" h="39242" extrusionOk="0">
                    <a:moveTo>
                      <a:pt x="30176" y="39242"/>
                    </a:moveTo>
                    <a:cubicBezTo>
                      <a:pt x="30109" y="39242"/>
                      <a:pt x="29927" y="39222"/>
                      <a:pt x="29637" y="39056"/>
                    </a:cubicBezTo>
                    <a:lnTo>
                      <a:pt x="5612" y="24955"/>
                    </a:lnTo>
                    <a:lnTo>
                      <a:pt x="1552" y="22594"/>
                    </a:lnTo>
                    <a:cubicBezTo>
                      <a:pt x="735" y="22117"/>
                      <a:pt x="156" y="21629"/>
                      <a:pt x="0" y="20816"/>
                    </a:cubicBezTo>
                    <a:lnTo>
                      <a:pt x="0" y="4434"/>
                    </a:lnTo>
                    <a:lnTo>
                      <a:pt x="107" y="658"/>
                    </a:lnTo>
                    <a:cubicBezTo>
                      <a:pt x="109" y="530"/>
                      <a:pt x="127" y="0"/>
                      <a:pt x="360" y="0"/>
                    </a:cubicBezTo>
                    <a:cubicBezTo>
                      <a:pt x="425" y="0"/>
                      <a:pt x="608" y="20"/>
                      <a:pt x="894" y="186"/>
                    </a:cubicBezTo>
                    <a:lnTo>
                      <a:pt x="14176" y="7920"/>
                    </a:lnTo>
                    <a:lnTo>
                      <a:pt x="26177" y="15013"/>
                    </a:lnTo>
                    <a:lnTo>
                      <a:pt x="28982" y="16644"/>
                    </a:lnTo>
                    <a:cubicBezTo>
                      <a:pt x="29001" y="16656"/>
                      <a:pt x="29178" y="16771"/>
                      <a:pt x="29178" y="16771"/>
                    </a:cubicBezTo>
                    <a:cubicBezTo>
                      <a:pt x="30035" y="17386"/>
                      <a:pt x="30754" y="18639"/>
                      <a:pt x="30859" y="19700"/>
                    </a:cubicBezTo>
                    <a:cubicBezTo>
                      <a:pt x="30866" y="19786"/>
                      <a:pt x="30871" y="19885"/>
                      <a:pt x="30871" y="19985"/>
                    </a:cubicBezTo>
                    <a:lnTo>
                      <a:pt x="30819" y="24667"/>
                    </a:lnTo>
                    <a:lnTo>
                      <a:pt x="30433" y="38585"/>
                    </a:lnTo>
                    <a:cubicBezTo>
                      <a:pt x="30431" y="38713"/>
                      <a:pt x="30414" y="39242"/>
                      <a:pt x="30176" y="3924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2037;p52">
                <a:extLst>
                  <a:ext uri="{FF2B5EF4-FFF2-40B4-BE49-F238E27FC236}">
                    <a16:creationId xmlns:a16="http://schemas.microsoft.com/office/drawing/2014/main" id="{91689BAC-96D0-4FB8-87E0-46D96D6A7155}"/>
                  </a:ext>
                </a:extLst>
              </p:cNvPr>
              <p:cNvSpPr/>
              <p:nvPr/>
            </p:nvSpPr>
            <p:spPr>
              <a:xfrm>
                <a:off x="3369425" y="2449100"/>
                <a:ext cx="403675" cy="427450"/>
              </a:xfrm>
              <a:custGeom>
                <a:avLst/>
                <a:gdLst/>
                <a:ahLst/>
                <a:cxnLst/>
                <a:rect l="l" t="t" r="r" b="b"/>
                <a:pathLst>
                  <a:path w="16147" h="17098" extrusionOk="0">
                    <a:moveTo>
                      <a:pt x="16146" y="3188"/>
                    </a:moveTo>
                    <a:lnTo>
                      <a:pt x="2240" y="17098"/>
                    </a:lnTo>
                    <a:lnTo>
                      <a:pt x="1552" y="16694"/>
                    </a:lnTo>
                    <a:cubicBezTo>
                      <a:pt x="734" y="16220"/>
                      <a:pt x="156" y="15732"/>
                      <a:pt x="0" y="14916"/>
                    </a:cubicBezTo>
                    <a:lnTo>
                      <a:pt x="0" y="10693"/>
                    </a:lnTo>
                    <a:lnTo>
                      <a:pt x="10696" y="0"/>
                    </a:lnTo>
                    <a:lnTo>
                      <a:pt x="14174" y="2024"/>
                    </a:ln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2038;p52">
                <a:extLst>
                  <a:ext uri="{FF2B5EF4-FFF2-40B4-BE49-F238E27FC236}">
                    <a16:creationId xmlns:a16="http://schemas.microsoft.com/office/drawing/2014/main" id="{29BAA749-947C-42E3-AF59-1F807FD5B42C}"/>
                  </a:ext>
                </a:extLst>
              </p:cNvPr>
              <p:cNvSpPr/>
              <p:nvPr/>
            </p:nvSpPr>
            <p:spPr>
              <a:xfrm>
                <a:off x="3506850" y="2576725"/>
                <a:ext cx="626500" cy="520500"/>
              </a:xfrm>
              <a:custGeom>
                <a:avLst/>
                <a:gdLst/>
                <a:ahLst/>
                <a:cxnLst/>
                <a:rect l="l" t="t" r="r" b="b"/>
                <a:pathLst>
                  <a:path w="25060" h="20820" extrusionOk="0">
                    <a:moveTo>
                      <a:pt x="25059" y="7575"/>
                    </a:moveTo>
                    <a:lnTo>
                      <a:pt x="11809" y="20819"/>
                    </a:lnTo>
                    <a:lnTo>
                      <a:pt x="117" y="13954"/>
                    </a:lnTo>
                    <a:lnTo>
                      <a:pt x="1" y="13885"/>
                    </a:lnTo>
                    <a:lnTo>
                      <a:pt x="13886" y="0"/>
                    </a:lnTo>
                    <a:lnTo>
                      <a:pt x="20680" y="4010"/>
                    </a:lnTo>
                    <a:lnTo>
                      <a:pt x="23485" y="5643"/>
                    </a:lnTo>
                    <a:lnTo>
                      <a:pt x="23680" y="5768"/>
                    </a:lnTo>
                    <a:cubicBezTo>
                      <a:pt x="24245" y="6173"/>
                      <a:pt x="24749" y="6853"/>
                      <a:pt x="25059" y="7575"/>
                    </a:cubicBez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2039;p52">
                <a:extLst>
                  <a:ext uri="{FF2B5EF4-FFF2-40B4-BE49-F238E27FC236}">
                    <a16:creationId xmlns:a16="http://schemas.microsoft.com/office/drawing/2014/main" id="{FBAED6EF-4236-4135-B22E-F4E0638608D7}"/>
                  </a:ext>
                </a:extLst>
              </p:cNvPr>
              <p:cNvSpPr/>
              <p:nvPr/>
            </p:nvSpPr>
            <p:spPr>
              <a:xfrm>
                <a:off x="3002000" y="979350"/>
                <a:ext cx="353275" cy="475550"/>
              </a:xfrm>
              <a:custGeom>
                <a:avLst/>
                <a:gdLst/>
                <a:ahLst/>
                <a:cxnLst/>
                <a:rect l="l" t="t" r="r" b="b"/>
                <a:pathLst>
                  <a:path w="14131" h="19022" extrusionOk="0">
                    <a:moveTo>
                      <a:pt x="11754" y="4889"/>
                    </a:moveTo>
                    <a:lnTo>
                      <a:pt x="13374" y="11396"/>
                    </a:lnTo>
                    <a:cubicBezTo>
                      <a:pt x="14130" y="14433"/>
                      <a:pt x="12281" y="17509"/>
                      <a:pt x="9245" y="18264"/>
                    </a:cubicBezTo>
                    <a:cubicBezTo>
                      <a:pt x="6208" y="19022"/>
                      <a:pt x="3133" y="17171"/>
                      <a:pt x="2378" y="14135"/>
                    </a:cubicBezTo>
                    <a:lnTo>
                      <a:pt x="757" y="7626"/>
                    </a:lnTo>
                    <a:cubicBezTo>
                      <a:pt x="1" y="4589"/>
                      <a:pt x="1851" y="1514"/>
                      <a:pt x="4886" y="758"/>
                    </a:cubicBezTo>
                    <a:cubicBezTo>
                      <a:pt x="7923" y="1"/>
                      <a:pt x="10998" y="1851"/>
                      <a:pt x="11754" y="4889"/>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2040;p52">
                <a:extLst>
                  <a:ext uri="{FF2B5EF4-FFF2-40B4-BE49-F238E27FC236}">
                    <a16:creationId xmlns:a16="http://schemas.microsoft.com/office/drawing/2014/main" id="{43CFB52D-7601-4DB4-B9C5-7C0A076000F4}"/>
                  </a:ext>
                </a:extLst>
              </p:cNvPr>
              <p:cNvSpPr/>
              <p:nvPr/>
            </p:nvSpPr>
            <p:spPr>
              <a:xfrm>
                <a:off x="5331100" y="1039950"/>
                <a:ext cx="162525" cy="218575"/>
              </a:xfrm>
              <a:custGeom>
                <a:avLst/>
                <a:gdLst/>
                <a:ahLst/>
                <a:cxnLst/>
                <a:rect l="l" t="t" r="r" b="b"/>
                <a:pathLst>
                  <a:path w="6501" h="8743" extrusionOk="0">
                    <a:moveTo>
                      <a:pt x="1097" y="2223"/>
                    </a:moveTo>
                    <a:lnTo>
                      <a:pt x="350" y="5226"/>
                    </a:lnTo>
                    <a:cubicBezTo>
                      <a:pt x="1" y="6628"/>
                      <a:pt x="853" y="8046"/>
                      <a:pt x="2255" y="8393"/>
                    </a:cubicBezTo>
                    <a:cubicBezTo>
                      <a:pt x="3655" y="8742"/>
                      <a:pt x="5073" y="7890"/>
                      <a:pt x="5422" y="6488"/>
                    </a:cubicBezTo>
                    <a:lnTo>
                      <a:pt x="6171" y="3486"/>
                    </a:lnTo>
                    <a:cubicBezTo>
                      <a:pt x="6500" y="2091"/>
                      <a:pt x="5647" y="692"/>
                      <a:pt x="4257" y="346"/>
                    </a:cubicBezTo>
                    <a:cubicBezTo>
                      <a:pt x="2868" y="0"/>
                      <a:pt x="1459" y="838"/>
                      <a:pt x="1097" y="2223"/>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2041;p52">
                <a:extLst>
                  <a:ext uri="{FF2B5EF4-FFF2-40B4-BE49-F238E27FC236}">
                    <a16:creationId xmlns:a16="http://schemas.microsoft.com/office/drawing/2014/main" id="{85E51447-28EB-4B87-AEEF-E1507B3DBCF0}"/>
                  </a:ext>
                </a:extLst>
              </p:cNvPr>
              <p:cNvSpPr/>
              <p:nvPr/>
            </p:nvSpPr>
            <p:spPr>
              <a:xfrm>
                <a:off x="5789575" y="862575"/>
                <a:ext cx="162850" cy="219150"/>
              </a:xfrm>
              <a:custGeom>
                <a:avLst/>
                <a:gdLst/>
                <a:ahLst/>
                <a:cxnLst/>
                <a:rect l="l" t="t" r="r" b="b"/>
                <a:pathLst>
                  <a:path w="6514" h="8766" extrusionOk="0">
                    <a:moveTo>
                      <a:pt x="1092" y="2254"/>
                    </a:moveTo>
                    <a:lnTo>
                      <a:pt x="344" y="5257"/>
                    </a:lnTo>
                    <a:cubicBezTo>
                      <a:pt x="1" y="6656"/>
                      <a:pt x="853" y="8070"/>
                      <a:pt x="2251" y="8418"/>
                    </a:cubicBezTo>
                    <a:cubicBezTo>
                      <a:pt x="3649" y="8766"/>
                      <a:pt x="5065" y="7918"/>
                      <a:pt x="5418" y="6521"/>
                    </a:cubicBezTo>
                    <a:lnTo>
                      <a:pt x="6165" y="3518"/>
                    </a:lnTo>
                    <a:cubicBezTo>
                      <a:pt x="6514" y="2116"/>
                      <a:pt x="5660" y="698"/>
                      <a:pt x="4260" y="349"/>
                    </a:cubicBezTo>
                    <a:cubicBezTo>
                      <a:pt x="2858" y="0"/>
                      <a:pt x="1440" y="854"/>
                      <a:pt x="1092" y="2256"/>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2042;p52">
                <a:extLst>
                  <a:ext uri="{FF2B5EF4-FFF2-40B4-BE49-F238E27FC236}">
                    <a16:creationId xmlns:a16="http://schemas.microsoft.com/office/drawing/2014/main" id="{9093E325-4A22-47F7-89F2-7BD90E4E61CC}"/>
                  </a:ext>
                </a:extLst>
              </p:cNvPr>
              <p:cNvSpPr/>
              <p:nvPr/>
            </p:nvSpPr>
            <p:spPr>
              <a:xfrm>
                <a:off x="3812050" y="1986850"/>
                <a:ext cx="163550" cy="220375"/>
              </a:xfrm>
              <a:custGeom>
                <a:avLst/>
                <a:gdLst/>
                <a:ahLst/>
                <a:cxnLst/>
                <a:rect l="l" t="t" r="r" b="b"/>
                <a:pathLst>
                  <a:path w="6542" h="8815" extrusionOk="0">
                    <a:moveTo>
                      <a:pt x="5434" y="2276"/>
                    </a:moveTo>
                    <a:lnTo>
                      <a:pt x="6181" y="5278"/>
                    </a:lnTo>
                    <a:cubicBezTo>
                      <a:pt x="6542" y="6683"/>
                      <a:pt x="5689" y="8113"/>
                      <a:pt x="4280" y="8464"/>
                    </a:cubicBezTo>
                    <a:cubicBezTo>
                      <a:pt x="2872" y="8814"/>
                      <a:pt x="1448" y="7951"/>
                      <a:pt x="1108" y="6541"/>
                    </a:cubicBezTo>
                    <a:lnTo>
                      <a:pt x="361" y="3538"/>
                    </a:lnTo>
                    <a:cubicBezTo>
                      <a:pt x="0" y="2132"/>
                      <a:pt x="853" y="702"/>
                      <a:pt x="2262" y="351"/>
                    </a:cubicBezTo>
                    <a:cubicBezTo>
                      <a:pt x="3670" y="1"/>
                      <a:pt x="5094" y="865"/>
                      <a:pt x="5434" y="2276"/>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2043;p52">
                <a:extLst>
                  <a:ext uri="{FF2B5EF4-FFF2-40B4-BE49-F238E27FC236}">
                    <a16:creationId xmlns:a16="http://schemas.microsoft.com/office/drawing/2014/main" id="{9A43890F-ADB6-4866-8A18-BE69A43A289C}"/>
                  </a:ext>
                </a:extLst>
              </p:cNvPr>
              <p:cNvSpPr/>
              <p:nvPr/>
            </p:nvSpPr>
            <p:spPr>
              <a:xfrm>
                <a:off x="3581575" y="1259275"/>
                <a:ext cx="81700" cy="110050"/>
              </a:xfrm>
              <a:custGeom>
                <a:avLst/>
                <a:gdLst/>
                <a:ahLst/>
                <a:cxnLst/>
                <a:rect l="l" t="t" r="r" b="b"/>
                <a:pathLst>
                  <a:path w="3268" h="4402" extrusionOk="0">
                    <a:moveTo>
                      <a:pt x="2701" y="1107"/>
                    </a:moveTo>
                    <a:lnTo>
                      <a:pt x="3073" y="2610"/>
                    </a:lnTo>
                    <a:cubicBezTo>
                      <a:pt x="3268" y="3316"/>
                      <a:pt x="2842" y="4045"/>
                      <a:pt x="2129" y="4224"/>
                    </a:cubicBezTo>
                    <a:cubicBezTo>
                      <a:pt x="1418" y="4402"/>
                      <a:pt x="697" y="3958"/>
                      <a:pt x="538" y="3241"/>
                    </a:cubicBezTo>
                    <a:lnTo>
                      <a:pt x="164" y="1739"/>
                    </a:lnTo>
                    <a:cubicBezTo>
                      <a:pt x="1" y="1043"/>
                      <a:pt x="427" y="346"/>
                      <a:pt x="1121" y="173"/>
                    </a:cubicBezTo>
                    <a:cubicBezTo>
                      <a:pt x="1814" y="0"/>
                      <a:pt x="2518" y="418"/>
                      <a:pt x="2701" y="1108"/>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2044;p52">
                <a:extLst>
                  <a:ext uri="{FF2B5EF4-FFF2-40B4-BE49-F238E27FC236}">
                    <a16:creationId xmlns:a16="http://schemas.microsoft.com/office/drawing/2014/main" id="{D82369FD-7C0D-4B13-82AE-7C786E39B205}"/>
                  </a:ext>
                </a:extLst>
              </p:cNvPr>
              <p:cNvSpPr/>
              <p:nvPr/>
            </p:nvSpPr>
            <p:spPr>
              <a:xfrm>
                <a:off x="3136425" y="1510225"/>
                <a:ext cx="580425" cy="1728925"/>
              </a:xfrm>
              <a:custGeom>
                <a:avLst/>
                <a:gdLst/>
                <a:ahLst/>
                <a:cxnLst/>
                <a:rect l="l" t="t" r="r" b="b"/>
                <a:pathLst>
                  <a:path w="23217" h="69157" extrusionOk="0">
                    <a:moveTo>
                      <a:pt x="11720" y="5087"/>
                    </a:moveTo>
                    <a:lnTo>
                      <a:pt x="22626" y="61935"/>
                    </a:lnTo>
                    <a:cubicBezTo>
                      <a:pt x="23217" y="65007"/>
                      <a:pt x="21203" y="67977"/>
                      <a:pt x="18129" y="68567"/>
                    </a:cubicBezTo>
                    <a:cubicBezTo>
                      <a:pt x="15055" y="69156"/>
                      <a:pt x="12087" y="67143"/>
                      <a:pt x="11497" y="64069"/>
                    </a:cubicBezTo>
                    <a:lnTo>
                      <a:pt x="590" y="7222"/>
                    </a:lnTo>
                    <a:cubicBezTo>
                      <a:pt x="1" y="4150"/>
                      <a:pt x="2015" y="1180"/>
                      <a:pt x="5087" y="590"/>
                    </a:cubicBezTo>
                    <a:cubicBezTo>
                      <a:pt x="8161" y="1"/>
                      <a:pt x="11131" y="2014"/>
                      <a:pt x="11720" y="5087"/>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2045;p52">
                <a:extLst>
                  <a:ext uri="{FF2B5EF4-FFF2-40B4-BE49-F238E27FC236}">
                    <a16:creationId xmlns:a16="http://schemas.microsoft.com/office/drawing/2014/main" id="{1D7E0100-E587-4609-9971-2EF095A06CBF}"/>
                  </a:ext>
                </a:extLst>
              </p:cNvPr>
              <p:cNvSpPr/>
              <p:nvPr/>
            </p:nvSpPr>
            <p:spPr>
              <a:xfrm>
                <a:off x="4812150" y="2570775"/>
                <a:ext cx="282350" cy="840700"/>
              </a:xfrm>
              <a:custGeom>
                <a:avLst/>
                <a:gdLst/>
                <a:ahLst/>
                <a:cxnLst/>
                <a:rect l="l" t="t" r="r" b="b"/>
                <a:pathLst>
                  <a:path w="11294" h="33628" extrusionOk="0">
                    <a:moveTo>
                      <a:pt x="5598" y="2473"/>
                    </a:moveTo>
                    <a:lnTo>
                      <a:pt x="298" y="30101"/>
                    </a:lnTo>
                    <a:cubicBezTo>
                      <a:pt x="1" y="31599"/>
                      <a:pt x="981" y="33051"/>
                      <a:pt x="2481" y="33339"/>
                    </a:cubicBezTo>
                    <a:cubicBezTo>
                      <a:pt x="3979" y="33627"/>
                      <a:pt x="5427" y="32640"/>
                      <a:pt x="5706" y="31139"/>
                    </a:cubicBezTo>
                    <a:lnTo>
                      <a:pt x="11007" y="3513"/>
                    </a:lnTo>
                    <a:cubicBezTo>
                      <a:pt x="11294" y="2019"/>
                      <a:pt x="10315" y="575"/>
                      <a:pt x="8821" y="289"/>
                    </a:cubicBezTo>
                    <a:cubicBezTo>
                      <a:pt x="7329" y="1"/>
                      <a:pt x="5884" y="979"/>
                      <a:pt x="5598" y="2473"/>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2046;p52">
                <a:extLst>
                  <a:ext uri="{FF2B5EF4-FFF2-40B4-BE49-F238E27FC236}">
                    <a16:creationId xmlns:a16="http://schemas.microsoft.com/office/drawing/2014/main" id="{BAE41073-2294-4055-8714-D140D33987F3}"/>
                  </a:ext>
                </a:extLst>
              </p:cNvPr>
              <p:cNvSpPr/>
              <p:nvPr/>
            </p:nvSpPr>
            <p:spPr>
              <a:xfrm>
                <a:off x="5191450" y="1349400"/>
                <a:ext cx="659900" cy="1965650"/>
              </a:xfrm>
              <a:custGeom>
                <a:avLst/>
                <a:gdLst/>
                <a:ahLst/>
                <a:cxnLst/>
                <a:rect l="l" t="t" r="r" b="b"/>
                <a:pathLst>
                  <a:path w="26396" h="78626" extrusionOk="0">
                    <a:moveTo>
                      <a:pt x="13071" y="5783"/>
                    </a:moveTo>
                    <a:lnTo>
                      <a:pt x="672" y="70416"/>
                    </a:lnTo>
                    <a:cubicBezTo>
                      <a:pt x="0" y="73908"/>
                      <a:pt x="2290" y="77285"/>
                      <a:pt x="5784" y="77955"/>
                    </a:cubicBezTo>
                    <a:cubicBezTo>
                      <a:pt x="9278" y="78626"/>
                      <a:pt x="12655" y="76336"/>
                      <a:pt x="13325" y="72842"/>
                    </a:cubicBezTo>
                    <a:lnTo>
                      <a:pt x="25724" y="8211"/>
                    </a:lnTo>
                    <a:cubicBezTo>
                      <a:pt x="26395" y="4719"/>
                      <a:pt x="24106" y="1340"/>
                      <a:pt x="20612" y="671"/>
                    </a:cubicBezTo>
                    <a:cubicBezTo>
                      <a:pt x="17119" y="1"/>
                      <a:pt x="13741" y="2289"/>
                      <a:pt x="13071" y="5783"/>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047;p52">
              <a:extLst>
                <a:ext uri="{FF2B5EF4-FFF2-40B4-BE49-F238E27FC236}">
                  <a16:creationId xmlns:a16="http://schemas.microsoft.com/office/drawing/2014/main" id="{8E7BAFCE-B60C-4093-A06A-A7A89B5E63D6}"/>
                </a:ext>
              </a:extLst>
            </p:cNvPr>
            <p:cNvSpPr/>
            <p:nvPr/>
          </p:nvSpPr>
          <p:spPr>
            <a:xfrm>
              <a:off x="5439544" y="2528435"/>
              <a:ext cx="1514044" cy="1714443"/>
            </a:xfrm>
            <a:custGeom>
              <a:avLst/>
              <a:gdLst/>
              <a:ahLst/>
              <a:cxnLst/>
              <a:rect l="l" t="t" r="r" b="b"/>
              <a:pathLst>
                <a:path w="131656" h="149082" extrusionOk="0">
                  <a:moveTo>
                    <a:pt x="131656" y="31068"/>
                  </a:moveTo>
                  <a:lnTo>
                    <a:pt x="111475" y="122205"/>
                  </a:lnTo>
                  <a:cubicBezTo>
                    <a:pt x="111475" y="122973"/>
                    <a:pt x="110979" y="123750"/>
                    <a:pt x="109975" y="124329"/>
                  </a:cubicBezTo>
                  <a:lnTo>
                    <a:pt x="69471" y="147917"/>
                  </a:lnTo>
                  <a:cubicBezTo>
                    <a:pt x="67463" y="149082"/>
                    <a:pt x="64192" y="149082"/>
                    <a:pt x="62185" y="147917"/>
                  </a:cubicBezTo>
                  <a:lnTo>
                    <a:pt x="21681" y="124329"/>
                  </a:lnTo>
                  <a:cubicBezTo>
                    <a:pt x="20677" y="123750"/>
                    <a:pt x="20179" y="122973"/>
                    <a:pt x="20179" y="122205"/>
                  </a:cubicBezTo>
                  <a:lnTo>
                    <a:pt x="0" y="31068"/>
                  </a:lnTo>
                  <a:cubicBezTo>
                    <a:pt x="0" y="30302"/>
                    <a:pt x="496" y="29533"/>
                    <a:pt x="1500" y="28951"/>
                  </a:cubicBezTo>
                  <a:lnTo>
                    <a:pt x="42005" y="5364"/>
                  </a:lnTo>
                  <a:cubicBezTo>
                    <a:pt x="51136" y="0"/>
                    <a:pt x="80159" y="0"/>
                    <a:pt x="89649" y="5364"/>
                  </a:cubicBezTo>
                  <a:lnTo>
                    <a:pt x="130156" y="28951"/>
                  </a:lnTo>
                  <a:cubicBezTo>
                    <a:pt x="131158" y="29533"/>
                    <a:pt x="131656" y="30302"/>
                    <a:pt x="131656" y="31068"/>
                  </a:cubicBezTo>
                  <a:close/>
                </a:path>
              </a:pathLst>
            </a:cu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عنوان 4">
            <a:extLst>
              <a:ext uri="{FF2B5EF4-FFF2-40B4-BE49-F238E27FC236}">
                <a16:creationId xmlns:a16="http://schemas.microsoft.com/office/drawing/2014/main" id="{8C548797-FA0A-4273-B0A2-0F92E72CFE47}"/>
              </a:ext>
            </a:extLst>
          </p:cNvPr>
          <p:cNvSpPr txBox="1">
            <a:spLocks noGrp="1"/>
          </p:cNvSpPr>
          <p:nvPr>
            <p:ph type="title"/>
          </p:nvPr>
        </p:nvSpPr>
        <p:spPr>
          <a:xfrm>
            <a:off x="429577" y="128588"/>
            <a:ext cx="2862262" cy="2443162"/>
          </a:xfrm>
          <a:prstGeom prst="rect">
            <a:avLst/>
          </a:prstGeom>
          <a:noFill/>
        </p:spPr>
        <p:txBody>
          <a:bodyPr wrap="square">
            <a:spAutoFit/>
          </a:bodyPr>
          <a:lstStyle/>
          <a:p>
            <a:r>
              <a:rPr lang="en-US" dirty="0"/>
              <a:t>Read The Data</a:t>
            </a:r>
            <a:endParaRPr lang="ar-JO" dirty="0"/>
          </a:p>
        </p:txBody>
      </p:sp>
      <p:pic>
        <p:nvPicPr>
          <p:cNvPr id="7" name="صورة 6" descr="صورة تحتوي على منضدة&#10;&#10;تم إنشاء الوصف تلقائياً">
            <a:extLst>
              <a:ext uri="{FF2B5EF4-FFF2-40B4-BE49-F238E27FC236}">
                <a16:creationId xmlns:a16="http://schemas.microsoft.com/office/drawing/2014/main" id="{74341FB7-FB38-4FE0-B121-81922ADDF4E7}"/>
              </a:ext>
            </a:extLst>
          </p:cNvPr>
          <p:cNvPicPr>
            <a:picLocks noChangeAspect="1"/>
          </p:cNvPicPr>
          <p:nvPr/>
        </p:nvPicPr>
        <p:blipFill>
          <a:blip r:embed="rId2"/>
          <a:stretch>
            <a:fillRect/>
          </a:stretch>
        </p:blipFill>
        <p:spPr>
          <a:xfrm>
            <a:off x="320496" y="1079579"/>
            <a:ext cx="6211167" cy="3642873"/>
          </a:xfrm>
          <a:prstGeom prst="rect">
            <a:avLst/>
          </a:prstGeom>
        </p:spPr>
      </p:pic>
      <p:grpSp>
        <p:nvGrpSpPr>
          <p:cNvPr id="8" name="Google Shape;1336;p46">
            <a:extLst>
              <a:ext uri="{FF2B5EF4-FFF2-40B4-BE49-F238E27FC236}">
                <a16:creationId xmlns:a16="http://schemas.microsoft.com/office/drawing/2014/main" id="{5EC09859-C2BE-4461-A2B6-4E38023FF80E}"/>
              </a:ext>
            </a:extLst>
          </p:cNvPr>
          <p:cNvGrpSpPr/>
          <p:nvPr/>
        </p:nvGrpSpPr>
        <p:grpSpPr>
          <a:xfrm>
            <a:off x="5852163" y="271983"/>
            <a:ext cx="3164226" cy="4450469"/>
            <a:chOff x="3656468" y="2596314"/>
            <a:chExt cx="1320518" cy="1857303"/>
          </a:xfrm>
        </p:grpSpPr>
        <p:sp>
          <p:nvSpPr>
            <p:cNvPr id="9" name="Google Shape;1337;p46">
              <a:extLst>
                <a:ext uri="{FF2B5EF4-FFF2-40B4-BE49-F238E27FC236}">
                  <a16:creationId xmlns:a16="http://schemas.microsoft.com/office/drawing/2014/main" id="{4330E3CC-36D5-47FA-8079-A6EB64DBFAE5}"/>
                </a:ext>
              </a:extLst>
            </p:cNvPr>
            <p:cNvSpPr/>
            <p:nvPr/>
          </p:nvSpPr>
          <p:spPr>
            <a:xfrm>
              <a:off x="3912490" y="4285895"/>
              <a:ext cx="1064496" cy="167722"/>
            </a:xfrm>
            <a:custGeom>
              <a:avLst/>
              <a:gdLst/>
              <a:ahLst/>
              <a:cxnLst/>
              <a:rect l="l" t="t" r="r" b="b"/>
              <a:pathLst>
                <a:path w="45467" h="7163" extrusionOk="0">
                  <a:moveTo>
                    <a:pt x="22733" y="1"/>
                  </a:moveTo>
                  <a:cubicBezTo>
                    <a:pt x="10179" y="1"/>
                    <a:pt x="1" y="1605"/>
                    <a:pt x="1" y="3582"/>
                  </a:cubicBezTo>
                  <a:cubicBezTo>
                    <a:pt x="1" y="5560"/>
                    <a:pt x="10178" y="7162"/>
                    <a:pt x="22733" y="7162"/>
                  </a:cubicBezTo>
                  <a:cubicBezTo>
                    <a:pt x="35288" y="7162"/>
                    <a:pt x="45466" y="5560"/>
                    <a:pt x="45466" y="3582"/>
                  </a:cubicBezTo>
                  <a:cubicBezTo>
                    <a:pt x="45466" y="1605"/>
                    <a:pt x="35287" y="1"/>
                    <a:pt x="22733" y="1"/>
                  </a:cubicBezTo>
                  <a:close/>
                </a:path>
              </a:pathLst>
            </a:cu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38;p46">
              <a:extLst>
                <a:ext uri="{FF2B5EF4-FFF2-40B4-BE49-F238E27FC236}">
                  <a16:creationId xmlns:a16="http://schemas.microsoft.com/office/drawing/2014/main" id="{373FBF13-82B6-4E52-823D-343CA195DF6B}"/>
                </a:ext>
              </a:extLst>
            </p:cNvPr>
            <p:cNvSpPr/>
            <p:nvPr/>
          </p:nvSpPr>
          <p:spPr>
            <a:xfrm>
              <a:off x="4424012" y="2706866"/>
              <a:ext cx="151010" cy="201336"/>
            </a:xfrm>
            <a:custGeom>
              <a:avLst/>
              <a:gdLst/>
              <a:ahLst/>
              <a:cxnLst/>
              <a:rect l="l" t="t" r="r" b="b"/>
              <a:pathLst>
                <a:path w="9029" h="12038" extrusionOk="0">
                  <a:moveTo>
                    <a:pt x="3268" y="1"/>
                  </a:moveTo>
                  <a:cubicBezTo>
                    <a:pt x="2131" y="422"/>
                    <a:pt x="1609" y="1709"/>
                    <a:pt x="1253" y="2869"/>
                  </a:cubicBezTo>
                  <a:cubicBezTo>
                    <a:pt x="545" y="5190"/>
                    <a:pt x="0" y="7711"/>
                    <a:pt x="767" y="10015"/>
                  </a:cubicBezTo>
                  <a:cubicBezTo>
                    <a:pt x="1042" y="10838"/>
                    <a:pt x="1550" y="11669"/>
                    <a:pt x="2374" y="11944"/>
                  </a:cubicBezTo>
                  <a:cubicBezTo>
                    <a:pt x="2564" y="12008"/>
                    <a:pt x="2762" y="12037"/>
                    <a:pt x="2961" y="12037"/>
                  </a:cubicBezTo>
                  <a:cubicBezTo>
                    <a:pt x="3433" y="12037"/>
                    <a:pt x="3911" y="11871"/>
                    <a:pt x="4305" y="11603"/>
                  </a:cubicBezTo>
                  <a:cubicBezTo>
                    <a:pt x="4698" y="11333"/>
                    <a:pt x="5110" y="10945"/>
                    <a:pt x="5557" y="10945"/>
                  </a:cubicBezTo>
                  <a:cubicBezTo>
                    <a:pt x="5627" y="10945"/>
                    <a:pt x="5698" y="10954"/>
                    <a:pt x="5770" y="10975"/>
                  </a:cubicBezTo>
                  <a:cubicBezTo>
                    <a:pt x="5917" y="11018"/>
                    <a:pt x="6047" y="11109"/>
                    <a:pt x="6183" y="11181"/>
                  </a:cubicBezTo>
                  <a:cubicBezTo>
                    <a:pt x="6447" y="11321"/>
                    <a:pt x="6745" y="11389"/>
                    <a:pt x="7044" y="11389"/>
                  </a:cubicBezTo>
                  <a:cubicBezTo>
                    <a:pt x="7458" y="11389"/>
                    <a:pt x="7872" y="11258"/>
                    <a:pt x="8198" y="11002"/>
                  </a:cubicBezTo>
                  <a:cubicBezTo>
                    <a:pt x="8760" y="10561"/>
                    <a:pt x="9028" y="9779"/>
                    <a:pt x="8856" y="9087"/>
                  </a:cubicBezTo>
                  <a:cubicBezTo>
                    <a:pt x="8649" y="8264"/>
                    <a:pt x="7922" y="7689"/>
                    <a:pt x="7493" y="6956"/>
                  </a:cubicBezTo>
                  <a:cubicBezTo>
                    <a:pt x="6421" y="5128"/>
                    <a:pt x="7339" y="2619"/>
                    <a:pt x="6275" y="784"/>
                  </a:cubicBezTo>
                  <a:lnTo>
                    <a:pt x="32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39;p46">
              <a:extLst>
                <a:ext uri="{FF2B5EF4-FFF2-40B4-BE49-F238E27FC236}">
                  <a16:creationId xmlns:a16="http://schemas.microsoft.com/office/drawing/2014/main" id="{DEAAE7F9-C5AC-451A-BD38-BFF1C436BCD9}"/>
                </a:ext>
              </a:extLst>
            </p:cNvPr>
            <p:cNvSpPr/>
            <p:nvPr/>
          </p:nvSpPr>
          <p:spPr>
            <a:xfrm>
              <a:off x="4494190" y="2916464"/>
              <a:ext cx="459653" cy="296551"/>
            </a:xfrm>
            <a:custGeom>
              <a:avLst/>
              <a:gdLst/>
              <a:ahLst/>
              <a:cxnLst/>
              <a:rect l="l" t="t" r="r" b="b"/>
              <a:pathLst>
                <a:path w="27483" h="17731" extrusionOk="0">
                  <a:moveTo>
                    <a:pt x="1808" y="0"/>
                  </a:moveTo>
                  <a:cubicBezTo>
                    <a:pt x="188" y="875"/>
                    <a:pt x="0" y="2907"/>
                    <a:pt x="484" y="4636"/>
                  </a:cubicBezTo>
                  <a:cubicBezTo>
                    <a:pt x="2506" y="11878"/>
                    <a:pt x="8691" y="17731"/>
                    <a:pt x="9599" y="17731"/>
                  </a:cubicBezTo>
                  <a:cubicBezTo>
                    <a:pt x="10507" y="17731"/>
                    <a:pt x="22293" y="10918"/>
                    <a:pt x="22386" y="10885"/>
                  </a:cubicBezTo>
                  <a:cubicBezTo>
                    <a:pt x="22764" y="11019"/>
                    <a:pt x="23132" y="11079"/>
                    <a:pt x="23483" y="11079"/>
                  </a:cubicBezTo>
                  <a:cubicBezTo>
                    <a:pt x="25131" y="11079"/>
                    <a:pt x="26436" y="9777"/>
                    <a:pt x="26911" y="8790"/>
                  </a:cubicBezTo>
                  <a:cubicBezTo>
                    <a:pt x="27171" y="8252"/>
                    <a:pt x="26782" y="8034"/>
                    <a:pt x="26764" y="7778"/>
                  </a:cubicBezTo>
                  <a:cubicBezTo>
                    <a:pt x="26754" y="7644"/>
                    <a:pt x="26940" y="6866"/>
                    <a:pt x="26913" y="6766"/>
                  </a:cubicBezTo>
                  <a:cubicBezTo>
                    <a:pt x="26843" y="6476"/>
                    <a:pt x="26454" y="6412"/>
                    <a:pt x="26034" y="6412"/>
                  </a:cubicBezTo>
                  <a:cubicBezTo>
                    <a:pt x="25698" y="6412"/>
                    <a:pt x="25343" y="6453"/>
                    <a:pt x="25116" y="6453"/>
                  </a:cubicBezTo>
                  <a:cubicBezTo>
                    <a:pt x="24945" y="6453"/>
                    <a:pt x="24848" y="6429"/>
                    <a:pt x="24891" y="6345"/>
                  </a:cubicBezTo>
                  <a:cubicBezTo>
                    <a:pt x="24989" y="6091"/>
                    <a:pt x="25226" y="5495"/>
                    <a:pt x="25733" y="5174"/>
                  </a:cubicBezTo>
                  <a:cubicBezTo>
                    <a:pt x="26723" y="4546"/>
                    <a:pt x="27482" y="3849"/>
                    <a:pt x="27482" y="3585"/>
                  </a:cubicBezTo>
                  <a:cubicBezTo>
                    <a:pt x="27482" y="3522"/>
                    <a:pt x="27432" y="3494"/>
                    <a:pt x="27345" y="3494"/>
                  </a:cubicBezTo>
                  <a:cubicBezTo>
                    <a:pt x="26807" y="3494"/>
                    <a:pt x="24862" y="4549"/>
                    <a:pt x="24661" y="4755"/>
                  </a:cubicBezTo>
                  <a:cubicBezTo>
                    <a:pt x="23979" y="5455"/>
                    <a:pt x="23174" y="6946"/>
                    <a:pt x="22846" y="7587"/>
                  </a:cubicBezTo>
                  <a:cubicBezTo>
                    <a:pt x="22499" y="8219"/>
                    <a:pt x="22125" y="8577"/>
                    <a:pt x="21152" y="9003"/>
                  </a:cubicBezTo>
                  <a:cubicBezTo>
                    <a:pt x="16780" y="10859"/>
                    <a:pt x="11383" y="12463"/>
                    <a:pt x="10275" y="13201"/>
                  </a:cubicBezTo>
                  <a:cubicBezTo>
                    <a:pt x="9385" y="12884"/>
                    <a:pt x="5373" y="4510"/>
                    <a:pt x="4033" y="1981"/>
                  </a:cubicBezTo>
                  <a:cubicBezTo>
                    <a:pt x="3157" y="327"/>
                    <a:pt x="1808" y="0"/>
                    <a:pt x="18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40;p46">
              <a:extLst>
                <a:ext uri="{FF2B5EF4-FFF2-40B4-BE49-F238E27FC236}">
                  <a16:creationId xmlns:a16="http://schemas.microsoft.com/office/drawing/2014/main" id="{BA614459-142C-485A-B235-FF0A1EE6F66B}"/>
                </a:ext>
              </a:extLst>
            </p:cNvPr>
            <p:cNvSpPr/>
            <p:nvPr/>
          </p:nvSpPr>
          <p:spPr>
            <a:xfrm>
              <a:off x="4490510" y="2912885"/>
              <a:ext cx="128348" cy="170194"/>
            </a:xfrm>
            <a:custGeom>
              <a:avLst/>
              <a:gdLst/>
              <a:ahLst/>
              <a:cxnLst/>
              <a:rect l="l" t="t" r="r" b="b"/>
              <a:pathLst>
                <a:path w="7674" h="10176" extrusionOk="0">
                  <a:moveTo>
                    <a:pt x="1556" y="0"/>
                  </a:moveTo>
                  <a:lnTo>
                    <a:pt x="249" y="6419"/>
                  </a:lnTo>
                  <a:cubicBezTo>
                    <a:pt x="124" y="6878"/>
                    <a:pt x="0" y="7364"/>
                    <a:pt x="124" y="7824"/>
                  </a:cubicBezTo>
                  <a:cubicBezTo>
                    <a:pt x="216" y="8162"/>
                    <a:pt x="433" y="8450"/>
                    <a:pt x="651" y="8726"/>
                  </a:cubicBezTo>
                  <a:cubicBezTo>
                    <a:pt x="905" y="9045"/>
                    <a:pt x="1168" y="9361"/>
                    <a:pt x="1436" y="9669"/>
                  </a:cubicBezTo>
                  <a:cubicBezTo>
                    <a:pt x="1567" y="9819"/>
                    <a:pt x="1706" y="9973"/>
                    <a:pt x="1888" y="10057"/>
                  </a:cubicBezTo>
                  <a:cubicBezTo>
                    <a:pt x="2023" y="10119"/>
                    <a:pt x="2174" y="10139"/>
                    <a:pt x="2322" y="10153"/>
                  </a:cubicBezTo>
                  <a:cubicBezTo>
                    <a:pt x="2495" y="10168"/>
                    <a:pt x="2669" y="10176"/>
                    <a:pt x="2842" y="10176"/>
                  </a:cubicBezTo>
                  <a:cubicBezTo>
                    <a:pt x="3544" y="10176"/>
                    <a:pt x="4242" y="10051"/>
                    <a:pt x="4902" y="9806"/>
                  </a:cubicBezTo>
                  <a:cubicBezTo>
                    <a:pt x="5777" y="9481"/>
                    <a:pt x="6816" y="9162"/>
                    <a:pt x="7674" y="8470"/>
                  </a:cubicBezTo>
                  <a:cubicBezTo>
                    <a:pt x="7046" y="6873"/>
                    <a:pt x="6183" y="5428"/>
                    <a:pt x="5555" y="3831"/>
                  </a:cubicBezTo>
                  <a:cubicBezTo>
                    <a:pt x="5409" y="3458"/>
                    <a:pt x="5262" y="3084"/>
                    <a:pt x="5075" y="2730"/>
                  </a:cubicBezTo>
                  <a:cubicBezTo>
                    <a:pt x="4344" y="1340"/>
                    <a:pt x="3086" y="357"/>
                    <a:pt x="15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41;p46">
              <a:extLst>
                <a:ext uri="{FF2B5EF4-FFF2-40B4-BE49-F238E27FC236}">
                  <a16:creationId xmlns:a16="http://schemas.microsoft.com/office/drawing/2014/main" id="{16655F47-A040-4685-8EF2-42D5D5887A7B}"/>
                </a:ext>
              </a:extLst>
            </p:cNvPr>
            <p:cNvSpPr/>
            <p:nvPr/>
          </p:nvSpPr>
          <p:spPr>
            <a:xfrm>
              <a:off x="4530349" y="2982661"/>
              <a:ext cx="61431" cy="100333"/>
            </a:xfrm>
            <a:custGeom>
              <a:avLst/>
              <a:gdLst/>
              <a:ahLst/>
              <a:cxnLst/>
              <a:rect l="l" t="t" r="r" b="b"/>
              <a:pathLst>
                <a:path w="3673" h="5999" extrusionOk="0">
                  <a:moveTo>
                    <a:pt x="417" y="0"/>
                  </a:moveTo>
                  <a:cubicBezTo>
                    <a:pt x="287" y="0"/>
                    <a:pt x="156" y="89"/>
                    <a:pt x="90" y="207"/>
                  </a:cubicBezTo>
                  <a:cubicBezTo>
                    <a:pt x="6" y="354"/>
                    <a:pt x="0" y="531"/>
                    <a:pt x="2" y="699"/>
                  </a:cubicBezTo>
                  <a:cubicBezTo>
                    <a:pt x="9" y="1347"/>
                    <a:pt x="110" y="1992"/>
                    <a:pt x="303" y="2611"/>
                  </a:cubicBezTo>
                  <a:lnTo>
                    <a:pt x="101" y="5979"/>
                  </a:lnTo>
                  <a:cubicBezTo>
                    <a:pt x="103" y="5982"/>
                    <a:pt x="104" y="5984"/>
                    <a:pt x="106" y="5987"/>
                  </a:cubicBezTo>
                  <a:cubicBezTo>
                    <a:pt x="229" y="5994"/>
                    <a:pt x="353" y="5998"/>
                    <a:pt x="476" y="5998"/>
                  </a:cubicBezTo>
                  <a:cubicBezTo>
                    <a:pt x="1173" y="5998"/>
                    <a:pt x="1864" y="5875"/>
                    <a:pt x="2519" y="5634"/>
                  </a:cubicBezTo>
                  <a:cubicBezTo>
                    <a:pt x="2883" y="5498"/>
                    <a:pt x="3277" y="5359"/>
                    <a:pt x="3672" y="5199"/>
                  </a:cubicBezTo>
                  <a:cubicBezTo>
                    <a:pt x="3268" y="3301"/>
                    <a:pt x="1975" y="1692"/>
                    <a:pt x="715" y="191"/>
                  </a:cubicBezTo>
                  <a:cubicBezTo>
                    <a:pt x="658" y="122"/>
                    <a:pt x="597" y="51"/>
                    <a:pt x="514" y="18"/>
                  </a:cubicBezTo>
                  <a:cubicBezTo>
                    <a:pt x="482" y="6"/>
                    <a:pt x="449" y="0"/>
                    <a:pt x="4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42;p46">
              <a:extLst>
                <a:ext uri="{FF2B5EF4-FFF2-40B4-BE49-F238E27FC236}">
                  <a16:creationId xmlns:a16="http://schemas.microsoft.com/office/drawing/2014/main" id="{B858E958-63DE-48A3-B16B-8C2D39E66540}"/>
                </a:ext>
              </a:extLst>
            </p:cNvPr>
            <p:cNvSpPr/>
            <p:nvPr/>
          </p:nvSpPr>
          <p:spPr>
            <a:xfrm>
              <a:off x="4318477" y="2846670"/>
              <a:ext cx="164290" cy="127930"/>
            </a:xfrm>
            <a:custGeom>
              <a:avLst/>
              <a:gdLst/>
              <a:ahLst/>
              <a:cxnLst/>
              <a:rect l="l" t="t" r="r" b="b"/>
              <a:pathLst>
                <a:path w="9823" h="7649" extrusionOk="0">
                  <a:moveTo>
                    <a:pt x="3970" y="0"/>
                  </a:moveTo>
                  <a:cubicBezTo>
                    <a:pt x="3970" y="0"/>
                    <a:pt x="4235" y="2334"/>
                    <a:pt x="4198" y="2749"/>
                  </a:cubicBezTo>
                  <a:cubicBezTo>
                    <a:pt x="4161" y="3164"/>
                    <a:pt x="1" y="4543"/>
                    <a:pt x="1" y="4543"/>
                  </a:cubicBezTo>
                  <a:lnTo>
                    <a:pt x="4004" y="6771"/>
                  </a:lnTo>
                  <a:lnTo>
                    <a:pt x="9822" y="7648"/>
                  </a:lnTo>
                  <a:lnTo>
                    <a:pt x="9822" y="7648"/>
                  </a:lnTo>
                  <a:lnTo>
                    <a:pt x="9802" y="3284"/>
                  </a:lnTo>
                  <a:cubicBezTo>
                    <a:pt x="9802" y="3284"/>
                    <a:pt x="9082" y="3136"/>
                    <a:pt x="8440" y="2862"/>
                  </a:cubicBezTo>
                  <a:cubicBezTo>
                    <a:pt x="8116" y="2725"/>
                    <a:pt x="8160" y="615"/>
                    <a:pt x="8160" y="615"/>
                  </a:cubicBezTo>
                  <a:lnTo>
                    <a:pt x="39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43;p46">
              <a:extLst>
                <a:ext uri="{FF2B5EF4-FFF2-40B4-BE49-F238E27FC236}">
                  <a16:creationId xmlns:a16="http://schemas.microsoft.com/office/drawing/2014/main" id="{0E4E5257-530B-4E47-ACD3-9C9C35D562AE}"/>
                </a:ext>
              </a:extLst>
            </p:cNvPr>
            <p:cNvSpPr/>
            <p:nvPr/>
          </p:nvSpPr>
          <p:spPr>
            <a:xfrm>
              <a:off x="4278738" y="3774557"/>
              <a:ext cx="144069" cy="538411"/>
            </a:xfrm>
            <a:custGeom>
              <a:avLst/>
              <a:gdLst/>
              <a:ahLst/>
              <a:cxnLst/>
              <a:rect l="l" t="t" r="r" b="b"/>
              <a:pathLst>
                <a:path w="8614" h="32192" extrusionOk="0">
                  <a:moveTo>
                    <a:pt x="6688" y="0"/>
                  </a:moveTo>
                  <a:cubicBezTo>
                    <a:pt x="5760" y="0"/>
                    <a:pt x="4659" y="672"/>
                    <a:pt x="3848" y="1990"/>
                  </a:cubicBezTo>
                  <a:cubicBezTo>
                    <a:pt x="3544" y="2484"/>
                    <a:pt x="3277" y="2999"/>
                    <a:pt x="3048" y="3530"/>
                  </a:cubicBezTo>
                  <a:cubicBezTo>
                    <a:pt x="2948" y="3756"/>
                    <a:pt x="2856" y="3984"/>
                    <a:pt x="2762" y="4228"/>
                  </a:cubicBezTo>
                  <a:lnTo>
                    <a:pt x="2759" y="4235"/>
                  </a:lnTo>
                  <a:cubicBezTo>
                    <a:pt x="2457" y="5023"/>
                    <a:pt x="2200" y="5828"/>
                    <a:pt x="1987" y="6644"/>
                  </a:cubicBezTo>
                  <a:lnTo>
                    <a:pt x="1970" y="6733"/>
                  </a:lnTo>
                  <a:cubicBezTo>
                    <a:pt x="1897" y="6974"/>
                    <a:pt x="1838" y="7219"/>
                    <a:pt x="1779" y="7464"/>
                  </a:cubicBezTo>
                  <a:lnTo>
                    <a:pt x="1768" y="7519"/>
                  </a:lnTo>
                  <a:cubicBezTo>
                    <a:pt x="1706" y="7773"/>
                    <a:pt x="1652" y="8029"/>
                    <a:pt x="1596" y="8291"/>
                  </a:cubicBezTo>
                  <a:cubicBezTo>
                    <a:pt x="1595" y="8300"/>
                    <a:pt x="1595" y="8300"/>
                    <a:pt x="1593" y="8307"/>
                  </a:cubicBezTo>
                  <a:cubicBezTo>
                    <a:pt x="1" y="15855"/>
                    <a:pt x="760" y="26225"/>
                    <a:pt x="405" y="31907"/>
                  </a:cubicBezTo>
                  <a:cubicBezTo>
                    <a:pt x="487" y="31932"/>
                    <a:pt x="2568" y="32191"/>
                    <a:pt x="2568" y="32191"/>
                  </a:cubicBezTo>
                  <a:cubicBezTo>
                    <a:pt x="2568" y="32191"/>
                    <a:pt x="7492" y="8240"/>
                    <a:pt x="8385" y="3653"/>
                  </a:cubicBezTo>
                  <a:cubicBezTo>
                    <a:pt x="8445" y="3332"/>
                    <a:pt x="8486" y="3032"/>
                    <a:pt x="8498" y="2765"/>
                  </a:cubicBezTo>
                  <a:cubicBezTo>
                    <a:pt x="8613" y="909"/>
                    <a:pt x="7767" y="0"/>
                    <a:pt x="66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44;p46">
              <a:extLst>
                <a:ext uri="{FF2B5EF4-FFF2-40B4-BE49-F238E27FC236}">
                  <a16:creationId xmlns:a16="http://schemas.microsoft.com/office/drawing/2014/main" id="{AB64071D-71E1-477C-A169-B9A44938BEEC}"/>
                </a:ext>
              </a:extLst>
            </p:cNvPr>
            <p:cNvSpPr/>
            <p:nvPr/>
          </p:nvSpPr>
          <p:spPr>
            <a:xfrm>
              <a:off x="4307104" y="3379445"/>
              <a:ext cx="155927" cy="495779"/>
            </a:xfrm>
            <a:custGeom>
              <a:avLst/>
              <a:gdLst/>
              <a:ahLst/>
              <a:cxnLst/>
              <a:rect l="l" t="t" r="r" b="b"/>
              <a:pathLst>
                <a:path w="9323" h="29643" extrusionOk="0">
                  <a:moveTo>
                    <a:pt x="6718" y="1"/>
                  </a:moveTo>
                  <a:cubicBezTo>
                    <a:pt x="3613" y="1"/>
                    <a:pt x="0" y="3341"/>
                    <a:pt x="22" y="8096"/>
                  </a:cubicBezTo>
                  <a:cubicBezTo>
                    <a:pt x="30" y="8196"/>
                    <a:pt x="30" y="8296"/>
                    <a:pt x="37" y="8403"/>
                  </a:cubicBezTo>
                  <a:cubicBezTo>
                    <a:pt x="63" y="10277"/>
                    <a:pt x="163" y="13599"/>
                    <a:pt x="321" y="17047"/>
                  </a:cubicBezTo>
                  <a:cubicBezTo>
                    <a:pt x="454" y="19853"/>
                    <a:pt x="604" y="22735"/>
                    <a:pt x="779" y="24974"/>
                  </a:cubicBezTo>
                  <a:lnTo>
                    <a:pt x="787" y="24998"/>
                  </a:lnTo>
                  <a:cubicBezTo>
                    <a:pt x="787" y="25007"/>
                    <a:pt x="787" y="25007"/>
                    <a:pt x="795" y="25015"/>
                  </a:cubicBezTo>
                  <a:lnTo>
                    <a:pt x="795" y="25032"/>
                  </a:lnTo>
                  <a:cubicBezTo>
                    <a:pt x="879" y="26181"/>
                    <a:pt x="971" y="27147"/>
                    <a:pt x="1062" y="27855"/>
                  </a:cubicBezTo>
                  <a:lnTo>
                    <a:pt x="1062" y="27862"/>
                  </a:lnTo>
                  <a:cubicBezTo>
                    <a:pt x="1121" y="28212"/>
                    <a:pt x="1345" y="28579"/>
                    <a:pt x="1679" y="28878"/>
                  </a:cubicBezTo>
                  <a:cubicBezTo>
                    <a:pt x="1837" y="29011"/>
                    <a:pt x="2028" y="29154"/>
                    <a:pt x="2228" y="29254"/>
                  </a:cubicBezTo>
                  <a:cubicBezTo>
                    <a:pt x="2661" y="29493"/>
                    <a:pt x="3178" y="29642"/>
                    <a:pt x="3710" y="29642"/>
                  </a:cubicBezTo>
                  <a:cubicBezTo>
                    <a:pt x="4956" y="29642"/>
                    <a:pt x="6283" y="28821"/>
                    <a:pt x="6808" y="26405"/>
                  </a:cubicBezTo>
                  <a:lnTo>
                    <a:pt x="6808" y="26389"/>
                  </a:lnTo>
                  <a:cubicBezTo>
                    <a:pt x="6893" y="25968"/>
                    <a:pt x="6952" y="25543"/>
                    <a:pt x="6982" y="25115"/>
                  </a:cubicBezTo>
                  <a:cubicBezTo>
                    <a:pt x="7049" y="24374"/>
                    <a:pt x="7207" y="22800"/>
                    <a:pt x="7423" y="20826"/>
                  </a:cubicBezTo>
                  <a:cubicBezTo>
                    <a:pt x="7715" y="18196"/>
                    <a:pt x="8089" y="14874"/>
                    <a:pt x="8430" y="11925"/>
                  </a:cubicBezTo>
                  <a:cubicBezTo>
                    <a:pt x="8830" y="8420"/>
                    <a:pt x="9164" y="5448"/>
                    <a:pt x="9222" y="4824"/>
                  </a:cubicBezTo>
                  <a:cubicBezTo>
                    <a:pt x="9272" y="4175"/>
                    <a:pt x="9322" y="3393"/>
                    <a:pt x="9305" y="2675"/>
                  </a:cubicBezTo>
                  <a:cubicBezTo>
                    <a:pt x="9297" y="1693"/>
                    <a:pt x="9172" y="835"/>
                    <a:pt x="8797" y="585"/>
                  </a:cubicBezTo>
                  <a:cubicBezTo>
                    <a:pt x="8754" y="563"/>
                    <a:pt x="8713" y="538"/>
                    <a:pt x="8673" y="511"/>
                  </a:cubicBezTo>
                  <a:cubicBezTo>
                    <a:pt x="8636" y="488"/>
                    <a:pt x="8596" y="468"/>
                    <a:pt x="8556" y="453"/>
                  </a:cubicBezTo>
                  <a:cubicBezTo>
                    <a:pt x="7990" y="145"/>
                    <a:pt x="7365" y="1"/>
                    <a:pt x="67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45;p46">
              <a:extLst>
                <a:ext uri="{FF2B5EF4-FFF2-40B4-BE49-F238E27FC236}">
                  <a16:creationId xmlns:a16="http://schemas.microsoft.com/office/drawing/2014/main" id="{AB5BD311-6D42-407F-B01F-8B364C77C22E}"/>
                </a:ext>
              </a:extLst>
            </p:cNvPr>
            <p:cNvSpPr/>
            <p:nvPr/>
          </p:nvSpPr>
          <p:spPr>
            <a:xfrm>
              <a:off x="4305364" y="3797503"/>
              <a:ext cx="30941" cy="117660"/>
            </a:xfrm>
            <a:custGeom>
              <a:avLst/>
              <a:gdLst/>
              <a:ahLst/>
              <a:cxnLst/>
              <a:rect l="l" t="t" r="r" b="b"/>
              <a:pathLst>
                <a:path w="1850" h="7035" extrusionOk="0">
                  <a:moveTo>
                    <a:pt x="891" y="1"/>
                  </a:moveTo>
                  <a:cubicBezTo>
                    <a:pt x="889" y="9"/>
                    <a:pt x="889" y="9"/>
                    <a:pt x="895" y="19"/>
                  </a:cubicBezTo>
                  <a:cubicBezTo>
                    <a:pt x="903" y="359"/>
                    <a:pt x="942" y="2783"/>
                    <a:pt x="395" y="5272"/>
                  </a:cubicBezTo>
                  <a:lnTo>
                    <a:pt x="377" y="5361"/>
                  </a:lnTo>
                  <a:cubicBezTo>
                    <a:pt x="320" y="5598"/>
                    <a:pt x="258" y="5850"/>
                    <a:pt x="186" y="6092"/>
                  </a:cubicBezTo>
                  <a:lnTo>
                    <a:pt x="174" y="6147"/>
                  </a:lnTo>
                  <a:cubicBezTo>
                    <a:pt x="61" y="6547"/>
                    <a:pt x="9" y="6794"/>
                    <a:pt x="4" y="6919"/>
                  </a:cubicBezTo>
                  <a:cubicBezTo>
                    <a:pt x="3" y="6926"/>
                    <a:pt x="3" y="6926"/>
                    <a:pt x="1" y="6935"/>
                  </a:cubicBezTo>
                  <a:cubicBezTo>
                    <a:pt x="1" y="7003"/>
                    <a:pt x="15" y="7034"/>
                    <a:pt x="41" y="7034"/>
                  </a:cubicBezTo>
                  <a:cubicBezTo>
                    <a:pt x="275" y="7034"/>
                    <a:pt x="1483" y="4517"/>
                    <a:pt x="1783" y="3879"/>
                  </a:cubicBezTo>
                  <a:cubicBezTo>
                    <a:pt x="1824" y="3790"/>
                    <a:pt x="1850" y="3737"/>
                    <a:pt x="1850" y="3737"/>
                  </a:cubicBezTo>
                  <a:lnTo>
                    <a:pt x="1456" y="2158"/>
                  </a:lnTo>
                  <a:lnTo>
                    <a:pt x="1293" y="1506"/>
                  </a:lnTo>
                  <a:lnTo>
                    <a:pt x="8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46;p46">
              <a:extLst>
                <a:ext uri="{FF2B5EF4-FFF2-40B4-BE49-F238E27FC236}">
                  <a16:creationId xmlns:a16="http://schemas.microsoft.com/office/drawing/2014/main" id="{44D3F31D-E764-43CB-9311-4BE9F104EBAE}"/>
                </a:ext>
              </a:extLst>
            </p:cNvPr>
            <p:cNvSpPr/>
            <p:nvPr/>
          </p:nvSpPr>
          <p:spPr>
            <a:xfrm>
              <a:off x="4514661" y="3777333"/>
              <a:ext cx="91502" cy="543897"/>
            </a:xfrm>
            <a:custGeom>
              <a:avLst/>
              <a:gdLst/>
              <a:ahLst/>
              <a:cxnLst/>
              <a:rect l="l" t="t" r="r" b="b"/>
              <a:pathLst>
                <a:path w="5471" h="32520" extrusionOk="0">
                  <a:moveTo>
                    <a:pt x="3720" y="0"/>
                  </a:moveTo>
                  <a:cubicBezTo>
                    <a:pt x="2780" y="0"/>
                    <a:pt x="1695" y="986"/>
                    <a:pt x="1109" y="2741"/>
                  </a:cubicBezTo>
                  <a:cubicBezTo>
                    <a:pt x="920" y="3307"/>
                    <a:pt x="765" y="3885"/>
                    <a:pt x="650" y="4470"/>
                  </a:cubicBezTo>
                  <a:cubicBezTo>
                    <a:pt x="599" y="4720"/>
                    <a:pt x="554" y="4968"/>
                    <a:pt x="510" y="5234"/>
                  </a:cubicBezTo>
                  <a:lnTo>
                    <a:pt x="510" y="5242"/>
                  </a:lnTo>
                  <a:cubicBezTo>
                    <a:pt x="376" y="6057"/>
                    <a:pt x="282" y="6922"/>
                    <a:pt x="225" y="7831"/>
                  </a:cubicBezTo>
                  <a:lnTo>
                    <a:pt x="223" y="7923"/>
                  </a:lnTo>
                  <a:cubicBezTo>
                    <a:pt x="197" y="8181"/>
                    <a:pt x="187" y="8441"/>
                    <a:pt x="175" y="8698"/>
                  </a:cubicBezTo>
                  <a:lnTo>
                    <a:pt x="175" y="8756"/>
                  </a:lnTo>
                  <a:cubicBezTo>
                    <a:pt x="162" y="9024"/>
                    <a:pt x="158" y="9291"/>
                    <a:pt x="152" y="9567"/>
                  </a:cubicBezTo>
                  <a:lnTo>
                    <a:pt x="152" y="9584"/>
                  </a:lnTo>
                  <a:cubicBezTo>
                    <a:pt x="1" y="17486"/>
                    <a:pt x="2441" y="26781"/>
                    <a:pt x="3087" y="32519"/>
                  </a:cubicBezTo>
                  <a:cubicBezTo>
                    <a:pt x="3088" y="32519"/>
                    <a:pt x="3088" y="32519"/>
                    <a:pt x="3089" y="32519"/>
                  </a:cubicBezTo>
                  <a:cubicBezTo>
                    <a:pt x="3187" y="32519"/>
                    <a:pt x="5081" y="32265"/>
                    <a:pt x="5081" y="32265"/>
                  </a:cubicBezTo>
                  <a:cubicBezTo>
                    <a:pt x="5081" y="32265"/>
                    <a:pt x="5446" y="8051"/>
                    <a:pt x="5471" y="3267"/>
                  </a:cubicBezTo>
                  <a:cubicBezTo>
                    <a:pt x="5471" y="2933"/>
                    <a:pt x="5456" y="2624"/>
                    <a:pt x="5422" y="2355"/>
                  </a:cubicBezTo>
                  <a:cubicBezTo>
                    <a:pt x="5240" y="738"/>
                    <a:pt x="4534" y="0"/>
                    <a:pt x="37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47;p46">
              <a:extLst>
                <a:ext uri="{FF2B5EF4-FFF2-40B4-BE49-F238E27FC236}">
                  <a16:creationId xmlns:a16="http://schemas.microsoft.com/office/drawing/2014/main" id="{2D00B438-7922-4709-9FA9-8D91FA11DD04}"/>
                </a:ext>
              </a:extLst>
            </p:cNvPr>
            <p:cNvSpPr/>
            <p:nvPr/>
          </p:nvSpPr>
          <p:spPr>
            <a:xfrm>
              <a:off x="4431956" y="3375264"/>
              <a:ext cx="173539" cy="509962"/>
            </a:xfrm>
            <a:custGeom>
              <a:avLst/>
              <a:gdLst/>
              <a:ahLst/>
              <a:cxnLst/>
              <a:rect l="l" t="t" r="r" b="b"/>
              <a:pathLst>
                <a:path w="10376" h="30491" extrusionOk="0">
                  <a:moveTo>
                    <a:pt x="6468" y="1"/>
                  </a:moveTo>
                  <a:cubicBezTo>
                    <a:pt x="3406" y="1"/>
                    <a:pt x="1" y="3529"/>
                    <a:pt x="895" y="8626"/>
                  </a:cubicBezTo>
                  <a:cubicBezTo>
                    <a:pt x="915" y="8726"/>
                    <a:pt x="1206" y="10082"/>
                    <a:pt x="1234" y="10183"/>
                  </a:cubicBezTo>
                  <a:cubicBezTo>
                    <a:pt x="1572" y="12046"/>
                    <a:pt x="2230" y="15328"/>
                    <a:pt x="2955" y="18716"/>
                  </a:cubicBezTo>
                  <a:cubicBezTo>
                    <a:pt x="3544" y="21469"/>
                    <a:pt x="4176" y="24297"/>
                    <a:pt x="4711" y="26477"/>
                  </a:cubicBezTo>
                  <a:lnTo>
                    <a:pt x="4723" y="26505"/>
                  </a:lnTo>
                  <a:cubicBezTo>
                    <a:pt x="4721" y="26514"/>
                    <a:pt x="4721" y="26514"/>
                    <a:pt x="4727" y="26524"/>
                  </a:cubicBezTo>
                  <a:cubicBezTo>
                    <a:pt x="5003" y="27646"/>
                    <a:pt x="5250" y="28596"/>
                    <a:pt x="5456" y="29277"/>
                  </a:cubicBezTo>
                  <a:lnTo>
                    <a:pt x="5456" y="29285"/>
                  </a:lnTo>
                  <a:cubicBezTo>
                    <a:pt x="5561" y="29626"/>
                    <a:pt x="5826" y="29926"/>
                    <a:pt x="6183" y="30142"/>
                  </a:cubicBezTo>
                  <a:cubicBezTo>
                    <a:pt x="6356" y="30249"/>
                    <a:pt x="6542" y="30330"/>
                    <a:pt x="6739" y="30384"/>
                  </a:cubicBezTo>
                  <a:cubicBezTo>
                    <a:pt x="6969" y="30453"/>
                    <a:pt x="7216" y="30490"/>
                    <a:pt x="7469" y="30490"/>
                  </a:cubicBezTo>
                  <a:cubicBezTo>
                    <a:pt x="8802" y="30490"/>
                    <a:pt x="10304" y="29444"/>
                    <a:pt x="10370" y="26398"/>
                  </a:cubicBezTo>
                  <a:cubicBezTo>
                    <a:pt x="10376" y="25959"/>
                    <a:pt x="10356" y="25521"/>
                    <a:pt x="10312" y="25084"/>
                  </a:cubicBezTo>
                  <a:cubicBezTo>
                    <a:pt x="10035" y="22153"/>
                    <a:pt x="8923" y="5942"/>
                    <a:pt x="8775" y="4378"/>
                  </a:cubicBezTo>
                  <a:cubicBezTo>
                    <a:pt x="8626" y="2813"/>
                    <a:pt x="8443" y="500"/>
                    <a:pt x="7786" y="235"/>
                  </a:cubicBezTo>
                  <a:cubicBezTo>
                    <a:pt x="7746" y="220"/>
                    <a:pt x="7706" y="206"/>
                    <a:pt x="7659" y="192"/>
                  </a:cubicBezTo>
                  <a:cubicBezTo>
                    <a:pt x="7275" y="63"/>
                    <a:pt x="6874" y="1"/>
                    <a:pt x="64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48;p46">
              <a:extLst>
                <a:ext uri="{FF2B5EF4-FFF2-40B4-BE49-F238E27FC236}">
                  <a16:creationId xmlns:a16="http://schemas.microsoft.com/office/drawing/2014/main" id="{62A00B08-B68E-49A6-96B0-55FD84F3F214}"/>
                </a:ext>
              </a:extLst>
            </p:cNvPr>
            <p:cNvSpPr/>
            <p:nvPr/>
          </p:nvSpPr>
          <p:spPr>
            <a:xfrm>
              <a:off x="4510898" y="3818560"/>
              <a:ext cx="25021" cy="120571"/>
            </a:xfrm>
            <a:custGeom>
              <a:avLst/>
              <a:gdLst/>
              <a:ahLst/>
              <a:cxnLst/>
              <a:rect l="l" t="t" r="r" b="b"/>
              <a:pathLst>
                <a:path w="1496" h="7209" extrusionOk="0">
                  <a:moveTo>
                    <a:pt x="0" y="0"/>
                  </a:moveTo>
                  <a:cubicBezTo>
                    <a:pt x="0" y="9"/>
                    <a:pt x="0" y="9"/>
                    <a:pt x="7" y="19"/>
                  </a:cubicBezTo>
                  <a:cubicBezTo>
                    <a:pt x="73" y="354"/>
                    <a:pt x="518" y="2756"/>
                    <a:pt x="450" y="5368"/>
                  </a:cubicBezTo>
                  <a:lnTo>
                    <a:pt x="447" y="5459"/>
                  </a:lnTo>
                  <a:cubicBezTo>
                    <a:pt x="435" y="5709"/>
                    <a:pt x="424" y="5977"/>
                    <a:pt x="400" y="6235"/>
                  </a:cubicBezTo>
                  <a:lnTo>
                    <a:pt x="398" y="6292"/>
                  </a:lnTo>
                  <a:cubicBezTo>
                    <a:pt x="364" y="6718"/>
                    <a:pt x="360" y="6978"/>
                    <a:pt x="377" y="7103"/>
                  </a:cubicBezTo>
                  <a:lnTo>
                    <a:pt x="377" y="7119"/>
                  </a:lnTo>
                  <a:cubicBezTo>
                    <a:pt x="387" y="7181"/>
                    <a:pt x="403" y="7209"/>
                    <a:pt x="423" y="7209"/>
                  </a:cubicBezTo>
                  <a:cubicBezTo>
                    <a:pt x="627" y="7209"/>
                    <a:pt x="1298" y="4354"/>
                    <a:pt x="1460" y="3637"/>
                  </a:cubicBezTo>
                  <a:cubicBezTo>
                    <a:pt x="1481" y="3538"/>
                    <a:pt x="1496" y="3480"/>
                    <a:pt x="1496" y="3480"/>
                  </a:cubicBezTo>
                  <a:lnTo>
                    <a:pt x="875" y="2007"/>
                  </a:lnTo>
                  <a:lnTo>
                    <a:pt x="617" y="1397"/>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49;p46">
              <a:extLst>
                <a:ext uri="{FF2B5EF4-FFF2-40B4-BE49-F238E27FC236}">
                  <a16:creationId xmlns:a16="http://schemas.microsoft.com/office/drawing/2014/main" id="{6753CC71-F43F-49B3-8188-471F93665B9D}"/>
                </a:ext>
              </a:extLst>
            </p:cNvPr>
            <p:cNvSpPr/>
            <p:nvPr/>
          </p:nvSpPr>
          <p:spPr>
            <a:xfrm>
              <a:off x="4282535" y="3263608"/>
              <a:ext cx="324398" cy="401835"/>
            </a:xfrm>
            <a:custGeom>
              <a:avLst/>
              <a:gdLst/>
              <a:ahLst/>
              <a:cxnLst/>
              <a:rect l="l" t="t" r="r" b="b"/>
              <a:pathLst>
                <a:path w="19396" h="24026" extrusionOk="0">
                  <a:moveTo>
                    <a:pt x="14839" y="0"/>
                  </a:moveTo>
                  <a:cubicBezTo>
                    <a:pt x="10614" y="597"/>
                    <a:pt x="6624" y="666"/>
                    <a:pt x="5002" y="666"/>
                  </a:cubicBezTo>
                  <a:cubicBezTo>
                    <a:pt x="4513" y="666"/>
                    <a:pt x="4239" y="660"/>
                    <a:pt x="4239" y="660"/>
                  </a:cubicBezTo>
                  <a:cubicBezTo>
                    <a:pt x="4239" y="660"/>
                    <a:pt x="1" y="6043"/>
                    <a:pt x="436" y="11452"/>
                  </a:cubicBezTo>
                  <a:cubicBezTo>
                    <a:pt x="617" y="13704"/>
                    <a:pt x="896" y="15687"/>
                    <a:pt x="1152" y="17952"/>
                  </a:cubicBezTo>
                  <a:cubicBezTo>
                    <a:pt x="1189" y="18279"/>
                    <a:pt x="1698" y="23036"/>
                    <a:pt x="1553" y="23041"/>
                  </a:cubicBezTo>
                  <a:cubicBezTo>
                    <a:pt x="1553" y="23041"/>
                    <a:pt x="4741" y="24026"/>
                    <a:pt x="9124" y="24026"/>
                  </a:cubicBezTo>
                  <a:cubicBezTo>
                    <a:pt x="11996" y="24026"/>
                    <a:pt x="15382" y="23603"/>
                    <a:pt x="18722" y="22204"/>
                  </a:cubicBezTo>
                  <a:cubicBezTo>
                    <a:pt x="18722" y="21627"/>
                    <a:pt x="19395" y="10557"/>
                    <a:pt x="14839" y="0"/>
                  </a:cubicBezTo>
                  <a:close/>
                </a:path>
              </a:pathLst>
            </a:custGeom>
            <a:gradFill>
              <a:gsLst>
                <a:gs pos="0">
                  <a:srgbClr val="401EBB"/>
                </a:gs>
                <a:gs pos="100000">
                  <a:srgbClr val="02BCF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50;p46">
              <a:extLst>
                <a:ext uri="{FF2B5EF4-FFF2-40B4-BE49-F238E27FC236}">
                  <a16:creationId xmlns:a16="http://schemas.microsoft.com/office/drawing/2014/main" id="{3E4CC155-5AA8-4D40-9A90-BF3720C2D895}"/>
                </a:ext>
              </a:extLst>
            </p:cNvPr>
            <p:cNvSpPr/>
            <p:nvPr/>
          </p:nvSpPr>
          <p:spPr>
            <a:xfrm>
              <a:off x="4289108" y="2899220"/>
              <a:ext cx="286968" cy="393272"/>
            </a:xfrm>
            <a:custGeom>
              <a:avLst/>
              <a:gdLst/>
              <a:ahLst/>
              <a:cxnLst/>
              <a:rect l="l" t="t" r="r" b="b"/>
              <a:pathLst>
                <a:path w="17158" h="23514" extrusionOk="0">
                  <a:moveTo>
                    <a:pt x="5372" y="1"/>
                  </a:moveTo>
                  <a:cubicBezTo>
                    <a:pt x="5372" y="1"/>
                    <a:pt x="3208" y="759"/>
                    <a:pt x="1746" y="1201"/>
                  </a:cubicBezTo>
                  <a:cubicBezTo>
                    <a:pt x="1410" y="1301"/>
                    <a:pt x="1120" y="1378"/>
                    <a:pt x="935" y="1437"/>
                  </a:cubicBezTo>
                  <a:cubicBezTo>
                    <a:pt x="0" y="1733"/>
                    <a:pt x="1263" y="8515"/>
                    <a:pt x="1962" y="10629"/>
                  </a:cubicBezTo>
                  <a:cubicBezTo>
                    <a:pt x="2057" y="10908"/>
                    <a:pt x="2159" y="11271"/>
                    <a:pt x="2276" y="11699"/>
                  </a:cubicBezTo>
                  <a:cubicBezTo>
                    <a:pt x="3027" y="14483"/>
                    <a:pt x="4140" y="19959"/>
                    <a:pt x="3848" y="22445"/>
                  </a:cubicBezTo>
                  <a:cubicBezTo>
                    <a:pt x="4910" y="23211"/>
                    <a:pt x="6449" y="23513"/>
                    <a:pt x="8042" y="23513"/>
                  </a:cubicBezTo>
                  <a:cubicBezTo>
                    <a:pt x="10646" y="23513"/>
                    <a:pt x="13395" y="22705"/>
                    <a:pt x="14446" y="21787"/>
                  </a:cubicBezTo>
                  <a:cubicBezTo>
                    <a:pt x="14889" y="21690"/>
                    <a:pt x="14381" y="20943"/>
                    <a:pt x="14446" y="19754"/>
                  </a:cubicBezTo>
                  <a:cubicBezTo>
                    <a:pt x="14571" y="17469"/>
                    <a:pt x="14936" y="14031"/>
                    <a:pt x="15085" y="13800"/>
                  </a:cubicBezTo>
                  <a:cubicBezTo>
                    <a:pt x="16262" y="12498"/>
                    <a:pt x="17083" y="11561"/>
                    <a:pt x="17116" y="10018"/>
                  </a:cubicBezTo>
                  <a:cubicBezTo>
                    <a:pt x="17157" y="8140"/>
                    <a:pt x="15333" y="6149"/>
                    <a:pt x="15128" y="5578"/>
                  </a:cubicBezTo>
                  <a:cubicBezTo>
                    <a:pt x="14301" y="3283"/>
                    <a:pt x="14742" y="1743"/>
                    <a:pt x="14231" y="1007"/>
                  </a:cubicBezTo>
                  <a:cubicBezTo>
                    <a:pt x="12406" y="466"/>
                    <a:pt x="12146" y="305"/>
                    <a:pt x="11558" y="142"/>
                  </a:cubicBezTo>
                  <a:lnTo>
                    <a:pt x="11558" y="142"/>
                  </a:lnTo>
                  <a:cubicBezTo>
                    <a:pt x="11580" y="1188"/>
                    <a:pt x="11738" y="3466"/>
                    <a:pt x="9939" y="4207"/>
                  </a:cubicBezTo>
                  <a:cubicBezTo>
                    <a:pt x="6639" y="3754"/>
                    <a:pt x="5372" y="1"/>
                    <a:pt x="53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51;p46">
              <a:extLst>
                <a:ext uri="{FF2B5EF4-FFF2-40B4-BE49-F238E27FC236}">
                  <a16:creationId xmlns:a16="http://schemas.microsoft.com/office/drawing/2014/main" id="{DADE5BEE-40E7-480D-B162-B53D5A0F5E47}"/>
                </a:ext>
              </a:extLst>
            </p:cNvPr>
            <p:cNvSpPr/>
            <p:nvPr/>
          </p:nvSpPr>
          <p:spPr>
            <a:xfrm>
              <a:off x="4349736" y="2699942"/>
              <a:ext cx="181249" cy="167718"/>
            </a:xfrm>
            <a:custGeom>
              <a:avLst/>
              <a:gdLst/>
              <a:ahLst/>
              <a:cxnLst/>
              <a:rect l="l" t="t" r="r" b="b"/>
              <a:pathLst>
                <a:path w="10837" h="10028" extrusionOk="0">
                  <a:moveTo>
                    <a:pt x="7206" y="1"/>
                  </a:moveTo>
                  <a:cubicBezTo>
                    <a:pt x="7206" y="1"/>
                    <a:pt x="51" y="2777"/>
                    <a:pt x="26" y="3096"/>
                  </a:cubicBezTo>
                  <a:cubicBezTo>
                    <a:pt x="0" y="3416"/>
                    <a:pt x="873" y="10028"/>
                    <a:pt x="5741" y="10028"/>
                  </a:cubicBezTo>
                  <a:cubicBezTo>
                    <a:pt x="5753" y="10028"/>
                    <a:pt x="5765" y="10028"/>
                    <a:pt x="5777" y="10028"/>
                  </a:cubicBezTo>
                  <a:cubicBezTo>
                    <a:pt x="7538" y="10028"/>
                    <a:pt x="9628" y="8560"/>
                    <a:pt x="10140" y="6988"/>
                  </a:cubicBezTo>
                  <a:cubicBezTo>
                    <a:pt x="10836" y="4852"/>
                    <a:pt x="10502" y="774"/>
                    <a:pt x="10502" y="774"/>
                  </a:cubicBezTo>
                  <a:lnTo>
                    <a:pt x="72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52;p46">
              <a:extLst>
                <a:ext uri="{FF2B5EF4-FFF2-40B4-BE49-F238E27FC236}">
                  <a16:creationId xmlns:a16="http://schemas.microsoft.com/office/drawing/2014/main" id="{5A9696BB-5239-449F-A087-F6EE58745B87}"/>
                </a:ext>
              </a:extLst>
            </p:cNvPr>
            <p:cNvSpPr/>
            <p:nvPr/>
          </p:nvSpPr>
          <p:spPr>
            <a:xfrm>
              <a:off x="4550135" y="4311998"/>
              <a:ext cx="146611" cy="50928"/>
            </a:xfrm>
            <a:custGeom>
              <a:avLst/>
              <a:gdLst/>
              <a:ahLst/>
              <a:cxnLst/>
              <a:rect l="l" t="t" r="r" b="b"/>
              <a:pathLst>
                <a:path w="8766" h="3045" extrusionOk="0">
                  <a:moveTo>
                    <a:pt x="3293" y="0"/>
                  </a:moveTo>
                  <a:cubicBezTo>
                    <a:pt x="2742" y="162"/>
                    <a:pt x="2258" y="213"/>
                    <a:pt x="1866" y="213"/>
                  </a:cubicBezTo>
                  <a:cubicBezTo>
                    <a:pt x="1619" y="213"/>
                    <a:pt x="1408" y="193"/>
                    <a:pt x="1240" y="167"/>
                  </a:cubicBezTo>
                  <a:cubicBezTo>
                    <a:pt x="952" y="120"/>
                    <a:pt x="791" y="59"/>
                    <a:pt x="791" y="59"/>
                  </a:cubicBezTo>
                  <a:cubicBezTo>
                    <a:pt x="97" y="314"/>
                    <a:pt x="0" y="2227"/>
                    <a:pt x="604" y="2769"/>
                  </a:cubicBezTo>
                  <a:cubicBezTo>
                    <a:pt x="834" y="2975"/>
                    <a:pt x="1210" y="3044"/>
                    <a:pt x="1622" y="3044"/>
                  </a:cubicBezTo>
                  <a:cubicBezTo>
                    <a:pt x="2292" y="3044"/>
                    <a:pt x="3057" y="2862"/>
                    <a:pt x="3445" y="2796"/>
                  </a:cubicBezTo>
                  <a:cubicBezTo>
                    <a:pt x="3539" y="2780"/>
                    <a:pt x="3650" y="2773"/>
                    <a:pt x="3775" y="2773"/>
                  </a:cubicBezTo>
                  <a:cubicBezTo>
                    <a:pt x="4408" y="2773"/>
                    <a:pt x="5409" y="2946"/>
                    <a:pt x="6482" y="2946"/>
                  </a:cubicBezTo>
                  <a:cubicBezTo>
                    <a:pt x="6913" y="2946"/>
                    <a:pt x="7355" y="2918"/>
                    <a:pt x="7790" y="2840"/>
                  </a:cubicBezTo>
                  <a:cubicBezTo>
                    <a:pt x="8766" y="2665"/>
                    <a:pt x="8714" y="1957"/>
                    <a:pt x="8068" y="1662"/>
                  </a:cubicBezTo>
                  <a:cubicBezTo>
                    <a:pt x="7570" y="1432"/>
                    <a:pt x="6812" y="1215"/>
                    <a:pt x="6158" y="1082"/>
                  </a:cubicBezTo>
                  <a:cubicBezTo>
                    <a:pt x="4660" y="780"/>
                    <a:pt x="4611" y="543"/>
                    <a:pt x="3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53;p46">
              <a:extLst>
                <a:ext uri="{FF2B5EF4-FFF2-40B4-BE49-F238E27FC236}">
                  <a16:creationId xmlns:a16="http://schemas.microsoft.com/office/drawing/2014/main" id="{5E52A212-58AF-43CF-B892-69A8E141A083}"/>
                </a:ext>
              </a:extLst>
            </p:cNvPr>
            <p:cNvSpPr/>
            <p:nvPr/>
          </p:nvSpPr>
          <p:spPr>
            <a:xfrm>
              <a:off x="4265743" y="4289653"/>
              <a:ext cx="133399" cy="83056"/>
            </a:xfrm>
            <a:custGeom>
              <a:avLst/>
              <a:gdLst/>
              <a:ahLst/>
              <a:cxnLst/>
              <a:rect l="l" t="t" r="r" b="b"/>
              <a:pathLst>
                <a:path w="7976" h="4966" extrusionOk="0">
                  <a:moveTo>
                    <a:pt x="1216" y="1"/>
                  </a:moveTo>
                  <a:cubicBezTo>
                    <a:pt x="477" y="6"/>
                    <a:pt x="0" y="2006"/>
                    <a:pt x="123" y="2488"/>
                  </a:cubicBezTo>
                  <a:cubicBezTo>
                    <a:pt x="288" y="3135"/>
                    <a:pt x="1868" y="3443"/>
                    <a:pt x="2495" y="3554"/>
                  </a:cubicBezTo>
                  <a:cubicBezTo>
                    <a:pt x="3252" y="3685"/>
                    <a:pt x="4353" y="4646"/>
                    <a:pt x="6088" y="4938"/>
                  </a:cubicBezTo>
                  <a:cubicBezTo>
                    <a:pt x="6196" y="4957"/>
                    <a:pt x="6303" y="4965"/>
                    <a:pt x="6408" y="4965"/>
                  </a:cubicBezTo>
                  <a:cubicBezTo>
                    <a:pt x="7261" y="4965"/>
                    <a:pt x="7976" y="4409"/>
                    <a:pt x="7522" y="3967"/>
                  </a:cubicBezTo>
                  <a:cubicBezTo>
                    <a:pt x="7130" y="3583"/>
                    <a:pt x="6491" y="3122"/>
                    <a:pt x="5921" y="2776"/>
                  </a:cubicBezTo>
                  <a:cubicBezTo>
                    <a:pt x="4612" y="1984"/>
                    <a:pt x="4647" y="1746"/>
                    <a:pt x="3589" y="790"/>
                  </a:cubicBezTo>
                  <a:cubicBezTo>
                    <a:pt x="2654" y="736"/>
                    <a:pt x="1987" y="462"/>
                    <a:pt x="1603" y="255"/>
                  </a:cubicBezTo>
                  <a:cubicBezTo>
                    <a:pt x="1346" y="112"/>
                    <a:pt x="1216" y="1"/>
                    <a:pt x="12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54;p46">
              <a:extLst>
                <a:ext uri="{FF2B5EF4-FFF2-40B4-BE49-F238E27FC236}">
                  <a16:creationId xmlns:a16="http://schemas.microsoft.com/office/drawing/2014/main" id="{A0F6FE7B-A028-4BE3-8B93-5DE46E67300B}"/>
                </a:ext>
              </a:extLst>
            </p:cNvPr>
            <p:cNvSpPr/>
            <p:nvPr/>
          </p:nvSpPr>
          <p:spPr>
            <a:xfrm>
              <a:off x="3944405" y="2919708"/>
              <a:ext cx="379540" cy="300047"/>
            </a:xfrm>
            <a:custGeom>
              <a:avLst/>
              <a:gdLst/>
              <a:ahLst/>
              <a:cxnLst/>
              <a:rect l="l" t="t" r="r" b="b"/>
              <a:pathLst>
                <a:path w="22693" h="17940" extrusionOk="0">
                  <a:moveTo>
                    <a:pt x="22209" y="0"/>
                  </a:moveTo>
                  <a:cubicBezTo>
                    <a:pt x="20109" y="364"/>
                    <a:pt x="18813" y="2220"/>
                    <a:pt x="17378" y="4390"/>
                  </a:cubicBezTo>
                  <a:cubicBezTo>
                    <a:pt x="16070" y="6364"/>
                    <a:pt x="11322" y="12685"/>
                    <a:pt x="11322" y="12685"/>
                  </a:cubicBezTo>
                  <a:lnTo>
                    <a:pt x="1595" y="3988"/>
                  </a:lnTo>
                  <a:lnTo>
                    <a:pt x="1" y="5884"/>
                  </a:lnTo>
                  <a:cubicBezTo>
                    <a:pt x="1" y="5884"/>
                    <a:pt x="8927" y="17940"/>
                    <a:pt x="11220" y="17940"/>
                  </a:cubicBezTo>
                  <a:cubicBezTo>
                    <a:pt x="11259" y="17940"/>
                    <a:pt x="11296" y="17936"/>
                    <a:pt x="11331" y="17929"/>
                  </a:cubicBezTo>
                  <a:cubicBezTo>
                    <a:pt x="13148" y="17561"/>
                    <a:pt x="18859" y="10478"/>
                    <a:pt x="21793" y="8283"/>
                  </a:cubicBezTo>
                  <a:cubicBezTo>
                    <a:pt x="22046" y="8095"/>
                    <a:pt x="22692" y="299"/>
                    <a:pt x="222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55;p46">
              <a:extLst>
                <a:ext uri="{FF2B5EF4-FFF2-40B4-BE49-F238E27FC236}">
                  <a16:creationId xmlns:a16="http://schemas.microsoft.com/office/drawing/2014/main" id="{FC8D7A5F-2CD0-44F5-BCB2-824555D18DD8}"/>
                </a:ext>
              </a:extLst>
            </p:cNvPr>
            <p:cNvSpPr/>
            <p:nvPr/>
          </p:nvSpPr>
          <p:spPr>
            <a:xfrm>
              <a:off x="4196016" y="2913922"/>
              <a:ext cx="196151" cy="191100"/>
            </a:xfrm>
            <a:custGeom>
              <a:avLst/>
              <a:gdLst/>
              <a:ahLst/>
              <a:cxnLst/>
              <a:rect l="l" t="t" r="r" b="b"/>
              <a:pathLst>
                <a:path w="11728" h="11426" extrusionOk="0">
                  <a:moveTo>
                    <a:pt x="7884" y="1"/>
                  </a:moveTo>
                  <a:cubicBezTo>
                    <a:pt x="7884" y="1"/>
                    <a:pt x="5896" y="27"/>
                    <a:pt x="5042" y="730"/>
                  </a:cubicBezTo>
                  <a:cubicBezTo>
                    <a:pt x="4188" y="1434"/>
                    <a:pt x="105" y="7904"/>
                    <a:pt x="105" y="7904"/>
                  </a:cubicBezTo>
                  <a:cubicBezTo>
                    <a:pt x="105" y="7904"/>
                    <a:pt x="0" y="9127"/>
                    <a:pt x="1179" y="10152"/>
                  </a:cubicBezTo>
                  <a:cubicBezTo>
                    <a:pt x="2439" y="11248"/>
                    <a:pt x="4119" y="11425"/>
                    <a:pt x="4119" y="11425"/>
                  </a:cubicBezTo>
                  <a:cubicBezTo>
                    <a:pt x="4119" y="11425"/>
                    <a:pt x="6168" y="9386"/>
                    <a:pt x="7323" y="8458"/>
                  </a:cubicBezTo>
                  <a:cubicBezTo>
                    <a:pt x="7444" y="8361"/>
                    <a:pt x="7547" y="8320"/>
                    <a:pt x="7634" y="8320"/>
                  </a:cubicBezTo>
                  <a:cubicBezTo>
                    <a:pt x="8066" y="8320"/>
                    <a:pt x="8115" y="9310"/>
                    <a:pt x="8115" y="9310"/>
                  </a:cubicBezTo>
                  <a:lnTo>
                    <a:pt x="11727" y="5784"/>
                  </a:lnTo>
                  <a:lnTo>
                    <a:pt x="78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56;p46">
              <a:extLst>
                <a:ext uri="{FF2B5EF4-FFF2-40B4-BE49-F238E27FC236}">
                  <a16:creationId xmlns:a16="http://schemas.microsoft.com/office/drawing/2014/main" id="{E768F2F7-9233-4119-B899-D91783B4EE1C}"/>
                </a:ext>
              </a:extLst>
            </p:cNvPr>
            <p:cNvSpPr/>
            <p:nvPr/>
          </p:nvSpPr>
          <p:spPr>
            <a:xfrm>
              <a:off x="4272282" y="2622020"/>
              <a:ext cx="284459" cy="297688"/>
            </a:xfrm>
            <a:custGeom>
              <a:avLst/>
              <a:gdLst/>
              <a:ahLst/>
              <a:cxnLst/>
              <a:rect l="l" t="t" r="r" b="b"/>
              <a:pathLst>
                <a:path w="17008" h="17799" extrusionOk="0">
                  <a:moveTo>
                    <a:pt x="9728" y="0"/>
                  </a:moveTo>
                  <a:cubicBezTo>
                    <a:pt x="7920" y="0"/>
                    <a:pt x="5978" y="750"/>
                    <a:pt x="4781" y="1751"/>
                  </a:cubicBezTo>
                  <a:cubicBezTo>
                    <a:pt x="3571" y="2763"/>
                    <a:pt x="3123" y="4259"/>
                    <a:pt x="2786" y="5830"/>
                  </a:cubicBezTo>
                  <a:cubicBezTo>
                    <a:pt x="2589" y="6749"/>
                    <a:pt x="2643" y="7700"/>
                    <a:pt x="2596" y="8639"/>
                  </a:cubicBezTo>
                  <a:cubicBezTo>
                    <a:pt x="2547" y="9578"/>
                    <a:pt x="2379" y="10554"/>
                    <a:pt x="1808" y="11300"/>
                  </a:cubicBezTo>
                  <a:cubicBezTo>
                    <a:pt x="1396" y="11841"/>
                    <a:pt x="794" y="12234"/>
                    <a:pt x="472" y="12833"/>
                  </a:cubicBezTo>
                  <a:cubicBezTo>
                    <a:pt x="0" y="13719"/>
                    <a:pt x="161" y="15121"/>
                    <a:pt x="500" y="16034"/>
                  </a:cubicBezTo>
                  <a:cubicBezTo>
                    <a:pt x="735" y="16668"/>
                    <a:pt x="1247" y="17019"/>
                    <a:pt x="1805" y="17351"/>
                  </a:cubicBezTo>
                  <a:cubicBezTo>
                    <a:pt x="1910" y="17413"/>
                    <a:pt x="2015" y="17475"/>
                    <a:pt x="2124" y="17532"/>
                  </a:cubicBezTo>
                  <a:cubicBezTo>
                    <a:pt x="2402" y="17681"/>
                    <a:pt x="2696" y="17799"/>
                    <a:pt x="2998" y="17799"/>
                  </a:cubicBezTo>
                  <a:cubicBezTo>
                    <a:pt x="3059" y="17799"/>
                    <a:pt x="3120" y="17794"/>
                    <a:pt x="3181" y="17784"/>
                  </a:cubicBezTo>
                  <a:cubicBezTo>
                    <a:pt x="3574" y="17718"/>
                    <a:pt x="3893" y="17441"/>
                    <a:pt x="4263" y="17297"/>
                  </a:cubicBezTo>
                  <a:cubicBezTo>
                    <a:pt x="4490" y="17209"/>
                    <a:pt x="4729" y="17173"/>
                    <a:pt x="4970" y="17173"/>
                  </a:cubicBezTo>
                  <a:cubicBezTo>
                    <a:pt x="5378" y="17173"/>
                    <a:pt x="5795" y="17274"/>
                    <a:pt x="6189" y="17391"/>
                  </a:cubicBezTo>
                  <a:cubicBezTo>
                    <a:pt x="6729" y="17552"/>
                    <a:pt x="7279" y="17743"/>
                    <a:pt x="7836" y="17743"/>
                  </a:cubicBezTo>
                  <a:cubicBezTo>
                    <a:pt x="7927" y="17743"/>
                    <a:pt x="8019" y="17738"/>
                    <a:pt x="8110" y="17727"/>
                  </a:cubicBezTo>
                  <a:cubicBezTo>
                    <a:pt x="8761" y="17647"/>
                    <a:pt x="9416" y="17134"/>
                    <a:pt x="9393" y="16481"/>
                  </a:cubicBezTo>
                  <a:cubicBezTo>
                    <a:pt x="9371" y="15764"/>
                    <a:pt x="8744" y="15975"/>
                    <a:pt x="8349" y="15697"/>
                  </a:cubicBezTo>
                  <a:cubicBezTo>
                    <a:pt x="7919" y="15396"/>
                    <a:pt x="7911" y="14484"/>
                    <a:pt x="7921" y="14025"/>
                  </a:cubicBezTo>
                  <a:cubicBezTo>
                    <a:pt x="7933" y="13445"/>
                    <a:pt x="8314" y="12589"/>
                    <a:pt x="7966" y="12077"/>
                  </a:cubicBezTo>
                  <a:lnTo>
                    <a:pt x="7966" y="12077"/>
                  </a:lnTo>
                  <a:cubicBezTo>
                    <a:pt x="7852" y="12186"/>
                    <a:pt x="7730" y="12234"/>
                    <a:pt x="7610" y="12234"/>
                  </a:cubicBezTo>
                  <a:cubicBezTo>
                    <a:pt x="7224" y="12234"/>
                    <a:pt x="6841" y="11746"/>
                    <a:pt x="6679" y="11217"/>
                  </a:cubicBezTo>
                  <a:cubicBezTo>
                    <a:pt x="6558" y="10816"/>
                    <a:pt x="6418" y="10395"/>
                    <a:pt x="6499" y="9997"/>
                  </a:cubicBezTo>
                  <a:cubicBezTo>
                    <a:pt x="6566" y="9666"/>
                    <a:pt x="6689" y="9329"/>
                    <a:pt x="6944" y="9108"/>
                  </a:cubicBezTo>
                  <a:cubicBezTo>
                    <a:pt x="7090" y="8983"/>
                    <a:pt x="7287" y="8910"/>
                    <a:pt x="7477" y="8910"/>
                  </a:cubicBezTo>
                  <a:cubicBezTo>
                    <a:pt x="7622" y="8910"/>
                    <a:pt x="7762" y="8953"/>
                    <a:pt x="7872" y="9048"/>
                  </a:cubicBezTo>
                  <a:cubicBezTo>
                    <a:pt x="8138" y="9278"/>
                    <a:pt x="8170" y="9735"/>
                    <a:pt x="8491" y="9876"/>
                  </a:cubicBezTo>
                  <a:lnTo>
                    <a:pt x="8529" y="8854"/>
                  </a:lnTo>
                  <a:cubicBezTo>
                    <a:pt x="8534" y="8736"/>
                    <a:pt x="8539" y="8613"/>
                    <a:pt x="8600" y="8509"/>
                  </a:cubicBezTo>
                  <a:cubicBezTo>
                    <a:pt x="8663" y="8403"/>
                    <a:pt x="8771" y="8336"/>
                    <a:pt x="8878" y="8279"/>
                  </a:cubicBezTo>
                  <a:cubicBezTo>
                    <a:pt x="9526" y="7928"/>
                    <a:pt x="10371" y="7974"/>
                    <a:pt x="10918" y="7434"/>
                  </a:cubicBezTo>
                  <a:cubicBezTo>
                    <a:pt x="11257" y="7097"/>
                    <a:pt x="11219" y="6596"/>
                    <a:pt x="11510" y="6237"/>
                  </a:cubicBezTo>
                  <a:cubicBezTo>
                    <a:pt x="11758" y="5928"/>
                    <a:pt x="12129" y="5716"/>
                    <a:pt x="12525" y="5673"/>
                  </a:cubicBezTo>
                  <a:cubicBezTo>
                    <a:pt x="12585" y="5666"/>
                    <a:pt x="12645" y="5663"/>
                    <a:pt x="12705" y="5663"/>
                  </a:cubicBezTo>
                  <a:cubicBezTo>
                    <a:pt x="13425" y="5663"/>
                    <a:pt x="14059" y="6107"/>
                    <a:pt x="14805" y="6107"/>
                  </a:cubicBezTo>
                  <a:cubicBezTo>
                    <a:pt x="14817" y="6107"/>
                    <a:pt x="14829" y="6107"/>
                    <a:pt x="14841" y="6107"/>
                  </a:cubicBezTo>
                  <a:cubicBezTo>
                    <a:pt x="15098" y="6101"/>
                    <a:pt x="15362" y="6064"/>
                    <a:pt x="15587" y="5938"/>
                  </a:cubicBezTo>
                  <a:cubicBezTo>
                    <a:pt x="16127" y="5643"/>
                    <a:pt x="16843" y="4645"/>
                    <a:pt x="16910" y="4015"/>
                  </a:cubicBezTo>
                  <a:cubicBezTo>
                    <a:pt x="17007" y="3104"/>
                    <a:pt x="16167" y="2539"/>
                    <a:pt x="15473" y="2138"/>
                  </a:cubicBezTo>
                  <a:cubicBezTo>
                    <a:pt x="14846" y="1777"/>
                    <a:pt x="14394" y="1687"/>
                    <a:pt x="13699" y="1620"/>
                  </a:cubicBezTo>
                  <a:cubicBezTo>
                    <a:pt x="13180" y="1570"/>
                    <a:pt x="13104" y="1306"/>
                    <a:pt x="12720" y="978"/>
                  </a:cubicBezTo>
                  <a:cubicBezTo>
                    <a:pt x="11912" y="287"/>
                    <a:pt x="10846" y="0"/>
                    <a:pt x="97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57;p46">
              <a:extLst>
                <a:ext uri="{FF2B5EF4-FFF2-40B4-BE49-F238E27FC236}">
                  <a16:creationId xmlns:a16="http://schemas.microsoft.com/office/drawing/2014/main" id="{24925825-CDB3-4D96-96BA-34FF95F4D99E}"/>
                </a:ext>
              </a:extLst>
            </p:cNvPr>
            <p:cNvSpPr/>
            <p:nvPr/>
          </p:nvSpPr>
          <p:spPr>
            <a:xfrm>
              <a:off x="3867872" y="2926532"/>
              <a:ext cx="144320" cy="121708"/>
            </a:xfrm>
            <a:custGeom>
              <a:avLst/>
              <a:gdLst/>
              <a:ahLst/>
              <a:cxnLst/>
              <a:rect l="l" t="t" r="r" b="b"/>
              <a:pathLst>
                <a:path w="8629" h="7277" extrusionOk="0">
                  <a:moveTo>
                    <a:pt x="3598" y="0"/>
                  </a:moveTo>
                  <a:cubicBezTo>
                    <a:pt x="3532" y="0"/>
                    <a:pt x="3443" y="12"/>
                    <a:pt x="3315" y="36"/>
                  </a:cubicBezTo>
                  <a:cubicBezTo>
                    <a:pt x="2388" y="215"/>
                    <a:pt x="1950" y="1124"/>
                    <a:pt x="1579" y="1833"/>
                  </a:cubicBezTo>
                  <a:cubicBezTo>
                    <a:pt x="0" y="4858"/>
                    <a:pt x="4324" y="5432"/>
                    <a:pt x="4477" y="5438"/>
                  </a:cubicBezTo>
                  <a:cubicBezTo>
                    <a:pt x="4792" y="5451"/>
                    <a:pt x="6401" y="7276"/>
                    <a:pt x="6401" y="7276"/>
                  </a:cubicBezTo>
                  <a:lnTo>
                    <a:pt x="8629" y="5789"/>
                  </a:lnTo>
                  <a:cubicBezTo>
                    <a:pt x="8629" y="5789"/>
                    <a:pt x="6342" y="3957"/>
                    <a:pt x="6185" y="3454"/>
                  </a:cubicBezTo>
                  <a:cubicBezTo>
                    <a:pt x="6030" y="2953"/>
                    <a:pt x="5997" y="2417"/>
                    <a:pt x="5807" y="1926"/>
                  </a:cubicBezTo>
                  <a:cubicBezTo>
                    <a:pt x="5533" y="1209"/>
                    <a:pt x="4931" y="638"/>
                    <a:pt x="4222" y="347"/>
                  </a:cubicBezTo>
                  <a:cubicBezTo>
                    <a:pt x="3767" y="161"/>
                    <a:pt x="3849" y="0"/>
                    <a:pt x="35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58;p46">
              <a:extLst>
                <a:ext uri="{FF2B5EF4-FFF2-40B4-BE49-F238E27FC236}">
                  <a16:creationId xmlns:a16="http://schemas.microsoft.com/office/drawing/2014/main" id="{71077A4E-7EA9-4C29-AF01-58E3D0633A10}"/>
                </a:ext>
              </a:extLst>
            </p:cNvPr>
            <p:cNvSpPr/>
            <p:nvPr/>
          </p:nvSpPr>
          <p:spPr>
            <a:xfrm>
              <a:off x="3887172" y="2898484"/>
              <a:ext cx="98142" cy="119149"/>
            </a:xfrm>
            <a:custGeom>
              <a:avLst/>
              <a:gdLst/>
              <a:ahLst/>
              <a:cxnLst/>
              <a:rect l="l" t="t" r="r" b="b"/>
              <a:pathLst>
                <a:path w="5868" h="7124" extrusionOk="0">
                  <a:moveTo>
                    <a:pt x="3828" y="1"/>
                  </a:moveTo>
                  <a:lnTo>
                    <a:pt x="136" y="5404"/>
                  </a:lnTo>
                  <a:cubicBezTo>
                    <a:pt x="1" y="5602"/>
                    <a:pt x="54" y="5873"/>
                    <a:pt x="253" y="6006"/>
                  </a:cubicBezTo>
                  <a:lnTo>
                    <a:pt x="1819" y="7051"/>
                  </a:lnTo>
                  <a:cubicBezTo>
                    <a:pt x="1893" y="7100"/>
                    <a:pt x="1976" y="7123"/>
                    <a:pt x="2058" y="7123"/>
                  </a:cubicBezTo>
                  <a:cubicBezTo>
                    <a:pt x="2205" y="7123"/>
                    <a:pt x="2348" y="7049"/>
                    <a:pt x="2428" y="6914"/>
                  </a:cubicBezTo>
                  <a:lnTo>
                    <a:pt x="5868" y="1149"/>
                  </a:lnTo>
                  <a:lnTo>
                    <a:pt x="38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59;p46">
              <a:extLst>
                <a:ext uri="{FF2B5EF4-FFF2-40B4-BE49-F238E27FC236}">
                  <a16:creationId xmlns:a16="http://schemas.microsoft.com/office/drawing/2014/main" id="{0CD1022E-C428-4CFD-9E05-D8092AE999DB}"/>
                </a:ext>
              </a:extLst>
            </p:cNvPr>
            <p:cNvSpPr/>
            <p:nvPr/>
          </p:nvSpPr>
          <p:spPr>
            <a:xfrm>
              <a:off x="3782775" y="2736887"/>
              <a:ext cx="60544" cy="63639"/>
            </a:xfrm>
            <a:custGeom>
              <a:avLst/>
              <a:gdLst/>
              <a:ahLst/>
              <a:cxnLst/>
              <a:rect l="l" t="t" r="r" b="b"/>
              <a:pathLst>
                <a:path w="3620" h="3805" extrusionOk="0">
                  <a:moveTo>
                    <a:pt x="2219" y="0"/>
                  </a:moveTo>
                  <a:cubicBezTo>
                    <a:pt x="1622" y="0"/>
                    <a:pt x="1001" y="323"/>
                    <a:pt x="603" y="903"/>
                  </a:cubicBezTo>
                  <a:cubicBezTo>
                    <a:pt x="0" y="1781"/>
                    <a:pt x="135" y="2914"/>
                    <a:pt x="901" y="3436"/>
                  </a:cubicBezTo>
                  <a:lnTo>
                    <a:pt x="1440" y="3804"/>
                  </a:lnTo>
                  <a:lnTo>
                    <a:pt x="3620" y="629"/>
                  </a:lnTo>
                  <a:lnTo>
                    <a:pt x="3080" y="261"/>
                  </a:lnTo>
                  <a:cubicBezTo>
                    <a:pt x="2821" y="84"/>
                    <a:pt x="2523" y="0"/>
                    <a:pt x="2219" y="0"/>
                  </a:cubicBez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60;p46">
              <a:extLst>
                <a:ext uri="{FF2B5EF4-FFF2-40B4-BE49-F238E27FC236}">
                  <a16:creationId xmlns:a16="http://schemas.microsoft.com/office/drawing/2014/main" id="{AA40C2FC-7ED9-4A6A-AA0B-90D4EC0EB058}"/>
                </a:ext>
              </a:extLst>
            </p:cNvPr>
            <p:cNvSpPr/>
            <p:nvPr/>
          </p:nvSpPr>
          <p:spPr>
            <a:xfrm>
              <a:off x="3764511" y="2682280"/>
              <a:ext cx="205952" cy="202289"/>
            </a:xfrm>
            <a:custGeom>
              <a:avLst/>
              <a:gdLst/>
              <a:ahLst/>
              <a:cxnLst/>
              <a:rect l="l" t="t" r="r" b="b"/>
              <a:pathLst>
                <a:path w="12314" h="12095" extrusionOk="0">
                  <a:moveTo>
                    <a:pt x="7255" y="1"/>
                  </a:moveTo>
                  <a:lnTo>
                    <a:pt x="1" y="10573"/>
                  </a:lnTo>
                  <a:lnTo>
                    <a:pt x="10023" y="12094"/>
                  </a:lnTo>
                  <a:lnTo>
                    <a:pt x="12314" y="8758"/>
                  </a:lnTo>
                  <a:lnTo>
                    <a:pt x="7255" y="1"/>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61;p46">
              <a:extLst>
                <a:ext uri="{FF2B5EF4-FFF2-40B4-BE49-F238E27FC236}">
                  <a16:creationId xmlns:a16="http://schemas.microsoft.com/office/drawing/2014/main" id="{320CC1B4-7C30-470E-A898-C11A5BD7B826}"/>
                </a:ext>
              </a:extLst>
            </p:cNvPr>
            <p:cNvSpPr/>
            <p:nvPr/>
          </p:nvSpPr>
          <p:spPr>
            <a:xfrm>
              <a:off x="3990583" y="2875002"/>
              <a:ext cx="53353" cy="53185"/>
            </a:xfrm>
            <a:custGeom>
              <a:avLst/>
              <a:gdLst/>
              <a:ahLst/>
              <a:cxnLst/>
              <a:rect l="l" t="t" r="r" b="b"/>
              <a:pathLst>
                <a:path w="3190" h="3180" extrusionOk="0">
                  <a:moveTo>
                    <a:pt x="1958" y="1"/>
                  </a:moveTo>
                  <a:cubicBezTo>
                    <a:pt x="1541" y="1"/>
                    <a:pt x="1107" y="226"/>
                    <a:pt x="828" y="633"/>
                  </a:cubicBezTo>
                  <a:lnTo>
                    <a:pt x="421" y="1225"/>
                  </a:lnTo>
                  <a:cubicBezTo>
                    <a:pt x="0" y="1838"/>
                    <a:pt x="93" y="2632"/>
                    <a:pt x="629" y="2997"/>
                  </a:cubicBezTo>
                  <a:cubicBezTo>
                    <a:pt x="811" y="3121"/>
                    <a:pt x="1020" y="3180"/>
                    <a:pt x="1233" y="3180"/>
                  </a:cubicBezTo>
                  <a:cubicBezTo>
                    <a:pt x="1650" y="3180"/>
                    <a:pt x="2083" y="2954"/>
                    <a:pt x="2362" y="2549"/>
                  </a:cubicBezTo>
                  <a:lnTo>
                    <a:pt x="2769" y="1955"/>
                  </a:lnTo>
                  <a:cubicBezTo>
                    <a:pt x="3190" y="1342"/>
                    <a:pt x="3097" y="550"/>
                    <a:pt x="2560" y="183"/>
                  </a:cubicBezTo>
                  <a:cubicBezTo>
                    <a:pt x="2379" y="60"/>
                    <a:pt x="2171" y="1"/>
                    <a:pt x="1958" y="1"/>
                  </a:cubicBez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62;p46">
              <a:extLst>
                <a:ext uri="{FF2B5EF4-FFF2-40B4-BE49-F238E27FC236}">
                  <a16:creationId xmlns:a16="http://schemas.microsoft.com/office/drawing/2014/main" id="{48A1E4A5-E64C-4BBA-9AAB-DB8ACF4280A6}"/>
                </a:ext>
              </a:extLst>
            </p:cNvPr>
            <p:cNvSpPr/>
            <p:nvPr/>
          </p:nvSpPr>
          <p:spPr>
            <a:xfrm>
              <a:off x="3990583" y="2883449"/>
              <a:ext cx="47716" cy="44739"/>
            </a:xfrm>
            <a:custGeom>
              <a:avLst/>
              <a:gdLst/>
              <a:ahLst/>
              <a:cxnLst/>
              <a:rect l="l" t="t" r="r" b="b"/>
              <a:pathLst>
                <a:path w="2853" h="2675" extrusionOk="0">
                  <a:moveTo>
                    <a:pt x="928" y="1"/>
                  </a:moveTo>
                  <a:cubicBezTo>
                    <a:pt x="892" y="40"/>
                    <a:pt x="858" y="83"/>
                    <a:pt x="828" y="128"/>
                  </a:cubicBezTo>
                  <a:lnTo>
                    <a:pt x="421" y="720"/>
                  </a:lnTo>
                  <a:cubicBezTo>
                    <a:pt x="0" y="1335"/>
                    <a:pt x="94" y="2127"/>
                    <a:pt x="631" y="2492"/>
                  </a:cubicBezTo>
                  <a:cubicBezTo>
                    <a:pt x="812" y="2616"/>
                    <a:pt x="1021" y="2675"/>
                    <a:pt x="1234" y="2675"/>
                  </a:cubicBezTo>
                  <a:cubicBezTo>
                    <a:pt x="1650" y="2675"/>
                    <a:pt x="2084" y="2450"/>
                    <a:pt x="2363" y="2043"/>
                  </a:cubicBezTo>
                  <a:lnTo>
                    <a:pt x="2770" y="1452"/>
                  </a:lnTo>
                  <a:cubicBezTo>
                    <a:pt x="2800" y="1406"/>
                    <a:pt x="2827" y="1361"/>
                    <a:pt x="2853" y="1312"/>
                  </a:cubicBezTo>
                  <a:lnTo>
                    <a:pt x="2853" y="1312"/>
                  </a:lnTo>
                  <a:cubicBezTo>
                    <a:pt x="2578" y="1636"/>
                    <a:pt x="2195" y="1814"/>
                    <a:pt x="1825" y="1814"/>
                  </a:cubicBezTo>
                  <a:cubicBezTo>
                    <a:pt x="1612" y="1814"/>
                    <a:pt x="1403" y="1755"/>
                    <a:pt x="1222" y="1632"/>
                  </a:cubicBezTo>
                  <a:cubicBezTo>
                    <a:pt x="725" y="1292"/>
                    <a:pt x="608" y="587"/>
                    <a:pt x="928" y="1"/>
                  </a:cubicBez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63;p46">
              <a:extLst>
                <a:ext uri="{FF2B5EF4-FFF2-40B4-BE49-F238E27FC236}">
                  <a16:creationId xmlns:a16="http://schemas.microsoft.com/office/drawing/2014/main" id="{689675F5-9B21-4793-868A-92D0B45C7BA3}"/>
                </a:ext>
              </a:extLst>
            </p:cNvPr>
            <p:cNvSpPr/>
            <p:nvPr/>
          </p:nvSpPr>
          <p:spPr>
            <a:xfrm>
              <a:off x="3752871" y="2673433"/>
              <a:ext cx="142346" cy="192973"/>
            </a:xfrm>
            <a:custGeom>
              <a:avLst/>
              <a:gdLst/>
              <a:ahLst/>
              <a:cxnLst/>
              <a:rect l="l" t="t" r="r" b="b"/>
              <a:pathLst>
                <a:path w="8511" h="11538" extrusionOk="0">
                  <a:moveTo>
                    <a:pt x="7786" y="0"/>
                  </a:moveTo>
                  <a:cubicBezTo>
                    <a:pt x="7541" y="0"/>
                    <a:pt x="7286" y="132"/>
                    <a:pt x="7123" y="370"/>
                  </a:cubicBezTo>
                  <a:lnTo>
                    <a:pt x="247" y="10391"/>
                  </a:lnTo>
                  <a:cubicBezTo>
                    <a:pt x="0" y="10751"/>
                    <a:pt x="56" y="11216"/>
                    <a:pt x="370" y="11430"/>
                  </a:cubicBezTo>
                  <a:cubicBezTo>
                    <a:pt x="477" y="11503"/>
                    <a:pt x="600" y="11537"/>
                    <a:pt x="725" y="11537"/>
                  </a:cubicBezTo>
                  <a:cubicBezTo>
                    <a:pt x="970" y="11537"/>
                    <a:pt x="1224" y="11405"/>
                    <a:pt x="1387" y="11168"/>
                  </a:cubicBezTo>
                  <a:lnTo>
                    <a:pt x="8262" y="1148"/>
                  </a:lnTo>
                  <a:cubicBezTo>
                    <a:pt x="8510" y="788"/>
                    <a:pt x="8455" y="321"/>
                    <a:pt x="8141" y="107"/>
                  </a:cubicBezTo>
                  <a:cubicBezTo>
                    <a:pt x="8034" y="35"/>
                    <a:pt x="7911" y="0"/>
                    <a:pt x="7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64;p46">
              <a:extLst>
                <a:ext uri="{FF2B5EF4-FFF2-40B4-BE49-F238E27FC236}">
                  <a16:creationId xmlns:a16="http://schemas.microsoft.com/office/drawing/2014/main" id="{460E8D78-45D8-4C08-A163-4E18009B35DB}"/>
                </a:ext>
              </a:extLst>
            </p:cNvPr>
            <p:cNvSpPr/>
            <p:nvPr/>
          </p:nvSpPr>
          <p:spPr>
            <a:xfrm>
              <a:off x="3752871" y="2678417"/>
              <a:ext cx="141527" cy="188006"/>
            </a:xfrm>
            <a:custGeom>
              <a:avLst/>
              <a:gdLst/>
              <a:ahLst/>
              <a:cxnLst/>
              <a:rect l="l" t="t" r="r" b="b"/>
              <a:pathLst>
                <a:path w="8462" h="11241" extrusionOk="0">
                  <a:moveTo>
                    <a:pt x="8316" y="0"/>
                  </a:moveTo>
                  <a:lnTo>
                    <a:pt x="2591" y="8345"/>
                  </a:lnTo>
                  <a:cubicBezTo>
                    <a:pt x="2427" y="8583"/>
                    <a:pt x="2173" y="8715"/>
                    <a:pt x="1928" y="8715"/>
                  </a:cubicBezTo>
                  <a:cubicBezTo>
                    <a:pt x="1803" y="8715"/>
                    <a:pt x="1680" y="8680"/>
                    <a:pt x="1573" y="8608"/>
                  </a:cubicBezTo>
                  <a:cubicBezTo>
                    <a:pt x="1502" y="8558"/>
                    <a:pt x="1442" y="8492"/>
                    <a:pt x="1397" y="8416"/>
                  </a:cubicBezTo>
                  <a:lnTo>
                    <a:pt x="247" y="10093"/>
                  </a:lnTo>
                  <a:cubicBezTo>
                    <a:pt x="0" y="10453"/>
                    <a:pt x="56" y="10918"/>
                    <a:pt x="370" y="11134"/>
                  </a:cubicBezTo>
                  <a:cubicBezTo>
                    <a:pt x="476" y="11206"/>
                    <a:pt x="599" y="11240"/>
                    <a:pt x="724" y="11240"/>
                  </a:cubicBezTo>
                  <a:cubicBezTo>
                    <a:pt x="969" y="11240"/>
                    <a:pt x="1224" y="11108"/>
                    <a:pt x="1387" y="10870"/>
                  </a:cubicBezTo>
                  <a:lnTo>
                    <a:pt x="8262" y="850"/>
                  </a:lnTo>
                  <a:cubicBezTo>
                    <a:pt x="8452" y="574"/>
                    <a:pt x="8462" y="239"/>
                    <a:pt x="8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65;p46">
              <a:extLst>
                <a:ext uri="{FF2B5EF4-FFF2-40B4-BE49-F238E27FC236}">
                  <a16:creationId xmlns:a16="http://schemas.microsoft.com/office/drawing/2014/main" id="{54DAFCF3-F175-4B31-9322-DA4EA78C2E3B}"/>
                </a:ext>
              </a:extLst>
            </p:cNvPr>
            <p:cNvSpPr/>
            <p:nvPr/>
          </p:nvSpPr>
          <p:spPr>
            <a:xfrm>
              <a:off x="3928165" y="2826416"/>
              <a:ext cx="104749" cy="100333"/>
            </a:xfrm>
            <a:custGeom>
              <a:avLst/>
              <a:gdLst/>
              <a:ahLst/>
              <a:cxnLst/>
              <a:rect l="l" t="t" r="r" b="b"/>
              <a:pathLst>
                <a:path w="6263" h="5999" extrusionOk="0">
                  <a:moveTo>
                    <a:pt x="3412" y="1"/>
                  </a:moveTo>
                  <a:cubicBezTo>
                    <a:pt x="2667" y="1"/>
                    <a:pt x="1893" y="403"/>
                    <a:pt x="1396" y="1127"/>
                  </a:cubicBezTo>
                  <a:lnTo>
                    <a:pt x="751" y="2066"/>
                  </a:lnTo>
                  <a:cubicBezTo>
                    <a:pt x="0" y="3161"/>
                    <a:pt x="167" y="4578"/>
                    <a:pt x="1125" y="5230"/>
                  </a:cubicBezTo>
                  <a:lnTo>
                    <a:pt x="1773" y="5673"/>
                  </a:lnTo>
                  <a:cubicBezTo>
                    <a:pt x="2097" y="5893"/>
                    <a:pt x="2469" y="5998"/>
                    <a:pt x="2850" y="5998"/>
                  </a:cubicBezTo>
                  <a:cubicBezTo>
                    <a:pt x="3595" y="5998"/>
                    <a:pt x="4370" y="5596"/>
                    <a:pt x="4867" y="4872"/>
                  </a:cubicBezTo>
                  <a:lnTo>
                    <a:pt x="5512" y="3933"/>
                  </a:lnTo>
                  <a:cubicBezTo>
                    <a:pt x="6262" y="2838"/>
                    <a:pt x="6095" y="1421"/>
                    <a:pt x="5138" y="769"/>
                  </a:cubicBezTo>
                  <a:lnTo>
                    <a:pt x="4490" y="327"/>
                  </a:lnTo>
                  <a:cubicBezTo>
                    <a:pt x="4166" y="106"/>
                    <a:pt x="3793" y="1"/>
                    <a:pt x="34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66;p46">
              <a:extLst>
                <a:ext uri="{FF2B5EF4-FFF2-40B4-BE49-F238E27FC236}">
                  <a16:creationId xmlns:a16="http://schemas.microsoft.com/office/drawing/2014/main" id="{39F66ECF-24D2-4F99-8526-844FD7A2083D}"/>
                </a:ext>
              </a:extLst>
            </p:cNvPr>
            <p:cNvSpPr/>
            <p:nvPr/>
          </p:nvSpPr>
          <p:spPr>
            <a:xfrm>
              <a:off x="3921208" y="2860100"/>
              <a:ext cx="88960" cy="76417"/>
            </a:xfrm>
            <a:custGeom>
              <a:avLst/>
              <a:gdLst/>
              <a:ahLst/>
              <a:cxnLst/>
              <a:rect l="l" t="t" r="r" b="b"/>
              <a:pathLst>
                <a:path w="5319" h="4569" extrusionOk="0">
                  <a:moveTo>
                    <a:pt x="5318" y="2807"/>
                  </a:moveTo>
                  <a:lnTo>
                    <a:pt x="5318" y="2807"/>
                  </a:lnTo>
                  <a:lnTo>
                    <a:pt x="5318" y="2807"/>
                  </a:lnTo>
                  <a:cubicBezTo>
                    <a:pt x="5318" y="2807"/>
                    <a:pt x="5318" y="2807"/>
                    <a:pt x="5318" y="2807"/>
                  </a:cubicBezTo>
                  <a:close/>
                  <a:moveTo>
                    <a:pt x="1202" y="1"/>
                  </a:moveTo>
                  <a:lnTo>
                    <a:pt x="238" y="1408"/>
                  </a:lnTo>
                  <a:cubicBezTo>
                    <a:pt x="1" y="1753"/>
                    <a:pt x="52" y="2203"/>
                    <a:pt x="356" y="2410"/>
                  </a:cubicBezTo>
                  <a:lnTo>
                    <a:pt x="3373" y="4466"/>
                  </a:lnTo>
                  <a:cubicBezTo>
                    <a:pt x="3476" y="4536"/>
                    <a:pt x="3594" y="4569"/>
                    <a:pt x="3714" y="4569"/>
                  </a:cubicBezTo>
                  <a:cubicBezTo>
                    <a:pt x="3950" y="4569"/>
                    <a:pt x="4196" y="4442"/>
                    <a:pt x="4354" y="4212"/>
                  </a:cubicBezTo>
                  <a:lnTo>
                    <a:pt x="5318" y="2807"/>
                  </a:lnTo>
                  <a:lnTo>
                    <a:pt x="5318" y="2807"/>
                  </a:lnTo>
                  <a:cubicBezTo>
                    <a:pt x="5161" y="3035"/>
                    <a:pt x="4916" y="3162"/>
                    <a:pt x="4680" y="3162"/>
                  </a:cubicBezTo>
                  <a:cubicBezTo>
                    <a:pt x="4560" y="3162"/>
                    <a:pt x="4442" y="3129"/>
                    <a:pt x="4339" y="3059"/>
                  </a:cubicBezTo>
                  <a:lnTo>
                    <a:pt x="1321" y="1003"/>
                  </a:lnTo>
                  <a:cubicBezTo>
                    <a:pt x="1017" y="796"/>
                    <a:pt x="966" y="348"/>
                    <a:pt x="1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67;p46">
              <a:extLst>
                <a:ext uri="{FF2B5EF4-FFF2-40B4-BE49-F238E27FC236}">
                  <a16:creationId xmlns:a16="http://schemas.microsoft.com/office/drawing/2014/main" id="{E41586FD-1302-4D64-A2B0-CF6A9E187B3E}"/>
                </a:ext>
              </a:extLst>
            </p:cNvPr>
            <p:cNvSpPr/>
            <p:nvPr/>
          </p:nvSpPr>
          <p:spPr>
            <a:xfrm>
              <a:off x="3894916" y="2921180"/>
              <a:ext cx="51446" cy="68054"/>
            </a:xfrm>
            <a:custGeom>
              <a:avLst/>
              <a:gdLst/>
              <a:ahLst/>
              <a:cxnLst/>
              <a:rect l="l" t="t" r="r" b="b"/>
              <a:pathLst>
                <a:path w="3076" h="4069" extrusionOk="0">
                  <a:moveTo>
                    <a:pt x="1720" y="1"/>
                  </a:moveTo>
                  <a:cubicBezTo>
                    <a:pt x="1671" y="1"/>
                    <a:pt x="1623" y="6"/>
                    <a:pt x="1577" y="18"/>
                  </a:cubicBezTo>
                  <a:cubicBezTo>
                    <a:pt x="1436" y="55"/>
                    <a:pt x="1334" y="149"/>
                    <a:pt x="1237" y="242"/>
                  </a:cubicBezTo>
                  <a:cubicBezTo>
                    <a:pt x="1038" y="433"/>
                    <a:pt x="841" y="627"/>
                    <a:pt x="677" y="847"/>
                  </a:cubicBezTo>
                  <a:cubicBezTo>
                    <a:pt x="197" y="1484"/>
                    <a:pt x="0" y="2323"/>
                    <a:pt x="126" y="3203"/>
                  </a:cubicBezTo>
                  <a:lnTo>
                    <a:pt x="805" y="3808"/>
                  </a:lnTo>
                  <a:cubicBezTo>
                    <a:pt x="972" y="3913"/>
                    <a:pt x="1152" y="3993"/>
                    <a:pt x="1340" y="4047"/>
                  </a:cubicBezTo>
                  <a:cubicBezTo>
                    <a:pt x="1381" y="4058"/>
                    <a:pt x="1424" y="4069"/>
                    <a:pt x="1464" y="4069"/>
                  </a:cubicBezTo>
                  <a:cubicBezTo>
                    <a:pt x="1474" y="4069"/>
                    <a:pt x="1483" y="4068"/>
                    <a:pt x="1493" y="4067"/>
                  </a:cubicBezTo>
                  <a:cubicBezTo>
                    <a:pt x="1556" y="4060"/>
                    <a:pt x="1601" y="4018"/>
                    <a:pt x="1637" y="3975"/>
                  </a:cubicBezTo>
                  <a:cubicBezTo>
                    <a:pt x="1787" y="3804"/>
                    <a:pt x="1851" y="3567"/>
                    <a:pt x="1820" y="3316"/>
                  </a:cubicBezTo>
                  <a:cubicBezTo>
                    <a:pt x="1815" y="3280"/>
                    <a:pt x="1808" y="3243"/>
                    <a:pt x="1821" y="3213"/>
                  </a:cubicBezTo>
                  <a:cubicBezTo>
                    <a:pt x="1839" y="3173"/>
                    <a:pt x="1881" y="3160"/>
                    <a:pt x="1932" y="3160"/>
                  </a:cubicBezTo>
                  <a:cubicBezTo>
                    <a:pt x="1995" y="3160"/>
                    <a:pt x="2072" y="3179"/>
                    <a:pt x="2137" y="3189"/>
                  </a:cubicBezTo>
                  <a:cubicBezTo>
                    <a:pt x="2165" y="3193"/>
                    <a:pt x="2192" y="3196"/>
                    <a:pt x="2218" y="3196"/>
                  </a:cubicBezTo>
                  <a:cubicBezTo>
                    <a:pt x="2468" y="3196"/>
                    <a:pt x="2647" y="3010"/>
                    <a:pt x="2675" y="2787"/>
                  </a:cubicBezTo>
                  <a:cubicBezTo>
                    <a:pt x="2706" y="2538"/>
                    <a:pt x="2589" y="2260"/>
                    <a:pt x="2443" y="2005"/>
                  </a:cubicBezTo>
                  <a:cubicBezTo>
                    <a:pt x="2408" y="1942"/>
                    <a:pt x="2369" y="1873"/>
                    <a:pt x="2388" y="1818"/>
                  </a:cubicBezTo>
                  <a:cubicBezTo>
                    <a:pt x="2399" y="1780"/>
                    <a:pt x="2435" y="1759"/>
                    <a:pt x="2468" y="1738"/>
                  </a:cubicBezTo>
                  <a:cubicBezTo>
                    <a:pt x="2792" y="1534"/>
                    <a:pt x="3076" y="1191"/>
                    <a:pt x="2909" y="780"/>
                  </a:cubicBezTo>
                  <a:cubicBezTo>
                    <a:pt x="2809" y="535"/>
                    <a:pt x="2563" y="326"/>
                    <a:pt x="2308" y="184"/>
                  </a:cubicBezTo>
                  <a:cubicBezTo>
                    <a:pt x="2121" y="80"/>
                    <a:pt x="1909" y="1"/>
                    <a:pt x="17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68;p46">
              <a:extLst>
                <a:ext uri="{FF2B5EF4-FFF2-40B4-BE49-F238E27FC236}">
                  <a16:creationId xmlns:a16="http://schemas.microsoft.com/office/drawing/2014/main" id="{461B579A-37D6-40FD-90ED-C607672C921E}"/>
                </a:ext>
              </a:extLst>
            </p:cNvPr>
            <p:cNvSpPr/>
            <p:nvPr/>
          </p:nvSpPr>
          <p:spPr>
            <a:xfrm>
              <a:off x="3939070" y="2926298"/>
              <a:ext cx="32028" cy="71382"/>
            </a:xfrm>
            <a:custGeom>
              <a:avLst/>
              <a:gdLst/>
              <a:ahLst/>
              <a:cxnLst/>
              <a:rect l="l" t="t" r="r" b="b"/>
              <a:pathLst>
                <a:path w="1915" h="4268" extrusionOk="0">
                  <a:moveTo>
                    <a:pt x="222" y="0"/>
                  </a:moveTo>
                  <a:cubicBezTo>
                    <a:pt x="211" y="0"/>
                    <a:pt x="201" y="1"/>
                    <a:pt x="190" y="3"/>
                  </a:cubicBezTo>
                  <a:cubicBezTo>
                    <a:pt x="94" y="19"/>
                    <a:pt x="30" y="113"/>
                    <a:pt x="15" y="209"/>
                  </a:cubicBezTo>
                  <a:cubicBezTo>
                    <a:pt x="0" y="304"/>
                    <a:pt x="27" y="400"/>
                    <a:pt x="57" y="493"/>
                  </a:cubicBezTo>
                  <a:cubicBezTo>
                    <a:pt x="150" y="782"/>
                    <a:pt x="563" y="1329"/>
                    <a:pt x="434" y="1629"/>
                  </a:cubicBezTo>
                  <a:cubicBezTo>
                    <a:pt x="244" y="2075"/>
                    <a:pt x="92" y="2562"/>
                    <a:pt x="109" y="3054"/>
                  </a:cubicBezTo>
                  <a:cubicBezTo>
                    <a:pt x="123" y="3488"/>
                    <a:pt x="326" y="4196"/>
                    <a:pt x="841" y="4267"/>
                  </a:cubicBezTo>
                  <a:lnTo>
                    <a:pt x="1914" y="3594"/>
                  </a:lnTo>
                  <a:cubicBezTo>
                    <a:pt x="1858" y="3257"/>
                    <a:pt x="1740" y="2705"/>
                    <a:pt x="1727" y="2364"/>
                  </a:cubicBezTo>
                  <a:cubicBezTo>
                    <a:pt x="1693" y="1442"/>
                    <a:pt x="1203" y="527"/>
                    <a:pt x="404" y="64"/>
                  </a:cubicBezTo>
                  <a:cubicBezTo>
                    <a:pt x="348" y="31"/>
                    <a:pt x="285" y="0"/>
                    <a:pt x="2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69;p46">
              <a:extLst>
                <a:ext uri="{FF2B5EF4-FFF2-40B4-BE49-F238E27FC236}">
                  <a16:creationId xmlns:a16="http://schemas.microsoft.com/office/drawing/2014/main" id="{90704246-27DF-4A27-BF7E-E003D6A6560E}"/>
                </a:ext>
              </a:extLst>
            </p:cNvPr>
            <p:cNvSpPr/>
            <p:nvPr/>
          </p:nvSpPr>
          <p:spPr>
            <a:xfrm>
              <a:off x="3771134" y="2596314"/>
              <a:ext cx="45258" cy="89378"/>
            </a:xfrm>
            <a:custGeom>
              <a:avLst/>
              <a:gdLst/>
              <a:ahLst/>
              <a:cxnLst/>
              <a:rect l="l" t="t" r="r" b="b"/>
              <a:pathLst>
                <a:path w="2706" h="5344" extrusionOk="0">
                  <a:moveTo>
                    <a:pt x="335" y="1"/>
                  </a:moveTo>
                  <a:cubicBezTo>
                    <a:pt x="297" y="1"/>
                    <a:pt x="258" y="8"/>
                    <a:pt x="220" y="24"/>
                  </a:cubicBezTo>
                  <a:cubicBezTo>
                    <a:pt x="71" y="87"/>
                    <a:pt x="0" y="257"/>
                    <a:pt x="60" y="407"/>
                  </a:cubicBezTo>
                  <a:lnTo>
                    <a:pt x="2075" y="5162"/>
                  </a:lnTo>
                  <a:cubicBezTo>
                    <a:pt x="2121" y="5272"/>
                    <a:pt x="2229" y="5343"/>
                    <a:pt x="2348" y="5343"/>
                  </a:cubicBezTo>
                  <a:lnTo>
                    <a:pt x="2349" y="5343"/>
                  </a:lnTo>
                  <a:cubicBezTo>
                    <a:pt x="2562" y="5343"/>
                    <a:pt x="2706" y="5126"/>
                    <a:pt x="2622" y="4931"/>
                  </a:cubicBezTo>
                  <a:lnTo>
                    <a:pt x="607" y="176"/>
                  </a:lnTo>
                  <a:cubicBezTo>
                    <a:pt x="557" y="66"/>
                    <a:pt x="449" y="1"/>
                    <a:pt x="335" y="1"/>
                  </a:cubicBez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70;p46">
              <a:extLst>
                <a:ext uri="{FF2B5EF4-FFF2-40B4-BE49-F238E27FC236}">
                  <a16:creationId xmlns:a16="http://schemas.microsoft.com/office/drawing/2014/main" id="{3F6A5218-7A75-411E-80F8-1E7692093B1F}"/>
                </a:ext>
              </a:extLst>
            </p:cNvPr>
            <p:cNvSpPr/>
            <p:nvPr/>
          </p:nvSpPr>
          <p:spPr>
            <a:xfrm>
              <a:off x="3700622" y="2666927"/>
              <a:ext cx="81568" cy="61782"/>
            </a:xfrm>
            <a:custGeom>
              <a:avLst/>
              <a:gdLst/>
              <a:ahLst/>
              <a:cxnLst/>
              <a:rect l="l" t="t" r="r" b="b"/>
              <a:pathLst>
                <a:path w="4877" h="3694" extrusionOk="0">
                  <a:moveTo>
                    <a:pt x="337" y="1"/>
                  </a:moveTo>
                  <a:cubicBezTo>
                    <a:pt x="246" y="1"/>
                    <a:pt x="157" y="42"/>
                    <a:pt x="99" y="119"/>
                  </a:cubicBezTo>
                  <a:cubicBezTo>
                    <a:pt x="0" y="251"/>
                    <a:pt x="27" y="438"/>
                    <a:pt x="159" y="536"/>
                  </a:cubicBezTo>
                  <a:lnTo>
                    <a:pt x="4290" y="3633"/>
                  </a:lnTo>
                  <a:cubicBezTo>
                    <a:pt x="4342" y="3672"/>
                    <a:pt x="4404" y="3693"/>
                    <a:pt x="4469" y="3693"/>
                  </a:cubicBezTo>
                  <a:lnTo>
                    <a:pt x="4470" y="3693"/>
                  </a:lnTo>
                  <a:cubicBezTo>
                    <a:pt x="4755" y="3693"/>
                    <a:pt x="4877" y="3329"/>
                    <a:pt x="4648" y="3158"/>
                  </a:cubicBezTo>
                  <a:lnTo>
                    <a:pt x="515" y="61"/>
                  </a:lnTo>
                  <a:cubicBezTo>
                    <a:pt x="462" y="20"/>
                    <a:pt x="399" y="1"/>
                    <a:pt x="337" y="1"/>
                  </a:cubicBez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71;p46">
              <a:extLst>
                <a:ext uri="{FF2B5EF4-FFF2-40B4-BE49-F238E27FC236}">
                  <a16:creationId xmlns:a16="http://schemas.microsoft.com/office/drawing/2014/main" id="{76CAC792-F359-4597-A3C6-0A342CE0DF11}"/>
                </a:ext>
              </a:extLst>
            </p:cNvPr>
            <p:cNvSpPr/>
            <p:nvPr/>
          </p:nvSpPr>
          <p:spPr>
            <a:xfrm>
              <a:off x="3656468" y="2763279"/>
              <a:ext cx="96252" cy="18381"/>
            </a:xfrm>
            <a:custGeom>
              <a:avLst/>
              <a:gdLst/>
              <a:ahLst/>
              <a:cxnLst/>
              <a:rect l="l" t="t" r="r" b="b"/>
              <a:pathLst>
                <a:path w="5755" h="1099" extrusionOk="0">
                  <a:moveTo>
                    <a:pt x="315" y="0"/>
                  </a:moveTo>
                  <a:cubicBezTo>
                    <a:pt x="163" y="0"/>
                    <a:pt x="33" y="114"/>
                    <a:pt x="16" y="268"/>
                  </a:cubicBezTo>
                  <a:cubicBezTo>
                    <a:pt x="0" y="431"/>
                    <a:pt x="120" y="576"/>
                    <a:pt x="283" y="592"/>
                  </a:cubicBezTo>
                  <a:lnTo>
                    <a:pt x="5423" y="1097"/>
                  </a:lnTo>
                  <a:cubicBezTo>
                    <a:pt x="5433" y="1099"/>
                    <a:pt x="5443" y="1099"/>
                    <a:pt x="5453" y="1099"/>
                  </a:cubicBezTo>
                  <a:cubicBezTo>
                    <a:pt x="5610" y="1097"/>
                    <a:pt x="5740" y="973"/>
                    <a:pt x="5747" y="816"/>
                  </a:cubicBezTo>
                  <a:cubicBezTo>
                    <a:pt x="5754" y="659"/>
                    <a:pt x="5639" y="522"/>
                    <a:pt x="5482" y="507"/>
                  </a:cubicBezTo>
                  <a:lnTo>
                    <a:pt x="341" y="1"/>
                  </a:lnTo>
                  <a:cubicBezTo>
                    <a:pt x="332" y="1"/>
                    <a:pt x="323" y="0"/>
                    <a:pt x="315" y="0"/>
                  </a:cubicBez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41524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نص 1">
            <a:extLst>
              <a:ext uri="{FF2B5EF4-FFF2-40B4-BE49-F238E27FC236}">
                <a16:creationId xmlns:a16="http://schemas.microsoft.com/office/drawing/2014/main" id="{83511821-106C-40E0-919C-1F0201F52132}"/>
              </a:ext>
            </a:extLst>
          </p:cNvPr>
          <p:cNvSpPr>
            <a:spLocks noGrp="1"/>
          </p:cNvSpPr>
          <p:nvPr>
            <p:ph type="body" idx="1"/>
          </p:nvPr>
        </p:nvSpPr>
        <p:spPr/>
        <p:txBody>
          <a:bodyPr/>
          <a:lstStyle/>
          <a:p>
            <a:endParaRPr lang="ar-JO"/>
          </a:p>
        </p:txBody>
      </p:sp>
      <p:sp>
        <p:nvSpPr>
          <p:cNvPr id="4" name="عنوان 3">
            <a:extLst>
              <a:ext uri="{FF2B5EF4-FFF2-40B4-BE49-F238E27FC236}">
                <a16:creationId xmlns:a16="http://schemas.microsoft.com/office/drawing/2014/main" id="{F94B6B12-B6AF-4221-918B-0570740ED525}"/>
              </a:ext>
            </a:extLst>
          </p:cNvPr>
          <p:cNvSpPr>
            <a:spLocks noGrp="1"/>
          </p:cNvSpPr>
          <p:nvPr>
            <p:ph type="title"/>
          </p:nvPr>
        </p:nvSpPr>
        <p:spPr>
          <a:xfrm>
            <a:off x="224313" y="77089"/>
            <a:ext cx="7234200" cy="715800"/>
          </a:xfrm>
        </p:spPr>
        <p:txBody>
          <a:bodyPr/>
          <a:lstStyle/>
          <a:p>
            <a:r>
              <a:rPr lang="en-US" sz="2800" dirty="0"/>
              <a:t>Separating the data</a:t>
            </a:r>
            <a:endParaRPr lang="ar-JO" sz="2800" dirty="0"/>
          </a:p>
        </p:txBody>
      </p:sp>
      <p:pic>
        <p:nvPicPr>
          <p:cNvPr id="6" name="صورة 5">
            <a:extLst>
              <a:ext uri="{FF2B5EF4-FFF2-40B4-BE49-F238E27FC236}">
                <a16:creationId xmlns:a16="http://schemas.microsoft.com/office/drawing/2014/main" id="{A6A0CFCA-DFEF-4A9A-B20F-1A94D8E0815A}"/>
              </a:ext>
            </a:extLst>
          </p:cNvPr>
          <p:cNvPicPr>
            <a:picLocks noChangeAspect="1"/>
          </p:cNvPicPr>
          <p:nvPr/>
        </p:nvPicPr>
        <p:blipFill>
          <a:blip r:embed="rId2"/>
          <a:stretch>
            <a:fillRect/>
          </a:stretch>
        </p:blipFill>
        <p:spPr>
          <a:xfrm>
            <a:off x="408381" y="696991"/>
            <a:ext cx="4446875" cy="4248283"/>
          </a:xfrm>
          <a:prstGeom prst="rect">
            <a:avLst/>
          </a:prstGeom>
        </p:spPr>
      </p:pic>
      <p:sp>
        <p:nvSpPr>
          <p:cNvPr id="8" name="مربع نص 7">
            <a:extLst>
              <a:ext uri="{FF2B5EF4-FFF2-40B4-BE49-F238E27FC236}">
                <a16:creationId xmlns:a16="http://schemas.microsoft.com/office/drawing/2014/main" id="{94D8F41C-1994-4E99-ADBD-BD904351B0F6}"/>
              </a:ext>
            </a:extLst>
          </p:cNvPr>
          <p:cNvSpPr txBox="1"/>
          <p:nvPr/>
        </p:nvSpPr>
        <p:spPr>
          <a:xfrm>
            <a:off x="4810495" y="1419185"/>
            <a:ext cx="4572000" cy="1754326"/>
          </a:xfrm>
          <a:prstGeom prst="rect">
            <a:avLst/>
          </a:prstGeom>
          <a:noFill/>
        </p:spPr>
        <p:txBody>
          <a:bodyPr wrap="square">
            <a:spAutoFit/>
          </a:bodyPr>
          <a:lstStyle/>
          <a:p>
            <a:pPr marL="139700" indent="0" algn="l">
              <a:buNone/>
            </a:pPr>
            <a:r>
              <a:rPr lang="en-US" sz="1800" b="0" i="0" u="none" strike="noStrike" baseline="0" dirty="0">
                <a:solidFill>
                  <a:srgbClr val="F4F4F4"/>
                </a:solidFill>
                <a:latin typeface="AgencyFB-Reg"/>
              </a:rPr>
              <a:t>let’s separate the</a:t>
            </a:r>
          </a:p>
          <a:p>
            <a:pPr marL="139700" indent="0" algn="l">
              <a:buNone/>
            </a:pPr>
            <a:r>
              <a:rPr lang="en-US" sz="1800" b="0" i="0" u="none" strike="noStrike" baseline="0" dirty="0">
                <a:solidFill>
                  <a:srgbClr val="F4F4F4"/>
                </a:solidFill>
                <a:latin typeface="AgencyFB-Reg"/>
              </a:rPr>
              <a:t>Train and test data ( </a:t>
            </a:r>
            <a:r>
              <a:rPr lang="en-US" sz="1800" dirty="0">
                <a:solidFill>
                  <a:srgbClr val="F4F4F4"/>
                </a:solidFill>
                <a:latin typeface="AgencyFB-Reg"/>
              </a:rPr>
              <a:t>Labels</a:t>
            </a:r>
            <a:r>
              <a:rPr lang="en-US" sz="1800" b="0" i="0" u="none" strike="noStrike" baseline="0" dirty="0">
                <a:solidFill>
                  <a:srgbClr val="F4F4F4"/>
                </a:solidFill>
                <a:latin typeface="AgencyFB-Reg"/>
              </a:rPr>
              <a:t> (dependent variable [</a:t>
            </a:r>
            <a:r>
              <a:rPr lang="en-US" sz="1800" dirty="0" err="1">
                <a:solidFill>
                  <a:srgbClr val="F4F4F4"/>
                </a:solidFill>
                <a:latin typeface="AgencyFB-Reg"/>
              </a:rPr>
              <a:t>Y</a:t>
            </a:r>
            <a:r>
              <a:rPr lang="en-US" sz="1800" b="0" i="0" u="none" strike="noStrike" baseline="0" dirty="0" err="1">
                <a:solidFill>
                  <a:srgbClr val="F4F4F4"/>
                </a:solidFill>
                <a:latin typeface="AgencyFB-Reg"/>
              </a:rPr>
              <a:t>_train</a:t>
            </a:r>
            <a:r>
              <a:rPr lang="en-US" sz="1800" b="0" i="0" u="none" strike="noStrike" baseline="0" dirty="0">
                <a:solidFill>
                  <a:srgbClr val="F4F4F4"/>
                </a:solidFill>
                <a:latin typeface="AgencyFB-Reg"/>
              </a:rPr>
              <a:t>][</a:t>
            </a:r>
            <a:r>
              <a:rPr lang="en-US" sz="1800" dirty="0" err="1">
                <a:solidFill>
                  <a:srgbClr val="F4F4F4"/>
                </a:solidFill>
                <a:latin typeface="AgencyFB-Reg"/>
              </a:rPr>
              <a:t>Y</a:t>
            </a:r>
            <a:r>
              <a:rPr lang="en-US" sz="1800" b="0" i="0" u="none" strike="noStrike" baseline="0" dirty="0" err="1">
                <a:solidFill>
                  <a:srgbClr val="F4F4F4"/>
                </a:solidFill>
                <a:latin typeface="AgencyFB-Reg"/>
              </a:rPr>
              <a:t>_test</a:t>
            </a:r>
            <a:r>
              <a:rPr lang="en-US" sz="1800" dirty="0">
                <a:solidFill>
                  <a:srgbClr val="F4F4F4"/>
                </a:solidFill>
                <a:latin typeface="AgencyFB-Reg"/>
              </a:rPr>
              <a:t>]</a:t>
            </a:r>
            <a:r>
              <a:rPr lang="en-US" sz="1800" b="0" i="0" u="none" strike="noStrike" baseline="0" dirty="0">
                <a:solidFill>
                  <a:srgbClr val="F4F4F4"/>
                </a:solidFill>
                <a:latin typeface="AgencyFB-Reg"/>
              </a:rPr>
              <a:t>)) </a:t>
            </a:r>
          </a:p>
          <a:p>
            <a:pPr marL="139700" indent="0" algn="l">
              <a:buNone/>
            </a:pPr>
            <a:endParaRPr lang="en-US" sz="1800" b="0" i="0" u="none" strike="noStrike" baseline="0" dirty="0">
              <a:solidFill>
                <a:srgbClr val="F4F4F4"/>
              </a:solidFill>
              <a:latin typeface="AgencyFB-Reg"/>
            </a:endParaRPr>
          </a:p>
          <a:p>
            <a:pPr marL="139700" indent="0" algn="l">
              <a:buNone/>
            </a:pPr>
            <a:r>
              <a:rPr lang="en-US" sz="1800" b="0" i="0" u="none" strike="noStrike" baseline="0" dirty="0">
                <a:solidFill>
                  <a:srgbClr val="F4F4F4"/>
                </a:solidFill>
                <a:latin typeface="AgencyFB-Reg"/>
              </a:rPr>
              <a:t>Train and test data( Pixels (independent variable [ </a:t>
            </a:r>
            <a:r>
              <a:rPr lang="en-US" sz="1800" b="0" i="0" u="none" strike="noStrike" baseline="0" dirty="0" err="1">
                <a:solidFill>
                  <a:srgbClr val="F4F4F4"/>
                </a:solidFill>
                <a:latin typeface="AgencyFB-Reg"/>
              </a:rPr>
              <a:t>X_train</a:t>
            </a:r>
            <a:r>
              <a:rPr lang="en-US" sz="1800" b="0" i="0" u="none" strike="noStrike" baseline="0" dirty="0">
                <a:solidFill>
                  <a:srgbClr val="F4F4F4"/>
                </a:solidFill>
                <a:latin typeface="AgencyFB-Reg"/>
              </a:rPr>
              <a:t> ][</a:t>
            </a:r>
            <a:r>
              <a:rPr lang="en-US" sz="1800" b="0" i="0" u="none" strike="noStrike" baseline="0" dirty="0" err="1">
                <a:solidFill>
                  <a:srgbClr val="F4F4F4"/>
                </a:solidFill>
                <a:latin typeface="AgencyFB-Reg"/>
              </a:rPr>
              <a:t>X_test</a:t>
            </a:r>
            <a:r>
              <a:rPr lang="en-US" sz="1800" b="0" i="0" u="none" strike="noStrike" baseline="0" dirty="0">
                <a:solidFill>
                  <a:srgbClr val="F4F4F4"/>
                </a:solidFill>
                <a:latin typeface="AgencyFB-Reg"/>
              </a:rPr>
              <a:t>])</a:t>
            </a:r>
            <a:endParaRPr lang="en-US" sz="1800" dirty="0"/>
          </a:p>
        </p:txBody>
      </p:sp>
      <p:grpSp>
        <p:nvGrpSpPr>
          <p:cNvPr id="9" name="Google Shape;1853;p52">
            <a:extLst>
              <a:ext uri="{FF2B5EF4-FFF2-40B4-BE49-F238E27FC236}">
                <a16:creationId xmlns:a16="http://schemas.microsoft.com/office/drawing/2014/main" id="{C7AB9267-1B77-4938-B1BA-0A01D2CC4A91}"/>
              </a:ext>
            </a:extLst>
          </p:cNvPr>
          <p:cNvGrpSpPr/>
          <p:nvPr/>
        </p:nvGrpSpPr>
        <p:grpSpPr>
          <a:xfrm>
            <a:off x="8313142" y="4356694"/>
            <a:ext cx="547421" cy="516658"/>
            <a:chOff x="14531258" y="5042446"/>
            <a:chExt cx="202261" cy="190895"/>
          </a:xfrm>
        </p:grpSpPr>
        <p:sp>
          <p:nvSpPr>
            <p:cNvPr id="10" name="Google Shape;1854;p52">
              <a:extLst>
                <a:ext uri="{FF2B5EF4-FFF2-40B4-BE49-F238E27FC236}">
                  <a16:creationId xmlns:a16="http://schemas.microsoft.com/office/drawing/2014/main" id="{1795CCEC-8191-45D5-8A73-32BA4DB64FA3}"/>
                </a:ext>
              </a:extLst>
            </p:cNvPr>
            <p:cNvSpPr/>
            <p:nvPr/>
          </p:nvSpPr>
          <p:spPr>
            <a:xfrm>
              <a:off x="14531258" y="5042446"/>
              <a:ext cx="202261" cy="190895"/>
            </a:xfrm>
            <a:custGeom>
              <a:avLst/>
              <a:gdLst/>
              <a:ahLst/>
              <a:cxnLst/>
              <a:rect l="l" t="t" r="r" b="b"/>
              <a:pathLst>
                <a:path w="11727" h="11068" extrusionOk="0">
                  <a:moveTo>
                    <a:pt x="5863" y="0"/>
                  </a:moveTo>
                  <a:cubicBezTo>
                    <a:pt x="2625" y="0"/>
                    <a:pt x="0" y="2478"/>
                    <a:pt x="0" y="5533"/>
                  </a:cubicBezTo>
                  <a:cubicBezTo>
                    <a:pt x="0" y="8590"/>
                    <a:pt x="2625" y="11068"/>
                    <a:pt x="5863" y="11068"/>
                  </a:cubicBezTo>
                  <a:cubicBezTo>
                    <a:pt x="9102" y="11068"/>
                    <a:pt x="11727" y="8590"/>
                    <a:pt x="11727" y="5533"/>
                  </a:cubicBezTo>
                  <a:cubicBezTo>
                    <a:pt x="11727" y="2478"/>
                    <a:pt x="9101" y="0"/>
                    <a:pt x="5863" y="0"/>
                  </a:cubicBez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55;p52">
              <a:extLst>
                <a:ext uri="{FF2B5EF4-FFF2-40B4-BE49-F238E27FC236}">
                  <a16:creationId xmlns:a16="http://schemas.microsoft.com/office/drawing/2014/main" id="{CC94D461-0790-44BF-A606-EE084ED1E8FD}"/>
                </a:ext>
              </a:extLst>
            </p:cNvPr>
            <p:cNvSpPr/>
            <p:nvPr/>
          </p:nvSpPr>
          <p:spPr>
            <a:xfrm>
              <a:off x="14613499" y="5073787"/>
              <a:ext cx="85548" cy="110108"/>
            </a:xfrm>
            <a:custGeom>
              <a:avLst/>
              <a:gdLst/>
              <a:ahLst/>
              <a:cxnLst/>
              <a:rect l="l" t="t" r="r" b="b"/>
              <a:pathLst>
                <a:path w="4960" h="6384" extrusionOk="0">
                  <a:moveTo>
                    <a:pt x="1809" y="0"/>
                  </a:moveTo>
                  <a:cubicBezTo>
                    <a:pt x="1745" y="0"/>
                    <a:pt x="1681" y="16"/>
                    <a:pt x="1620" y="51"/>
                  </a:cubicBezTo>
                  <a:cubicBezTo>
                    <a:pt x="1366" y="201"/>
                    <a:pt x="1436" y="574"/>
                    <a:pt x="1449" y="809"/>
                  </a:cubicBezTo>
                  <a:cubicBezTo>
                    <a:pt x="1503" y="1785"/>
                    <a:pt x="913" y="2767"/>
                    <a:pt x="0" y="3227"/>
                  </a:cubicBezTo>
                  <a:cubicBezTo>
                    <a:pt x="0" y="3227"/>
                    <a:pt x="60" y="5306"/>
                    <a:pt x="47" y="6366"/>
                  </a:cubicBezTo>
                  <a:cubicBezTo>
                    <a:pt x="606" y="6376"/>
                    <a:pt x="1169" y="6384"/>
                    <a:pt x="1723" y="6384"/>
                  </a:cubicBezTo>
                  <a:cubicBezTo>
                    <a:pt x="2435" y="6384"/>
                    <a:pt x="3133" y="6370"/>
                    <a:pt x="3793" y="6328"/>
                  </a:cubicBezTo>
                  <a:cubicBezTo>
                    <a:pt x="4166" y="6304"/>
                    <a:pt x="4487" y="5746"/>
                    <a:pt x="4036" y="5569"/>
                  </a:cubicBezTo>
                  <a:cubicBezTo>
                    <a:pt x="4226" y="5477"/>
                    <a:pt x="4419" y="5389"/>
                    <a:pt x="4501" y="5188"/>
                  </a:cubicBezTo>
                  <a:cubicBezTo>
                    <a:pt x="4580" y="4996"/>
                    <a:pt x="4486" y="4738"/>
                    <a:pt x="4275" y="4690"/>
                  </a:cubicBezTo>
                  <a:lnTo>
                    <a:pt x="4275" y="4690"/>
                  </a:lnTo>
                  <a:cubicBezTo>
                    <a:pt x="4306" y="4697"/>
                    <a:pt x="4336" y="4700"/>
                    <a:pt x="4365" y="4700"/>
                  </a:cubicBezTo>
                  <a:cubicBezTo>
                    <a:pt x="4740" y="4700"/>
                    <a:pt x="4868" y="4113"/>
                    <a:pt x="4547" y="3915"/>
                  </a:cubicBezTo>
                  <a:cubicBezTo>
                    <a:pt x="4730" y="3768"/>
                    <a:pt x="4882" y="3573"/>
                    <a:pt x="4921" y="3349"/>
                  </a:cubicBezTo>
                  <a:cubicBezTo>
                    <a:pt x="4959" y="3125"/>
                    <a:pt x="4862" y="2873"/>
                    <a:pt x="4651" y="2764"/>
                  </a:cubicBezTo>
                  <a:cubicBezTo>
                    <a:pt x="4513" y="2693"/>
                    <a:pt x="4349" y="2690"/>
                    <a:pt x="4190" y="2689"/>
                  </a:cubicBezTo>
                  <a:lnTo>
                    <a:pt x="2596" y="2677"/>
                  </a:lnTo>
                  <a:cubicBezTo>
                    <a:pt x="2740" y="1892"/>
                    <a:pt x="2784" y="1037"/>
                    <a:pt x="2361" y="348"/>
                  </a:cubicBezTo>
                  <a:cubicBezTo>
                    <a:pt x="2262" y="187"/>
                    <a:pt x="2034" y="0"/>
                    <a:pt x="1809"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56;p52">
              <a:extLst>
                <a:ext uri="{FF2B5EF4-FFF2-40B4-BE49-F238E27FC236}">
                  <a16:creationId xmlns:a16="http://schemas.microsoft.com/office/drawing/2014/main" id="{25A0C038-FCED-46CA-940C-9047252C0F7E}"/>
                </a:ext>
              </a:extLst>
            </p:cNvPr>
            <p:cNvSpPr/>
            <p:nvPr/>
          </p:nvSpPr>
          <p:spPr>
            <a:xfrm>
              <a:off x="14572999" y="5129430"/>
              <a:ext cx="33322" cy="54123"/>
            </a:xfrm>
            <a:custGeom>
              <a:avLst/>
              <a:gdLst/>
              <a:ahLst/>
              <a:cxnLst/>
              <a:rect l="l" t="t" r="r" b="b"/>
              <a:pathLst>
                <a:path w="1932" h="3138" extrusionOk="0">
                  <a:moveTo>
                    <a:pt x="0" y="1"/>
                  </a:moveTo>
                  <a:lnTo>
                    <a:pt x="0" y="3138"/>
                  </a:lnTo>
                  <a:lnTo>
                    <a:pt x="1931" y="3138"/>
                  </a:lnTo>
                  <a:lnTo>
                    <a:pt x="1931"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54194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3E38EA6-8086-4977-9C0A-C10FFF1892A9}"/>
              </a:ext>
            </a:extLst>
          </p:cNvPr>
          <p:cNvSpPr>
            <a:spLocks noGrp="1"/>
          </p:cNvSpPr>
          <p:nvPr>
            <p:ph type="ctrTitle"/>
          </p:nvPr>
        </p:nvSpPr>
        <p:spPr>
          <a:xfrm>
            <a:off x="66600" y="127888"/>
            <a:ext cx="4505400" cy="1928870"/>
          </a:xfrm>
        </p:spPr>
        <p:txBody>
          <a:bodyPr/>
          <a:lstStyle/>
          <a:p>
            <a:r>
              <a:rPr lang="en-US" sz="2800" dirty="0"/>
              <a:t>labels</a:t>
            </a:r>
            <a:endParaRPr lang="ar-JO" sz="2800" dirty="0"/>
          </a:p>
        </p:txBody>
      </p:sp>
      <p:pic>
        <p:nvPicPr>
          <p:cNvPr id="5" name="صورة 4" descr="صورة تحتوي على منضدة&#10;&#10;تم إنشاء الوصف تلقائياً">
            <a:extLst>
              <a:ext uri="{FF2B5EF4-FFF2-40B4-BE49-F238E27FC236}">
                <a16:creationId xmlns:a16="http://schemas.microsoft.com/office/drawing/2014/main" id="{6790D149-1D83-4847-9B7E-11C0E5254589}"/>
              </a:ext>
            </a:extLst>
          </p:cNvPr>
          <p:cNvPicPr>
            <a:picLocks noChangeAspect="1"/>
          </p:cNvPicPr>
          <p:nvPr/>
        </p:nvPicPr>
        <p:blipFill>
          <a:blip r:embed="rId2"/>
          <a:stretch>
            <a:fillRect/>
          </a:stretch>
        </p:blipFill>
        <p:spPr>
          <a:xfrm>
            <a:off x="1385806" y="381666"/>
            <a:ext cx="3011794" cy="4380168"/>
          </a:xfrm>
          <a:prstGeom prst="rect">
            <a:avLst/>
          </a:prstGeom>
        </p:spPr>
      </p:pic>
      <p:pic>
        <p:nvPicPr>
          <p:cNvPr id="7" name="صورة 6" descr="صورة تحتوي على منضدة&#10;&#10;تم إنشاء الوصف تلقائياً">
            <a:extLst>
              <a:ext uri="{FF2B5EF4-FFF2-40B4-BE49-F238E27FC236}">
                <a16:creationId xmlns:a16="http://schemas.microsoft.com/office/drawing/2014/main" id="{732DF68D-E4F7-42D8-AAB5-0E4638455DE8}"/>
              </a:ext>
            </a:extLst>
          </p:cNvPr>
          <p:cNvPicPr>
            <a:picLocks noChangeAspect="1"/>
          </p:cNvPicPr>
          <p:nvPr/>
        </p:nvPicPr>
        <p:blipFill>
          <a:blip r:embed="rId3"/>
          <a:stretch>
            <a:fillRect/>
          </a:stretch>
        </p:blipFill>
        <p:spPr>
          <a:xfrm>
            <a:off x="5342709" y="335672"/>
            <a:ext cx="2919091" cy="4461296"/>
          </a:xfrm>
          <a:prstGeom prst="rect">
            <a:avLst/>
          </a:prstGeom>
        </p:spPr>
      </p:pic>
      <p:sp>
        <p:nvSpPr>
          <p:cNvPr id="9" name="مربع نص 8">
            <a:extLst>
              <a:ext uri="{FF2B5EF4-FFF2-40B4-BE49-F238E27FC236}">
                <a16:creationId xmlns:a16="http://schemas.microsoft.com/office/drawing/2014/main" id="{D495B5CC-34F0-4CD6-A3A8-0AAA57C8324C}"/>
              </a:ext>
            </a:extLst>
          </p:cNvPr>
          <p:cNvSpPr txBox="1"/>
          <p:nvPr/>
        </p:nvSpPr>
        <p:spPr>
          <a:xfrm>
            <a:off x="1267246" y="4758214"/>
            <a:ext cx="4600774" cy="307777"/>
          </a:xfrm>
          <a:prstGeom prst="rect">
            <a:avLst/>
          </a:prstGeom>
          <a:noFill/>
        </p:spPr>
        <p:txBody>
          <a:bodyPr wrap="square">
            <a:spAutoFit/>
          </a:bodyPr>
          <a:lstStyle/>
          <a:p>
            <a:r>
              <a:rPr lang="en-US" sz="1400" b="0" i="0" u="none" strike="noStrike" baseline="0" dirty="0">
                <a:solidFill>
                  <a:srgbClr val="F4F4F4"/>
                </a:solidFill>
                <a:latin typeface="AgencyFB-Reg"/>
              </a:rPr>
              <a:t>Before</a:t>
            </a:r>
            <a:endParaRPr lang="ar-JO" dirty="0"/>
          </a:p>
        </p:txBody>
      </p:sp>
      <p:sp>
        <p:nvSpPr>
          <p:cNvPr id="13" name="مربع نص 12">
            <a:extLst>
              <a:ext uri="{FF2B5EF4-FFF2-40B4-BE49-F238E27FC236}">
                <a16:creationId xmlns:a16="http://schemas.microsoft.com/office/drawing/2014/main" id="{B1BA77BF-B7BB-405B-99BD-D09DF159731D}"/>
              </a:ext>
            </a:extLst>
          </p:cNvPr>
          <p:cNvSpPr txBox="1"/>
          <p:nvPr/>
        </p:nvSpPr>
        <p:spPr>
          <a:xfrm>
            <a:off x="5465618" y="4835722"/>
            <a:ext cx="4600774" cy="307777"/>
          </a:xfrm>
          <a:prstGeom prst="rect">
            <a:avLst/>
          </a:prstGeom>
          <a:noFill/>
        </p:spPr>
        <p:txBody>
          <a:bodyPr wrap="square">
            <a:spAutoFit/>
          </a:bodyPr>
          <a:lstStyle/>
          <a:p>
            <a:r>
              <a:rPr lang="en-US" dirty="0">
                <a:solidFill>
                  <a:srgbClr val="F4F4F4"/>
                </a:solidFill>
                <a:latin typeface="AgencyFB-Reg"/>
              </a:rPr>
              <a:t>After</a:t>
            </a:r>
            <a:r>
              <a:rPr lang="en-US" sz="1400" b="0" i="0" u="none" strike="noStrike" baseline="0" dirty="0">
                <a:solidFill>
                  <a:srgbClr val="F4F4F4"/>
                </a:solidFill>
                <a:latin typeface="AgencyFB-Reg"/>
              </a:rPr>
              <a:t> </a:t>
            </a:r>
            <a:endParaRPr lang="ar-JO" dirty="0"/>
          </a:p>
        </p:txBody>
      </p:sp>
    </p:spTree>
    <p:extLst>
      <p:ext uri="{BB962C8B-B14F-4D97-AF65-F5344CB8AC3E}">
        <p14:creationId xmlns:p14="http://schemas.microsoft.com/office/powerpoint/2010/main" val="528870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3"/>
          <p:cNvSpPr/>
          <p:nvPr/>
        </p:nvSpPr>
        <p:spPr>
          <a:xfrm>
            <a:off x="517825" y="2031550"/>
            <a:ext cx="4466400" cy="2629200"/>
          </a:xfrm>
          <a:prstGeom prst="ellipse">
            <a:avLst/>
          </a:prstGeom>
          <a:gradFill>
            <a:gsLst>
              <a:gs pos="0">
                <a:srgbClr val="FFFFFF">
                  <a:alpha val="18823"/>
                </a:srgbClr>
              </a:gs>
              <a:gs pos="66000">
                <a:srgbClr val="E354F7">
                  <a:alpha val="22352"/>
                </a:srgbClr>
              </a:gs>
              <a:gs pos="100000">
                <a:srgbClr val="10ECFF">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3"/>
          <p:cNvSpPr txBox="1">
            <a:spLocks noGrp="1"/>
          </p:cNvSpPr>
          <p:nvPr>
            <p:ph type="title"/>
          </p:nvPr>
        </p:nvSpPr>
        <p:spPr>
          <a:xfrm>
            <a:off x="4171548" y="1145174"/>
            <a:ext cx="5405319" cy="8418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r>
              <a:rPr lang="en" dirty="0"/>
              <a:t>02. Plotting the images</a:t>
            </a:r>
            <a:endParaRPr dirty="0"/>
          </a:p>
        </p:txBody>
      </p:sp>
      <p:grpSp>
        <p:nvGrpSpPr>
          <p:cNvPr id="274" name="Google Shape;274;p33"/>
          <p:cNvGrpSpPr/>
          <p:nvPr/>
        </p:nvGrpSpPr>
        <p:grpSpPr>
          <a:xfrm flipH="1">
            <a:off x="80977" y="0"/>
            <a:ext cx="5756325" cy="4721561"/>
            <a:chOff x="597675" y="238125"/>
            <a:chExt cx="6385275" cy="5237450"/>
          </a:xfrm>
        </p:grpSpPr>
        <p:sp>
          <p:nvSpPr>
            <p:cNvPr id="275" name="Google Shape;275;p33"/>
            <p:cNvSpPr/>
            <p:nvPr/>
          </p:nvSpPr>
          <p:spPr>
            <a:xfrm>
              <a:off x="3962425" y="238125"/>
              <a:ext cx="3020525" cy="3469750"/>
            </a:xfrm>
            <a:custGeom>
              <a:avLst/>
              <a:gdLst/>
              <a:ahLst/>
              <a:cxnLst/>
              <a:rect l="l" t="t" r="r" b="b"/>
              <a:pathLst>
                <a:path w="120821" h="138790" extrusionOk="0">
                  <a:moveTo>
                    <a:pt x="2886" y="0"/>
                  </a:moveTo>
                  <a:lnTo>
                    <a:pt x="2884" y="1306"/>
                  </a:lnTo>
                  <a:lnTo>
                    <a:pt x="16486" y="9158"/>
                  </a:lnTo>
                  <a:lnTo>
                    <a:pt x="28146" y="29355"/>
                  </a:lnTo>
                  <a:lnTo>
                    <a:pt x="522" y="13407"/>
                  </a:lnTo>
                  <a:lnTo>
                    <a:pt x="518" y="14712"/>
                  </a:lnTo>
                  <a:lnTo>
                    <a:pt x="40751" y="37940"/>
                  </a:lnTo>
                  <a:lnTo>
                    <a:pt x="29866" y="44155"/>
                  </a:lnTo>
                  <a:lnTo>
                    <a:pt x="14371" y="35208"/>
                  </a:lnTo>
                  <a:lnTo>
                    <a:pt x="7882" y="38906"/>
                  </a:lnTo>
                  <a:lnTo>
                    <a:pt x="2079" y="35557"/>
                  </a:lnTo>
                  <a:lnTo>
                    <a:pt x="2075" y="36861"/>
                  </a:lnTo>
                  <a:lnTo>
                    <a:pt x="8349" y="40484"/>
                  </a:lnTo>
                  <a:lnTo>
                    <a:pt x="14838" y="36786"/>
                  </a:lnTo>
                  <a:lnTo>
                    <a:pt x="30335" y="45732"/>
                  </a:lnTo>
                  <a:lnTo>
                    <a:pt x="42338" y="38892"/>
                  </a:lnTo>
                  <a:lnTo>
                    <a:pt x="51365" y="44068"/>
                  </a:lnTo>
                  <a:lnTo>
                    <a:pt x="58399" y="40061"/>
                  </a:lnTo>
                  <a:lnTo>
                    <a:pt x="81806" y="53575"/>
                  </a:lnTo>
                  <a:lnTo>
                    <a:pt x="91201" y="69860"/>
                  </a:lnTo>
                  <a:lnTo>
                    <a:pt x="75182" y="78988"/>
                  </a:lnTo>
                  <a:lnTo>
                    <a:pt x="68480" y="67368"/>
                  </a:lnTo>
                  <a:lnTo>
                    <a:pt x="47437" y="55218"/>
                  </a:lnTo>
                  <a:lnTo>
                    <a:pt x="38935" y="60075"/>
                  </a:lnTo>
                  <a:lnTo>
                    <a:pt x="25477" y="52305"/>
                  </a:lnTo>
                  <a:lnTo>
                    <a:pt x="25472" y="53610"/>
                  </a:lnTo>
                  <a:lnTo>
                    <a:pt x="39402" y="61653"/>
                  </a:lnTo>
                  <a:lnTo>
                    <a:pt x="47905" y="56795"/>
                  </a:lnTo>
                  <a:lnTo>
                    <a:pt x="68006" y="68401"/>
                  </a:lnTo>
                  <a:lnTo>
                    <a:pt x="74372" y="79438"/>
                  </a:lnTo>
                  <a:lnTo>
                    <a:pt x="63209" y="85811"/>
                  </a:lnTo>
                  <a:lnTo>
                    <a:pt x="43590" y="74483"/>
                  </a:lnTo>
                  <a:lnTo>
                    <a:pt x="32602" y="80744"/>
                  </a:lnTo>
                  <a:lnTo>
                    <a:pt x="5" y="61925"/>
                  </a:lnTo>
                  <a:lnTo>
                    <a:pt x="1" y="63229"/>
                  </a:lnTo>
                  <a:lnTo>
                    <a:pt x="33069" y="82322"/>
                  </a:lnTo>
                  <a:lnTo>
                    <a:pt x="44057" y="76072"/>
                  </a:lnTo>
                  <a:lnTo>
                    <a:pt x="63678" y="87400"/>
                  </a:lnTo>
                  <a:lnTo>
                    <a:pt x="67857" y="85007"/>
                  </a:lnTo>
                  <a:lnTo>
                    <a:pt x="77823" y="102269"/>
                  </a:lnTo>
                  <a:lnTo>
                    <a:pt x="90473" y="109574"/>
                  </a:lnTo>
                  <a:lnTo>
                    <a:pt x="100603" y="127119"/>
                  </a:lnTo>
                  <a:lnTo>
                    <a:pt x="120817" y="138789"/>
                  </a:lnTo>
                  <a:lnTo>
                    <a:pt x="120821" y="137485"/>
                  </a:lnTo>
                  <a:lnTo>
                    <a:pt x="101078" y="126086"/>
                  </a:lnTo>
                  <a:lnTo>
                    <a:pt x="90947" y="108539"/>
                  </a:lnTo>
                  <a:lnTo>
                    <a:pt x="78297" y="101236"/>
                  </a:lnTo>
                  <a:lnTo>
                    <a:pt x="68668" y="84544"/>
                  </a:lnTo>
                  <a:lnTo>
                    <a:pt x="92007" y="71244"/>
                  </a:lnTo>
                  <a:lnTo>
                    <a:pt x="99566" y="84336"/>
                  </a:lnTo>
                  <a:lnTo>
                    <a:pt x="119513" y="95854"/>
                  </a:lnTo>
                  <a:lnTo>
                    <a:pt x="119517" y="94548"/>
                  </a:lnTo>
                  <a:lnTo>
                    <a:pt x="100040" y="83303"/>
                  </a:lnTo>
                  <a:lnTo>
                    <a:pt x="82280" y="52540"/>
                  </a:lnTo>
                  <a:lnTo>
                    <a:pt x="66928" y="43676"/>
                  </a:lnTo>
                  <a:lnTo>
                    <a:pt x="74722" y="39235"/>
                  </a:lnTo>
                  <a:lnTo>
                    <a:pt x="95386" y="51166"/>
                  </a:lnTo>
                  <a:lnTo>
                    <a:pt x="106700" y="44718"/>
                  </a:lnTo>
                  <a:lnTo>
                    <a:pt x="119637" y="52186"/>
                  </a:lnTo>
                  <a:lnTo>
                    <a:pt x="119642" y="50882"/>
                  </a:lnTo>
                  <a:lnTo>
                    <a:pt x="106233" y="43140"/>
                  </a:lnTo>
                  <a:lnTo>
                    <a:pt x="94919" y="49588"/>
                  </a:lnTo>
                  <a:lnTo>
                    <a:pt x="74253" y="37659"/>
                  </a:lnTo>
                  <a:lnTo>
                    <a:pt x="65321" y="42749"/>
                  </a:lnTo>
                  <a:lnTo>
                    <a:pt x="57932" y="38483"/>
                  </a:lnTo>
                  <a:lnTo>
                    <a:pt x="50898" y="42492"/>
                  </a:lnTo>
                  <a:lnTo>
                    <a:pt x="29752" y="30283"/>
                  </a:lnTo>
                  <a:lnTo>
                    <a:pt x="16960" y="8125"/>
                  </a:lnTo>
                  <a:lnTo>
                    <a:pt x="28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3"/>
            <p:cNvSpPr/>
            <p:nvPr/>
          </p:nvSpPr>
          <p:spPr>
            <a:xfrm>
              <a:off x="5795600" y="841600"/>
              <a:ext cx="168275" cy="141350"/>
            </a:xfrm>
            <a:custGeom>
              <a:avLst/>
              <a:gdLst/>
              <a:ahLst/>
              <a:cxnLst/>
              <a:rect l="l" t="t" r="r" b="b"/>
              <a:pathLst>
                <a:path w="6731" h="5654" extrusionOk="0">
                  <a:moveTo>
                    <a:pt x="826" y="0"/>
                  </a:moveTo>
                  <a:cubicBezTo>
                    <a:pt x="395" y="0"/>
                    <a:pt x="1" y="344"/>
                    <a:pt x="1" y="825"/>
                  </a:cubicBezTo>
                  <a:lnTo>
                    <a:pt x="1" y="1901"/>
                  </a:lnTo>
                  <a:cubicBezTo>
                    <a:pt x="1" y="2195"/>
                    <a:pt x="158" y="2469"/>
                    <a:pt x="413" y="2615"/>
                  </a:cubicBezTo>
                  <a:lnTo>
                    <a:pt x="5496" y="5542"/>
                  </a:lnTo>
                  <a:cubicBezTo>
                    <a:pt x="5628" y="5619"/>
                    <a:pt x="5769" y="5653"/>
                    <a:pt x="5905" y="5653"/>
                  </a:cubicBezTo>
                  <a:cubicBezTo>
                    <a:pt x="6336" y="5653"/>
                    <a:pt x="6731" y="5309"/>
                    <a:pt x="6731" y="4829"/>
                  </a:cubicBezTo>
                  <a:lnTo>
                    <a:pt x="6731" y="3752"/>
                  </a:lnTo>
                  <a:cubicBezTo>
                    <a:pt x="6729" y="3458"/>
                    <a:pt x="6573" y="3185"/>
                    <a:pt x="6318" y="3039"/>
                  </a:cubicBezTo>
                  <a:lnTo>
                    <a:pt x="1236" y="111"/>
                  </a:lnTo>
                  <a:cubicBezTo>
                    <a:pt x="1103" y="35"/>
                    <a:pt x="963" y="0"/>
                    <a:pt x="8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3"/>
            <p:cNvSpPr/>
            <p:nvPr/>
          </p:nvSpPr>
          <p:spPr>
            <a:xfrm>
              <a:off x="5795650" y="975375"/>
              <a:ext cx="570525" cy="371650"/>
            </a:xfrm>
            <a:custGeom>
              <a:avLst/>
              <a:gdLst/>
              <a:ahLst/>
              <a:cxnLst/>
              <a:rect l="l" t="t" r="r" b="b"/>
              <a:pathLst>
                <a:path w="22821" h="14866" extrusionOk="0">
                  <a:moveTo>
                    <a:pt x="826" y="0"/>
                  </a:moveTo>
                  <a:cubicBezTo>
                    <a:pt x="395" y="0"/>
                    <a:pt x="0" y="345"/>
                    <a:pt x="0" y="825"/>
                  </a:cubicBezTo>
                  <a:lnTo>
                    <a:pt x="0" y="1903"/>
                  </a:lnTo>
                  <a:cubicBezTo>
                    <a:pt x="2" y="2198"/>
                    <a:pt x="159" y="2470"/>
                    <a:pt x="416" y="2618"/>
                  </a:cubicBezTo>
                  <a:lnTo>
                    <a:pt x="21587" y="14755"/>
                  </a:lnTo>
                  <a:cubicBezTo>
                    <a:pt x="21719" y="14831"/>
                    <a:pt x="21859" y="14865"/>
                    <a:pt x="21995" y="14865"/>
                  </a:cubicBezTo>
                  <a:cubicBezTo>
                    <a:pt x="22426" y="14865"/>
                    <a:pt x="22820" y="14521"/>
                    <a:pt x="22820" y="14040"/>
                  </a:cubicBezTo>
                  <a:lnTo>
                    <a:pt x="22820" y="12963"/>
                  </a:lnTo>
                  <a:cubicBezTo>
                    <a:pt x="22820" y="12667"/>
                    <a:pt x="22663" y="12395"/>
                    <a:pt x="22406" y="12249"/>
                  </a:cubicBezTo>
                  <a:lnTo>
                    <a:pt x="1234" y="110"/>
                  </a:lnTo>
                  <a:cubicBezTo>
                    <a:pt x="1102" y="35"/>
                    <a:pt x="962" y="0"/>
                    <a:pt x="8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3"/>
            <p:cNvSpPr/>
            <p:nvPr/>
          </p:nvSpPr>
          <p:spPr>
            <a:xfrm>
              <a:off x="4721625" y="703000"/>
              <a:ext cx="168250" cy="141375"/>
            </a:xfrm>
            <a:custGeom>
              <a:avLst/>
              <a:gdLst/>
              <a:ahLst/>
              <a:cxnLst/>
              <a:rect l="l" t="t" r="r" b="b"/>
              <a:pathLst>
                <a:path w="6730" h="5655" extrusionOk="0">
                  <a:moveTo>
                    <a:pt x="825" y="1"/>
                  </a:moveTo>
                  <a:cubicBezTo>
                    <a:pt x="395" y="1"/>
                    <a:pt x="0" y="345"/>
                    <a:pt x="0" y="825"/>
                  </a:cubicBezTo>
                  <a:lnTo>
                    <a:pt x="0" y="1902"/>
                  </a:lnTo>
                  <a:cubicBezTo>
                    <a:pt x="0" y="2196"/>
                    <a:pt x="158" y="2469"/>
                    <a:pt x="413" y="2617"/>
                  </a:cubicBezTo>
                  <a:lnTo>
                    <a:pt x="5495" y="5544"/>
                  </a:lnTo>
                  <a:cubicBezTo>
                    <a:pt x="5627" y="5620"/>
                    <a:pt x="5767" y="5654"/>
                    <a:pt x="5904" y="5654"/>
                  </a:cubicBezTo>
                  <a:cubicBezTo>
                    <a:pt x="6335" y="5654"/>
                    <a:pt x="6730" y="5310"/>
                    <a:pt x="6730" y="4829"/>
                  </a:cubicBezTo>
                  <a:lnTo>
                    <a:pt x="6730" y="3753"/>
                  </a:lnTo>
                  <a:cubicBezTo>
                    <a:pt x="6730" y="3459"/>
                    <a:pt x="6572" y="3187"/>
                    <a:pt x="6317" y="3039"/>
                  </a:cubicBezTo>
                  <a:lnTo>
                    <a:pt x="1235" y="112"/>
                  </a:lnTo>
                  <a:cubicBezTo>
                    <a:pt x="1103" y="35"/>
                    <a:pt x="962"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3"/>
            <p:cNvSpPr/>
            <p:nvPr/>
          </p:nvSpPr>
          <p:spPr>
            <a:xfrm>
              <a:off x="4721650" y="836800"/>
              <a:ext cx="570525" cy="371625"/>
            </a:xfrm>
            <a:custGeom>
              <a:avLst/>
              <a:gdLst/>
              <a:ahLst/>
              <a:cxnLst/>
              <a:rect l="l" t="t" r="r" b="b"/>
              <a:pathLst>
                <a:path w="22821" h="14865" extrusionOk="0">
                  <a:moveTo>
                    <a:pt x="825" y="1"/>
                  </a:moveTo>
                  <a:cubicBezTo>
                    <a:pt x="395" y="1"/>
                    <a:pt x="0" y="344"/>
                    <a:pt x="0" y="825"/>
                  </a:cubicBezTo>
                  <a:lnTo>
                    <a:pt x="0" y="1904"/>
                  </a:lnTo>
                  <a:cubicBezTo>
                    <a:pt x="0" y="2198"/>
                    <a:pt x="159" y="2471"/>
                    <a:pt x="416" y="2617"/>
                  </a:cubicBezTo>
                  <a:lnTo>
                    <a:pt x="21587" y="14754"/>
                  </a:lnTo>
                  <a:cubicBezTo>
                    <a:pt x="21719" y="14830"/>
                    <a:pt x="21859" y="14865"/>
                    <a:pt x="21996" y="14865"/>
                  </a:cubicBezTo>
                  <a:cubicBezTo>
                    <a:pt x="22426" y="14865"/>
                    <a:pt x="22821" y="14521"/>
                    <a:pt x="22821" y="14041"/>
                  </a:cubicBezTo>
                  <a:lnTo>
                    <a:pt x="22821" y="12962"/>
                  </a:lnTo>
                  <a:cubicBezTo>
                    <a:pt x="22821" y="12668"/>
                    <a:pt x="22663" y="12394"/>
                    <a:pt x="22407" y="12248"/>
                  </a:cubicBezTo>
                  <a:lnTo>
                    <a:pt x="1234" y="111"/>
                  </a:lnTo>
                  <a:cubicBezTo>
                    <a:pt x="1102" y="35"/>
                    <a:pt x="962"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3"/>
            <p:cNvSpPr/>
            <p:nvPr/>
          </p:nvSpPr>
          <p:spPr>
            <a:xfrm>
              <a:off x="4987375" y="5256425"/>
              <a:ext cx="31000" cy="16225"/>
            </a:xfrm>
            <a:custGeom>
              <a:avLst/>
              <a:gdLst/>
              <a:ahLst/>
              <a:cxnLst/>
              <a:rect l="l" t="t" r="r" b="b"/>
              <a:pathLst>
                <a:path w="1240" h="649" extrusionOk="0">
                  <a:moveTo>
                    <a:pt x="610" y="0"/>
                  </a:moveTo>
                  <a:cubicBezTo>
                    <a:pt x="481" y="0"/>
                    <a:pt x="353" y="26"/>
                    <a:pt x="254" y="81"/>
                  </a:cubicBezTo>
                  <a:cubicBezTo>
                    <a:pt x="20" y="201"/>
                    <a:pt x="0" y="401"/>
                    <a:pt x="206" y="537"/>
                  </a:cubicBezTo>
                  <a:lnTo>
                    <a:pt x="234" y="553"/>
                  </a:lnTo>
                  <a:cubicBezTo>
                    <a:pt x="342" y="616"/>
                    <a:pt x="483" y="648"/>
                    <a:pt x="624" y="648"/>
                  </a:cubicBezTo>
                  <a:cubicBezTo>
                    <a:pt x="754" y="648"/>
                    <a:pt x="885" y="621"/>
                    <a:pt x="993" y="566"/>
                  </a:cubicBezTo>
                  <a:cubicBezTo>
                    <a:pt x="1220" y="443"/>
                    <a:pt x="1239" y="242"/>
                    <a:pt x="1040" y="110"/>
                  </a:cubicBezTo>
                  <a:lnTo>
                    <a:pt x="1026" y="102"/>
                  </a:lnTo>
                  <a:cubicBezTo>
                    <a:pt x="911" y="35"/>
                    <a:pt x="759" y="0"/>
                    <a:pt x="610"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3"/>
            <p:cNvSpPr/>
            <p:nvPr/>
          </p:nvSpPr>
          <p:spPr>
            <a:xfrm>
              <a:off x="4923375" y="5287500"/>
              <a:ext cx="31200" cy="16125"/>
            </a:xfrm>
            <a:custGeom>
              <a:avLst/>
              <a:gdLst/>
              <a:ahLst/>
              <a:cxnLst/>
              <a:rect l="l" t="t" r="r" b="b"/>
              <a:pathLst>
                <a:path w="1248" h="645" extrusionOk="0">
                  <a:moveTo>
                    <a:pt x="624" y="0"/>
                  </a:moveTo>
                  <a:cubicBezTo>
                    <a:pt x="504" y="0"/>
                    <a:pt x="382" y="22"/>
                    <a:pt x="276" y="66"/>
                  </a:cubicBezTo>
                  <a:cubicBezTo>
                    <a:pt x="43" y="177"/>
                    <a:pt x="1" y="382"/>
                    <a:pt x="186" y="522"/>
                  </a:cubicBezTo>
                  <a:lnTo>
                    <a:pt x="235" y="551"/>
                  </a:lnTo>
                  <a:cubicBezTo>
                    <a:pt x="342" y="612"/>
                    <a:pt x="490" y="644"/>
                    <a:pt x="637" y="644"/>
                  </a:cubicBezTo>
                  <a:cubicBezTo>
                    <a:pt x="754" y="644"/>
                    <a:pt x="871" y="624"/>
                    <a:pt x="966" y="580"/>
                  </a:cubicBezTo>
                  <a:cubicBezTo>
                    <a:pt x="1221" y="465"/>
                    <a:pt x="1247" y="260"/>
                    <a:pt x="1063" y="120"/>
                  </a:cubicBezTo>
                  <a:cubicBezTo>
                    <a:pt x="1051" y="112"/>
                    <a:pt x="1038" y="103"/>
                    <a:pt x="1024" y="95"/>
                  </a:cubicBezTo>
                  <a:cubicBezTo>
                    <a:pt x="915" y="33"/>
                    <a:pt x="771" y="0"/>
                    <a:pt x="624"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3"/>
            <p:cNvSpPr/>
            <p:nvPr/>
          </p:nvSpPr>
          <p:spPr>
            <a:xfrm>
              <a:off x="4856200" y="5316250"/>
              <a:ext cx="31725" cy="16025"/>
            </a:xfrm>
            <a:custGeom>
              <a:avLst/>
              <a:gdLst/>
              <a:ahLst/>
              <a:cxnLst/>
              <a:rect l="l" t="t" r="r" b="b"/>
              <a:pathLst>
                <a:path w="1269" h="641" extrusionOk="0">
                  <a:moveTo>
                    <a:pt x="634" y="0"/>
                  </a:moveTo>
                  <a:cubicBezTo>
                    <a:pt x="522" y="0"/>
                    <a:pt x="410" y="20"/>
                    <a:pt x="311" y="62"/>
                  </a:cubicBezTo>
                  <a:cubicBezTo>
                    <a:pt x="63" y="165"/>
                    <a:pt x="0" y="366"/>
                    <a:pt x="179" y="509"/>
                  </a:cubicBezTo>
                  <a:lnTo>
                    <a:pt x="243" y="547"/>
                  </a:lnTo>
                  <a:cubicBezTo>
                    <a:pt x="350" y="608"/>
                    <a:pt x="497" y="641"/>
                    <a:pt x="645" y="641"/>
                  </a:cubicBezTo>
                  <a:cubicBezTo>
                    <a:pt x="752" y="641"/>
                    <a:pt x="860" y="624"/>
                    <a:pt x="952" y="587"/>
                  </a:cubicBezTo>
                  <a:cubicBezTo>
                    <a:pt x="1206" y="488"/>
                    <a:pt x="1269" y="287"/>
                    <a:pt x="1099" y="140"/>
                  </a:cubicBezTo>
                  <a:cubicBezTo>
                    <a:pt x="1078" y="124"/>
                    <a:pt x="1058" y="110"/>
                    <a:pt x="1036" y="98"/>
                  </a:cubicBezTo>
                  <a:cubicBezTo>
                    <a:pt x="926" y="35"/>
                    <a:pt x="781" y="0"/>
                    <a:pt x="634"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3"/>
            <p:cNvSpPr/>
            <p:nvPr/>
          </p:nvSpPr>
          <p:spPr>
            <a:xfrm>
              <a:off x="4786350" y="5342550"/>
              <a:ext cx="31575" cy="16175"/>
            </a:xfrm>
            <a:custGeom>
              <a:avLst/>
              <a:gdLst/>
              <a:ahLst/>
              <a:cxnLst/>
              <a:rect l="l" t="t" r="r" b="b"/>
              <a:pathLst>
                <a:path w="1263" h="647" extrusionOk="0">
                  <a:moveTo>
                    <a:pt x="627" y="0"/>
                  </a:moveTo>
                  <a:cubicBezTo>
                    <a:pt x="528" y="0"/>
                    <a:pt x="429" y="16"/>
                    <a:pt x="338" y="48"/>
                  </a:cubicBezTo>
                  <a:cubicBezTo>
                    <a:pt x="78" y="143"/>
                    <a:pt x="1" y="344"/>
                    <a:pt x="164" y="496"/>
                  </a:cubicBezTo>
                  <a:lnTo>
                    <a:pt x="235" y="554"/>
                  </a:lnTo>
                  <a:cubicBezTo>
                    <a:pt x="342" y="615"/>
                    <a:pt x="489" y="647"/>
                    <a:pt x="636" y="647"/>
                  </a:cubicBezTo>
                  <a:cubicBezTo>
                    <a:pt x="734" y="647"/>
                    <a:pt x="832" y="633"/>
                    <a:pt x="917" y="603"/>
                  </a:cubicBezTo>
                  <a:lnTo>
                    <a:pt x="924" y="599"/>
                  </a:lnTo>
                  <a:cubicBezTo>
                    <a:pt x="1186" y="512"/>
                    <a:pt x="1262" y="312"/>
                    <a:pt x="1105" y="155"/>
                  </a:cubicBezTo>
                  <a:cubicBezTo>
                    <a:pt x="1080" y="132"/>
                    <a:pt x="1052" y="112"/>
                    <a:pt x="1023" y="96"/>
                  </a:cubicBezTo>
                  <a:cubicBezTo>
                    <a:pt x="916" y="34"/>
                    <a:pt x="773" y="0"/>
                    <a:pt x="627"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3"/>
            <p:cNvSpPr/>
            <p:nvPr/>
          </p:nvSpPr>
          <p:spPr>
            <a:xfrm>
              <a:off x="4713675" y="5366525"/>
              <a:ext cx="32075" cy="16150"/>
            </a:xfrm>
            <a:custGeom>
              <a:avLst/>
              <a:gdLst/>
              <a:ahLst/>
              <a:cxnLst/>
              <a:rect l="l" t="t" r="r" b="b"/>
              <a:pathLst>
                <a:path w="1283" h="646" extrusionOk="0">
                  <a:moveTo>
                    <a:pt x="644" y="0"/>
                  </a:moveTo>
                  <a:cubicBezTo>
                    <a:pt x="555" y="0"/>
                    <a:pt x="465" y="13"/>
                    <a:pt x="382" y="38"/>
                  </a:cubicBezTo>
                  <a:cubicBezTo>
                    <a:pt x="113" y="121"/>
                    <a:pt x="0" y="309"/>
                    <a:pt x="142" y="473"/>
                  </a:cubicBezTo>
                  <a:lnTo>
                    <a:pt x="250" y="551"/>
                  </a:lnTo>
                  <a:cubicBezTo>
                    <a:pt x="351" y="610"/>
                    <a:pt x="494" y="645"/>
                    <a:pt x="638" y="645"/>
                  </a:cubicBezTo>
                  <a:cubicBezTo>
                    <a:pt x="725" y="645"/>
                    <a:pt x="814" y="632"/>
                    <a:pt x="894" y="604"/>
                  </a:cubicBezTo>
                  <a:cubicBezTo>
                    <a:pt x="1178" y="522"/>
                    <a:pt x="1283" y="330"/>
                    <a:pt x="1133" y="169"/>
                  </a:cubicBezTo>
                  <a:cubicBezTo>
                    <a:pt x="1106" y="140"/>
                    <a:pt x="1074" y="114"/>
                    <a:pt x="1037" y="94"/>
                  </a:cubicBezTo>
                  <a:cubicBezTo>
                    <a:pt x="933" y="34"/>
                    <a:pt x="790" y="0"/>
                    <a:pt x="644"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3"/>
            <p:cNvSpPr/>
            <p:nvPr/>
          </p:nvSpPr>
          <p:spPr>
            <a:xfrm>
              <a:off x="4638800" y="5387725"/>
              <a:ext cx="31775" cy="16275"/>
            </a:xfrm>
            <a:custGeom>
              <a:avLst/>
              <a:gdLst/>
              <a:ahLst/>
              <a:cxnLst/>
              <a:rect l="l" t="t" r="r" b="b"/>
              <a:pathLst>
                <a:path w="1271" h="651" extrusionOk="0">
                  <a:moveTo>
                    <a:pt x="642" y="0"/>
                  </a:moveTo>
                  <a:cubicBezTo>
                    <a:pt x="565" y="0"/>
                    <a:pt x="486" y="11"/>
                    <a:pt x="411" y="32"/>
                  </a:cubicBezTo>
                  <a:cubicBezTo>
                    <a:pt x="128" y="106"/>
                    <a:pt x="1" y="294"/>
                    <a:pt x="129" y="459"/>
                  </a:cubicBezTo>
                  <a:lnTo>
                    <a:pt x="237" y="554"/>
                  </a:lnTo>
                  <a:cubicBezTo>
                    <a:pt x="343" y="615"/>
                    <a:pt x="490" y="650"/>
                    <a:pt x="636" y="650"/>
                  </a:cubicBezTo>
                  <a:cubicBezTo>
                    <a:pt x="713" y="650"/>
                    <a:pt x="790" y="640"/>
                    <a:pt x="861" y="619"/>
                  </a:cubicBezTo>
                  <a:cubicBezTo>
                    <a:pt x="1144" y="545"/>
                    <a:pt x="1271" y="356"/>
                    <a:pt x="1143" y="191"/>
                  </a:cubicBezTo>
                  <a:cubicBezTo>
                    <a:pt x="1109" y="152"/>
                    <a:pt x="1069" y="119"/>
                    <a:pt x="1024" y="94"/>
                  </a:cubicBezTo>
                  <a:cubicBezTo>
                    <a:pt x="922" y="34"/>
                    <a:pt x="784" y="0"/>
                    <a:pt x="642"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3"/>
            <p:cNvSpPr/>
            <p:nvPr/>
          </p:nvSpPr>
          <p:spPr>
            <a:xfrm>
              <a:off x="4561650" y="5406450"/>
              <a:ext cx="31950" cy="16175"/>
            </a:xfrm>
            <a:custGeom>
              <a:avLst/>
              <a:gdLst/>
              <a:ahLst/>
              <a:cxnLst/>
              <a:rect l="l" t="t" r="r" b="b"/>
              <a:pathLst>
                <a:path w="1278" h="647" extrusionOk="0">
                  <a:moveTo>
                    <a:pt x="623" y="0"/>
                  </a:moveTo>
                  <a:cubicBezTo>
                    <a:pt x="560" y="0"/>
                    <a:pt x="495" y="6"/>
                    <a:pt x="432" y="18"/>
                  </a:cubicBezTo>
                  <a:cubicBezTo>
                    <a:pt x="156" y="79"/>
                    <a:pt x="1" y="267"/>
                    <a:pt x="122" y="436"/>
                  </a:cubicBezTo>
                  <a:lnTo>
                    <a:pt x="236" y="552"/>
                  </a:lnTo>
                  <a:cubicBezTo>
                    <a:pt x="344" y="614"/>
                    <a:pt x="488" y="647"/>
                    <a:pt x="638" y="647"/>
                  </a:cubicBezTo>
                  <a:cubicBezTo>
                    <a:pt x="707" y="647"/>
                    <a:pt x="778" y="640"/>
                    <a:pt x="847" y="626"/>
                  </a:cubicBezTo>
                  <a:cubicBezTo>
                    <a:pt x="1130" y="559"/>
                    <a:pt x="1278" y="375"/>
                    <a:pt x="1163" y="210"/>
                  </a:cubicBezTo>
                  <a:cubicBezTo>
                    <a:pt x="1127" y="164"/>
                    <a:pt x="1084" y="125"/>
                    <a:pt x="1032" y="97"/>
                  </a:cubicBezTo>
                  <a:cubicBezTo>
                    <a:pt x="923" y="35"/>
                    <a:pt x="777" y="0"/>
                    <a:pt x="62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3"/>
            <p:cNvSpPr/>
            <p:nvPr/>
          </p:nvSpPr>
          <p:spPr>
            <a:xfrm>
              <a:off x="5384250" y="4906775"/>
              <a:ext cx="29650" cy="16200"/>
            </a:xfrm>
            <a:custGeom>
              <a:avLst/>
              <a:gdLst/>
              <a:ahLst/>
              <a:cxnLst/>
              <a:rect l="l" t="t" r="r" b="b"/>
              <a:pathLst>
                <a:path w="1186" h="648" extrusionOk="0">
                  <a:moveTo>
                    <a:pt x="588" y="1"/>
                  </a:moveTo>
                  <a:cubicBezTo>
                    <a:pt x="357" y="1"/>
                    <a:pt x="136" y="89"/>
                    <a:pt x="58" y="226"/>
                  </a:cubicBezTo>
                  <a:cubicBezTo>
                    <a:pt x="1" y="342"/>
                    <a:pt x="59" y="473"/>
                    <a:pt x="202" y="555"/>
                  </a:cubicBezTo>
                  <a:lnTo>
                    <a:pt x="413" y="629"/>
                  </a:lnTo>
                  <a:cubicBezTo>
                    <a:pt x="473" y="642"/>
                    <a:pt x="535" y="648"/>
                    <a:pt x="595" y="648"/>
                  </a:cubicBezTo>
                  <a:cubicBezTo>
                    <a:pt x="829" y="648"/>
                    <a:pt x="1050" y="560"/>
                    <a:pt x="1122" y="433"/>
                  </a:cubicBezTo>
                  <a:cubicBezTo>
                    <a:pt x="1186" y="307"/>
                    <a:pt x="1127" y="182"/>
                    <a:pt x="982" y="97"/>
                  </a:cubicBezTo>
                  <a:cubicBezTo>
                    <a:pt x="912" y="59"/>
                    <a:pt x="836" y="33"/>
                    <a:pt x="758" y="17"/>
                  </a:cubicBezTo>
                  <a:cubicBezTo>
                    <a:pt x="702" y="6"/>
                    <a:pt x="644" y="1"/>
                    <a:pt x="588"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3"/>
            <p:cNvSpPr/>
            <p:nvPr/>
          </p:nvSpPr>
          <p:spPr>
            <a:xfrm>
              <a:off x="4483250" y="5422325"/>
              <a:ext cx="31225" cy="16225"/>
            </a:xfrm>
            <a:custGeom>
              <a:avLst/>
              <a:gdLst/>
              <a:ahLst/>
              <a:cxnLst/>
              <a:rect l="l" t="t" r="r" b="b"/>
              <a:pathLst>
                <a:path w="1249" h="649" extrusionOk="0">
                  <a:moveTo>
                    <a:pt x="615" y="1"/>
                  </a:moveTo>
                  <a:cubicBezTo>
                    <a:pt x="561" y="1"/>
                    <a:pt x="506" y="6"/>
                    <a:pt x="452" y="16"/>
                  </a:cubicBezTo>
                  <a:cubicBezTo>
                    <a:pt x="162" y="70"/>
                    <a:pt x="0" y="254"/>
                    <a:pt x="85" y="419"/>
                  </a:cubicBezTo>
                  <a:lnTo>
                    <a:pt x="222" y="554"/>
                  </a:lnTo>
                  <a:cubicBezTo>
                    <a:pt x="328" y="615"/>
                    <a:pt x="480" y="648"/>
                    <a:pt x="633" y="648"/>
                  </a:cubicBezTo>
                  <a:cubicBezTo>
                    <a:pt x="686" y="648"/>
                    <a:pt x="739" y="644"/>
                    <a:pt x="789" y="636"/>
                  </a:cubicBezTo>
                  <a:cubicBezTo>
                    <a:pt x="1079" y="573"/>
                    <a:pt x="1248" y="394"/>
                    <a:pt x="1141" y="225"/>
                  </a:cubicBezTo>
                  <a:cubicBezTo>
                    <a:pt x="1109" y="171"/>
                    <a:pt x="1063" y="125"/>
                    <a:pt x="1005" y="95"/>
                  </a:cubicBezTo>
                  <a:cubicBezTo>
                    <a:pt x="904" y="36"/>
                    <a:pt x="762" y="1"/>
                    <a:pt x="615"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3"/>
            <p:cNvSpPr/>
            <p:nvPr/>
          </p:nvSpPr>
          <p:spPr>
            <a:xfrm>
              <a:off x="5407750" y="4860475"/>
              <a:ext cx="29500" cy="16125"/>
            </a:xfrm>
            <a:custGeom>
              <a:avLst/>
              <a:gdLst/>
              <a:ahLst/>
              <a:cxnLst/>
              <a:rect l="l" t="t" r="r" b="b"/>
              <a:pathLst>
                <a:path w="1180" h="645" extrusionOk="0">
                  <a:moveTo>
                    <a:pt x="576" y="0"/>
                  </a:moveTo>
                  <a:cubicBezTo>
                    <a:pt x="336" y="0"/>
                    <a:pt x="114" y="98"/>
                    <a:pt x="50" y="244"/>
                  </a:cubicBezTo>
                  <a:cubicBezTo>
                    <a:pt x="0" y="355"/>
                    <a:pt x="66" y="474"/>
                    <a:pt x="201" y="552"/>
                  </a:cubicBezTo>
                  <a:cubicBezTo>
                    <a:pt x="275" y="595"/>
                    <a:pt x="357" y="623"/>
                    <a:pt x="442" y="634"/>
                  </a:cubicBezTo>
                  <a:cubicBezTo>
                    <a:pt x="492" y="641"/>
                    <a:pt x="542" y="645"/>
                    <a:pt x="590" y="645"/>
                  </a:cubicBezTo>
                  <a:cubicBezTo>
                    <a:pt x="839" y="645"/>
                    <a:pt x="1059" y="554"/>
                    <a:pt x="1135" y="413"/>
                  </a:cubicBezTo>
                  <a:lnTo>
                    <a:pt x="1128" y="408"/>
                  </a:lnTo>
                  <a:cubicBezTo>
                    <a:pt x="1180" y="291"/>
                    <a:pt x="1121" y="176"/>
                    <a:pt x="987" y="98"/>
                  </a:cubicBezTo>
                  <a:cubicBezTo>
                    <a:pt x="908" y="54"/>
                    <a:pt x="820" y="25"/>
                    <a:pt x="729" y="14"/>
                  </a:cubicBezTo>
                  <a:cubicBezTo>
                    <a:pt x="678" y="5"/>
                    <a:pt x="627" y="0"/>
                    <a:pt x="576"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3"/>
            <p:cNvSpPr/>
            <p:nvPr/>
          </p:nvSpPr>
          <p:spPr>
            <a:xfrm>
              <a:off x="4403025" y="5435475"/>
              <a:ext cx="30725" cy="16125"/>
            </a:xfrm>
            <a:custGeom>
              <a:avLst/>
              <a:gdLst/>
              <a:ahLst/>
              <a:cxnLst/>
              <a:rect l="l" t="t" r="r" b="b"/>
              <a:pathLst>
                <a:path w="1229" h="645" extrusionOk="0">
                  <a:moveTo>
                    <a:pt x="612" y="0"/>
                  </a:moveTo>
                  <a:cubicBezTo>
                    <a:pt x="569" y="0"/>
                    <a:pt x="525" y="3"/>
                    <a:pt x="482" y="10"/>
                  </a:cubicBezTo>
                  <a:cubicBezTo>
                    <a:pt x="171" y="52"/>
                    <a:pt x="1" y="224"/>
                    <a:pt x="73" y="404"/>
                  </a:cubicBezTo>
                  <a:lnTo>
                    <a:pt x="215" y="552"/>
                  </a:lnTo>
                  <a:cubicBezTo>
                    <a:pt x="314" y="609"/>
                    <a:pt x="458" y="644"/>
                    <a:pt x="607" y="644"/>
                  </a:cubicBezTo>
                  <a:cubicBezTo>
                    <a:pt x="651" y="644"/>
                    <a:pt x="696" y="641"/>
                    <a:pt x="741" y="634"/>
                  </a:cubicBezTo>
                  <a:lnTo>
                    <a:pt x="748" y="630"/>
                  </a:lnTo>
                  <a:cubicBezTo>
                    <a:pt x="1052" y="594"/>
                    <a:pt x="1229" y="417"/>
                    <a:pt x="1149" y="240"/>
                  </a:cubicBezTo>
                  <a:cubicBezTo>
                    <a:pt x="1126" y="185"/>
                    <a:pt x="1074" y="135"/>
                    <a:pt x="1006" y="96"/>
                  </a:cubicBezTo>
                  <a:cubicBezTo>
                    <a:pt x="903" y="37"/>
                    <a:pt x="760" y="0"/>
                    <a:pt x="612"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3"/>
            <p:cNvSpPr/>
            <p:nvPr/>
          </p:nvSpPr>
          <p:spPr>
            <a:xfrm>
              <a:off x="5426675" y="4813450"/>
              <a:ext cx="29125" cy="16150"/>
            </a:xfrm>
            <a:custGeom>
              <a:avLst/>
              <a:gdLst/>
              <a:ahLst/>
              <a:cxnLst/>
              <a:rect l="l" t="t" r="r" b="b"/>
              <a:pathLst>
                <a:path w="1165" h="646" extrusionOk="0">
                  <a:moveTo>
                    <a:pt x="581" y="1"/>
                  </a:moveTo>
                  <a:cubicBezTo>
                    <a:pt x="322" y="1"/>
                    <a:pt x="88" y="104"/>
                    <a:pt x="27" y="257"/>
                  </a:cubicBezTo>
                  <a:cubicBezTo>
                    <a:pt x="0" y="371"/>
                    <a:pt x="63" y="474"/>
                    <a:pt x="191" y="548"/>
                  </a:cubicBezTo>
                  <a:cubicBezTo>
                    <a:pt x="278" y="599"/>
                    <a:pt x="375" y="631"/>
                    <a:pt x="476" y="639"/>
                  </a:cubicBezTo>
                  <a:cubicBezTo>
                    <a:pt x="515" y="644"/>
                    <a:pt x="554" y="646"/>
                    <a:pt x="592" y="646"/>
                  </a:cubicBezTo>
                  <a:cubicBezTo>
                    <a:pt x="851" y="646"/>
                    <a:pt x="1079" y="542"/>
                    <a:pt x="1133" y="388"/>
                  </a:cubicBezTo>
                  <a:cubicBezTo>
                    <a:pt x="1164" y="277"/>
                    <a:pt x="1101" y="168"/>
                    <a:pt x="973" y="93"/>
                  </a:cubicBezTo>
                  <a:cubicBezTo>
                    <a:pt x="884" y="44"/>
                    <a:pt x="785" y="14"/>
                    <a:pt x="685" y="6"/>
                  </a:cubicBezTo>
                  <a:cubicBezTo>
                    <a:pt x="650" y="2"/>
                    <a:pt x="615" y="1"/>
                    <a:pt x="581"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3"/>
            <p:cNvSpPr/>
            <p:nvPr/>
          </p:nvSpPr>
          <p:spPr>
            <a:xfrm>
              <a:off x="4321575" y="5445750"/>
              <a:ext cx="30175" cy="16150"/>
            </a:xfrm>
            <a:custGeom>
              <a:avLst/>
              <a:gdLst/>
              <a:ahLst/>
              <a:cxnLst/>
              <a:rect l="l" t="t" r="r" b="b"/>
              <a:pathLst>
                <a:path w="1207" h="646" extrusionOk="0">
                  <a:moveTo>
                    <a:pt x="608" y="0"/>
                  </a:moveTo>
                  <a:cubicBezTo>
                    <a:pt x="573" y="0"/>
                    <a:pt x="538" y="2"/>
                    <a:pt x="503" y="6"/>
                  </a:cubicBezTo>
                  <a:cubicBezTo>
                    <a:pt x="199" y="43"/>
                    <a:pt x="1" y="207"/>
                    <a:pt x="51" y="384"/>
                  </a:cubicBezTo>
                  <a:cubicBezTo>
                    <a:pt x="87" y="452"/>
                    <a:pt x="142" y="509"/>
                    <a:pt x="209" y="548"/>
                  </a:cubicBezTo>
                  <a:cubicBezTo>
                    <a:pt x="311" y="608"/>
                    <a:pt x="451" y="645"/>
                    <a:pt x="606" y="645"/>
                  </a:cubicBezTo>
                  <a:cubicBezTo>
                    <a:pt x="643" y="645"/>
                    <a:pt x="680" y="643"/>
                    <a:pt x="719" y="639"/>
                  </a:cubicBezTo>
                  <a:lnTo>
                    <a:pt x="719" y="639"/>
                  </a:lnTo>
                  <a:lnTo>
                    <a:pt x="712" y="643"/>
                  </a:lnTo>
                  <a:cubicBezTo>
                    <a:pt x="1010" y="609"/>
                    <a:pt x="1207" y="437"/>
                    <a:pt x="1157" y="269"/>
                  </a:cubicBezTo>
                  <a:cubicBezTo>
                    <a:pt x="1134" y="198"/>
                    <a:pt x="1077" y="138"/>
                    <a:pt x="999" y="94"/>
                  </a:cubicBezTo>
                  <a:cubicBezTo>
                    <a:pt x="898" y="35"/>
                    <a:pt x="760" y="0"/>
                    <a:pt x="608"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3"/>
            <p:cNvSpPr/>
            <p:nvPr/>
          </p:nvSpPr>
          <p:spPr>
            <a:xfrm>
              <a:off x="5440700" y="4765875"/>
              <a:ext cx="28675" cy="16100"/>
            </a:xfrm>
            <a:custGeom>
              <a:avLst/>
              <a:gdLst/>
              <a:ahLst/>
              <a:cxnLst/>
              <a:rect l="l" t="t" r="r" b="b"/>
              <a:pathLst>
                <a:path w="1147" h="644" extrusionOk="0">
                  <a:moveTo>
                    <a:pt x="570" y="0"/>
                  </a:moveTo>
                  <a:cubicBezTo>
                    <a:pt x="292" y="0"/>
                    <a:pt x="59" y="114"/>
                    <a:pt x="15" y="275"/>
                  </a:cubicBezTo>
                  <a:cubicBezTo>
                    <a:pt x="1" y="381"/>
                    <a:pt x="58" y="480"/>
                    <a:pt x="179" y="550"/>
                  </a:cubicBezTo>
                  <a:cubicBezTo>
                    <a:pt x="257" y="596"/>
                    <a:pt x="379" y="624"/>
                    <a:pt x="492" y="641"/>
                  </a:cubicBezTo>
                  <a:cubicBezTo>
                    <a:pt x="518" y="643"/>
                    <a:pt x="544" y="644"/>
                    <a:pt x="570" y="644"/>
                  </a:cubicBezTo>
                  <a:cubicBezTo>
                    <a:pt x="849" y="644"/>
                    <a:pt x="1083" y="523"/>
                    <a:pt x="1122" y="366"/>
                  </a:cubicBezTo>
                  <a:cubicBezTo>
                    <a:pt x="1147" y="263"/>
                    <a:pt x="1083" y="161"/>
                    <a:pt x="961" y="91"/>
                  </a:cubicBezTo>
                  <a:cubicBezTo>
                    <a:pt x="867" y="40"/>
                    <a:pt x="761" y="9"/>
                    <a:pt x="652" y="4"/>
                  </a:cubicBezTo>
                  <a:cubicBezTo>
                    <a:pt x="624" y="1"/>
                    <a:pt x="597" y="0"/>
                    <a:pt x="570"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3"/>
            <p:cNvSpPr/>
            <p:nvPr/>
          </p:nvSpPr>
          <p:spPr>
            <a:xfrm>
              <a:off x="4239425" y="5453275"/>
              <a:ext cx="29625" cy="16050"/>
            </a:xfrm>
            <a:custGeom>
              <a:avLst/>
              <a:gdLst/>
              <a:ahLst/>
              <a:cxnLst/>
              <a:rect l="l" t="t" r="r" b="b"/>
              <a:pathLst>
                <a:path w="1185" h="642" extrusionOk="0">
                  <a:moveTo>
                    <a:pt x="608" y="0"/>
                  </a:moveTo>
                  <a:cubicBezTo>
                    <a:pt x="580" y="0"/>
                    <a:pt x="552" y="2"/>
                    <a:pt x="523" y="4"/>
                  </a:cubicBezTo>
                  <a:cubicBezTo>
                    <a:pt x="217" y="25"/>
                    <a:pt x="0" y="186"/>
                    <a:pt x="50" y="361"/>
                  </a:cubicBezTo>
                  <a:cubicBezTo>
                    <a:pt x="64" y="435"/>
                    <a:pt x="107" y="502"/>
                    <a:pt x="192" y="551"/>
                  </a:cubicBezTo>
                  <a:cubicBezTo>
                    <a:pt x="293" y="609"/>
                    <a:pt x="427" y="642"/>
                    <a:pt x="575" y="642"/>
                  </a:cubicBezTo>
                  <a:cubicBezTo>
                    <a:pt x="605" y="642"/>
                    <a:pt x="636" y="640"/>
                    <a:pt x="668" y="637"/>
                  </a:cubicBezTo>
                  <a:cubicBezTo>
                    <a:pt x="973" y="616"/>
                    <a:pt x="1185" y="460"/>
                    <a:pt x="1142" y="279"/>
                  </a:cubicBezTo>
                  <a:cubicBezTo>
                    <a:pt x="1126" y="205"/>
                    <a:pt x="1068" y="140"/>
                    <a:pt x="983" y="92"/>
                  </a:cubicBezTo>
                  <a:cubicBezTo>
                    <a:pt x="886" y="35"/>
                    <a:pt x="753" y="0"/>
                    <a:pt x="608"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3"/>
            <p:cNvSpPr/>
            <p:nvPr/>
          </p:nvSpPr>
          <p:spPr>
            <a:xfrm>
              <a:off x="5449675" y="4717800"/>
              <a:ext cx="28325" cy="16175"/>
            </a:xfrm>
            <a:custGeom>
              <a:avLst/>
              <a:gdLst/>
              <a:ahLst/>
              <a:cxnLst/>
              <a:rect l="l" t="t" r="r" b="b"/>
              <a:pathLst>
                <a:path w="1133" h="647" extrusionOk="0">
                  <a:moveTo>
                    <a:pt x="561" y="0"/>
                  </a:moveTo>
                  <a:cubicBezTo>
                    <a:pt x="273" y="0"/>
                    <a:pt x="34" y="126"/>
                    <a:pt x="14" y="293"/>
                  </a:cubicBezTo>
                  <a:cubicBezTo>
                    <a:pt x="0" y="390"/>
                    <a:pt x="64" y="487"/>
                    <a:pt x="172" y="548"/>
                  </a:cubicBezTo>
                  <a:cubicBezTo>
                    <a:pt x="264" y="601"/>
                    <a:pt x="392" y="634"/>
                    <a:pt x="526" y="646"/>
                  </a:cubicBezTo>
                  <a:cubicBezTo>
                    <a:pt x="539" y="646"/>
                    <a:pt x="551" y="646"/>
                    <a:pt x="564" y="646"/>
                  </a:cubicBezTo>
                  <a:cubicBezTo>
                    <a:pt x="853" y="646"/>
                    <a:pt x="1101" y="511"/>
                    <a:pt x="1113" y="346"/>
                  </a:cubicBezTo>
                  <a:cubicBezTo>
                    <a:pt x="1132" y="244"/>
                    <a:pt x="1072" y="155"/>
                    <a:pt x="962" y="92"/>
                  </a:cubicBezTo>
                  <a:cubicBezTo>
                    <a:pt x="873" y="41"/>
                    <a:pt x="752" y="7"/>
                    <a:pt x="615" y="2"/>
                  </a:cubicBezTo>
                  <a:cubicBezTo>
                    <a:pt x="597" y="1"/>
                    <a:pt x="579" y="0"/>
                    <a:pt x="561"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3"/>
            <p:cNvSpPr/>
            <p:nvPr/>
          </p:nvSpPr>
          <p:spPr>
            <a:xfrm>
              <a:off x="4156650" y="5457875"/>
              <a:ext cx="28800" cy="16075"/>
            </a:xfrm>
            <a:custGeom>
              <a:avLst/>
              <a:gdLst/>
              <a:ahLst/>
              <a:cxnLst/>
              <a:rect l="l" t="t" r="r" b="b"/>
              <a:pathLst>
                <a:path w="1152" h="643" extrusionOk="0">
                  <a:moveTo>
                    <a:pt x="586" y="1"/>
                  </a:moveTo>
                  <a:cubicBezTo>
                    <a:pt x="573" y="1"/>
                    <a:pt x="559" y="1"/>
                    <a:pt x="545" y="2"/>
                  </a:cubicBezTo>
                  <a:cubicBezTo>
                    <a:pt x="242" y="14"/>
                    <a:pt x="0" y="162"/>
                    <a:pt x="23" y="338"/>
                  </a:cubicBezTo>
                  <a:cubicBezTo>
                    <a:pt x="31" y="424"/>
                    <a:pt x="88" y="490"/>
                    <a:pt x="187" y="547"/>
                  </a:cubicBezTo>
                  <a:cubicBezTo>
                    <a:pt x="285" y="604"/>
                    <a:pt x="424" y="643"/>
                    <a:pt x="576" y="643"/>
                  </a:cubicBezTo>
                  <a:cubicBezTo>
                    <a:pt x="591" y="643"/>
                    <a:pt x="606" y="642"/>
                    <a:pt x="621" y="642"/>
                  </a:cubicBezTo>
                  <a:cubicBezTo>
                    <a:pt x="925" y="629"/>
                    <a:pt x="1152" y="481"/>
                    <a:pt x="1128" y="297"/>
                  </a:cubicBezTo>
                  <a:cubicBezTo>
                    <a:pt x="1125" y="216"/>
                    <a:pt x="1067" y="145"/>
                    <a:pt x="976" y="94"/>
                  </a:cubicBezTo>
                  <a:cubicBezTo>
                    <a:pt x="876" y="36"/>
                    <a:pt x="738" y="1"/>
                    <a:pt x="586"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3"/>
            <p:cNvSpPr/>
            <p:nvPr/>
          </p:nvSpPr>
          <p:spPr>
            <a:xfrm>
              <a:off x="5453825" y="4669475"/>
              <a:ext cx="27925" cy="16250"/>
            </a:xfrm>
            <a:custGeom>
              <a:avLst/>
              <a:gdLst/>
              <a:ahLst/>
              <a:cxnLst/>
              <a:rect l="l" t="t" r="r" b="b"/>
              <a:pathLst>
                <a:path w="1117" h="650" extrusionOk="0">
                  <a:moveTo>
                    <a:pt x="596" y="1"/>
                  </a:moveTo>
                  <a:cubicBezTo>
                    <a:pt x="589" y="1"/>
                    <a:pt x="581" y="1"/>
                    <a:pt x="573" y="1"/>
                  </a:cubicBezTo>
                  <a:cubicBezTo>
                    <a:pt x="261" y="1"/>
                    <a:pt x="14" y="136"/>
                    <a:pt x="7" y="313"/>
                  </a:cubicBezTo>
                  <a:cubicBezTo>
                    <a:pt x="0" y="407"/>
                    <a:pt x="57" y="489"/>
                    <a:pt x="165" y="550"/>
                  </a:cubicBezTo>
                  <a:cubicBezTo>
                    <a:pt x="264" y="609"/>
                    <a:pt x="399" y="645"/>
                    <a:pt x="548" y="649"/>
                  </a:cubicBezTo>
                  <a:cubicBezTo>
                    <a:pt x="867" y="645"/>
                    <a:pt x="1107" y="506"/>
                    <a:pt x="1112" y="329"/>
                  </a:cubicBezTo>
                  <a:cubicBezTo>
                    <a:pt x="1117" y="237"/>
                    <a:pt x="1051" y="150"/>
                    <a:pt x="945" y="89"/>
                  </a:cubicBezTo>
                  <a:cubicBezTo>
                    <a:pt x="838" y="31"/>
                    <a:pt x="718" y="1"/>
                    <a:pt x="596"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3"/>
            <p:cNvSpPr/>
            <p:nvPr/>
          </p:nvSpPr>
          <p:spPr>
            <a:xfrm>
              <a:off x="4073600" y="5459450"/>
              <a:ext cx="28225" cy="16125"/>
            </a:xfrm>
            <a:custGeom>
              <a:avLst/>
              <a:gdLst/>
              <a:ahLst/>
              <a:cxnLst/>
              <a:rect l="l" t="t" r="r" b="b"/>
              <a:pathLst>
                <a:path w="1129" h="645" extrusionOk="0">
                  <a:moveTo>
                    <a:pt x="558" y="0"/>
                  </a:moveTo>
                  <a:cubicBezTo>
                    <a:pt x="253" y="4"/>
                    <a:pt x="6" y="148"/>
                    <a:pt x="1" y="325"/>
                  </a:cubicBezTo>
                  <a:cubicBezTo>
                    <a:pt x="8" y="410"/>
                    <a:pt x="72" y="496"/>
                    <a:pt x="171" y="555"/>
                  </a:cubicBezTo>
                  <a:cubicBezTo>
                    <a:pt x="266" y="609"/>
                    <a:pt x="405" y="644"/>
                    <a:pt x="546" y="644"/>
                  </a:cubicBezTo>
                  <a:cubicBezTo>
                    <a:pt x="554" y="644"/>
                    <a:pt x="562" y="644"/>
                    <a:pt x="569" y="644"/>
                  </a:cubicBezTo>
                  <a:cubicBezTo>
                    <a:pt x="574" y="644"/>
                    <a:pt x="578" y="644"/>
                    <a:pt x="582" y="644"/>
                  </a:cubicBezTo>
                  <a:cubicBezTo>
                    <a:pt x="880" y="644"/>
                    <a:pt x="1128" y="498"/>
                    <a:pt x="1120" y="325"/>
                  </a:cubicBezTo>
                  <a:cubicBezTo>
                    <a:pt x="1120" y="234"/>
                    <a:pt x="1057" y="153"/>
                    <a:pt x="956" y="95"/>
                  </a:cubicBezTo>
                  <a:cubicBezTo>
                    <a:pt x="855" y="36"/>
                    <a:pt x="714" y="0"/>
                    <a:pt x="558"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3"/>
            <p:cNvSpPr/>
            <p:nvPr/>
          </p:nvSpPr>
          <p:spPr>
            <a:xfrm>
              <a:off x="5452675" y="4621125"/>
              <a:ext cx="28375" cy="16050"/>
            </a:xfrm>
            <a:custGeom>
              <a:avLst/>
              <a:gdLst/>
              <a:ahLst/>
              <a:cxnLst/>
              <a:rect l="l" t="t" r="r" b="b"/>
              <a:pathLst>
                <a:path w="1135" h="642" extrusionOk="0">
                  <a:moveTo>
                    <a:pt x="571" y="1"/>
                  </a:moveTo>
                  <a:cubicBezTo>
                    <a:pt x="557" y="1"/>
                    <a:pt x="544" y="1"/>
                    <a:pt x="530" y="2"/>
                  </a:cubicBezTo>
                  <a:cubicBezTo>
                    <a:pt x="233" y="9"/>
                    <a:pt x="0" y="152"/>
                    <a:pt x="7" y="329"/>
                  </a:cubicBezTo>
                  <a:cubicBezTo>
                    <a:pt x="15" y="416"/>
                    <a:pt x="80" y="494"/>
                    <a:pt x="172" y="547"/>
                  </a:cubicBezTo>
                  <a:cubicBezTo>
                    <a:pt x="278" y="609"/>
                    <a:pt x="411" y="642"/>
                    <a:pt x="563" y="642"/>
                  </a:cubicBezTo>
                  <a:cubicBezTo>
                    <a:pt x="572" y="642"/>
                    <a:pt x="581" y="642"/>
                    <a:pt x="590" y="642"/>
                  </a:cubicBezTo>
                  <a:cubicBezTo>
                    <a:pt x="888" y="633"/>
                    <a:pt x="1135" y="481"/>
                    <a:pt x="1119" y="308"/>
                  </a:cubicBezTo>
                  <a:cubicBezTo>
                    <a:pt x="1115" y="226"/>
                    <a:pt x="1055" y="150"/>
                    <a:pt x="959" y="94"/>
                  </a:cubicBezTo>
                  <a:cubicBezTo>
                    <a:pt x="859" y="36"/>
                    <a:pt x="723" y="1"/>
                    <a:pt x="571"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3"/>
            <p:cNvSpPr/>
            <p:nvPr/>
          </p:nvSpPr>
          <p:spPr>
            <a:xfrm>
              <a:off x="3990150" y="5458325"/>
              <a:ext cx="28175" cy="16125"/>
            </a:xfrm>
            <a:custGeom>
              <a:avLst/>
              <a:gdLst/>
              <a:ahLst/>
              <a:cxnLst/>
              <a:rect l="l" t="t" r="r" b="b"/>
              <a:pathLst>
                <a:path w="1127" h="645" extrusionOk="0">
                  <a:moveTo>
                    <a:pt x="560" y="0"/>
                  </a:moveTo>
                  <a:cubicBezTo>
                    <a:pt x="274" y="0"/>
                    <a:pt x="19" y="136"/>
                    <a:pt x="7" y="303"/>
                  </a:cubicBezTo>
                  <a:cubicBezTo>
                    <a:pt x="0" y="398"/>
                    <a:pt x="57" y="488"/>
                    <a:pt x="163" y="550"/>
                  </a:cubicBezTo>
                  <a:cubicBezTo>
                    <a:pt x="257" y="604"/>
                    <a:pt x="384" y="636"/>
                    <a:pt x="540" y="644"/>
                  </a:cubicBezTo>
                  <a:cubicBezTo>
                    <a:pt x="548" y="645"/>
                    <a:pt x="557" y="645"/>
                    <a:pt x="566" y="645"/>
                  </a:cubicBezTo>
                  <a:cubicBezTo>
                    <a:pt x="853" y="645"/>
                    <a:pt x="1099" y="512"/>
                    <a:pt x="1120" y="341"/>
                  </a:cubicBezTo>
                  <a:cubicBezTo>
                    <a:pt x="1126" y="244"/>
                    <a:pt x="1062" y="155"/>
                    <a:pt x="954" y="94"/>
                  </a:cubicBezTo>
                  <a:cubicBezTo>
                    <a:pt x="860" y="39"/>
                    <a:pt x="731" y="3"/>
                    <a:pt x="586" y="0"/>
                  </a:cubicBezTo>
                  <a:cubicBezTo>
                    <a:pt x="577" y="0"/>
                    <a:pt x="569" y="0"/>
                    <a:pt x="560"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3"/>
            <p:cNvSpPr/>
            <p:nvPr/>
          </p:nvSpPr>
          <p:spPr>
            <a:xfrm>
              <a:off x="5445975" y="4572875"/>
              <a:ext cx="29500" cy="16100"/>
            </a:xfrm>
            <a:custGeom>
              <a:avLst/>
              <a:gdLst/>
              <a:ahLst/>
              <a:cxnLst/>
              <a:rect l="l" t="t" r="r" b="b"/>
              <a:pathLst>
                <a:path w="1180" h="644" extrusionOk="0">
                  <a:moveTo>
                    <a:pt x="574" y="0"/>
                  </a:moveTo>
                  <a:cubicBezTo>
                    <a:pt x="560" y="0"/>
                    <a:pt x="546" y="1"/>
                    <a:pt x="532" y="1"/>
                  </a:cubicBezTo>
                  <a:cubicBezTo>
                    <a:pt x="235" y="18"/>
                    <a:pt x="0" y="178"/>
                    <a:pt x="30" y="350"/>
                  </a:cubicBezTo>
                  <a:cubicBezTo>
                    <a:pt x="38" y="429"/>
                    <a:pt x="109" y="502"/>
                    <a:pt x="194" y="552"/>
                  </a:cubicBezTo>
                  <a:cubicBezTo>
                    <a:pt x="293" y="608"/>
                    <a:pt x="450" y="643"/>
                    <a:pt x="607" y="643"/>
                  </a:cubicBezTo>
                  <a:cubicBezTo>
                    <a:pt x="621" y="643"/>
                    <a:pt x="635" y="643"/>
                    <a:pt x="649" y="642"/>
                  </a:cubicBezTo>
                  <a:cubicBezTo>
                    <a:pt x="946" y="626"/>
                    <a:pt x="1180" y="465"/>
                    <a:pt x="1135" y="284"/>
                  </a:cubicBezTo>
                  <a:lnTo>
                    <a:pt x="1135" y="284"/>
                  </a:lnTo>
                  <a:lnTo>
                    <a:pt x="1143" y="290"/>
                  </a:lnTo>
                  <a:cubicBezTo>
                    <a:pt x="1131" y="212"/>
                    <a:pt x="1072" y="146"/>
                    <a:pt x="987" y="97"/>
                  </a:cubicBezTo>
                  <a:cubicBezTo>
                    <a:pt x="882" y="36"/>
                    <a:pt x="734" y="0"/>
                    <a:pt x="574"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3"/>
            <p:cNvSpPr/>
            <p:nvPr/>
          </p:nvSpPr>
          <p:spPr>
            <a:xfrm>
              <a:off x="3906650" y="5454150"/>
              <a:ext cx="28675" cy="16225"/>
            </a:xfrm>
            <a:custGeom>
              <a:avLst/>
              <a:gdLst/>
              <a:ahLst/>
              <a:cxnLst/>
              <a:rect l="l" t="t" r="r" b="b"/>
              <a:pathLst>
                <a:path w="1147" h="649" extrusionOk="0">
                  <a:moveTo>
                    <a:pt x="572" y="1"/>
                  </a:moveTo>
                  <a:cubicBezTo>
                    <a:pt x="292" y="1"/>
                    <a:pt x="47" y="126"/>
                    <a:pt x="14" y="290"/>
                  </a:cubicBezTo>
                  <a:cubicBezTo>
                    <a:pt x="0" y="389"/>
                    <a:pt x="71" y="487"/>
                    <a:pt x="179" y="549"/>
                  </a:cubicBezTo>
                  <a:cubicBezTo>
                    <a:pt x="282" y="608"/>
                    <a:pt x="399" y="643"/>
                    <a:pt x="519" y="647"/>
                  </a:cubicBezTo>
                  <a:cubicBezTo>
                    <a:pt x="538" y="648"/>
                    <a:pt x="556" y="649"/>
                    <a:pt x="575" y="649"/>
                  </a:cubicBezTo>
                  <a:cubicBezTo>
                    <a:pt x="851" y="649"/>
                    <a:pt x="1096" y="534"/>
                    <a:pt x="1134" y="364"/>
                  </a:cubicBezTo>
                  <a:cubicBezTo>
                    <a:pt x="1146" y="261"/>
                    <a:pt x="1078" y="162"/>
                    <a:pt x="959" y="94"/>
                  </a:cubicBezTo>
                  <a:cubicBezTo>
                    <a:pt x="860" y="39"/>
                    <a:pt x="749" y="9"/>
                    <a:pt x="636" y="3"/>
                  </a:cubicBezTo>
                  <a:cubicBezTo>
                    <a:pt x="614" y="1"/>
                    <a:pt x="593" y="1"/>
                    <a:pt x="572"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3"/>
            <p:cNvSpPr/>
            <p:nvPr/>
          </p:nvSpPr>
          <p:spPr>
            <a:xfrm>
              <a:off x="5434750" y="4524850"/>
              <a:ext cx="30000" cy="16150"/>
            </a:xfrm>
            <a:custGeom>
              <a:avLst/>
              <a:gdLst/>
              <a:ahLst/>
              <a:cxnLst/>
              <a:rect l="l" t="t" r="r" b="b"/>
              <a:pathLst>
                <a:path w="1200" h="646" extrusionOk="0">
                  <a:moveTo>
                    <a:pt x="603" y="1"/>
                  </a:moveTo>
                  <a:cubicBezTo>
                    <a:pt x="572" y="1"/>
                    <a:pt x="541" y="2"/>
                    <a:pt x="509" y="5"/>
                  </a:cubicBezTo>
                  <a:cubicBezTo>
                    <a:pt x="204" y="26"/>
                    <a:pt x="1" y="202"/>
                    <a:pt x="44" y="375"/>
                  </a:cubicBezTo>
                  <a:cubicBezTo>
                    <a:pt x="76" y="447"/>
                    <a:pt x="130" y="509"/>
                    <a:pt x="200" y="548"/>
                  </a:cubicBezTo>
                  <a:cubicBezTo>
                    <a:pt x="309" y="610"/>
                    <a:pt x="453" y="646"/>
                    <a:pt x="606" y="646"/>
                  </a:cubicBezTo>
                  <a:cubicBezTo>
                    <a:pt x="634" y="646"/>
                    <a:pt x="661" y="645"/>
                    <a:pt x="689" y="642"/>
                  </a:cubicBezTo>
                  <a:cubicBezTo>
                    <a:pt x="994" y="612"/>
                    <a:pt x="1199" y="445"/>
                    <a:pt x="1149" y="276"/>
                  </a:cubicBezTo>
                  <a:cubicBezTo>
                    <a:pt x="1126" y="203"/>
                    <a:pt x="1067" y="141"/>
                    <a:pt x="985" y="93"/>
                  </a:cubicBezTo>
                  <a:cubicBezTo>
                    <a:pt x="884" y="36"/>
                    <a:pt x="750" y="1"/>
                    <a:pt x="603"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3"/>
            <p:cNvSpPr/>
            <p:nvPr/>
          </p:nvSpPr>
          <p:spPr>
            <a:xfrm>
              <a:off x="3823850" y="5447375"/>
              <a:ext cx="28950" cy="16100"/>
            </a:xfrm>
            <a:custGeom>
              <a:avLst/>
              <a:gdLst/>
              <a:ahLst/>
              <a:cxnLst/>
              <a:rect l="l" t="t" r="r" b="b"/>
              <a:pathLst>
                <a:path w="1158" h="644" extrusionOk="0">
                  <a:moveTo>
                    <a:pt x="574" y="1"/>
                  </a:moveTo>
                  <a:cubicBezTo>
                    <a:pt x="306" y="1"/>
                    <a:pt x="78" y="108"/>
                    <a:pt x="28" y="261"/>
                  </a:cubicBezTo>
                  <a:cubicBezTo>
                    <a:pt x="0" y="367"/>
                    <a:pt x="64" y="479"/>
                    <a:pt x="186" y="549"/>
                  </a:cubicBezTo>
                  <a:cubicBezTo>
                    <a:pt x="278" y="600"/>
                    <a:pt x="379" y="631"/>
                    <a:pt x="484" y="639"/>
                  </a:cubicBezTo>
                  <a:cubicBezTo>
                    <a:pt x="516" y="642"/>
                    <a:pt x="547" y="644"/>
                    <a:pt x="578" y="644"/>
                  </a:cubicBezTo>
                  <a:cubicBezTo>
                    <a:pt x="846" y="644"/>
                    <a:pt x="1078" y="534"/>
                    <a:pt x="1127" y="372"/>
                  </a:cubicBezTo>
                  <a:cubicBezTo>
                    <a:pt x="1157" y="264"/>
                    <a:pt x="1095" y="161"/>
                    <a:pt x="973" y="91"/>
                  </a:cubicBezTo>
                  <a:cubicBezTo>
                    <a:pt x="883" y="43"/>
                    <a:pt x="782" y="13"/>
                    <a:pt x="679" y="6"/>
                  </a:cubicBezTo>
                  <a:cubicBezTo>
                    <a:pt x="644" y="3"/>
                    <a:pt x="609" y="1"/>
                    <a:pt x="57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3"/>
            <p:cNvSpPr/>
            <p:nvPr/>
          </p:nvSpPr>
          <p:spPr>
            <a:xfrm>
              <a:off x="5418525" y="4477250"/>
              <a:ext cx="30375" cy="16200"/>
            </a:xfrm>
            <a:custGeom>
              <a:avLst/>
              <a:gdLst/>
              <a:ahLst/>
              <a:cxnLst/>
              <a:rect l="l" t="t" r="r" b="b"/>
              <a:pathLst>
                <a:path w="1215" h="648" extrusionOk="0">
                  <a:moveTo>
                    <a:pt x="604" y="1"/>
                  </a:moveTo>
                  <a:cubicBezTo>
                    <a:pt x="566" y="1"/>
                    <a:pt x="527" y="3"/>
                    <a:pt x="488" y="8"/>
                  </a:cubicBezTo>
                  <a:cubicBezTo>
                    <a:pt x="191" y="49"/>
                    <a:pt x="0" y="217"/>
                    <a:pt x="66" y="394"/>
                  </a:cubicBezTo>
                  <a:lnTo>
                    <a:pt x="215" y="555"/>
                  </a:lnTo>
                  <a:cubicBezTo>
                    <a:pt x="313" y="611"/>
                    <a:pt x="452" y="648"/>
                    <a:pt x="594" y="648"/>
                  </a:cubicBezTo>
                  <a:cubicBezTo>
                    <a:pt x="639" y="648"/>
                    <a:pt x="683" y="644"/>
                    <a:pt x="726" y="637"/>
                  </a:cubicBezTo>
                  <a:cubicBezTo>
                    <a:pt x="1030" y="599"/>
                    <a:pt x="1214" y="426"/>
                    <a:pt x="1149" y="259"/>
                  </a:cubicBezTo>
                  <a:cubicBezTo>
                    <a:pt x="1124" y="194"/>
                    <a:pt x="1068" y="138"/>
                    <a:pt x="994" y="95"/>
                  </a:cubicBezTo>
                  <a:cubicBezTo>
                    <a:pt x="890" y="35"/>
                    <a:pt x="750" y="1"/>
                    <a:pt x="60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3"/>
            <p:cNvSpPr/>
            <p:nvPr/>
          </p:nvSpPr>
          <p:spPr>
            <a:xfrm>
              <a:off x="3741925" y="5437525"/>
              <a:ext cx="29400" cy="16175"/>
            </a:xfrm>
            <a:custGeom>
              <a:avLst/>
              <a:gdLst/>
              <a:ahLst/>
              <a:cxnLst/>
              <a:rect l="l" t="t" r="r" b="b"/>
              <a:pathLst>
                <a:path w="1176" h="647" extrusionOk="0">
                  <a:moveTo>
                    <a:pt x="577" y="0"/>
                  </a:moveTo>
                  <a:cubicBezTo>
                    <a:pt x="326" y="0"/>
                    <a:pt x="106" y="102"/>
                    <a:pt x="35" y="248"/>
                  </a:cubicBezTo>
                  <a:cubicBezTo>
                    <a:pt x="0" y="360"/>
                    <a:pt x="64" y="470"/>
                    <a:pt x="199" y="548"/>
                  </a:cubicBezTo>
                  <a:lnTo>
                    <a:pt x="455" y="639"/>
                  </a:lnTo>
                  <a:cubicBezTo>
                    <a:pt x="496" y="644"/>
                    <a:pt x="537" y="646"/>
                    <a:pt x="577" y="646"/>
                  </a:cubicBezTo>
                  <a:cubicBezTo>
                    <a:pt x="836" y="646"/>
                    <a:pt x="1068" y="546"/>
                    <a:pt x="1135" y="400"/>
                  </a:cubicBezTo>
                  <a:cubicBezTo>
                    <a:pt x="1175" y="286"/>
                    <a:pt x="1114" y="170"/>
                    <a:pt x="981" y="94"/>
                  </a:cubicBezTo>
                  <a:cubicBezTo>
                    <a:pt x="899" y="49"/>
                    <a:pt x="807" y="20"/>
                    <a:pt x="714" y="10"/>
                  </a:cubicBezTo>
                  <a:cubicBezTo>
                    <a:pt x="668" y="3"/>
                    <a:pt x="622" y="0"/>
                    <a:pt x="577"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3"/>
            <p:cNvSpPr/>
            <p:nvPr/>
          </p:nvSpPr>
          <p:spPr>
            <a:xfrm>
              <a:off x="5397175" y="4430350"/>
              <a:ext cx="31225" cy="16200"/>
            </a:xfrm>
            <a:custGeom>
              <a:avLst/>
              <a:gdLst/>
              <a:ahLst/>
              <a:cxnLst/>
              <a:rect l="l" t="t" r="r" b="b"/>
              <a:pathLst>
                <a:path w="1249" h="648" extrusionOk="0">
                  <a:moveTo>
                    <a:pt x="620" y="1"/>
                  </a:moveTo>
                  <a:cubicBezTo>
                    <a:pt x="570" y="1"/>
                    <a:pt x="518" y="4"/>
                    <a:pt x="467" y="12"/>
                  </a:cubicBezTo>
                  <a:cubicBezTo>
                    <a:pt x="184" y="61"/>
                    <a:pt x="1" y="242"/>
                    <a:pt x="100" y="414"/>
                  </a:cubicBezTo>
                  <a:lnTo>
                    <a:pt x="237" y="550"/>
                  </a:lnTo>
                  <a:cubicBezTo>
                    <a:pt x="343" y="612"/>
                    <a:pt x="485" y="648"/>
                    <a:pt x="633" y="648"/>
                  </a:cubicBezTo>
                  <a:cubicBezTo>
                    <a:pt x="683" y="648"/>
                    <a:pt x="733" y="644"/>
                    <a:pt x="783" y="635"/>
                  </a:cubicBezTo>
                  <a:cubicBezTo>
                    <a:pt x="1087" y="582"/>
                    <a:pt x="1249" y="407"/>
                    <a:pt x="1163" y="234"/>
                  </a:cubicBezTo>
                  <a:cubicBezTo>
                    <a:pt x="1130" y="175"/>
                    <a:pt x="1081" y="126"/>
                    <a:pt x="1021" y="96"/>
                  </a:cubicBezTo>
                  <a:cubicBezTo>
                    <a:pt x="917" y="35"/>
                    <a:pt x="774" y="1"/>
                    <a:pt x="620"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3"/>
            <p:cNvSpPr/>
            <p:nvPr/>
          </p:nvSpPr>
          <p:spPr>
            <a:xfrm>
              <a:off x="3661025" y="5424925"/>
              <a:ext cx="29700" cy="16175"/>
            </a:xfrm>
            <a:custGeom>
              <a:avLst/>
              <a:gdLst/>
              <a:ahLst/>
              <a:cxnLst/>
              <a:rect l="l" t="t" r="r" b="b"/>
              <a:pathLst>
                <a:path w="1188" h="647" extrusionOk="0">
                  <a:moveTo>
                    <a:pt x="599" y="1"/>
                  </a:moveTo>
                  <a:cubicBezTo>
                    <a:pt x="358" y="1"/>
                    <a:pt x="139" y="89"/>
                    <a:pt x="65" y="227"/>
                  </a:cubicBezTo>
                  <a:cubicBezTo>
                    <a:pt x="1" y="347"/>
                    <a:pt x="58" y="469"/>
                    <a:pt x="200" y="552"/>
                  </a:cubicBezTo>
                  <a:lnTo>
                    <a:pt x="443" y="634"/>
                  </a:lnTo>
                  <a:cubicBezTo>
                    <a:pt x="491" y="642"/>
                    <a:pt x="540" y="646"/>
                    <a:pt x="589" y="646"/>
                  </a:cubicBezTo>
                  <a:cubicBezTo>
                    <a:pt x="828" y="646"/>
                    <a:pt x="1059" y="553"/>
                    <a:pt x="1129" y="416"/>
                  </a:cubicBezTo>
                  <a:cubicBezTo>
                    <a:pt x="1187" y="297"/>
                    <a:pt x="1126" y="175"/>
                    <a:pt x="985" y="93"/>
                  </a:cubicBezTo>
                  <a:cubicBezTo>
                    <a:pt x="914" y="54"/>
                    <a:pt x="837" y="28"/>
                    <a:pt x="758" y="14"/>
                  </a:cubicBezTo>
                  <a:cubicBezTo>
                    <a:pt x="705" y="5"/>
                    <a:pt x="652" y="1"/>
                    <a:pt x="599"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a:off x="5371375" y="4384250"/>
              <a:ext cx="31450" cy="16150"/>
            </a:xfrm>
            <a:custGeom>
              <a:avLst/>
              <a:gdLst/>
              <a:ahLst/>
              <a:cxnLst/>
              <a:rect l="l" t="t" r="r" b="b"/>
              <a:pathLst>
                <a:path w="1258" h="646" extrusionOk="0">
                  <a:moveTo>
                    <a:pt x="633" y="1"/>
                  </a:moveTo>
                  <a:cubicBezTo>
                    <a:pt x="571" y="1"/>
                    <a:pt x="508" y="7"/>
                    <a:pt x="446" y="20"/>
                  </a:cubicBezTo>
                  <a:cubicBezTo>
                    <a:pt x="156" y="73"/>
                    <a:pt x="0" y="263"/>
                    <a:pt x="107" y="431"/>
                  </a:cubicBezTo>
                  <a:lnTo>
                    <a:pt x="230" y="550"/>
                  </a:lnTo>
                  <a:cubicBezTo>
                    <a:pt x="337" y="612"/>
                    <a:pt x="481" y="645"/>
                    <a:pt x="626" y="645"/>
                  </a:cubicBezTo>
                  <a:cubicBezTo>
                    <a:pt x="693" y="645"/>
                    <a:pt x="761" y="638"/>
                    <a:pt x="825" y="624"/>
                  </a:cubicBezTo>
                  <a:cubicBezTo>
                    <a:pt x="1110" y="567"/>
                    <a:pt x="1257" y="381"/>
                    <a:pt x="1157" y="218"/>
                  </a:cubicBezTo>
                  <a:cubicBezTo>
                    <a:pt x="1122" y="167"/>
                    <a:pt x="1075" y="125"/>
                    <a:pt x="1020" y="96"/>
                  </a:cubicBezTo>
                  <a:cubicBezTo>
                    <a:pt x="917" y="36"/>
                    <a:pt x="779" y="1"/>
                    <a:pt x="633"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a:off x="3581750" y="5409525"/>
              <a:ext cx="30075" cy="16150"/>
            </a:xfrm>
            <a:custGeom>
              <a:avLst/>
              <a:gdLst/>
              <a:ahLst/>
              <a:cxnLst/>
              <a:rect l="l" t="t" r="r" b="b"/>
              <a:pathLst>
                <a:path w="1203" h="646" extrusionOk="0">
                  <a:moveTo>
                    <a:pt x="600" y="0"/>
                  </a:moveTo>
                  <a:cubicBezTo>
                    <a:pt x="374" y="0"/>
                    <a:pt x="159" y="84"/>
                    <a:pt x="77" y="216"/>
                  </a:cubicBezTo>
                  <a:cubicBezTo>
                    <a:pt x="1" y="334"/>
                    <a:pt x="58" y="465"/>
                    <a:pt x="207" y="552"/>
                  </a:cubicBezTo>
                  <a:lnTo>
                    <a:pt x="420" y="625"/>
                  </a:lnTo>
                  <a:cubicBezTo>
                    <a:pt x="482" y="639"/>
                    <a:pt x="546" y="646"/>
                    <a:pt x="609" y="646"/>
                  </a:cubicBezTo>
                  <a:cubicBezTo>
                    <a:pt x="830" y="646"/>
                    <a:pt x="1044" y="566"/>
                    <a:pt x="1121" y="433"/>
                  </a:cubicBezTo>
                  <a:cubicBezTo>
                    <a:pt x="1202" y="313"/>
                    <a:pt x="1145" y="184"/>
                    <a:pt x="997" y="97"/>
                  </a:cubicBezTo>
                  <a:cubicBezTo>
                    <a:pt x="933" y="62"/>
                    <a:pt x="863" y="36"/>
                    <a:pt x="792" y="22"/>
                  </a:cubicBezTo>
                  <a:cubicBezTo>
                    <a:pt x="729" y="7"/>
                    <a:pt x="664" y="0"/>
                    <a:pt x="600"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a:off x="5341000" y="4339050"/>
              <a:ext cx="31775" cy="16175"/>
            </a:xfrm>
            <a:custGeom>
              <a:avLst/>
              <a:gdLst/>
              <a:ahLst/>
              <a:cxnLst/>
              <a:rect l="l" t="t" r="r" b="b"/>
              <a:pathLst>
                <a:path w="1271" h="647" extrusionOk="0">
                  <a:moveTo>
                    <a:pt x="624" y="1"/>
                  </a:moveTo>
                  <a:cubicBezTo>
                    <a:pt x="552" y="1"/>
                    <a:pt x="479" y="9"/>
                    <a:pt x="411" y="26"/>
                  </a:cubicBezTo>
                  <a:cubicBezTo>
                    <a:pt x="135" y="96"/>
                    <a:pt x="1" y="281"/>
                    <a:pt x="115" y="454"/>
                  </a:cubicBezTo>
                  <a:lnTo>
                    <a:pt x="236" y="547"/>
                  </a:lnTo>
                  <a:cubicBezTo>
                    <a:pt x="343" y="609"/>
                    <a:pt x="486" y="646"/>
                    <a:pt x="636" y="646"/>
                  </a:cubicBezTo>
                  <a:cubicBezTo>
                    <a:pt x="705" y="646"/>
                    <a:pt x="776" y="638"/>
                    <a:pt x="846" y="621"/>
                  </a:cubicBezTo>
                  <a:cubicBezTo>
                    <a:pt x="1123" y="551"/>
                    <a:pt x="1271" y="359"/>
                    <a:pt x="1143" y="195"/>
                  </a:cubicBezTo>
                  <a:cubicBezTo>
                    <a:pt x="1110" y="154"/>
                    <a:pt x="1071" y="122"/>
                    <a:pt x="1027" y="97"/>
                  </a:cubicBezTo>
                  <a:cubicBezTo>
                    <a:pt x="920" y="36"/>
                    <a:pt x="773" y="1"/>
                    <a:pt x="62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3"/>
            <p:cNvSpPr/>
            <p:nvPr/>
          </p:nvSpPr>
          <p:spPr>
            <a:xfrm>
              <a:off x="3504400" y="5391500"/>
              <a:ext cx="30225" cy="16125"/>
            </a:xfrm>
            <a:custGeom>
              <a:avLst/>
              <a:gdLst/>
              <a:ahLst/>
              <a:cxnLst/>
              <a:rect l="l" t="t" r="r" b="b"/>
              <a:pathLst>
                <a:path w="1209" h="645" extrusionOk="0">
                  <a:moveTo>
                    <a:pt x="593" y="0"/>
                  </a:moveTo>
                  <a:cubicBezTo>
                    <a:pt x="384" y="0"/>
                    <a:pt x="184" y="68"/>
                    <a:pt x="92" y="188"/>
                  </a:cubicBezTo>
                  <a:cubicBezTo>
                    <a:pt x="0" y="316"/>
                    <a:pt x="50" y="460"/>
                    <a:pt x="213" y="555"/>
                  </a:cubicBezTo>
                  <a:lnTo>
                    <a:pt x="385" y="620"/>
                  </a:lnTo>
                  <a:cubicBezTo>
                    <a:pt x="452" y="637"/>
                    <a:pt x="524" y="645"/>
                    <a:pt x="596" y="645"/>
                  </a:cubicBezTo>
                  <a:cubicBezTo>
                    <a:pt x="808" y="645"/>
                    <a:pt x="1019" y="575"/>
                    <a:pt x="1114" y="451"/>
                  </a:cubicBezTo>
                  <a:cubicBezTo>
                    <a:pt x="1209" y="327"/>
                    <a:pt x="1154" y="187"/>
                    <a:pt x="999" y="97"/>
                  </a:cubicBezTo>
                  <a:cubicBezTo>
                    <a:pt x="944" y="65"/>
                    <a:pt x="884" y="42"/>
                    <a:pt x="821" y="28"/>
                  </a:cubicBezTo>
                  <a:cubicBezTo>
                    <a:pt x="747" y="9"/>
                    <a:pt x="669" y="0"/>
                    <a:pt x="59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3"/>
            <p:cNvSpPr/>
            <p:nvPr/>
          </p:nvSpPr>
          <p:spPr>
            <a:xfrm>
              <a:off x="5305875" y="4294950"/>
              <a:ext cx="31575" cy="16225"/>
            </a:xfrm>
            <a:custGeom>
              <a:avLst/>
              <a:gdLst/>
              <a:ahLst/>
              <a:cxnLst/>
              <a:rect l="l" t="t" r="r" b="b"/>
              <a:pathLst>
                <a:path w="1263" h="649" extrusionOk="0">
                  <a:moveTo>
                    <a:pt x="612" y="1"/>
                  </a:moveTo>
                  <a:cubicBezTo>
                    <a:pt x="531" y="1"/>
                    <a:pt x="450" y="11"/>
                    <a:pt x="374" y="32"/>
                  </a:cubicBezTo>
                  <a:cubicBezTo>
                    <a:pt x="112" y="119"/>
                    <a:pt x="1" y="307"/>
                    <a:pt x="136" y="467"/>
                  </a:cubicBezTo>
                  <a:lnTo>
                    <a:pt x="242" y="555"/>
                  </a:lnTo>
                  <a:cubicBezTo>
                    <a:pt x="348" y="615"/>
                    <a:pt x="488" y="648"/>
                    <a:pt x="633" y="648"/>
                  </a:cubicBezTo>
                  <a:cubicBezTo>
                    <a:pt x="713" y="648"/>
                    <a:pt x="795" y="638"/>
                    <a:pt x="873" y="616"/>
                  </a:cubicBezTo>
                  <a:cubicBezTo>
                    <a:pt x="1156" y="534"/>
                    <a:pt x="1262" y="342"/>
                    <a:pt x="1134" y="185"/>
                  </a:cubicBezTo>
                  <a:cubicBezTo>
                    <a:pt x="1103" y="152"/>
                    <a:pt x="1069" y="124"/>
                    <a:pt x="1030" y="102"/>
                  </a:cubicBezTo>
                  <a:cubicBezTo>
                    <a:pt x="919" y="38"/>
                    <a:pt x="766" y="1"/>
                    <a:pt x="612"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3"/>
            <p:cNvSpPr/>
            <p:nvPr/>
          </p:nvSpPr>
          <p:spPr>
            <a:xfrm>
              <a:off x="3428775" y="5370700"/>
              <a:ext cx="30375" cy="16200"/>
            </a:xfrm>
            <a:custGeom>
              <a:avLst/>
              <a:gdLst/>
              <a:ahLst/>
              <a:cxnLst/>
              <a:rect l="l" t="t" r="r" b="b"/>
              <a:pathLst>
                <a:path w="1215" h="648" extrusionOk="0">
                  <a:moveTo>
                    <a:pt x="599" y="1"/>
                  </a:moveTo>
                  <a:cubicBezTo>
                    <a:pt x="399" y="1"/>
                    <a:pt x="208" y="64"/>
                    <a:pt x="106" y="175"/>
                  </a:cubicBezTo>
                  <a:cubicBezTo>
                    <a:pt x="0" y="302"/>
                    <a:pt x="50" y="454"/>
                    <a:pt x="215" y="549"/>
                  </a:cubicBezTo>
                  <a:lnTo>
                    <a:pt x="350" y="610"/>
                  </a:lnTo>
                  <a:cubicBezTo>
                    <a:pt x="432" y="636"/>
                    <a:pt x="520" y="648"/>
                    <a:pt x="605" y="648"/>
                  </a:cubicBezTo>
                  <a:cubicBezTo>
                    <a:pt x="808" y="648"/>
                    <a:pt x="1003" y="582"/>
                    <a:pt x="1107" y="475"/>
                  </a:cubicBezTo>
                  <a:cubicBezTo>
                    <a:pt x="1214" y="345"/>
                    <a:pt x="1166" y="191"/>
                    <a:pt x="1002" y="96"/>
                  </a:cubicBezTo>
                  <a:cubicBezTo>
                    <a:pt x="959" y="72"/>
                    <a:pt x="912" y="53"/>
                    <a:pt x="863" y="40"/>
                  </a:cubicBezTo>
                  <a:cubicBezTo>
                    <a:pt x="778" y="13"/>
                    <a:pt x="688" y="1"/>
                    <a:pt x="599"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3"/>
            <p:cNvSpPr/>
            <p:nvPr/>
          </p:nvSpPr>
          <p:spPr>
            <a:xfrm>
              <a:off x="5266125" y="4252350"/>
              <a:ext cx="31900" cy="16175"/>
            </a:xfrm>
            <a:custGeom>
              <a:avLst/>
              <a:gdLst/>
              <a:ahLst/>
              <a:cxnLst/>
              <a:rect l="l" t="t" r="r" b="b"/>
              <a:pathLst>
                <a:path w="1276" h="647" extrusionOk="0">
                  <a:moveTo>
                    <a:pt x="642" y="1"/>
                  </a:moveTo>
                  <a:cubicBezTo>
                    <a:pt x="548" y="1"/>
                    <a:pt x="452" y="15"/>
                    <a:pt x="367" y="45"/>
                  </a:cubicBezTo>
                  <a:cubicBezTo>
                    <a:pt x="91" y="132"/>
                    <a:pt x="0" y="324"/>
                    <a:pt x="149" y="484"/>
                  </a:cubicBezTo>
                  <a:lnTo>
                    <a:pt x="243" y="554"/>
                  </a:lnTo>
                  <a:cubicBezTo>
                    <a:pt x="346" y="614"/>
                    <a:pt x="492" y="647"/>
                    <a:pt x="637" y="647"/>
                  </a:cubicBezTo>
                  <a:cubicBezTo>
                    <a:pt x="732" y="647"/>
                    <a:pt x="826" y="633"/>
                    <a:pt x="909" y="604"/>
                  </a:cubicBezTo>
                  <a:cubicBezTo>
                    <a:pt x="1178" y="514"/>
                    <a:pt x="1276" y="316"/>
                    <a:pt x="1120" y="161"/>
                  </a:cubicBezTo>
                  <a:cubicBezTo>
                    <a:pt x="1092" y="134"/>
                    <a:pt x="1063" y="112"/>
                    <a:pt x="1029" y="94"/>
                  </a:cubicBezTo>
                  <a:cubicBezTo>
                    <a:pt x="925" y="33"/>
                    <a:pt x="784" y="1"/>
                    <a:pt x="642"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3"/>
            <p:cNvSpPr/>
            <p:nvPr/>
          </p:nvSpPr>
          <p:spPr>
            <a:xfrm>
              <a:off x="3355450" y="5347325"/>
              <a:ext cx="30575" cy="16125"/>
            </a:xfrm>
            <a:custGeom>
              <a:avLst/>
              <a:gdLst/>
              <a:ahLst/>
              <a:cxnLst/>
              <a:rect l="l" t="t" r="r" b="b"/>
              <a:pathLst>
                <a:path w="1223" h="645" extrusionOk="0">
                  <a:moveTo>
                    <a:pt x="616" y="0"/>
                  </a:moveTo>
                  <a:cubicBezTo>
                    <a:pt x="424" y="0"/>
                    <a:pt x="236" y="56"/>
                    <a:pt x="127" y="158"/>
                  </a:cubicBezTo>
                  <a:cubicBezTo>
                    <a:pt x="0" y="281"/>
                    <a:pt x="44" y="454"/>
                    <a:pt x="215" y="551"/>
                  </a:cubicBezTo>
                  <a:lnTo>
                    <a:pt x="321" y="597"/>
                  </a:lnTo>
                  <a:cubicBezTo>
                    <a:pt x="415" y="629"/>
                    <a:pt x="515" y="644"/>
                    <a:pt x="612" y="644"/>
                  </a:cubicBezTo>
                  <a:cubicBezTo>
                    <a:pt x="804" y="644"/>
                    <a:pt x="986" y="586"/>
                    <a:pt x="1093" y="486"/>
                  </a:cubicBezTo>
                  <a:cubicBezTo>
                    <a:pt x="1223" y="355"/>
                    <a:pt x="1184" y="196"/>
                    <a:pt x="1008" y="94"/>
                  </a:cubicBezTo>
                  <a:cubicBezTo>
                    <a:pt x="971" y="73"/>
                    <a:pt x="933" y="55"/>
                    <a:pt x="892" y="43"/>
                  </a:cubicBezTo>
                  <a:cubicBezTo>
                    <a:pt x="805" y="14"/>
                    <a:pt x="710" y="0"/>
                    <a:pt x="616"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3"/>
            <p:cNvSpPr/>
            <p:nvPr/>
          </p:nvSpPr>
          <p:spPr>
            <a:xfrm>
              <a:off x="5222275" y="4211150"/>
              <a:ext cx="31925" cy="16050"/>
            </a:xfrm>
            <a:custGeom>
              <a:avLst/>
              <a:gdLst/>
              <a:ahLst/>
              <a:cxnLst/>
              <a:rect l="l" t="t" r="r" b="b"/>
              <a:pathLst>
                <a:path w="1277" h="642" extrusionOk="0">
                  <a:moveTo>
                    <a:pt x="632" y="0"/>
                  </a:moveTo>
                  <a:cubicBezTo>
                    <a:pt x="526" y="0"/>
                    <a:pt x="420" y="17"/>
                    <a:pt x="326" y="51"/>
                  </a:cubicBezTo>
                  <a:cubicBezTo>
                    <a:pt x="70" y="150"/>
                    <a:pt x="1" y="347"/>
                    <a:pt x="165" y="499"/>
                  </a:cubicBezTo>
                  <a:lnTo>
                    <a:pt x="236" y="547"/>
                  </a:lnTo>
                  <a:cubicBezTo>
                    <a:pt x="344" y="610"/>
                    <a:pt x="490" y="642"/>
                    <a:pt x="637" y="642"/>
                  </a:cubicBezTo>
                  <a:cubicBezTo>
                    <a:pt x="742" y="642"/>
                    <a:pt x="847" y="626"/>
                    <a:pt x="937" y="593"/>
                  </a:cubicBezTo>
                  <a:cubicBezTo>
                    <a:pt x="1200" y="499"/>
                    <a:pt x="1276" y="297"/>
                    <a:pt x="1106" y="150"/>
                  </a:cubicBezTo>
                  <a:cubicBezTo>
                    <a:pt x="1082" y="128"/>
                    <a:pt x="1057" y="110"/>
                    <a:pt x="1029" y="94"/>
                  </a:cubicBezTo>
                  <a:cubicBezTo>
                    <a:pt x="924" y="33"/>
                    <a:pt x="779" y="0"/>
                    <a:pt x="632"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3"/>
            <p:cNvSpPr/>
            <p:nvPr/>
          </p:nvSpPr>
          <p:spPr>
            <a:xfrm>
              <a:off x="3284775" y="5321450"/>
              <a:ext cx="30725" cy="16200"/>
            </a:xfrm>
            <a:custGeom>
              <a:avLst/>
              <a:gdLst/>
              <a:ahLst/>
              <a:cxnLst/>
              <a:rect l="l" t="t" r="r" b="b"/>
              <a:pathLst>
                <a:path w="1229" h="648" extrusionOk="0">
                  <a:moveTo>
                    <a:pt x="614" y="1"/>
                  </a:moveTo>
                  <a:cubicBezTo>
                    <a:pt x="434" y="1"/>
                    <a:pt x="256" y="50"/>
                    <a:pt x="141" y="142"/>
                  </a:cubicBezTo>
                  <a:cubicBezTo>
                    <a:pt x="0" y="273"/>
                    <a:pt x="37" y="442"/>
                    <a:pt x="222" y="548"/>
                  </a:cubicBezTo>
                  <a:lnTo>
                    <a:pt x="307" y="590"/>
                  </a:lnTo>
                  <a:cubicBezTo>
                    <a:pt x="401" y="628"/>
                    <a:pt x="510" y="647"/>
                    <a:pt x="618" y="647"/>
                  </a:cubicBezTo>
                  <a:cubicBezTo>
                    <a:pt x="793" y="647"/>
                    <a:pt x="964" y="597"/>
                    <a:pt x="1065" y="503"/>
                  </a:cubicBezTo>
                  <a:cubicBezTo>
                    <a:pt x="1228" y="371"/>
                    <a:pt x="1189" y="199"/>
                    <a:pt x="1001" y="92"/>
                  </a:cubicBezTo>
                  <a:cubicBezTo>
                    <a:pt x="978" y="78"/>
                    <a:pt x="952" y="66"/>
                    <a:pt x="927" y="56"/>
                  </a:cubicBezTo>
                  <a:cubicBezTo>
                    <a:pt x="831" y="19"/>
                    <a:pt x="723" y="1"/>
                    <a:pt x="61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3"/>
            <p:cNvSpPr/>
            <p:nvPr/>
          </p:nvSpPr>
          <p:spPr>
            <a:xfrm>
              <a:off x="5174225" y="4171550"/>
              <a:ext cx="31400" cy="16100"/>
            </a:xfrm>
            <a:custGeom>
              <a:avLst/>
              <a:gdLst/>
              <a:ahLst/>
              <a:cxnLst/>
              <a:rect l="l" t="t" r="r" b="b"/>
              <a:pathLst>
                <a:path w="1256" h="644" extrusionOk="0">
                  <a:moveTo>
                    <a:pt x="642" y="0"/>
                  </a:moveTo>
                  <a:cubicBezTo>
                    <a:pt x="524" y="0"/>
                    <a:pt x="403" y="22"/>
                    <a:pt x="297" y="67"/>
                  </a:cubicBezTo>
                  <a:cubicBezTo>
                    <a:pt x="49" y="169"/>
                    <a:pt x="1" y="371"/>
                    <a:pt x="193" y="514"/>
                  </a:cubicBezTo>
                  <a:lnTo>
                    <a:pt x="243" y="551"/>
                  </a:lnTo>
                  <a:cubicBezTo>
                    <a:pt x="345" y="610"/>
                    <a:pt x="488" y="643"/>
                    <a:pt x="634" y="643"/>
                  </a:cubicBezTo>
                  <a:cubicBezTo>
                    <a:pt x="750" y="643"/>
                    <a:pt x="868" y="622"/>
                    <a:pt x="967" y="576"/>
                  </a:cubicBezTo>
                  <a:cubicBezTo>
                    <a:pt x="1220" y="468"/>
                    <a:pt x="1255" y="268"/>
                    <a:pt x="1077" y="124"/>
                  </a:cubicBezTo>
                  <a:cubicBezTo>
                    <a:pt x="1061" y="113"/>
                    <a:pt x="1046" y="102"/>
                    <a:pt x="1029" y="92"/>
                  </a:cubicBezTo>
                  <a:cubicBezTo>
                    <a:pt x="924" y="32"/>
                    <a:pt x="785" y="0"/>
                    <a:pt x="642"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3"/>
            <p:cNvSpPr/>
            <p:nvPr/>
          </p:nvSpPr>
          <p:spPr>
            <a:xfrm>
              <a:off x="3216925" y="5293150"/>
              <a:ext cx="30700" cy="16175"/>
            </a:xfrm>
            <a:custGeom>
              <a:avLst/>
              <a:gdLst/>
              <a:ahLst/>
              <a:cxnLst/>
              <a:rect l="l" t="t" r="r" b="b"/>
              <a:pathLst>
                <a:path w="1228" h="647" extrusionOk="0">
                  <a:moveTo>
                    <a:pt x="608" y="1"/>
                  </a:moveTo>
                  <a:cubicBezTo>
                    <a:pt x="442" y="1"/>
                    <a:pt x="277" y="43"/>
                    <a:pt x="170" y="124"/>
                  </a:cubicBezTo>
                  <a:cubicBezTo>
                    <a:pt x="0" y="255"/>
                    <a:pt x="16" y="436"/>
                    <a:pt x="215" y="551"/>
                  </a:cubicBezTo>
                  <a:lnTo>
                    <a:pt x="279" y="580"/>
                  </a:lnTo>
                  <a:lnTo>
                    <a:pt x="272" y="584"/>
                  </a:lnTo>
                  <a:cubicBezTo>
                    <a:pt x="373" y="626"/>
                    <a:pt x="489" y="647"/>
                    <a:pt x="604" y="647"/>
                  </a:cubicBezTo>
                  <a:cubicBezTo>
                    <a:pt x="773" y="647"/>
                    <a:pt x="941" y="602"/>
                    <a:pt x="1058" y="515"/>
                  </a:cubicBezTo>
                  <a:cubicBezTo>
                    <a:pt x="1227" y="386"/>
                    <a:pt x="1198" y="206"/>
                    <a:pt x="1005" y="95"/>
                  </a:cubicBezTo>
                  <a:cubicBezTo>
                    <a:pt x="987" y="85"/>
                    <a:pt x="968" y="75"/>
                    <a:pt x="950" y="67"/>
                  </a:cubicBezTo>
                  <a:cubicBezTo>
                    <a:pt x="849" y="22"/>
                    <a:pt x="728" y="1"/>
                    <a:pt x="608"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3"/>
            <p:cNvSpPr/>
            <p:nvPr/>
          </p:nvSpPr>
          <p:spPr>
            <a:xfrm>
              <a:off x="5122450" y="4133600"/>
              <a:ext cx="31025" cy="16200"/>
            </a:xfrm>
            <a:custGeom>
              <a:avLst/>
              <a:gdLst/>
              <a:ahLst/>
              <a:cxnLst/>
              <a:rect l="l" t="t" r="r" b="b"/>
              <a:pathLst>
                <a:path w="1241" h="648" extrusionOk="0">
                  <a:moveTo>
                    <a:pt x="618" y="1"/>
                  </a:moveTo>
                  <a:cubicBezTo>
                    <a:pt x="492" y="1"/>
                    <a:pt x="365" y="25"/>
                    <a:pt x="261" y="74"/>
                  </a:cubicBezTo>
                  <a:cubicBezTo>
                    <a:pt x="28" y="192"/>
                    <a:pt x="0" y="397"/>
                    <a:pt x="199" y="530"/>
                  </a:cubicBezTo>
                  <a:lnTo>
                    <a:pt x="229" y="553"/>
                  </a:lnTo>
                  <a:cubicBezTo>
                    <a:pt x="334" y="615"/>
                    <a:pt x="478" y="647"/>
                    <a:pt x="623" y="647"/>
                  </a:cubicBezTo>
                  <a:cubicBezTo>
                    <a:pt x="750" y="647"/>
                    <a:pt x="878" y="622"/>
                    <a:pt x="980" y="570"/>
                  </a:cubicBezTo>
                  <a:cubicBezTo>
                    <a:pt x="1213" y="452"/>
                    <a:pt x="1241" y="254"/>
                    <a:pt x="1041" y="114"/>
                  </a:cubicBezTo>
                  <a:cubicBezTo>
                    <a:pt x="1030" y="107"/>
                    <a:pt x="1018" y="99"/>
                    <a:pt x="1005" y="91"/>
                  </a:cubicBezTo>
                  <a:cubicBezTo>
                    <a:pt x="900" y="31"/>
                    <a:pt x="760" y="1"/>
                    <a:pt x="618"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3"/>
            <p:cNvSpPr/>
            <p:nvPr/>
          </p:nvSpPr>
          <p:spPr>
            <a:xfrm>
              <a:off x="3151900" y="5262500"/>
              <a:ext cx="30825" cy="16150"/>
            </a:xfrm>
            <a:custGeom>
              <a:avLst/>
              <a:gdLst/>
              <a:ahLst/>
              <a:cxnLst/>
              <a:rect l="l" t="t" r="r" b="b"/>
              <a:pathLst>
                <a:path w="1233" h="646" extrusionOk="0">
                  <a:moveTo>
                    <a:pt x="618" y="0"/>
                  </a:moveTo>
                  <a:cubicBezTo>
                    <a:pt x="462" y="0"/>
                    <a:pt x="306" y="38"/>
                    <a:pt x="198" y="110"/>
                  </a:cubicBezTo>
                  <a:cubicBezTo>
                    <a:pt x="0" y="242"/>
                    <a:pt x="23" y="434"/>
                    <a:pt x="229" y="553"/>
                  </a:cubicBezTo>
                  <a:lnTo>
                    <a:pt x="250" y="565"/>
                  </a:lnTo>
                  <a:cubicBezTo>
                    <a:pt x="356" y="620"/>
                    <a:pt x="486" y="646"/>
                    <a:pt x="616" y="646"/>
                  </a:cubicBezTo>
                  <a:cubicBezTo>
                    <a:pt x="774" y="646"/>
                    <a:pt x="931" y="607"/>
                    <a:pt x="1043" y="533"/>
                  </a:cubicBezTo>
                  <a:cubicBezTo>
                    <a:pt x="1233" y="407"/>
                    <a:pt x="1214" y="213"/>
                    <a:pt x="1005" y="91"/>
                  </a:cubicBezTo>
                  <a:cubicBezTo>
                    <a:pt x="996" y="87"/>
                    <a:pt x="987" y="82"/>
                    <a:pt x="977" y="78"/>
                  </a:cubicBezTo>
                  <a:cubicBezTo>
                    <a:pt x="875" y="25"/>
                    <a:pt x="747" y="0"/>
                    <a:pt x="618"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p:nvPr/>
          </p:nvSpPr>
          <p:spPr>
            <a:xfrm>
              <a:off x="5066775" y="4097575"/>
              <a:ext cx="30350" cy="16225"/>
            </a:xfrm>
            <a:custGeom>
              <a:avLst/>
              <a:gdLst/>
              <a:ahLst/>
              <a:cxnLst/>
              <a:rect l="l" t="t" r="r" b="b"/>
              <a:pathLst>
                <a:path w="1214" h="649" extrusionOk="0">
                  <a:moveTo>
                    <a:pt x="625" y="0"/>
                  </a:moveTo>
                  <a:cubicBezTo>
                    <a:pt x="483" y="0"/>
                    <a:pt x="339" y="33"/>
                    <a:pt x="225" y="95"/>
                  </a:cubicBezTo>
                  <a:cubicBezTo>
                    <a:pt x="7" y="213"/>
                    <a:pt x="1" y="414"/>
                    <a:pt x="207" y="550"/>
                  </a:cubicBezTo>
                  <a:lnTo>
                    <a:pt x="214" y="553"/>
                  </a:lnTo>
                  <a:cubicBezTo>
                    <a:pt x="323" y="616"/>
                    <a:pt x="466" y="648"/>
                    <a:pt x="610" y="648"/>
                  </a:cubicBezTo>
                  <a:cubicBezTo>
                    <a:pt x="749" y="648"/>
                    <a:pt x="890" y="618"/>
                    <a:pt x="1002" y="557"/>
                  </a:cubicBezTo>
                  <a:cubicBezTo>
                    <a:pt x="1214" y="435"/>
                    <a:pt x="1212" y="230"/>
                    <a:pt x="1013" y="99"/>
                  </a:cubicBezTo>
                  <a:lnTo>
                    <a:pt x="1000" y="90"/>
                  </a:lnTo>
                  <a:cubicBezTo>
                    <a:pt x="896" y="30"/>
                    <a:pt x="761" y="0"/>
                    <a:pt x="625"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3"/>
            <p:cNvSpPr/>
            <p:nvPr/>
          </p:nvSpPr>
          <p:spPr>
            <a:xfrm>
              <a:off x="3090400" y="5229700"/>
              <a:ext cx="30725" cy="16125"/>
            </a:xfrm>
            <a:custGeom>
              <a:avLst/>
              <a:gdLst/>
              <a:ahLst/>
              <a:cxnLst/>
              <a:rect l="l" t="t" r="r" b="b"/>
              <a:pathLst>
                <a:path w="1229" h="645" extrusionOk="0">
                  <a:moveTo>
                    <a:pt x="620" y="0"/>
                  </a:moveTo>
                  <a:cubicBezTo>
                    <a:pt x="474" y="0"/>
                    <a:pt x="327" y="33"/>
                    <a:pt x="219" y="96"/>
                  </a:cubicBezTo>
                  <a:cubicBezTo>
                    <a:pt x="0" y="223"/>
                    <a:pt x="8" y="425"/>
                    <a:pt x="222" y="548"/>
                  </a:cubicBezTo>
                  <a:lnTo>
                    <a:pt x="229" y="552"/>
                  </a:lnTo>
                  <a:cubicBezTo>
                    <a:pt x="335" y="613"/>
                    <a:pt x="479" y="645"/>
                    <a:pt x="622" y="645"/>
                  </a:cubicBezTo>
                  <a:cubicBezTo>
                    <a:pt x="766" y="645"/>
                    <a:pt x="910" y="613"/>
                    <a:pt x="1016" y="548"/>
                  </a:cubicBezTo>
                  <a:cubicBezTo>
                    <a:pt x="1228" y="425"/>
                    <a:pt x="1220" y="214"/>
                    <a:pt x="1006" y="92"/>
                  </a:cubicBezTo>
                  <a:cubicBezTo>
                    <a:pt x="899" y="30"/>
                    <a:pt x="760" y="0"/>
                    <a:pt x="620"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a:off x="5007375" y="4063525"/>
              <a:ext cx="30550" cy="16200"/>
            </a:xfrm>
            <a:custGeom>
              <a:avLst/>
              <a:gdLst/>
              <a:ahLst/>
              <a:cxnLst/>
              <a:rect l="l" t="t" r="r" b="b"/>
              <a:pathLst>
                <a:path w="1222" h="648" extrusionOk="0">
                  <a:moveTo>
                    <a:pt x="599" y="1"/>
                  </a:moveTo>
                  <a:cubicBezTo>
                    <a:pt x="453" y="1"/>
                    <a:pt x="307" y="34"/>
                    <a:pt x="198" y="102"/>
                  </a:cubicBezTo>
                  <a:cubicBezTo>
                    <a:pt x="0" y="233"/>
                    <a:pt x="2" y="429"/>
                    <a:pt x="215" y="553"/>
                  </a:cubicBezTo>
                  <a:lnTo>
                    <a:pt x="229" y="562"/>
                  </a:lnTo>
                  <a:cubicBezTo>
                    <a:pt x="336" y="619"/>
                    <a:pt x="476" y="647"/>
                    <a:pt x="614" y="647"/>
                  </a:cubicBezTo>
                  <a:cubicBezTo>
                    <a:pt x="763" y="647"/>
                    <a:pt x="911" y="615"/>
                    <a:pt x="1016" y="549"/>
                  </a:cubicBezTo>
                  <a:cubicBezTo>
                    <a:pt x="1221" y="414"/>
                    <a:pt x="1206" y="216"/>
                    <a:pt x="986" y="89"/>
                  </a:cubicBezTo>
                  <a:cubicBezTo>
                    <a:pt x="878" y="31"/>
                    <a:pt x="738" y="1"/>
                    <a:pt x="599"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a:off x="3032125" y="5194925"/>
              <a:ext cx="30850" cy="16175"/>
            </a:xfrm>
            <a:custGeom>
              <a:avLst/>
              <a:gdLst/>
              <a:ahLst/>
              <a:cxnLst/>
              <a:rect l="l" t="t" r="r" b="b"/>
              <a:pathLst>
                <a:path w="1234" h="647" extrusionOk="0">
                  <a:moveTo>
                    <a:pt x="624" y="0"/>
                  </a:moveTo>
                  <a:cubicBezTo>
                    <a:pt x="493" y="0"/>
                    <a:pt x="360" y="29"/>
                    <a:pt x="254" y="87"/>
                  </a:cubicBezTo>
                  <a:cubicBezTo>
                    <a:pt x="13" y="202"/>
                    <a:pt x="0" y="407"/>
                    <a:pt x="207" y="543"/>
                  </a:cubicBezTo>
                  <a:lnTo>
                    <a:pt x="221" y="550"/>
                  </a:lnTo>
                  <a:cubicBezTo>
                    <a:pt x="331" y="614"/>
                    <a:pt x="473" y="647"/>
                    <a:pt x="616" y="647"/>
                  </a:cubicBezTo>
                  <a:cubicBezTo>
                    <a:pt x="750" y="647"/>
                    <a:pt x="884" y="619"/>
                    <a:pt x="993" y="563"/>
                  </a:cubicBezTo>
                  <a:cubicBezTo>
                    <a:pt x="1234" y="440"/>
                    <a:pt x="1233" y="235"/>
                    <a:pt x="1026" y="107"/>
                  </a:cubicBezTo>
                  <a:cubicBezTo>
                    <a:pt x="1017" y="101"/>
                    <a:pt x="1010" y="97"/>
                    <a:pt x="1000" y="92"/>
                  </a:cubicBezTo>
                  <a:cubicBezTo>
                    <a:pt x="894" y="31"/>
                    <a:pt x="760" y="0"/>
                    <a:pt x="624"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a:off x="4944125" y="4031550"/>
              <a:ext cx="30825" cy="16250"/>
            </a:xfrm>
            <a:custGeom>
              <a:avLst/>
              <a:gdLst/>
              <a:ahLst/>
              <a:cxnLst/>
              <a:rect l="l" t="t" r="r" b="b"/>
              <a:pathLst>
                <a:path w="1233" h="650" extrusionOk="0">
                  <a:moveTo>
                    <a:pt x="618" y="1"/>
                  </a:moveTo>
                  <a:cubicBezTo>
                    <a:pt x="457" y="1"/>
                    <a:pt x="298" y="42"/>
                    <a:pt x="190" y="119"/>
                  </a:cubicBezTo>
                  <a:cubicBezTo>
                    <a:pt x="0" y="246"/>
                    <a:pt x="30" y="436"/>
                    <a:pt x="236" y="554"/>
                  </a:cubicBezTo>
                  <a:lnTo>
                    <a:pt x="264" y="572"/>
                  </a:lnTo>
                  <a:cubicBezTo>
                    <a:pt x="367" y="624"/>
                    <a:pt x="494" y="649"/>
                    <a:pt x="621" y="649"/>
                  </a:cubicBezTo>
                  <a:cubicBezTo>
                    <a:pt x="782" y="649"/>
                    <a:pt x="941" y="608"/>
                    <a:pt x="1043" y="530"/>
                  </a:cubicBezTo>
                  <a:cubicBezTo>
                    <a:pt x="1233" y="405"/>
                    <a:pt x="1216" y="217"/>
                    <a:pt x="1022" y="105"/>
                  </a:cubicBezTo>
                  <a:cubicBezTo>
                    <a:pt x="1005" y="94"/>
                    <a:pt x="987" y="86"/>
                    <a:pt x="970" y="77"/>
                  </a:cubicBezTo>
                  <a:cubicBezTo>
                    <a:pt x="868" y="26"/>
                    <a:pt x="742" y="1"/>
                    <a:pt x="618"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p:nvPr/>
          </p:nvSpPr>
          <p:spPr>
            <a:xfrm>
              <a:off x="2977475" y="5158150"/>
              <a:ext cx="31050" cy="16150"/>
            </a:xfrm>
            <a:custGeom>
              <a:avLst/>
              <a:gdLst/>
              <a:ahLst/>
              <a:cxnLst/>
              <a:rect l="l" t="t" r="r" b="b"/>
              <a:pathLst>
                <a:path w="1242" h="646" extrusionOk="0">
                  <a:moveTo>
                    <a:pt x="624" y="0"/>
                  </a:moveTo>
                  <a:cubicBezTo>
                    <a:pt x="504" y="0"/>
                    <a:pt x="381" y="24"/>
                    <a:pt x="275" y="71"/>
                  </a:cubicBezTo>
                  <a:cubicBezTo>
                    <a:pt x="42" y="183"/>
                    <a:pt x="1" y="388"/>
                    <a:pt x="193" y="523"/>
                  </a:cubicBezTo>
                  <a:lnTo>
                    <a:pt x="236" y="548"/>
                  </a:lnTo>
                  <a:cubicBezTo>
                    <a:pt x="348" y="612"/>
                    <a:pt x="493" y="645"/>
                    <a:pt x="635" y="645"/>
                  </a:cubicBezTo>
                  <a:cubicBezTo>
                    <a:pt x="756" y="645"/>
                    <a:pt x="876" y="621"/>
                    <a:pt x="974" y="573"/>
                  </a:cubicBezTo>
                  <a:cubicBezTo>
                    <a:pt x="1220" y="461"/>
                    <a:pt x="1241" y="261"/>
                    <a:pt x="1056" y="121"/>
                  </a:cubicBezTo>
                  <a:cubicBezTo>
                    <a:pt x="1043" y="112"/>
                    <a:pt x="1029" y="103"/>
                    <a:pt x="1015" y="96"/>
                  </a:cubicBezTo>
                  <a:cubicBezTo>
                    <a:pt x="907" y="33"/>
                    <a:pt x="767" y="0"/>
                    <a:pt x="624"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a:off x="4878575" y="4001850"/>
              <a:ext cx="30550" cy="16200"/>
            </a:xfrm>
            <a:custGeom>
              <a:avLst/>
              <a:gdLst/>
              <a:ahLst/>
              <a:cxnLst/>
              <a:rect l="l" t="t" r="r" b="b"/>
              <a:pathLst>
                <a:path w="1222" h="648" extrusionOk="0">
                  <a:moveTo>
                    <a:pt x="597" y="1"/>
                  </a:moveTo>
                  <a:cubicBezTo>
                    <a:pt x="429" y="1"/>
                    <a:pt x="264" y="46"/>
                    <a:pt x="155" y="133"/>
                  </a:cubicBezTo>
                  <a:cubicBezTo>
                    <a:pt x="0" y="264"/>
                    <a:pt x="23" y="441"/>
                    <a:pt x="214" y="552"/>
                  </a:cubicBezTo>
                  <a:lnTo>
                    <a:pt x="285" y="585"/>
                  </a:lnTo>
                  <a:cubicBezTo>
                    <a:pt x="386" y="627"/>
                    <a:pt x="502" y="648"/>
                    <a:pt x="616" y="648"/>
                  </a:cubicBezTo>
                  <a:cubicBezTo>
                    <a:pt x="782" y="648"/>
                    <a:pt x="943" y="603"/>
                    <a:pt x="1043" y="515"/>
                  </a:cubicBezTo>
                  <a:cubicBezTo>
                    <a:pt x="1221" y="383"/>
                    <a:pt x="1192" y="210"/>
                    <a:pt x="1005" y="103"/>
                  </a:cubicBezTo>
                  <a:cubicBezTo>
                    <a:pt x="982" y="89"/>
                    <a:pt x="959" y="78"/>
                    <a:pt x="934" y="68"/>
                  </a:cubicBezTo>
                  <a:cubicBezTo>
                    <a:pt x="833" y="23"/>
                    <a:pt x="714" y="1"/>
                    <a:pt x="597"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p:nvPr/>
          </p:nvSpPr>
          <p:spPr>
            <a:xfrm>
              <a:off x="2926775" y="5119625"/>
              <a:ext cx="31725" cy="16150"/>
            </a:xfrm>
            <a:custGeom>
              <a:avLst/>
              <a:gdLst/>
              <a:ahLst/>
              <a:cxnLst/>
              <a:rect l="l" t="t" r="r" b="b"/>
              <a:pathLst>
                <a:path w="1269" h="646" extrusionOk="0">
                  <a:moveTo>
                    <a:pt x="625" y="1"/>
                  </a:moveTo>
                  <a:cubicBezTo>
                    <a:pt x="514" y="1"/>
                    <a:pt x="401" y="19"/>
                    <a:pt x="303" y="56"/>
                  </a:cubicBezTo>
                  <a:cubicBezTo>
                    <a:pt x="63" y="164"/>
                    <a:pt x="0" y="365"/>
                    <a:pt x="171" y="512"/>
                  </a:cubicBezTo>
                  <a:lnTo>
                    <a:pt x="242" y="553"/>
                  </a:lnTo>
                  <a:cubicBezTo>
                    <a:pt x="344" y="612"/>
                    <a:pt x="490" y="645"/>
                    <a:pt x="637" y="645"/>
                  </a:cubicBezTo>
                  <a:cubicBezTo>
                    <a:pt x="747" y="645"/>
                    <a:pt x="858" y="627"/>
                    <a:pt x="951" y="586"/>
                  </a:cubicBezTo>
                  <a:cubicBezTo>
                    <a:pt x="1205" y="479"/>
                    <a:pt x="1269" y="278"/>
                    <a:pt x="1084" y="139"/>
                  </a:cubicBezTo>
                  <a:cubicBezTo>
                    <a:pt x="1063" y="121"/>
                    <a:pt x="1040" y="105"/>
                    <a:pt x="1018" y="91"/>
                  </a:cubicBezTo>
                  <a:cubicBezTo>
                    <a:pt x="913" y="31"/>
                    <a:pt x="770" y="1"/>
                    <a:pt x="625"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3"/>
            <p:cNvSpPr/>
            <p:nvPr/>
          </p:nvSpPr>
          <p:spPr>
            <a:xfrm>
              <a:off x="4809300" y="3974550"/>
              <a:ext cx="30825" cy="16075"/>
            </a:xfrm>
            <a:custGeom>
              <a:avLst/>
              <a:gdLst/>
              <a:ahLst/>
              <a:cxnLst/>
              <a:rect l="l" t="t" r="r" b="b"/>
              <a:pathLst>
                <a:path w="1233" h="643" extrusionOk="0">
                  <a:moveTo>
                    <a:pt x="617" y="1"/>
                  </a:moveTo>
                  <a:cubicBezTo>
                    <a:pt x="435" y="1"/>
                    <a:pt x="259" y="52"/>
                    <a:pt x="156" y="149"/>
                  </a:cubicBezTo>
                  <a:cubicBezTo>
                    <a:pt x="0" y="273"/>
                    <a:pt x="38" y="441"/>
                    <a:pt x="222" y="548"/>
                  </a:cubicBezTo>
                  <a:lnTo>
                    <a:pt x="314" y="593"/>
                  </a:lnTo>
                  <a:cubicBezTo>
                    <a:pt x="407" y="626"/>
                    <a:pt x="511" y="642"/>
                    <a:pt x="613" y="642"/>
                  </a:cubicBezTo>
                  <a:cubicBezTo>
                    <a:pt x="800" y="642"/>
                    <a:pt x="982" y="589"/>
                    <a:pt x="1086" y="491"/>
                  </a:cubicBezTo>
                  <a:cubicBezTo>
                    <a:pt x="1232" y="364"/>
                    <a:pt x="1199" y="199"/>
                    <a:pt x="1021" y="96"/>
                  </a:cubicBezTo>
                  <a:cubicBezTo>
                    <a:pt x="988" y="78"/>
                    <a:pt x="955" y="63"/>
                    <a:pt x="920" y="52"/>
                  </a:cubicBezTo>
                  <a:cubicBezTo>
                    <a:pt x="825" y="17"/>
                    <a:pt x="720" y="1"/>
                    <a:pt x="617"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3"/>
            <p:cNvSpPr/>
            <p:nvPr/>
          </p:nvSpPr>
          <p:spPr>
            <a:xfrm>
              <a:off x="2880100" y="5079300"/>
              <a:ext cx="31750" cy="16200"/>
            </a:xfrm>
            <a:custGeom>
              <a:avLst/>
              <a:gdLst/>
              <a:ahLst/>
              <a:cxnLst/>
              <a:rect l="l" t="t" r="r" b="b"/>
              <a:pathLst>
                <a:path w="1270" h="648" extrusionOk="0">
                  <a:moveTo>
                    <a:pt x="642" y="0"/>
                  </a:moveTo>
                  <a:cubicBezTo>
                    <a:pt x="541" y="0"/>
                    <a:pt x="438" y="17"/>
                    <a:pt x="347" y="52"/>
                  </a:cubicBezTo>
                  <a:cubicBezTo>
                    <a:pt x="85" y="147"/>
                    <a:pt x="1" y="344"/>
                    <a:pt x="165" y="496"/>
                  </a:cubicBezTo>
                  <a:lnTo>
                    <a:pt x="250" y="553"/>
                  </a:lnTo>
                  <a:cubicBezTo>
                    <a:pt x="357" y="615"/>
                    <a:pt x="502" y="648"/>
                    <a:pt x="647" y="648"/>
                  </a:cubicBezTo>
                  <a:cubicBezTo>
                    <a:pt x="745" y="648"/>
                    <a:pt x="843" y="633"/>
                    <a:pt x="931" y="602"/>
                  </a:cubicBezTo>
                  <a:cubicBezTo>
                    <a:pt x="1186" y="503"/>
                    <a:pt x="1269" y="306"/>
                    <a:pt x="1105" y="154"/>
                  </a:cubicBezTo>
                  <a:cubicBezTo>
                    <a:pt x="1080" y="129"/>
                    <a:pt x="1051" y="108"/>
                    <a:pt x="1020" y="90"/>
                  </a:cubicBezTo>
                  <a:cubicBezTo>
                    <a:pt x="918" y="31"/>
                    <a:pt x="781" y="0"/>
                    <a:pt x="642"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p:cNvSpPr/>
            <p:nvPr/>
          </p:nvSpPr>
          <p:spPr>
            <a:xfrm>
              <a:off x="4737750" y="3949500"/>
              <a:ext cx="30575" cy="16175"/>
            </a:xfrm>
            <a:custGeom>
              <a:avLst/>
              <a:gdLst/>
              <a:ahLst/>
              <a:cxnLst/>
              <a:rect l="l" t="t" r="r" b="b"/>
              <a:pathLst>
                <a:path w="1223" h="647" extrusionOk="0">
                  <a:moveTo>
                    <a:pt x="611" y="0"/>
                  </a:moveTo>
                  <a:cubicBezTo>
                    <a:pt x="416" y="0"/>
                    <a:pt x="225" y="61"/>
                    <a:pt x="120" y="167"/>
                  </a:cubicBezTo>
                  <a:cubicBezTo>
                    <a:pt x="0" y="294"/>
                    <a:pt x="44" y="450"/>
                    <a:pt x="222" y="552"/>
                  </a:cubicBezTo>
                  <a:lnTo>
                    <a:pt x="342" y="606"/>
                  </a:lnTo>
                  <a:cubicBezTo>
                    <a:pt x="426" y="633"/>
                    <a:pt x="519" y="647"/>
                    <a:pt x="611" y="647"/>
                  </a:cubicBezTo>
                  <a:cubicBezTo>
                    <a:pt x="807" y="647"/>
                    <a:pt x="1000" y="587"/>
                    <a:pt x="1100" y="478"/>
                  </a:cubicBezTo>
                  <a:cubicBezTo>
                    <a:pt x="1223" y="353"/>
                    <a:pt x="1181" y="195"/>
                    <a:pt x="1011" y="97"/>
                  </a:cubicBezTo>
                  <a:cubicBezTo>
                    <a:pt x="971" y="74"/>
                    <a:pt x="929" y="56"/>
                    <a:pt x="886" y="43"/>
                  </a:cubicBezTo>
                  <a:cubicBezTo>
                    <a:pt x="799" y="14"/>
                    <a:pt x="704" y="0"/>
                    <a:pt x="611"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3"/>
            <p:cNvSpPr/>
            <p:nvPr/>
          </p:nvSpPr>
          <p:spPr>
            <a:xfrm>
              <a:off x="2837700" y="5037700"/>
              <a:ext cx="31750" cy="16025"/>
            </a:xfrm>
            <a:custGeom>
              <a:avLst/>
              <a:gdLst/>
              <a:ahLst/>
              <a:cxnLst/>
              <a:rect l="l" t="t" r="r" b="b"/>
              <a:pathLst>
                <a:path w="1270" h="641" extrusionOk="0">
                  <a:moveTo>
                    <a:pt x="651" y="0"/>
                  </a:moveTo>
                  <a:cubicBezTo>
                    <a:pt x="558" y="0"/>
                    <a:pt x="463" y="14"/>
                    <a:pt x="374" y="41"/>
                  </a:cubicBezTo>
                  <a:cubicBezTo>
                    <a:pt x="112" y="119"/>
                    <a:pt x="1" y="316"/>
                    <a:pt x="150" y="468"/>
                  </a:cubicBezTo>
                  <a:lnTo>
                    <a:pt x="250" y="550"/>
                  </a:lnTo>
                  <a:cubicBezTo>
                    <a:pt x="350" y="608"/>
                    <a:pt x="492" y="641"/>
                    <a:pt x="635" y="641"/>
                  </a:cubicBezTo>
                  <a:cubicBezTo>
                    <a:pt x="727" y="641"/>
                    <a:pt x="819" y="627"/>
                    <a:pt x="902" y="599"/>
                  </a:cubicBezTo>
                  <a:cubicBezTo>
                    <a:pt x="1171" y="516"/>
                    <a:pt x="1269" y="320"/>
                    <a:pt x="1134" y="168"/>
                  </a:cubicBezTo>
                  <a:cubicBezTo>
                    <a:pt x="1105" y="137"/>
                    <a:pt x="1071" y="112"/>
                    <a:pt x="1035" y="91"/>
                  </a:cubicBezTo>
                  <a:cubicBezTo>
                    <a:pt x="932" y="32"/>
                    <a:pt x="794" y="0"/>
                    <a:pt x="651"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a:off x="4663550" y="3927125"/>
              <a:ext cx="30550" cy="16175"/>
            </a:xfrm>
            <a:custGeom>
              <a:avLst/>
              <a:gdLst/>
              <a:ahLst/>
              <a:cxnLst/>
              <a:rect l="l" t="t" r="r" b="b"/>
              <a:pathLst>
                <a:path w="1222" h="647" extrusionOk="0">
                  <a:moveTo>
                    <a:pt x="615" y="0"/>
                  </a:moveTo>
                  <a:cubicBezTo>
                    <a:pt x="413" y="0"/>
                    <a:pt x="216" y="68"/>
                    <a:pt x="121" y="183"/>
                  </a:cubicBezTo>
                  <a:cubicBezTo>
                    <a:pt x="1" y="309"/>
                    <a:pt x="51" y="453"/>
                    <a:pt x="222" y="552"/>
                  </a:cubicBezTo>
                  <a:lnTo>
                    <a:pt x="371" y="613"/>
                  </a:lnTo>
                  <a:cubicBezTo>
                    <a:pt x="450" y="636"/>
                    <a:pt x="533" y="647"/>
                    <a:pt x="614" y="647"/>
                  </a:cubicBezTo>
                  <a:cubicBezTo>
                    <a:pt x="824" y="647"/>
                    <a:pt x="1023" y="575"/>
                    <a:pt x="1114" y="463"/>
                  </a:cubicBezTo>
                  <a:cubicBezTo>
                    <a:pt x="1222" y="335"/>
                    <a:pt x="1174" y="185"/>
                    <a:pt x="1011" y="91"/>
                  </a:cubicBezTo>
                  <a:cubicBezTo>
                    <a:pt x="964" y="66"/>
                    <a:pt x="915" y="45"/>
                    <a:pt x="864" y="31"/>
                  </a:cubicBezTo>
                  <a:lnTo>
                    <a:pt x="857" y="35"/>
                  </a:lnTo>
                  <a:cubicBezTo>
                    <a:pt x="779" y="11"/>
                    <a:pt x="697" y="0"/>
                    <a:pt x="615"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p:cNvSpPr/>
            <p:nvPr/>
          </p:nvSpPr>
          <p:spPr>
            <a:xfrm>
              <a:off x="2800075" y="4994400"/>
              <a:ext cx="31550" cy="16250"/>
            </a:xfrm>
            <a:custGeom>
              <a:avLst/>
              <a:gdLst/>
              <a:ahLst/>
              <a:cxnLst/>
              <a:rect l="l" t="t" r="r" b="b"/>
              <a:pathLst>
                <a:path w="1262" h="650" extrusionOk="0">
                  <a:moveTo>
                    <a:pt x="633" y="0"/>
                  </a:moveTo>
                  <a:cubicBezTo>
                    <a:pt x="553" y="0"/>
                    <a:pt x="472" y="10"/>
                    <a:pt x="395" y="32"/>
                  </a:cubicBezTo>
                  <a:cubicBezTo>
                    <a:pt x="112" y="106"/>
                    <a:pt x="0" y="302"/>
                    <a:pt x="128" y="460"/>
                  </a:cubicBezTo>
                  <a:lnTo>
                    <a:pt x="243" y="549"/>
                  </a:lnTo>
                  <a:cubicBezTo>
                    <a:pt x="351" y="612"/>
                    <a:pt x="496" y="650"/>
                    <a:pt x="646" y="650"/>
                  </a:cubicBezTo>
                  <a:cubicBezTo>
                    <a:pt x="722" y="650"/>
                    <a:pt x="799" y="640"/>
                    <a:pt x="873" y="619"/>
                  </a:cubicBezTo>
                  <a:cubicBezTo>
                    <a:pt x="1149" y="541"/>
                    <a:pt x="1262" y="353"/>
                    <a:pt x="1140" y="184"/>
                  </a:cubicBezTo>
                  <a:cubicBezTo>
                    <a:pt x="1110" y="149"/>
                    <a:pt x="1072" y="118"/>
                    <a:pt x="1032" y="96"/>
                  </a:cubicBezTo>
                  <a:cubicBezTo>
                    <a:pt x="925" y="35"/>
                    <a:pt x="781" y="0"/>
                    <a:pt x="63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3"/>
            <p:cNvSpPr/>
            <p:nvPr/>
          </p:nvSpPr>
          <p:spPr>
            <a:xfrm>
              <a:off x="4587400" y="3907400"/>
              <a:ext cx="30575" cy="16175"/>
            </a:xfrm>
            <a:custGeom>
              <a:avLst/>
              <a:gdLst/>
              <a:ahLst/>
              <a:cxnLst/>
              <a:rect l="l" t="t" r="r" b="b"/>
              <a:pathLst>
                <a:path w="1223" h="647" extrusionOk="0">
                  <a:moveTo>
                    <a:pt x="620" y="1"/>
                  </a:moveTo>
                  <a:cubicBezTo>
                    <a:pt x="398" y="1"/>
                    <a:pt x="186" y="75"/>
                    <a:pt x="100" y="199"/>
                  </a:cubicBezTo>
                  <a:cubicBezTo>
                    <a:pt x="1" y="323"/>
                    <a:pt x="73" y="463"/>
                    <a:pt x="230" y="553"/>
                  </a:cubicBezTo>
                  <a:lnTo>
                    <a:pt x="408" y="623"/>
                  </a:lnTo>
                  <a:cubicBezTo>
                    <a:pt x="476" y="639"/>
                    <a:pt x="546" y="646"/>
                    <a:pt x="614" y="646"/>
                  </a:cubicBezTo>
                  <a:cubicBezTo>
                    <a:pt x="833" y="646"/>
                    <a:pt x="1041" y="571"/>
                    <a:pt x="1137" y="446"/>
                  </a:cubicBezTo>
                  <a:cubicBezTo>
                    <a:pt x="1222" y="322"/>
                    <a:pt x="1165" y="181"/>
                    <a:pt x="1009" y="92"/>
                  </a:cubicBezTo>
                  <a:cubicBezTo>
                    <a:pt x="953" y="60"/>
                    <a:pt x="892" y="38"/>
                    <a:pt x="829" y="24"/>
                  </a:cubicBezTo>
                  <a:cubicBezTo>
                    <a:pt x="761" y="8"/>
                    <a:pt x="690" y="1"/>
                    <a:pt x="620"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3"/>
            <p:cNvSpPr/>
            <p:nvPr/>
          </p:nvSpPr>
          <p:spPr>
            <a:xfrm>
              <a:off x="2766650" y="4949850"/>
              <a:ext cx="31775" cy="16175"/>
            </a:xfrm>
            <a:custGeom>
              <a:avLst/>
              <a:gdLst/>
              <a:ahLst/>
              <a:cxnLst/>
              <a:rect l="l" t="t" r="r" b="b"/>
              <a:pathLst>
                <a:path w="1271" h="647" extrusionOk="0">
                  <a:moveTo>
                    <a:pt x="636" y="1"/>
                  </a:moveTo>
                  <a:cubicBezTo>
                    <a:pt x="567" y="1"/>
                    <a:pt x="498" y="8"/>
                    <a:pt x="431" y="24"/>
                  </a:cubicBezTo>
                  <a:cubicBezTo>
                    <a:pt x="141" y="94"/>
                    <a:pt x="0" y="274"/>
                    <a:pt x="122" y="442"/>
                  </a:cubicBezTo>
                  <a:lnTo>
                    <a:pt x="244" y="552"/>
                  </a:lnTo>
                  <a:cubicBezTo>
                    <a:pt x="348" y="612"/>
                    <a:pt x="489" y="647"/>
                    <a:pt x="639" y="647"/>
                  </a:cubicBezTo>
                  <a:cubicBezTo>
                    <a:pt x="705" y="647"/>
                    <a:pt x="773" y="640"/>
                    <a:pt x="839" y="626"/>
                  </a:cubicBezTo>
                  <a:cubicBezTo>
                    <a:pt x="1129" y="566"/>
                    <a:pt x="1270" y="368"/>
                    <a:pt x="1163" y="208"/>
                  </a:cubicBezTo>
                  <a:cubicBezTo>
                    <a:pt x="1128" y="164"/>
                    <a:pt x="1085" y="126"/>
                    <a:pt x="1035" y="98"/>
                  </a:cubicBezTo>
                  <a:cubicBezTo>
                    <a:pt x="928" y="36"/>
                    <a:pt x="784" y="1"/>
                    <a:pt x="636"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3"/>
            <p:cNvSpPr/>
            <p:nvPr/>
          </p:nvSpPr>
          <p:spPr>
            <a:xfrm>
              <a:off x="4509900" y="3890375"/>
              <a:ext cx="29625" cy="16150"/>
            </a:xfrm>
            <a:custGeom>
              <a:avLst/>
              <a:gdLst/>
              <a:ahLst/>
              <a:cxnLst/>
              <a:rect l="l" t="t" r="r" b="b"/>
              <a:pathLst>
                <a:path w="1185" h="646" extrusionOk="0">
                  <a:moveTo>
                    <a:pt x="588" y="0"/>
                  </a:moveTo>
                  <a:cubicBezTo>
                    <a:pt x="357" y="0"/>
                    <a:pt x="141" y="86"/>
                    <a:pt x="64" y="215"/>
                  </a:cubicBezTo>
                  <a:cubicBezTo>
                    <a:pt x="1" y="335"/>
                    <a:pt x="44" y="466"/>
                    <a:pt x="193" y="553"/>
                  </a:cubicBezTo>
                  <a:lnTo>
                    <a:pt x="413" y="631"/>
                  </a:lnTo>
                  <a:cubicBezTo>
                    <a:pt x="470" y="641"/>
                    <a:pt x="527" y="646"/>
                    <a:pt x="584" y="646"/>
                  </a:cubicBezTo>
                  <a:cubicBezTo>
                    <a:pt x="821" y="646"/>
                    <a:pt x="1046" y="562"/>
                    <a:pt x="1113" y="430"/>
                  </a:cubicBezTo>
                  <a:cubicBezTo>
                    <a:pt x="1184" y="306"/>
                    <a:pt x="1123" y="178"/>
                    <a:pt x="978" y="94"/>
                  </a:cubicBezTo>
                  <a:cubicBezTo>
                    <a:pt x="914" y="58"/>
                    <a:pt x="844" y="33"/>
                    <a:pt x="772" y="19"/>
                  </a:cubicBezTo>
                  <a:cubicBezTo>
                    <a:pt x="711" y="6"/>
                    <a:pt x="649" y="0"/>
                    <a:pt x="588"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3"/>
            <p:cNvSpPr/>
            <p:nvPr/>
          </p:nvSpPr>
          <p:spPr>
            <a:xfrm>
              <a:off x="2738200" y="4904325"/>
              <a:ext cx="31425" cy="16200"/>
            </a:xfrm>
            <a:custGeom>
              <a:avLst/>
              <a:gdLst/>
              <a:ahLst/>
              <a:cxnLst/>
              <a:rect l="l" t="t" r="r" b="b"/>
              <a:pathLst>
                <a:path w="1257" h="648" extrusionOk="0">
                  <a:moveTo>
                    <a:pt x="625" y="1"/>
                  </a:moveTo>
                  <a:cubicBezTo>
                    <a:pt x="566" y="1"/>
                    <a:pt x="506" y="6"/>
                    <a:pt x="447" y="18"/>
                  </a:cubicBezTo>
                  <a:cubicBezTo>
                    <a:pt x="171" y="71"/>
                    <a:pt x="1" y="260"/>
                    <a:pt x="101" y="425"/>
                  </a:cubicBezTo>
                  <a:lnTo>
                    <a:pt x="238" y="552"/>
                  </a:lnTo>
                  <a:cubicBezTo>
                    <a:pt x="343" y="612"/>
                    <a:pt x="489" y="648"/>
                    <a:pt x="642" y="648"/>
                  </a:cubicBezTo>
                  <a:cubicBezTo>
                    <a:pt x="696" y="648"/>
                    <a:pt x="751" y="643"/>
                    <a:pt x="805" y="634"/>
                  </a:cubicBezTo>
                  <a:cubicBezTo>
                    <a:pt x="1095" y="571"/>
                    <a:pt x="1257" y="387"/>
                    <a:pt x="1156" y="223"/>
                  </a:cubicBezTo>
                  <a:lnTo>
                    <a:pt x="1156" y="223"/>
                  </a:lnTo>
                  <a:lnTo>
                    <a:pt x="1165" y="227"/>
                  </a:lnTo>
                  <a:cubicBezTo>
                    <a:pt x="1130" y="172"/>
                    <a:pt x="1081" y="128"/>
                    <a:pt x="1025" y="97"/>
                  </a:cubicBezTo>
                  <a:cubicBezTo>
                    <a:pt x="919" y="36"/>
                    <a:pt x="776" y="1"/>
                    <a:pt x="625"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3"/>
            <p:cNvSpPr/>
            <p:nvPr/>
          </p:nvSpPr>
          <p:spPr>
            <a:xfrm>
              <a:off x="4430075" y="3876050"/>
              <a:ext cx="29650" cy="16100"/>
            </a:xfrm>
            <a:custGeom>
              <a:avLst/>
              <a:gdLst/>
              <a:ahLst/>
              <a:cxnLst/>
              <a:rect l="l" t="t" r="r" b="b"/>
              <a:pathLst>
                <a:path w="1186" h="644" extrusionOk="0">
                  <a:moveTo>
                    <a:pt x="592" y="1"/>
                  </a:moveTo>
                  <a:cubicBezTo>
                    <a:pt x="354" y="1"/>
                    <a:pt x="127" y="98"/>
                    <a:pt x="56" y="235"/>
                  </a:cubicBezTo>
                  <a:cubicBezTo>
                    <a:pt x="0" y="349"/>
                    <a:pt x="64" y="469"/>
                    <a:pt x="207" y="551"/>
                  </a:cubicBezTo>
                  <a:lnTo>
                    <a:pt x="449" y="632"/>
                  </a:lnTo>
                  <a:cubicBezTo>
                    <a:pt x="497" y="640"/>
                    <a:pt x="546" y="644"/>
                    <a:pt x="594" y="644"/>
                  </a:cubicBezTo>
                  <a:cubicBezTo>
                    <a:pt x="837" y="644"/>
                    <a:pt x="1064" y="551"/>
                    <a:pt x="1128" y="411"/>
                  </a:cubicBezTo>
                  <a:cubicBezTo>
                    <a:pt x="1185" y="295"/>
                    <a:pt x="1127" y="175"/>
                    <a:pt x="989" y="96"/>
                  </a:cubicBezTo>
                  <a:cubicBezTo>
                    <a:pt x="911" y="52"/>
                    <a:pt x="824" y="25"/>
                    <a:pt x="736" y="13"/>
                  </a:cubicBezTo>
                  <a:cubicBezTo>
                    <a:pt x="688" y="5"/>
                    <a:pt x="640" y="1"/>
                    <a:pt x="592"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3"/>
            <p:cNvSpPr/>
            <p:nvPr/>
          </p:nvSpPr>
          <p:spPr>
            <a:xfrm>
              <a:off x="2714575" y="4857875"/>
              <a:ext cx="31050" cy="16250"/>
            </a:xfrm>
            <a:custGeom>
              <a:avLst/>
              <a:gdLst/>
              <a:ahLst/>
              <a:cxnLst/>
              <a:rect l="l" t="t" r="r" b="b"/>
              <a:pathLst>
                <a:path w="1242" h="650" extrusionOk="0">
                  <a:moveTo>
                    <a:pt x="602" y="0"/>
                  </a:moveTo>
                  <a:cubicBezTo>
                    <a:pt x="562" y="0"/>
                    <a:pt x="522" y="3"/>
                    <a:pt x="482" y="8"/>
                  </a:cubicBezTo>
                  <a:cubicBezTo>
                    <a:pt x="176" y="52"/>
                    <a:pt x="1" y="229"/>
                    <a:pt x="79" y="406"/>
                  </a:cubicBezTo>
                  <a:lnTo>
                    <a:pt x="222" y="554"/>
                  </a:lnTo>
                  <a:cubicBezTo>
                    <a:pt x="325" y="614"/>
                    <a:pt x="470" y="649"/>
                    <a:pt x="625" y="649"/>
                  </a:cubicBezTo>
                  <a:cubicBezTo>
                    <a:pt x="673" y="649"/>
                    <a:pt x="721" y="646"/>
                    <a:pt x="769" y="639"/>
                  </a:cubicBezTo>
                  <a:cubicBezTo>
                    <a:pt x="1066" y="590"/>
                    <a:pt x="1241" y="415"/>
                    <a:pt x="1170" y="242"/>
                  </a:cubicBezTo>
                  <a:cubicBezTo>
                    <a:pt x="1134" y="183"/>
                    <a:pt x="1084" y="135"/>
                    <a:pt x="1023" y="103"/>
                  </a:cubicBezTo>
                  <a:cubicBezTo>
                    <a:pt x="911" y="38"/>
                    <a:pt x="759" y="0"/>
                    <a:pt x="602"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3"/>
            <p:cNvSpPr/>
            <p:nvPr/>
          </p:nvSpPr>
          <p:spPr>
            <a:xfrm>
              <a:off x="4349400" y="3864450"/>
              <a:ext cx="29025" cy="16225"/>
            </a:xfrm>
            <a:custGeom>
              <a:avLst/>
              <a:gdLst/>
              <a:ahLst/>
              <a:cxnLst/>
              <a:rect l="l" t="t" r="r" b="b"/>
              <a:pathLst>
                <a:path w="1161" h="649" extrusionOk="0">
                  <a:moveTo>
                    <a:pt x="597" y="0"/>
                  </a:moveTo>
                  <a:cubicBezTo>
                    <a:pt x="328" y="0"/>
                    <a:pt x="84" y="103"/>
                    <a:pt x="28" y="260"/>
                  </a:cubicBezTo>
                  <a:cubicBezTo>
                    <a:pt x="0" y="367"/>
                    <a:pt x="64" y="477"/>
                    <a:pt x="184" y="547"/>
                  </a:cubicBezTo>
                  <a:cubicBezTo>
                    <a:pt x="274" y="600"/>
                    <a:pt x="374" y="634"/>
                    <a:pt x="476" y="642"/>
                  </a:cubicBezTo>
                  <a:cubicBezTo>
                    <a:pt x="513" y="647"/>
                    <a:pt x="550" y="649"/>
                    <a:pt x="587" y="649"/>
                  </a:cubicBezTo>
                  <a:cubicBezTo>
                    <a:pt x="839" y="649"/>
                    <a:pt x="1071" y="542"/>
                    <a:pt x="1120" y="391"/>
                  </a:cubicBezTo>
                  <a:cubicBezTo>
                    <a:pt x="1160" y="278"/>
                    <a:pt x="1099" y="167"/>
                    <a:pt x="968" y="91"/>
                  </a:cubicBezTo>
                  <a:cubicBezTo>
                    <a:pt x="883" y="45"/>
                    <a:pt x="789" y="16"/>
                    <a:pt x="693" y="5"/>
                  </a:cubicBezTo>
                  <a:cubicBezTo>
                    <a:pt x="661" y="2"/>
                    <a:pt x="629" y="0"/>
                    <a:pt x="597"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3"/>
            <p:cNvSpPr/>
            <p:nvPr/>
          </p:nvSpPr>
          <p:spPr>
            <a:xfrm>
              <a:off x="2696050" y="4810750"/>
              <a:ext cx="30200" cy="16150"/>
            </a:xfrm>
            <a:custGeom>
              <a:avLst/>
              <a:gdLst/>
              <a:ahLst/>
              <a:cxnLst/>
              <a:rect l="l" t="t" r="r" b="b"/>
              <a:pathLst>
                <a:path w="1208" h="646" extrusionOk="0">
                  <a:moveTo>
                    <a:pt x="614" y="1"/>
                  </a:moveTo>
                  <a:cubicBezTo>
                    <a:pt x="575" y="1"/>
                    <a:pt x="535" y="3"/>
                    <a:pt x="495" y="8"/>
                  </a:cubicBezTo>
                  <a:cubicBezTo>
                    <a:pt x="190" y="37"/>
                    <a:pt x="0" y="205"/>
                    <a:pt x="50" y="382"/>
                  </a:cubicBezTo>
                  <a:lnTo>
                    <a:pt x="215" y="550"/>
                  </a:lnTo>
                  <a:cubicBezTo>
                    <a:pt x="315" y="608"/>
                    <a:pt x="459" y="646"/>
                    <a:pt x="614" y="646"/>
                  </a:cubicBezTo>
                  <a:cubicBezTo>
                    <a:pt x="646" y="646"/>
                    <a:pt x="679" y="644"/>
                    <a:pt x="711" y="641"/>
                  </a:cubicBezTo>
                  <a:cubicBezTo>
                    <a:pt x="1016" y="603"/>
                    <a:pt x="1207" y="435"/>
                    <a:pt x="1149" y="263"/>
                  </a:cubicBezTo>
                  <a:cubicBezTo>
                    <a:pt x="1128" y="195"/>
                    <a:pt x="1072" y="138"/>
                    <a:pt x="995" y="92"/>
                  </a:cubicBezTo>
                  <a:cubicBezTo>
                    <a:pt x="896" y="35"/>
                    <a:pt x="761" y="1"/>
                    <a:pt x="61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4267300" y="3855800"/>
              <a:ext cx="28975" cy="16100"/>
            </a:xfrm>
            <a:custGeom>
              <a:avLst/>
              <a:gdLst/>
              <a:ahLst/>
              <a:cxnLst/>
              <a:rect l="l" t="t" r="r" b="b"/>
              <a:pathLst>
                <a:path w="1159" h="644" extrusionOk="0">
                  <a:moveTo>
                    <a:pt x="566" y="1"/>
                  </a:moveTo>
                  <a:cubicBezTo>
                    <a:pt x="299" y="1"/>
                    <a:pt x="72" y="114"/>
                    <a:pt x="28" y="273"/>
                  </a:cubicBezTo>
                  <a:cubicBezTo>
                    <a:pt x="0" y="379"/>
                    <a:pt x="57" y="478"/>
                    <a:pt x="186" y="552"/>
                  </a:cubicBezTo>
                  <a:cubicBezTo>
                    <a:pt x="279" y="603"/>
                    <a:pt x="384" y="634"/>
                    <a:pt x="491" y="638"/>
                  </a:cubicBezTo>
                  <a:cubicBezTo>
                    <a:pt x="525" y="642"/>
                    <a:pt x="559" y="643"/>
                    <a:pt x="593" y="643"/>
                  </a:cubicBezTo>
                  <a:cubicBezTo>
                    <a:pt x="863" y="643"/>
                    <a:pt x="1091" y="528"/>
                    <a:pt x="1133" y="372"/>
                  </a:cubicBezTo>
                  <a:cubicBezTo>
                    <a:pt x="1159" y="269"/>
                    <a:pt x="1093" y="165"/>
                    <a:pt x="970" y="94"/>
                  </a:cubicBezTo>
                  <a:cubicBezTo>
                    <a:pt x="874" y="41"/>
                    <a:pt x="767" y="11"/>
                    <a:pt x="658" y="5"/>
                  </a:cubicBezTo>
                  <a:cubicBezTo>
                    <a:pt x="627" y="2"/>
                    <a:pt x="597" y="1"/>
                    <a:pt x="566"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2681975" y="4763025"/>
              <a:ext cx="29800" cy="16125"/>
            </a:xfrm>
            <a:custGeom>
              <a:avLst/>
              <a:gdLst/>
              <a:ahLst/>
              <a:cxnLst/>
              <a:rect l="l" t="t" r="r" b="b"/>
              <a:pathLst>
                <a:path w="1192" h="645" extrusionOk="0">
                  <a:moveTo>
                    <a:pt x="601" y="0"/>
                  </a:moveTo>
                  <a:cubicBezTo>
                    <a:pt x="576" y="0"/>
                    <a:pt x="550" y="1"/>
                    <a:pt x="524" y="3"/>
                  </a:cubicBezTo>
                  <a:cubicBezTo>
                    <a:pt x="219" y="24"/>
                    <a:pt x="0" y="184"/>
                    <a:pt x="50" y="368"/>
                  </a:cubicBezTo>
                  <a:cubicBezTo>
                    <a:pt x="73" y="438"/>
                    <a:pt x="123" y="501"/>
                    <a:pt x="208" y="550"/>
                  </a:cubicBezTo>
                  <a:cubicBezTo>
                    <a:pt x="310" y="608"/>
                    <a:pt x="451" y="644"/>
                    <a:pt x="603" y="644"/>
                  </a:cubicBezTo>
                  <a:cubicBezTo>
                    <a:pt x="632" y="644"/>
                    <a:pt x="661" y="643"/>
                    <a:pt x="690" y="640"/>
                  </a:cubicBezTo>
                  <a:cubicBezTo>
                    <a:pt x="987" y="615"/>
                    <a:pt x="1192" y="455"/>
                    <a:pt x="1156" y="279"/>
                  </a:cubicBezTo>
                  <a:cubicBezTo>
                    <a:pt x="1135" y="205"/>
                    <a:pt x="1076" y="141"/>
                    <a:pt x="994" y="94"/>
                  </a:cubicBezTo>
                  <a:cubicBezTo>
                    <a:pt x="892" y="35"/>
                    <a:pt x="754" y="0"/>
                    <a:pt x="601"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4184500" y="3849950"/>
              <a:ext cx="28500" cy="16100"/>
            </a:xfrm>
            <a:custGeom>
              <a:avLst/>
              <a:gdLst/>
              <a:ahLst/>
              <a:cxnLst/>
              <a:rect l="l" t="t" r="r" b="b"/>
              <a:pathLst>
                <a:path w="1140" h="644" extrusionOk="0">
                  <a:moveTo>
                    <a:pt x="585" y="0"/>
                  </a:moveTo>
                  <a:cubicBezTo>
                    <a:pt x="296" y="0"/>
                    <a:pt x="53" y="124"/>
                    <a:pt x="14" y="298"/>
                  </a:cubicBezTo>
                  <a:cubicBezTo>
                    <a:pt x="0" y="395"/>
                    <a:pt x="57" y="486"/>
                    <a:pt x="179" y="556"/>
                  </a:cubicBezTo>
                  <a:cubicBezTo>
                    <a:pt x="264" y="604"/>
                    <a:pt x="385" y="634"/>
                    <a:pt x="527" y="642"/>
                  </a:cubicBezTo>
                  <a:cubicBezTo>
                    <a:pt x="545" y="643"/>
                    <a:pt x="564" y="643"/>
                    <a:pt x="582" y="643"/>
                  </a:cubicBezTo>
                  <a:cubicBezTo>
                    <a:pt x="869" y="643"/>
                    <a:pt x="1101" y="520"/>
                    <a:pt x="1121" y="355"/>
                  </a:cubicBezTo>
                  <a:cubicBezTo>
                    <a:pt x="1139" y="254"/>
                    <a:pt x="1076" y="162"/>
                    <a:pt x="962" y="97"/>
                  </a:cubicBezTo>
                  <a:cubicBezTo>
                    <a:pt x="857" y="40"/>
                    <a:pt x="740" y="6"/>
                    <a:pt x="622" y="1"/>
                  </a:cubicBezTo>
                  <a:cubicBezTo>
                    <a:pt x="609" y="0"/>
                    <a:pt x="597" y="0"/>
                    <a:pt x="585"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3"/>
            <p:cNvSpPr/>
            <p:nvPr/>
          </p:nvSpPr>
          <p:spPr>
            <a:xfrm>
              <a:off x="2673525" y="4714825"/>
              <a:ext cx="28950" cy="16200"/>
            </a:xfrm>
            <a:custGeom>
              <a:avLst/>
              <a:gdLst/>
              <a:ahLst/>
              <a:cxnLst/>
              <a:rect l="l" t="t" r="r" b="b"/>
              <a:pathLst>
                <a:path w="1158" h="648" extrusionOk="0">
                  <a:moveTo>
                    <a:pt x="572" y="1"/>
                  </a:moveTo>
                  <a:cubicBezTo>
                    <a:pt x="556" y="1"/>
                    <a:pt x="541" y="1"/>
                    <a:pt x="525" y="2"/>
                  </a:cubicBezTo>
                  <a:cubicBezTo>
                    <a:pt x="227" y="19"/>
                    <a:pt x="1" y="175"/>
                    <a:pt x="23" y="351"/>
                  </a:cubicBezTo>
                  <a:cubicBezTo>
                    <a:pt x="30" y="429"/>
                    <a:pt x="87" y="502"/>
                    <a:pt x="174" y="553"/>
                  </a:cubicBezTo>
                  <a:cubicBezTo>
                    <a:pt x="276" y="612"/>
                    <a:pt x="419" y="647"/>
                    <a:pt x="571" y="647"/>
                  </a:cubicBezTo>
                  <a:cubicBezTo>
                    <a:pt x="587" y="647"/>
                    <a:pt x="603" y="647"/>
                    <a:pt x="620" y="646"/>
                  </a:cubicBezTo>
                  <a:cubicBezTo>
                    <a:pt x="932" y="631"/>
                    <a:pt x="1158" y="475"/>
                    <a:pt x="1128" y="302"/>
                  </a:cubicBezTo>
                  <a:cubicBezTo>
                    <a:pt x="1119" y="222"/>
                    <a:pt x="1057" y="148"/>
                    <a:pt x="964" y="95"/>
                  </a:cubicBezTo>
                  <a:cubicBezTo>
                    <a:pt x="863" y="37"/>
                    <a:pt x="724" y="1"/>
                    <a:pt x="572"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3"/>
            <p:cNvSpPr/>
            <p:nvPr/>
          </p:nvSpPr>
          <p:spPr>
            <a:xfrm>
              <a:off x="4101375" y="3847000"/>
              <a:ext cx="28300" cy="16175"/>
            </a:xfrm>
            <a:custGeom>
              <a:avLst/>
              <a:gdLst/>
              <a:ahLst/>
              <a:cxnLst/>
              <a:rect l="l" t="t" r="r" b="b"/>
              <a:pathLst>
                <a:path w="1132" h="647" extrusionOk="0">
                  <a:moveTo>
                    <a:pt x="567" y="0"/>
                  </a:moveTo>
                  <a:cubicBezTo>
                    <a:pt x="268" y="0"/>
                    <a:pt x="21" y="139"/>
                    <a:pt x="15" y="313"/>
                  </a:cubicBezTo>
                  <a:cubicBezTo>
                    <a:pt x="1" y="403"/>
                    <a:pt x="65" y="490"/>
                    <a:pt x="172" y="551"/>
                  </a:cubicBezTo>
                  <a:cubicBezTo>
                    <a:pt x="286" y="614"/>
                    <a:pt x="416" y="646"/>
                    <a:pt x="548" y="646"/>
                  </a:cubicBezTo>
                  <a:cubicBezTo>
                    <a:pt x="557" y="646"/>
                    <a:pt x="566" y="646"/>
                    <a:pt x="575" y="646"/>
                  </a:cubicBezTo>
                  <a:cubicBezTo>
                    <a:pt x="874" y="646"/>
                    <a:pt x="1115" y="508"/>
                    <a:pt x="1127" y="333"/>
                  </a:cubicBezTo>
                  <a:cubicBezTo>
                    <a:pt x="1131" y="241"/>
                    <a:pt x="1066" y="156"/>
                    <a:pt x="960" y="96"/>
                  </a:cubicBezTo>
                  <a:cubicBezTo>
                    <a:pt x="861" y="39"/>
                    <a:pt x="727" y="3"/>
                    <a:pt x="581" y="0"/>
                  </a:cubicBezTo>
                  <a:cubicBezTo>
                    <a:pt x="576" y="0"/>
                    <a:pt x="572" y="0"/>
                    <a:pt x="567"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3"/>
            <p:cNvSpPr/>
            <p:nvPr/>
          </p:nvSpPr>
          <p:spPr>
            <a:xfrm>
              <a:off x="2669700" y="4666625"/>
              <a:ext cx="28075" cy="16150"/>
            </a:xfrm>
            <a:custGeom>
              <a:avLst/>
              <a:gdLst/>
              <a:ahLst/>
              <a:cxnLst/>
              <a:rect l="l" t="t" r="r" b="b"/>
              <a:pathLst>
                <a:path w="1123" h="646" extrusionOk="0">
                  <a:moveTo>
                    <a:pt x="569" y="1"/>
                  </a:moveTo>
                  <a:cubicBezTo>
                    <a:pt x="564" y="1"/>
                    <a:pt x="558" y="1"/>
                    <a:pt x="552" y="1"/>
                  </a:cubicBezTo>
                  <a:cubicBezTo>
                    <a:pt x="248" y="5"/>
                    <a:pt x="0" y="149"/>
                    <a:pt x="2" y="328"/>
                  </a:cubicBezTo>
                  <a:cubicBezTo>
                    <a:pt x="9" y="415"/>
                    <a:pt x="66" y="489"/>
                    <a:pt x="173" y="550"/>
                  </a:cubicBezTo>
                  <a:cubicBezTo>
                    <a:pt x="288" y="613"/>
                    <a:pt x="416" y="645"/>
                    <a:pt x="546" y="645"/>
                  </a:cubicBezTo>
                  <a:cubicBezTo>
                    <a:pt x="557" y="645"/>
                    <a:pt x="567" y="645"/>
                    <a:pt x="577" y="645"/>
                  </a:cubicBezTo>
                  <a:cubicBezTo>
                    <a:pt x="883" y="641"/>
                    <a:pt x="1122" y="493"/>
                    <a:pt x="1114" y="316"/>
                  </a:cubicBezTo>
                  <a:cubicBezTo>
                    <a:pt x="1118" y="231"/>
                    <a:pt x="1057" y="151"/>
                    <a:pt x="958" y="94"/>
                  </a:cubicBezTo>
                  <a:cubicBezTo>
                    <a:pt x="857" y="36"/>
                    <a:pt x="719" y="1"/>
                    <a:pt x="569"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3"/>
            <p:cNvSpPr/>
            <p:nvPr/>
          </p:nvSpPr>
          <p:spPr>
            <a:xfrm>
              <a:off x="4017700" y="3846975"/>
              <a:ext cx="28250" cy="16075"/>
            </a:xfrm>
            <a:custGeom>
              <a:avLst/>
              <a:gdLst/>
              <a:ahLst/>
              <a:cxnLst/>
              <a:rect l="l" t="t" r="r" b="b"/>
              <a:pathLst>
                <a:path w="1130" h="643" extrusionOk="0">
                  <a:moveTo>
                    <a:pt x="577" y="1"/>
                  </a:moveTo>
                  <a:cubicBezTo>
                    <a:pt x="569" y="1"/>
                    <a:pt x="561" y="1"/>
                    <a:pt x="553" y="1"/>
                  </a:cubicBezTo>
                  <a:cubicBezTo>
                    <a:pt x="241" y="1"/>
                    <a:pt x="1" y="149"/>
                    <a:pt x="9" y="326"/>
                  </a:cubicBezTo>
                  <a:cubicBezTo>
                    <a:pt x="23" y="417"/>
                    <a:pt x="80" y="491"/>
                    <a:pt x="181" y="548"/>
                  </a:cubicBezTo>
                  <a:cubicBezTo>
                    <a:pt x="281" y="606"/>
                    <a:pt x="408" y="643"/>
                    <a:pt x="560" y="643"/>
                  </a:cubicBezTo>
                  <a:cubicBezTo>
                    <a:pt x="568" y="643"/>
                    <a:pt x="577" y="643"/>
                    <a:pt x="585" y="643"/>
                  </a:cubicBezTo>
                  <a:cubicBezTo>
                    <a:pt x="897" y="634"/>
                    <a:pt x="1130" y="491"/>
                    <a:pt x="1122" y="314"/>
                  </a:cubicBezTo>
                  <a:cubicBezTo>
                    <a:pt x="1117" y="229"/>
                    <a:pt x="1055" y="150"/>
                    <a:pt x="957" y="95"/>
                  </a:cubicBezTo>
                  <a:cubicBezTo>
                    <a:pt x="857" y="37"/>
                    <a:pt x="721" y="1"/>
                    <a:pt x="577"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3"/>
            <p:cNvSpPr/>
            <p:nvPr/>
          </p:nvSpPr>
          <p:spPr>
            <a:xfrm>
              <a:off x="2670350" y="4618250"/>
              <a:ext cx="28375" cy="16075"/>
            </a:xfrm>
            <a:custGeom>
              <a:avLst/>
              <a:gdLst/>
              <a:ahLst/>
              <a:cxnLst/>
              <a:rect l="l" t="t" r="r" b="b"/>
              <a:pathLst>
                <a:path w="1135" h="643" extrusionOk="0">
                  <a:moveTo>
                    <a:pt x="571" y="1"/>
                  </a:moveTo>
                  <a:cubicBezTo>
                    <a:pt x="270" y="1"/>
                    <a:pt x="27" y="130"/>
                    <a:pt x="1" y="305"/>
                  </a:cubicBezTo>
                  <a:lnTo>
                    <a:pt x="15" y="313"/>
                  </a:lnTo>
                  <a:cubicBezTo>
                    <a:pt x="8" y="400"/>
                    <a:pt x="72" y="486"/>
                    <a:pt x="179" y="547"/>
                  </a:cubicBezTo>
                  <a:cubicBezTo>
                    <a:pt x="271" y="600"/>
                    <a:pt x="406" y="638"/>
                    <a:pt x="542" y="642"/>
                  </a:cubicBezTo>
                  <a:cubicBezTo>
                    <a:pt x="551" y="643"/>
                    <a:pt x="559" y="643"/>
                    <a:pt x="568" y="643"/>
                  </a:cubicBezTo>
                  <a:cubicBezTo>
                    <a:pt x="868" y="643"/>
                    <a:pt x="1122" y="506"/>
                    <a:pt x="1127" y="334"/>
                  </a:cubicBezTo>
                  <a:cubicBezTo>
                    <a:pt x="1134" y="244"/>
                    <a:pt x="1070" y="156"/>
                    <a:pt x="963" y="94"/>
                  </a:cubicBezTo>
                  <a:cubicBezTo>
                    <a:pt x="850" y="33"/>
                    <a:pt x="723" y="1"/>
                    <a:pt x="595" y="1"/>
                  </a:cubicBezTo>
                  <a:cubicBezTo>
                    <a:pt x="587" y="1"/>
                    <a:pt x="579" y="1"/>
                    <a:pt x="571"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3"/>
            <p:cNvSpPr/>
            <p:nvPr/>
          </p:nvSpPr>
          <p:spPr>
            <a:xfrm>
              <a:off x="3934075" y="3849775"/>
              <a:ext cx="29300" cy="16125"/>
            </a:xfrm>
            <a:custGeom>
              <a:avLst/>
              <a:gdLst/>
              <a:ahLst/>
              <a:cxnLst/>
              <a:rect l="l" t="t" r="r" b="b"/>
              <a:pathLst>
                <a:path w="1172" h="645" extrusionOk="0">
                  <a:moveTo>
                    <a:pt x="573" y="0"/>
                  </a:moveTo>
                  <a:cubicBezTo>
                    <a:pt x="559" y="0"/>
                    <a:pt x="545" y="0"/>
                    <a:pt x="531" y="1"/>
                  </a:cubicBezTo>
                  <a:cubicBezTo>
                    <a:pt x="226" y="13"/>
                    <a:pt x="0" y="169"/>
                    <a:pt x="23" y="347"/>
                  </a:cubicBezTo>
                  <a:cubicBezTo>
                    <a:pt x="37" y="427"/>
                    <a:pt x="101" y="497"/>
                    <a:pt x="187" y="547"/>
                  </a:cubicBezTo>
                  <a:cubicBezTo>
                    <a:pt x="304" y="611"/>
                    <a:pt x="436" y="645"/>
                    <a:pt x="569" y="645"/>
                  </a:cubicBezTo>
                  <a:cubicBezTo>
                    <a:pt x="591" y="645"/>
                    <a:pt x="612" y="644"/>
                    <a:pt x="633" y="642"/>
                  </a:cubicBezTo>
                  <a:cubicBezTo>
                    <a:pt x="931" y="625"/>
                    <a:pt x="1171" y="469"/>
                    <a:pt x="1142" y="288"/>
                  </a:cubicBezTo>
                  <a:cubicBezTo>
                    <a:pt x="1127" y="213"/>
                    <a:pt x="1068" y="146"/>
                    <a:pt x="982" y="97"/>
                  </a:cubicBezTo>
                  <a:cubicBezTo>
                    <a:pt x="878" y="37"/>
                    <a:pt x="731" y="0"/>
                    <a:pt x="57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3"/>
            <p:cNvSpPr/>
            <p:nvPr/>
          </p:nvSpPr>
          <p:spPr>
            <a:xfrm>
              <a:off x="2675925" y="4569900"/>
              <a:ext cx="28750" cy="16225"/>
            </a:xfrm>
            <a:custGeom>
              <a:avLst/>
              <a:gdLst/>
              <a:ahLst/>
              <a:cxnLst/>
              <a:rect l="l" t="t" r="r" b="b"/>
              <a:pathLst>
                <a:path w="1150" h="649" extrusionOk="0">
                  <a:moveTo>
                    <a:pt x="583" y="0"/>
                  </a:moveTo>
                  <a:cubicBezTo>
                    <a:pt x="294" y="0"/>
                    <a:pt x="53" y="127"/>
                    <a:pt x="20" y="293"/>
                  </a:cubicBezTo>
                  <a:cubicBezTo>
                    <a:pt x="1" y="396"/>
                    <a:pt x="72" y="487"/>
                    <a:pt x="185" y="552"/>
                  </a:cubicBezTo>
                  <a:cubicBezTo>
                    <a:pt x="288" y="608"/>
                    <a:pt x="402" y="640"/>
                    <a:pt x="519" y="647"/>
                  </a:cubicBezTo>
                  <a:cubicBezTo>
                    <a:pt x="537" y="648"/>
                    <a:pt x="555" y="648"/>
                    <a:pt x="572" y="648"/>
                  </a:cubicBezTo>
                  <a:cubicBezTo>
                    <a:pt x="861" y="648"/>
                    <a:pt x="1101" y="529"/>
                    <a:pt x="1134" y="354"/>
                  </a:cubicBezTo>
                  <a:cubicBezTo>
                    <a:pt x="1149" y="257"/>
                    <a:pt x="1084" y="162"/>
                    <a:pt x="970" y="95"/>
                  </a:cubicBezTo>
                  <a:cubicBezTo>
                    <a:pt x="867" y="39"/>
                    <a:pt x="752" y="7"/>
                    <a:pt x="637" y="2"/>
                  </a:cubicBezTo>
                  <a:cubicBezTo>
                    <a:pt x="619" y="1"/>
                    <a:pt x="601" y="0"/>
                    <a:pt x="58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3"/>
            <p:cNvSpPr/>
            <p:nvPr/>
          </p:nvSpPr>
          <p:spPr>
            <a:xfrm>
              <a:off x="3850825" y="3855400"/>
              <a:ext cx="29675" cy="16175"/>
            </a:xfrm>
            <a:custGeom>
              <a:avLst/>
              <a:gdLst/>
              <a:ahLst/>
              <a:cxnLst/>
              <a:rect l="l" t="t" r="r" b="b"/>
              <a:pathLst>
                <a:path w="1187" h="647" extrusionOk="0">
                  <a:moveTo>
                    <a:pt x="593" y="0"/>
                  </a:moveTo>
                  <a:cubicBezTo>
                    <a:pt x="564" y="0"/>
                    <a:pt x="534" y="2"/>
                    <a:pt x="503" y="4"/>
                  </a:cubicBezTo>
                  <a:cubicBezTo>
                    <a:pt x="205" y="31"/>
                    <a:pt x="0" y="190"/>
                    <a:pt x="45" y="371"/>
                  </a:cubicBezTo>
                  <a:cubicBezTo>
                    <a:pt x="70" y="446"/>
                    <a:pt x="123" y="510"/>
                    <a:pt x="194" y="548"/>
                  </a:cubicBezTo>
                  <a:cubicBezTo>
                    <a:pt x="299" y="609"/>
                    <a:pt x="433" y="647"/>
                    <a:pt x="584" y="647"/>
                  </a:cubicBezTo>
                  <a:cubicBezTo>
                    <a:pt x="616" y="647"/>
                    <a:pt x="649" y="645"/>
                    <a:pt x="683" y="641"/>
                  </a:cubicBezTo>
                  <a:cubicBezTo>
                    <a:pt x="982" y="618"/>
                    <a:pt x="1186" y="449"/>
                    <a:pt x="1149" y="272"/>
                  </a:cubicBezTo>
                  <a:cubicBezTo>
                    <a:pt x="1127" y="204"/>
                    <a:pt x="1069" y="142"/>
                    <a:pt x="989" y="95"/>
                  </a:cubicBezTo>
                  <a:cubicBezTo>
                    <a:pt x="887" y="36"/>
                    <a:pt x="748" y="0"/>
                    <a:pt x="59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3"/>
            <p:cNvSpPr/>
            <p:nvPr/>
          </p:nvSpPr>
          <p:spPr>
            <a:xfrm>
              <a:off x="2686500" y="4522000"/>
              <a:ext cx="29175" cy="16225"/>
            </a:xfrm>
            <a:custGeom>
              <a:avLst/>
              <a:gdLst/>
              <a:ahLst/>
              <a:cxnLst/>
              <a:rect l="l" t="t" r="r" b="b"/>
              <a:pathLst>
                <a:path w="1167" h="649" extrusionOk="0">
                  <a:moveTo>
                    <a:pt x="584" y="1"/>
                  </a:moveTo>
                  <a:cubicBezTo>
                    <a:pt x="323" y="1"/>
                    <a:pt x="78" y="116"/>
                    <a:pt x="42" y="271"/>
                  </a:cubicBezTo>
                  <a:cubicBezTo>
                    <a:pt x="0" y="379"/>
                    <a:pt x="71" y="485"/>
                    <a:pt x="193" y="554"/>
                  </a:cubicBezTo>
                  <a:cubicBezTo>
                    <a:pt x="271" y="600"/>
                    <a:pt x="384" y="632"/>
                    <a:pt x="490" y="645"/>
                  </a:cubicBezTo>
                  <a:cubicBezTo>
                    <a:pt x="517" y="647"/>
                    <a:pt x="545" y="648"/>
                    <a:pt x="573" y="648"/>
                  </a:cubicBezTo>
                  <a:cubicBezTo>
                    <a:pt x="853" y="648"/>
                    <a:pt x="1095" y="535"/>
                    <a:pt x="1134" y="379"/>
                  </a:cubicBezTo>
                  <a:cubicBezTo>
                    <a:pt x="1167" y="270"/>
                    <a:pt x="1106" y="167"/>
                    <a:pt x="983" y="97"/>
                  </a:cubicBezTo>
                  <a:cubicBezTo>
                    <a:pt x="887" y="46"/>
                    <a:pt x="781" y="14"/>
                    <a:pt x="671" y="5"/>
                  </a:cubicBezTo>
                  <a:cubicBezTo>
                    <a:pt x="642" y="2"/>
                    <a:pt x="613" y="1"/>
                    <a:pt x="58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3"/>
            <p:cNvSpPr/>
            <p:nvPr/>
          </p:nvSpPr>
          <p:spPr>
            <a:xfrm>
              <a:off x="3768300" y="3863875"/>
              <a:ext cx="30375" cy="16200"/>
            </a:xfrm>
            <a:custGeom>
              <a:avLst/>
              <a:gdLst/>
              <a:ahLst/>
              <a:cxnLst/>
              <a:rect l="l" t="t" r="r" b="b"/>
              <a:pathLst>
                <a:path w="1215" h="648" extrusionOk="0">
                  <a:moveTo>
                    <a:pt x="603" y="0"/>
                  </a:moveTo>
                  <a:cubicBezTo>
                    <a:pt x="567" y="0"/>
                    <a:pt x="531" y="3"/>
                    <a:pt x="495" y="7"/>
                  </a:cubicBezTo>
                  <a:cubicBezTo>
                    <a:pt x="184" y="49"/>
                    <a:pt x="0" y="220"/>
                    <a:pt x="59" y="393"/>
                  </a:cubicBezTo>
                  <a:lnTo>
                    <a:pt x="208" y="553"/>
                  </a:lnTo>
                  <a:cubicBezTo>
                    <a:pt x="309" y="612"/>
                    <a:pt x="450" y="648"/>
                    <a:pt x="603" y="648"/>
                  </a:cubicBezTo>
                  <a:cubicBezTo>
                    <a:pt x="644" y="648"/>
                    <a:pt x="685" y="645"/>
                    <a:pt x="727" y="640"/>
                  </a:cubicBezTo>
                  <a:cubicBezTo>
                    <a:pt x="1024" y="606"/>
                    <a:pt x="1214" y="431"/>
                    <a:pt x="1156" y="266"/>
                  </a:cubicBezTo>
                  <a:cubicBezTo>
                    <a:pt x="1129" y="199"/>
                    <a:pt x="1072" y="141"/>
                    <a:pt x="994" y="96"/>
                  </a:cubicBezTo>
                  <a:cubicBezTo>
                    <a:pt x="889" y="36"/>
                    <a:pt x="749" y="0"/>
                    <a:pt x="60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3"/>
            <p:cNvSpPr/>
            <p:nvPr/>
          </p:nvSpPr>
          <p:spPr>
            <a:xfrm>
              <a:off x="2702150" y="4474575"/>
              <a:ext cx="29325" cy="16175"/>
            </a:xfrm>
            <a:custGeom>
              <a:avLst/>
              <a:gdLst/>
              <a:ahLst/>
              <a:cxnLst/>
              <a:rect l="l" t="t" r="r" b="b"/>
              <a:pathLst>
                <a:path w="1173" h="647" extrusionOk="0">
                  <a:moveTo>
                    <a:pt x="580" y="1"/>
                  </a:moveTo>
                  <a:cubicBezTo>
                    <a:pt x="321" y="1"/>
                    <a:pt x="102" y="106"/>
                    <a:pt x="35" y="250"/>
                  </a:cubicBezTo>
                  <a:cubicBezTo>
                    <a:pt x="0" y="362"/>
                    <a:pt x="59" y="476"/>
                    <a:pt x="194" y="554"/>
                  </a:cubicBezTo>
                  <a:lnTo>
                    <a:pt x="463" y="636"/>
                  </a:lnTo>
                  <a:cubicBezTo>
                    <a:pt x="509" y="643"/>
                    <a:pt x="554" y="647"/>
                    <a:pt x="599" y="647"/>
                  </a:cubicBezTo>
                  <a:cubicBezTo>
                    <a:pt x="852" y="647"/>
                    <a:pt x="1074" y="542"/>
                    <a:pt x="1128" y="399"/>
                  </a:cubicBezTo>
                  <a:cubicBezTo>
                    <a:pt x="1172" y="282"/>
                    <a:pt x="1112" y="169"/>
                    <a:pt x="981" y="94"/>
                  </a:cubicBezTo>
                  <a:cubicBezTo>
                    <a:pt x="896" y="47"/>
                    <a:pt x="803" y="19"/>
                    <a:pt x="708" y="9"/>
                  </a:cubicBezTo>
                  <a:cubicBezTo>
                    <a:pt x="665" y="3"/>
                    <a:pt x="622" y="1"/>
                    <a:pt x="580"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3"/>
            <p:cNvSpPr/>
            <p:nvPr/>
          </p:nvSpPr>
          <p:spPr>
            <a:xfrm>
              <a:off x="3686850" y="3875275"/>
              <a:ext cx="30900" cy="16200"/>
            </a:xfrm>
            <a:custGeom>
              <a:avLst/>
              <a:gdLst/>
              <a:ahLst/>
              <a:cxnLst/>
              <a:rect l="l" t="t" r="r" b="b"/>
              <a:pathLst>
                <a:path w="1236" h="648" extrusionOk="0">
                  <a:moveTo>
                    <a:pt x="611" y="1"/>
                  </a:moveTo>
                  <a:cubicBezTo>
                    <a:pt x="564" y="1"/>
                    <a:pt x="516" y="4"/>
                    <a:pt x="468" y="11"/>
                  </a:cubicBezTo>
                  <a:cubicBezTo>
                    <a:pt x="178" y="65"/>
                    <a:pt x="1" y="241"/>
                    <a:pt x="87" y="405"/>
                  </a:cubicBezTo>
                  <a:lnTo>
                    <a:pt x="229" y="553"/>
                  </a:lnTo>
                  <a:cubicBezTo>
                    <a:pt x="331" y="612"/>
                    <a:pt x="472" y="648"/>
                    <a:pt x="620" y="648"/>
                  </a:cubicBezTo>
                  <a:cubicBezTo>
                    <a:pt x="669" y="648"/>
                    <a:pt x="719" y="644"/>
                    <a:pt x="769" y="635"/>
                  </a:cubicBezTo>
                  <a:cubicBezTo>
                    <a:pt x="1059" y="589"/>
                    <a:pt x="1236" y="405"/>
                    <a:pt x="1149" y="241"/>
                  </a:cubicBezTo>
                  <a:cubicBezTo>
                    <a:pt x="1126" y="184"/>
                    <a:pt x="1074" y="134"/>
                    <a:pt x="1007" y="95"/>
                  </a:cubicBezTo>
                  <a:cubicBezTo>
                    <a:pt x="904" y="35"/>
                    <a:pt x="762" y="1"/>
                    <a:pt x="611"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3"/>
            <p:cNvSpPr/>
            <p:nvPr/>
          </p:nvSpPr>
          <p:spPr>
            <a:xfrm>
              <a:off x="2722625" y="4427775"/>
              <a:ext cx="29525" cy="16200"/>
            </a:xfrm>
            <a:custGeom>
              <a:avLst/>
              <a:gdLst/>
              <a:ahLst/>
              <a:cxnLst/>
              <a:rect l="l" t="t" r="r" b="b"/>
              <a:pathLst>
                <a:path w="1181" h="648" extrusionOk="0">
                  <a:moveTo>
                    <a:pt x="592" y="1"/>
                  </a:moveTo>
                  <a:cubicBezTo>
                    <a:pt x="351" y="1"/>
                    <a:pt x="127" y="91"/>
                    <a:pt x="51" y="238"/>
                  </a:cubicBezTo>
                  <a:cubicBezTo>
                    <a:pt x="1" y="349"/>
                    <a:pt x="65" y="468"/>
                    <a:pt x="207" y="550"/>
                  </a:cubicBezTo>
                  <a:lnTo>
                    <a:pt x="441" y="636"/>
                  </a:lnTo>
                  <a:cubicBezTo>
                    <a:pt x="489" y="644"/>
                    <a:pt x="537" y="647"/>
                    <a:pt x="584" y="647"/>
                  </a:cubicBezTo>
                  <a:cubicBezTo>
                    <a:pt x="828" y="647"/>
                    <a:pt x="1057" y="555"/>
                    <a:pt x="1128" y="411"/>
                  </a:cubicBezTo>
                  <a:cubicBezTo>
                    <a:pt x="1180" y="296"/>
                    <a:pt x="1120" y="178"/>
                    <a:pt x="981" y="97"/>
                  </a:cubicBezTo>
                  <a:cubicBezTo>
                    <a:pt x="905" y="54"/>
                    <a:pt x="822" y="26"/>
                    <a:pt x="737" y="12"/>
                  </a:cubicBezTo>
                  <a:cubicBezTo>
                    <a:pt x="688" y="5"/>
                    <a:pt x="640" y="1"/>
                    <a:pt x="592"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3"/>
            <p:cNvSpPr/>
            <p:nvPr/>
          </p:nvSpPr>
          <p:spPr>
            <a:xfrm>
              <a:off x="3606675" y="3889475"/>
              <a:ext cx="31775" cy="16175"/>
            </a:xfrm>
            <a:custGeom>
              <a:avLst/>
              <a:gdLst/>
              <a:ahLst/>
              <a:cxnLst/>
              <a:rect l="l" t="t" r="r" b="b"/>
              <a:pathLst>
                <a:path w="1271" h="647" extrusionOk="0">
                  <a:moveTo>
                    <a:pt x="629" y="1"/>
                  </a:moveTo>
                  <a:cubicBezTo>
                    <a:pt x="568" y="1"/>
                    <a:pt x="506" y="7"/>
                    <a:pt x="445" y="19"/>
                  </a:cubicBezTo>
                  <a:cubicBezTo>
                    <a:pt x="162" y="76"/>
                    <a:pt x="0" y="260"/>
                    <a:pt x="108" y="428"/>
                  </a:cubicBezTo>
                  <a:lnTo>
                    <a:pt x="236" y="551"/>
                  </a:lnTo>
                  <a:cubicBezTo>
                    <a:pt x="338" y="610"/>
                    <a:pt x="481" y="646"/>
                    <a:pt x="632" y="646"/>
                  </a:cubicBezTo>
                  <a:cubicBezTo>
                    <a:pt x="691" y="646"/>
                    <a:pt x="751" y="641"/>
                    <a:pt x="810" y="629"/>
                  </a:cubicBezTo>
                  <a:cubicBezTo>
                    <a:pt x="1107" y="572"/>
                    <a:pt x="1270" y="388"/>
                    <a:pt x="1163" y="219"/>
                  </a:cubicBezTo>
                  <a:cubicBezTo>
                    <a:pt x="1128" y="168"/>
                    <a:pt x="1081" y="126"/>
                    <a:pt x="1026" y="97"/>
                  </a:cubicBezTo>
                  <a:cubicBezTo>
                    <a:pt x="922" y="36"/>
                    <a:pt x="779" y="1"/>
                    <a:pt x="629"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3"/>
            <p:cNvSpPr/>
            <p:nvPr/>
          </p:nvSpPr>
          <p:spPr>
            <a:xfrm>
              <a:off x="2747725" y="4381850"/>
              <a:ext cx="30100" cy="16050"/>
            </a:xfrm>
            <a:custGeom>
              <a:avLst/>
              <a:gdLst/>
              <a:ahLst/>
              <a:cxnLst/>
              <a:rect l="l" t="t" r="r" b="b"/>
              <a:pathLst>
                <a:path w="1204" h="642" extrusionOk="0">
                  <a:moveTo>
                    <a:pt x="604" y="1"/>
                  </a:moveTo>
                  <a:cubicBezTo>
                    <a:pt x="376" y="1"/>
                    <a:pt x="160" y="83"/>
                    <a:pt x="77" y="215"/>
                  </a:cubicBezTo>
                  <a:cubicBezTo>
                    <a:pt x="0" y="335"/>
                    <a:pt x="58" y="466"/>
                    <a:pt x="207" y="553"/>
                  </a:cubicBezTo>
                  <a:lnTo>
                    <a:pt x="413" y="622"/>
                  </a:lnTo>
                  <a:cubicBezTo>
                    <a:pt x="476" y="636"/>
                    <a:pt x="541" y="642"/>
                    <a:pt x="604" y="642"/>
                  </a:cubicBezTo>
                  <a:cubicBezTo>
                    <a:pt x="832" y="642"/>
                    <a:pt x="1045" y="560"/>
                    <a:pt x="1127" y="428"/>
                  </a:cubicBezTo>
                  <a:cubicBezTo>
                    <a:pt x="1203" y="309"/>
                    <a:pt x="1143" y="182"/>
                    <a:pt x="996" y="97"/>
                  </a:cubicBezTo>
                  <a:cubicBezTo>
                    <a:pt x="930" y="59"/>
                    <a:pt x="859" y="33"/>
                    <a:pt x="785" y="19"/>
                  </a:cubicBezTo>
                  <a:cubicBezTo>
                    <a:pt x="725" y="6"/>
                    <a:pt x="664" y="1"/>
                    <a:pt x="60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3"/>
            <p:cNvSpPr/>
            <p:nvPr/>
          </p:nvSpPr>
          <p:spPr>
            <a:xfrm>
              <a:off x="3528425" y="3906375"/>
              <a:ext cx="31600" cy="16275"/>
            </a:xfrm>
            <a:custGeom>
              <a:avLst/>
              <a:gdLst/>
              <a:ahLst/>
              <a:cxnLst/>
              <a:rect l="l" t="t" r="r" b="b"/>
              <a:pathLst>
                <a:path w="1264" h="651" extrusionOk="0">
                  <a:moveTo>
                    <a:pt x="633" y="1"/>
                  </a:moveTo>
                  <a:cubicBezTo>
                    <a:pt x="562" y="1"/>
                    <a:pt x="489" y="8"/>
                    <a:pt x="418" y="24"/>
                  </a:cubicBezTo>
                  <a:cubicBezTo>
                    <a:pt x="142" y="94"/>
                    <a:pt x="1" y="282"/>
                    <a:pt x="115" y="447"/>
                  </a:cubicBezTo>
                  <a:lnTo>
                    <a:pt x="243" y="554"/>
                  </a:lnTo>
                  <a:cubicBezTo>
                    <a:pt x="351" y="615"/>
                    <a:pt x="492" y="650"/>
                    <a:pt x="639" y="650"/>
                  </a:cubicBezTo>
                  <a:cubicBezTo>
                    <a:pt x="705" y="650"/>
                    <a:pt x="773" y="643"/>
                    <a:pt x="840" y="628"/>
                  </a:cubicBezTo>
                  <a:cubicBezTo>
                    <a:pt x="1130" y="557"/>
                    <a:pt x="1264" y="373"/>
                    <a:pt x="1156" y="204"/>
                  </a:cubicBezTo>
                  <a:cubicBezTo>
                    <a:pt x="1122" y="159"/>
                    <a:pt x="1080" y="122"/>
                    <a:pt x="1031" y="95"/>
                  </a:cubicBezTo>
                  <a:cubicBezTo>
                    <a:pt x="925" y="35"/>
                    <a:pt x="783" y="1"/>
                    <a:pt x="633"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3"/>
            <p:cNvSpPr/>
            <p:nvPr/>
          </p:nvSpPr>
          <p:spPr>
            <a:xfrm>
              <a:off x="2777550" y="4336825"/>
              <a:ext cx="30450" cy="16250"/>
            </a:xfrm>
            <a:custGeom>
              <a:avLst/>
              <a:gdLst/>
              <a:ahLst/>
              <a:cxnLst/>
              <a:rect l="l" t="t" r="r" b="b"/>
              <a:pathLst>
                <a:path w="1218" h="650" extrusionOk="0">
                  <a:moveTo>
                    <a:pt x="607" y="0"/>
                  </a:moveTo>
                  <a:cubicBezTo>
                    <a:pt x="391" y="0"/>
                    <a:pt x="181" y="74"/>
                    <a:pt x="91" y="194"/>
                  </a:cubicBezTo>
                  <a:cubicBezTo>
                    <a:pt x="1" y="321"/>
                    <a:pt x="58" y="461"/>
                    <a:pt x="221" y="555"/>
                  </a:cubicBezTo>
                  <a:lnTo>
                    <a:pt x="399" y="625"/>
                  </a:lnTo>
                  <a:cubicBezTo>
                    <a:pt x="467" y="641"/>
                    <a:pt x="538" y="649"/>
                    <a:pt x="609" y="649"/>
                  </a:cubicBezTo>
                  <a:cubicBezTo>
                    <a:pt x="822" y="649"/>
                    <a:pt x="1032" y="579"/>
                    <a:pt x="1121" y="452"/>
                  </a:cubicBezTo>
                  <a:cubicBezTo>
                    <a:pt x="1218" y="327"/>
                    <a:pt x="1158" y="187"/>
                    <a:pt x="999" y="95"/>
                  </a:cubicBezTo>
                  <a:cubicBezTo>
                    <a:pt x="943" y="65"/>
                    <a:pt x="883" y="41"/>
                    <a:pt x="820" y="26"/>
                  </a:cubicBezTo>
                  <a:cubicBezTo>
                    <a:pt x="751" y="8"/>
                    <a:pt x="679" y="0"/>
                    <a:pt x="607"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3"/>
            <p:cNvSpPr/>
            <p:nvPr/>
          </p:nvSpPr>
          <p:spPr>
            <a:xfrm>
              <a:off x="2812400" y="4292850"/>
              <a:ext cx="30350" cy="16300"/>
            </a:xfrm>
            <a:custGeom>
              <a:avLst/>
              <a:gdLst/>
              <a:ahLst/>
              <a:cxnLst/>
              <a:rect l="l" t="t" r="r" b="b"/>
              <a:pathLst>
                <a:path w="1214" h="652" extrusionOk="0">
                  <a:moveTo>
                    <a:pt x="608" y="1"/>
                  </a:moveTo>
                  <a:cubicBezTo>
                    <a:pt x="405" y="1"/>
                    <a:pt x="209" y="69"/>
                    <a:pt x="113" y="183"/>
                  </a:cubicBezTo>
                  <a:cubicBezTo>
                    <a:pt x="1" y="314"/>
                    <a:pt x="51" y="458"/>
                    <a:pt x="215" y="552"/>
                  </a:cubicBezTo>
                  <a:lnTo>
                    <a:pt x="357" y="618"/>
                  </a:lnTo>
                  <a:cubicBezTo>
                    <a:pt x="437" y="640"/>
                    <a:pt x="521" y="651"/>
                    <a:pt x="603" y="651"/>
                  </a:cubicBezTo>
                  <a:cubicBezTo>
                    <a:pt x="806" y="651"/>
                    <a:pt x="1000" y="586"/>
                    <a:pt x="1100" y="474"/>
                  </a:cubicBezTo>
                  <a:cubicBezTo>
                    <a:pt x="1213" y="343"/>
                    <a:pt x="1163" y="191"/>
                    <a:pt x="997" y="95"/>
                  </a:cubicBezTo>
                  <a:cubicBezTo>
                    <a:pt x="950" y="69"/>
                    <a:pt x="901" y="49"/>
                    <a:pt x="849" y="35"/>
                  </a:cubicBezTo>
                  <a:cubicBezTo>
                    <a:pt x="772" y="12"/>
                    <a:pt x="690" y="1"/>
                    <a:pt x="608"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3"/>
            <p:cNvSpPr/>
            <p:nvPr/>
          </p:nvSpPr>
          <p:spPr>
            <a:xfrm>
              <a:off x="2851325" y="4250300"/>
              <a:ext cx="30825" cy="16225"/>
            </a:xfrm>
            <a:custGeom>
              <a:avLst/>
              <a:gdLst/>
              <a:ahLst/>
              <a:cxnLst/>
              <a:rect l="l" t="t" r="r" b="b"/>
              <a:pathLst>
                <a:path w="1233" h="649" extrusionOk="0">
                  <a:moveTo>
                    <a:pt x="615" y="1"/>
                  </a:moveTo>
                  <a:cubicBezTo>
                    <a:pt x="424" y="1"/>
                    <a:pt x="240" y="58"/>
                    <a:pt x="141" y="165"/>
                  </a:cubicBezTo>
                  <a:lnTo>
                    <a:pt x="134" y="161"/>
                  </a:lnTo>
                  <a:lnTo>
                    <a:pt x="134" y="161"/>
                  </a:lnTo>
                  <a:cubicBezTo>
                    <a:pt x="1" y="296"/>
                    <a:pt x="58" y="452"/>
                    <a:pt x="229" y="551"/>
                  </a:cubicBezTo>
                  <a:lnTo>
                    <a:pt x="350" y="604"/>
                  </a:lnTo>
                  <a:cubicBezTo>
                    <a:pt x="440" y="634"/>
                    <a:pt x="536" y="648"/>
                    <a:pt x="630" y="648"/>
                  </a:cubicBezTo>
                  <a:cubicBezTo>
                    <a:pt x="820" y="648"/>
                    <a:pt x="1004" y="590"/>
                    <a:pt x="1107" y="486"/>
                  </a:cubicBezTo>
                  <a:cubicBezTo>
                    <a:pt x="1233" y="357"/>
                    <a:pt x="1185" y="197"/>
                    <a:pt x="1007" y="95"/>
                  </a:cubicBezTo>
                  <a:cubicBezTo>
                    <a:pt x="972" y="76"/>
                    <a:pt x="937" y="59"/>
                    <a:pt x="900" y="45"/>
                  </a:cubicBezTo>
                  <a:cubicBezTo>
                    <a:pt x="809" y="15"/>
                    <a:pt x="711" y="1"/>
                    <a:pt x="615"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3"/>
            <p:cNvSpPr/>
            <p:nvPr/>
          </p:nvSpPr>
          <p:spPr>
            <a:xfrm>
              <a:off x="2895200" y="4209200"/>
              <a:ext cx="30725" cy="16150"/>
            </a:xfrm>
            <a:custGeom>
              <a:avLst/>
              <a:gdLst/>
              <a:ahLst/>
              <a:cxnLst/>
              <a:rect l="l" t="t" r="r" b="b"/>
              <a:pathLst>
                <a:path w="1229" h="646" extrusionOk="0">
                  <a:moveTo>
                    <a:pt x="609" y="0"/>
                  </a:moveTo>
                  <a:cubicBezTo>
                    <a:pt x="430" y="0"/>
                    <a:pt x="255" y="50"/>
                    <a:pt x="150" y="142"/>
                  </a:cubicBezTo>
                  <a:cubicBezTo>
                    <a:pt x="1" y="277"/>
                    <a:pt x="38" y="446"/>
                    <a:pt x="222" y="552"/>
                  </a:cubicBezTo>
                  <a:lnTo>
                    <a:pt x="309" y="593"/>
                  </a:lnTo>
                  <a:cubicBezTo>
                    <a:pt x="401" y="629"/>
                    <a:pt x="505" y="646"/>
                    <a:pt x="608" y="646"/>
                  </a:cubicBezTo>
                  <a:cubicBezTo>
                    <a:pt x="791" y="646"/>
                    <a:pt x="972" y="593"/>
                    <a:pt x="1079" y="499"/>
                  </a:cubicBezTo>
                  <a:cubicBezTo>
                    <a:pt x="1229" y="369"/>
                    <a:pt x="1191" y="202"/>
                    <a:pt x="1008" y="96"/>
                  </a:cubicBezTo>
                  <a:cubicBezTo>
                    <a:pt x="980" y="80"/>
                    <a:pt x="951" y="66"/>
                    <a:pt x="922" y="55"/>
                  </a:cubicBezTo>
                  <a:cubicBezTo>
                    <a:pt x="826" y="18"/>
                    <a:pt x="716" y="0"/>
                    <a:pt x="609"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3"/>
            <p:cNvSpPr/>
            <p:nvPr/>
          </p:nvSpPr>
          <p:spPr>
            <a:xfrm>
              <a:off x="2943025" y="4169625"/>
              <a:ext cx="30600" cy="16250"/>
            </a:xfrm>
            <a:custGeom>
              <a:avLst/>
              <a:gdLst/>
              <a:ahLst/>
              <a:cxnLst/>
              <a:rect l="l" t="t" r="r" b="b"/>
              <a:pathLst>
                <a:path w="1224" h="650" extrusionOk="0">
                  <a:moveTo>
                    <a:pt x="613" y="0"/>
                  </a:moveTo>
                  <a:cubicBezTo>
                    <a:pt x="442" y="0"/>
                    <a:pt x="274" y="46"/>
                    <a:pt x="169" y="131"/>
                  </a:cubicBezTo>
                  <a:cubicBezTo>
                    <a:pt x="0" y="262"/>
                    <a:pt x="22" y="440"/>
                    <a:pt x="222" y="555"/>
                  </a:cubicBezTo>
                  <a:lnTo>
                    <a:pt x="286" y="583"/>
                  </a:lnTo>
                  <a:cubicBezTo>
                    <a:pt x="381" y="628"/>
                    <a:pt x="496" y="650"/>
                    <a:pt x="612" y="650"/>
                  </a:cubicBezTo>
                  <a:cubicBezTo>
                    <a:pt x="780" y="650"/>
                    <a:pt x="949" y="604"/>
                    <a:pt x="1058" y="522"/>
                  </a:cubicBezTo>
                  <a:cubicBezTo>
                    <a:pt x="1224" y="388"/>
                    <a:pt x="1204" y="207"/>
                    <a:pt x="1015" y="98"/>
                  </a:cubicBezTo>
                  <a:cubicBezTo>
                    <a:pt x="993" y="85"/>
                    <a:pt x="972" y="76"/>
                    <a:pt x="949" y="66"/>
                  </a:cubicBezTo>
                  <a:cubicBezTo>
                    <a:pt x="848" y="21"/>
                    <a:pt x="730" y="0"/>
                    <a:pt x="61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3"/>
            <p:cNvSpPr/>
            <p:nvPr/>
          </p:nvSpPr>
          <p:spPr>
            <a:xfrm>
              <a:off x="2994725" y="4131875"/>
              <a:ext cx="31050" cy="16175"/>
            </a:xfrm>
            <a:custGeom>
              <a:avLst/>
              <a:gdLst/>
              <a:ahLst/>
              <a:cxnLst/>
              <a:rect l="l" t="t" r="r" b="b"/>
              <a:pathLst>
                <a:path w="1242" h="647" extrusionOk="0">
                  <a:moveTo>
                    <a:pt x="621" y="0"/>
                  </a:moveTo>
                  <a:cubicBezTo>
                    <a:pt x="464" y="0"/>
                    <a:pt x="305" y="39"/>
                    <a:pt x="192" y="114"/>
                  </a:cubicBezTo>
                  <a:cubicBezTo>
                    <a:pt x="1" y="242"/>
                    <a:pt x="16" y="430"/>
                    <a:pt x="222" y="550"/>
                  </a:cubicBezTo>
                  <a:lnTo>
                    <a:pt x="257" y="570"/>
                  </a:lnTo>
                  <a:cubicBezTo>
                    <a:pt x="360" y="622"/>
                    <a:pt x="486" y="646"/>
                    <a:pt x="612" y="646"/>
                  </a:cubicBezTo>
                  <a:cubicBezTo>
                    <a:pt x="774" y="646"/>
                    <a:pt x="934" y="606"/>
                    <a:pt x="1045" y="533"/>
                  </a:cubicBezTo>
                  <a:cubicBezTo>
                    <a:pt x="1241" y="402"/>
                    <a:pt x="1216" y="213"/>
                    <a:pt x="1007" y="93"/>
                  </a:cubicBezTo>
                  <a:cubicBezTo>
                    <a:pt x="997" y="87"/>
                    <a:pt x="988" y="82"/>
                    <a:pt x="978" y="77"/>
                  </a:cubicBezTo>
                  <a:cubicBezTo>
                    <a:pt x="876" y="26"/>
                    <a:pt x="749" y="0"/>
                    <a:pt x="621"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3050525" y="4096000"/>
              <a:ext cx="30650" cy="16150"/>
            </a:xfrm>
            <a:custGeom>
              <a:avLst/>
              <a:gdLst/>
              <a:ahLst/>
              <a:cxnLst/>
              <a:rect l="l" t="t" r="r" b="b"/>
              <a:pathLst>
                <a:path w="1226" h="646" extrusionOk="0">
                  <a:moveTo>
                    <a:pt x="606" y="0"/>
                  </a:moveTo>
                  <a:cubicBezTo>
                    <a:pt x="462" y="0"/>
                    <a:pt x="320" y="34"/>
                    <a:pt x="212" y="100"/>
                  </a:cubicBezTo>
                  <a:cubicBezTo>
                    <a:pt x="0" y="223"/>
                    <a:pt x="9" y="432"/>
                    <a:pt x="222" y="556"/>
                  </a:cubicBezTo>
                  <a:lnTo>
                    <a:pt x="229" y="560"/>
                  </a:lnTo>
                  <a:cubicBezTo>
                    <a:pt x="336" y="618"/>
                    <a:pt x="469" y="646"/>
                    <a:pt x="604" y="646"/>
                  </a:cubicBezTo>
                  <a:cubicBezTo>
                    <a:pt x="755" y="646"/>
                    <a:pt x="906" y="611"/>
                    <a:pt x="1022" y="544"/>
                  </a:cubicBezTo>
                  <a:cubicBezTo>
                    <a:pt x="1220" y="421"/>
                    <a:pt x="1226" y="226"/>
                    <a:pt x="1024" y="109"/>
                  </a:cubicBezTo>
                  <a:cubicBezTo>
                    <a:pt x="1017" y="105"/>
                    <a:pt x="1007" y="100"/>
                    <a:pt x="998" y="96"/>
                  </a:cubicBezTo>
                  <a:cubicBezTo>
                    <a:pt x="887" y="32"/>
                    <a:pt x="746" y="0"/>
                    <a:pt x="606"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3110050" y="4061925"/>
              <a:ext cx="30500" cy="16225"/>
            </a:xfrm>
            <a:custGeom>
              <a:avLst/>
              <a:gdLst/>
              <a:ahLst/>
              <a:cxnLst/>
              <a:rect l="l" t="t" r="r" b="b"/>
              <a:pathLst>
                <a:path w="1220" h="649" extrusionOk="0">
                  <a:moveTo>
                    <a:pt x="606" y="1"/>
                  </a:moveTo>
                  <a:cubicBezTo>
                    <a:pt x="469" y="1"/>
                    <a:pt x="330" y="31"/>
                    <a:pt x="219" y="92"/>
                  </a:cubicBezTo>
                  <a:cubicBezTo>
                    <a:pt x="0" y="210"/>
                    <a:pt x="2" y="417"/>
                    <a:pt x="208" y="543"/>
                  </a:cubicBezTo>
                  <a:lnTo>
                    <a:pt x="215" y="556"/>
                  </a:lnTo>
                  <a:cubicBezTo>
                    <a:pt x="322" y="618"/>
                    <a:pt x="462" y="648"/>
                    <a:pt x="603" y="648"/>
                  </a:cubicBezTo>
                  <a:cubicBezTo>
                    <a:pt x="740" y="648"/>
                    <a:pt x="879" y="619"/>
                    <a:pt x="987" y="560"/>
                  </a:cubicBezTo>
                  <a:cubicBezTo>
                    <a:pt x="1213" y="444"/>
                    <a:pt x="1220" y="235"/>
                    <a:pt x="1014" y="108"/>
                  </a:cubicBezTo>
                  <a:cubicBezTo>
                    <a:pt x="1005" y="103"/>
                    <a:pt x="997" y="97"/>
                    <a:pt x="989" y="93"/>
                  </a:cubicBezTo>
                  <a:cubicBezTo>
                    <a:pt x="883" y="32"/>
                    <a:pt x="745" y="1"/>
                    <a:pt x="606"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3172075" y="4030175"/>
              <a:ext cx="31550" cy="16050"/>
            </a:xfrm>
            <a:custGeom>
              <a:avLst/>
              <a:gdLst/>
              <a:ahLst/>
              <a:cxnLst/>
              <a:rect l="l" t="t" r="r" b="b"/>
              <a:pathLst>
                <a:path w="1262" h="642" extrusionOk="0">
                  <a:moveTo>
                    <a:pt x="624" y="1"/>
                  </a:moveTo>
                  <a:cubicBezTo>
                    <a:pt x="500" y="1"/>
                    <a:pt x="376" y="25"/>
                    <a:pt x="275" y="77"/>
                  </a:cubicBezTo>
                  <a:cubicBezTo>
                    <a:pt x="35" y="184"/>
                    <a:pt x="0" y="385"/>
                    <a:pt x="207" y="528"/>
                  </a:cubicBezTo>
                  <a:lnTo>
                    <a:pt x="243" y="549"/>
                  </a:lnTo>
                  <a:cubicBezTo>
                    <a:pt x="349" y="610"/>
                    <a:pt x="489" y="642"/>
                    <a:pt x="630" y="642"/>
                  </a:cubicBezTo>
                  <a:cubicBezTo>
                    <a:pt x="754" y="642"/>
                    <a:pt x="878" y="617"/>
                    <a:pt x="980" y="566"/>
                  </a:cubicBezTo>
                  <a:lnTo>
                    <a:pt x="994" y="573"/>
                  </a:lnTo>
                  <a:cubicBezTo>
                    <a:pt x="1222" y="458"/>
                    <a:pt x="1262" y="254"/>
                    <a:pt x="1063" y="121"/>
                  </a:cubicBezTo>
                  <a:cubicBezTo>
                    <a:pt x="1051" y="113"/>
                    <a:pt x="1038" y="104"/>
                    <a:pt x="1025" y="97"/>
                  </a:cubicBezTo>
                  <a:cubicBezTo>
                    <a:pt x="914" y="34"/>
                    <a:pt x="769" y="1"/>
                    <a:pt x="62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3237825" y="4000500"/>
              <a:ext cx="31575" cy="16150"/>
            </a:xfrm>
            <a:custGeom>
              <a:avLst/>
              <a:gdLst/>
              <a:ahLst/>
              <a:cxnLst/>
              <a:rect l="l" t="t" r="r" b="b"/>
              <a:pathLst>
                <a:path w="1263" h="646" extrusionOk="0">
                  <a:moveTo>
                    <a:pt x="634" y="1"/>
                  </a:moveTo>
                  <a:cubicBezTo>
                    <a:pt x="518" y="1"/>
                    <a:pt x="401" y="22"/>
                    <a:pt x="305" y="65"/>
                  </a:cubicBezTo>
                  <a:cubicBezTo>
                    <a:pt x="50" y="172"/>
                    <a:pt x="1" y="364"/>
                    <a:pt x="186" y="512"/>
                  </a:cubicBezTo>
                  <a:lnTo>
                    <a:pt x="236" y="548"/>
                  </a:lnTo>
                  <a:cubicBezTo>
                    <a:pt x="348" y="613"/>
                    <a:pt x="493" y="646"/>
                    <a:pt x="638" y="646"/>
                  </a:cubicBezTo>
                  <a:cubicBezTo>
                    <a:pt x="752" y="646"/>
                    <a:pt x="867" y="626"/>
                    <a:pt x="967" y="586"/>
                  </a:cubicBezTo>
                  <a:cubicBezTo>
                    <a:pt x="1207" y="479"/>
                    <a:pt x="1262" y="274"/>
                    <a:pt x="1077" y="134"/>
                  </a:cubicBezTo>
                  <a:cubicBezTo>
                    <a:pt x="1057" y="118"/>
                    <a:pt x="1036" y="102"/>
                    <a:pt x="1013" y="90"/>
                  </a:cubicBezTo>
                  <a:cubicBezTo>
                    <a:pt x="911" y="31"/>
                    <a:pt x="773" y="1"/>
                    <a:pt x="63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3306625" y="3973350"/>
              <a:ext cx="31900" cy="16000"/>
            </a:xfrm>
            <a:custGeom>
              <a:avLst/>
              <a:gdLst/>
              <a:ahLst/>
              <a:cxnLst/>
              <a:rect l="l" t="t" r="r" b="b"/>
              <a:pathLst>
                <a:path w="1276" h="640" extrusionOk="0">
                  <a:moveTo>
                    <a:pt x="624" y="1"/>
                  </a:moveTo>
                  <a:cubicBezTo>
                    <a:pt x="521" y="1"/>
                    <a:pt x="417" y="17"/>
                    <a:pt x="324" y="51"/>
                  </a:cubicBezTo>
                  <a:cubicBezTo>
                    <a:pt x="63" y="144"/>
                    <a:pt x="0" y="338"/>
                    <a:pt x="164" y="490"/>
                  </a:cubicBezTo>
                  <a:lnTo>
                    <a:pt x="242" y="543"/>
                  </a:lnTo>
                  <a:cubicBezTo>
                    <a:pt x="351" y="606"/>
                    <a:pt x="498" y="639"/>
                    <a:pt x="645" y="639"/>
                  </a:cubicBezTo>
                  <a:cubicBezTo>
                    <a:pt x="746" y="639"/>
                    <a:pt x="848" y="624"/>
                    <a:pt x="937" y="592"/>
                  </a:cubicBezTo>
                  <a:cubicBezTo>
                    <a:pt x="1199" y="497"/>
                    <a:pt x="1276" y="296"/>
                    <a:pt x="1104" y="149"/>
                  </a:cubicBezTo>
                  <a:cubicBezTo>
                    <a:pt x="1082" y="130"/>
                    <a:pt x="1058" y="112"/>
                    <a:pt x="1033" y="98"/>
                  </a:cubicBezTo>
                  <a:cubicBezTo>
                    <a:pt x="923" y="35"/>
                    <a:pt x="775" y="1"/>
                    <a:pt x="62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3378075" y="3948375"/>
              <a:ext cx="31725" cy="16150"/>
            </a:xfrm>
            <a:custGeom>
              <a:avLst/>
              <a:gdLst/>
              <a:ahLst/>
              <a:cxnLst/>
              <a:rect l="l" t="t" r="r" b="b"/>
              <a:pathLst>
                <a:path w="1269" h="646" extrusionOk="0">
                  <a:moveTo>
                    <a:pt x="634" y="1"/>
                  </a:moveTo>
                  <a:cubicBezTo>
                    <a:pt x="541" y="1"/>
                    <a:pt x="447" y="14"/>
                    <a:pt x="360" y="44"/>
                  </a:cubicBezTo>
                  <a:cubicBezTo>
                    <a:pt x="91" y="126"/>
                    <a:pt x="0" y="326"/>
                    <a:pt x="142" y="483"/>
                  </a:cubicBezTo>
                  <a:lnTo>
                    <a:pt x="250" y="552"/>
                  </a:lnTo>
                  <a:cubicBezTo>
                    <a:pt x="354" y="613"/>
                    <a:pt x="495" y="645"/>
                    <a:pt x="640" y="645"/>
                  </a:cubicBezTo>
                  <a:cubicBezTo>
                    <a:pt x="731" y="645"/>
                    <a:pt x="824" y="632"/>
                    <a:pt x="909" y="605"/>
                  </a:cubicBezTo>
                  <a:cubicBezTo>
                    <a:pt x="1178" y="524"/>
                    <a:pt x="1268" y="322"/>
                    <a:pt x="1119" y="162"/>
                  </a:cubicBezTo>
                  <a:cubicBezTo>
                    <a:pt x="1091" y="136"/>
                    <a:pt x="1062" y="113"/>
                    <a:pt x="1029" y="95"/>
                  </a:cubicBezTo>
                  <a:cubicBezTo>
                    <a:pt x="924" y="35"/>
                    <a:pt x="781" y="1"/>
                    <a:pt x="63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3452000" y="3926050"/>
              <a:ext cx="31750" cy="16275"/>
            </a:xfrm>
            <a:custGeom>
              <a:avLst/>
              <a:gdLst/>
              <a:ahLst/>
              <a:cxnLst/>
              <a:rect l="l" t="t" r="r" b="b"/>
              <a:pathLst>
                <a:path w="1270" h="651" extrusionOk="0">
                  <a:moveTo>
                    <a:pt x="632" y="1"/>
                  </a:moveTo>
                  <a:cubicBezTo>
                    <a:pt x="549" y="1"/>
                    <a:pt x="466" y="11"/>
                    <a:pt x="388" y="33"/>
                  </a:cubicBezTo>
                  <a:cubicBezTo>
                    <a:pt x="112" y="111"/>
                    <a:pt x="1" y="308"/>
                    <a:pt x="136" y="468"/>
                  </a:cubicBezTo>
                  <a:lnTo>
                    <a:pt x="250" y="559"/>
                  </a:lnTo>
                  <a:cubicBezTo>
                    <a:pt x="350" y="617"/>
                    <a:pt x="490" y="651"/>
                    <a:pt x="637" y="651"/>
                  </a:cubicBezTo>
                  <a:cubicBezTo>
                    <a:pt x="721" y="651"/>
                    <a:pt x="807" y="640"/>
                    <a:pt x="889" y="616"/>
                  </a:cubicBezTo>
                  <a:cubicBezTo>
                    <a:pt x="1158" y="542"/>
                    <a:pt x="1269" y="344"/>
                    <a:pt x="1141" y="181"/>
                  </a:cubicBezTo>
                  <a:cubicBezTo>
                    <a:pt x="1112" y="146"/>
                    <a:pt x="1077" y="118"/>
                    <a:pt x="1038" y="97"/>
                  </a:cubicBezTo>
                  <a:cubicBezTo>
                    <a:pt x="932" y="36"/>
                    <a:pt x="783" y="1"/>
                    <a:pt x="632"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5355650" y="4952200"/>
              <a:ext cx="30000" cy="16150"/>
            </a:xfrm>
            <a:custGeom>
              <a:avLst/>
              <a:gdLst/>
              <a:ahLst/>
              <a:cxnLst/>
              <a:rect l="l" t="t" r="r" b="b"/>
              <a:pathLst>
                <a:path w="1200" h="646" extrusionOk="0">
                  <a:moveTo>
                    <a:pt x="598" y="0"/>
                  </a:moveTo>
                  <a:cubicBezTo>
                    <a:pt x="377" y="0"/>
                    <a:pt x="167" y="75"/>
                    <a:pt x="92" y="201"/>
                  </a:cubicBezTo>
                  <a:cubicBezTo>
                    <a:pt x="0" y="319"/>
                    <a:pt x="51" y="463"/>
                    <a:pt x="208" y="553"/>
                  </a:cubicBezTo>
                  <a:lnTo>
                    <a:pt x="399" y="623"/>
                  </a:lnTo>
                  <a:cubicBezTo>
                    <a:pt x="465" y="638"/>
                    <a:pt x="534" y="645"/>
                    <a:pt x="601" y="645"/>
                  </a:cubicBezTo>
                  <a:cubicBezTo>
                    <a:pt x="823" y="645"/>
                    <a:pt x="1035" y="568"/>
                    <a:pt x="1121" y="442"/>
                  </a:cubicBezTo>
                  <a:cubicBezTo>
                    <a:pt x="1199" y="316"/>
                    <a:pt x="1143" y="181"/>
                    <a:pt x="991" y="93"/>
                  </a:cubicBezTo>
                  <a:cubicBezTo>
                    <a:pt x="934" y="61"/>
                    <a:pt x="872" y="37"/>
                    <a:pt x="806" y="24"/>
                  </a:cubicBezTo>
                  <a:cubicBezTo>
                    <a:pt x="738" y="8"/>
                    <a:pt x="668" y="0"/>
                    <a:pt x="598"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5322575" y="4996425"/>
              <a:ext cx="30475" cy="16175"/>
            </a:xfrm>
            <a:custGeom>
              <a:avLst/>
              <a:gdLst/>
              <a:ahLst/>
              <a:cxnLst/>
              <a:rect l="l" t="t" r="r" b="b"/>
              <a:pathLst>
                <a:path w="1219" h="647" extrusionOk="0">
                  <a:moveTo>
                    <a:pt x="610" y="0"/>
                  </a:moveTo>
                  <a:cubicBezTo>
                    <a:pt x="402" y="0"/>
                    <a:pt x="204" y="71"/>
                    <a:pt x="106" y="188"/>
                  </a:cubicBezTo>
                  <a:cubicBezTo>
                    <a:pt x="1" y="308"/>
                    <a:pt x="58" y="464"/>
                    <a:pt x="215" y="555"/>
                  </a:cubicBezTo>
                  <a:lnTo>
                    <a:pt x="378" y="614"/>
                  </a:lnTo>
                  <a:cubicBezTo>
                    <a:pt x="455" y="636"/>
                    <a:pt x="536" y="646"/>
                    <a:pt x="616" y="646"/>
                  </a:cubicBezTo>
                  <a:cubicBezTo>
                    <a:pt x="824" y="646"/>
                    <a:pt x="1023" y="577"/>
                    <a:pt x="1114" y="458"/>
                  </a:cubicBezTo>
                  <a:cubicBezTo>
                    <a:pt x="1219" y="333"/>
                    <a:pt x="1163" y="189"/>
                    <a:pt x="1001" y="96"/>
                  </a:cubicBezTo>
                  <a:cubicBezTo>
                    <a:pt x="951" y="68"/>
                    <a:pt x="898" y="46"/>
                    <a:pt x="842" y="32"/>
                  </a:cubicBezTo>
                  <a:cubicBezTo>
                    <a:pt x="767" y="10"/>
                    <a:pt x="687" y="0"/>
                    <a:pt x="610"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5285075" y="5039550"/>
              <a:ext cx="30600" cy="16175"/>
            </a:xfrm>
            <a:custGeom>
              <a:avLst/>
              <a:gdLst/>
              <a:ahLst/>
              <a:cxnLst/>
              <a:rect l="l" t="t" r="r" b="b"/>
              <a:pathLst>
                <a:path w="1224" h="647" extrusionOk="0">
                  <a:moveTo>
                    <a:pt x="605" y="1"/>
                  </a:moveTo>
                  <a:cubicBezTo>
                    <a:pt x="406" y="1"/>
                    <a:pt x="217" y="61"/>
                    <a:pt x="121" y="168"/>
                  </a:cubicBezTo>
                  <a:cubicBezTo>
                    <a:pt x="1" y="303"/>
                    <a:pt x="44" y="451"/>
                    <a:pt x="215" y="550"/>
                  </a:cubicBezTo>
                  <a:lnTo>
                    <a:pt x="344" y="607"/>
                  </a:lnTo>
                  <a:cubicBezTo>
                    <a:pt x="429" y="634"/>
                    <a:pt x="521" y="646"/>
                    <a:pt x="610" y="646"/>
                  </a:cubicBezTo>
                  <a:cubicBezTo>
                    <a:pt x="809" y="646"/>
                    <a:pt x="999" y="585"/>
                    <a:pt x="1100" y="480"/>
                  </a:cubicBezTo>
                  <a:cubicBezTo>
                    <a:pt x="1223" y="348"/>
                    <a:pt x="1170" y="193"/>
                    <a:pt x="1000" y="94"/>
                  </a:cubicBezTo>
                  <a:cubicBezTo>
                    <a:pt x="961" y="72"/>
                    <a:pt x="921" y="53"/>
                    <a:pt x="879" y="41"/>
                  </a:cubicBezTo>
                  <a:cubicBezTo>
                    <a:pt x="791" y="13"/>
                    <a:pt x="697" y="1"/>
                    <a:pt x="605"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5242775" y="5081300"/>
              <a:ext cx="30625" cy="16200"/>
            </a:xfrm>
            <a:custGeom>
              <a:avLst/>
              <a:gdLst/>
              <a:ahLst/>
              <a:cxnLst/>
              <a:rect l="l" t="t" r="r" b="b"/>
              <a:pathLst>
                <a:path w="1225" h="648" extrusionOk="0">
                  <a:moveTo>
                    <a:pt x="613" y="1"/>
                  </a:moveTo>
                  <a:cubicBezTo>
                    <a:pt x="432" y="1"/>
                    <a:pt x="255" y="55"/>
                    <a:pt x="141" y="152"/>
                  </a:cubicBezTo>
                  <a:lnTo>
                    <a:pt x="148" y="148"/>
                  </a:lnTo>
                  <a:lnTo>
                    <a:pt x="148" y="148"/>
                  </a:lnTo>
                  <a:cubicBezTo>
                    <a:pt x="0" y="283"/>
                    <a:pt x="44" y="448"/>
                    <a:pt x="229" y="554"/>
                  </a:cubicBezTo>
                  <a:lnTo>
                    <a:pt x="328" y="596"/>
                  </a:lnTo>
                  <a:cubicBezTo>
                    <a:pt x="420" y="631"/>
                    <a:pt x="524" y="648"/>
                    <a:pt x="626" y="648"/>
                  </a:cubicBezTo>
                  <a:cubicBezTo>
                    <a:pt x="810" y="648"/>
                    <a:pt x="990" y="594"/>
                    <a:pt x="1093" y="497"/>
                  </a:cubicBezTo>
                  <a:cubicBezTo>
                    <a:pt x="1224" y="366"/>
                    <a:pt x="1188" y="201"/>
                    <a:pt x="1015" y="102"/>
                  </a:cubicBezTo>
                  <a:cubicBezTo>
                    <a:pt x="980" y="81"/>
                    <a:pt x="944" y="66"/>
                    <a:pt x="906" y="53"/>
                  </a:cubicBezTo>
                  <a:cubicBezTo>
                    <a:pt x="815" y="18"/>
                    <a:pt x="713" y="1"/>
                    <a:pt x="613"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5196575" y="5121500"/>
              <a:ext cx="30675" cy="16125"/>
            </a:xfrm>
            <a:custGeom>
              <a:avLst/>
              <a:gdLst/>
              <a:ahLst/>
              <a:cxnLst/>
              <a:rect l="l" t="t" r="r" b="b"/>
              <a:pathLst>
                <a:path w="1227" h="645" extrusionOk="0">
                  <a:moveTo>
                    <a:pt x="616" y="0"/>
                  </a:moveTo>
                  <a:cubicBezTo>
                    <a:pt x="440" y="0"/>
                    <a:pt x="271" y="49"/>
                    <a:pt x="163" y="142"/>
                  </a:cubicBezTo>
                  <a:cubicBezTo>
                    <a:pt x="0" y="260"/>
                    <a:pt x="36" y="437"/>
                    <a:pt x="229" y="547"/>
                  </a:cubicBezTo>
                  <a:lnTo>
                    <a:pt x="293" y="585"/>
                  </a:lnTo>
                  <a:cubicBezTo>
                    <a:pt x="390" y="625"/>
                    <a:pt x="504" y="644"/>
                    <a:pt x="617" y="644"/>
                  </a:cubicBezTo>
                  <a:cubicBezTo>
                    <a:pt x="792" y="644"/>
                    <a:pt x="965" y="598"/>
                    <a:pt x="1072" y="511"/>
                  </a:cubicBezTo>
                  <a:cubicBezTo>
                    <a:pt x="1227" y="376"/>
                    <a:pt x="1192" y="199"/>
                    <a:pt x="999" y="89"/>
                  </a:cubicBezTo>
                  <a:cubicBezTo>
                    <a:pt x="981" y="78"/>
                    <a:pt x="962" y="68"/>
                    <a:pt x="942" y="60"/>
                  </a:cubicBezTo>
                  <a:cubicBezTo>
                    <a:pt x="840" y="20"/>
                    <a:pt x="727" y="0"/>
                    <a:pt x="616"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5146100" y="5159950"/>
              <a:ext cx="30975" cy="16175"/>
            </a:xfrm>
            <a:custGeom>
              <a:avLst/>
              <a:gdLst/>
              <a:ahLst/>
              <a:cxnLst/>
              <a:rect l="l" t="t" r="r" b="b"/>
              <a:pathLst>
                <a:path w="1239" h="647" extrusionOk="0">
                  <a:moveTo>
                    <a:pt x="609" y="1"/>
                  </a:moveTo>
                  <a:cubicBezTo>
                    <a:pt x="451" y="1"/>
                    <a:pt x="295" y="40"/>
                    <a:pt x="185" y="119"/>
                  </a:cubicBezTo>
                  <a:cubicBezTo>
                    <a:pt x="1" y="250"/>
                    <a:pt x="30" y="440"/>
                    <a:pt x="222" y="550"/>
                  </a:cubicBezTo>
                  <a:lnTo>
                    <a:pt x="272" y="571"/>
                  </a:lnTo>
                  <a:cubicBezTo>
                    <a:pt x="374" y="622"/>
                    <a:pt x="498" y="647"/>
                    <a:pt x="623" y="647"/>
                  </a:cubicBezTo>
                  <a:cubicBezTo>
                    <a:pt x="785" y="647"/>
                    <a:pt x="947" y="605"/>
                    <a:pt x="1059" y="526"/>
                  </a:cubicBezTo>
                  <a:cubicBezTo>
                    <a:pt x="1238" y="398"/>
                    <a:pt x="1211" y="210"/>
                    <a:pt x="1011" y="95"/>
                  </a:cubicBezTo>
                  <a:cubicBezTo>
                    <a:pt x="999" y="88"/>
                    <a:pt x="985" y="80"/>
                    <a:pt x="971" y="74"/>
                  </a:cubicBezTo>
                  <a:cubicBezTo>
                    <a:pt x="861" y="25"/>
                    <a:pt x="734" y="1"/>
                    <a:pt x="609"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5092075" y="5196625"/>
              <a:ext cx="30500" cy="16150"/>
            </a:xfrm>
            <a:custGeom>
              <a:avLst/>
              <a:gdLst/>
              <a:ahLst/>
              <a:cxnLst/>
              <a:rect l="l" t="t" r="r" b="b"/>
              <a:pathLst>
                <a:path w="1220" h="646" extrusionOk="0">
                  <a:moveTo>
                    <a:pt x="606" y="1"/>
                  </a:moveTo>
                  <a:cubicBezTo>
                    <a:pt x="457" y="1"/>
                    <a:pt x="310" y="35"/>
                    <a:pt x="206" y="109"/>
                  </a:cubicBezTo>
                  <a:lnTo>
                    <a:pt x="192" y="100"/>
                  </a:lnTo>
                  <a:lnTo>
                    <a:pt x="192" y="100"/>
                  </a:lnTo>
                  <a:cubicBezTo>
                    <a:pt x="1" y="235"/>
                    <a:pt x="2" y="433"/>
                    <a:pt x="216" y="556"/>
                  </a:cubicBezTo>
                  <a:lnTo>
                    <a:pt x="230" y="564"/>
                  </a:lnTo>
                  <a:cubicBezTo>
                    <a:pt x="341" y="617"/>
                    <a:pt x="479" y="645"/>
                    <a:pt x="615" y="645"/>
                  </a:cubicBezTo>
                  <a:cubicBezTo>
                    <a:pt x="766" y="645"/>
                    <a:pt x="915" y="611"/>
                    <a:pt x="1023" y="539"/>
                  </a:cubicBezTo>
                  <a:cubicBezTo>
                    <a:pt x="1214" y="414"/>
                    <a:pt x="1219" y="219"/>
                    <a:pt x="1010" y="97"/>
                  </a:cubicBezTo>
                  <a:cubicBezTo>
                    <a:pt x="1003" y="93"/>
                    <a:pt x="993" y="89"/>
                    <a:pt x="985" y="84"/>
                  </a:cubicBezTo>
                  <a:cubicBezTo>
                    <a:pt x="877" y="29"/>
                    <a:pt x="741" y="1"/>
                    <a:pt x="606"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048175" y="5223350"/>
              <a:ext cx="30450" cy="16075"/>
            </a:xfrm>
            <a:custGeom>
              <a:avLst/>
              <a:gdLst/>
              <a:ahLst/>
              <a:cxnLst/>
              <a:rect l="l" t="t" r="r" b="b"/>
              <a:pathLst>
                <a:path w="1218" h="643" extrusionOk="0">
                  <a:moveTo>
                    <a:pt x="603" y="0"/>
                  </a:moveTo>
                  <a:cubicBezTo>
                    <a:pt x="464" y="0"/>
                    <a:pt x="325" y="32"/>
                    <a:pt x="217" y="95"/>
                  </a:cubicBezTo>
                  <a:cubicBezTo>
                    <a:pt x="5" y="218"/>
                    <a:pt x="1" y="420"/>
                    <a:pt x="226" y="551"/>
                  </a:cubicBezTo>
                  <a:cubicBezTo>
                    <a:pt x="333" y="612"/>
                    <a:pt x="475" y="643"/>
                    <a:pt x="617" y="643"/>
                  </a:cubicBezTo>
                  <a:cubicBezTo>
                    <a:pt x="758" y="643"/>
                    <a:pt x="900" y="612"/>
                    <a:pt x="1006" y="551"/>
                  </a:cubicBezTo>
                  <a:lnTo>
                    <a:pt x="999" y="547"/>
                  </a:lnTo>
                  <a:cubicBezTo>
                    <a:pt x="1218" y="420"/>
                    <a:pt x="1218" y="222"/>
                    <a:pt x="1004" y="99"/>
                  </a:cubicBezTo>
                  <a:cubicBezTo>
                    <a:pt x="889" y="33"/>
                    <a:pt x="745" y="0"/>
                    <a:pt x="60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3362450" y="861100"/>
              <a:ext cx="2184150" cy="2810350"/>
            </a:xfrm>
            <a:custGeom>
              <a:avLst/>
              <a:gdLst/>
              <a:ahLst/>
              <a:cxnLst/>
              <a:rect l="l" t="t" r="r" b="b"/>
              <a:pathLst>
                <a:path w="87366" h="112414" extrusionOk="0">
                  <a:moveTo>
                    <a:pt x="85937" y="109736"/>
                  </a:moveTo>
                  <a:lnTo>
                    <a:pt x="84554" y="50741"/>
                  </a:lnTo>
                  <a:cubicBezTo>
                    <a:pt x="84476" y="47424"/>
                    <a:pt x="83354" y="45838"/>
                    <a:pt x="81168" y="44626"/>
                  </a:cubicBezTo>
                  <a:lnTo>
                    <a:pt x="2100" y="1414"/>
                  </a:lnTo>
                  <a:cubicBezTo>
                    <a:pt x="1293" y="972"/>
                    <a:pt x="559" y="826"/>
                    <a:pt x="1" y="1065"/>
                  </a:cubicBezTo>
                  <a:lnTo>
                    <a:pt x="1" y="1065"/>
                  </a:lnTo>
                  <a:cubicBezTo>
                    <a:pt x="1" y="1065"/>
                    <a:pt x="1297" y="274"/>
                    <a:pt x="1417" y="225"/>
                  </a:cubicBezTo>
                  <a:lnTo>
                    <a:pt x="1417" y="225"/>
                  </a:lnTo>
                  <a:lnTo>
                    <a:pt x="1417" y="225"/>
                  </a:lnTo>
                  <a:cubicBezTo>
                    <a:pt x="1973" y="1"/>
                    <a:pt x="2696" y="150"/>
                    <a:pt x="3492" y="585"/>
                  </a:cubicBezTo>
                  <a:lnTo>
                    <a:pt x="82561" y="43797"/>
                  </a:lnTo>
                  <a:cubicBezTo>
                    <a:pt x="84747" y="45010"/>
                    <a:pt x="85869" y="46596"/>
                    <a:pt x="85947" y="49912"/>
                  </a:cubicBezTo>
                  <a:lnTo>
                    <a:pt x="87328" y="108906"/>
                  </a:lnTo>
                  <a:cubicBezTo>
                    <a:pt x="87366" y="110493"/>
                    <a:pt x="86950" y="111396"/>
                    <a:pt x="86269" y="111725"/>
                  </a:cubicBezTo>
                  <a:lnTo>
                    <a:pt x="85108" y="112414"/>
                  </a:lnTo>
                  <a:cubicBezTo>
                    <a:pt x="85651" y="112000"/>
                    <a:pt x="85969" y="111133"/>
                    <a:pt x="85937" y="109736"/>
                  </a:cubicBezTo>
                  <a:close/>
                </a:path>
              </a:pathLst>
            </a:custGeom>
            <a:solidFill>
              <a:srgbClr val="51B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5483100" y="3675575"/>
              <a:ext cx="0" cy="25"/>
            </a:xfrm>
            <a:custGeom>
              <a:avLst/>
              <a:gdLst/>
              <a:ahLst/>
              <a:cxnLst/>
              <a:rect l="l" t="t" r="r" b="b"/>
              <a:pathLst>
                <a:path h="1" extrusionOk="0">
                  <a:moveTo>
                    <a:pt x="0" y="1"/>
                  </a:moveTo>
                  <a:lnTo>
                    <a:pt x="0" y="1"/>
                  </a:lnTo>
                  <a:lnTo>
                    <a:pt x="0" y="1"/>
                  </a:lnTo>
                  <a:close/>
                </a:path>
              </a:pathLst>
            </a:custGeom>
            <a:solidFill>
              <a:srgbClr val="A6A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1978900" y="3426800"/>
              <a:ext cx="3485525" cy="1227775"/>
            </a:xfrm>
            <a:custGeom>
              <a:avLst/>
              <a:gdLst/>
              <a:ahLst/>
              <a:cxnLst/>
              <a:rect l="l" t="t" r="r" b="b"/>
              <a:pathLst>
                <a:path w="139421" h="49111" extrusionOk="0">
                  <a:moveTo>
                    <a:pt x="139415" y="14809"/>
                  </a:moveTo>
                  <a:cubicBezTo>
                    <a:pt x="139421" y="14709"/>
                    <a:pt x="139419" y="14609"/>
                    <a:pt x="139408" y="14510"/>
                  </a:cubicBezTo>
                  <a:lnTo>
                    <a:pt x="139339" y="11529"/>
                  </a:lnTo>
                  <a:lnTo>
                    <a:pt x="139339" y="11529"/>
                  </a:lnTo>
                  <a:cubicBezTo>
                    <a:pt x="139277" y="12272"/>
                    <a:pt x="138724" y="13049"/>
                    <a:pt x="137690" y="13679"/>
                  </a:cubicBezTo>
                  <a:lnTo>
                    <a:pt x="87289" y="44372"/>
                  </a:lnTo>
                  <a:cubicBezTo>
                    <a:pt x="85251" y="45613"/>
                    <a:pt x="82127" y="45816"/>
                    <a:pt x="80314" y="44825"/>
                  </a:cubicBezTo>
                  <a:lnTo>
                    <a:pt x="1245" y="1613"/>
                  </a:lnTo>
                  <a:cubicBezTo>
                    <a:pt x="470" y="1189"/>
                    <a:pt x="62" y="615"/>
                    <a:pt x="6" y="0"/>
                  </a:cubicBezTo>
                  <a:lnTo>
                    <a:pt x="0" y="0"/>
                  </a:lnTo>
                  <a:lnTo>
                    <a:pt x="74" y="3196"/>
                  </a:lnTo>
                  <a:lnTo>
                    <a:pt x="77" y="3196"/>
                  </a:lnTo>
                  <a:cubicBezTo>
                    <a:pt x="98" y="3847"/>
                    <a:pt x="506" y="4461"/>
                    <a:pt x="1322" y="4907"/>
                  </a:cubicBezTo>
                  <a:lnTo>
                    <a:pt x="80390" y="48119"/>
                  </a:lnTo>
                  <a:cubicBezTo>
                    <a:pt x="82204" y="49110"/>
                    <a:pt x="85328" y="48907"/>
                    <a:pt x="87367" y="47666"/>
                  </a:cubicBezTo>
                  <a:lnTo>
                    <a:pt x="137766" y="16971"/>
                  </a:lnTo>
                  <a:cubicBezTo>
                    <a:pt x="138796" y="16344"/>
                    <a:pt x="139351" y="15570"/>
                    <a:pt x="139414" y="14832"/>
                  </a:cubicBezTo>
                  <a:lnTo>
                    <a:pt x="139415" y="14832"/>
                  </a:lnTo>
                  <a:close/>
                </a:path>
              </a:pathLst>
            </a:custGeom>
            <a:solidFill>
              <a:srgbClr val="51B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1968900" y="3053000"/>
              <a:ext cx="2706350" cy="1519225"/>
            </a:xfrm>
            <a:custGeom>
              <a:avLst/>
              <a:gdLst/>
              <a:ahLst/>
              <a:cxnLst/>
              <a:rect l="l" t="t" r="r" b="b"/>
              <a:pathLst>
                <a:path w="108254" h="60769" extrusionOk="0">
                  <a:moveTo>
                    <a:pt x="107994" y="46657"/>
                  </a:moveTo>
                  <a:lnTo>
                    <a:pt x="107994" y="46657"/>
                  </a:lnTo>
                  <a:lnTo>
                    <a:pt x="22611" y="1"/>
                  </a:lnTo>
                  <a:lnTo>
                    <a:pt x="2052" y="12521"/>
                  </a:lnTo>
                  <a:cubicBezTo>
                    <a:pt x="1821" y="12661"/>
                    <a:pt x="1600" y="12819"/>
                    <a:pt x="1394" y="12995"/>
                  </a:cubicBezTo>
                  <a:lnTo>
                    <a:pt x="1391" y="12998"/>
                  </a:lnTo>
                  <a:cubicBezTo>
                    <a:pt x="0" y="14191"/>
                    <a:pt x="52" y="15694"/>
                    <a:pt x="1645" y="16564"/>
                  </a:cubicBezTo>
                  <a:lnTo>
                    <a:pt x="80714" y="59776"/>
                  </a:lnTo>
                  <a:cubicBezTo>
                    <a:pt x="82527" y="60768"/>
                    <a:pt x="85651" y="60565"/>
                    <a:pt x="87689" y="59323"/>
                  </a:cubicBezTo>
                  <a:lnTo>
                    <a:pt x="108254" y="46800"/>
                  </a:lnTo>
                  <a:close/>
                </a:path>
              </a:pathLst>
            </a:custGeom>
            <a:solidFill>
              <a:srgbClr val="82E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2534175" y="2562550"/>
              <a:ext cx="2942450" cy="1660450"/>
            </a:xfrm>
            <a:custGeom>
              <a:avLst/>
              <a:gdLst/>
              <a:ahLst/>
              <a:cxnLst/>
              <a:rect l="l" t="t" r="r" b="b"/>
              <a:pathLst>
                <a:path w="117698" h="66418" extrusionOk="0">
                  <a:moveTo>
                    <a:pt x="85643" y="66418"/>
                  </a:moveTo>
                  <a:lnTo>
                    <a:pt x="115477" y="48248"/>
                  </a:lnTo>
                  <a:cubicBezTo>
                    <a:pt x="117517" y="47006"/>
                    <a:pt x="117698" y="45195"/>
                    <a:pt x="115884" y="44205"/>
                  </a:cubicBezTo>
                  <a:lnTo>
                    <a:pt x="36816" y="993"/>
                  </a:lnTo>
                  <a:cubicBezTo>
                    <a:pt x="35002" y="0"/>
                    <a:pt x="31878" y="204"/>
                    <a:pt x="29840" y="1446"/>
                  </a:cubicBezTo>
                  <a:lnTo>
                    <a:pt x="0" y="19619"/>
                  </a:lnTo>
                  <a:close/>
                </a:path>
              </a:pathLst>
            </a:custGeom>
            <a:solidFill>
              <a:srgbClr val="82E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2821500" y="3906575"/>
              <a:ext cx="362125" cy="197350"/>
            </a:xfrm>
            <a:custGeom>
              <a:avLst/>
              <a:gdLst/>
              <a:ahLst/>
              <a:cxnLst/>
              <a:rect l="l" t="t" r="r" b="b"/>
              <a:pathLst>
                <a:path w="14485" h="7894" extrusionOk="0">
                  <a:moveTo>
                    <a:pt x="646" y="0"/>
                  </a:moveTo>
                  <a:cubicBezTo>
                    <a:pt x="411" y="0"/>
                    <a:pt x="176" y="54"/>
                    <a:pt x="0" y="161"/>
                  </a:cubicBezTo>
                  <a:lnTo>
                    <a:pt x="14150" y="7893"/>
                  </a:lnTo>
                  <a:cubicBezTo>
                    <a:pt x="14485" y="7690"/>
                    <a:pt x="14475" y="7372"/>
                    <a:pt x="14129" y="7183"/>
                  </a:cubicBezTo>
                  <a:lnTo>
                    <a:pt x="1233" y="135"/>
                  </a:lnTo>
                  <a:cubicBezTo>
                    <a:pt x="1068" y="45"/>
                    <a:pt x="857" y="0"/>
                    <a:pt x="64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3584950" y="2670750"/>
              <a:ext cx="1693700" cy="927025"/>
            </a:xfrm>
            <a:custGeom>
              <a:avLst/>
              <a:gdLst/>
              <a:ahLst/>
              <a:cxnLst/>
              <a:rect l="l" t="t" r="r" b="b"/>
              <a:pathLst>
                <a:path w="67748" h="37081" extrusionOk="0">
                  <a:moveTo>
                    <a:pt x="892" y="1"/>
                  </a:moveTo>
                  <a:lnTo>
                    <a:pt x="1" y="543"/>
                  </a:lnTo>
                  <a:lnTo>
                    <a:pt x="66857" y="37081"/>
                  </a:lnTo>
                  <a:lnTo>
                    <a:pt x="67748" y="36539"/>
                  </a:lnTo>
                  <a:lnTo>
                    <a:pt x="892" y="1"/>
                  </a:ln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3"/>
            <p:cNvSpPr/>
            <p:nvPr/>
          </p:nvSpPr>
          <p:spPr>
            <a:xfrm>
              <a:off x="3333600" y="871650"/>
              <a:ext cx="2178950" cy="2820825"/>
            </a:xfrm>
            <a:custGeom>
              <a:avLst/>
              <a:gdLst/>
              <a:ahLst/>
              <a:cxnLst/>
              <a:rect l="l" t="t" r="r" b="b"/>
              <a:pathLst>
                <a:path w="87158" h="112833" extrusionOk="0">
                  <a:moveTo>
                    <a:pt x="4839" y="68629"/>
                  </a:moveTo>
                  <a:lnTo>
                    <a:pt x="83907" y="111841"/>
                  </a:lnTo>
                  <a:cubicBezTo>
                    <a:pt x="85721" y="112832"/>
                    <a:pt x="87158" y="112208"/>
                    <a:pt x="87091" y="109314"/>
                  </a:cubicBezTo>
                  <a:lnTo>
                    <a:pt x="85708" y="50319"/>
                  </a:lnTo>
                  <a:cubicBezTo>
                    <a:pt x="85630" y="47002"/>
                    <a:pt x="84508" y="45416"/>
                    <a:pt x="82322" y="44204"/>
                  </a:cubicBezTo>
                  <a:lnTo>
                    <a:pt x="3254" y="992"/>
                  </a:lnTo>
                  <a:cubicBezTo>
                    <a:pt x="1440" y="1"/>
                    <a:pt x="0" y="492"/>
                    <a:pt x="70" y="3518"/>
                  </a:cubicBezTo>
                  <a:lnTo>
                    <a:pt x="1453" y="62512"/>
                  </a:lnTo>
                  <a:cubicBezTo>
                    <a:pt x="1543" y="66366"/>
                    <a:pt x="2855" y="67549"/>
                    <a:pt x="4839" y="68629"/>
                  </a:cubicBezTo>
                  <a:close/>
                </a:path>
              </a:pathLst>
            </a:custGeom>
            <a:solidFill>
              <a:srgbClr val="82E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3344125" y="885000"/>
              <a:ext cx="2158025" cy="2794075"/>
            </a:xfrm>
            <a:custGeom>
              <a:avLst/>
              <a:gdLst/>
              <a:ahLst/>
              <a:cxnLst/>
              <a:rect l="l" t="t" r="r" b="b"/>
              <a:pathLst>
                <a:path w="86321" h="111763" extrusionOk="0">
                  <a:moveTo>
                    <a:pt x="2625" y="802"/>
                  </a:moveTo>
                  <a:lnTo>
                    <a:pt x="82130" y="44251"/>
                  </a:lnTo>
                  <a:cubicBezTo>
                    <a:pt x="83596" y="45053"/>
                    <a:pt x="84819" y="47053"/>
                    <a:pt x="84858" y="48712"/>
                  </a:cubicBezTo>
                  <a:lnTo>
                    <a:pt x="86281" y="109406"/>
                  </a:lnTo>
                  <a:cubicBezTo>
                    <a:pt x="86320" y="111065"/>
                    <a:pt x="85159" y="111763"/>
                    <a:pt x="83694" y="110961"/>
                  </a:cubicBezTo>
                  <a:lnTo>
                    <a:pt x="4189" y="67511"/>
                  </a:lnTo>
                  <a:cubicBezTo>
                    <a:pt x="2724" y="66709"/>
                    <a:pt x="1500" y="64709"/>
                    <a:pt x="1461" y="63050"/>
                  </a:cubicBezTo>
                  <a:lnTo>
                    <a:pt x="38" y="2358"/>
                  </a:lnTo>
                  <a:cubicBezTo>
                    <a:pt x="0" y="698"/>
                    <a:pt x="1160" y="1"/>
                    <a:pt x="2625" y="802"/>
                  </a:cubicBezTo>
                  <a:close/>
                </a:path>
              </a:pathLst>
            </a:custGeom>
            <a:solidFill>
              <a:srgbClr val="82E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3422325" y="1003625"/>
              <a:ext cx="1999825" cy="2481625"/>
            </a:xfrm>
            <a:custGeom>
              <a:avLst/>
              <a:gdLst/>
              <a:ahLst/>
              <a:cxnLst/>
              <a:rect l="l" t="t" r="r" b="b"/>
              <a:pathLst>
                <a:path w="79993" h="99265" extrusionOk="0">
                  <a:moveTo>
                    <a:pt x="79983" y="98576"/>
                  </a:moveTo>
                  <a:lnTo>
                    <a:pt x="78683" y="43068"/>
                  </a:lnTo>
                  <a:cubicBezTo>
                    <a:pt x="78677" y="42874"/>
                    <a:pt x="78570" y="42699"/>
                    <a:pt x="78401" y="42605"/>
                  </a:cubicBezTo>
                  <a:lnTo>
                    <a:pt x="810" y="200"/>
                  </a:lnTo>
                  <a:cubicBezTo>
                    <a:pt x="445" y="1"/>
                    <a:pt x="0" y="271"/>
                    <a:pt x="10" y="688"/>
                  </a:cubicBezTo>
                  <a:lnTo>
                    <a:pt x="1311" y="56198"/>
                  </a:lnTo>
                  <a:cubicBezTo>
                    <a:pt x="1315" y="56391"/>
                    <a:pt x="1422" y="56567"/>
                    <a:pt x="1592" y="56659"/>
                  </a:cubicBezTo>
                  <a:lnTo>
                    <a:pt x="79182" y="99064"/>
                  </a:lnTo>
                  <a:cubicBezTo>
                    <a:pt x="79548" y="99265"/>
                    <a:pt x="79993" y="98993"/>
                    <a:pt x="79983" y="9857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3422350" y="1006950"/>
              <a:ext cx="1516475" cy="1557950"/>
            </a:xfrm>
            <a:custGeom>
              <a:avLst/>
              <a:gdLst/>
              <a:ahLst/>
              <a:cxnLst/>
              <a:rect l="l" t="t" r="r" b="b"/>
              <a:pathLst>
                <a:path w="60659" h="62318" extrusionOk="0">
                  <a:moveTo>
                    <a:pt x="550" y="0"/>
                  </a:moveTo>
                  <a:cubicBezTo>
                    <a:pt x="263" y="0"/>
                    <a:pt x="0" y="234"/>
                    <a:pt x="9" y="555"/>
                  </a:cubicBezTo>
                  <a:lnTo>
                    <a:pt x="1310" y="56065"/>
                  </a:lnTo>
                  <a:cubicBezTo>
                    <a:pt x="1314" y="56258"/>
                    <a:pt x="1421" y="56434"/>
                    <a:pt x="1591" y="56526"/>
                  </a:cubicBezTo>
                  <a:lnTo>
                    <a:pt x="12188" y="62318"/>
                  </a:lnTo>
                  <a:lnTo>
                    <a:pt x="60658" y="32776"/>
                  </a:lnTo>
                  <a:lnTo>
                    <a:pt x="24804" y="13181"/>
                  </a:lnTo>
                  <a:lnTo>
                    <a:pt x="809" y="67"/>
                  </a:lnTo>
                  <a:cubicBezTo>
                    <a:pt x="725" y="21"/>
                    <a:pt x="637" y="0"/>
                    <a:pt x="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2892975" y="3485775"/>
              <a:ext cx="1001975" cy="563200"/>
            </a:xfrm>
            <a:custGeom>
              <a:avLst/>
              <a:gdLst/>
              <a:ahLst/>
              <a:cxnLst/>
              <a:rect l="l" t="t" r="r" b="b"/>
              <a:pathLst>
                <a:path w="40079" h="22528" extrusionOk="0">
                  <a:moveTo>
                    <a:pt x="11848" y="0"/>
                  </a:moveTo>
                  <a:cubicBezTo>
                    <a:pt x="11406" y="0"/>
                    <a:pt x="10961" y="103"/>
                    <a:pt x="10629" y="305"/>
                  </a:cubicBezTo>
                  <a:lnTo>
                    <a:pt x="0" y="6778"/>
                  </a:lnTo>
                  <a:lnTo>
                    <a:pt x="28816" y="22527"/>
                  </a:lnTo>
                  <a:lnTo>
                    <a:pt x="39445" y="16054"/>
                  </a:lnTo>
                  <a:cubicBezTo>
                    <a:pt x="40079" y="15668"/>
                    <a:pt x="40061" y="15065"/>
                    <a:pt x="39407" y="14707"/>
                  </a:cubicBezTo>
                  <a:lnTo>
                    <a:pt x="12961" y="255"/>
                  </a:lnTo>
                  <a:cubicBezTo>
                    <a:pt x="12650" y="84"/>
                    <a:pt x="12250" y="0"/>
                    <a:pt x="11848" y="0"/>
                  </a:cubicBezTo>
                  <a:close/>
                </a:path>
              </a:pathLst>
            </a:custGeom>
            <a:solidFill>
              <a:srgbClr val="6C7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3075375" y="3861875"/>
              <a:ext cx="527000" cy="289000"/>
            </a:xfrm>
            <a:custGeom>
              <a:avLst/>
              <a:gdLst/>
              <a:ahLst/>
              <a:cxnLst/>
              <a:rect l="l" t="t" r="r" b="b"/>
              <a:pathLst>
                <a:path w="21080" h="11560" extrusionOk="0">
                  <a:moveTo>
                    <a:pt x="6899" y="1"/>
                  </a:moveTo>
                  <a:lnTo>
                    <a:pt x="0" y="4203"/>
                  </a:lnTo>
                  <a:lnTo>
                    <a:pt x="12995" y="11305"/>
                  </a:lnTo>
                  <a:cubicBezTo>
                    <a:pt x="13306" y="11476"/>
                    <a:pt x="13705" y="11560"/>
                    <a:pt x="14106" y="11560"/>
                  </a:cubicBezTo>
                  <a:cubicBezTo>
                    <a:pt x="14549" y="11560"/>
                    <a:pt x="14994" y="11457"/>
                    <a:pt x="15327" y="11255"/>
                  </a:cubicBezTo>
                  <a:lnTo>
                    <a:pt x="21079" y="7751"/>
                  </a:lnTo>
                  <a:lnTo>
                    <a:pt x="6899" y="1"/>
                  </a:lnTo>
                  <a:close/>
                </a:path>
              </a:pathLst>
            </a:custGeom>
            <a:solidFill>
              <a:srgbClr val="5C5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2722275" y="3661925"/>
              <a:ext cx="514225" cy="298800"/>
            </a:xfrm>
            <a:custGeom>
              <a:avLst/>
              <a:gdLst/>
              <a:ahLst/>
              <a:cxnLst/>
              <a:rect l="l" t="t" r="r" b="b"/>
              <a:pathLst>
                <a:path w="20569" h="11952" extrusionOk="0">
                  <a:moveTo>
                    <a:pt x="6386" y="0"/>
                  </a:moveTo>
                  <a:lnTo>
                    <a:pt x="634" y="3504"/>
                  </a:lnTo>
                  <a:cubicBezTo>
                    <a:pt x="1" y="3889"/>
                    <a:pt x="18" y="4493"/>
                    <a:pt x="673" y="4851"/>
                  </a:cubicBezTo>
                  <a:lnTo>
                    <a:pt x="13668" y="11952"/>
                  </a:lnTo>
                  <a:lnTo>
                    <a:pt x="20568" y="7750"/>
                  </a:lnTo>
                  <a:lnTo>
                    <a:pt x="6386" y="0"/>
                  </a:lnTo>
                  <a:close/>
                </a:path>
              </a:pathLst>
            </a:custGeom>
            <a:solidFill>
              <a:srgbClr val="5C5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2892975" y="3485750"/>
              <a:ext cx="1000175" cy="391700"/>
            </a:xfrm>
            <a:custGeom>
              <a:avLst/>
              <a:gdLst/>
              <a:ahLst/>
              <a:cxnLst/>
              <a:rect l="l" t="t" r="r" b="b"/>
              <a:pathLst>
                <a:path w="40007" h="15668" extrusionOk="0">
                  <a:moveTo>
                    <a:pt x="11850" y="1"/>
                  </a:moveTo>
                  <a:cubicBezTo>
                    <a:pt x="11407" y="1"/>
                    <a:pt x="10961" y="103"/>
                    <a:pt x="10629" y="306"/>
                  </a:cubicBezTo>
                  <a:lnTo>
                    <a:pt x="0" y="6778"/>
                  </a:lnTo>
                  <a:lnTo>
                    <a:pt x="513" y="7058"/>
                  </a:lnTo>
                  <a:lnTo>
                    <a:pt x="10642" y="889"/>
                  </a:lnTo>
                  <a:cubicBezTo>
                    <a:pt x="10974" y="687"/>
                    <a:pt x="11420" y="585"/>
                    <a:pt x="11862" y="585"/>
                  </a:cubicBezTo>
                  <a:cubicBezTo>
                    <a:pt x="12264" y="585"/>
                    <a:pt x="12664" y="669"/>
                    <a:pt x="12975" y="838"/>
                  </a:cubicBezTo>
                  <a:lnTo>
                    <a:pt x="39420" y="15292"/>
                  </a:lnTo>
                  <a:cubicBezTo>
                    <a:pt x="39616" y="15400"/>
                    <a:pt x="39747" y="15529"/>
                    <a:pt x="39829" y="15667"/>
                  </a:cubicBezTo>
                  <a:cubicBezTo>
                    <a:pt x="40006" y="15334"/>
                    <a:pt x="39868" y="14960"/>
                    <a:pt x="39407" y="14708"/>
                  </a:cubicBezTo>
                  <a:lnTo>
                    <a:pt x="12961" y="254"/>
                  </a:lnTo>
                  <a:cubicBezTo>
                    <a:pt x="12651" y="85"/>
                    <a:pt x="12252" y="1"/>
                    <a:pt x="11850" y="1"/>
                  </a:cubicBezTo>
                  <a:close/>
                </a:path>
              </a:pathLst>
            </a:custGeom>
            <a:solidFill>
              <a:srgbClr val="9FA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3075375" y="3861875"/>
              <a:ext cx="527000" cy="201375"/>
            </a:xfrm>
            <a:custGeom>
              <a:avLst/>
              <a:gdLst/>
              <a:ahLst/>
              <a:cxnLst/>
              <a:rect l="l" t="t" r="r" b="b"/>
              <a:pathLst>
                <a:path w="21080" h="8055" extrusionOk="0">
                  <a:moveTo>
                    <a:pt x="6899" y="1"/>
                  </a:moveTo>
                  <a:lnTo>
                    <a:pt x="0" y="4203"/>
                  </a:lnTo>
                  <a:lnTo>
                    <a:pt x="512" y="4483"/>
                  </a:lnTo>
                  <a:lnTo>
                    <a:pt x="6913" y="585"/>
                  </a:lnTo>
                  <a:lnTo>
                    <a:pt x="20580" y="8055"/>
                  </a:lnTo>
                  <a:lnTo>
                    <a:pt x="21079" y="7751"/>
                  </a:lnTo>
                  <a:lnTo>
                    <a:pt x="6899" y="1"/>
                  </a:lnTo>
                  <a:close/>
                </a:path>
              </a:pathLst>
            </a:custGeom>
            <a:solidFill>
              <a:srgbClr val="9FA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2724125" y="3661925"/>
              <a:ext cx="512375" cy="201375"/>
            </a:xfrm>
            <a:custGeom>
              <a:avLst/>
              <a:gdLst/>
              <a:ahLst/>
              <a:cxnLst/>
              <a:rect l="l" t="t" r="r" b="b"/>
              <a:pathLst>
                <a:path w="20495" h="8055" extrusionOk="0">
                  <a:moveTo>
                    <a:pt x="6314" y="0"/>
                  </a:moveTo>
                  <a:lnTo>
                    <a:pt x="561" y="3504"/>
                  </a:lnTo>
                  <a:cubicBezTo>
                    <a:pt x="118" y="3775"/>
                    <a:pt x="1" y="4150"/>
                    <a:pt x="192" y="4475"/>
                  </a:cubicBezTo>
                  <a:cubicBezTo>
                    <a:pt x="264" y="4335"/>
                    <a:pt x="388" y="4201"/>
                    <a:pt x="575" y="4089"/>
                  </a:cubicBezTo>
                  <a:lnTo>
                    <a:pt x="6328" y="584"/>
                  </a:lnTo>
                  <a:lnTo>
                    <a:pt x="19995" y="8054"/>
                  </a:lnTo>
                  <a:lnTo>
                    <a:pt x="20494" y="7750"/>
                  </a:lnTo>
                  <a:lnTo>
                    <a:pt x="6314" y="0"/>
                  </a:lnTo>
                  <a:close/>
                </a:path>
              </a:pathLst>
            </a:custGeom>
            <a:solidFill>
              <a:srgbClr val="9FA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4982525" y="3705350"/>
              <a:ext cx="227900" cy="129450"/>
            </a:xfrm>
            <a:custGeom>
              <a:avLst/>
              <a:gdLst/>
              <a:ahLst/>
              <a:cxnLst/>
              <a:rect l="l" t="t" r="r" b="b"/>
              <a:pathLst>
                <a:path w="9116" h="5178" extrusionOk="0">
                  <a:moveTo>
                    <a:pt x="4537" y="0"/>
                  </a:moveTo>
                  <a:cubicBezTo>
                    <a:pt x="4347" y="0"/>
                    <a:pt x="4143" y="50"/>
                    <a:pt x="3987" y="145"/>
                  </a:cubicBezTo>
                  <a:lnTo>
                    <a:pt x="297" y="2392"/>
                  </a:lnTo>
                  <a:cubicBezTo>
                    <a:pt x="26" y="2558"/>
                    <a:pt x="0" y="2799"/>
                    <a:pt x="243" y="2931"/>
                  </a:cubicBezTo>
                  <a:lnTo>
                    <a:pt x="4199" y="5093"/>
                  </a:lnTo>
                  <a:cubicBezTo>
                    <a:pt x="4302" y="5150"/>
                    <a:pt x="4438" y="5177"/>
                    <a:pt x="4580" y="5177"/>
                  </a:cubicBezTo>
                  <a:cubicBezTo>
                    <a:pt x="4771" y="5177"/>
                    <a:pt x="4974" y="5128"/>
                    <a:pt x="5130" y="5033"/>
                  </a:cubicBezTo>
                  <a:lnTo>
                    <a:pt x="8820" y="2786"/>
                  </a:lnTo>
                  <a:cubicBezTo>
                    <a:pt x="9092" y="2621"/>
                    <a:pt x="9115" y="2379"/>
                    <a:pt x="8873" y="2247"/>
                  </a:cubicBezTo>
                  <a:lnTo>
                    <a:pt x="4917" y="84"/>
                  </a:lnTo>
                  <a:cubicBezTo>
                    <a:pt x="4814"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4848700" y="3632225"/>
              <a:ext cx="227900" cy="129475"/>
            </a:xfrm>
            <a:custGeom>
              <a:avLst/>
              <a:gdLst/>
              <a:ahLst/>
              <a:cxnLst/>
              <a:rect l="l" t="t" r="r" b="b"/>
              <a:pathLst>
                <a:path w="9116" h="5179" extrusionOk="0">
                  <a:moveTo>
                    <a:pt x="4537" y="1"/>
                  </a:moveTo>
                  <a:cubicBezTo>
                    <a:pt x="4346" y="1"/>
                    <a:pt x="4142" y="50"/>
                    <a:pt x="3986" y="145"/>
                  </a:cubicBezTo>
                  <a:lnTo>
                    <a:pt x="296" y="2392"/>
                  </a:lnTo>
                  <a:cubicBezTo>
                    <a:pt x="24" y="2557"/>
                    <a:pt x="1" y="2798"/>
                    <a:pt x="242" y="2931"/>
                  </a:cubicBezTo>
                  <a:lnTo>
                    <a:pt x="4199" y="5094"/>
                  </a:lnTo>
                  <a:cubicBezTo>
                    <a:pt x="4302" y="5151"/>
                    <a:pt x="4438" y="5178"/>
                    <a:pt x="4580" y="5178"/>
                  </a:cubicBezTo>
                  <a:cubicBezTo>
                    <a:pt x="4771" y="5178"/>
                    <a:pt x="4974" y="5129"/>
                    <a:pt x="5129" y="5034"/>
                  </a:cubicBezTo>
                  <a:lnTo>
                    <a:pt x="8819" y="2786"/>
                  </a:lnTo>
                  <a:cubicBezTo>
                    <a:pt x="9091" y="2621"/>
                    <a:pt x="9116" y="2380"/>
                    <a:pt x="8873" y="2247"/>
                  </a:cubicBezTo>
                  <a:lnTo>
                    <a:pt x="4917" y="84"/>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4714850" y="3559100"/>
              <a:ext cx="227900" cy="129425"/>
            </a:xfrm>
            <a:custGeom>
              <a:avLst/>
              <a:gdLst/>
              <a:ahLst/>
              <a:cxnLst/>
              <a:rect l="l" t="t" r="r" b="b"/>
              <a:pathLst>
                <a:path w="9116" h="5177" extrusionOk="0">
                  <a:moveTo>
                    <a:pt x="4538" y="0"/>
                  </a:moveTo>
                  <a:cubicBezTo>
                    <a:pt x="4347" y="0"/>
                    <a:pt x="4143" y="49"/>
                    <a:pt x="3987" y="145"/>
                  </a:cubicBezTo>
                  <a:lnTo>
                    <a:pt x="297" y="2392"/>
                  </a:lnTo>
                  <a:cubicBezTo>
                    <a:pt x="26" y="2556"/>
                    <a:pt x="1" y="2799"/>
                    <a:pt x="243" y="2931"/>
                  </a:cubicBezTo>
                  <a:lnTo>
                    <a:pt x="4201" y="5093"/>
                  </a:lnTo>
                  <a:cubicBezTo>
                    <a:pt x="4303" y="5150"/>
                    <a:pt x="4438" y="5177"/>
                    <a:pt x="4580" y="5177"/>
                  </a:cubicBezTo>
                  <a:cubicBezTo>
                    <a:pt x="4771" y="5177"/>
                    <a:pt x="4974" y="5127"/>
                    <a:pt x="5130" y="5033"/>
                  </a:cubicBezTo>
                  <a:lnTo>
                    <a:pt x="8820" y="2785"/>
                  </a:lnTo>
                  <a:cubicBezTo>
                    <a:pt x="9092" y="2620"/>
                    <a:pt x="9116" y="2379"/>
                    <a:pt x="8874" y="2247"/>
                  </a:cubicBezTo>
                  <a:lnTo>
                    <a:pt x="4917" y="83"/>
                  </a:lnTo>
                  <a:cubicBezTo>
                    <a:pt x="4814" y="27"/>
                    <a:pt x="4679" y="0"/>
                    <a:pt x="4538"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4581025" y="3485950"/>
              <a:ext cx="227900" cy="129400"/>
            </a:xfrm>
            <a:custGeom>
              <a:avLst/>
              <a:gdLst/>
              <a:ahLst/>
              <a:cxnLst/>
              <a:rect l="l" t="t" r="r" b="b"/>
              <a:pathLst>
                <a:path w="9116" h="5176" extrusionOk="0">
                  <a:moveTo>
                    <a:pt x="4537" y="0"/>
                  </a:moveTo>
                  <a:cubicBezTo>
                    <a:pt x="4346" y="0"/>
                    <a:pt x="4142" y="49"/>
                    <a:pt x="3986" y="145"/>
                  </a:cubicBezTo>
                  <a:lnTo>
                    <a:pt x="296" y="2392"/>
                  </a:lnTo>
                  <a:cubicBezTo>
                    <a:pt x="26" y="2558"/>
                    <a:pt x="1" y="2799"/>
                    <a:pt x="243" y="2930"/>
                  </a:cubicBezTo>
                  <a:lnTo>
                    <a:pt x="4199" y="5092"/>
                  </a:lnTo>
                  <a:cubicBezTo>
                    <a:pt x="4303" y="5148"/>
                    <a:pt x="4438" y="5176"/>
                    <a:pt x="4579" y="5176"/>
                  </a:cubicBezTo>
                  <a:cubicBezTo>
                    <a:pt x="4770" y="5176"/>
                    <a:pt x="4973" y="5126"/>
                    <a:pt x="5129" y="5032"/>
                  </a:cubicBezTo>
                  <a:lnTo>
                    <a:pt x="8819" y="2783"/>
                  </a:lnTo>
                  <a:cubicBezTo>
                    <a:pt x="9091" y="2619"/>
                    <a:pt x="9116" y="2376"/>
                    <a:pt x="8873" y="2245"/>
                  </a:cubicBezTo>
                  <a:lnTo>
                    <a:pt x="4917" y="83"/>
                  </a:lnTo>
                  <a:cubicBezTo>
                    <a:pt x="4814" y="27"/>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4447225" y="3412775"/>
              <a:ext cx="227850" cy="129475"/>
            </a:xfrm>
            <a:custGeom>
              <a:avLst/>
              <a:gdLst/>
              <a:ahLst/>
              <a:cxnLst/>
              <a:rect l="l" t="t" r="r" b="b"/>
              <a:pathLst>
                <a:path w="9114" h="5179" extrusionOk="0">
                  <a:moveTo>
                    <a:pt x="4536" y="1"/>
                  </a:moveTo>
                  <a:cubicBezTo>
                    <a:pt x="4345" y="1"/>
                    <a:pt x="4141" y="50"/>
                    <a:pt x="3985" y="144"/>
                  </a:cubicBezTo>
                  <a:lnTo>
                    <a:pt x="296" y="2393"/>
                  </a:lnTo>
                  <a:cubicBezTo>
                    <a:pt x="24" y="2559"/>
                    <a:pt x="0" y="2800"/>
                    <a:pt x="241" y="2932"/>
                  </a:cubicBezTo>
                  <a:lnTo>
                    <a:pt x="4199" y="5094"/>
                  </a:lnTo>
                  <a:cubicBezTo>
                    <a:pt x="4302" y="5151"/>
                    <a:pt x="4436" y="5178"/>
                    <a:pt x="4578" y="5178"/>
                  </a:cubicBezTo>
                  <a:cubicBezTo>
                    <a:pt x="4769" y="5178"/>
                    <a:pt x="4973" y="5129"/>
                    <a:pt x="5128" y="5034"/>
                  </a:cubicBezTo>
                  <a:lnTo>
                    <a:pt x="8818" y="2786"/>
                  </a:lnTo>
                  <a:cubicBezTo>
                    <a:pt x="9090" y="2620"/>
                    <a:pt x="9114" y="2379"/>
                    <a:pt x="8873" y="2246"/>
                  </a:cubicBezTo>
                  <a:lnTo>
                    <a:pt x="4915" y="84"/>
                  </a:lnTo>
                  <a:cubicBezTo>
                    <a:pt x="4812"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4313350" y="3339625"/>
              <a:ext cx="227900" cy="129475"/>
            </a:xfrm>
            <a:custGeom>
              <a:avLst/>
              <a:gdLst/>
              <a:ahLst/>
              <a:cxnLst/>
              <a:rect l="l" t="t" r="r" b="b"/>
              <a:pathLst>
                <a:path w="9116" h="5179" extrusionOk="0">
                  <a:moveTo>
                    <a:pt x="4537" y="1"/>
                  </a:moveTo>
                  <a:cubicBezTo>
                    <a:pt x="4347" y="1"/>
                    <a:pt x="4144" y="50"/>
                    <a:pt x="3988" y="144"/>
                  </a:cubicBezTo>
                  <a:lnTo>
                    <a:pt x="298" y="2393"/>
                  </a:lnTo>
                  <a:cubicBezTo>
                    <a:pt x="26" y="2559"/>
                    <a:pt x="1" y="2800"/>
                    <a:pt x="244" y="2932"/>
                  </a:cubicBezTo>
                  <a:lnTo>
                    <a:pt x="4200" y="5094"/>
                  </a:lnTo>
                  <a:cubicBezTo>
                    <a:pt x="4303" y="5151"/>
                    <a:pt x="4438" y="5178"/>
                    <a:pt x="4580" y="5178"/>
                  </a:cubicBezTo>
                  <a:cubicBezTo>
                    <a:pt x="4770" y="5178"/>
                    <a:pt x="4973" y="5129"/>
                    <a:pt x="5129" y="5034"/>
                  </a:cubicBezTo>
                  <a:lnTo>
                    <a:pt x="8819" y="2786"/>
                  </a:lnTo>
                  <a:cubicBezTo>
                    <a:pt x="9091" y="2620"/>
                    <a:pt x="9116" y="2379"/>
                    <a:pt x="8873" y="2247"/>
                  </a:cubicBezTo>
                  <a:lnTo>
                    <a:pt x="4917" y="85"/>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4179550" y="3266525"/>
              <a:ext cx="227850" cy="129425"/>
            </a:xfrm>
            <a:custGeom>
              <a:avLst/>
              <a:gdLst/>
              <a:ahLst/>
              <a:cxnLst/>
              <a:rect l="l" t="t" r="r" b="b"/>
              <a:pathLst>
                <a:path w="9114" h="5177" extrusionOk="0">
                  <a:moveTo>
                    <a:pt x="4536" y="0"/>
                  </a:moveTo>
                  <a:cubicBezTo>
                    <a:pt x="4345" y="0"/>
                    <a:pt x="4141" y="50"/>
                    <a:pt x="3986" y="144"/>
                  </a:cubicBezTo>
                  <a:lnTo>
                    <a:pt x="296" y="2391"/>
                  </a:lnTo>
                  <a:cubicBezTo>
                    <a:pt x="24" y="2557"/>
                    <a:pt x="0" y="2798"/>
                    <a:pt x="241" y="2930"/>
                  </a:cubicBezTo>
                  <a:lnTo>
                    <a:pt x="4199" y="5092"/>
                  </a:lnTo>
                  <a:cubicBezTo>
                    <a:pt x="4302" y="5149"/>
                    <a:pt x="4436" y="5176"/>
                    <a:pt x="4578" y="5176"/>
                  </a:cubicBezTo>
                  <a:cubicBezTo>
                    <a:pt x="4769" y="5176"/>
                    <a:pt x="4973" y="5127"/>
                    <a:pt x="5129" y="5033"/>
                  </a:cubicBezTo>
                  <a:lnTo>
                    <a:pt x="8818" y="2784"/>
                  </a:lnTo>
                  <a:cubicBezTo>
                    <a:pt x="9090" y="2620"/>
                    <a:pt x="9114" y="2377"/>
                    <a:pt x="8873" y="2246"/>
                  </a:cubicBezTo>
                  <a:lnTo>
                    <a:pt x="4915" y="84"/>
                  </a:lnTo>
                  <a:cubicBezTo>
                    <a:pt x="4812"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4045725" y="3193375"/>
              <a:ext cx="227875" cy="129425"/>
            </a:xfrm>
            <a:custGeom>
              <a:avLst/>
              <a:gdLst/>
              <a:ahLst/>
              <a:cxnLst/>
              <a:rect l="l" t="t" r="r" b="b"/>
              <a:pathLst>
                <a:path w="9115" h="5177" extrusionOk="0">
                  <a:moveTo>
                    <a:pt x="4536" y="0"/>
                  </a:moveTo>
                  <a:cubicBezTo>
                    <a:pt x="4345" y="0"/>
                    <a:pt x="4142" y="50"/>
                    <a:pt x="3986" y="144"/>
                  </a:cubicBezTo>
                  <a:lnTo>
                    <a:pt x="296" y="2391"/>
                  </a:lnTo>
                  <a:cubicBezTo>
                    <a:pt x="24" y="2558"/>
                    <a:pt x="1" y="2798"/>
                    <a:pt x="242" y="2931"/>
                  </a:cubicBezTo>
                  <a:lnTo>
                    <a:pt x="4198" y="5093"/>
                  </a:lnTo>
                  <a:cubicBezTo>
                    <a:pt x="4301" y="5149"/>
                    <a:pt x="4436" y="5176"/>
                    <a:pt x="4578" y="5176"/>
                  </a:cubicBezTo>
                  <a:cubicBezTo>
                    <a:pt x="4768" y="5176"/>
                    <a:pt x="4972" y="5127"/>
                    <a:pt x="5127" y="5033"/>
                  </a:cubicBezTo>
                  <a:lnTo>
                    <a:pt x="8817" y="2784"/>
                  </a:lnTo>
                  <a:cubicBezTo>
                    <a:pt x="9090" y="2618"/>
                    <a:pt x="9114" y="2377"/>
                    <a:pt x="8872" y="2246"/>
                  </a:cubicBezTo>
                  <a:lnTo>
                    <a:pt x="4916" y="84"/>
                  </a:lnTo>
                  <a:cubicBezTo>
                    <a:pt x="4813"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3911875" y="3120225"/>
              <a:ext cx="227900" cy="129425"/>
            </a:xfrm>
            <a:custGeom>
              <a:avLst/>
              <a:gdLst/>
              <a:ahLst/>
              <a:cxnLst/>
              <a:rect l="l" t="t" r="r" b="b"/>
              <a:pathLst>
                <a:path w="9116" h="5177" extrusionOk="0">
                  <a:moveTo>
                    <a:pt x="4536" y="0"/>
                  </a:moveTo>
                  <a:cubicBezTo>
                    <a:pt x="4345" y="0"/>
                    <a:pt x="4142" y="50"/>
                    <a:pt x="3986" y="144"/>
                  </a:cubicBezTo>
                  <a:lnTo>
                    <a:pt x="296" y="2391"/>
                  </a:lnTo>
                  <a:cubicBezTo>
                    <a:pt x="24" y="2557"/>
                    <a:pt x="0" y="2798"/>
                    <a:pt x="243" y="2931"/>
                  </a:cubicBezTo>
                  <a:lnTo>
                    <a:pt x="4199" y="5093"/>
                  </a:lnTo>
                  <a:cubicBezTo>
                    <a:pt x="4302" y="5149"/>
                    <a:pt x="4437" y="5177"/>
                    <a:pt x="4578" y="5177"/>
                  </a:cubicBezTo>
                  <a:cubicBezTo>
                    <a:pt x="4769" y="5177"/>
                    <a:pt x="4973" y="5127"/>
                    <a:pt x="5129" y="5033"/>
                  </a:cubicBezTo>
                  <a:lnTo>
                    <a:pt x="8818" y="2784"/>
                  </a:lnTo>
                  <a:cubicBezTo>
                    <a:pt x="9090" y="2620"/>
                    <a:pt x="9115" y="2379"/>
                    <a:pt x="8873" y="2246"/>
                  </a:cubicBezTo>
                  <a:lnTo>
                    <a:pt x="4917" y="84"/>
                  </a:lnTo>
                  <a:cubicBezTo>
                    <a:pt x="4813"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3778025" y="3047075"/>
              <a:ext cx="227900" cy="129425"/>
            </a:xfrm>
            <a:custGeom>
              <a:avLst/>
              <a:gdLst/>
              <a:ahLst/>
              <a:cxnLst/>
              <a:rect l="l" t="t" r="r" b="b"/>
              <a:pathLst>
                <a:path w="9116" h="5177" extrusionOk="0">
                  <a:moveTo>
                    <a:pt x="4537" y="1"/>
                  </a:moveTo>
                  <a:cubicBezTo>
                    <a:pt x="4346" y="1"/>
                    <a:pt x="4143" y="50"/>
                    <a:pt x="3987" y="144"/>
                  </a:cubicBezTo>
                  <a:lnTo>
                    <a:pt x="297" y="2393"/>
                  </a:lnTo>
                  <a:cubicBezTo>
                    <a:pt x="25" y="2557"/>
                    <a:pt x="0" y="2800"/>
                    <a:pt x="243" y="2931"/>
                  </a:cubicBezTo>
                  <a:lnTo>
                    <a:pt x="4199" y="5093"/>
                  </a:lnTo>
                  <a:cubicBezTo>
                    <a:pt x="4302" y="5149"/>
                    <a:pt x="4437" y="5177"/>
                    <a:pt x="4579" y="5177"/>
                  </a:cubicBezTo>
                  <a:cubicBezTo>
                    <a:pt x="4771" y="5177"/>
                    <a:pt x="4974" y="5127"/>
                    <a:pt x="5130" y="5033"/>
                  </a:cubicBezTo>
                  <a:lnTo>
                    <a:pt x="8820" y="2786"/>
                  </a:lnTo>
                  <a:cubicBezTo>
                    <a:pt x="9092" y="2620"/>
                    <a:pt x="9115" y="2379"/>
                    <a:pt x="8873" y="2246"/>
                  </a:cubicBezTo>
                  <a:lnTo>
                    <a:pt x="4917" y="84"/>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3644200" y="2973925"/>
              <a:ext cx="227900" cy="129450"/>
            </a:xfrm>
            <a:custGeom>
              <a:avLst/>
              <a:gdLst/>
              <a:ahLst/>
              <a:cxnLst/>
              <a:rect l="l" t="t" r="r" b="b"/>
              <a:pathLst>
                <a:path w="9116" h="5178" extrusionOk="0">
                  <a:moveTo>
                    <a:pt x="4537" y="1"/>
                  </a:moveTo>
                  <a:cubicBezTo>
                    <a:pt x="4346" y="1"/>
                    <a:pt x="4143" y="50"/>
                    <a:pt x="3987" y="144"/>
                  </a:cubicBezTo>
                  <a:lnTo>
                    <a:pt x="297" y="2393"/>
                  </a:lnTo>
                  <a:cubicBezTo>
                    <a:pt x="26" y="2557"/>
                    <a:pt x="1" y="2799"/>
                    <a:pt x="243" y="2931"/>
                  </a:cubicBezTo>
                  <a:lnTo>
                    <a:pt x="4199" y="5094"/>
                  </a:lnTo>
                  <a:cubicBezTo>
                    <a:pt x="4302" y="5150"/>
                    <a:pt x="4437" y="5177"/>
                    <a:pt x="4579" y="5177"/>
                  </a:cubicBezTo>
                  <a:cubicBezTo>
                    <a:pt x="4770" y="5177"/>
                    <a:pt x="4973" y="5128"/>
                    <a:pt x="5129" y="5033"/>
                  </a:cubicBezTo>
                  <a:lnTo>
                    <a:pt x="8819" y="2786"/>
                  </a:lnTo>
                  <a:cubicBezTo>
                    <a:pt x="9090" y="2620"/>
                    <a:pt x="9116" y="2379"/>
                    <a:pt x="8873" y="2247"/>
                  </a:cubicBezTo>
                  <a:lnTo>
                    <a:pt x="4917" y="84"/>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3510375" y="2900775"/>
              <a:ext cx="227900" cy="129475"/>
            </a:xfrm>
            <a:custGeom>
              <a:avLst/>
              <a:gdLst/>
              <a:ahLst/>
              <a:cxnLst/>
              <a:rect l="l" t="t" r="r" b="b"/>
              <a:pathLst>
                <a:path w="9116" h="5179" extrusionOk="0">
                  <a:moveTo>
                    <a:pt x="4537" y="1"/>
                  </a:moveTo>
                  <a:cubicBezTo>
                    <a:pt x="4346" y="1"/>
                    <a:pt x="4143" y="50"/>
                    <a:pt x="3987" y="145"/>
                  </a:cubicBezTo>
                  <a:lnTo>
                    <a:pt x="298" y="2393"/>
                  </a:lnTo>
                  <a:cubicBezTo>
                    <a:pt x="24" y="2559"/>
                    <a:pt x="1" y="2800"/>
                    <a:pt x="242" y="2931"/>
                  </a:cubicBezTo>
                  <a:lnTo>
                    <a:pt x="4199" y="5094"/>
                  </a:lnTo>
                  <a:cubicBezTo>
                    <a:pt x="4303" y="5151"/>
                    <a:pt x="4437" y="5178"/>
                    <a:pt x="4579" y="5178"/>
                  </a:cubicBezTo>
                  <a:cubicBezTo>
                    <a:pt x="4770" y="5178"/>
                    <a:pt x="4973" y="5128"/>
                    <a:pt x="5129" y="5033"/>
                  </a:cubicBezTo>
                  <a:lnTo>
                    <a:pt x="8819" y="2786"/>
                  </a:lnTo>
                  <a:cubicBezTo>
                    <a:pt x="9091" y="2620"/>
                    <a:pt x="9116" y="2379"/>
                    <a:pt x="8873" y="2247"/>
                  </a:cubicBezTo>
                  <a:lnTo>
                    <a:pt x="4917" y="85"/>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3376525" y="2827675"/>
              <a:ext cx="227900" cy="129450"/>
            </a:xfrm>
            <a:custGeom>
              <a:avLst/>
              <a:gdLst/>
              <a:ahLst/>
              <a:cxnLst/>
              <a:rect l="l" t="t" r="r" b="b"/>
              <a:pathLst>
                <a:path w="9116" h="5178" extrusionOk="0">
                  <a:moveTo>
                    <a:pt x="4537" y="0"/>
                  </a:moveTo>
                  <a:cubicBezTo>
                    <a:pt x="4346" y="0"/>
                    <a:pt x="4143" y="50"/>
                    <a:pt x="3987" y="144"/>
                  </a:cubicBezTo>
                  <a:lnTo>
                    <a:pt x="298" y="2391"/>
                  </a:lnTo>
                  <a:cubicBezTo>
                    <a:pt x="26" y="2557"/>
                    <a:pt x="1" y="2798"/>
                    <a:pt x="243" y="2931"/>
                  </a:cubicBezTo>
                  <a:lnTo>
                    <a:pt x="4199" y="5094"/>
                  </a:lnTo>
                  <a:cubicBezTo>
                    <a:pt x="4303" y="5150"/>
                    <a:pt x="4437" y="5177"/>
                    <a:pt x="4579" y="5177"/>
                  </a:cubicBezTo>
                  <a:cubicBezTo>
                    <a:pt x="4770" y="5177"/>
                    <a:pt x="4973" y="5128"/>
                    <a:pt x="5129" y="5033"/>
                  </a:cubicBezTo>
                  <a:lnTo>
                    <a:pt x="8819" y="2786"/>
                  </a:lnTo>
                  <a:cubicBezTo>
                    <a:pt x="9091" y="2620"/>
                    <a:pt x="9116" y="2379"/>
                    <a:pt x="8873" y="2246"/>
                  </a:cubicBezTo>
                  <a:lnTo>
                    <a:pt x="4917" y="84"/>
                  </a:lnTo>
                  <a:cubicBezTo>
                    <a:pt x="4814"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3182225" y="2721450"/>
              <a:ext cx="288350" cy="162500"/>
            </a:xfrm>
            <a:custGeom>
              <a:avLst/>
              <a:gdLst/>
              <a:ahLst/>
              <a:cxnLst/>
              <a:rect l="l" t="t" r="r" b="b"/>
              <a:pathLst>
                <a:path w="11534" h="6500" extrusionOk="0">
                  <a:moveTo>
                    <a:pt x="4537" y="1"/>
                  </a:moveTo>
                  <a:cubicBezTo>
                    <a:pt x="4346" y="1"/>
                    <a:pt x="4143" y="50"/>
                    <a:pt x="3987" y="144"/>
                  </a:cubicBezTo>
                  <a:lnTo>
                    <a:pt x="297" y="2391"/>
                  </a:lnTo>
                  <a:cubicBezTo>
                    <a:pt x="25" y="2557"/>
                    <a:pt x="0" y="2800"/>
                    <a:pt x="243" y="2931"/>
                  </a:cubicBezTo>
                  <a:lnTo>
                    <a:pt x="6618" y="6416"/>
                  </a:lnTo>
                  <a:cubicBezTo>
                    <a:pt x="6721" y="6472"/>
                    <a:pt x="6856" y="6499"/>
                    <a:pt x="6998" y="6499"/>
                  </a:cubicBezTo>
                  <a:cubicBezTo>
                    <a:pt x="7189" y="6499"/>
                    <a:pt x="7392" y="6450"/>
                    <a:pt x="7548" y="6356"/>
                  </a:cubicBezTo>
                  <a:lnTo>
                    <a:pt x="11238" y="4107"/>
                  </a:lnTo>
                  <a:cubicBezTo>
                    <a:pt x="11510" y="3943"/>
                    <a:pt x="11534" y="3700"/>
                    <a:pt x="11292" y="3569"/>
                  </a:cubicBezTo>
                  <a:lnTo>
                    <a:pt x="4916" y="84"/>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3052775" y="2800300"/>
              <a:ext cx="227900" cy="129450"/>
            </a:xfrm>
            <a:custGeom>
              <a:avLst/>
              <a:gdLst/>
              <a:ahLst/>
              <a:cxnLst/>
              <a:rect l="l" t="t" r="r" b="b"/>
              <a:pathLst>
                <a:path w="9116" h="5178" extrusionOk="0">
                  <a:moveTo>
                    <a:pt x="4537" y="0"/>
                  </a:moveTo>
                  <a:cubicBezTo>
                    <a:pt x="4346" y="0"/>
                    <a:pt x="4142" y="50"/>
                    <a:pt x="3986" y="145"/>
                  </a:cubicBezTo>
                  <a:lnTo>
                    <a:pt x="296" y="2392"/>
                  </a:lnTo>
                  <a:cubicBezTo>
                    <a:pt x="25" y="2558"/>
                    <a:pt x="1" y="2799"/>
                    <a:pt x="242" y="2931"/>
                  </a:cubicBezTo>
                  <a:lnTo>
                    <a:pt x="4200" y="5093"/>
                  </a:lnTo>
                  <a:cubicBezTo>
                    <a:pt x="4302" y="5150"/>
                    <a:pt x="4437" y="5177"/>
                    <a:pt x="4579" y="5177"/>
                  </a:cubicBezTo>
                  <a:cubicBezTo>
                    <a:pt x="4770" y="5177"/>
                    <a:pt x="4973" y="5128"/>
                    <a:pt x="5129" y="5033"/>
                  </a:cubicBezTo>
                  <a:lnTo>
                    <a:pt x="8819" y="2785"/>
                  </a:lnTo>
                  <a:cubicBezTo>
                    <a:pt x="9091" y="2620"/>
                    <a:pt x="9116" y="2379"/>
                    <a:pt x="8873" y="2247"/>
                  </a:cubicBezTo>
                  <a:lnTo>
                    <a:pt x="4917" y="83"/>
                  </a:lnTo>
                  <a:cubicBezTo>
                    <a:pt x="4814"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3186600" y="2873425"/>
              <a:ext cx="227900" cy="129450"/>
            </a:xfrm>
            <a:custGeom>
              <a:avLst/>
              <a:gdLst/>
              <a:ahLst/>
              <a:cxnLst/>
              <a:rect l="l" t="t" r="r" b="b"/>
              <a:pathLst>
                <a:path w="9116" h="5178" extrusionOk="0">
                  <a:moveTo>
                    <a:pt x="4538" y="1"/>
                  </a:moveTo>
                  <a:cubicBezTo>
                    <a:pt x="4347" y="1"/>
                    <a:pt x="4143" y="50"/>
                    <a:pt x="3987" y="146"/>
                  </a:cubicBezTo>
                  <a:lnTo>
                    <a:pt x="298" y="2393"/>
                  </a:lnTo>
                  <a:cubicBezTo>
                    <a:pt x="26" y="2559"/>
                    <a:pt x="1" y="2800"/>
                    <a:pt x="243" y="2932"/>
                  </a:cubicBezTo>
                  <a:lnTo>
                    <a:pt x="4199" y="5094"/>
                  </a:lnTo>
                  <a:cubicBezTo>
                    <a:pt x="4303" y="5151"/>
                    <a:pt x="4438" y="5178"/>
                    <a:pt x="4580" y="5178"/>
                  </a:cubicBezTo>
                  <a:cubicBezTo>
                    <a:pt x="4771" y="5178"/>
                    <a:pt x="4975" y="5129"/>
                    <a:pt x="5130" y="5034"/>
                  </a:cubicBezTo>
                  <a:lnTo>
                    <a:pt x="8820" y="2786"/>
                  </a:lnTo>
                  <a:cubicBezTo>
                    <a:pt x="9092" y="2621"/>
                    <a:pt x="9116" y="2379"/>
                    <a:pt x="8875" y="2248"/>
                  </a:cubicBezTo>
                  <a:lnTo>
                    <a:pt x="4917" y="84"/>
                  </a:lnTo>
                  <a:cubicBezTo>
                    <a:pt x="4814" y="28"/>
                    <a:pt x="4680" y="1"/>
                    <a:pt x="4538"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3320450" y="2946575"/>
              <a:ext cx="227875" cy="129450"/>
            </a:xfrm>
            <a:custGeom>
              <a:avLst/>
              <a:gdLst/>
              <a:ahLst/>
              <a:cxnLst/>
              <a:rect l="l" t="t" r="r" b="b"/>
              <a:pathLst>
                <a:path w="9115" h="5178" extrusionOk="0">
                  <a:moveTo>
                    <a:pt x="4537" y="1"/>
                  </a:moveTo>
                  <a:cubicBezTo>
                    <a:pt x="4346" y="1"/>
                    <a:pt x="4142" y="50"/>
                    <a:pt x="3986" y="146"/>
                  </a:cubicBezTo>
                  <a:lnTo>
                    <a:pt x="296" y="2393"/>
                  </a:lnTo>
                  <a:cubicBezTo>
                    <a:pt x="25" y="2557"/>
                    <a:pt x="1" y="2800"/>
                    <a:pt x="242" y="2931"/>
                  </a:cubicBezTo>
                  <a:lnTo>
                    <a:pt x="4199" y="5094"/>
                  </a:lnTo>
                  <a:cubicBezTo>
                    <a:pt x="4302" y="5151"/>
                    <a:pt x="4437" y="5178"/>
                    <a:pt x="4579" y="5178"/>
                  </a:cubicBezTo>
                  <a:cubicBezTo>
                    <a:pt x="4770" y="5178"/>
                    <a:pt x="4973" y="5128"/>
                    <a:pt x="5129" y="5034"/>
                  </a:cubicBezTo>
                  <a:lnTo>
                    <a:pt x="8819" y="2786"/>
                  </a:lnTo>
                  <a:cubicBezTo>
                    <a:pt x="9091" y="2620"/>
                    <a:pt x="9114" y="2379"/>
                    <a:pt x="8873" y="2246"/>
                  </a:cubicBezTo>
                  <a:lnTo>
                    <a:pt x="4916" y="84"/>
                  </a:lnTo>
                  <a:cubicBezTo>
                    <a:pt x="4813"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3454275" y="3019725"/>
              <a:ext cx="227900" cy="129450"/>
            </a:xfrm>
            <a:custGeom>
              <a:avLst/>
              <a:gdLst/>
              <a:ahLst/>
              <a:cxnLst/>
              <a:rect l="l" t="t" r="r" b="b"/>
              <a:pathLst>
                <a:path w="9116" h="5178" extrusionOk="0">
                  <a:moveTo>
                    <a:pt x="4537" y="0"/>
                  </a:moveTo>
                  <a:cubicBezTo>
                    <a:pt x="4346" y="0"/>
                    <a:pt x="4143" y="50"/>
                    <a:pt x="3987" y="144"/>
                  </a:cubicBezTo>
                  <a:lnTo>
                    <a:pt x="297" y="2393"/>
                  </a:lnTo>
                  <a:cubicBezTo>
                    <a:pt x="26" y="2558"/>
                    <a:pt x="1" y="2800"/>
                    <a:pt x="243" y="2932"/>
                  </a:cubicBezTo>
                  <a:lnTo>
                    <a:pt x="4199" y="5094"/>
                  </a:lnTo>
                  <a:cubicBezTo>
                    <a:pt x="4303" y="5150"/>
                    <a:pt x="4437" y="5178"/>
                    <a:pt x="4579" y="5178"/>
                  </a:cubicBezTo>
                  <a:cubicBezTo>
                    <a:pt x="4770" y="5178"/>
                    <a:pt x="4973" y="5128"/>
                    <a:pt x="5129" y="5034"/>
                  </a:cubicBezTo>
                  <a:lnTo>
                    <a:pt x="8819" y="2786"/>
                  </a:lnTo>
                  <a:cubicBezTo>
                    <a:pt x="9090" y="2620"/>
                    <a:pt x="9116" y="2379"/>
                    <a:pt x="8873" y="2246"/>
                  </a:cubicBezTo>
                  <a:lnTo>
                    <a:pt x="4917" y="84"/>
                  </a:lnTo>
                  <a:cubicBezTo>
                    <a:pt x="4814"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3588125" y="3092875"/>
              <a:ext cx="227875" cy="129450"/>
            </a:xfrm>
            <a:custGeom>
              <a:avLst/>
              <a:gdLst/>
              <a:ahLst/>
              <a:cxnLst/>
              <a:rect l="l" t="t" r="r" b="b"/>
              <a:pathLst>
                <a:path w="9115" h="5178" extrusionOk="0">
                  <a:moveTo>
                    <a:pt x="4536" y="0"/>
                  </a:moveTo>
                  <a:cubicBezTo>
                    <a:pt x="4345" y="0"/>
                    <a:pt x="4142" y="50"/>
                    <a:pt x="3986" y="144"/>
                  </a:cubicBezTo>
                  <a:lnTo>
                    <a:pt x="296" y="2392"/>
                  </a:lnTo>
                  <a:cubicBezTo>
                    <a:pt x="24" y="2558"/>
                    <a:pt x="1" y="2799"/>
                    <a:pt x="242" y="2930"/>
                  </a:cubicBezTo>
                  <a:lnTo>
                    <a:pt x="4199" y="5094"/>
                  </a:lnTo>
                  <a:cubicBezTo>
                    <a:pt x="4302" y="5150"/>
                    <a:pt x="4436" y="5178"/>
                    <a:pt x="4578" y="5178"/>
                  </a:cubicBezTo>
                  <a:cubicBezTo>
                    <a:pt x="4769" y="5178"/>
                    <a:pt x="4973" y="5128"/>
                    <a:pt x="5129" y="5033"/>
                  </a:cubicBezTo>
                  <a:lnTo>
                    <a:pt x="8819" y="2785"/>
                  </a:lnTo>
                  <a:cubicBezTo>
                    <a:pt x="9091" y="2620"/>
                    <a:pt x="9114" y="2378"/>
                    <a:pt x="8873" y="2246"/>
                  </a:cubicBezTo>
                  <a:lnTo>
                    <a:pt x="4916" y="84"/>
                  </a:lnTo>
                  <a:cubicBezTo>
                    <a:pt x="4813"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3721950" y="3166025"/>
              <a:ext cx="227900" cy="129450"/>
            </a:xfrm>
            <a:custGeom>
              <a:avLst/>
              <a:gdLst/>
              <a:ahLst/>
              <a:cxnLst/>
              <a:rect l="l" t="t" r="r" b="b"/>
              <a:pathLst>
                <a:path w="9116" h="5178" extrusionOk="0">
                  <a:moveTo>
                    <a:pt x="4536" y="0"/>
                  </a:moveTo>
                  <a:cubicBezTo>
                    <a:pt x="4345" y="0"/>
                    <a:pt x="4142" y="50"/>
                    <a:pt x="3986" y="144"/>
                  </a:cubicBezTo>
                  <a:lnTo>
                    <a:pt x="296" y="2392"/>
                  </a:lnTo>
                  <a:cubicBezTo>
                    <a:pt x="24" y="2557"/>
                    <a:pt x="0" y="2799"/>
                    <a:pt x="243" y="2930"/>
                  </a:cubicBezTo>
                  <a:lnTo>
                    <a:pt x="4199" y="5094"/>
                  </a:lnTo>
                  <a:cubicBezTo>
                    <a:pt x="4302" y="5150"/>
                    <a:pt x="4437" y="5177"/>
                    <a:pt x="4578" y="5177"/>
                  </a:cubicBezTo>
                  <a:cubicBezTo>
                    <a:pt x="4769" y="5177"/>
                    <a:pt x="4973" y="5128"/>
                    <a:pt x="5129" y="5032"/>
                  </a:cubicBezTo>
                  <a:lnTo>
                    <a:pt x="8818" y="2785"/>
                  </a:lnTo>
                  <a:cubicBezTo>
                    <a:pt x="9090" y="2619"/>
                    <a:pt x="9115" y="2378"/>
                    <a:pt x="8873" y="2246"/>
                  </a:cubicBezTo>
                  <a:lnTo>
                    <a:pt x="4917" y="84"/>
                  </a:lnTo>
                  <a:cubicBezTo>
                    <a:pt x="4813" y="27"/>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3855775" y="3239150"/>
              <a:ext cx="227900" cy="129450"/>
            </a:xfrm>
            <a:custGeom>
              <a:avLst/>
              <a:gdLst/>
              <a:ahLst/>
              <a:cxnLst/>
              <a:rect l="l" t="t" r="r" b="b"/>
              <a:pathLst>
                <a:path w="9116" h="5178" extrusionOk="0">
                  <a:moveTo>
                    <a:pt x="4537" y="1"/>
                  </a:moveTo>
                  <a:cubicBezTo>
                    <a:pt x="4346" y="1"/>
                    <a:pt x="4143" y="50"/>
                    <a:pt x="3987" y="145"/>
                  </a:cubicBezTo>
                  <a:lnTo>
                    <a:pt x="297" y="2393"/>
                  </a:lnTo>
                  <a:cubicBezTo>
                    <a:pt x="25" y="2558"/>
                    <a:pt x="0" y="2799"/>
                    <a:pt x="243" y="2931"/>
                  </a:cubicBezTo>
                  <a:lnTo>
                    <a:pt x="4199" y="5095"/>
                  </a:lnTo>
                  <a:cubicBezTo>
                    <a:pt x="4302" y="5151"/>
                    <a:pt x="4437" y="5178"/>
                    <a:pt x="4579" y="5178"/>
                  </a:cubicBezTo>
                  <a:cubicBezTo>
                    <a:pt x="4770" y="5178"/>
                    <a:pt x="4974" y="5128"/>
                    <a:pt x="5130" y="5033"/>
                  </a:cubicBezTo>
                  <a:lnTo>
                    <a:pt x="8818" y="2786"/>
                  </a:lnTo>
                  <a:cubicBezTo>
                    <a:pt x="9091" y="2620"/>
                    <a:pt x="9115" y="2379"/>
                    <a:pt x="8874" y="2247"/>
                  </a:cubicBezTo>
                  <a:lnTo>
                    <a:pt x="4917" y="85"/>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3989625" y="3312275"/>
              <a:ext cx="227900" cy="129450"/>
            </a:xfrm>
            <a:custGeom>
              <a:avLst/>
              <a:gdLst/>
              <a:ahLst/>
              <a:cxnLst/>
              <a:rect l="l" t="t" r="r" b="b"/>
              <a:pathLst>
                <a:path w="9116" h="5178" extrusionOk="0">
                  <a:moveTo>
                    <a:pt x="4537" y="1"/>
                  </a:moveTo>
                  <a:cubicBezTo>
                    <a:pt x="4346" y="1"/>
                    <a:pt x="4142" y="50"/>
                    <a:pt x="3986" y="146"/>
                  </a:cubicBezTo>
                  <a:lnTo>
                    <a:pt x="296" y="2393"/>
                  </a:lnTo>
                  <a:cubicBezTo>
                    <a:pt x="24" y="2559"/>
                    <a:pt x="0" y="2800"/>
                    <a:pt x="243" y="2932"/>
                  </a:cubicBezTo>
                  <a:lnTo>
                    <a:pt x="4199" y="5094"/>
                  </a:lnTo>
                  <a:cubicBezTo>
                    <a:pt x="4302" y="5151"/>
                    <a:pt x="4436" y="5178"/>
                    <a:pt x="4578" y="5178"/>
                  </a:cubicBezTo>
                  <a:cubicBezTo>
                    <a:pt x="4769" y="5178"/>
                    <a:pt x="4973" y="5129"/>
                    <a:pt x="5129" y="5034"/>
                  </a:cubicBezTo>
                  <a:lnTo>
                    <a:pt x="8818" y="2786"/>
                  </a:lnTo>
                  <a:cubicBezTo>
                    <a:pt x="9090" y="2621"/>
                    <a:pt x="9115" y="2380"/>
                    <a:pt x="8873" y="2248"/>
                  </a:cubicBezTo>
                  <a:lnTo>
                    <a:pt x="4917" y="84"/>
                  </a:lnTo>
                  <a:cubicBezTo>
                    <a:pt x="4813"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4123450" y="3385450"/>
              <a:ext cx="227875" cy="129475"/>
            </a:xfrm>
            <a:custGeom>
              <a:avLst/>
              <a:gdLst/>
              <a:ahLst/>
              <a:cxnLst/>
              <a:rect l="l" t="t" r="r" b="b"/>
              <a:pathLst>
                <a:path w="9115" h="5179" extrusionOk="0">
                  <a:moveTo>
                    <a:pt x="4537" y="1"/>
                  </a:moveTo>
                  <a:cubicBezTo>
                    <a:pt x="4346" y="1"/>
                    <a:pt x="4143" y="50"/>
                    <a:pt x="3987" y="145"/>
                  </a:cubicBezTo>
                  <a:lnTo>
                    <a:pt x="297" y="2393"/>
                  </a:lnTo>
                  <a:cubicBezTo>
                    <a:pt x="25" y="2559"/>
                    <a:pt x="0" y="2800"/>
                    <a:pt x="243" y="2932"/>
                  </a:cubicBezTo>
                  <a:lnTo>
                    <a:pt x="4199" y="5094"/>
                  </a:lnTo>
                  <a:cubicBezTo>
                    <a:pt x="4302" y="5151"/>
                    <a:pt x="4437" y="5178"/>
                    <a:pt x="4579" y="5178"/>
                  </a:cubicBezTo>
                  <a:cubicBezTo>
                    <a:pt x="4770" y="5178"/>
                    <a:pt x="4974" y="5129"/>
                    <a:pt x="5130" y="5034"/>
                  </a:cubicBezTo>
                  <a:lnTo>
                    <a:pt x="8819" y="2786"/>
                  </a:lnTo>
                  <a:cubicBezTo>
                    <a:pt x="9090" y="2620"/>
                    <a:pt x="9115" y="2379"/>
                    <a:pt x="8874" y="2245"/>
                  </a:cubicBezTo>
                  <a:lnTo>
                    <a:pt x="4916" y="85"/>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4257300" y="3458600"/>
              <a:ext cx="227850" cy="129450"/>
            </a:xfrm>
            <a:custGeom>
              <a:avLst/>
              <a:gdLst/>
              <a:ahLst/>
              <a:cxnLst/>
              <a:rect l="l" t="t" r="r" b="b"/>
              <a:pathLst>
                <a:path w="9114" h="5178" extrusionOk="0">
                  <a:moveTo>
                    <a:pt x="4536" y="1"/>
                  </a:moveTo>
                  <a:cubicBezTo>
                    <a:pt x="4345" y="1"/>
                    <a:pt x="4141" y="50"/>
                    <a:pt x="3985" y="144"/>
                  </a:cubicBezTo>
                  <a:lnTo>
                    <a:pt x="296" y="2393"/>
                  </a:lnTo>
                  <a:cubicBezTo>
                    <a:pt x="24" y="2557"/>
                    <a:pt x="0" y="2800"/>
                    <a:pt x="241" y="2931"/>
                  </a:cubicBezTo>
                  <a:lnTo>
                    <a:pt x="4199" y="5094"/>
                  </a:lnTo>
                  <a:cubicBezTo>
                    <a:pt x="4301" y="5151"/>
                    <a:pt x="4436" y="5178"/>
                    <a:pt x="4577" y="5178"/>
                  </a:cubicBezTo>
                  <a:cubicBezTo>
                    <a:pt x="4768" y="5178"/>
                    <a:pt x="4972" y="5128"/>
                    <a:pt x="5128" y="5033"/>
                  </a:cubicBezTo>
                  <a:lnTo>
                    <a:pt x="8818" y="2786"/>
                  </a:lnTo>
                  <a:cubicBezTo>
                    <a:pt x="9090" y="2620"/>
                    <a:pt x="9114" y="2377"/>
                    <a:pt x="8873" y="2246"/>
                  </a:cubicBezTo>
                  <a:lnTo>
                    <a:pt x="4915" y="84"/>
                  </a:lnTo>
                  <a:cubicBezTo>
                    <a:pt x="4812"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4391100" y="3531725"/>
              <a:ext cx="227900" cy="129450"/>
            </a:xfrm>
            <a:custGeom>
              <a:avLst/>
              <a:gdLst/>
              <a:ahLst/>
              <a:cxnLst/>
              <a:rect l="l" t="t" r="r" b="b"/>
              <a:pathLst>
                <a:path w="9116" h="5178" extrusionOk="0">
                  <a:moveTo>
                    <a:pt x="4537" y="0"/>
                  </a:moveTo>
                  <a:cubicBezTo>
                    <a:pt x="4346" y="0"/>
                    <a:pt x="4142" y="50"/>
                    <a:pt x="3986" y="145"/>
                  </a:cubicBezTo>
                  <a:lnTo>
                    <a:pt x="296" y="2392"/>
                  </a:lnTo>
                  <a:cubicBezTo>
                    <a:pt x="25" y="2558"/>
                    <a:pt x="1" y="2799"/>
                    <a:pt x="242" y="2932"/>
                  </a:cubicBezTo>
                  <a:lnTo>
                    <a:pt x="4199" y="5094"/>
                  </a:lnTo>
                  <a:cubicBezTo>
                    <a:pt x="4302" y="5150"/>
                    <a:pt x="4437" y="5178"/>
                    <a:pt x="4579" y="5178"/>
                  </a:cubicBezTo>
                  <a:cubicBezTo>
                    <a:pt x="4770" y="5178"/>
                    <a:pt x="4973" y="5128"/>
                    <a:pt x="5129" y="5034"/>
                  </a:cubicBezTo>
                  <a:lnTo>
                    <a:pt x="8819" y="2785"/>
                  </a:lnTo>
                  <a:cubicBezTo>
                    <a:pt x="9091" y="2620"/>
                    <a:pt x="9116" y="2378"/>
                    <a:pt x="8873" y="2246"/>
                  </a:cubicBezTo>
                  <a:lnTo>
                    <a:pt x="4917" y="84"/>
                  </a:lnTo>
                  <a:cubicBezTo>
                    <a:pt x="4814"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4524950" y="3604875"/>
              <a:ext cx="227875" cy="129450"/>
            </a:xfrm>
            <a:custGeom>
              <a:avLst/>
              <a:gdLst/>
              <a:ahLst/>
              <a:cxnLst/>
              <a:rect l="l" t="t" r="r" b="b"/>
              <a:pathLst>
                <a:path w="9115" h="5178" extrusionOk="0">
                  <a:moveTo>
                    <a:pt x="4537" y="0"/>
                  </a:moveTo>
                  <a:cubicBezTo>
                    <a:pt x="4346" y="0"/>
                    <a:pt x="4142" y="50"/>
                    <a:pt x="3986" y="145"/>
                  </a:cubicBezTo>
                  <a:lnTo>
                    <a:pt x="297" y="2392"/>
                  </a:lnTo>
                  <a:cubicBezTo>
                    <a:pt x="25" y="2558"/>
                    <a:pt x="1" y="2799"/>
                    <a:pt x="242" y="2932"/>
                  </a:cubicBezTo>
                  <a:lnTo>
                    <a:pt x="4200" y="5094"/>
                  </a:lnTo>
                  <a:cubicBezTo>
                    <a:pt x="4302" y="5150"/>
                    <a:pt x="4437" y="5177"/>
                    <a:pt x="4579" y="5177"/>
                  </a:cubicBezTo>
                  <a:cubicBezTo>
                    <a:pt x="4770" y="5177"/>
                    <a:pt x="4973" y="5128"/>
                    <a:pt x="5129" y="5034"/>
                  </a:cubicBezTo>
                  <a:lnTo>
                    <a:pt x="8819" y="2785"/>
                  </a:lnTo>
                  <a:cubicBezTo>
                    <a:pt x="9091" y="2619"/>
                    <a:pt x="9115" y="2378"/>
                    <a:pt x="8873" y="2246"/>
                  </a:cubicBezTo>
                  <a:lnTo>
                    <a:pt x="4916" y="84"/>
                  </a:lnTo>
                  <a:cubicBezTo>
                    <a:pt x="4813" y="27"/>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4658775" y="3678000"/>
              <a:ext cx="227900" cy="129475"/>
            </a:xfrm>
            <a:custGeom>
              <a:avLst/>
              <a:gdLst/>
              <a:ahLst/>
              <a:cxnLst/>
              <a:rect l="l" t="t" r="r" b="b"/>
              <a:pathLst>
                <a:path w="9116" h="5179" extrusionOk="0">
                  <a:moveTo>
                    <a:pt x="4537" y="1"/>
                  </a:moveTo>
                  <a:cubicBezTo>
                    <a:pt x="4346" y="1"/>
                    <a:pt x="4142" y="50"/>
                    <a:pt x="3987" y="145"/>
                  </a:cubicBezTo>
                  <a:lnTo>
                    <a:pt x="298" y="2393"/>
                  </a:lnTo>
                  <a:cubicBezTo>
                    <a:pt x="26" y="2558"/>
                    <a:pt x="1" y="2800"/>
                    <a:pt x="243" y="2931"/>
                  </a:cubicBezTo>
                  <a:lnTo>
                    <a:pt x="4199" y="5095"/>
                  </a:lnTo>
                  <a:cubicBezTo>
                    <a:pt x="4302" y="5151"/>
                    <a:pt x="4436" y="5178"/>
                    <a:pt x="4578" y="5178"/>
                  </a:cubicBezTo>
                  <a:cubicBezTo>
                    <a:pt x="4769" y="5178"/>
                    <a:pt x="4973" y="5128"/>
                    <a:pt x="5129" y="5033"/>
                  </a:cubicBezTo>
                  <a:lnTo>
                    <a:pt x="8819" y="2786"/>
                  </a:lnTo>
                  <a:cubicBezTo>
                    <a:pt x="9091" y="2620"/>
                    <a:pt x="9116" y="2379"/>
                    <a:pt x="8873" y="2247"/>
                  </a:cubicBezTo>
                  <a:lnTo>
                    <a:pt x="4917" y="85"/>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4792625" y="3751125"/>
              <a:ext cx="288325" cy="162525"/>
            </a:xfrm>
            <a:custGeom>
              <a:avLst/>
              <a:gdLst/>
              <a:ahLst/>
              <a:cxnLst/>
              <a:rect l="l" t="t" r="r" b="b"/>
              <a:pathLst>
                <a:path w="11533" h="6501" extrusionOk="0">
                  <a:moveTo>
                    <a:pt x="4537" y="1"/>
                  </a:moveTo>
                  <a:cubicBezTo>
                    <a:pt x="4346" y="1"/>
                    <a:pt x="4142" y="50"/>
                    <a:pt x="3986" y="146"/>
                  </a:cubicBezTo>
                  <a:lnTo>
                    <a:pt x="296" y="2393"/>
                  </a:lnTo>
                  <a:cubicBezTo>
                    <a:pt x="25" y="2558"/>
                    <a:pt x="1" y="2800"/>
                    <a:pt x="242" y="2932"/>
                  </a:cubicBezTo>
                  <a:lnTo>
                    <a:pt x="6618" y="6417"/>
                  </a:lnTo>
                  <a:cubicBezTo>
                    <a:pt x="6721" y="6473"/>
                    <a:pt x="6855" y="6501"/>
                    <a:pt x="6997" y="6501"/>
                  </a:cubicBezTo>
                  <a:cubicBezTo>
                    <a:pt x="7188" y="6501"/>
                    <a:pt x="7392" y="6451"/>
                    <a:pt x="7548" y="6356"/>
                  </a:cubicBezTo>
                  <a:lnTo>
                    <a:pt x="11237" y="4109"/>
                  </a:lnTo>
                  <a:cubicBezTo>
                    <a:pt x="11509" y="3943"/>
                    <a:pt x="11533" y="3701"/>
                    <a:pt x="11292" y="3569"/>
                  </a:cubicBezTo>
                  <a:lnTo>
                    <a:pt x="4916" y="84"/>
                  </a:lnTo>
                  <a:cubicBezTo>
                    <a:pt x="4813"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2923325" y="2879150"/>
              <a:ext cx="324500" cy="182250"/>
            </a:xfrm>
            <a:custGeom>
              <a:avLst/>
              <a:gdLst/>
              <a:ahLst/>
              <a:cxnLst/>
              <a:rect l="l" t="t" r="r" b="b"/>
              <a:pathLst>
                <a:path w="12980" h="7290" extrusionOk="0">
                  <a:moveTo>
                    <a:pt x="4538" y="0"/>
                  </a:moveTo>
                  <a:cubicBezTo>
                    <a:pt x="4347" y="0"/>
                    <a:pt x="4143" y="50"/>
                    <a:pt x="3987" y="145"/>
                  </a:cubicBezTo>
                  <a:lnTo>
                    <a:pt x="297" y="2392"/>
                  </a:lnTo>
                  <a:cubicBezTo>
                    <a:pt x="26" y="2558"/>
                    <a:pt x="0" y="2799"/>
                    <a:pt x="243" y="2932"/>
                  </a:cubicBezTo>
                  <a:lnTo>
                    <a:pt x="8063" y="7206"/>
                  </a:lnTo>
                  <a:cubicBezTo>
                    <a:pt x="8166" y="7262"/>
                    <a:pt x="8302" y="7289"/>
                    <a:pt x="8444" y="7289"/>
                  </a:cubicBezTo>
                  <a:cubicBezTo>
                    <a:pt x="8635" y="7289"/>
                    <a:pt x="8838" y="7240"/>
                    <a:pt x="8994" y="7146"/>
                  </a:cubicBezTo>
                  <a:lnTo>
                    <a:pt x="12684" y="4897"/>
                  </a:lnTo>
                  <a:cubicBezTo>
                    <a:pt x="12956" y="4731"/>
                    <a:pt x="12979" y="4490"/>
                    <a:pt x="12737" y="4359"/>
                  </a:cubicBezTo>
                  <a:lnTo>
                    <a:pt x="4917" y="84"/>
                  </a:lnTo>
                  <a:cubicBezTo>
                    <a:pt x="4814" y="28"/>
                    <a:pt x="4680" y="0"/>
                    <a:pt x="4538"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4625950" y="3809625"/>
              <a:ext cx="324475" cy="182275"/>
            </a:xfrm>
            <a:custGeom>
              <a:avLst/>
              <a:gdLst/>
              <a:ahLst/>
              <a:cxnLst/>
              <a:rect l="l" t="t" r="r" b="b"/>
              <a:pathLst>
                <a:path w="12979" h="7291" extrusionOk="0">
                  <a:moveTo>
                    <a:pt x="4537" y="1"/>
                  </a:moveTo>
                  <a:cubicBezTo>
                    <a:pt x="4346" y="1"/>
                    <a:pt x="4142" y="51"/>
                    <a:pt x="3986" y="146"/>
                  </a:cubicBezTo>
                  <a:lnTo>
                    <a:pt x="296" y="2393"/>
                  </a:lnTo>
                  <a:cubicBezTo>
                    <a:pt x="24" y="2559"/>
                    <a:pt x="1" y="2800"/>
                    <a:pt x="242" y="2932"/>
                  </a:cubicBezTo>
                  <a:lnTo>
                    <a:pt x="8063" y="7206"/>
                  </a:lnTo>
                  <a:cubicBezTo>
                    <a:pt x="8166" y="7263"/>
                    <a:pt x="8301" y="7290"/>
                    <a:pt x="8443" y="7290"/>
                  </a:cubicBezTo>
                  <a:cubicBezTo>
                    <a:pt x="8633" y="7290"/>
                    <a:pt x="8837" y="7241"/>
                    <a:pt x="8993" y="7146"/>
                  </a:cubicBezTo>
                  <a:lnTo>
                    <a:pt x="12683" y="4898"/>
                  </a:lnTo>
                  <a:cubicBezTo>
                    <a:pt x="12955" y="4732"/>
                    <a:pt x="12978" y="4491"/>
                    <a:pt x="12737" y="4360"/>
                  </a:cubicBezTo>
                  <a:lnTo>
                    <a:pt x="4916" y="85"/>
                  </a:lnTo>
                  <a:cubicBezTo>
                    <a:pt x="4813"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3153775" y="3005075"/>
              <a:ext cx="227875" cy="129450"/>
            </a:xfrm>
            <a:custGeom>
              <a:avLst/>
              <a:gdLst/>
              <a:ahLst/>
              <a:cxnLst/>
              <a:rect l="l" t="t" r="r" b="b"/>
              <a:pathLst>
                <a:path w="9115" h="5178" extrusionOk="0">
                  <a:moveTo>
                    <a:pt x="4536" y="1"/>
                  </a:moveTo>
                  <a:cubicBezTo>
                    <a:pt x="4345" y="1"/>
                    <a:pt x="4142" y="50"/>
                    <a:pt x="3986" y="145"/>
                  </a:cubicBezTo>
                  <a:lnTo>
                    <a:pt x="296" y="2393"/>
                  </a:lnTo>
                  <a:cubicBezTo>
                    <a:pt x="24" y="2558"/>
                    <a:pt x="1" y="2799"/>
                    <a:pt x="242" y="2931"/>
                  </a:cubicBezTo>
                  <a:lnTo>
                    <a:pt x="4199" y="5095"/>
                  </a:lnTo>
                  <a:cubicBezTo>
                    <a:pt x="4302" y="5150"/>
                    <a:pt x="4437" y="5178"/>
                    <a:pt x="4579" y="5178"/>
                  </a:cubicBezTo>
                  <a:cubicBezTo>
                    <a:pt x="4769" y="5178"/>
                    <a:pt x="4973" y="5128"/>
                    <a:pt x="5129" y="5033"/>
                  </a:cubicBezTo>
                  <a:lnTo>
                    <a:pt x="8819" y="2786"/>
                  </a:lnTo>
                  <a:cubicBezTo>
                    <a:pt x="9090" y="2620"/>
                    <a:pt x="9114" y="2379"/>
                    <a:pt x="8873" y="2247"/>
                  </a:cubicBezTo>
                  <a:lnTo>
                    <a:pt x="4917" y="85"/>
                  </a:lnTo>
                  <a:cubicBezTo>
                    <a:pt x="4814"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3287600" y="3078225"/>
              <a:ext cx="227900" cy="129450"/>
            </a:xfrm>
            <a:custGeom>
              <a:avLst/>
              <a:gdLst/>
              <a:ahLst/>
              <a:cxnLst/>
              <a:rect l="l" t="t" r="r" b="b"/>
              <a:pathLst>
                <a:path w="9116" h="5178" extrusionOk="0">
                  <a:moveTo>
                    <a:pt x="4537" y="1"/>
                  </a:moveTo>
                  <a:cubicBezTo>
                    <a:pt x="4346" y="1"/>
                    <a:pt x="4143" y="50"/>
                    <a:pt x="3987" y="145"/>
                  </a:cubicBezTo>
                  <a:lnTo>
                    <a:pt x="297" y="2392"/>
                  </a:lnTo>
                  <a:cubicBezTo>
                    <a:pt x="25" y="2557"/>
                    <a:pt x="0" y="2800"/>
                    <a:pt x="243" y="2931"/>
                  </a:cubicBezTo>
                  <a:lnTo>
                    <a:pt x="4199" y="5094"/>
                  </a:lnTo>
                  <a:cubicBezTo>
                    <a:pt x="4302" y="5150"/>
                    <a:pt x="4437" y="5178"/>
                    <a:pt x="4579" y="5178"/>
                  </a:cubicBezTo>
                  <a:cubicBezTo>
                    <a:pt x="4770" y="5178"/>
                    <a:pt x="4974" y="5128"/>
                    <a:pt x="5130" y="5033"/>
                  </a:cubicBezTo>
                  <a:lnTo>
                    <a:pt x="8818" y="2786"/>
                  </a:lnTo>
                  <a:cubicBezTo>
                    <a:pt x="9090" y="2620"/>
                    <a:pt x="9115" y="2379"/>
                    <a:pt x="8873" y="2247"/>
                  </a:cubicBezTo>
                  <a:lnTo>
                    <a:pt x="4917" y="85"/>
                  </a:lnTo>
                  <a:cubicBezTo>
                    <a:pt x="4813" y="28"/>
                    <a:pt x="4678"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3421450" y="3151350"/>
              <a:ext cx="227875" cy="129450"/>
            </a:xfrm>
            <a:custGeom>
              <a:avLst/>
              <a:gdLst/>
              <a:ahLst/>
              <a:cxnLst/>
              <a:rect l="l" t="t" r="r" b="b"/>
              <a:pathLst>
                <a:path w="9115" h="5178" extrusionOk="0">
                  <a:moveTo>
                    <a:pt x="4536" y="1"/>
                  </a:moveTo>
                  <a:cubicBezTo>
                    <a:pt x="4345" y="1"/>
                    <a:pt x="4142" y="50"/>
                    <a:pt x="3986" y="145"/>
                  </a:cubicBezTo>
                  <a:lnTo>
                    <a:pt x="296" y="2392"/>
                  </a:lnTo>
                  <a:cubicBezTo>
                    <a:pt x="24" y="2558"/>
                    <a:pt x="0" y="2799"/>
                    <a:pt x="242" y="2932"/>
                  </a:cubicBezTo>
                  <a:lnTo>
                    <a:pt x="4199" y="5094"/>
                  </a:lnTo>
                  <a:cubicBezTo>
                    <a:pt x="4302" y="5150"/>
                    <a:pt x="4437" y="5178"/>
                    <a:pt x="4579" y="5178"/>
                  </a:cubicBezTo>
                  <a:cubicBezTo>
                    <a:pt x="4769" y="5178"/>
                    <a:pt x="4973" y="5128"/>
                    <a:pt x="5129" y="5034"/>
                  </a:cubicBezTo>
                  <a:lnTo>
                    <a:pt x="8819" y="2786"/>
                  </a:lnTo>
                  <a:cubicBezTo>
                    <a:pt x="9090" y="2621"/>
                    <a:pt x="9114" y="2378"/>
                    <a:pt x="8873" y="2247"/>
                  </a:cubicBezTo>
                  <a:lnTo>
                    <a:pt x="4917" y="84"/>
                  </a:lnTo>
                  <a:cubicBezTo>
                    <a:pt x="4813"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3555275" y="3224500"/>
              <a:ext cx="227900" cy="129450"/>
            </a:xfrm>
            <a:custGeom>
              <a:avLst/>
              <a:gdLst/>
              <a:ahLst/>
              <a:cxnLst/>
              <a:rect l="l" t="t" r="r" b="b"/>
              <a:pathLst>
                <a:path w="9116" h="5178" extrusionOk="0">
                  <a:moveTo>
                    <a:pt x="4537" y="0"/>
                  </a:moveTo>
                  <a:cubicBezTo>
                    <a:pt x="4346" y="0"/>
                    <a:pt x="4143" y="50"/>
                    <a:pt x="3987" y="145"/>
                  </a:cubicBezTo>
                  <a:lnTo>
                    <a:pt x="297" y="2392"/>
                  </a:lnTo>
                  <a:cubicBezTo>
                    <a:pt x="25" y="2558"/>
                    <a:pt x="0" y="2799"/>
                    <a:pt x="243" y="2932"/>
                  </a:cubicBezTo>
                  <a:lnTo>
                    <a:pt x="4199" y="5094"/>
                  </a:lnTo>
                  <a:cubicBezTo>
                    <a:pt x="4302" y="5150"/>
                    <a:pt x="4437" y="5178"/>
                    <a:pt x="4579" y="5178"/>
                  </a:cubicBezTo>
                  <a:cubicBezTo>
                    <a:pt x="4769" y="5178"/>
                    <a:pt x="4973" y="5128"/>
                    <a:pt x="5129" y="5034"/>
                  </a:cubicBezTo>
                  <a:lnTo>
                    <a:pt x="8818" y="2787"/>
                  </a:lnTo>
                  <a:cubicBezTo>
                    <a:pt x="9090" y="2620"/>
                    <a:pt x="9115" y="2378"/>
                    <a:pt x="8873" y="2246"/>
                  </a:cubicBezTo>
                  <a:lnTo>
                    <a:pt x="4917" y="84"/>
                  </a:lnTo>
                  <a:cubicBezTo>
                    <a:pt x="4813"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3689125" y="3297650"/>
              <a:ext cx="227850" cy="129450"/>
            </a:xfrm>
            <a:custGeom>
              <a:avLst/>
              <a:gdLst/>
              <a:ahLst/>
              <a:cxnLst/>
              <a:rect l="l" t="t" r="r" b="b"/>
              <a:pathLst>
                <a:path w="9114" h="5178" extrusionOk="0">
                  <a:moveTo>
                    <a:pt x="4536" y="0"/>
                  </a:moveTo>
                  <a:cubicBezTo>
                    <a:pt x="4345" y="0"/>
                    <a:pt x="4141" y="49"/>
                    <a:pt x="3986" y="144"/>
                  </a:cubicBezTo>
                  <a:lnTo>
                    <a:pt x="296" y="2392"/>
                  </a:lnTo>
                  <a:cubicBezTo>
                    <a:pt x="24" y="2558"/>
                    <a:pt x="0" y="2799"/>
                    <a:pt x="241" y="2932"/>
                  </a:cubicBezTo>
                  <a:lnTo>
                    <a:pt x="4199" y="5094"/>
                  </a:lnTo>
                  <a:cubicBezTo>
                    <a:pt x="4302" y="5150"/>
                    <a:pt x="4437" y="5177"/>
                    <a:pt x="4578" y="5177"/>
                  </a:cubicBezTo>
                  <a:cubicBezTo>
                    <a:pt x="4769" y="5177"/>
                    <a:pt x="4973" y="5128"/>
                    <a:pt x="5129" y="5034"/>
                  </a:cubicBezTo>
                  <a:lnTo>
                    <a:pt x="8818" y="2785"/>
                  </a:lnTo>
                  <a:cubicBezTo>
                    <a:pt x="9090" y="2619"/>
                    <a:pt x="9114" y="2378"/>
                    <a:pt x="8873" y="2246"/>
                  </a:cubicBezTo>
                  <a:lnTo>
                    <a:pt x="4915" y="84"/>
                  </a:lnTo>
                  <a:cubicBezTo>
                    <a:pt x="4813" y="27"/>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3822950" y="3370775"/>
              <a:ext cx="227900" cy="129475"/>
            </a:xfrm>
            <a:custGeom>
              <a:avLst/>
              <a:gdLst/>
              <a:ahLst/>
              <a:cxnLst/>
              <a:rect l="l" t="t" r="r" b="b"/>
              <a:pathLst>
                <a:path w="9116" h="5179" extrusionOk="0">
                  <a:moveTo>
                    <a:pt x="4536" y="1"/>
                  </a:moveTo>
                  <a:cubicBezTo>
                    <a:pt x="4345" y="1"/>
                    <a:pt x="4142" y="50"/>
                    <a:pt x="3985" y="145"/>
                  </a:cubicBezTo>
                  <a:lnTo>
                    <a:pt x="297" y="2393"/>
                  </a:lnTo>
                  <a:cubicBezTo>
                    <a:pt x="24" y="2559"/>
                    <a:pt x="0" y="2800"/>
                    <a:pt x="243" y="2933"/>
                  </a:cubicBezTo>
                  <a:lnTo>
                    <a:pt x="4199" y="5095"/>
                  </a:lnTo>
                  <a:cubicBezTo>
                    <a:pt x="4302" y="5151"/>
                    <a:pt x="4437" y="5178"/>
                    <a:pt x="4579" y="5178"/>
                  </a:cubicBezTo>
                  <a:cubicBezTo>
                    <a:pt x="4769" y="5178"/>
                    <a:pt x="4972" y="5129"/>
                    <a:pt x="5128" y="5035"/>
                  </a:cubicBezTo>
                  <a:lnTo>
                    <a:pt x="8818" y="2786"/>
                  </a:lnTo>
                  <a:cubicBezTo>
                    <a:pt x="9090" y="2620"/>
                    <a:pt x="9115" y="2379"/>
                    <a:pt x="8872" y="2247"/>
                  </a:cubicBezTo>
                  <a:lnTo>
                    <a:pt x="4916" y="85"/>
                  </a:lnTo>
                  <a:cubicBezTo>
                    <a:pt x="4813"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3956750" y="3443925"/>
              <a:ext cx="227900" cy="129475"/>
            </a:xfrm>
            <a:custGeom>
              <a:avLst/>
              <a:gdLst/>
              <a:ahLst/>
              <a:cxnLst/>
              <a:rect l="l" t="t" r="r" b="b"/>
              <a:pathLst>
                <a:path w="9116" h="5179" extrusionOk="0">
                  <a:moveTo>
                    <a:pt x="4538" y="1"/>
                  </a:moveTo>
                  <a:cubicBezTo>
                    <a:pt x="4347" y="1"/>
                    <a:pt x="4143" y="50"/>
                    <a:pt x="3987" y="145"/>
                  </a:cubicBezTo>
                  <a:lnTo>
                    <a:pt x="298" y="2393"/>
                  </a:lnTo>
                  <a:cubicBezTo>
                    <a:pt x="26" y="2559"/>
                    <a:pt x="1" y="2800"/>
                    <a:pt x="243" y="2932"/>
                  </a:cubicBezTo>
                  <a:lnTo>
                    <a:pt x="4199" y="5094"/>
                  </a:lnTo>
                  <a:cubicBezTo>
                    <a:pt x="4303" y="5151"/>
                    <a:pt x="4437" y="5178"/>
                    <a:pt x="4579" y="5178"/>
                  </a:cubicBezTo>
                  <a:cubicBezTo>
                    <a:pt x="4770" y="5178"/>
                    <a:pt x="4974" y="5128"/>
                    <a:pt x="5130" y="5033"/>
                  </a:cubicBezTo>
                  <a:lnTo>
                    <a:pt x="8820" y="2786"/>
                  </a:lnTo>
                  <a:cubicBezTo>
                    <a:pt x="9092" y="2620"/>
                    <a:pt x="9116" y="2379"/>
                    <a:pt x="8875" y="2247"/>
                  </a:cubicBezTo>
                  <a:lnTo>
                    <a:pt x="4917" y="85"/>
                  </a:lnTo>
                  <a:cubicBezTo>
                    <a:pt x="4814" y="28"/>
                    <a:pt x="4680" y="1"/>
                    <a:pt x="4538"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4090600" y="3517075"/>
              <a:ext cx="227900" cy="129425"/>
            </a:xfrm>
            <a:custGeom>
              <a:avLst/>
              <a:gdLst/>
              <a:ahLst/>
              <a:cxnLst/>
              <a:rect l="l" t="t" r="r" b="b"/>
              <a:pathLst>
                <a:path w="9116" h="5177" extrusionOk="0">
                  <a:moveTo>
                    <a:pt x="4537" y="1"/>
                  </a:moveTo>
                  <a:cubicBezTo>
                    <a:pt x="4346" y="1"/>
                    <a:pt x="4142" y="50"/>
                    <a:pt x="3986" y="144"/>
                  </a:cubicBezTo>
                  <a:lnTo>
                    <a:pt x="296" y="2393"/>
                  </a:lnTo>
                  <a:cubicBezTo>
                    <a:pt x="25" y="2557"/>
                    <a:pt x="1" y="2798"/>
                    <a:pt x="242" y="2931"/>
                  </a:cubicBezTo>
                  <a:lnTo>
                    <a:pt x="4199" y="5093"/>
                  </a:lnTo>
                  <a:cubicBezTo>
                    <a:pt x="4302" y="5149"/>
                    <a:pt x="4437" y="5177"/>
                    <a:pt x="4579" y="5177"/>
                  </a:cubicBezTo>
                  <a:cubicBezTo>
                    <a:pt x="4770" y="5177"/>
                    <a:pt x="4973" y="5127"/>
                    <a:pt x="5129" y="5033"/>
                  </a:cubicBezTo>
                  <a:lnTo>
                    <a:pt x="8819" y="2785"/>
                  </a:lnTo>
                  <a:cubicBezTo>
                    <a:pt x="9091" y="2620"/>
                    <a:pt x="9116" y="2379"/>
                    <a:pt x="8873" y="2246"/>
                  </a:cubicBezTo>
                  <a:lnTo>
                    <a:pt x="4917" y="84"/>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a:off x="4224425" y="3590225"/>
              <a:ext cx="227900" cy="129450"/>
            </a:xfrm>
            <a:custGeom>
              <a:avLst/>
              <a:gdLst/>
              <a:ahLst/>
              <a:cxnLst/>
              <a:rect l="l" t="t" r="r" b="b"/>
              <a:pathLst>
                <a:path w="9116" h="5178" extrusionOk="0">
                  <a:moveTo>
                    <a:pt x="4537" y="1"/>
                  </a:moveTo>
                  <a:cubicBezTo>
                    <a:pt x="4346" y="1"/>
                    <a:pt x="4143" y="50"/>
                    <a:pt x="3987" y="144"/>
                  </a:cubicBezTo>
                  <a:lnTo>
                    <a:pt x="298" y="2391"/>
                  </a:lnTo>
                  <a:cubicBezTo>
                    <a:pt x="26" y="2557"/>
                    <a:pt x="1" y="2798"/>
                    <a:pt x="243" y="2931"/>
                  </a:cubicBezTo>
                  <a:lnTo>
                    <a:pt x="4199" y="5094"/>
                  </a:lnTo>
                  <a:cubicBezTo>
                    <a:pt x="4303" y="5150"/>
                    <a:pt x="4437" y="5177"/>
                    <a:pt x="4579" y="5177"/>
                  </a:cubicBezTo>
                  <a:cubicBezTo>
                    <a:pt x="4770" y="5177"/>
                    <a:pt x="4974" y="5128"/>
                    <a:pt x="5130" y="5033"/>
                  </a:cubicBezTo>
                  <a:lnTo>
                    <a:pt x="8819" y="2786"/>
                  </a:lnTo>
                  <a:cubicBezTo>
                    <a:pt x="9092" y="2620"/>
                    <a:pt x="9116" y="2379"/>
                    <a:pt x="8874" y="2246"/>
                  </a:cubicBezTo>
                  <a:lnTo>
                    <a:pt x="4917" y="84"/>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4358275" y="3663375"/>
              <a:ext cx="227875" cy="129450"/>
            </a:xfrm>
            <a:custGeom>
              <a:avLst/>
              <a:gdLst/>
              <a:ahLst/>
              <a:cxnLst/>
              <a:rect l="l" t="t" r="r" b="b"/>
              <a:pathLst>
                <a:path w="9115" h="5178" extrusionOk="0">
                  <a:moveTo>
                    <a:pt x="4536" y="0"/>
                  </a:moveTo>
                  <a:cubicBezTo>
                    <a:pt x="4346" y="0"/>
                    <a:pt x="4142" y="50"/>
                    <a:pt x="3986" y="144"/>
                  </a:cubicBezTo>
                  <a:lnTo>
                    <a:pt x="296" y="2393"/>
                  </a:lnTo>
                  <a:cubicBezTo>
                    <a:pt x="24" y="2559"/>
                    <a:pt x="1" y="2800"/>
                    <a:pt x="242" y="2932"/>
                  </a:cubicBezTo>
                  <a:lnTo>
                    <a:pt x="4199" y="5094"/>
                  </a:lnTo>
                  <a:cubicBezTo>
                    <a:pt x="4302" y="5151"/>
                    <a:pt x="4437" y="5178"/>
                    <a:pt x="4579" y="5178"/>
                  </a:cubicBezTo>
                  <a:cubicBezTo>
                    <a:pt x="4770" y="5178"/>
                    <a:pt x="4973" y="5128"/>
                    <a:pt x="5129" y="5034"/>
                  </a:cubicBezTo>
                  <a:lnTo>
                    <a:pt x="8819" y="2786"/>
                  </a:lnTo>
                  <a:cubicBezTo>
                    <a:pt x="9091" y="2620"/>
                    <a:pt x="9114" y="2379"/>
                    <a:pt x="8873" y="2246"/>
                  </a:cubicBezTo>
                  <a:lnTo>
                    <a:pt x="4916" y="84"/>
                  </a:lnTo>
                  <a:cubicBezTo>
                    <a:pt x="4813"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4492100" y="3736525"/>
              <a:ext cx="227900" cy="129450"/>
            </a:xfrm>
            <a:custGeom>
              <a:avLst/>
              <a:gdLst/>
              <a:ahLst/>
              <a:cxnLst/>
              <a:rect l="l" t="t" r="r" b="b"/>
              <a:pathLst>
                <a:path w="9116" h="5178" extrusionOk="0">
                  <a:moveTo>
                    <a:pt x="4537" y="0"/>
                  </a:moveTo>
                  <a:cubicBezTo>
                    <a:pt x="4346" y="0"/>
                    <a:pt x="4143" y="50"/>
                    <a:pt x="3987" y="144"/>
                  </a:cubicBezTo>
                  <a:lnTo>
                    <a:pt x="297" y="2393"/>
                  </a:lnTo>
                  <a:cubicBezTo>
                    <a:pt x="26" y="2557"/>
                    <a:pt x="1" y="2800"/>
                    <a:pt x="243" y="2931"/>
                  </a:cubicBezTo>
                  <a:lnTo>
                    <a:pt x="4199" y="5094"/>
                  </a:lnTo>
                  <a:cubicBezTo>
                    <a:pt x="4302" y="5150"/>
                    <a:pt x="4437" y="5178"/>
                    <a:pt x="4578" y="5178"/>
                  </a:cubicBezTo>
                  <a:cubicBezTo>
                    <a:pt x="4769" y="5178"/>
                    <a:pt x="4973" y="5128"/>
                    <a:pt x="5129" y="5033"/>
                  </a:cubicBezTo>
                  <a:lnTo>
                    <a:pt x="8819" y="2786"/>
                  </a:lnTo>
                  <a:cubicBezTo>
                    <a:pt x="9090" y="2620"/>
                    <a:pt x="9115" y="2377"/>
                    <a:pt x="8873" y="2246"/>
                  </a:cubicBezTo>
                  <a:lnTo>
                    <a:pt x="4917" y="84"/>
                  </a:lnTo>
                  <a:cubicBezTo>
                    <a:pt x="4813"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2793900" y="2957975"/>
              <a:ext cx="390925" cy="218550"/>
            </a:xfrm>
            <a:custGeom>
              <a:avLst/>
              <a:gdLst/>
              <a:ahLst/>
              <a:cxnLst/>
              <a:rect l="l" t="t" r="r" b="b"/>
              <a:pathLst>
                <a:path w="15637" h="8742" extrusionOk="0">
                  <a:moveTo>
                    <a:pt x="4536" y="0"/>
                  </a:moveTo>
                  <a:cubicBezTo>
                    <a:pt x="4345" y="0"/>
                    <a:pt x="4142" y="50"/>
                    <a:pt x="3986" y="144"/>
                  </a:cubicBezTo>
                  <a:lnTo>
                    <a:pt x="296" y="2392"/>
                  </a:lnTo>
                  <a:cubicBezTo>
                    <a:pt x="24" y="2557"/>
                    <a:pt x="0" y="2799"/>
                    <a:pt x="242" y="2932"/>
                  </a:cubicBezTo>
                  <a:lnTo>
                    <a:pt x="10720" y="8658"/>
                  </a:lnTo>
                  <a:cubicBezTo>
                    <a:pt x="10823" y="8715"/>
                    <a:pt x="10958" y="8742"/>
                    <a:pt x="11100" y="8742"/>
                  </a:cubicBezTo>
                  <a:cubicBezTo>
                    <a:pt x="11291" y="8742"/>
                    <a:pt x="11495" y="8692"/>
                    <a:pt x="11651" y="8597"/>
                  </a:cubicBezTo>
                  <a:lnTo>
                    <a:pt x="15341" y="6350"/>
                  </a:lnTo>
                  <a:cubicBezTo>
                    <a:pt x="15613" y="6184"/>
                    <a:pt x="15636" y="5943"/>
                    <a:pt x="15395" y="5810"/>
                  </a:cubicBezTo>
                  <a:lnTo>
                    <a:pt x="4915" y="84"/>
                  </a:lnTo>
                  <a:cubicBezTo>
                    <a:pt x="4813"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3090775" y="3120225"/>
              <a:ext cx="227850" cy="129450"/>
            </a:xfrm>
            <a:custGeom>
              <a:avLst/>
              <a:gdLst/>
              <a:ahLst/>
              <a:cxnLst/>
              <a:rect l="l" t="t" r="r" b="b"/>
              <a:pathLst>
                <a:path w="9114" h="5178" extrusionOk="0">
                  <a:moveTo>
                    <a:pt x="4536" y="0"/>
                  </a:moveTo>
                  <a:cubicBezTo>
                    <a:pt x="4345" y="0"/>
                    <a:pt x="4142" y="50"/>
                    <a:pt x="3986" y="144"/>
                  </a:cubicBezTo>
                  <a:lnTo>
                    <a:pt x="296" y="2393"/>
                  </a:lnTo>
                  <a:cubicBezTo>
                    <a:pt x="24" y="2557"/>
                    <a:pt x="0" y="2800"/>
                    <a:pt x="242" y="2931"/>
                  </a:cubicBezTo>
                  <a:lnTo>
                    <a:pt x="4199" y="5094"/>
                  </a:lnTo>
                  <a:cubicBezTo>
                    <a:pt x="4302" y="5150"/>
                    <a:pt x="4436" y="5177"/>
                    <a:pt x="4578" y="5177"/>
                  </a:cubicBezTo>
                  <a:cubicBezTo>
                    <a:pt x="4769" y="5177"/>
                    <a:pt x="4973" y="5128"/>
                    <a:pt x="5129" y="5033"/>
                  </a:cubicBezTo>
                  <a:lnTo>
                    <a:pt x="8818" y="2786"/>
                  </a:lnTo>
                  <a:cubicBezTo>
                    <a:pt x="9090" y="2620"/>
                    <a:pt x="9114" y="2379"/>
                    <a:pt x="8874" y="2246"/>
                  </a:cubicBezTo>
                  <a:lnTo>
                    <a:pt x="4915" y="84"/>
                  </a:lnTo>
                  <a:cubicBezTo>
                    <a:pt x="4813"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3224600" y="3193375"/>
              <a:ext cx="227900" cy="129425"/>
            </a:xfrm>
            <a:custGeom>
              <a:avLst/>
              <a:gdLst/>
              <a:ahLst/>
              <a:cxnLst/>
              <a:rect l="l" t="t" r="r" b="b"/>
              <a:pathLst>
                <a:path w="9116" h="5177" extrusionOk="0">
                  <a:moveTo>
                    <a:pt x="4536" y="0"/>
                  </a:moveTo>
                  <a:cubicBezTo>
                    <a:pt x="4346" y="0"/>
                    <a:pt x="4143" y="50"/>
                    <a:pt x="3987" y="144"/>
                  </a:cubicBezTo>
                  <a:lnTo>
                    <a:pt x="297" y="2391"/>
                  </a:lnTo>
                  <a:cubicBezTo>
                    <a:pt x="25" y="2557"/>
                    <a:pt x="0" y="2798"/>
                    <a:pt x="243" y="2931"/>
                  </a:cubicBezTo>
                  <a:lnTo>
                    <a:pt x="4199" y="5093"/>
                  </a:lnTo>
                  <a:cubicBezTo>
                    <a:pt x="4302" y="5149"/>
                    <a:pt x="4437" y="5176"/>
                    <a:pt x="4579" y="5176"/>
                  </a:cubicBezTo>
                  <a:cubicBezTo>
                    <a:pt x="4770" y="5176"/>
                    <a:pt x="4973" y="5127"/>
                    <a:pt x="5130" y="5033"/>
                  </a:cubicBezTo>
                  <a:lnTo>
                    <a:pt x="8818" y="2784"/>
                  </a:lnTo>
                  <a:cubicBezTo>
                    <a:pt x="9090" y="2620"/>
                    <a:pt x="9115" y="2379"/>
                    <a:pt x="8873" y="2246"/>
                  </a:cubicBezTo>
                  <a:lnTo>
                    <a:pt x="4917" y="84"/>
                  </a:lnTo>
                  <a:cubicBezTo>
                    <a:pt x="4813"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3358450" y="3266500"/>
              <a:ext cx="227850" cy="129450"/>
            </a:xfrm>
            <a:custGeom>
              <a:avLst/>
              <a:gdLst/>
              <a:ahLst/>
              <a:cxnLst/>
              <a:rect l="l" t="t" r="r" b="b"/>
              <a:pathLst>
                <a:path w="9114" h="5178" extrusionOk="0">
                  <a:moveTo>
                    <a:pt x="4536" y="1"/>
                  </a:moveTo>
                  <a:cubicBezTo>
                    <a:pt x="4345" y="1"/>
                    <a:pt x="4141" y="50"/>
                    <a:pt x="3985" y="145"/>
                  </a:cubicBezTo>
                  <a:lnTo>
                    <a:pt x="296" y="2392"/>
                  </a:lnTo>
                  <a:cubicBezTo>
                    <a:pt x="24" y="2558"/>
                    <a:pt x="0" y="2799"/>
                    <a:pt x="241" y="2931"/>
                  </a:cubicBezTo>
                  <a:lnTo>
                    <a:pt x="4199" y="5093"/>
                  </a:lnTo>
                  <a:cubicBezTo>
                    <a:pt x="4302" y="5150"/>
                    <a:pt x="4436" y="5177"/>
                    <a:pt x="4578" y="5177"/>
                  </a:cubicBezTo>
                  <a:cubicBezTo>
                    <a:pt x="4769" y="5177"/>
                    <a:pt x="4973" y="5128"/>
                    <a:pt x="5129" y="5034"/>
                  </a:cubicBezTo>
                  <a:lnTo>
                    <a:pt x="8818" y="2785"/>
                  </a:lnTo>
                  <a:cubicBezTo>
                    <a:pt x="9090" y="2621"/>
                    <a:pt x="9114" y="2379"/>
                    <a:pt x="8873" y="2247"/>
                  </a:cubicBezTo>
                  <a:lnTo>
                    <a:pt x="4915" y="84"/>
                  </a:lnTo>
                  <a:cubicBezTo>
                    <a:pt x="4812"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3492250" y="3339650"/>
              <a:ext cx="227900" cy="129450"/>
            </a:xfrm>
            <a:custGeom>
              <a:avLst/>
              <a:gdLst/>
              <a:ahLst/>
              <a:cxnLst/>
              <a:rect l="l" t="t" r="r" b="b"/>
              <a:pathLst>
                <a:path w="9116" h="5178" extrusionOk="0">
                  <a:moveTo>
                    <a:pt x="4536" y="1"/>
                  </a:moveTo>
                  <a:cubicBezTo>
                    <a:pt x="4346" y="1"/>
                    <a:pt x="4143" y="50"/>
                    <a:pt x="3988" y="145"/>
                  </a:cubicBezTo>
                  <a:lnTo>
                    <a:pt x="298" y="2392"/>
                  </a:lnTo>
                  <a:cubicBezTo>
                    <a:pt x="25" y="2558"/>
                    <a:pt x="1" y="2799"/>
                    <a:pt x="243" y="2931"/>
                  </a:cubicBezTo>
                  <a:lnTo>
                    <a:pt x="4199" y="5093"/>
                  </a:lnTo>
                  <a:cubicBezTo>
                    <a:pt x="4303" y="5150"/>
                    <a:pt x="4438" y="5177"/>
                    <a:pt x="4580" y="5177"/>
                  </a:cubicBezTo>
                  <a:cubicBezTo>
                    <a:pt x="4770" y="5177"/>
                    <a:pt x="4973" y="5128"/>
                    <a:pt x="5129" y="5033"/>
                  </a:cubicBezTo>
                  <a:lnTo>
                    <a:pt x="8819" y="2785"/>
                  </a:lnTo>
                  <a:cubicBezTo>
                    <a:pt x="9091" y="2621"/>
                    <a:pt x="9116" y="2379"/>
                    <a:pt x="8873" y="2247"/>
                  </a:cubicBezTo>
                  <a:lnTo>
                    <a:pt x="4917" y="85"/>
                  </a:lnTo>
                  <a:cubicBezTo>
                    <a:pt x="4814"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3626125" y="3412800"/>
              <a:ext cx="227850" cy="129450"/>
            </a:xfrm>
            <a:custGeom>
              <a:avLst/>
              <a:gdLst/>
              <a:ahLst/>
              <a:cxnLst/>
              <a:rect l="l" t="t" r="r" b="b"/>
              <a:pathLst>
                <a:path w="9114" h="5178" extrusionOk="0">
                  <a:moveTo>
                    <a:pt x="4536" y="0"/>
                  </a:moveTo>
                  <a:cubicBezTo>
                    <a:pt x="4345" y="0"/>
                    <a:pt x="4141" y="50"/>
                    <a:pt x="3985" y="145"/>
                  </a:cubicBezTo>
                  <a:lnTo>
                    <a:pt x="296" y="2392"/>
                  </a:lnTo>
                  <a:cubicBezTo>
                    <a:pt x="24" y="2558"/>
                    <a:pt x="0" y="2799"/>
                    <a:pt x="241" y="2931"/>
                  </a:cubicBezTo>
                  <a:lnTo>
                    <a:pt x="4199" y="5093"/>
                  </a:lnTo>
                  <a:cubicBezTo>
                    <a:pt x="4301" y="5150"/>
                    <a:pt x="4436" y="5177"/>
                    <a:pt x="4578" y="5177"/>
                  </a:cubicBezTo>
                  <a:cubicBezTo>
                    <a:pt x="4769" y="5177"/>
                    <a:pt x="4972" y="5128"/>
                    <a:pt x="5128" y="5033"/>
                  </a:cubicBezTo>
                  <a:lnTo>
                    <a:pt x="8818" y="2785"/>
                  </a:lnTo>
                  <a:cubicBezTo>
                    <a:pt x="9090" y="2620"/>
                    <a:pt x="9114" y="2378"/>
                    <a:pt x="8873" y="2247"/>
                  </a:cubicBezTo>
                  <a:lnTo>
                    <a:pt x="4915" y="83"/>
                  </a:lnTo>
                  <a:cubicBezTo>
                    <a:pt x="4812"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3759925" y="3485925"/>
              <a:ext cx="227900" cy="129450"/>
            </a:xfrm>
            <a:custGeom>
              <a:avLst/>
              <a:gdLst/>
              <a:ahLst/>
              <a:cxnLst/>
              <a:rect l="l" t="t" r="r" b="b"/>
              <a:pathLst>
                <a:path w="9116" h="5178" extrusionOk="0">
                  <a:moveTo>
                    <a:pt x="4537" y="1"/>
                  </a:moveTo>
                  <a:cubicBezTo>
                    <a:pt x="4346" y="1"/>
                    <a:pt x="4142" y="50"/>
                    <a:pt x="3986" y="146"/>
                  </a:cubicBezTo>
                  <a:lnTo>
                    <a:pt x="296" y="2393"/>
                  </a:lnTo>
                  <a:cubicBezTo>
                    <a:pt x="26" y="2559"/>
                    <a:pt x="1" y="2800"/>
                    <a:pt x="243" y="2932"/>
                  </a:cubicBezTo>
                  <a:lnTo>
                    <a:pt x="4199" y="5094"/>
                  </a:lnTo>
                  <a:cubicBezTo>
                    <a:pt x="4302" y="5151"/>
                    <a:pt x="4437" y="5178"/>
                    <a:pt x="4579" y="5178"/>
                  </a:cubicBezTo>
                  <a:cubicBezTo>
                    <a:pt x="4770" y="5178"/>
                    <a:pt x="4973" y="5129"/>
                    <a:pt x="5129" y="5034"/>
                  </a:cubicBezTo>
                  <a:lnTo>
                    <a:pt x="8819" y="2786"/>
                  </a:lnTo>
                  <a:cubicBezTo>
                    <a:pt x="9091" y="2620"/>
                    <a:pt x="9116" y="2379"/>
                    <a:pt x="8873" y="2246"/>
                  </a:cubicBezTo>
                  <a:lnTo>
                    <a:pt x="4917" y="84"/>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3893750" y="3559075"/>
              <a:ext cx="227900" cy="129425"/>
            </a:xfrm>
            <a:custGeom>
              <a:avLst/>
              <a:gdLst/>
              <a:ahLst/>
              <a:cxnLst/>
              <a:rect l="l" t="t" r="r" b="b"/>
              <a:pathLst>
                <a:path w="9116" h="5177" extrusionOk="0">
                  <a:moveTo>
                    <a:pt x="4537" y="0"/>
                  </a:moveTo>
                  <a:cubicBezTo>
                    <a:pt x="4347" y="0"/>
                    <a:pt x="4143" y="50"/>
                    <a:pt x="3987" y="144"/>
                  </a:cubicBezTo>
                  <a:lnTo>
                    <a:pt x="297" y="2393"/>
                  </a:lnTo>
                  <a:cubicBezTo>
                    <a:pt x="26" y="2558"/>
                    <a:pt x="1" y="2800"/>
                    <a:pt x="243" y="2932"/>
                  </a:cubicBezTo>
                  <a:lnTo>
                    <a:pt x="4199" y="5093"/>
                  </a:lnTo>
                  <a:cubicBezTo>
                    <a:pt x="4303" y="5149"/>
                    <a:pt x="4438" y="5176"/>
                    <a:pt x="4580" y="5176"/>
                  </a:cubicBezTo>
                  <a:cubicBezTo>
                    <a:pt x="4771" y="5176"/>
                    <a:pt x="4974" y="5127"/>
                    <a:pt x="5130" y="5033"/>
                  </a:cubicBezTo>
                  <a:lnTo>
                    <a:pt x="8820" y="2784"/>
                  </a:lnTo>
                  <a:cubicBezTo>
                    <a:pt x="9092" y="2620"/>
                    <a:pt x="9116" y="2379"/>
                    <a:pt x="8874" y="2246"/>
                  </a:cubicBezTo>
                  <a:lnTo>
                    <a:pt x="4917" y="84"/>
                  </a:lnTo>
                  <a:cubicBezTo>
                    <a:pt x="4814"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4027600" y="3632225"/>
              <a:ext cx="227900" cy="129450"/>
            </a:xfrm>
            <a:custGeom>
              <a:avLst/>
              <a:gdLst/>
              <a:ahLst/>
              <a:cxnLst/>
              <a:rect l="l" t="t" r="r" b="b"/>
              <a:pathLst>
                <a:path w="9116" h="5178" extrusionOk="0">
                  <a:moveTo>
                    <a:pt x="4536" y="0"/>
                  </a:moveTo>
                  <a:cubicBezTo>
                    <a:pt x="4345" y="0"/>
                    <a:pt x="4142" y="50"/>
                    <a:pt x="3986" y="144"/>
                  </a:cubicBezTo>
                  <a:lnTo>
                    <a:pt x="296" y="2392"/>
                  </a:lnTo>
                  <a:cubicBezTo>
                    <a:pt x="24" y="2558"/>
                    <a:pt x="1" y="2799"/>
                    <a:pt x="243" y="2932"/>
                  </a:cubicBezTo>
                  <a:lnTo>
                    <a:pt x="4199" y="5094"/>
                  </a:lnTo>
                  <a:cubicBezTo>
                    <a:pt x="4302" y="5150"/>
                    <a:pt x="4437" y="5178"/>
                    <a:pt x="4579" y="5178"/>
                  </a:cubicBezTo>
                  <a:cubicBezTo>
                    <a:pt x="4770" y="5178"/>
                    <a:pt x="4973" y="5128"/>
                    <a:pt x="5129" y="5034"/>
                  </a:cubicBezTo>
                  <a:lnTo>
                    <a:pt x="8819" y="2787"/>
                  </a:lnTo>
                  <a:cubicBezTo>
                    <a:pt x="9091" y="2620"/>
                    <a:pt x="9116" y="2379"/>
                    <a:pt x="8873" y="2246"/>
                  </a:cubicBezTo>
                  <a:lnTo>
                    <a:pt x="4917" y="84"/>
                  </a:lnTo>
                  <a:cubicBezTo>
                    <a:pt x="4814" y="28"/>
                    <a:pt x="4679"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4161425" y="3705375"/>
              <a:ext cx="227900" cy="129450"/>
            </a:xfrm>
            <a:custGeom>
              <a:avLst/>
              <a:gdLst/>
              <a:ahLst/>
              <a:cxnLst/>
              <a:rect l="l" t="t" r="r" b="b"/>
              <a:pathLst>
                <a:path w="9116" h="5178" extrusionOk="0">
                  <a:moveTo>
                    <a:pt x="4537" y="0"/>
                  </a:moveTo>
                  <a:cubicBezTo>
                    <a:pt x="4347" y="0"/>
                    <a:pt x="4143" y="50"/>
                    <a:pt x="3987" y="144"/>
                  </a:cubicBezTo>
                  <a:lnTo>
                    <a:pt x="297" y="2392"/>
                  </a:lnTo>
                  <a:cubicBezTo>
                    <a:pt x="25" y="2558"/>
                    <a:pt x="0" y="2799"/>
                    <a:pt x="243" y="2930"/>
                  </a:cubicBezTo>
                  <a:lnTo>
                    <a:pt x="4199" y="5094"/>
                  </a:lnTo>
                  <a:cubicBezTo>
                    <a:pt x="4302" y="5150"/>
                    <a:pt x="4437" y="5177"/>
                    <a:pt x="4579" y="5177"/>
                  </a:cubicBezTo>
                  <a:cubicBezTo>
                    <a:pt x="4770" y="5177"/>
                    <a:pt x="4974" y="5128"/>
                    <a:pt x="5130" y="5032"/>
                  </a:cubicBezTo>
                  <a:lnTo>
                    <a:pt x="8820" y="2785"/>
                  </a:lnTo>
                  <a:cubicBezTo>
                    <a:pt x="9092" y="2620"/>
                    <a:pt x="9115" y="2378"/>
                    <a:pt x="8874" y="2246"/>
                  </a:cubicBezTo>
                  <a:lnTo>
                    <a:pt x="4917" y="84"/>
                  </a:lnTo>
                  <a:cubicBezTo>
                    <a:pt x="4814" y="27"/>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4295275" y="3778525"/>
              <a:ext cx="227875" cy="129450"/>
            </a:xfrm>
            <a:custGeom>
              <a:avLst/>
              <a:gdLst/>
              <a:ahLst/>
              <a:cxnLst/>
              <a:rect l="l" t="t" r="r" b="b"/>
              <a:pathLst>
                <a:path w="9115" h="5178" extrusionOk="0">
                  <a:moveTo>
                    <a:pt x="4536" y="0"/>
                  </a:moveTo>
                  <a:cubicBezTo>
                    <a:pt x="4345" y="0"/>
                    <a:pt x="4142" y="49"/>
                    <a:pt x="3986" y="144"/>
                  </a:cubicBezTo>
                  <a:lnTo>
                    <a:pt x="296" y="2392"/>
                  </a:lnTo>
                  <a:cubicBezTo>
                    <a:pt x="24" y="2557"/>
                    <a:pt x="1" y="2799"/>
                    <a:pt x="242" y="2932"/>
                  </a:cubicBezTo>
                  <a:lnTo>
                    <a:pt x="4199" y="5094"/>
                  </a:lnTo>
                  <a:cubicBezTo>
                    <a:pt x="4302" y="5150"/>
                    <a:pt x="4437" y="5177"/>
                    <a:pt x="4579" y="5177"/>
                  </a:cubicBezTo>
                  <a:cubicBezTo>
                    <a:pt x="4769" y="5177"/>
                    <a:pt x="4973" y="5128"/>
                    <a:pt x="5129" y="5034"/>
                  </a:cubicBezTo>
                  <a:lnTo>
                    <a:pt x="8819" y="2785"/>
                  </a:lnTo>
                  <a:cubicBezTo>
                    <a:pt x="9090" y="2619"/>
                    <a:pt x="9114" y="2378"/>
                    <a:pt x="8873" y="2246"/>
                  </a:cubicBezTo>
                  <a:lnTo>
                    <a:pt x="4917" y="84"/>
                  </a:lnTo>
                  <a:cubicBezTo>
                    <a:pt x="4814" y="27"/>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4429100" y="3851650"/>
              <a:ext cx="391900" cy="219100"/>
            </a:xfrm>
            <a:custGeom>
              <a:avLst/>
              <a:gdLst/>
              <a:ahLst/>
              <a:cxnLst/>
              <a:rect l="l" t="t" r="r" b="b"/>
              <a:pathLst>
                <a:path w="15676" h="8764" extrusionOk="0">
                  <a:moveTo>
                    <a:pt x="4537" y="1"/>
                  </a:moveTo>
                  <a:cubicBezTo>
                    <a:pt x="4346" y="1"/>
                    <a:pt x="4143" y="50"/>
                    <a:pt x="3987" y="145"/>
                  </a:cubicBezTo>
                  <a:lnTo>
                    <a:pt x="297" y="2392"/>
                  </a:lnTo>
                  <a:cubicBezTo>
                    <a:pt x="25" y="2558"/>
                    <a:pt x="0" y="2799"/>
                    <a:pt x="243" y="2933"/>
                  </a:cubicBezTo>
                  <a:lnTo>
                    <a:pt x="10759" y="8680"/>
                  </a:lnTo>
                  <a:cubicBezTo>
                    <a:pt x="10862" y="8736"/>
                    <a:pt x="10997" y="8764"/>
                    <a:pt x="11139" y="8764"/>
                  </a:cubicBezTo>
                  <a:cubicBezTo>
                    <a:pt x="11329" y="8764"/>
                    <a:pt x="11533" y="8714"/>
                    <a:pt x="11688" y="8620"/>
                  </a:cubicBezTo>
                  <a:lnTo>
                    <a:pt x="15378" y="6371"/>
                  </a:lnTo>
                  <a:cubicBezTo>
                    <a:pt x="15650" y="6206"/>
                    <a:pt x="15675" y="5964"/>
                    <a:pt x="15433" y="5832"/>
                  </a:cubicBezTo>
                  <a:lnTo>
                    <a:pt x="4917" y="85"/>
                  </a:lnTo>
                  <a:cubicBezTo>
                    <a:pt x="4813" y="28"/>
                    <a:pt x="4678"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3362825" y="3418500"/>
              <a:ext cx="763225" cy="422000"/>
            </a:xfrm>
            <a:custGeom>
              <a:avLst/>
              <a:gdLst/>
              <a:ahLst/>
              <a:cxnLst/>
              <a:rect l="l" t="t" r="r" b="b"/>
              <a:pathLst>
                <a:path w="30529" h="16880" extrusionOk="0">
                  <a:moveTo>
                    <a:pt x="4537" y="0"/>
                  </a:moveTo>
                  <a:cubicBezTo>
                    <a:pt x="4346" y="0"/>
                    <a:pt x="4142" y="50"/>
                    <a:pt x="3986" y="144"/>
                  </a:cubicBezTo>
                  <a:lnTo>
                    <a:pt x="296" y="2391"/>
                  </a:lnTo>
                  <a:cubicBezTo>
                    <a:pt x="25" y="2557"/>
                    <a:pt x="1" y="2798"/>
                    <a:pt x="242" y="2930"/>
                  </a:cubicBezTo>
                  <a:lnTo>
                    <a:pt x="25612" y="16796"/>
                  </a:lnTo>
                  <a:cubicBezTo>
                    <a:pt x="25715" y="16852"/>
                    <a:pt x="25850" y="16879"/>
                    <a:pt x="25992" y="16879"/>
                  </a:cubicBezTo>
                  <a:cubicBezTo>
                    <a:pt x="26183" y="16879"/>
                    <a:pt x="26387" y="16830"/>
                    <a:pt x="26543" y="16735"/>
                  </a:cubicBezTo>
                  <a:lnTo>
                    <a:pt x="30233" y="14488"/>
                  </a:lnTo>
                  <a:cubicBezTo>
                    <a:pt x="30503" y="14323"/>
                    <a:pt x="30528" y="14081"/>
                    <a:pt x="30287" y="13948"/>
                  </a:cubicBezTo>
                  <a:lnTo>
                    <a:pt x="4917" y="84"/>
                  </a:lnTo>
                  <a:cubicBezTo>
                    <a:pt x="4814"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3065950" y="3256250"/>
              <a:ext cx="227875" cy="129450"/>
            </a:xfrm>
            <a:custGeom>
              <a:avLst/>
              <a:gdLst/>
              <a:ahLst/>
              <a:cxnLst/>
              <a:rect l="l" t="t" r="r" b="b"/>
              <a:pathLst>
                <a:path w="9115" h="5178" extrusionOk="0">
                  <a:moveTo>
                    <a:pt x="4537" y="0"/>
                  </a:moveTo>
                  <a:cubicBezTo>
                    <a:pt x="4346" y="0"/>
                    <a:pt x="4142" y="49"/>
                    <a:pt x="3986" y="144"/>
                  </a:cubicBezTo>
                  <a:lnTo>
                    <a:pt x="298" y="2392"/>
                  </a:lnTo>
                  <a:cubicBezTo>
                    <a:pt x="26" y="2557"/>
                    <a:pt x="1" y="2799"/>
                    <a:pt x="243" y="2930"/>
                  </a:cubicBezTo>
                  <a:lnTo>
                    <a:pt x="4199" y="5094"/>
                  </a:lnTo>
                  <a:cubicBezTo>
                    <a:pt x="4303" y="5150"/>
                    <a:pt x="4437" y="5177"/>
                    <a:pt x="4579" y="5177"/>
                  </a:cubicBezTo>
                  <a:cubicBezTo>
                    <a:pt x="4770" y="5177"/>
                    <a:pt x="4973" y="5128"/>
                    <a:pt x="5129" y="5032"/>
                  </a:cubicBezTo>
                  <a:lnTo>
                    <a:pt x="8819" y="2785"/>
                  </a:lnTo>
                  <a:cubicBezTo>
                    <a:pt x="9091" y="2619"/>
                    <a:pt x="9114" y="2378"/>
                    <a:pt x="8873" y="2246"/>
                  </a:cubicBezTo>
                  <a:lnTo>
                    <a:pt x="4917" y="84"/>
                  </a:lnTo>
                  <a:cubicBezTo>
                    <a:pt x="4814" y="27"/>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3199775" y="3329375"/>
              <a:ext cx="257100" cy="145400"/>
            </a:xfrm>
            <a:custGeom>
              <a:avLst/>
              <a:gdLst/>
              <a:ahLst/>
              <a:cxnLst/>
              <a:rect l="l" t="t" r="r" b="b"/>
              <a:pathLst>
                <a:path w="10284" h="5816" extrusionOk="0">
                  <a:moveTo>
                    <a:pt x="4536" y="1"/>
                  </a:moveTo>
                  <a:cubicBezTo>
                    <a:pt x="4345" y="1"/>
                    <a:pt x="4142" y="50"/>
                    <a:pt x="3986" y="145"/>
                  </a:cubicBezTo>
                  <a:lnTo>
                    <a:pt x="296" y="2392"/>
                  </a:lnTo>
                  <a:cubicBezTo>
                    <a:pt x="24" y="2558"/>
                    <a:pt x="1" y="2799"/>
                    <a:pt x="242" y="2931"/>
                  </a:cubicBezTo>
                  <a:lnTo>
                    <a:pt x="5367" y="5732"/>
                  </a:lnTo>
                  <a:cubicBezTo>
                    <a:pt x="5471" y="5788"/>
                    <a:pt x="5606" y="5815"/>
                    <a:pt x="5747" y="5815"/>
                  </a:cubicBezTo>
                  <a:cubicBezTo>
                    <a:pt x="5938" y="5815"/>
                    <a:pt x="6141" y="5766"/>
                    <a:pt x="6297" y="5672"/>
                  </a:cubicBezTo>
                  <a:lnTo>
                    <a:pt x="9987" y="3423"/>
                  </a:lnTo>
                  <a:cubicBezTo>
                    <a:pt x="10259" y="3259"/>
                    <a:pt x="10284" y="3018"/>
                    <a:pt x="10041" y="2885"/>
                  </a:cubicBezTo>
                  <a:lnTo>
                    <a:pt x="4917" y="85"/>
                  </a:lnTo>
                  <a:cubicBezTo>
                    <a:pt x="4814"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4195050" y="3873300"/>
              <a:ext cx="227875" cy="129450"/>
            </a:xfrm>
            <a:custGeom>
              <a:avLst/>
              <a:gdLst/>
              <a:ahLst/>
              <a:cxnLst/>
              <a:rect l="l" t="t" r="r" b="b"/>
              <a:pathLst>
                <a:path w="9115" h="5178" extrusionOk="0">
                  <a:moveTo>
                    <a:pt x="4536" y="1"/>
                  </a:moveTo>
                  <a:cubicBezTo>
                    <a:pt x="4345" y="1"/>
                    <a:pt x="4142" y="50"/>
                    <a:pt x="3986" y="144"/>
                  </a:cubicBezTo>
                  <a:lnTo>
                    <a:pt x="296" y="2393"/>
                  </a:lnTo>
                  <a:cubicBezTo>
                    <a:pt x="24" y="2557"/>
                    <a:pt x="1" y="2800"/>
                    <a:pt x="242" y="2931"/>
                  </a:cubicBezTo>
                  <a:lnTo>
                    <a:pt x="4199" y="5094"/>
                  </a:lnTo>
                  <a:cubicBezTo>
                    <a:pt x="4302" y="5151"/>
                    <a:pt x="4436" y="5178"/>
                    <a:pt x="4578" y="5178"/>
                  </a:cubicBezTo>
                  <a:cubicBezTo>
                    <a:pt x="4769" y="5178"/>
                    <a:pt x="4973" y="5128"/>
                    <a:pt x="5129" y="5033"/>
                  </a:cubicBezTo>
                  <a:lnTo>
                    <a:pt x="8819" y="2786"/>
                  </a:lnTo>
                  <a:cubicBezTo>
                    <a:pt x="9090" y="2620"/>
                    <a:pt x="9114" y="2379"/>
                    <a:pt x="8873" y="2246"/>
                  </a:cubicBezTo>
                  <a:lnTo>
                    <a:pt x="4916" y="84"/>
                  </a:lnTo>
                  <a:cubicBezTo>
                    <a:pt x="4813"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4032000" y="3784200"/>
              <a:ext cx="257100" cy="145400"/>
            </a:xfrm>
            <a:custGeom>
              <a:avLst/>
              <a:gdLst/>
              <a:ahLst/>
              <a:cxnLst/>
              <a:rect l="l" t="t" r="r" b="b"/>
              <a:pathLst>
                <a:path w="10284" h="5816" extrusionOk="0">
                  <a:moveTo>
                    <a:pt x="4536" y="0"/>
                  </a:moveTo>
                  <a:cubicBezTo>
                    <a:pt x="4345" y="0"/>
                    <a:pt x="4141" y="50"/>
                    <a:pt x="3986" y="144"/>
                  </a:cubicBezTo>
                  <a:lnTo>
                    <a:pt x="296" y="2392"/>
                  </a:lnTo>
                  <a:cubicBezTo>
                    <a:pt x="24" y="2558"/>
                    <a:pt x="0" y="2799"/>
                    <a:pt x="241" y="2932"/>
                  </a:cubicBezTo>
                  <a:lnTo>
                    <a:pt x="5367" y="5732"/>
                  </a:lnTo>
                  <a:cubicBezTo>
                    <a:pt x="5470" y="5788"/>
                    <a:pt x="5606" y="5816"/>
                    <a:pt x="5749" y="5816"/>
                  </a:cubicBezTo>
                  <a:cubicBezTo>
                    <a:pt x="5939" y="5816"/>
                    <a:pt x="6141" y="5767"/>
                    <a:pt x="6297" y="5672"/>
                  </a:cubicBezTo>
                  <a:lnTo>
                    <a:pt x="9986" y="3424"/>
                  </a:lnTo>
                  <a:cubicBezTo>
                    <a:pt x="10258" y="3258"/>
                    <a:pt x="10283" y="3017"/>
                    <a:pt x="10041" y="2884"/>
                  </a:cubicBezTo>
                  <a:lnTo>
                    <a:pt x="4917" y="84"/>
                  </a:lnTo>
                  <a:cubicBezTo>
                    <a:pt x="4813"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2664425" y="3036800"/>
              <a:ext cx="227900" cy="129450"/>
            </a:xfrm>
            <a:custGeom>
              <a:avLst/>
              <a:gdLst/>
              <a:ahLst/>
              <a:cxnLst/>
              <a:rect l="l" t="t" r="r" b="b"/>
              <a:pathLst>
                <a:path w="9116" h="5178" extrusionOk="0">
                  <a:moveTo>
                    <a:pt x="4538" y="0"/>
                  </a:moveTo>
                  <a:cubicBezTo>
                    <a:pt x="4346" y="0"/>
                    <a:pt x="4142" y="50"/>
                    <a:pt x="3986" y="146"/>
                  </a:cubicBezTo>
                  <a:lnTo>
                    <a:pt x="298" y="2393"/>
                  </a:lnTo>
                  <a:cubicBezTo>
                    <a:pt x="26" y="2558"/>
                    <a:pt x="1" y="2800"/>
                    <a:pt x="243" y="2932"/>
                  </a:cubicBezTo>
                  <a:lnTo>
                    <a:pt x="4199" y="5094"/>
                  </a:lnTo>
                  <a:cubicBezTo>
                    <a:pt x="4303" y="5150"/>
                    <a:pt x="4437" y="5178"/>
                    <a:pt x="4579" y="5178"/>
                  </a:cubicBezTo>
                  <a:cubicBezTo>
                    <a:pt x="4770" y="5178"/>
                    <a:pt x="4973" y="5128"/>
                    <a:pt x="5129" y="5033"/>
                  </a:cubicBezTo>
                  <a:lnTo>
                    <a:pt x="8819" y="2786"/>
                  </a:lnTo>
                  <a:cubicBezTo>
                    <a:pt x="9091" y="2620"/>
                    <a:pt x="9116" y="2379"/>
                    <a:pt x="8873" y="2248"/>
                  </a:cubicBezTo>
                  <a:lnTo>
                    <a:pt x="4917" y="84"/>
                  </a:lnTo>
                  <a:cubicBezTo>
                    <a:pt x="4814" y="28"/>
                    <a:pt x="4679" y="0"/>
                    <a:pt x="4538"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2798300" y="3109950"/>
              <a:ext cx="227850" cy="129425"/>
            </a:xfrm>
            <a:custGeom>
              <a:avLst/>
              <a:gdLst/>
              <a:ahLst/>
              <a:cxnLst/>
              <a:rect l="l" t="t" r="r" b="b"/>
              <a:pathLst>
                <a:path w="9114" h="5177" extrusionOk="0">
                  <a:moveTo>
                    <a:pt x="4536" y="0"/>
                  </a:moveTo>
                  <a:cubicBezTo>
                    <a:pt x="4345" y="0"/>
                    <a:pt x="4141" y="50"/>
                    <a:pt x="3985" y="144"/>
                  </a:cubicBezTo>
                  <a:lnTo>
                    <a:pt x="296" y="2392"/>
                  </a:lnTo>
                  <a:cubicBezTo>
                    <a:pt x="24" y="2558"/>
                    <a:pt x="0" y="2799"/>
                    <a:pt x="241" y="2932"/>
                  </a:cubicBezTo>
                  <a:lnTo>
                    <a:pt x="4199" y="5094"/>
                  </a:lnTo>
                  <a:cubicBezTo>
                    <a:pt x="4301" y="5150"/>
                    <a:pt x="4436" y="5177"/>
                    <a:pt x="4578" y="5177"/>
                  </a:cubicBezTo>
                  <a:cubicBezTo>
                    <a:pt x="4769" y="5177"/>
                    <a:pt x="4972" y="5128"/>
                    <a:pt x="5128" y="5033"/>
                  </a:cubicBezTo>
                  <a:lnTo>
                    <a:pt x="8818" y="2786"/>
                  </a:lnTo>
                  <a:cubicBezTo>
                    <a:pt x="9090" y="2620"/>
                    <a:pt x="9114" y="2378"/>
                    <a:pt x="8872" y="2246"/>
                  </a:cubicBezTo>
                  <a:lnTo>
                    <a:pt x="4915" y="84"/>
                  </a:lnTo>
                  <a:cubicBezTo>
                    <a:pt x="4812" y="28"/>
                    <a:pt x="4677"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2932100" y="3183100"/>
              <a:ext cx="227900" cy="129450"/>
            </a:xfrm>
            <a:custGeom>
              <a:avLst/>
              <a:gdLst/>
              <a:ahLst/>
              <a:cxnLst/>
              <a:rect l="l" t="t" r="r" b="b"/>
              <a:pathLst>
                <a:path w="9116" h="5178" extrusionOk="0">
                  <a:moveTo>
                    <a:pt x="4537" y="0"/>
                  </a:moveTo>
                  <a:cubicBezTo>
                    <a:pt x="4345" y="0"/>
                    <a:pt x="4142" y="50"/>
                    <a:pt x="3986" y="144"/>
                  </a:cubicBezTo>
                  <a:lnTo>
                    <a:pt x="298" y="2392"/>
                  </a:lnTo>
                  <a:cubicBezTo>
                    <a:pt x="24" y="2557"/>
                    <a:pt x="1" y="2799"/>
                    <a:pt x="243" y="2932"/>
                  </a:cubicBezTo>
                  <a:lnTo>
                    <a:pt x="4199" y="5094"/>
                  </a:lnTo>
                  <a:cubicBezTo>
                    <a:pt x="4303" y="5150"/>
                    <a:pt x="4437" y="5177"/>
                    <a:pt x="4579" y="5177"/>
                  </a:cubicBezTo>
                  <a:cubicBezTo>
                    <a:pt x="4769" y="5177"/>
                    <a:pt x="4973" y="5128"/>
                    <a:pt x="5129" y="5032"/>
                  </a:cubicBezTo>
                  <a:lnTo>
                    <a:pt x="8819" y="2785"/>
                  </a:lnTo>
                  <a:cubicBezTo>
                    <a:pt x="9091" y="2621"/>
                    <a:pt x="9116" y="2378"/>
                    <a:pt x="8873" y="2246"/>
                  </a:cubicBezTo>
                  <a:lnTo>
                    <a:pt x="4917" y="84"/>
                  </a:lnTo>
                  <a:cubicBezTo>
                    <a:pt x="4814" y="27"/>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4328875" y="3946425"/>
              <a:ext cx="362650" cy="203125"/>
            </a:xfrm>
            <a:custGeom>
              <a:avLst/>
              <a:gdLst/>
              <a:ahLst/>
              <a:cxnLst/>
              <a:rect l="l" t="t" r="r" b="b"/>
              <a:pathLst>
                <a:path w="14506" h="8125" extrusionOk="0">
                  <a:moveTo>
                    <a:pt x="4536" y="1"/>
                  </a:moveTo>
                  <a:cubicBezTo>
                    <a:pt x="4345" y="1"/>
                    <a:pt x="4141" y="50"/>
                    <a:pt x="3986" y="145"/>
                  </a:cubicBezTo>
                  <a:lnTo>
                    <a:pt x="296" y="2392"/>
                  </a:lnTo>
                  <a:cubicBezTo>
                    <a:pt x="24" y="2558"/>
                    <a:pt x="0" y="2799"/>
                    <a:pt x="241" y="2932"/>
                  </a:cubicBezTo>
                  <a:lnTo>
                    <a:pt x="9591" y="8040"/>
                  </a:lnTo>
                  <a:cubicBezTo>
                    <a:pt x="9693" y="8097"/>
                    <a:pt x="9828" y="8124"/>
                    <a:pt x="9970" y="8124"/>
                  </a:cubicBezTo>
                  <a:cubicBezTo>
                    <a:pt x="10161" y="8124"/>
                    <a:pt x="10364" y="8075"/>
                    <a:pt x="10520" y="7981"/>
                  </a:cubicBezTo>
                  <a:lnTo>
                    <a:pt x="14210" y="5732"/>
                  </a:lnTo>
                  <a:cubicBezTo>
                    <a:pt x="14482" y="5568"/>
                    <a:pt x="14506" y="5326"/>
                    <a:pt x="14264" y="5194"/>
                  </a:cubicBezTo>
                  <a:lnTo>
                    <a:pt x="4915" y="84"/>
                  </a:lnTo>
                  <a:cubicBezTo>
                    <a:pt x="4812"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5111975" y="3654775"/>
              <a:ext cx="181525" cy="101200"/>
            </a:xfrm>
            <a:custGeom>
              <a:avLst/>
              <a:gdLst/>
              <a:ahLst/>
              <a:cxnLst/>
              <a:rect l="l" t="t" r="r" b="b"/>
              <a:pathLst>
                <a:path w="7261" h="4048" extrusionOk="0">
                  <a:moveTo>
                    <a:pt x="2683" y="0"/>
                  </a:moveTo>
                  <a:cubicBezTo>
                    <a:pt x="2492" y="0"/>
                    <a:pt x="2288" y="50"/>
                    <a:pt x="2132" y="145"/>
                  </a:cubicBezTo>
                  <a:lnTo>
                    <a:pt x="296" y="1262"/>
                  </a:lnTo>
                  <a:cubicBezTo>
                    <a:pt x="25" y="1428"/>
                    <a:pt x="1" y="1669"/>
                    <a:pt x="243" y="1801"/>
                  </a:cubicBezTo>
                  <a:lnTo>
                    <a:pt x="4199" y="3963"/>
                  </a:lnTo>
                  <a:cubicBezTo>
                    <a:pt x="4302" y="4020"/>
                    <a:pt x="4437" y="4047"/>
                    <a:pt x="4579" y="4047"/>
                  </a:cubicBezTo>
                  <a:cubicBezTo>
                    <a:pt x="4770" y="4047"/>
                    <a:pt x="4973" y="3998"/>
                    <a:pt x="5129" y="3903"/>
                  </a:cubicBezTo>
                  <a:lnTo>
                    <a:pt x="6964" y="2785"/>
                  </a:lnTo>
                  <a:cubicBezTo>
                    <a:pt x="7235" y="2620"/>
                    <a:pt x="7261" y="2378"/>
                    <a:pt x="7018" y="2246"/>
                  </a:cubicBezTo>
                  <a:lnTo>
                    <a:pt x="3062" y="84"/>
                  </a:lnTo>
                  <a:cubicBezTo>
                    <a:pt x="2959" y="28"/>
                    <a:pt x="2824" y="0"/>
                    <a:pt x="2683"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4978175" y="3581650"/>
              <a:ext cx="181475" cy="101175"/>
            </a:xfrm>
            <a:custGeom>
              <a:avLst/>
              <a:gdLst/>
              <a:ahLst/>
              <a:cxnLst/>
              <a:rect l="l" t="t" r="r" b="b"/>
              <a:pathLst>
                <a:path w="7259" h="4047" extrusionOk="0">
                  <a:moveTo>
                    <a:pt x="2680" y="1"/>
                  </a:moveTo>
                  <a:cubicBezTo>
                    <a:pt x="2490" y="1"/>
                    <a:pt x="2286" y="50"/>
                    <a:pt x="2130" y="144"/>
                  </a:cubicBezTo>
                  <a:lnTo>
                    <a:pt x="296" y="1262"/>
                  </a:lnTo>
                  <a:cubicBezTo>
                    <a:pt x="24" y="1427"/>
                    <a:pt x="0" y="1668"/>
                    <a:pt x="241" y="1800"/>
                  </a:cubicBezTo>
                  <a:lnTo>
                    <a:pt x="4199" y="3964"/>
                  </a:lnTo>
                  <a:cubicBezTo>
                    <a:pt x="4302" y="4020"/>
                    <a:pt x="4436" y="4047"/>
                    <a:pt x="4578" y="4047"/>
                  </a:cubicBezTo>
                  <a:cubicBezTo>
                    <a:pt x="4769" y="4047"/>
                    <a:pt x="4973" y="3998"/>
                    <a:pt x="5129" y="3902"/>
                  </a:cubicBezTo>
                  <a:lnTo>
                    <a:pt x="6963" y="2786"/>
                  </a:lnTo>
                  <a:cubicBezTo>
                    <a:pt x="7235" y="2620"/>
                    <a:pt x="7258" y="2379"/>
                    <a:pt x="7017" y="2246"/>
                  </a:cubicBezTo>
                  <a:lnTo>
                    <a:pt x="3060" y="84"/>
                  </a:lnTo>
                  <a:cubicBezTo>
                    <a:pt x="2957" y="28"/>
                    <a:pt x="2822" y="1"/>
                    <a:pt x="2680"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4844325" y="3508500"/>
              <a:ext cx="181500" cy="101200"/>
            </a:xfrm>
            <a:custGeom>
              <a:avLst/>
              <a:gdLst/>
              <a:ahLst/>
              <a:cxnLst/>
              <a:rect l="l" t="t" r="r" b="b"/>
              <a:pathLst>
                <a:path w="7260" h="4048" extrusionOk="0">
                  <a:moveTo>
                    <a:pt x="2682" y="0"/>
                  </a:moveTo>
                  <a:cubicBezTo>
                    <a:pt x="2491" y="0"/>
                    <a:pt x="2287" y="49"/>
                    <a:pt x="2131" y="145"/>
                  </a:cubicBezTo>
                  <a:lnTo>
                    <a:pt x="297" y="1261"/>
                  </a:lnTo>
                  <a:cubicBezTo>
                    <a:pt x="24" y="1427"/>
                    <a:pt x="0" y="1668"/>
                    <a:pt x="243" y="1802"/>
                  </a:cubicBezTo>
                  <a:lnTo>
                    <a:pt x="4199" y="3964"/>
                  </a:lnTo>
                  <a:cubicBezTo>
                    <a:pt x="4301" y="4020"/>
                    <a:pt x="4436" y="4048"/>
                    <a:pt x="4577" y="4048"/>
                  </a:cubicBezTo>
                  <a:cubicBezTo>
                    <a:pt x="4768" y="4048"/>
                    <a:pt x="4972" y="3998"/>
                    <a:pt x="5128" y="3903"/>
                  </a:cubicBezTo>
                  <a:lnTo>
                    <a:pt x="6963" y="2786"/>
                  </a:lnTo>
                  <a:cubicBezTo>
                    <a:pt x="7235" y="2620"/>
                    <a:pt x="7260" y="2379"/>
                    <a:pt x="7017" y="2247"/>
                  </a:cubicBezTo>
                  <a:lnTo>
                    <a:pt x="3063" y="83"/>
                  </a:lnTo>
                  <a:cubicBezTo>
                    <a:pt x="2959" y="27"/>
                    <a:pt x="2824" y="0"/>
                    <a:pt x="2682"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4710500" y="3435350"/>
              <a:ext cx="181475" cy="101200"/>
            </a:xfrm>
            <a:custGeom>
              <a:avLst/>
              <a:gdLst/>
              <a:ahLst/>
              <a:cxnLst/>
              <a:rect l="l" t="t" r="r" b="b"/>
              <a:pathLst>
                <a:path w="7259" h="4048" extrusionOk="0">
                  <a:moveTo>
                    <a:pt x="2681" y="1"/>
                  </a:moveTo>
                  <a:cubicBezTo>
                    <a:pt x="2490" y="1"/>
                    <a:pt x="2286" y="50"/>
                    <a:pt x="2130" y="145"/>
                  </a:cubicBezTo>
                  <a:lnTo>
                    <a:pt x="296" y="1261"/>
                  </a:lnTo>
                  <a:cubicBezTo>
                    <a:pt x="24" y="1427"/>
                    <a:pt x="0" y="1668"/>
                    <a:pt x="241" y="1801"/>
                  </a:cubicBezTo>
                  <a:lnTo>
                    <a:pt x="4199" y="3964"/>
                  </a:lnTo>
                  <a:cubicBezTo>
                    <a:pt x="4302" y="4020"/>
                    <a:pt x="4436" y="4047"/>
                    <a:pt x="4578" y="4047"/>
                  </a:cubicBezTo>
                  <a:cubicBezTo>
                    <a:pt x="4769" y="4047"/>
                    <a:pt x="4973" y="3998"/>
                    <a:pt x="5129" y="3903"/>
                  </a:cubicBezTo>
                  <a:lnTo>
                    <a:pt x="6963" y="2786"/>
                  </a:lnTo>
                  <a:cubicBezTo>
                    <a:pt x="7235" y="2620"/>
                    <a:pt x="7259" y="2379"/>
                    <a:pt x="7017" y="2247"/>
                  </a:cubicBezTo>
                  <a:lnTo>
                    <a:pt x="3061" y="85"/>
                  </a:lnTo>
                  <a:cubicBezTo>
                    <a:pt x="2958" y="28"/>
                    <a:pt x="2823" y="1"/>
                    <a:pt x="2681"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4576650" y="3362200"/>
              <a:ext cx="181500" cy="101200"/>
            </a:xfrm>
            <a:custGeom>
              <a:avLst/>
              <a:gdLst/>
              <a:ahLst/>
              <a:cxnLst/>
              <a:rect l="l" t="t" r="r" b="b"/>
              <a:pathLst>
                <a:path w="7260" h="4048" extrusionOk="0">
                  <a:moveTo>
                    <a:pt x="2680" y="1"/>
                  </a:moveTo>
                  <a:cubicBezTo>
                    <a:pt x="2490" y="1"/>
                    <a:pt x="2287" y="50"/>
                    <a:pt x="2132" y="145"/>
                  </a:cubicBezTo>
                  <a:lnTo>
                    <a:pt x="297" y="1263"/>
                  </a:lnTo>
                  <a:cubicBezTo>
                    <a:pt x="25" y="1427"/>
                    <a:pt x="0" y="1670"/>
                    <a:pt x="243" y="1801"/>
                  </a:cubicBezTo>
                  <a:lnTo>
                    <a:pt x="4199" y="3964"/>
                  </a:lnTo>
                  <a:cubicBezTo>
                    <a:pt x="4302" y="4020"/>
                    <a:pt x="4437" y="4047"/>
                    <a:pt x="4579" y="4047"/>
                  </a:cubicBezTo>
                  <a:cubicBezTo>
                    <a:pt x="4769" y="4047"/>
                    <a:pt x="4973" y="3998"/>
                    <a:pt x="5129" y="3903"/>
                  </a:cubicBezTo>
                  <a:lnTo>
                    <a:pt x="6964" y="2786"/>
                  </a:lnTo>
                  <a:cubicBezTo>
                    <a:pt x="7236" y="2620"/>
                    <a:pt x="7260" y="2379"/>
                    <a:pt x="7019" y="2247"/>
                  </a:cubicBezTo>
                  <a:lnTo>
                    <a:pt x="3061" y="85"/>
                  </a:lnTo>
                  <a:cubicBezTo>
                    <a:pt x="2958" y="28"/>
                    <a:pt x="2823" y="1"/>
                    <a:pt x="2680"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4442825" y="3289075"/>
              <a:ext cx="181525" cy="101175"/>
            </a:xfrm>
            <a:custGeom>
              <a:avLst/>
              <a:gdLst/>
              <a:ahLst/>
              <a:cxnLst/>
              <a:rect l="l" t="t" r="r" b="b"/>
              <a:pathLst>
                <a:path w="7261" h="4047" extrusionOk="0">
                  <a:moveTo>
                    <a:pt x="2681" y="0"/>
                  </a:moveTo>
                  <a:cubicBezTo>
                    <a:pt x="2490" y="0"/>
                    <a:pt x="2286" y="50"/>
                    <a:pt x="2130" y="144"/>
                  </a:cubicBezTo>
                  <a:lnTo>
                    <a:pt x="296" y="1262"/>
                  </a:lnTo>
                  <a:cubicBezTo>
                    <a:pt x="26" y="1428"/>
                    <a:pt x="0" y="1669"/>
                    <a:pt x="242" y="1801"/>
                  </a:cubicBezTo>
                  <a:lnTo>
                    <a:pt x="4199" y="3963"/>
                  </a:lnTo>
                  <a:cubicBezTo>
                    <a:pt x="4302" y="4020"/>
                    <a:pt x="4436" y="4047"/>
                    <a:pt x="4578" y="4047"/>
                  </a:cubicBezTo>
                  <a:cubicBezTo>
                    <a:pt x="4769" y="4047"/>
                    <a:pt x="4973" y="3997"/>
                    <a:pt x="5129" y="3902"/>
                  </a:cubicBezTo>
                  <a:lnTo>
                    <a:pt x="6963" y="2785"/>
                  </a:lnTo>
                  <a:cubicBezTo>
                    <a:pt x="7235" y="2620"/>
                    <a:pt x="7260" y="2378"/>
                    <a:pt x="7018" y="2246"/>
                  </a:cubicBezTo>
                  <a:lnTo>
                    <a:pt x="3062" y="84"/>
                  </a:lnTo>
                  <a:cubicBezTo>
                    <a:pt x="2958" y="27"/>
                    <a:pt x="2823" y="0"/>
                    <a:pt x="2681"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4308975" y="3215925"/>
              <a:ext cx="181500" cy="101200"/>
            </a:xfrm>
            <a:custGeom>
              <a:avLst/>
              <a:gdLst/>
              <a:ahLst/>
              <a:cxnLst/>
              <a:rect l="l" t="t" r="r" b="b"/>
              <a:pathLst>
                <a:path w="7260" h="4048" extrusionOk="0">
                  <a:moveTo>
                    <a:pt x="2681" y="0"/>
                  </a:moveTo>
                  <a:cubicBezTo>
                    <a:pt x="2491" y="0"/>
                    <a:pt x="2288" y="50"/>
                    <a:pt x="2132" y="144"/>
                  </a:cubicBezTo>
                  <a:lnTo>
                    <a:pt x="297" y="1262"/>
                  </a:lnTo>
                  <a:cubicBezTo>
                    <a:pt x="25" y="1428"/>
                    <a:pt x="0" y="1669"/>
                    <a:pt x="243" y="1801"/>
                  </a:cubicBezTo>
                  <a:lnTo>
                    <a:pt x="4199" y="3963"/>
                  </a:lnTo>
                  <a:cubicBezTo>
                    <a:pt x="4302" y="4020"/>
                    <a:pt x="4437" y="4047"/>
                    <a:pt x="4579" y="4047"/>
                  </a:cubicBezTo>
                  <a:cubicBezTo>
                    <a:pt x="4770" y="4047"/>
                    <a:pt x="4973" y="3997"/>
                    <a:pt x="5129" y="3902"/>
                  </a:cubicBezTo>
                  <a:lnTo>
                    <a:pt x="6964" y="2786"/>
                  </a:lnTo>
                  <a:cubicBezTo>
                    <a:pt x="7236" y="2620"/>
                    <a:pt x="7260" y="2378"/>
                    <a:pt x="7017" y="2246"/>
                  </a:cubicBezTo>
                  <a:lnTo>
                    <a:pt x="3061" y="84"/>
                  </a:lnTo>
                  <a:cubicBezTo>
                    <a:pt x="2958" y="28"/>
                    <a:pt x="2823" y="0"/>
                    <a:pt x="2681"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4175150" y="3142775"/>
              <a:ext cx="181525" cy="101200"/>
            </a:xfrm>
            <a:custGeom>
              <a:avLst/>
              <a:gdLst/>
              <a:ahLst/>
              <a:cxnLst/>
              <a:rect l="l" t="t" r="r" b="b"/>
              <a:pathLst>
                <a:path w="7261" h="4048" extrusionOk="0">
                  <a:moveTo>
                    <a:pt x="2682" y="0"/>
                  </a:moveTo>
                  <a:cubicBezTo>
                    <a:pt x="2491" y="0"/>
                    <a:pt x="2288" y="50"/>
                    <a:pt x="2132" y="144"/>
                  </a:cubicBezTo>
                  <a:lnTo>
                    <a:pt x="296" y="1262"/>
                  </a:lnTo>
                  <a:cubicBezTo>
                    <a:pt x="24" y="1428"/>
                    <a:pt x="1" y="1669"/>
                    <a:pt x="243" y="1801"/>
                  </a:cubicBezTo>
                  <a:lnTo>
                    <a:pt x="4199" y="3963"/>
                  </a:lnTo>
                  <a:cubicBezTo>
                    <a:pt x="4302" y="4020"/>
                    <a:pt x="4437" y="4047"/>
                    <a:pt x="4579" y="4047"/>
                  </a:cubicBezTo>
                  <a:cubicBezTo>
                    <a:pt x="4769" y="4047"/>
                    <a:pt x="4973" y="3998"/>
                    <a:pt x="5129" y="3904"/>
                  </a:cubicBezTo>
                  <a:lnTo>
                    <a:pt x="6963" y="2786"/>
                  </a:lnTo>
                  <a:cubicBezTo>
                    <a:pt x="7235" y="2620"/>
                    <a:pt x="7260" y="2379"/>
                    <a:pt x="7018" y="2246"/>
                  </a:cubicBezTo>
                  <a:lnTo>
                    <a:pt x="3062" y="84"/>
                  </a:lnTo>
                  <a:cubicBezTo>
                    <a:pt x="2958" y="28"/>
                    <a:pt x="2823" y="0"/>
                    <a:pt x="2682"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4041325" y="3069650"/>
              <a:ext cx="181500" cy="101175"/>
            </a:xfrm>
            <a:custGeom>
              <a:avLst/>
              <a:gdLst/>
              <a:ahLst/>
              <a:cxnLst/>
              <a:rect l="l" t="t" r="r" b="b"/>
              <a:pathLst>
                <a:path w="7260" h="4047" extrusionOk="0">
                  <a:moveTo>
                    <a:pt x="2681" y="1"/>
                  </a:moveTo>
                  <a:cubicBezTo>
                    <a:pt x="2490" y="1"/>
                    <a:pt x="2287" y="50"/>
                    <a:pt x="2131" y="145"/>
                  </a:cubicBezTo>
                  <a:lnTo>
                    <a:pt x="296" y="1261"/>
                  </a:lnTo>
                  <a:cubicBezTo>
                    <a:pt x="25" y="1427"/>
                    <a:pt x="1" y="1668"/>
                    <a:pt x="242" y="1801"/>
                  </a:cubicBezTo>
                  <a:lnTo>
                    <a:pt x="4199" y="3963"/>
                  </a:lnTo>
                  <a:cubicBezTo>
                    <a:pt x="4302" y="4019"/>
                    <a:pt x="4437" y="4046"/>
                    <a:pt x="4579" y="4046"/>
                  </a:cubicBezTo>
                  <a:cubicBezTo>
                    <a:pt x="4770" y="4046"/>
                    <a:pt x="4973" y="3997"/>
                    <a:pt x="5129" y="3903"/>
                  </a:cubicBezTo>
                  <a:lnTo>
                    <a:pt x="6964" y="2785"/>
                  </a:lnTo>
                  <a:cubicBezTo>
                    <a:pt x="7235" y="2619"/>
                    <a:pt x="7259" y="2378"/>
                    <a:pt x="7018" y="2245"/>
                  </a:cubicBezTo>
                  <a:lnTo>
                    <a:pt x="3061" y="85"/>
                  </a:lnTo>
                  <a:cubicBezTo>
                    <a:pt x="2958" y="28"/>
                    <a:pt x="2823" y="1"/>
                    <a:pt x="2681"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3"/>
            <p:cNvSpPr/>
            <p:nvPr/>
          </p:nvSpPr>
          <p:spPr>
            <a:xfrm>
              <a:off x="3907475" y="2996500"/>
              <a:ext cx="181525" cy="101175"/>
            </a:xfrm>
            <a:custGeom>
              <a:avLst/>
              <a:gdLst/>
              <a:ahLst/>
              <a:cxnLst/>
              <a:rect l="l" t="t" r="r" b="b"/>
              <a:pathLst>
                <a:path w="7261" h="4047" extrusionOk="0">
                  <a:moveTo>
                    <a:pt x="2682" y="0"/>
                  </a:moveTo>
                  <a:cubicBezTo>
                    <a:pt x="2491" y="0"/>
                    <a:pt x="2288" y="50"/>
                    <a:pt x="2132" y="145"/>
                  </a:cubicBezTo>
                  <a:lnTo>
                    <a:pt x="298" y="1261"/>
                  </a:lnTo>
                  <a:cubicBezTo>
                    <a:pt x="24" y="1427"/>
                    <a:pt x="1" y="1668"/>
                    <a:pt x="243" y="1801"/>
                  </a:cubicBezTo>
                  <a:lnTo>
                    <a:pt x="4199" y="3963"/>
                  </a:lnTo>
                  <a:cubicBezTo>
                    <a:pt x="4303" y="4019"/>
                    <a:pt x="4439" y="4047"/>
                    <a:pt x="4581" y="4047"/>
                  </a:cubicBezTo>
                  <a:cubicBezTo>
                    <a:pt x="4771" y="4047"/>
                    <a:pt x="4974" y="3998"/>
                    <a:pt x="5129" y="3903"/>
                  </a:cubicBezTo>
                  <a:lnTo>
                    <a:pt x="6963" y="2785"/>
                  </a:lnTo>
                  <a:cubicBezTo>
                    <a:pt x="7235" y="2620"/>
                    <a:pt x="7260" y="2378"/>
                    <a:pt x="7018" y="2247"/>
                  </a:cubicBezTo>
                  <a:lnTo>
                    <a:pt x="3062" y="83"/>
                  </a:lnTo>
                  <a:cubicBezTo>
                    <a:pt x="2958" y="28"/>
                    <a:pt x="2824" y="0"/>
                    <a:pt x="2682"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3"/>
            <p:cNvSpPr/>
            <p:nvPr/>
          </p:nvSpPr>
          <p:spPr>
            <a:xfrm>
              <a:off x="3773675" y="2923350"/>
              <a:ext cx="181475" cy="101175"/>
            </a:xfrm>
            <a:custGeom>
              <a:avLst/>
              <a:gdLst/>
              <a:ahLst/>
              <a:cxnLst/>
              <a:rect l="l" t="t" r="r" b="b"/>
              <a:pathLst>
                <a:path w="7259" h="4047" extrusionOk="0">
                  <a:moveTo>
                    <a:pt x="2680" y="0"/>
                  </a:moveTo>
                  <a:cubicBezTo>
                    <a:pt x="2489" y="0"/>
                    <a:pt x="2286" y="50"/>
                    <a:pt x="2130" y="145"/>
                  </a:cubicBezTo>
                  <a:lnTo>
                    <a:pt x="296" y="1261"/>
                  </a:lnTo>
                  <a:cubicBezTo>
                    <a:pt x="24" y="1427"/>
                    <a:pt x="0" y="1668"/>
                    <a:pt x="241" y="1801"/>
                  </a:cubicBezTo>
                  <a:lnTo>
                    <a:pt x="4199" y="3963"/>
                  </a:lnTo>
                  <a:cubicBezTo>
                    <a:pt x="4301" y="4019"/>
                    <a:pt x="4436" y="4047"/>
                    <a:pt x="4578" y="4047"/>
                  </a:cubicBezTo>
                  <a:cubicBezTo>
                    <a:pt x="4769" y="4047"/>
                    <a:pt x="4972" y="3997"/>
                    <a:pt x="5128" y="3903"/>
                  </a:cubicBezTo>
                  <a:lnTo>
                    <a:pt x="6963" y="2786"/>
                  </a:lnTo>
                  <a:cubicBezTo>
                    <a:pt x="7235" y="2620"/>
                    <a:pt x="7258" y="2379"/>
                    <a:pt x="7017" y="2247"/>
                  </a:cubicBezTo>
                  <a:lnTo>
                    <a:pt x="3060" y="83"/>
                  </a:lnTo>
                  <a:cubicBezTo>
                    <a:pt x="2957" y="28"/>
                    <a:pt x="2822" y="0"/>
                    <a:pt x="2680"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3"/>
            <p:cNvSpPr/>
            <p:nvPr/>
          </p:nvSpPr>
          <p:spPr>
            <a:xfrm>
              <a:off x="3639800" y="2850225"/>
              <a:ext cx="181525" cy="101150"/>
            </a:xfrm>
            <a:custGeom>
              <a:avLst/>
              <a:gdLst/>
              <a:ahLst/>
              <a:cxnLst/>
              <a:rect l="l" t="t" r="r" b="b"/>
              <a:pathLst>
                <a:path w="7261" h="4046" extrusionOk="0">
                  <a:moveTo>
                    <a:pt x="2682" y="0"/>
                  </a:moveTo>
                  <a:cubicBezTo>
                    <a:pt x="2491" y="0"/>
                    <a:pt x="2288" y="50"/>
                    <a:pt x="2132" y="144"/>
                  </a:cubicBezTo>
                  <a:lnTo>
                    <a:pt x="298" y="1260"/>
                  </a:lnTo>
                  <a:cubicBezTo>
                    <a:pt x="26" y="1426"/>
                    <a:pt x="1" y="1668"/>
                    <a:pt x="243" y="1800"/>
                  </a:cubicBezTo>
                  <a:lnTo>
                    <a:pt x="4199" y="3962"/>
                  </a:lnTo>
                  <a:cubicBezTo>
                    <a:pt x="4303" y="4018"/>
                    <a:pt x="4438" y="4046"/>
                    <a:pt x="4580" y="4046"/>
                  </a:cubicBezTo>
                  <a:cubicBezTo>
                    <a:pt x="4770" y="4046"/>
                    <a:pt x="4973" y="3996"/>
                    <a:pt x="5129" y="3902"/>
                  </a:cubicBezTo>
                  <a:lnTo>
                    <a:pt x="6964" y="2785"/>
                  </a:lnTo>
                  <a:cubicBezTo>
                    <a:pt x="7237" y="2620"/>
                    <a:pt x="7261" y="2378"/>
                    <a:pt x="7018" y="2246"/>
                  </a:cubicBezTo>
                  <a:lnTo>
                    <a:pt x="3062" y="84"/>
                  </a:lnTo>
                  <a:cubicBezTo>
                    <a:pt x="2959" y="28"/>
                    <a:pt x="2824" y="0"/>
                    <a:pt x="2682"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3"/>
            <p:cNvSpPr/>
            <p:nvPr/>
          </p:nvSpPr>
          <p:spPr>
            <a:xfrm>
              <a:off x="3506000" y="2777075"/>
              <a:ext cx="181500" cy="101200"/>
            </a:xfrm>
            <a:custGeom>
              <a:avLst/>
              <a:gdLst/>
              <a:ahLst/>
              <a:cxnLst/>
              <a:rect l="l" t="t" r="r" b="b"/>
              <a:pathLst>
                <a:path w="7260" h="4048" extrusionOk="0">
                  <a:moveTo>
                    <a:pt x="2681" y="0"/>
                  </a:moveTo>
                  <a:cubicBezTo>
                    <a:pt x="2490" y="0"/>
                    <a:pt x="2286" y="50"/>
                    <a:pt x="2130" y="145"/>
                  </a:cubicBezTo>
                  <a:lnTo>
                    <a:pt x="296" y="1262"/>
                  </a:lnTo>
                  <a:cubicBezTo>
                    <a:pt x="24" y="1426"/>
                    <a:pt x="0" y="1668"/>
                    <a:pt x="241" y="1800"/>
                  </a:cubicBezTo>
                  <a:lnTo>
                    <a:pt x="4199" y="3963"/>
                  </a:lnTo>
                  <a:cubicBezTo>
                    <a:pt x="4302" y="4020"/>
                    <a:pt x="4436" y="4047"/>
                    <a:pt x="4578" y="4047"/>
                  </a:cubicBezTo>
                  <a:cubicBezTo>
                    <a:pt x="4769" y="4047"/>
                    <a:pt x="4973" y="3998"/>
                    <a:pt x="5128" y="3904"/>
                  </a:cubicBezTo>
                  <a:lnTo>
                    <a:pt x="6963" y="2786"/>
                  </a:lnTo>
                  <a:cubicBezTo>
                    <a:pt x="7235" y="2620"/>
                    <a:pt x="7260" y="2379"/>
                    <a:pt x="7017" y="2246"/>
                  </a:cubicBezTo>
                  <a:lnTo>
                    <a:pt x="3061" y="84"/>
                  </a:lnTo>
                  <a:cubicBezTo>
                    <a:pt x="2958" y="28"/>
                    <a:pt x="2823" y="0"/>
                    <a:pt x="2681"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3"/>
            <p:cNvSpPr/>
            <p:nvPr/>
          </p:nvSpPr>
          <p:spPr>
            <a:xfrm>
              <a:off x="3311675" y="2670875"/>
              <a:ext cx="241975" cy="134250"/>
            </a:xfrm>
            <a:custGeom>
              <a:avLst/>
              <a:gdLst/>
              <a:ahLst/>
              <a:cxnLst/>
              <a:rect l="l" t="t" r="r" b="b"/>
              <a:pathLst>
                <a:path w="9679" h="5370" extrusionOk="0">
                  <a:moveTo>
                    <a:pt x="2682" y="1"/>
                  </a:moveTo>
                  <a:cubicBezTo>
                    <a:pt x="2491" y="1"/>
                    <a:pt x="2288" y="50"/>
                    <a:pt x="2132" y="145"/>
                  </a:cubicBezTo>
                  <a:lnTo>
                    <a:pt x="296" y="1261"/>
                  </a:lnTo>
                  <a:cubicBezTo>
                    <a:pt x="24" y="1427"/>
                    <a:pt x="1" y="1668"/>
                    <a:pt x="242" y="1801"/>
                  </a:cubicBezTo>
                  <a:lnTo>
                    <a:pt x="6618" y="5286"/>
                  </a:lnTo>
                  <a:cubicBezTo>
                    <a:pt x="6721" y="5342"/>
                    <a:pt x="6857" y="5370"/>
                    <a:pt x="6999" y="5370"/>
                  </a:cubicBezTo>
                  <a:cubicBezTo>
                    <a:pt x="7190" y="5370"/>
                    <a:pt x="7392" y="5321"/>
                    <a:pt x="7549" y="5226"/>
                  </a:cubicBezTo>
                  <a:lnTo>
                    <a:pt x="9383" y="4108"/>
                  </a:lnTo>
                  <a:cubicBezTo>
                    <a:pt x="9655" y="3942"/>
                    <a:pt x="9679" y="3701"/>
                    <a:pt x="9438" y="3570"/>
                  </a:cubicBezTo>
                  <a:lnTo>
                    <a:pt x="3062" y="85"/>
                  </a:lnTo>
                  <a:cubicBezTo>
                    <a:pt x="2958" y="28"/>
                    <a:pt x="2823" y="1"/>
                    <a:pt x="2682"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3"/>
            <p:cNvSpPr/>
            <p:nvPr/>
          </p:nvSpPr>
          <p:spPr>
            <a:xfrm>
              <a:off x="3362450" y="861100"/>
              <a:ext cx="2184150" cy="2810350"/>
            </a:xfrm>
            <a:custGeom>
              <a:avLst/>
              <a:gdLst/>
              <a:ahLst/>
              <a:cxnLst/>
              <a:rect l="l" t="t" r="r" b="b"/>
              <a:pathLst>
                <a:path w="87366" h="112414" extrusionOk="0">
                  <a:moveTo>
                    <a:pt x="85937" y="109736"/>
                  </a:moveTo>
                  <a:lnTo>
                    <a:pt x="84554" y="50741"/>
                  </a:lnTo>
                  <a:cubicBezTo>
                    <a:pt x="84476" y="47424"/>
                    <a:pt x="83354" y="45838"/>
                    <a:pt x="81168" y="44626"/>
                  </a:cubicBezTo>
                  <a:lnTo>
                    <a:pt x="2100" y="1414"/>
                  </a:lnTo>
                  <a:cubicBezTo>
                    <a:pt x="1293" y="972"/>
                    <a:pt x="559" y="826"/>
                    <a:pt x="1" y="1065"/>
                  </a:cubicBezTo>
                  <a:lnTo>
                    <a:pt x="1" y="1065"/>
                  </a:lnTo>
                  <a:cubicBezTo>
                    <a:pt x="1" y="1065"/>
                    <a:pt x="1297" y="274"/>
                    <a:pt x="1417" y="225"/>
                  </a:cubicBezTo>
                  <a:lnTo>
                    <a:pt x="1417" y="225"/>
                  </a:lnTo>
                  <a:lnTo>
                    <a:pt x="1417" y="225"/>
                  </a:lnTo>
                  <a:cubicBezTo>
                    <a:pt x="1973" y="1"/>
                    <a:pt x="2696" y="150"/>
                    <a:pt x="3492" y="585"/>
                  </a:cubicBezTo>
                  <a:lnTo>
                    <a:pt x="82561" y="43797"/>
                  </a:lnTo>
                  <a:cubicBezTo>
                    <a:pt x="84747" y="45010"/>
                    <a:pt x="85869" y="46596"/>
                    <a:pt x="85947" y="49912"/>
                  </a:cubicBezTo>
                  <a:lnTo>
                    <a:pt x="87328" y="108906"/>
                  </a:lnTo>
                  <a:cubicBezTo>
                    <a:pt x="87366" y="110493"/>
                    <a:pt x="86950" y="111396"/>
                    <a:pt x="86269" y="111725"/>
                  </a:cubicBezTo>
                  <a:lnTo>
                    <a:pt x="85108" y="112414"/>
                  </a:lnTo>
                  <a:cubicBezTo>
                    <a:pt x="85651" y="112000"/>
                    <a:pt x="85969" y="111133"/>
                    <a:pt x="85937" y="109736"/>
                  </a:cubicBezTo>
                  <a:close/>
                </a:path>
              </a:pathLst>
            </a:custGeom>
            <a:gradFill>
              <a:gsLst>
                <a:gs pos="0">
                  <a:srgbClr val="401EBB"/>
                </a:gs>
                <a:gs pos="100000">
                  <a:srgbClr val="02BCF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3"/>
            <p:cNvSpPr/>
            <p:nvPr/>
          </p:nvSpPr>
          <p:spPr>
            <a:xfrm>
              <a:off x="5483100" y="3675575"/>
              <a:ext cx="0" cy="25"/>
            </a:xfrm>
            <a:custGeom>
              <a:avLst/>
              <a:gdLst/>
              <a:ahLst/>
              <a:cxnLst/>
              <a:rect l="l" t="t" r="r" b="b"/>
              <a:pathLst>
                <a:path h="1" extrusionOk="0">
                  <a:moveTo>
                    <a:pt x="0" y="1"/>
                  </a:moveTo>
                  <a:lnTo>
                    <a:pt x="0" y="1"/>
                  </a:lnTo>
                  <a:lnTo>
                    <a:pt x="0" y="1"/>
                  </a:lnTo>
                  <a:close/>
                </a:path>
              </a:pathLst>
            </a:custGeom>
            <a:solidFill>
              <a:srgbClr val="A6A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3"/>
            <p:cNvSpPr/>
            <p:nvPr/>
          </p:nvSpPr>
          <p:spPr>
            <a:xfrm>
              <a:off x="1978900" y="3426800"/>
              <a:ext cx="3485525" cy="1227775"/>
            </a:xfrm>
            <a:custGeom>
              <a:avLst/>
              <a:gdLst/>
              <a:ahLst/>
              <a:cxnLst/>
              <a:rect l="l" t="t" r="r" b="b"/>
              <a:pathLst>
                <a:path w="139421" h="49111" extrusionOk="0">
                  <a:moveTo>
                    <a:pt x="139415" y="14809"/>
                  </a:moveTo>
                  <a:cubicBezTo>
                    <a:pt x="139421" y="14709"/>
                    <a:pt x="139419" y="14609"/>
                    <a:pt x="139408" y="14510"/>
                  </a:cubicBezTo>
                  <a:lnTo>
                    <a:pt x="139339" y="11529"/>
                  </a:lnTo>
                  <a:lnTo>
                    <a:pt x="139339" y="11529"/>
                  </a:lnTo>
                  <a:cubicBezTo>
                    <a:pt x="139277" y="12272"/>
                    <a:pt x="138724" y="13049"/>
                    <a:pt x="137690" y="13679"/>
                  </a:cubicBezTo>
                  <a:lnTo>
                    <a:pt x="87289" y="44372"/>
                  </a:lnTo>
                  <a:cubicBezTo>
                    <a:pt x="85251" y="45613"/>
                    <a:pt x="82127" y="45816"/>
                    <a:pt x="80314" y="44825"/>
                  </a:cubicBezTo>
                  <a:lnTo>
                    <a:pt x="1245" y="1613"/>
                  </a:lnTo>
                  <a:cubicBezTo>
                    <a:pt x="470" y="1189"/>
                    <a:pt x="62" y="615"/>
                    <a:pt x="6" y="0"/>
                  </a:cubicBezTo>
                  <a:lnTo>
                    <a:pt x="0" y="0"/>
                  </a:lnTo>
                  <a:lnTo>
                    <a:pt x="74" y="3196"/>
                  </a:lnTo>
                  <a:lnTo>
                    <a:pt x="77" y="3196"/>
                  </a:lnTo>
                  <a:cubicBezTo>
                    <a:pt x="98" y="3847"/>
                    <a:pt x="506" y="4461"/>
                    <a:pt x="1322" y="4907"/>
                  </a:cubicBezTo>
                  <a:lnTo>
                    <a:pt x="80390" y="48119"/>
                  </a:lnTo>
                  <a:cubicBezTo>
                    <a:pt x="82204" y="49110"/>
                    <a:pt x="85328" y="48907"/>
                    <a:pt x="87367" y="47666"/>
                  </a:cubicBezTo>
                  <a:lnTo>
                    <a:pt x="137766" y="16971"/>
                  </a:lnTo>
                  <a:cubicBezTo>
                    <a:pt x="138796" y="16344"/>
                    <a:pt x="139351" y="15570"/>
                    <a:pt x="139414" y="14832"/>
                  </a:cubicBezTo>
                  <a:lnTo>
                    <a:pt x="139415" y="14832"/>
                  </a:lnTo>
                  <a:close/>
                </a:path>
              </a:pathLst>
            </a:cu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3"/>
            <p:cNvSpPr/>
            <p:nvPr/>
          </p:nvSpPr>
          <p:spPr>
            <a:xfrm>
              <a:off x="1965523" y="3058969"/>
              <a:ext cx="2706350" cy="1519225"/>
            </a:xfrm>
            <a:custGeom>
              <a:avLst/>
              <a:gdLst/>
              <a:ahLst/>
              <a:cxnLst/>
              <a:rect l="l" t="t" r="r" b="b"/>
              <a:pathLst>
                <a:path w="108254" h="60769" extrusionOk="0">
                  <a:moveTo>
                    <a:pt x="107994" y="46657"/>
                  </a:moveTo>
                  <a:lnTo>
                    <a:pt x="107994" y="46657"/>
                  </a:lnTo>
                  <a:lnTo>
                    <a:pt x="22611" y="1"/>
                  </a:lnTo>
                  <a:lnTo>
                    <a:pt x="2052" y="12521"/>
                  </a:lnTo>
                  <a:cubicBezTo>
                    <a:pt x="1821" y="12661"/>
                    <a:pt x="1600" y="12819"/>
                    <a:pt x="1394" y="12995"/>
                  </a:cubicBezTo>
                  <a:lnTo>
                    <a:pt x="1391" y="12998"/>
                  </a:lnTo>
                  <a:cubicBezTo>
                    <a:pt x="0" y="14191"/>
                    <a:pt x="52" y="15694"/>
                    <a:pt x="1645" y="16564"/>
                  </a:cubicBezTo>
                  <a:lnTo>
                    <a:pt x="80714" y="59776"/>
                  </a:lnTo>
                  <a:cubicBezTo>
                    <a:pt x="82527" y="60768"/>
                    <a:pt x="85651" y="60565"/>
                    <a:pt x="87689" y="59323"/>
                  </a:cubicBezTo>
                  <a:lnTo>
                    <a:pt x="108254" y="46800"/>
                  </a:lnTo>
                  <a:close/>
                </a:path>
              </a:pathLst>
            </a:custGeom>
            <a:gradFill>
              <a:gsLst>
                <a:gs pos="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3"/>
            <p:cNvSpPr/>
            <p:nvPr/>
          </p:nvSpPr>
          <p:spPr>
            <a:xfrm>
              <a:off x="2534175" y="2562550"/>
              <a:ext cx="2942450" cy="1660450"/>
            </a:xfrm>
            <a:custGeom>
              <a:avLst/>
              <a:gdLst/>
              <a:ahLst/>
              <a:cxnLst/>
              <a:rect l="l" t="t" r="r" b="b"/>
              <a:pathLst>
                <a:path w="117698" h="66418" extrusionOk="0">
                  <a:moveTo>
                    <a:pt x="85643" y="66418"/>
                  </a:moveTo>
                  <a:lnTo>
                    <a:pt x="115477" y="48248"/>
                  </a:lnTo>
                  <a:cubicBezTo>
                    <a:pt x="117517" y="47006"/>
                    <a:pt x="117698" y="45195"/>
                    <a:pt x="115884" y="44205"/>
                  </a:cubicBezTo>
                  <a:lnTo>
                    <a:pt x="36816" y="993"/>
                  </a:lnTo>
                  <a:cubicBezTo>
                    <a:pt x="35002" y="0"/>
                    <a:pt x="31878" y="204"/>
                    <a:pt x="29840" y="1446"/>
                  </a:cubicBezTo>
                  <a:lnTo>
                    <a:pt x="0" y="19619"/>
                  </a:lnTo>
                  <a:close/>
                </a:path>
              </a:pathLst>
            </a:custGeom>
            <a:gradFill>
              <a:gsLst>
                <a:gs pos="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3"/>
            <p:cNvSpPr/>
            <p:nvPr/>
          </p:nvSpPr>
          <p:spPr>
            <a:xfrm>
              <a:off x="2821500" y="3906575"/>
              <a:ext cx="362125" cy="197350"/>
            </a:xfrm>
            <a:custGeom>
              <a:avLst/>
              <a:gdLst/>
              <a:ahLst/>
              <a:cxnLst/>
              <a:rect l="l" t="t" r="r" b="b"/>
              <a:pathLst>
                <a:path w="14485" h="7894" extrusionOk="0">
                  <a:moveTo>
                    <a:pt x="646" y="0"/>
                  </a:moveTo>
                  <a:cubicBezTo>
                    <a:pt x="411" y="0"/>
                    <a:pt x="176" y="54"/>
                    <a:pt x="0" y="161"/>
                  </a:cubicBezTo>
                  <a:lnTo>
                    <a:pt x="14150" y="7893"/>
                  </a:lnTo>
                  <a:cubicBezTo>
                    <a:pt x="14485" y="7690"/>
                    <a:pt x="14475" y="7372"/>
                    <a:pt x="14129" y="7183"/>
                  </a:cubicBezTo>
                  <a:lnTo>
                    <a:pt x="1233" y="135"/>
                  </a:lnTo>
                  <a:cubicBezTo>
                    <a:pt x="1068" y="45"/>
                    <a:pt x="857" y="0"/>
                    <a:pt x="64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3"/>
            <p:cNvSpPr/>
            <p:nvPr/>
          </p:nvSpPr>
          <p:spPr>
            <a:xfrm>
              <a:off x="3584950" y="2670750"/>
              <a:ext cx="1693700" cy="927025"/>
            </a:xfrm>
            <a:custGeom>
              <a:avLst/>
              <a:gdLst/>
              <a:ahLst/>
              <a:cxnLst/>
              <a:rect l="l" t="t" r="r" b="b"/>
              <a:pathLst>
                <a:path w="67748" h="37081" extrusionOk="0">
                  <a:moveTo>
                    <a:pt x="892" y="1"/>
                  </a:moveTo>
                  <a:lnTo>
                    <a:pt x="1" y="543"/>
                  </a:lnTo>
                  <a:lnTo>
                    <a:pt x="66857" y="37081"/>
                  </a:lnTo>
                  <a:lnTo>
                    <a:pt x="67748" y="36539"/>
                  </a:lnTo>
                  <a:lnTo>
                    <a:pt x="8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3"/>
            <p:cNvSpPr/>
            <p:nvPr/>
          </p:nvSpPr>
          <p:spPr>
            <a:xfrm>
              <a:off x="3333600" y="871650"/>
              <a:ext cx="2178950" cy="2820825"/>
            </a:xfrm>
            <a:custGeom>
              <a:avLst/>
              <a:gdLst/>
              <a:ahLst/>
              <a:cxnLst/>
              <a:rect l="l" t="t" r="r" b="b"/>
              <a:pathLst>
                <a:path w="87158" h="112833" extrusionOk="0">
                  <a:moveTo>
                    <a:pt x="4839" y="68629"/>
                  </a:moveTo>
                  <a:lnTo>
                    <a:pt x="83907" y="111841"/>
                  </a:lnTo>
                  <a:cubicBezTo>
                    <a:pt x="85721" y="112832"/>
                    <a:pt x="87158" y="112208"/>
                    <a:pt x="87091" y="109314"/>
                  </a:cubicBezTo>
                  <a:lnTo>
                    <a:pt x="85708" y="50319"/>
                  </a:lnTo>
                  <a:cubicBezTo>
                    <a:pt x="85630" y="47002"/>
                    <a:pt x="84508" y="45416"/>
                    <a:pt x="82322" y="44204"/>
                  </a:cubicBezTo>
                  <a:lnTo>
                    <a:pt x="3254" y="992"/>
                  </a:lnTo>
                  <a:cubicBezTo>
                    <a:pt x="1440" y="1"/>
                    <a:pt x="0" y="492"/>
                    <a:pt x="70" y="3518"/>
                  </a:cubicBezTo>
                  <a:lnTo>
                    <a:pt x="1453" y="62512"/>
                  </a:lnTo>
                  <a:cubicBezTo>
                    <a:pt x="1543" y="66366"/>
                    <a:pt x="2855" y="67549"/>
                    <a:pt x="4839" y="68629"/>
                  </a:cubicBezTo>
                  <a:close/>
                </a:path>
              </a:pathLst>
            </a:cu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3"/>
            <p:cNvSpPr/>
            <p:nvPr/>
          </p:nvSpPr>
          <p:spPr>
            <a:xfrm>
              <a:off x="3344125" y="885000"/>
              <a:ext cx="2158025" cy="2794075"/>
            </a:xfrm>
            <a:custGeom>
              <a:avLst/>
              <a:gdLst/>
              <a:ahLst/>
              <a:cxnLst/>
              <a:rect l="l" t="t" r="r" b="b"/>
              <a:pathLst>
                <a:path w="86321" h="111763" extrusionOk="0">
                  <a:moveTo>
                    <a:pt x="2625" y="802"/>
                  </a:moveTo>
                  <a:lnTo>
                    <a:pt x="82130" y="44251"/>
                  </a:lnTo>
                  <a:cubicBezTo>
                    <a:pt x="83596" y="45053"/>
                    <a:pt x="84819" y="47053"/>
                    <a:pt x="84858" y="48712"/>
                  </a:cubicBezTo>
                  <a:lnTo>
                    <a:pt x="86281" y="109406"/>
                  </a:lnTo>
                  <a:cubicBezTo>
                    <a:pt x="86320" y="111065"/>
                    <a:pt x="85159" y="111763"/>
                    <a:pt x="83694" y="110961"/>
                  </a:cubicBezTo>
                  <a:lnTo>
                    <a:pt x="4189" y="67511"/>
                  </a:lnTo>
                  <a:cubicBezTo>
                    <a:pt x="2724" y="66709"/>
                    <a:pt x="1500" y="64709"/>
                    <a:pt x="1461" y="63050"/>
                  </a:cubicBezTo>
                  <a:lnTo>
                    <a:pt x="38" y="2358"/>
                  </a:lnTo>
                  <a:cubicBezTo>
                    <a:pt x="0" y="698"/>
                    <a:pt x="1160" y="1"/>
                    <a:pt x="2625" y="802"/>
                  </a:cubicBezTo>
                  <a:close/>
                </a:path>
              </a:pathLst>
            </a:custGeom>
            <a:gradFill>
              <a:gsLst>
                <a:gs pos="0">
                  <a:srgbClr val="401EBB"/>
                </a:gs>
                <a:gs pos="100000">
                  <a:srgbClr val="02BCFD"/>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3"/>
            <p:cNvSpPr/>
            <p:nvPr/>
          </p:nvSpPr>
          <p:spPr>
            <a:xfrm>
              <a:off x="3422325" y="1003625"/>
              <a:ext cx="1999825" cy="2481625"/>
            </a:xfrm>
            <a:custGeom>
              <a:avLst/>
              <a:gdLst/>
              <a:ahLst/>
              <a:cxnLst/>
              <a:rect l="l" t="t" r="r" b="b"/>
              <a:pathLst>
                <a:path w="79993" h="99265" extrusionOk="0">
                  <a:moveTo>
                    <a:pt x="79983" y="98576"/>
                  </a:moveTo>
                  <a:lnTo>
                    <a:pt x="78683" y="43068"/>
                  </a:lnTo>
                  <a:cubicBezTo>
                    <a:pt x="78677" y="42874"/>
                    <a:pt x="78570" y="42699"/>
                    <a:pt x="78401" y="42605"/>
                  </a:cubicBezTo>
                  <a:lnTo>
                    <a:pt x="810" y="200"/>
                  </a:lnTo>
                  <a:cubicBezTo>
                    <a:pt x="445" y="1"/>
                    <a:pt x="0" y="271"/>
                    <a:pt x="10" y="688"/>
                  </a:cubicBezTo>
                  <a:lnTo>
                    <a:pt x="1311" y="56198"/>
                  </a:lnTo>
                  <a:cubicBezTo>
                    <a:pt x="1315" y="56391"/>
                    <a:pt x="1422" y="56567"/>
                    <a:pt x="1592" y="56659"/>
                  </a:cubicBezTo>
                  <a:lnTo>
                    <a:pt x="79182" y="99064"/>
                  </a:lnTo>
                  <a:cubicBezTo>
                    <a:pt x="79548" y="99265"/>
                    <a:pt x="79993" y="98993"/>
                    <a:pt x="79983" y="98576"/>
                  </a:cubicBezTo>
                  <a:close/>
                </a:path>
              </a:pathLst>
            </a:custGeom>
            <a:solidFill>
              <a:srgbClr val="10ECFF">
                <a:alpha val="13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3"/>
            <p:cNvSpPr/>
            <p:nvPr/>
          </p:nvSpPr>
          <p:spPr>
            <a:xfrm>
              <a:off x="3422350" y="1006950"/>
              <a:ext cx="1516475" cy="1557950"/>
            </a:xfrm>
            <a:custGeom>
              <a:avLst/>
              <a:gdLst/>
              <a:ahLst/>
              <a:cxnLst/>
              <a:rect l="l" t="t" r="r" b="b"/>
              <a:pathLst>
                <a:path w="60659" h="62318" extrusionOk="0">
                  <a:moveTo>
                    <a:pt x="550" y="0"/>
                  </a:moveTo>
                  <a:cubicBezTo>
                    <a:pt x="263" y="0"/>
                    <a:pt x="0" y="234"/>
                    <a:pt x="9" y="555"/>
                  </a:cubicBezTo>
                  <a:lnTo>
                    <a:pt x="1310" y="56065"/>
                  </a:lnTo>
                  <a:cubicBezTo>
                    <a:pt x="1314" y="56258"/>
                    <a:pt x="1421" y="56434"/>
                    <a:pt x="1591" y="56526"/>
                  </a:cubicBezTo>
                  <a:lnTo>
                    <a:pt x="12188" y="62318"/>
                  </a:lnTo>
                  <a:lnTo>
                    <a:pt x="60658" y="32776"/>
                  </a:lnTo>
                  <a:lnTo>
                    <a:pt x="24804" y="13181"/>
                  </a:lnTo>
                  <a:lnTo>
                    <a:pt x="809" y="67"/>
                  </a:lnTo>
                  <a:cubicBezTo>
                    <a:pt x="725" y="21"/>
                    <a:pt x="637" y="0"/>
                    <a:pt x="550" y="0"/>
                  </a:cubicBezTo>
                  <a:close/>
                </a:path>
              </a:pathLst>
            </a:custGeom>
            <a:solidFill>
              <a:srgbClr val="E354F7">
                <a:alpha val="1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3"/>
            <p:cNvSpPr/>
            <p:nvPr/>
          </p:nvSpPr>
          <p:spPr>
            <a:xfrm>
              <a:off x="2892975" y="3485775"/>
              <a:ext cx="1001975" cy="563200"/>
            </a:xfrm>
            <a:custGeom>
              <a:avLst/>
              <a:gdLst/>
              <a:ahLst/>
              <a:cxnLst/>
              <a:rect l="l" t="t" r="r" b="b"/>
              <a:pathLst>
                <a:path w="40079" h="22528" extrusionOk="0">
                  <a:moveTo>
                    <a:pt x="11848" y="0"/>
                  </a:moveTo>
                  <a:cubicBezTo>
                    <a:pt x="11406" y="0"/>
                    <a:pt x="10961" y="103"/>
                    <a:pt x="10629" y="305"/>
                  </a:cubicBezTo>
                  <a:lnTo>
                    <a:pt x="0" y="6778"/>
                  </a:lnTo>
                  <a:lnTo>
                    <a:pt x="28816" y="22527"/>
                  </a:lnTo>
                  <a:lnTo>
                    <a:pt x="39445" y="16054"/>
                  </a:lnTo>
                  <a:cubicBezTo>
                    <a:pt x="40079" y="15668"/>
                    <a:pt x="40061" y="15065"/>
                    <a:pt x="39407" y="14707"/>
                  </a:cubicBezTo>
                  <a:lnTo>
                    <a:pt x="12961" y="255"/>
                  </a:lnTo>
                  <a:cubicBezTo>
                    <a:pt x="12650" y="84"/>
                    <a:pt x="12250" y="0"/>
                    <a:pt x="11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3"/>
            <p:cNvSpPr/>
            <p:nvPr/>
          </p:nvSpPr>
          <p:spPr>
            <a:xfrm>
              <a:off x="3075375" y="3861875"/>
              <a:ext cx="527000" cy="289000"/>
            </a:xfrm>
            <a:custGeom>
              <a:avLst/>
              <a:gdLst/>
              <a:ahLst/>
              <a:cxnLst/>
              <a:rect l="l" t="t" r="r" b="b"/>
              <a:pathLst>
                <a:path w="21080" h="11560" extrusionOk="0">
                  <a:moveTo>
                    <a:pt x="6899" y="1"/>
                  </a:moveTo>
                  <a:lnTo>
                    <a:pt x="0" y="4203"/>
                  </a:lnTo>
                  <a:lnTo>
                    <a:pt x="12995" y="11305"/>
                  </a:lnTo>
                  <a:cubicBezTo>
                    <a:pt x="13306" y="11476"/>
                    <a:pt x="13705" y="11560"/>
                    <a:pt x="14106" y="11560"/>
                  </a:cubicBezTo>
                  <a:cubicBezTo>
                    <a:pt x="14549" y="11560"/>
                    <a:pt x="14994" y="11457"/>
                    <a:pt x="15327" y="11255"/>
                  </a:cubicBezTo>
                  <a:lnTo>
                    <a:pt x="21079" y="7751"/>
                  </a:lnTo>
                  <a:lnTo>
                    <a:pt x="68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3"/>
            <p:cNvSpPr/>
            <p:nvPr/>
          </p:nvSpPr>
          <p:spPr>
            <a:xfrm>
              <a:off x="2722275" y="3661925"/>
              <a:ext cx="514225" cy="298800"/>
            </a:xfrm>
            <a:custGeom>
              <a:avLst/>
              <a:gdLst/>
              <a:ahLst/>
              <a:cxnLst/>
              <a:rect l="l" t="t" r="r" b="b"/>
              <a:pathLst>
                <a:path w="20569" h="11952" extrusionOk="0">
                  <a:moveTo>
                    <a:pt x="6386" y="0"/>
                  </a:moveTo>
                  <a:lnTo>
                    <a:pt x="634" y="3504"/>
                  </a:lnTo>
                  <a:cubicBezTo>
                    <a:pt x="1" y="3889"/>
                    <a:pt x="18" y="4493"/>
                    <a:pt x="673" y="4851"/>
                  </a:cubicBezTo>
                  <a:lnTo>
                    <a:pt x="13668" y="11952"/>
                  </a:lnTo>
                  <a:lnTo>
                    <a:pt x="20568" y="7750"/>
                  </a:lnTo>
                  <a:lnTo>
                    <a:pt x="6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3"/>
            <p:cNvSpPr/>
            <p:nvPr/>
          </p:nvSpPr>
          <p:spPr>
            <a:xfrm>
              <a:off x="2892975" y="3485750"/>
              <a:ext cx="1000175" cy="391700"/>
            </a:xfrm>
            <a:custGeom>
              <a:avLst/>
              <a:gdLst/>
              <a:ahLst/>
              <a:cxnLst/>
              <a:rect l="l" t="t" r="r" b="b"/>
              <a:pathLst>
                <a:path w="40007" h="15668" extrusionOk="0">
                  <a:moveTo>
                    <a:pt x="11850" y="1"/>
                  </a:moveTo>
                  <a:cubicBezTo>
                    <a:pt x="11407" y="1"/>
                    <a:pt x="10961" y="103"/>
                    <a:pt x="10629" y="306"/>
                  </a:cubicBezTo>
                  <a:lnTo>
                    <a:pt x="0" y="6778"/>
                  </a:lnTo>
                  <a:lnTo>
                    <a:pt x="513" y="7058"/>
                  </a:lnTo>
                  <a:lnTo>
                    <a:pt x="10642" y="889"/>
                  </a:lnTo>
                  <a:cubicBezTo>
                    <a:pt x="10974" y="687"/>
                    <a:pt x="11420" y="585"/>
                    <a:pt x="11862" y="585"/>
                  </a:cubicBezTo>
                  <a:cubicBezTo>
                    <a:pt x="12264" y="585"/>
                    <a:pt x="12664" y="669"/>
                    <a:pt x="12975" y="838"/>
                  </a:cubicBezTo>
                  <a:lnTo>
                    <a:pt x="39420" y="15292"/>
                  </a:lnTo>
                  <a:cubicBezTo>
                    <a:pt x="39616" y="15400"/>
                    <a:pt x="39747" y="15529"/>
                    <a:pt x="39829" y="15667"/>
                  </a:cubicBezTo>
                  <a:cubicBezTo>
                    <a:pt x="40006" y="15334"/>
                    <a:pt x="39868" y="14960"/>
                    <a:pt x="39407" y="14708"/>
                  </a:cubicBezTo>
                  <a:lnTo>
                    <a:pt x="12961" y="254"/>
                  </a:lnTo>
                  <a:cubicBezTo>
                    <a:pt x="12651" y="85"/>
                    <a:pt x="12252" y="1"/>
                    <a:pt x="118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3"/>
            <p:cNvSpPr/>
            <p:nvPr/>
          </p:nvSpPr>
          <p:spPr>
            <a:xfrm>
              <a:off x="3075375" y="3861875"/>
              <a:ext cx="527000" cy="201375"/>
            </a:xfrm>
            <a:custGeom>
              <a:avLst/>
              <a:gdLst/>
              <a:ahLst/>
              <a:cxnLst/>
              <a:rect l="l" t="t" r="r" b="b"/>
              <a:pathLst>
                <a:path w="21080" h="8055" extrusionOk="0">
                  <a:moveTo>
                    <a:pt x="6899" y="1"/>
                  </a:moveTo>
                  <a:lnTo>
                    <a:pt x="0" y="4203"/>
                  </a:lnTo>
                  <a:lnTo>
                    <a:pt x="512" y="4483"/>
                  </a:lnTo>
                  <a:lnTo>
                    <a:pt x="6913" y="585"/>
                  </a:lnTo>
                  <a:lnTo>
                    <a:pt x="20580" y="8055"/>
                  </a:lnTo>
                  <a:lnTo>
                    <a:pt x="21079" y="7751"/>
                  </a:lnTo>
                  <a:lnTo>
                    <a:pt x="689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3"/>
            <p:cNvSpPr/>
            <p:nvPr/>
          </p:nvSpPr>
          <p:spPr>
            <a:xfrm>
              <a:off x="2724125" y="3661925"/>
              <a:ext cx="512375" cy="201375"/>
            </a:xfrm>
            <a:custGeom>
              <a:avLst/>
              <a:gdLst/>
              <a:ahLst/>
              <a:cxnLst/>
              <a:rect l="l" t="t" r="r" b="b"/>
              <a:pathLst>
                <a:path w="20495" h="8055" extrusionOk="0">
                  <a:moveTo>
                    <a:pt x="6314" y="0"/>
                  </a:moveTo>
                  <a:lnTo>
                    <a:pt x="561" y="3504"/>
                  </a:lnTo>
                  <a:cubicBezTo>
                    <a:pt x="118" y="3775"/>
                    <a:pt x="1" y="4150"/>
                    <a:pt x="192" y="4475"/>
                  </a:cubicBezTo>
                  <a:cubicBezTo>
                    <a:pt x="264" y="4335"/>
                    <a:pt x="388" y="4201"/>
                    <a:pt x="575" y="4089"/>
                  </a:cubicBezTo>
                  <a:lnTo>
                    <a:pt x="6328" y="584"/>
                  </a:lnTo>
                  <a:lnTo>
                    <a:pt x="19995" y="8054"/>
                  </a:lnTo>
                  <a:lnTo>
                    <a:pt x="20494" y="7750"/>
                  </a:lnTo>
                  <a:lnTo>
                    <a:pt x="63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3"/>
            <p:cNvSpPr/>
            <p:nvPr/>
          </p:nvSpPr>
          <p:spPr>
            <a:xfrm>
              <a:off x="4982525" y="3705350"/>
              <a:ext cx="227900" cy="129450"/>
            </a:xfrm>
            <a:custGeom>
              <a:avLst/>
              <a:gdLst/>
              <a:ahLst/>
              <a:cxnLst/>
              <a:rect l="l" t="t" r="r" b="b"/>
              <a:pathLst>
                <a:path w="9116" h="5178" extrusionOk="0">
                  <a:moveTo>
                    <a:pt x="4537" y="0"/>
                  </a:moveTo>
                  <a:cubicBezTo>
                    <a:pt x="4347" y="0"/>
                    <a:pt x="4143" y="50"/>
                    <a:pt x="3987" y="145"/>
                  </a:cubicBezTo>
                  <a:lnTo>
                    <a:pt x="297" y="2392"/>
                  </a:lnTo>
                  <a:cubicBezTo>
                    <a:pt x="26" y="2558"/>
                    <a:pt x="0" y="2799"/>
                    <a:pt x="243" y="2931"/>
                  </a:cubicBezTo>
                  <a:lnTo>
                    <a:pt x="4199" y="5093"/>
                  </a:lnTo>
                  <a:cubicBezTo>
                    <a:pt x="4302" y="5150"/>
                    <a:pt x="4438" y="5177"/>
                    <a:pt x="4580" y="5177"/>
                  </a:cubicBezTo>
                  <a:cubicBezTo>
                    <a:pt x="4771" y="5177"/>
                    <a:pt x="4974" y="5128"/>
                    <a:pt x="5130" y="5033"/>
                  </a:cubicBezTo>
                  <a:lnTo>
                    <a:pt x="8820" y="2786"/>
                  </a:lnTo>
                  <a:cubicBezTo>
                    <a:pt x="9092" y="2621"/>
                    <a:pt x="9115" y="2379"/>
                    <a:pt x="8873" y="2247"/>
                  </a:cubicBezTo>
                  <a:lnTo>
                    <a:pt x="4917" y="84"/>
                  </a:lnTo>
                  <a:cubicBezTo>
                    <a:pt x="4814"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3"/>
            <p:cNvSpPr/>
            <p:nvPr/>
          </p:nvSpPr>
          <p:spPr>
            <a:xfrm>
              <a:off x="4848700" y="3632225"/>
              <a:ext cx="227900" cy="129475"/>
            </a:xfrm>
            <a:custGeom>
              <a:avLst/>
              <a:gdLst/>
              <a:ahLst/>
              <a:cxnLst/>
              <a:rect l="l" t="t" r="r" b="b"/>
              <a:pathLst>
                <a:path w="9116" h="5179" extrusionOk="0">
                  <a:moveTo>
                    <a:pt x="4537" y="1"/>
                  </a:moveTo>
                  <a:cubicBezTo>
                    <a:pt x="4346" y="1"/>
                    <a:pt x="4142" y="50"/>
                    <a:pt x="3986" y="145"/>
                  </a:cubicBezTo>
                  <a:lnTo>
                    <a:pt x="296" y="2392"/>
                  </a:lnTo>
                  <a:cubicBezTo>
                    <a:pt x="24" y="2557"/>
                    <a:pt x="1" y="2798"/>
                    <a:pt x="242" y="2931"/>
                  </a:cubicBezTo>
                  <a:lnTo>
                    <a:pt x="4199" y="5094"/>
                  </a:lnTo>
                  <a:cubicBezTo>
                    <a:pt x="4302" y="5151"/>
                    <a:pt x="4438" y="5178"/>
                    <a:pt x="4580" y="5178"/>
                  </a:cubicBezTo>
                  <a:cubicBezTo>
                    <a:pt x="4771" y="5178"/>
                    <a:pt x="4974" y="5129"/>
                    <a:pt x="5129" y="5034"/>
                  </a:cubicBezTo>
                  <a:lnTo>
                    <a:pt x="8819" y="2786"/>
                  </a:lnTo>
                  <a:cubicBezTo>
                    <a:pt x="9091" y="2621"/>
                    <a:pt x="9116" y="2380"/>
                    <a:pt x="8873" y="2247"/>
                  </a:cubicBezTo>
                  <a:lnTo>
                    <a:pt x="4917" y="84"/>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3"/>
            <p:cNvSpPr/>
            <p:nvPr/>
          </p:nvSpPr>
          <p:spPr>
            <a:xfrm>
              <a:off x="4714850" y="3559100"/>
              <a:ext cx="227900" cy="129425"/>
            </a:xfrm>
            <a:custGeom>
              <a:avLst/>
              <a:gdLst/>
              <a:ahLst/>
              <a:cxnLst/>
              <a:rect l="l" t="t" r="r" b="b"/>
              <a:pathLst>
                <a:path w="9116" h="5177" extrusionOk="0">
                  <a:moveTo>
                    <a:pt x="4538" y="0"/>
                  </a:moveTo>
                  <a:cubicBezTo>
                    <a:pt x="4347" y="0"/>
                    <a:pt x="4143" y="49"/>
                    <a:pt x="3987" y="145"/>
                  </a:cubicBezTo>
                  <a:lnTo>
                    <a:pt x="297" y="2392"/>
                  </a:lnTo>
                  <a:cubicBezTo>
                    <a:pt x="26" y="2556"/>
                    <a:pt x="1" y="2799"/>
                    <a:pt x="243" y="2931"/>
                  </a:cubicBezTo>
                  <a:lnTo>
                    <a:pt x="4201" y="5093"/>
                  </a:lnTo>
                  <a:cubicBezTo>
                    <a:pt x="4303" y="5150"/>
                    <a:pt x="4438" y="5177"/>
                    <a:pt x="4580" y="5177"/>
                  </a:cubicBezTo>
                  <a:cubicBezTo>
                    <a:pt x="4771" y="5177"/>
                    <a:pt x="4974" y="5127"/>
                    <a:pt x="5130" y="5033"/>
                  </a:cubicBezTo>
                  <a:lnTo>
                    <a:pt x="8820" y="2785"/>
                  </a:lnTo>
                  <a:cubicBezTo>
                    <a:pt x="9092" y="2620"/>
                    <a:pt x="9116" y="2379"/>
                    <a:pt x="8874" y="2247"/>
                  </a:cubicBezTo>
                  <a:lnTo>
                    <a:pt x="4917" y="83"/>
                  </a:lnTo>
                  <a:cubicBezTo>
                    <a:pt x="4814" y="27"/>
                    <a:pt x="4679" y="0"/>
                    <a:pt x="45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3"/>
            <p:cNvSpPr/>
            <p:nvPr/>
          </p:nvSpPr>
          <p:spPr>
            <a:xfrm>
              <a:off x="4581025" y="3485950"/>
              <a:ext cx="227900" cy="129400"/>
            </a:xfrm>
            <a:custGeom>
              <a:avLst/>
              <a:gdLst/>
              <a:ahLst/>
              <a:cxnLst/>
              <a:rect l="l" t="t" r="r" b="b"/>
              <a:pathLst>
                <a:path w="9116" h="5176" extrusionOk="0">
                  <a:moveTo>
                    <a:pt x="4537" y="0"/>
                  </a:moveTo>
                  <a:cubicBezTo>
                    <a:pt x="4346" y="0"/>
                    <a:pt x="4142" y="49"/>
                    <a:pt x="3986" y="145"/>
                  </a:cubicBezTo>
                  <a:lnTo>
                    <a:pt x="296" y="2392"/>
                  </a:lnTo>
                  <a:cubicBezTo>
                    <a:pt x="26" y="2558"/>
                    <a:pt x="1" y="2799"/>
                    <a:pt x="243" y="2930"/>
                  </a:cubicBezTo>
                  <a:lnTo>
                    <a:pt x="4199" y="5092"/>
                  </a:lnTo>
                  <a:cubicBezTo>
                    <a:pt x="4303" y="5148"/>
                    <a:pt x="4438" y="5176"/>
                    <a:pt x="4579" y="5176"/>
                  </a:cubicBezTo>
                  <a:cubicBezTo>
                    <a:pt x="4770" y="5176"/>
                    <a:pt x="4973" y="5126"/>
                    <a:pt x="5129" y="5032"/>
                  </a:cubicBezTo>
                  <a:lnTo>
                    <a:pt x="8819" y="2783"/>
                  </a:lnTo>
                  <a:cubicBezTo>
                    <a:pt x="9091" y="2619"/>
                    <a:pt x="9116" y="2376"/>
                    <a:pt x="8873" y="2245"/>
                  </a:cubicBezTo>
                  <a:lnTo>
                    <a:pt x="4917" y="83"/>
                  </a:lnTo>
                  <a:cubicBezTo>
                    <a:pt x="4814" y="27"/>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3"/>
            <p:cNvSpPr/>
            <p:nvPr/>
          </p:nvSpPr>
          <p:spPr>
            <a:xfrm>
              <a:off x="4447225" y="3412775"/>
              <a:ext cx="227850" cy="129475"/>
            </a:xfrm>
            <a:custGeom>
              <a:avLst/>
              <a:gdLst/>
              <a:ahLst/>
              <a:cxnLst/>
              <a:rect l="l" t="t" r="r" b="b"/>
              <a:pathLst>
                <a:path w="9114" h="5179" extrusionOk="0">
                  <a:moveTo>
                    <a:pt x="4536" y="1"/>
                  </a:moveTo>
                  <a:cubicBezTo>
                    <a:pt x="4345" y="1"/>
                    <a:pt x="4141" y="50"/>
                    <a:pt x="3985" y="144"/>
                  </a:cubicBezTo>
                  <a:lnTo>
                    <a:pt x="296" y="2393"/>
                  </a:lnTo>
                  <a:cubicBezTo>
                    <a:pt x="24" y="2559"/>
                    <a:pt x="0" y="2800"/>
                    <a:pt x="241" y="2932"/>
                  </a:cubicBezTo>
                  <a:lnTo>
                    <a:pt x="4199" y="5094"/>
                  </a:lnTo>
                  <a:cubicBezTo>
                    <a:pt x="4302" y="5151"/>
                    <a:pt x="4436" y="5178"/>
                    <a:pt x="4578" y="5178"/>
                  </a:cubicBezTo>
                  <a:cubicBezTo>
                    <a:pt x="4769" y="5178"/>
                    <a:pt x="4973" y="5129"/>
                    <a:pt x="5128" y="5034"/>
                  </a:cubicBezTo>
                  <a:lnTo>
                    <a:pt x="8818" y="2786"/>
                  </a:lnTo>
                  <a:cubicBezTo>
                    <a:pt x="9090" y="2620"/>
                    <a:pt x="9114" y="2379"/>
                    <a:pt x="8873" y="2246"/>
                  </a:cubicBezTo>
                  <a:lnTo>
                    <a:pt x="4915" y="84"/>
                  </a:lnTo>
                  <a:cubicBezTo>
                    <a:pt x="4812"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3"/>
            <p:cNvSpPr/>
            <p:nvPr/>
          </p:nvSpPr>
          <p:spPr>
            <a:xfrm>
              <a:off x="4313350" y="3339625"/>
              <a:ext cx="227900" cy="129475"/>
            </a:xfrm>
            <a:custGeom>
              <a:avLst/>
              <a:gdLst/>
              <a:ahLst/>
              <a:cxnLst/>
              <a:rect l="l" t="t" r="r" b="b"/>
              <a:pathLst>
                <a:path w="9116" h="5179" extrusionOk="0">
                  <a:moveTo>
                    <a:pt x="4537" y="1"/>
                  </a:moveTo>
                  <a:cubicBezTo>
                    <a:pt x="4347" y="1"/>
                    <a:pt x="4144" y="50"/>
                    <a:pt x="3988" y="144"/>
                  </a:cubicBezTo>
                  <a:lnTo>
                    <a:pt x="298" y="2393"/>
                  </a:lnTo>
                  <a:cubicBezTo>
                    <a:pt x="26" y="2559"/>
                    <a:pt x="1" y="2800"/>
                    <a:pt x="244" y="2932"/>
                  </a:cubicBezTo>
                  <a:lnTo>
                    <a:pt x="4200" y="5094"/>
                  </a:lnTo>
                  <a:cubicBezTo>
                    <a:pt x="4303" y="5151"/>
                    <a:pt x="4438" y="5178"/>
                    <a:pt x="4580" y="5178"/>
                  </a:cubicBezTo>
                  <a:cubicBezTo>
                    <a:pt x="4770" y="5178"/>
                    <a:pt x="4973" y="5129"/>
                    <a:pt x="5129" y="5034"/>
                  </a:cubicBezTo>
                  <a:lnTo>
                    <a:pt x="8819" y="2786"/>
                  </a:lnTo>
                  <a:cubicBezTo>
                    <a:pt x="9091" y="2620"/>
                    <a:pt x="9116" y="2379"/>
                    <a:pt x="8873" y="2247"/>
                  </a:cubicBezTo>
                  <a:lnTo>
                    <a:pt x="4917" y="85"/>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3"/>
            <p:cNvSpPr/>
            <p:nvPr/>
          </p:nvSpPr>
          <p:spPr>
            <a:xfrm>
              <a:off x="4179550" y="3266525"/>
              <a:ext cx="227850" cy="129425"/>
            </a:xfrm>
            <a:custGeom>
              <a:avLst/>
              <a:gdLst/>
              <a:ahLst/>
              <a:cxnLst/>
              <a:rect l="l" t="t" r="r" b="b"/>
              <a:pathLst>
                <a:path w="9114" h="5177" extrusionOk="0">
                  <a:moveTo>
                    <a:pt x="4536" y="0"/>
                  </a:moveTo>
                  <a:cubicBezTo>
                    <a:pt x="4345" y="0"/>
                    <a:pt x="4141" y="50"/>
                    <a:pt x="3986" y="144"/>
                  </a:cubicBezTo>
                  <a:lnTo>
                    <a:pt x="296" y="2391"/>
                  </a:lnTo>
                  <a:cubicBezTo>
                    <a:pt x="24" y="2557"/>
                    <a:pt x="0" y="2798"/>
                    <a:pt x="241" y="2930"/>
                  </a:cubicBezTo>
                  <a:lnTo>
                    <a:pt x="4199" y="5092"/>
                  </a:lnTo>
                  <a:cubicBezTo>
                    <a:pt x="4302" y="5149"/>
                    <a:pt x="4436" y="5176"/>
                    <a:pt x="4578" y="5176"/>
                  </a:cubicBezTo>
                  <a:cubicBezTo>
                    <a:pt x="4769" y="5176"/>
                    <a:pt x="4973" y="5127"/>
                    <a:pt x="5129" y="5033"/>
                  </a:cubicBezTo>
                  <a:lnTo>
                    <a:pt x="8818" y="2784"/>
                  </a:lnTo>
                  <a:cubicBezTo>
                    <a:pt x="9090" y="2620"/>
                    <a:pt x="9114" y="2377"/>
                    <a:pt x="8873" y="2246"/>
                  </a:cubicBezTo>
                  <a:lnTo>
                    <a:pt x="4915" y="84"/>
                  </a:lnTo>
                  <a:cubicBezTo>
                    <a:pt x="4812"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3"/>
            <p:cNvSpPr/>
            <p:nvPr/>
          </p:nvSpPr>
          <p:spPr>
            <a:xfrm>
              <a:off x="4045725" y="3193375"/>
              <a:ext cx="227875" cy="129425"/>
            </a:xfrm>
            <a:custGeom>
              <a:avLst/>
              <a:gdLst/>
              <a:ahLst/>
              <a:cxnLst/>
              <a:rect l="l" t="t" r="r" b="b"/>
              <a:pathLst>
                <a:path w="9115" h="5177" extrusionOk="0">
                  <a:moveTo>
                    <a:pt x="4536" y="0"/>
                  </a:moveTo>
                  <a:cubicBezTo>
                    <a:pt x="4345" y="0"/>
                    <a:pt x="4142" y="50"/>
                    <a:pt x="3986" y="144"/>
                  </a:cubicBezTo>
                  <a:lnTo>
                    <a:pt x="296" y="2391"/>
                  </a:lnTo>
                  <a:cubicBezTo>
                    <a:pt x="24" y="2558"/>
                    <a:pt x="1" y="2798"/>
                    <a:pt x="242" y="2931"/>
                  </a:cubicBezTo>
                  <a:lnTo>
                    <a:pt x="4198" y="5093"/>
                  </a:lnTo>
                  <a:cubicBezTo>
                    <a:pt x="4301" y="5149"/>
                    <a:pt x="4436" y="5176"/>
                    <a:pt x="4578" y="5176"/>
                  </a:cubicBezTo>
                  <a:cubicBezTo>
                    <a:pt x="4768" y="5176"/>
                    <a:pt x="4972" y="5127"/>
                    <a:pt x="5127" y="5033"/>
                  </a:cubicBezTo>
                  <a:lnTo>
                    <a:pt x="8817" y="2784"/>
                  </a:lnTo>
                  <a:cubicBezTo>
                    <a:pt x="9090" y="2618"/>
                    <a:pt x="9114" y="2377"/>
                    <a:pt x="8872" y="2246"/>
                  </a:cubicBezTo>
                  <a:lnTo>
                    <a:pt x="4916" y="84"/>
                  </a:lnTo>
                  <a:cubicBezTo>
                    <a:pt x="4813"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3"/>
            <p:cNvSpPr/>
            <p:nvPr/>
          </p:nvSpPr>
          <p:spPr>
            <a:xfrm>
              <a:off x="3911875" y="3120225"/>
              <a:ext cx="227900" cy="129425"/>
            </a:xfrm>
            <a:custGeom>
              <a:avLst/>
              <a:gdLst/>
              <a:ahLst/>
              <a:cxnLst/>
              <a:rect l="l" t="t" r="r" b="b"/>
              <a:pathLst>
                <a:path w="9116" h="5177" extrusionOk="0">
                  <a:moveTo>
                    <a:pt x="4536" y="0"/>
                  </a:moveTo>
                  <a:cubicBezTo>
                    <a:pt x="4345" y="0"/>
                    <a:pt x="4142" y="50"/>
                    <a:pt x="3986" y="144"/>
                  </a:cubicBezTo>
                  <a:lnTo>
                    <a:pt x="296" y="2391"/>
                  </a:lnTo>
                  <a:cubicBezTo>
                    <a:pt x="24" y="2557"/>
                    <a:pt x="0" y="2798"/>
                    <a:pt x="243" y="2931"/>
                  </a:cubicBezTo>
                  <a:lnTo>
                    <a:pt x="4199" y="5093"/>
                  </a:lnTo>
                  <a:cubicBezTo>
                    <a:pt x="4302" y="5149"/>
                    <a:pt x="4437" y="5177"/>
                    <a:pt x="4578" y="5177"/>
                  </a:cubicBezTo>
                  <a:cubicBezTo>
                    <a:pt x="4769" y="5177"/>
                    <a:pt x="4973" y="5127"/>
                    <a:pt x="5129" y="5033"/>
                  </a:cubicBezTo>
                  <a:lnTo>
                    <a:pt x="8818" y="2784"/>
                  </a:lnTo>
                  <a:cubicBezTo>
                    <a:pt x="9090" y="2620"/>
                    <a:pt x="9115" y="2379"/>
                    <a:pt x="8873" y="2246"/>
                  </a:cubicBezTo>
                  <a:lnTo>
                    <a:pt x="4917" y="84"/>
                  </a:lnTo>
                  <a:cubicBezTo>
                    <a:pt x="4813"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3"/>
            <p:cNvSpPr/>
            <p:nvPr/>
          </p:nvSpPr>
          <p:spPr>
            <a:xfrm>
              <a:off x="3778025" y="3047075"/>
              <a:ext cx="227900" cy="129425"/>
            </a:xfrm>
            <a:custGeom>
              <a:avLst/>
              <a:gdLst/>
              <a:ahLst/>
              <a:cxnLst/>
              <a:rect l="l" t="t" r="r" b="b"/>
              <a:pathLst>
                <a:path w="9116" h="5177" extrusionOk="0">
                  <a:moveTo>
                    <a:pt x="4537" y="1"/>
                  </a:moveTo>
                  <a:cubicBezTo>
                    <a:pt x="4346" y="1"/>
                    <a:pt x="4143" y="50"/>
                    <a:pt x="3987" y="144"/>
                  </a:cubicBezTo>
                  <a:lnTo>
                    <a:pt x="297" y="2393"/>
                  </a:lnTo>
                  <a:cubicBezTo>
                    <a:pt x="25" y="2557"/>
                    <a:pt x="0" y="2800"/>
                    <a:pt x="243" y="2931"/>
                  </a:cubicBezTo>
                  <a:lnTo>
                    <a:pt x="4199" y="5093"/>
                  </a:lnTo>
                  <a:cubicBezTo>
                    <a:pt x="4302" y="5149"/>
                    <a:pt x="4437" y="5177"/>
                    <a:pt x="4579" y="5177"/>
                  </a:cubicBezTo>
                  <a:cubicBezTo>
                    <a:pt x="4771" y="5177"/>
                    <a:pt x="4974" y="5127"/>
                    <a:pt x="5130" y="5033"/>
                  </a:cubicBezTo>
                  <a:lnTo>
                    <a:pt x="8820" y="2786"/>
                  </a:lnTo>
                  <a:cubicBezTo>
                    <a:pt x="9092" y="2620"/>
                    <a:pt x="9115" y="2379"/>
                    <a:pt x="8873" y="2246"/>
                  </a:cubicBezTo>
                  <a:lnTo>
                    <a:pt x="4917" y="84"/>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3"/>
            <p:cNvSpPr/>
            <p:nvPr/>
          </p:nvSpPr>
          <p:spPr>
            <a:xfrm>
              <a:off x="3644200" y="2973925"/>
              <a:ext cx="227900" cy="129450"/>
            </a:xfrm>
            <a:custGeom>
              <a:avLst/>
              <a:gdLst/>
              <a:ahLst/>
              <a:cxnLst/>
              <a:rect l="l" t="t" r="r" b="b"/>
              <a:pathLst>
                <a:path w="9116" h="5178" extrusionOk="0">
                  <a:moveTo>
                    <a:pt x="4537" y="1"/>
                  </a:moveTo>
                  <a:cubicBezTo>
                    <a:pt x="4346" y="1"/>
                    <a:pt x="4143" y="50"/>
                    <a:pt x="3987" y="144"/>
                  </a:cubicBezTo>
                  <a:lnTo>
                    <a:pt x="297" y="2393"/>
                  </a:lnTo>
                  <a:cubicBezTo>
                    <a:pt x="26" y="2557"/>
                    <a:pt x="1" y="2799"/>
                    <a:pt x="243" y="2931"/>
                  </a:cubicBezTo>
                  <a:lnTo>
                    <a:pt x="4199" y="5094"/>
                  </a:lnTo>
                  <a:cubicBezTo>
                    <a:pt x="4302" y="5150"/>
                    <a:pt x="4437" y="5177"/>
                    <a:pt x="4579" y="5177"/>
                  </a:cubicBezTo>
                  <a:cubicBezTo>
                    <a:pt x="4770" y="5177"/>
                    <a:pt x="4973" y="5128"/>
                    <a:pt x="5129" y="5033"/>
                  </a:cubicBezTo>
                  <a:lnTo>
                    <a:pt x="8819" y="2786"/>
                  </a:lnTo>
                  <a:cubicBezTo>
                    <a:pt x="9090" y="2620"/>
                    <a:pt x="9116" y="2379"/>
                    <a:pt x="8873" y="2247"/>
                  </a:cubicBezTo>
                  <a:lnTo>
                    <a:pt x="4917" y="84"/>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3"/>
            <p:cNvSpPr/>
            <p:nvPr/>
          </p:nvSpPr>
          <p:spPr>
            <a:xfrm>
              <a:off x="3510375" y="2900775"/>
              <a:ext cx="227900" cy="129475"/>
            </a:xfrm>
            <a:custGeom>
              <a:avLst/>
              <a:gdLst/>
              <a:ahLst/>
              <a:cxnLst/>
              <a:rect l="l" t="t" r="r" b="b"/>
              <a:pathLst>
                <a:path w="9116" h="5179" extrusionOk="0">
                  <a:moveTo>
                    <a:pt x="4537" y="1"/>
                  </a:moveTo>
                  <a:cubicBezTo>
                    <a:pt x="4346" y="1"/>
                    <a:pt x="4143" y="50"/>
                    <a:pt x="3987" y="145"/>
                  </a:cubicBezTo>
                  <a:lnTo>
                    <a:pt x="298" y="2393"/>
                  </a:lnTo>
                  <a:cubicBezTo>
                    <a:pt x="24" y="2559"/>
                    <a:pt x="1" y="2800"/>
                    <a:pt x="242" y="2931"/>
                  </a:cubicBezTo>
                  <a:lnTo>
                    <a:pt x="4199" y="5094"/>
                  </a:lnTo>
                  <a:cubicBezTo>
                    <a:pt x="4303" y="5151"/>
                    <a:pt x="4437" y="5178"/>
                    <a:pt x="4579" y="5178"/>
                  </a:cubicBezTo>
                  <a:cubicBezTo>
                    <a:pt x="4770" y="5178"/>
                    <a:pt x="4973" y="5128"/>
                    <a:pt x="5129" y="5033"/>
                  </a:cubicBezTo>
                  <a:lnTo>
                    <a:pt x="8819" y="2786"/>
                  </a:lnTo>
                  <a:cubicBezTo>
                    <a:pt x="9091" y="2620"/>
                    <a:pt x="9116" y="2379"/>
                    <a:pt x="8873" y="2247"/>
                  </a:cubicBezTo>
                  <a:lnTo>
                    <a:pt x="4917" y="85"/>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3"/>
            <p:cNvSpPr/>
            <p:nvPr/>
          </p:nvSpPr>
          <p:spPr>
            <a:xfrm>
              <a:off x="3376525" y="2827675"/>
              <a:ext cx="227900" cy="129450"/>
            </a:xfrm>
            <a:custGeom>
              <a:avLst/>
              <a:gdLst/>
              <a:ahLst/>
              <a:cxnLst/>
              <a:rect l="l" t="t" r="r" b="b"/>
              <a:pathLst>
                <a:path w="9116" h="5178" extrusionOk="0">
                  <a:moveTo>
                    <a:pt x="4537" y="0"/>
                  </a:moveTo>
                  <a:cubicBezTo>
                    <a:pt x="4346" y="0"/>
                    <a:pt x="4143" y="50"/>
                    <a:pt x="3987" y="144"/>
                  </a:cubicBezTo>
                  <a:lnTo>
                    <a:pt x="298" y="2391"/>
                  </a:lnTo>
                  <a:cubicBezTo>
                    <a:pt x="26" y="2557"/>
                    <a:pt x="1" y="2798"/>
                    <a:pt x="243" y="2931"/>
                  </a:cubicBezTo>
                  <a:lnTo>
                    <a:pt x="4199" y="5094"/>
                  </a:lnTo>
                  <a:cubicBezTo>
                    <a:pt x="4303" y="5150"/>
                    <a:pt x="4437" y="5177"/>
                    <a:pt x="4579" y="5177"/>
                  </a:cubicBezTo>
                  <a:cubicBezTo>
                    <a:pt x="4770" y="5177"/>
                    <a:pt x="4973" y="5128"/>
                    <a:pt x="5129" y="5033"/>
                  </a:cubicBezTo>
                  <a:lnTo>
                    <a:pt x="8819" y="2786"/>
                  </a:lnTo>
                  <a:cubicBezTo>
                    <a:pt x="9091" y="2620"/>
                    <a:pt x="9116" y="2379"/>
                    <a:pt x="8873" y="2246"/>
                  </a:cubicBezTo>
                  <a:lnTo>
                    <a:pt x="4917" y="84"/>
                  </a:lnTo>
                  <a:cubicBezTo>
                    <a:pt x="4814"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3"/>
            <p:cNvSpPr/>
            <p:nvPr/>
          </p:nvSpPr>
          <p:spPr>
            <a:xfrm>
              <a:off x="3182225" y="2721450"/>
              <a:ext cx="288350" cy="162500"/>
            </a:xfrm>
            <a:custGeom>
              <a:avLst/>
              <a:gdLst/>
              <a:ahLst/>
              <a:cxnLst/>
              <a:rect l="l" t="t" r="r" b="b"/>
              <a:pathLst>
                <a:path w="11534" h="6500" extrusionOk="0">
                  <a:moveTo>
                    <a:pt x="4537" y="1"/>
                  </a:moveTo>
                  <a:cubicBezTo>
                    <a:pt x="4346" y="1"/>
                    <a:pt x="4143" y="50"/>
                    <a:pt x="3987" y="144"/>
                  </a:cubicBezTo>
                  <a:lnTo>
                    <a:pt x="297" y="2391"/>
                  </a:lnTo>
                  <a:cubicBezTo>
                    <a:pt x="25" y="2557"/>
                    <a:pt x="0" y="2800"/>
                    <a:pt x="243" y="2931"/>
                  </a:cubicBezTo>
                  <a:lnTo>
                    <a:pt x="6618" y="6416"/>
                  </a:lnTo>
                  <a:cubicBezTo>
                    <a:pt x="6721" y="6472"/>
                    <a:pt x="6856" y="6499"/>
                    <a:pt x="6998" y="6499"/>
                  </a:cubicBezTo>
                  <a:cubicBezTo>
                    <a:pt x="7189" y="6499"/>
                    <a:pt x="7392" y="6450"/>
                    <a:pt x="7548" y="6356"/>
                  </a:cubicBezTo>
                  <a:lnTo>
                    <a:pt x="11238" y="4107"/>
                  </a:lnTo>
                  <a:cubicBezTo>
                    <a:pt x="11510" y="3943"/>
                    <a:pt x="11534" y="3700"/>
                    <a:pt x="11292" y="3569"/>
                  </a:cubicBezTo>
                  <a:lnTo>
                    <a:pt x="4916" y="84"/>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3"/>
            <p:cNvSpPr/>
            <p:nvPr/>
          </p:nvSpPr>
          <p:spPr>
            <a:xfrm>
              <a:off x="3052775" y="2800300"/>
              <a:ext cx="227900" cy="129450"/>
            </a:xfrm>
            <a:custGeom>
              <a:avLst/>
              <a:gdLst/>
              <a:ahLst/>
              <a:cxnLst/>
              <a:rect l="l" t="t" r="r" b="b"/>
              <a:pathLst>
                <a:path w="9116" h="5178" extrusionOk="0">
                  <a:moveTo>
                    <a:pt x="4537" y="0"/>
                  </a:moveTo>
                  <a:cubicBezTo>
                    <a:pt x="4346" y="0"/>
                    <a:pt x="4142" y="50"/>
                    <a:pt x="3986" y="145"/>
                  </a:cubicBezTo>
                  <a:lnTo>
                    <a:pt x="296" y="2392"/>
                  </a:lnTo>
                  <a:cubicBezTo>
                    <a:pt x="25" y="2558"/>
                    <a:pt x="1" y="2799"/>
                    <a:pt x="242" y="2931"/>
                  </a:cubicBezTo>
                  <a:lnTo>
                    <a:pt x="4200" y="5093"/>
                  </a:lnTo>
                  <a:cubicBezTo>
                    <a:pt x="4302" y="5150"/>
                    <a:pt x="4437" y="5177"/>
                    <a:pt x="4579" y="5177"/>
                  </a:cubicBezTo>
                  <a:cubicBezTo>
                    <a:pt x="4770" y="5177"/>
                    <a:pt x="4973" y="5128"/>
                    <a:pt x="5129" y="5033"/>
                  </a:cubicBezTo>
                  <a:lnTo>
                    <a:pt x="8819" y="2785"/>
                  </a:lnTo>
                  <a:cubicBezTo>
                    <a:pt x="9091" y="2620"/>
                    <a:pt x="9116" y="2379"/>
                    <a:pt x="8873" y="2247"/>
                  </a:cubicBezTo>
                  <a:lnTo>
                    <a:pt x="4917" y="83"/>
                  </a:lnTo>
                  <a:cubicBezTo>
                    <a:pt x="4814"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3"/>
            <p:cNvSpPr/>
            <p:nvPr/>
          </p:nvSpPr>
          <p:spPr>
            <a:xfrm>
              <a:off x="3186600" y="2873425"/>
              <a:ext cx="227900" cy="129450"/>
            </a:xfrm>
            <a:custGeom>
              <a:avLst/>
              <a:gdLst/>
              <a:ahLst/>
              <a:cxnLst/>
              <a:rect l="l" t="t" r="r" b="b"/>
              <a:pathLst>
                <a:path w="9116" h="5178" extrusionOk="0">
                  <a:moveTo>
                    <a:pt x="4538" y="1"/>
                  </a:moveTo>
                  <a:cubicBezTo>
                    <a:pt x="4347" y="1"/>
                    <a:pt x="4143" y="50"/>
                    <a:pt x="3987" y="146"/>
                  </a:cubicBezTo>
                  <a:lnTo>
                    <a:pt x="298" y="2393"/>
                  </a:lnTo>
                  <a:cubicBezTo>
                    <a:pt x="26" y="2559"/>
                    <a:pt x="1" y="2800"/>
                    <a:pt x="243" y="2932"/>
                  </a:cubicBezTo>
                  <a:lnTo>
                    <a:pt x="4199" y="5094"/>
                  </a:lnTo>
                  <a:cubicBezTo>
                    <a:pt x="4303" y="5151"/>
                    <a:pt x="4438" y="5178"/>
                    <a:pt x="4580" y="5178"/>
                  </a:cubicBezTo>
                  <a:cubicBezTo>
                    <a:pt x="4771" y="5178"/>
                    <a:pt x="4975" y="5129"/>
                    <a:pt x="5130" y="5034"/>
                  </a:cubicBezTo>
                  <a:lnTo>
                    <a:pt x="8820" y="2786"/>
                  </a:lnTo>
                  <a:cubicBezTo>
                    <a:pt x="9092" y="2621"/>
                    <a:pt x="9116" y="2379"/>
                    <a:pt x="8875" y="2248"/>
                  </a:cubicBezTo>
                  <a:lnTo>
                    <a:pt x="4917" y="84"/>
                  </a:lnTo>
                  <a:cubicBezTo>
                    <a:pt x="4814" y="28"/>
                    <a:pt x="4680" y="1"/>
                    <a:pt x="45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3"/>
            <p:cNvSpPr/>
            <p:nvPr/>
          </p:nvSpPr>
          <p:spPr>
            <a:xfrm>
              <a:off x="3320450" y="2946575"/>
              <a:ext cx="227875" cy="129450"/>
            </a:xfrm>
            <a:custGeom>
              <a:avLst/>
              <a:gdLst/>
              <a:ahLst/>
              <a:cxnLst/>
              <a:rect l="l" t="t" r="r" b="b"/>
              <a:pathLst>
                <a:path w="9115" h="5178" extrusionOk="0">
                  <a:moveTo>
                    <a:pt x="4537" y="1"/>
                  </a:moveTo>
                  <a:cubicBezTo>
                    <a:pt x="4346" y="1"/>
                    <a:pt x="4142" y="50"/>
                    <a:pt x="3986" y="146"/>
                  </a:cubicBezTo>
                  <a:lnTo>
                    <a:pt x="296" y="2393"/>
                  </a:lnTo>
                  <a:cubicBezTo>
                    <a:pt x="25" y="2557"/>
                    <a:pt x="1" y="2800"/>
                    <a:pt x="242" y="2931"/>
                  </a:cubicBezTo>
                  <a:lnTo>
                    <a:pt x="4199" y="5094"/>
                  </a:lnTo>
                  <a:cubicBezTo>
                    <a:pt x="4302" y="5151"/>
                    <a:pt x="4437" y="5178"/>
                    <a:pt x="4579" y="5178"/>
                  </a:cubicBezTo>
                  <a:cubicBezTo>
                    <a:pt x="4770" y="5178"/>
                    <a:pt x="4973" y="5128"/>
                    <a:pt x="5129" y="5034"/>
                  </a:cubicBezTo>
                  <a:lnTo>
                    <a:pt x="8819" y="2786"/>
                  </a:lnTo>
                  <a:cubicBezTo>
                    <a:pt x="9091" y="2620"/>
                    <a:pt x="9114" y="2379"/>
                    <a:pt x="8873" y="2246"/>
                  </a:cubicBezTo>
                  <a:lnTo>
                    <a:pt x="4916" y="84"/>
                  </a:lnTo>
                  <a:cubicBezTo>
                    <a:pt x="4813"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3"/>
            <p:cNvSpPr/>
            <p:nvPr/>
          </p:nvSpPr>
          <p:spPr>
            <a:xfrm>
              <a:off x="3454275" y="3019725"/>
              <a:ext cx="227900" cy="129450"/>
            </a:xfrm>
            <a:custGeom>
              <a:avLst/>
              <a:gdLst/>
              <a:ahLst/>
              <a:cxnLst/>
              <a:rect l="l" t="t" r="r" b="b"/>
              <a:pathLst>
                <a:path w="9116" h="5178" extrusionOk="0">
                  <a:moveTo>
                    <a:pt x="4537" y="0"/>
                  </a:moveTo>
                  <a:cubicBezTo>
                    <a:pt x="4346" y="0"/>
                    <a:pt x="4143" y="50"/>
                    <a:pt x="3987" y="144"/>
                  </a:cubicBezTo>
                  <a:lnTo>
                    <a:pt x="297" y="2393"/>
                  </a:lnTo>
                  <a:cubicBezTo>
                    <a:pt x="26" y="2558"/>
                    <a:pt x="1" y="2800"/>
                    <a:pt x="243" y="2932"/>
                  </a:cubicBezTo>
                  <a:lnTo>
                    <a:pt x="4199" y="5094"/>
                  </a:lnTo>
                  <a:cubicBezTo>
                    <a:pt x="4303" y="5150"/>
                    <a:pt x="4437" y="5178"/>
                    <a:pt x="4579" y="5178"/>
                  </a:cubicBezTo>
                  <a:cubicBezTo>
                    <a:pt x="4770" y="5178"/>
                    <a:pt x="4973" y="5128"/>
                    <a:pt x="5129" y="5034"/>
                  </a:cubicBezTo>
                  <a:lnTo>
                    <a:pt x="8819" y="2786"/>
                  </a:lnTo>
                  <a:cubicBezTo>
                    <a:pt x="9090" y="2620"/>
                    <a:pt x="9116" y="2379"/>
                    <a:pt x="8873" y="2246"/>
                  </a:cubicBezTo>
                  <a:lnTo>
                    <a:pt x="4917" y="84"/>
                  </a:lnTo>
                  <a:cubicBezTo>
                    <a:pt x="4814"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3"/>
            <p:cNvSpPr/>
            <p:nvPr/>
          </p:nvSpPr>
          <p:spPr>
            <a:xfrm>
              <a:off x="3588125" y="3092875"/>
              <a:ext cx="227875" cy="129450"/>
            </a:xfrm>
            <a:custGeom>
              <a:avLst/>
              <a:gdLst/>
              <a:ahLst/>
              <a:cxnLst/>
              <a:rect l="l" t="t" r="r" b="b"/>
              <a:pathLst>
                <a:path w="9115" h="5178" extrusionOk="0">
                  <a:moveTo>
                    <a:pt x="4536" y="0"/>
                  </a:moveTo>
                  <a:cubicBezTo>
                    <a:pt x="4345" y="0"/>
                    <a:pt x="4142" y="50"/>
                    <a:pt x="3986" y="144"/>
                  </a:cubicBezTo>
                  <a:lnTo>
                    <a:pt x="296" y="2392"/>
                  </a:lnTo>
                  <a:cubicBezTo>
                    <a:pt x="24" y="2558"/>
                    <a:pt x="1" y="2799"/>
                    <a:pt x="242" y="2930"/>
                  </a:cubicBezTo>
                  <a:lnTo>
                    <a:pt x="4199" y="5094"/>
                  </a:lnTo>
                  <a:cubicBezTo>
                    <a:pt x="4302" y="5150"/>
                    <a:pt x="4436" y="5178"/>
                    <a:pt x="4578" y="5178"/>
                  </a:cubicBezTo>
                  <a:cubicBezTo>
                    <a:pt x="4769" y="5178"/>
                    <a:pt x="4973" y="5128"/>
                    <a:pt x="5129" y="5033"/>
                  </a:cubicBezTo>
                  <a:lnTo>
                    <a:pt x="8819" y="2785"/>
                  </a:lnTo>
                  <a:cubicBezTo>
                    <a:pt x="9091" y="2620"/>
                    <a:pt x="9114" y="2378"/>
                    <a:pt x="8873" y="2246"/>
                  </a:cubicBezTo>
                  <a:lnTo>
                    <a:pt x="4916" y="84"/>
                  </a:lnTo>
                  <a:cubicBezTo>
                    <a:pt x="4813"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3"/>
            <p:cNvSpPr/>
            <p:nvPr/>
          </p:nvSpPr>
          <p:spPr>
            <a:xfrm>
              <a:off x="3721950" y="3166025"/>
              <a:ext cx="227900" cy="129450"/>
            </a:xfrm>
            <a:custGeom>
              <a:avLst/>
              <a:gdLst/>
              <a:ahLst/>
              <a:cxnLst/>
              <a:rect l="l" t="t" r="r" b="b"/>
              <a:pathLst>
                <a:path w="9116" h="5178" extrusionOk="0">
                  <a:moveTo>
                    <a:pt x="4536" y="0"/>
                  </a:moveTo>
                  <a:cubicBezTo>
                    <a:pt x="4345" y="0"/>
                    <a:pt x="4142" y="50"/>
                    <a:pt x="3986" y="144"/>
                  </a:cubicBezTo>
                  <a:lnTo>
                    <a:pt x="296" y="2392"/>
                  </a:lnTo>
                  <a:cubicBezTo>
                    <a:pt x="24" y="2557"/>
                    <a:pt x="0" y="2799"/>
                    <a:pt x="243" y="2930"/>
                  </a:cubicBezTo>
                  <a:lnTo>
                    <a:pt x="4199" y="5094"/>
                  </a:lnTo>
                  <a:cubicBezTo>
                    <a:pt x="4302" y="5150"/>
                    <a:pt x="4437" y="5177"/>
                    <a:pt x="4578" y="5177"/>
                  </a:cubicBezTo>
                  <a:cubicBezTo>
                    <a:pt x="4769" y="5177"/>
                    <a:pt x="4973" y="5128"/>
                    <a:pt x="5129" y="5032"/>
                  </a:cubicBezTo>
                  <a:lnTo>
                    <a:pt x="8818" y="2785"/>
                  </a:lnTo>
                  <a:cubicBezTo>
                    <a:pt x="9090" y="2619"/>
                    <a:pt x="9115" y="2378"/>
                    <a:pt x="8873" y="2246"/>
                  </a:cubicBezTo>
                  <a:lnTo>
                    <a:pt x="4917" y="84"/>
                  </a:lnTo>
                  <a:cubicBezTo>
                    <a:pt x="4813" y="27"/>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3"/>
            <p:cNvSpPr/>
            <p:nvPr/>
          </p:nvSpPr>
          <p:spPr>
            <a:xfrm>
              <a:off x="3855775" y="3239150"/>
              <a:ext cx="227900" cy="129450"/>
            </a:xfrm>
            <a:custGeom>
              <a:avLst/>
              <a:gdLst/>
              <a:ahLst/>
              <a:cxnLst/>
              <a:rect l="l" t="t" r="r" b="b"/>
              <a:pathLst>
                <a:path w="9116" h="5178" extrusionOk="0">
                  <a:moveTo>
                    <a:pt x="4537" y="1"/>
                  </a:moveTo>
                  <a:cubicBezTo>
                    <a:pt x="4346" y="1"/>
                    <a:pt x="4143" y="50"/>
                    <a:pt x="3987" y="145"/>
                  </a:cubicBezTo>
                  <a:lnTo>
                    <a:pt x="297" y="2393"/>
                  </a:lnTo>
                  <a:cubicBezTo>
                    <a:pt x="25" y="2558"/>
                    <a:pt x="0" y="2799"/>
                    <a:pt x="243" y="2931"/>
                  </a:cubicBezTo>
                  <a:lnTo>
                    <a:pt x="4199" y="5095"/>
                  </a:lnTo>
                  <a:cubicBezTo>
                    <a:pt x="4302" y="5151"/>
                    <a:pt x="4437" y="5178"/>
                    <a:pt x="4579" y="5178"/>
                  </a:cubicBezTo>
                  <a:cubicBezTo>
                    <a:pt x="4770" y="5178"/>
                    <a:pt x="4974" y="5128"/>
                    <a:pt x="5130" y="5033"/>
                  </a:cubicBezTo>
                  <a:lnTo>
                    <a:pt x="8818" y="2786"/>
                  </a:lnTo>
                  <a:cubicBezTo>
                    <a:pt x="9091" y="2620"/>
                    <a:pt x="9115" y="2379"/>
                    <a:pt x="8874" y="2247"/>
                  </a:cubicBezTo>
                  <a:lnTo>
                    <a:pt x="4917" y="85"/>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3"/>
            <p:cNvSpPr/>
            <p:nvPr/>
          </p:nvSpPr>
          <p:spPr>
            <a:xfrm>
              <a:off x="3989625" y="3312275"/>
              <a:ext cx="227900" cy="129450"/>
            </a:xfrm>
            <a:custGeom>
              <a:avLst/>
              <a:gdLst/>
              <a:ahLst/>
              <a:cxnLst/>
              <a:rect l="l" t="t" r="r" b="b"/>
              <a:pathLst>
                <a:path w="9116" h="5178" extrusionOk="0">
                  <a:moveTo>
                    <a:pt x="4537" y="1"/>
                  </a:moveTo>
                  <a:cubicBezTo>
                    <a:pt x="4346" y="1"/>
                    <a:pt x="4142" y="50"/>
                    <a:pt x="3986" y="146"/>
                  </a:cubicBezTo>
                  <a:lnTo>
                    <a:pt x="296" y="2393"/>
                  </a:lnTo>
                  <a:cubicBezTo>
                    <a:pt x="24" y="2559"/>
                    <a:pt x="0" y="2800"/>
                    <a:pt x="243" y="2932"/>
                  </a:cubicBezTo>
                  <a:lnTo>
                    <a:pt x="4199" y="5094"/>
                  </a:lnTo>
                  <a:cubicBezTo>
                    <a:pt x="4302" y="5151"/>
                    <a:pt x="4436" y="5178"/>
                    <a:pt x="4578" y="5178"/>
                  </a:cubicBezTo>
                  <a:cubicBezTo>
                    <a:pt x="4769" y="5178"/>
                    <a:pt x="4973" y="5129"/>
                    <a:pt x="5129" y="5034"/>
                  </a:cubicBezTo>
                  <a:lnTo>
                    <a:pt x="8818" y="2786"/>
                  </a:lnTo>
                  <a:cubicBezTo>
                    <a:pt x="9090" y="2621"/>
                    <a:pt x="9115" y="2380"/>
                    <a:pt x="8873" y="2248"/>
                  </a:cubicBezTo>
                  <a:lnTo>
                    <a:pt x="4917" y="84"/>
                  </a:lnTo>
                  <a:cubicBezTo>
                    <a:pt x="4813"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3"/>
            <p:cNvSpPr/>
            <p:nvPr/>
          </p:nvSpPr>
          <p:spPr>
            <a:xfrm>
              <a:off x="4123450" y="3385450"/>
              <a:ext cx="227875" cy="129475"/>
            </a:xfrm>
            <a:custGeom>
              <a:avLst/>
              <a:gdLst/>
              <a:ahLst/>
              <a:cxnLst/>
              <a:rect l="l" t="t" r="r" b="b"/>
              <a:pathLst>
                <a:path w="9115" h="5179" extrusionOk="0">
                  <a:moveTo>
                    <a:pt x="4537" y="1"/>
                  </a:moveTo>
                  <a:cubicBezTo>
                    <a:pt x="4346" y="1"/>
                    <a:pt x="4143" y="50"/>
                    <a:pt x="3987" y="145"/>
                  </a:cubicBezTo>
                  <a:lnTo>
                    <a:pt x="297" y="2393"/>
                  </a:lnTo>
                  <a:cubicBezTo>
                    <a:pt x="25" y="2559"/>
                    <a:pt x="0" y="2800"/>
                    <a:pt x="243" y="2932"/>
                  </a:cubicBezTo>
                  <a:lnTo>
                    <a:pt x="4199" y="5094"/>
                  </a:lnTo>
                  <a:cubicBezTo>
                    <a:pt x="4302" y="5151"/>
                    <a:pt x="4437" y="5178"/>
                    <a:pt x="4579" y="5178"/>
                  </a:cubicBezTo>
                  <a:cubicBezTo>
                    <a:pt x="4770" y="5178"/>
                    <a:pt x="4974" y="5129"/>
                    <a:pt x="5130" y="5034"/>
                  </a:cubicBezTo>
                  <a:lnTo>
                    <a:pt x="8819" y="2786"/>
                  </a:lnTo>
                  <a:cubicBezTo>
                    <a:pt x="9090" y="2620"/>
                    <a:pt x="9115" y="2379"/>
                    <a:pt x="8874" y="2245"/>
                  </a:cubicBezTo>
                  <a:lnTo>
                    <a:pt x="4916" y="85"/>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3"/>
            <p:cNvSpPr/>
            <p:nvPr/>
          </p:nvSpPr>
          <p:spPr>
            <a:xfrm>
              <a:off x="4257300" y="3458600"/>
              <a:ext cx="227850" cy="129450"/>
            </a:xfrm>
            <a:custGeom>
              <a:avLst/>
              <a:gdLst/>
              <a:ahLst/>
              <a:cxnLst/>
              <a:rect l="l" t="t" r="r" b="b"/>
              <a:pathLst>
                <a:path w="9114" h="5178" extrusionOk="0">
                  <a:moveTo>
                    <a:pt x="4536" y="1"/>
                  </a:moveTo>
                  <a:cubicBezTo>
                    <a:pt x="4345" y="1"/>
                    <a:pt x="4141" y="50"/>
                    <a:pt x="3985" y="144"/>
                  </a:cubicBezTo>
                  <a:lnTo>
                    <a:pt x="296" y="2393"/>
                  </a:lnTo>
                  <a:cubicBezTo>
                    <a:pt x="24" y="2557"/>
                    <a:pt x="0" y="2800"/>
                    <a:pt x="241" y="2931"/>
                  </a:cubicBezTo>
                  <a:lnTo>
                    <a:pt x="4199" y="5094"/>
                  </a:lnTo>
                  <a:cubicBezTo>
                    <a:pt x="4301" y="5151"/>
                    <a:pt x="4436" y="5178"/>
                    <a:pt x="4577" y="5178"/>
                  </a:cubicBezTo>
                  <a:cubicBezTo>
                    <a:pt x="4768" y="5178"/>
                    <a:pt x="4972" y="5128"/>
                    <a:pt x="5128" y="5033"/>
                  </a:cubicBezTo>
                  <a:lnTo>
                    <a:pt x="8818" y="2786"/>
                  </a:lnTo>
                  <a:cubicBezTo>
                    <a:pt x="9090" y="2620"/>
                    <a:pt x="9114" y="2377"/>
                    <a:pt x="8873" y="2246"/>
                  </a:cubicBezTo>
                  <a:lnTo>
                    <a:pt x="4915" y="84"/>
                  </a:lnTo>
                  <a:cubicBezTo>
                    <a:pt x="4812"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3"/>
            <p:cNvSpPr/>
            <p:nvPr/>
          </p:nvSpPr>
          <p:spPr>
            <a:xfrm>
              <a:off x="4391100" y="3531725"/>
              <a:ext cx="227900" cy="129450"/>
            </a:xfrm>
            <a:custGeom>
              <a:avLst/>
              <a:gdLst/>
              <a:ahLst/>
              <a:cxnLst/>
              <a:rect l="l" t="t" r="r" b="b"/>
              <a:pathLst>
                <a:path w="9116" h="5178" extrusionOk="0">
                  <a:moveTo>
                    <a:pt x="4537" y="0"/>
                  </a:moveTo>
                  <a:cubicBezTo>
                    <a:pt x="4346" y="0"/>
                    <a:pt x="4142" y="50"/>
                    <a:pt x="3986" y="145"/>
                  </a:cubicBezTo>
                  <a:lnTo>
                    <a:pt x="296" y="2392"/>
                  </a:lnTo>
                  <a:cubicBezTo>
                    <a:pt x="25" y="2558"/>
                    <a:pt x="1" y="2799"/>
                    <a:pt x="242" y="2932"/>
                  </a:cubicBezTo>
                  <a:lnTo>
                    <a:pt x="4199" y="5094"/>
                  </a:lnTo>
                  <a:cubicBezTo>
                    <a:pt x="4302" y="5150"/>
                    <a:pt x="4437" y="5178"/>
                    <a:pt x="4579" y="5178"/>
                  </a:cubicBezTo>
                  <a:cubicBezTo>
                    <a:pt x="4770" y="5178"/>
                    <a:pt x="4973" y="5128"/>
                    <a:pt x="5129" y="5034"/>
                  </a:cubicBezTo>
                  <a:lnTo>
                    <a:pt x="8819" y="2785"/>
                  </a:lnTo>
                  <a:cubicBezTo>
                    <a:pt x="9091" y="2620"/>
                    <a:pt x="9116" y="2378"/>
                    <a:pt x="8873" y="2246"/>
                  </a:cubicBezTo>
                  <a:lnTo>
                    <a:pt x="4917" y="84"/>
                  </a:lnTo>
                  <a:cubicBezTo>
                    <a:pt x="4814"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3"/>
            <p:cNvSpPr/>
            <p:nvPr/>
          </p:nvSpPr>
          <p:spPr>
            <a:xfrm>
              <a:off x="4524950" y="3604875"/>
              <a:ext cx="227875" cy="129450"/>
            </a:xfrm>
            <a:custGeom>
              <a:avLst/>
              <a:gdLst/>
              <a:ahLst/>
              <a:cxnLst/>
              <a:rect l="l" t="t" r="r" b="b"/>
              <a:pathLst>
                <a:path w="9115" h="5178" extrusionOk="0">
                  <a:moveTo>
                    <a:pt x="4537" y="0"/>
                  </a:moveTo>
                  <a:cubicBezTo>
                    <a:pt x="4346" y="0"/>
                    <a:pt x="4142" y="50"/>
                    <a:pt x="3986" y="145"/>
                  </a:cubicBezTo>
                  <a:lnTo>
                    <a:pt x="297" y="2392"/>
                  </a:lnTo>
                  <a:cubicBezTo>
                    <a:pt x="25" y="2558"/>
                    <a:pt x="1" y="2799"/>
                    <a:pt x="242" y="2932"/>
                  </a:cubicBezTo>
                  <a:lnTo>
                    <a:pt x="4200" y="5094"/>
                  </a:lnTo>
                  <a:cubicBezTo>
                    <a:pt x="4302" y="5150"/>
                    <a:pt x="4437" y="5177"/>
                    <a:pt x="4579" y="5177"/>
                  </a:cubicBezTo>
                  <a:cubicBezTo>
                    <a:pt x="4770" y="5177"/>
                    <a:pt x="4973" y="5128"/>
                    <a:pt x="5129" y="5034"/>
                  </a:cubicBezTo>
                  <a:lnTo>
                    <a:pt x="8819" y="2785"/>
                  </a:lnTo>
                  <a:cubicBezTo>
                    <a:pt x="9091" y="2619"/>
                    <a:pt x="9115" y="2378"/>
                    <a:pt x="8873" y="2246"/>
                  </a:cubicBezTo>
                  <a:lnTo>
                    <a:pt x="4916" y="84"/>
                  </a:lnTo>
                  <a:cubicBezTo>
                    <a:pt x="4813" y="27"/>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3"/>
            <p:cNvSpPr/>
            <p:nvPr/>
          </p:nvSpPr>
          <p:spPr>
            <a:xfrm>
              <a:off x="4658775" y="3678000"/>
              <a:ext cx="227900" cy="129475"/>
            </a:xfrm>
            <a:custGeom>
              <a:avLst/>
              <a:gdLst/>
              <a:ahLst/>
              <a:cxnLst/>
              <a:rect l="l" t="t" r="r" b="b"/>
              <a:pathLst>
                <a:path w="9116" h="5179" extrusionOk="0">
                  <a:moveTo>
                    <a:pt x="4537" y="1"/>
                  </a:moveTo>
                  <a:cubicBezTo>
                    <a:pt x="4346" y="1"/>
                    <a:pt x="4142" y="50"/>
                    <a:pt x="3987" y="145"/>
                  </a:cubicBezTo>
                  <a:lnTo>
                    <a:pt x="298" y="2393"/>
                  </a:lnTo>
                  <a:cubicBezTo>
                    <a:pt x="26" y="2558"/>
                    <a:pt x="1" y="2800"/>
                    <a:pt x="243" y="2931"/>
                  </a:cubicBezTo>
                  <a:lnTo>
                    <a:pt x="4199" y="5095"/>
                  </a:lnTo>
                  <a:cubicBezTo>
                    <a:pt x="4302" y="5151"/>
                    <a:pt x="4436" y="5178"/>
                    <a:pt x="4578" y="5178"/>
                  </a:cubicBezTo>
                  <a:cubicBezTo>
                    <a:pt x="4769" y="5178"/>
                    <a:pt x="4973" y="5128"/>
                    <a:pt x="5129" y="5033"/>
                  </a:cubicBezTo>
                  <a:lnTo>
                    <a:pt x="8819" y="2786"/>
                  </a:lnTo>
                  <a:cubicBezTo>
                    <a:pt x="9091" y="2620"/>
                    <a:pt x="9116" y="2379"/>
                    <a:pt x="8873" y="2247"/>
                  </a:cubicBezTo>
                  <a:lnTo>
                    <a:pt x="4917" y="85"/>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4792625" y="3751125"/>
              <a:ext cx="288325" cy="162525"/>
            </a:xfrm>
            <a:custGeom>
              <a:avLst/>
              <a:gdLst/>
              <a:ahLst/>
              <a:cxnLst/>
              <a:rect l="l" t="t" r="r" b="b"/>
              <a:pathLst>
                <a:path w="11533" h="6501" extrusionOk="0">
                  <a:moveTo>
                    <a:pt x="4537" y="1"/>
                  </a:moveTo>
                  <a:cubicBezTo>
                    <a:pt x="4346" y="1"/>
                    <a:pt x="4142" y="50"/>
                    <a:pt x="3986" y="146"/>
                  </a:cubicBezTo>
                  <a:lnTo>
                    <a:pt x="296" y="2393"/>
                  </a:lnTo>
                  <a:cubicBezTo>
                    <a:pt x="25" y="2558"/>
                    <a:pt x="1" y="2800"/>
                    <a:pt x="242" y="2932"/>
                  </a:cubicBezTo>
                  <a:lnTo>
                    <a:pt x="6618" y="6417"/>
                  </a:lnTo>
                  <a:cubicBezTo>
                    <a:pt x="6721" y="6473"/>
                    <a:pt x="6855" y="6501"/>
                    <a:pt x="6997" y="6501"/>
                  </a:cubicBezTo>
                  <a:cubicBezTo>
                    <a:pt x="7188" y="6501"/>
                    <a:pt x="7392" y="6451"/>
                    <a:pt x="7548" y="6356"/>
                  </a:cubicBezTo>
                  <a:lnTo>
                    <a:pt x="11237" y="4109"/>
                  </a:lnTo>
                  <a:cubicBezTo>
                    <a:pt x="11509" y="3943"/>
                    <a:pt x="11533" y="3701"/>
                    <a:pt x="11292" y="3569"/>
                  </a:cubicBezTo>
                  <a:lnTo>
                    <a:pt x="4916" y="84"/>
                  </a:lnTo>
                  <a:cubicBezTo>
                    <a:pt x="4813"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p:nvPr/>
          </p:nvSpPr>
          <p:spPr>
            <a:xfrm>
              <a:off x="2923325" y="2879150"/>
              <a:ext cx="324500" cy="182250"/>
            </a:xfrm>
            <a:custGeom>
              <a:avLst/>
              <a:gdLst/>
              <a:ahLst/>
              <a:cxnLst/>
              <a:rect l="l" t="t" r="r" b="b"/>
              <a:pathLst>
                <a:path w="12980" h="7290" extrusionOk="0">
                  <a:moveTo>
                    <a:pt x="4538" y="0"/>
                  </a:moveTo>
                  <a:cubicBezTo>
                    <a:pt x="4347" y="0"/>
                    <a:pt x="4143" y="50"/>
                    <a:pt x="3987" y="145"/>
                  </a:cubicBezTo>
                  <a:lnTo>
                    <a:pt x="297" y="2392"/>
                  </a:lnTo>
                  <a:cubicBezTo>
                    <a:pt x="26" y="2558"/>
                    <a:pt x="0" y="2799"/>
                    <a:pt x="243" y="2932"/>
                  </a:cubicBezTo>
                  <a:lnTo>
                    <a:pt x="8063" y="7206"/>
                  </a:lnTo>
                  <a:cubicBezTo>
                    <a:pt x="8166" y="7262"/>
                    <a:pt x="8302" y="7289"/>
                    <a:pt x="8444" y="7289"/>
                  </a:cubicBezTo>
                  <a:cubicBezTo>
                    <a:pt x="8635" y="7289"/>
                    <a:pt x="8838" y="7240"/>
                    <a:pt x="8994" y="7146"/>
                  </a:cubicBezTo>
                  <a:lnTo>
                    <a:pt x="12684" y="4897"/>
                  </a:lnTo>
                  <a:cubicBezTo>
                    <a:pt x="12956" y="4731"/>
                    <a:pt x="12979" y="4490"/>
                    <a:pt x="12737" y="4359"/>
                  </a:cubicBezTo>
                  <a:lnTo>
                    <a:pt x="4917" y="84"/>
                  </a:lnTo>
                  <a:cubicBezTo>
                    <a:pt x="4814" y="28"/>
                    <a:pt x="4680" y="0"/>
                    <a:pt x="45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3"/>
            <p:cNvSpPr/>
            <p:nvPr/>
          </p:nvSpPr>
          <p:spPr>
            <a:xfrm>
              <a:off x="4627683" y="3809625"/>
              <a:ext cx="324475" cy="182275"/>
            </a:xfrm>
            <a:custGeom>
              <a:avLst/>
              <a:gdLst/>
              <a:ahLst/>
              <a:cxnLst/>
              <a:rect l="l" t="t" r="r" b="b"/>
              <a:pathLst>
                <a:path w="12979" h="7291" extrusionOk="0">
                  <a:moveTo>
                    <a:pt x="4537" y="1"/>
                  </a:moveTo>
                  <a:cubicBezTo>
                    <a:pt x="4346" y="1"/>
                    <a:pt x="4142" y="51"/>
                    <a:pt x="3986" y="146"/>
                  </a:cubicBezTo>
                  <a:lnTo>
                    <a:pt x="296" y="2393"/>
                  </a:lnTo>
                  <a:cubicBezTo>
                    <a:pt x="24" y="2559"/>
                    <a:pt x="1" y="2800"/>
                    <a:pt x="242" y="2932"/>
                  </a:cubicBezTo>
                  <a:lnTo>
                    <a:pt x="8063" y="7206"/>
                  </a:lnTo>
                  <a:cubicBezTo>
                    <a:pt x="8166" y="7263"/>
                    <a:pt x="8301" y="7290"/>
                    <a:pt x="8443" y="7290"/>
                  </a:cubicBezTo>
                  <a:cubicBezTo>
                    <a:pt x="8633" y="7290"/>
                    <a:pt x="8837" y="7241"/>
                    <a:pt x="8993" y="7146"/>
                  </a:cubicBezTo>
                  <a:lnTo>
                    <a:pt x="12683" y="4898"/>
                  </a:lnTo>
                  <a:cubicBezTo>
                    <a:pt x="12955" y="4732"/>
                    <a:pt x="12978" y="4491"/>
                    <a:pt x="12737" y="4360"/>
                  </a:cubicBezTo>
                  <a:lnTo>
                    <a:pt x="4916" y="85"/>
                  </a:lnTo>
                  <a:cubicBezTo>
                    <a:pt x="4813"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3"/>
            <p:cNvSpPr/>
            <p:nvPr/>
          </p:nvSpPr>
          <p:spPr>
            <a:xfrm>
              <a:off x="3153775" y="3005075"/>
              <a:ext cx="227875" cy="129450"/>
            </a:xfrm>
            <a:custGeom>
              <a:avLst/>
              <a:gdLst/>
              <a:ahLst/>
              <a:cxnLst/>
              <a:rect l="l" t="t" r="r" b="b"/>
              <a:pathLst>
                <a:path w="9115" h="5178" extrusionOk="0">
                  <a:moveTo>
                    <a:pt x="4536" y="1"/>
                  </a:moveTo>
                  <a:cubicBezTo>
                    <a:pt x="4345" y="1"/>
                    <a:pt x="4142" y="50"/>
                    <a:pt x="3986" y="145"/>
                  </a:cubicBezTo>
                  <a:lnTo>
                    <a:pt x="296" y="2393"/>
                  </a:lnTo>
                  <a:cubicBezTo>
                    <a:pt x="24" y="2558"/>
                    <a:pt x="1" y="2799"/>
                    <a:pt x="242" y="2931"/>
                  </a:cubicBezTo>
                  <a:lnTo>
                    <a:pt x="4199" y="5095"/>
                  </a:lnTo>
                  <a:cubicBezTo>
                    <a:pt x="4302" y="5150"/>
                    <a:pt x="4437" y="5178"/>
                    <a:pt x="4579" y="5178"/>
                  </a:cubicBezTo>
                  <a:cubicBezTo>
                    <a:pt x="4769" y="5178"/>
                    <a:pt x="4973" y="5128"/>
                    <a:pt x="5129" y="5033"/>
                  </a:cubicBezTo>
                  <a:lnTo>
                    <a:pt x="8819" y="2786"/>
                  </a:lnTo>
                  <a:cubicBezTo>
                    <a:pt x="9090" y="2620"/>
                    <a:pt x="9114" y="2379"/>
                    <a:pt x="8873" y="2247"/>
                  </a:cubicBezTo>
                  <a:lnTo>
                    <a:pt x="4917" y="85"/>
                  </a:lnTo>
                  <a:cubicBezTo>
                    <a:pt x="4814"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3"/>
            <p:cNvSpPr/>
            <p:nvPr/>
          </p:nvSpPr>
          <p:spPr>
            <a:xfrm>
              <a:off x="3287600" y="3078225"/>
              <a:ext cx="227900" cy="129450"/>
            </a:xfrm>
            <a:custGeom>
              <a:avLst/>
              <a:gdLst/>
              <a:ahLst/>
              <a:cxnLst/>
              <a:rect l="l" t="t" r="r" b="b"/>
              <a:pathLst>
                <a:path w="9116" h="5178" extrusionOk="0">
                  <a:moveTo>
                    <a:pt x="4537" y="1"/>
                  </a:moveTo>
                  <a:cubicBezTo>
                    <a:pt x="4346" y="1"/>
                    <a:pt x="4143" y="50"/>
                    <a:pt x="3987" y="145"/>
                  </a:cubicBezTo>
                  <a:lnTo>
                    <a:pt x="297" y="2392"/>
                  </a:lnTo>
                  <a:cubicBezTo>
                    <a:pt x="25" y="2557"/>
                    <a:pt x="0" y="2800"/>
                    <a:pt x="243" y="2931"/>
                  </a:cubicBezTo>
                  <a:lnTo>
                    <a:pt x="4199" y="5094"/>
                  </a:lnTo>
                  <a:cubicBezTo>
                    <a:pt x="4302" y="5150"/>
                    <a:pt x="4437" y="5178"/>
                    <a:pt x="4579" y="5178"/>
                  </a:cubicBezTo>
                  <a:cubicBezTo>
                    <a:pt x="4770" y="5178"/>
                    <a:pt x="4974" y="5128"/>
                    <a:pt x="5130" y="5033"/>
                  </a:cubicBezTo>
                  <a:lnTo>
                    <a:pt x="8818" y="2786"/>
                  </a:lnTo>
                  <a:cubicBezTo>
                    <a:pt x="9090" y="2620"/>
                    <a:pt x="9115" y="2379"/>
                    <a:pt x="8873" y="2247"/>
                  </a:cubicBezTo>
                  <a:lnTo>
                    <a:pt x="4917" y="85"/>
                  </a:lnTo>
                  <a:cubicBezTo>
                    <a:pt x="4813" y="28"/>
                    <a:pt x="4678"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3"/>
            <p:cNvSpPr/>
            <p:nvPr/>
          </p:nvSpPr>
          <p:spPr>
            <a:xfrm>
              <a:off x="3421450" y="3151350"/>
              <a:ext cx="227875" cy="129450"/>
            </a:xfrm>
            <a:custGeom>
              <a:avLst/>
              <a:gdLst/>
              <a:ahLst/>
              <a:cxnLst/>
              <a:rect l="l" t="t" r="r" b="b"/>
              <a:pathLst>
                <a:path w="9115" h="5178" extrusionOk="0">
                  <a:moveTo>
                    <a:pt x="4536" y="1"/>
                  </a:moveTo>
                  <a:cubicBezTo>
                    <a:pt x="4345" y="1"/>
                    <a:pt x="4142" y="50"/>
                    <a:pt x="3986" y="145"/>
                  </a:cubicBezTo>
                  <a:lnTo>
                    <a:pt x="296" y="2392"/>
                  </a:lnTo>
                  <a:cubicBezTo>
                    <a:pt x="24" y="2558"/>
                    <a:pt x="0" y="2799"/>
                    <a:pt x="242" y="2932"/>
                  </a:cubicBezTo>
                  <a:lnTo>
                    <a:pt x="4199" y="5094"/>
                  </a:lnTo>
                  <a:cubicBezTo>
                    <a:pt x="4302" y="5150"/>
                    <a:pt x="4437" y="5178"/>
                    <a:pt x="4579" y="5178"/>
                  </a:cubicBezTo>
                  <a:cubicBezTo>
                    <a:pt x="4769" y="5178"/>
                    <a:pt x="4973" y="5128"/>
                    <a:pt x="5129" y="5034"/>
                  </a:cubicBezTo>
                  <a:lnTo>
                    <a:pt x="8819" y="2786"/>
                  </a:lnTo>
                  <a:cubicBezTo>
                    <a:pt x="9090" y="2621"/>
                    <a:pt x="9114" y="2378"/>
                    <a:pt x="8873" y="2247"/>
                  </a:cubicBezTo>
                  <a:lnTo>
                    <a:pt x="4917" y="84"/>
                  </a:lnTo>
                  <a:cubicBezTo>
                    <a:pt x="4813"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3555275" y="3224500"/>
              <a:ext cx="227900" cy="129450"/>
            </a:xfrm>
            <a:custGeom>
              <a:avLst/>
              <a:gdLst/>
              <a:ahLst/>
              <a:cxnLst/>
              <a:rect l="l" t="t" r="r" b="b"/>
              <a:pathLst>
                <a:path w="9116" h="5178" extrusionOk="0">
                  <a:moveTo>
                    <a:pt x="4537" y="0"/>
                  </a:moveTo>
                  <a:cubicBezTo>
                    <a:pt x="4346" y="0"/>
                    <a:pt x="4143" y="50"/>
                    <a:pt x="3987" y="145"/>
                  </a:cubicBezTo>
                  <a:lnTo>
                    <a:pt x="297" y="2392"/>
                  </a:lnTo>
                  <a:cubicBezTo>
                    <a:pt x="25" y="2558"/>
                    <a:pt x="0" y="2799"/>
                    <a:pt x="243" y="2932"/>
                  </a:cubicBezTo>
                  <a:lnTo>
                    <a:pt x="4199" y="5094"/>
                  </a:lnTo>
                  <a:cubicBezTo>
                    <a:pt x="4302" y="5150"/>
                    <a:pt x="4437" y="5178"/>
                    <a:pt x="4579" y="5178"/>
                  </a:cubicBezTo>
                  <a:cubicBezTo>
                    <a:pt x="4769" y="5178"/>
                    <a:pt x="4973" y="5128"/>
                    <a:pt x="5129" y="5034"/>
                  </a:cubicBezTo>
                  <a:lnTo>
                    <a:pt x="8818" y="2787"/>
                  </a:lnTo>
                  <a:cubicBezTo>
                    <a:pt x="9090" y="2620"/>
                    <a:pt x="9115" y="2378"/>
                    <a:pt x="8873" y="2246"/>
                  </a:cubicBezTo>
                  <a:lnTo>
                    <a:pt x="4917" y="84"/>
                  </a:lnTo>
                  <a:cubicBezTo>
                    <a:pt x="4813"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3"/>
            <p:cNvSpPr/>
            <p:nvPr/>
          </p:nvSpPr>
          <p:spPr>
            <a:xfrm>
              <a:off x="3689125" y="3297650"/>
              <a:ext cx="227850" cy="129450"/>
            </a:xfrm>
            <a:custGeom>
              <a:avLst/>
              <a:gdLst/>
              <a:ahLst/>
              <a:cxnLst/>
              <a:rect l="l" t="t" r="r" b="b"/>
              <a:pathLst>
                <a:path w="9114" h="5178" extrusionOk="0">
                  <a:moveTo>
                    <a:pt x="4536" y="0"/>
                  </a:moveTo>
                  <a:cubicBezTo>
                    <a:pt x="4345" y="0"/>
                    <a:pt x="4141" y="49"/>
                    <a:pt x="3986" y="144"/>
                  </a:cubicBezTo>
                  <a:lnTo>
                    <a:pt x="296" y="2392"/>
                  </a:lnTo>
                  <a:cubicBezTo>
                    <a:pt x="24" y="2558"/>
                    <a:pt x="0" y="2799"/>
                    <a:pt x="241" y="2932"/>
                  </a:cubicBezTo>
                  <a:lnTo>
                    <a:pt x="4199" y="5094"/>
                  </a:lnTo>
                  <a:cubicBezTo>
                    <a:pt x="4302" y="5150"/>
                    <a:pt x="4437" y="5177"/>
                    <a:pt x="4578" y="5177"/>
                  </a:cubicBezTo>
                  <a:cubicBezTo>
                    <a:pt x="4769" y="5177"/>
                    <a:pt x="4973" y="5128"/>
                    <a:pt x="5129" y="5034"/>
                  </a:cubicBezTo>
                  <a:lnTo>
                    <a:pt x="8818" y="2785"/>
                  </a:lnTo>
                  <a:cubicBezTo>
                    <a:pt x="9090" y="2619"/>
                    <a:pt x="9114" y="2378"/>
                    <a:pt x="8873" y="2246"/>
                  </a:cubicBezTo>
                  <a:lnTo>
                    <a:pt x="4915" y="84"/>
                  </a:lnTo>
                  <a:cubicBezTo>
                    <a:pt x="4813" y="27"/>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3"/>
            <p:cNvSpPr/>
            <p:nvPr/>
          </p:nvSpPr>
          <p:spPr>
            <a:xfrm>
              <a:off x="3822950" y="3370775"/>
              <a:ext cx="227900" cy="129475"/>
            </a:xfrm>
            <a:custGeom>
              <a:avLst/>
              <a:gdLst/>
              <a:ahLst/>
              <a:cxnLst/>
              <a:rect l="l" t="t" r="r" b="b"/>
              <a:pathLst>
                <a:path w="9116" h="5179" extrusionOk="0">
                  <a:moveTo>
                    <a:pt x="4536" y="1"/>
                  </a:moveTo>
                  <a:cubicBezTo>
                    <a:pt x="4345" y="1"/>
                    <a:pt x="4142" y="50"/>
                    <a:pt x="3985" y="145"/>
                  </a:cubicBezTo>
                  <a:lnTo>
                    <a:pt x="297" y="2393"/>
                  </a:lnTo>
                  <a:cubicBezTo>
                    <a:pt x="24" y="2559"/>
                    <a:pt x="0" y="2800"/>
                    <a:pt x="243" y="2933"/>
                  </a:cubicBezTo>
                  <a:lnTo>
                    <a:pt x="4199" y="5095"/>
                  </a:lnTo>
                  <a:cubicBezTo>
                    <a:pt x="4302" y="5151"/>
                    <a:pt x="4437" y="5178"/>
                    <a:pt x="4579" y="5178"/>
                  </a:cubicBezTo>
                  <a:cubicBezTo>
                    <a:pt x="4769" y="5178"/>
                    <a:pt x="4972" y="5129"/>
                    <a:pt x="5128" y="5035"/>
                  </a:cubicBezTo>
                  <a:lnTo>
                    <a:pt x="8818" y="2786"/>
                  </a:lnTo>
                  <a:cubicBezTo>
                    <a:pt x="9090" y="2620"/>
                    <a:pt x="9115" y="2379"/>
                    <a:pt x="8872" y="2247"/>
                  </a:cubicBezTo>
                  <a:lnTo>
                    <a:pt x="4916" y="85"/>
                  </a:lnTo>
                  <a:cubicBezTo>
                    <a:pt x="4813"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3"/>
            <p:cNvSpPr/>
            <p:nvPr/>
          </p:nvSpPr>
          <p:spPr>
            <a:xfrm>
              <a:off x="3956750" y="3443925"/>
              <a:ext cx="227900" cy="129475"/>
            </a:xfrm>
            <a:custGeom>
              <a:avLst/>
              <a:gdLst/>
              <a:ahLst/>
              <a:cxnLst/>
              <a:rect l="l" t="t" r="r" b="b"/>
              <a:pathLst>
                <a:path w="9116" h="5179" extrusionOk="0">
                  <a:moveTo>
                    <a:pt x="4538" y="1"/>
                  </a:moveTo>
                  <a:cubicBezTo>
                    <a:pt x="4347" y="1"/>
                    <a:pt x="4143" y="50"/>
                    <a:pt x="3987" y="145"/>
                  </a:cubicBezTo>
                  <a:lnTo>
                    <a:pt x="298" y="2393"/>
                  </a:lnTo>
                  <a:cubicBezTo>
                    <a:pt x="26" y="2559"/>
                    <a:pt x="1" y="2800"/>
                    <a:pt x="243" y="2932"/>
                  </a:cubicBezTo>
                  <a:lnTo>
                    <a:pt x="4199" y="5094"/>
                  </a:lnTo>
                  <a:cubicBezTo>
                    <a:pt x="4303" y="5151"/>
                    <a:pt x="4437" y="5178"/>
                    <a:pt x="4579" y="5178"/>
                  </a:cubicBezTo>
                  <a:cubicBezTo>
                    <a:pt x="4770" y="5178"/>
                    <a:pt x="4974" y="5128"/>
                    <a:pt x="5130" y="5033"/>
                  </a:cubicBezTo>
                  <a:lnTo>
                    <a:pt x="8820" y="2786"/>
                  </a:lnTo>
                  <a:cubicBezTo>
                    <a:pt x="9092" y="2620"/>
                    <a:pt x="9116" y="2379"/>
                    <a:pt x="8875" y="2247"/>
                  </a:cubicBezTo>
                  <a:lnTo>
                    <a:pt x="4917" y="85"/>
                  </a:lnTo>
                  <a:cubicBezTo>
                    <a:pt x="4814" y="28"/>
                    <a:pt x="4680" y="1"/>
                    <a:pt x="45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3"/>
            <p:cNvSpPr/>
            <p:nvPr/>
          </p:nvSpPr>
          <p:spPr>
            <a:xfrm>
              <a:off x="4090600" y="3517075"/>
              <a:ext cx="227900" cy="129425"/>
            </a:xfrm>
            <a:custGeom>
              <a:avLst/>
              <a:gdLst/>
              <a:ahLst/>
              <a:cxnLst/>
              <a:rect l="l" t="t" r="r" b="b"/>
              <a:pathLst>
                <a:path w="9116" h="5177" extrusionOk="0">
                  <a:moveTo>
                    <a:pt x="4537" y="1"/>
                  </a:moveTo>
                  <a:cubicBezTo>
                    <a:pt x="4346" y="1"/>
                    <a:pt x="4142" y="50"/>
                    <a:pt x="3986" y="144"/>
                  </a:cubicBezTo>
                  <a:lnTo>
                    <a:pt x="296" y="2393"/>
                  </a:lnTo>
                  <a:cubicBezTo>
                    <a:pt x="25" y="2557"/>
                    <a:pt x="1" y="2798"/>
                    <a:pt x="242" y="2931"/>
                  </a:cubicBezTo>
                  <a:lnTo>
                    <a:pt x="4199" y="5093"/>
                  </a:lnTo>
                  <a:cubicBezTo>
                    <a:pt x="4302" y="5149"/>
                    <a:pt x="4437" y="5177"/>
                    <a:pt x="4579" y="5177"/>
                  </a:cubicBezTo>
                  <a:cubicBezTo>
                    <a:pt x="4770" y="5177"/>
                    <a:pt x="4973" y="5127"/>
                    <a:pt x="5129" y="5033"/>
                  </a:cubicBezTo>
                  <a:lnTo>
                    <a:pt x="8819" y="2785"/>
                  </a:lnTo>
                  <a:cubicBezTo>
                    <a:pt x="9091" y="2620"/>
                    <a:pt x="9116" y="2379"/>
                    <a:pt x="8873" y="2246"/>
                  </a:cubicBezTo>
                  <a:lnTo>
                    <a:pt x="4917" y="84"/>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3"/>
            <p:cNvSpPr/>
            <p:nvPr/>
          </p:nvSpPr>
          <p:spPr>
            <a:xfrm>
              <a:off x="4224425" y="3590225"/>
              <a:ext cx="227900" cy="129450"/>
            </a:xfrm>
            <a:custGeom>
              <a:avLst/>
              <a:gdLst/>
              <a:ahLst/>
              <a:cxnLst/>
              <a:rect l="l" t="t" r="r" b="b"/>
              <a:pathLst>
                <a:path w="9116" h="5178" extrusionOk="0">
                  <a:moveTo>
                    <a:pt x="4537" y="1"/>
                  </a:moveTo>
                  <a:cubicBezTo>
                    <a:pt x="4346" y="1"/>
                    <a:pt x="4143" y="50"/>
                    <a:pt x="3987" y="144"/>
                  </a:cubicBezTo>
                  <a:lnTo>
                    <a:pt x="298" y="2391"/>
                  </a:lnTo>
                  <a:cubicBezTo>
                    <a:pt x="26" y="2557"/>
                    <a:pt x="1" y="2798"/>
                    <a:pt x="243" y="2931"/>
                  </a:cubicBezTo>
                  <a:lnTo>
                    <a:pt x="4199" y="5094"/>
                  </a:lnTo>
                  <a:cubicBezTo>
                    <a:pt x="4303" y="5150"/>
                    <a:pt x="4437" y="5177"/>
                    <a:pt x="4579" y="5177"/>
                  </a:cubicBezTo>
                  <a:cubicBezTo>
                    <a:pt x="4770" y="5177"/>
                    <a:pt x="4974" y="5128"/>
                    <a:pt x="5130" y="5033"/>
                  </a:cubicBezTo>
                  <a:lnTo>
                    <a:pt x="8819" y="2786"/>
                  </a:lnTo>
                  <a:cubicBezTo>
                    <a:pt x="9092" y="2620"/>
                    <a:pt x="9116" y="2379"/>
                    <a:pt x="8874" y="2246"/>
                  </a:cubicBezTo>
                  <a:lnTo>
                    <a:pt x="4917" y="84"/>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3"/>
            <p:cNvSpPr/>
            <p:nvPr/>
          </p:nvSpPr>
          <p:spPr>
            <a:xfrm>
              <a:off x="4358275" y="3663375"/>
              <a:ext cx="227875" cy="129450"/>
            </a:xfrm>
            <a:custGeom>
              <a:avLst/>
              <a:gdLst/>
              <a:ahLst/>
              <a:cxnLst/>
              <a:rect l="l" t="t" r="r" b="b"/>
              <a:pathLst>
                <a:path w="9115" h="5178" extrusionOk="0">
                  <a:moveTo>
                    <a:pt x="4536" y="0"/>
                  </a:moveTo>
                  <a:cubicBezTo>
                    <a:pt x="4346" y="0"/>
                    <a:pt x="4142" y="50"/>
                    <a:pt x="3986" y="144"/>
                  </a:cubicBezTo>
                  <a:lnTo>
                    <a:pt x="296" y="2393"/>
                  </a:lnTo>
                  <a:cubicBezTo>
                    <a:pt x="24" y="2559"/>
                    <a:pt x="1" y="2800"/>
                    <a:pt x="242" y="2932"/>
                  </a:cubicBezTo>
                  <a:lnTo>
                    <a:pt x="4199" y="5094"/>
                  </a:lnTo>
                  <a:cubicBezTo>
                    <a:pt x="4302" y="5151"/>
                    <a:pt x="4437" y="5178"/>
                    <a:pt x="4579" y="5178"/>
                  </a:cubicBezTo>
                  <a:cubicBezTo>
                    <a:pt x="4770" y="5178"/>
                    <a:pt x="4973" y="5128"/>
                    <a:pt x="5129" y="5034"/>
                  </a:cubicBezTo>
                  <a:lnTo>
                    <a:pt x="8819" y="2786"/>
                  </a:lnTo>
                  <a:cubicBezTo>
                    <a:pt x="9091" y="2620"/>
                    <a:pt x="9114" y="2379"/>
                    <a:pt x="8873" y="2246"/>
                  </a:cubicBezTo>
                  <a:lnTo>
                    <a:pt x="4916" y="84"/>
                  </a:lnTo>
                  <a:cubicBezTo>
                    <a:pt x="4813"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3"/>
            <p:cNvSpPr/>
            <p:nvPr/>
          </p:nvSpPr>
          <p:spPr>
            <a:xfrm>
              <a:off x="4492064" y="3736525"/>
              <a:ext cx="227900" cy="129450"/>
            </a:xfrm>
            <a:custGeom>
              <a:avLst/>
              <a:gdLst/>
              <a:ahLst/>
              <a:cxnLst/>
              <a:rect l="l" t="t" r="r" b="b"/>
              <a:pathLst>
                <a:path w="9116" h="5178" extrusionOk="0">
                  <a:moveTo>
                    <a:pt x="4537" y="0"/>
                  </a:moveTo>
                  <a:cubicBezTo>
                    <a:pt x="4346" y="0"/>
                    <a:pt x="4143" y="50"/>
                    <a:pt x="3987" y="144"/>
                  </a:cubicBezTo>
                  <a:lnTo>
                    <a:pt x="297" y="2393"/>
                  </a:lnTo>
                  <a:cubicBezTo>
                    <a:pt x="26" y="2557"/>
                    <a:pt x="1" y="2800"/>
                    <a:pt x="243" y="2931"/>
                  </a:cubicBezTo>
                  <a:lnTo>
                    <a:pt x="4199" y="5094"/>
                  </a:lnTo>
                  <a:cubicBezTo>
                    <a:pt x="4302" y="5150"/>
                    <a:pt x="4437" y="5178"/>
                    <a:pt x="4578" y="5178"/>
                  </a:cubicBezTo>
                  <a:cubicBezTo>
                    <a:pt x="4769" y="5178"/>
                    <a:pt x="4973" y="5128"/>
                    <a:pt x="5129" y="5033"/>
                  </a:cubicBezTo>
                  <a:lnTo>
                    <a:pt x="8819" y="2786"/>
                  </a:lnTo>
                  <a:cubicBezTo>
                    <a:pt x="9090" y="2620"/>
                    <a:pt x="9115" y="2377"/>
                    <a:pt x="8873" y="2246"/>
                  </a:cubicBezTo>
                  <a:lnTo>
                    <a:pt x="4917" y="84"/>
                  </a:lnTo>
                  <a:cubicBezTo>
                    <a:pt x="4813"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3"/>
            <p:cNvSpPr/>
            <p:nvPr/>
          </p:nvSpPr>
          <p:spPr>
            <a:xfrm>
              <a:off x="2793900" y="2957975"/>
              <a:ext cx="390925" cy="218550"/>
            </a:xfrm>
            <a:custGeom>
              <a:avLst/>
              <a:gdLst/>
              <a:ahLst/>
              <a:cxnLst/>
              <a:rect l="l" t="t" r="r" b="b"/>
              <a:pathLst>
                <a:path w="15637" h="8742" extrusionOk="0">
                  <a:moveTo>
                    <a:pt x="4536" y="0"/>
                  </a:moveTo>
                  <a:cubicBezTo>
                    <a:pt x="4345" y="0"/>
                    <a:pt x="4142" y="50"/>
                    <a:pt x="3986" y="144"/>
                  </a:cubicBezTo>
                  <a:lnTo>
                    <a:pt x="296" y="2392"/>
                  </a:lnTo>
                  <a:cubicBezTo>
                    <a:pt x="24" y="2557"/>
                    <a:pt x="0" y="2799"/>
                    <a:pt x="242" y="2932"/>
                  </a:cubicBezTo>
                  <a:lnTo>
                    <a:pt x="10720" y="8658"/>
                  </a:lnTo>
                  <a:cubicBezTo>
                    <a:pt x="10823" y="8715"/>
                    <a:pt x="10958" y="8742"/>
                    <a:pt x="11100" y="8742"/>
                  </a:cubicBezTo>
                  <a:cubicBezTo>
                    <a:pt x="11291" y="8742"/>
                    <a:pt x="11495" y="8692"/>
                    <a:pt x="11651" y="8597"/>
                  </a:cubicBezTo>
                  <a:lnTo>
                    <a:pt x="15341" y="6350"/>
                  </a:lnTo>
                  <a:cubicBezTo>
                    <a:pt x="15613" y="6184"/>
                    <a:pt x="15636" y="5943"/>
                    <a:pt x="15395" y="5810"/>
                  </a:cubicBezTo>
                  <a:lnTo>
                    <a:pt x="4915" y="84"/>
                  </a:lnTo>
                  <a:cubicBezTo>
                    <a:pt x="4813"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3"/>
            <p:cNvSpPr/>
            <p:nvPr/>
          </p:nvSpPr>
          <p:spPr>
            <a:xfrm>
              <a:off x="3090775" y="3120225"/>
              <a:ext cx="227850" cy="129450"/>
            </a:xfrm>
            <a:custGeom>
              <a:avLst/>
              <a:gdLst/>
              <a:ahLst/>
              <a:cxnLst/>
              <a:rect l="l" t="t" r="r" b="b"/>
              <a:pathLst>
                <a:path w="9114" h="5178" extrusionOk="0">
                  <a:moveTo>
                    <a:pt x="4536" y="0"/>
                  </a:moveTo>
                  <a:cubicBezTo>
                    <a:pt x="4345" y="0"/>
                    <a:pt x="4142" y="50"/>
                    <a:pt x="3986" y="144"/>
                  </a:cubicBezTo>
                  <a:lnTo>
                    <a:pt x="296" y="2393"/>
                  </a:lnTo>
                  <a:cubicBezTo>
                    <a:pt x="24" y="2557"/>
                    <a:pt x="0" y="2800"/>
                    <a:pt x="242" y="2931"/>
                  </a:cubicBezTo>
                  <a:lnTo>
                    <a:pt x="4199" y="5094"/>
                  </a:lnTo>
                  <a:cubicBezTo>
                    <a:pt x="4302" y="5150"/>
                    <a:pt x="4436" y="5177"/>
                    <a:pt x="4578" y="5177"/>
                  </a:cubicBezTo>
                  <a:cubicBezTo>
                    <a:pt x="4769" y="5177"/>
                    <a:pt x="4973" y="5128"/>
                    <a:pt x="5129" y="5033"/>
                  </a:cubicBezTo>
                  <a:lnTo>
                    <a:pt x="8818" y="2786"/>
                  </a:lnTo>
                  <a:cubicBezTo>
                    <a:pt x="9090" y="2620"/>
                    <a:pt x="9114" y="2379"/>
                    <a:pt x="8874" y="2246"/>
                  </a:cubicBezTo>
                  <a:lnTo>
                    <a:pt x="4915" y="84"/>
                  </a:lnTo>
                  <a:cubicBezTo>
                    <a:pt x="4813"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3"/>
            <p:cNvSpPr/>
            <p:nvPr/>
          </p:nvSpPr>
          <p:spPr>
            <a:xfrm>
              <a:off x="3224600" y="3193375"/>
              <a:ext cx="227900" cy="129425"/>
            </a:xfrm>
            <a:custGeom>
              <a:avLst/>
              <a:gdLst/>
              <a:ahLst/>
              <a:cxnLst/>
              <a:rect l="l" t="t" r="r" b="b"/>
              <a:pathLst>
                <a:path w="9116" h="5177" extrusionOk="0">
                  <a:moveTo>
                    <a:pt x="4536" y="0"/>
                  </a:moveTo>
                  <a:cubicBezTo>
                    <a:pt x="4346" y="0"/>
                    <a:pt x="4143" y="50"/>
                    <a:pt x="3987" y="144"/>
                  </a:cubicBezTo>
                  <a:lnTo>
                    <a:pt x="297" y="2391"/>
                  </a:lnTo>
                  <a:cubicBezTo>
                    <a:pt x="25" y="2557"/>
                    <a:pt x="0" y="2798"/>
                    <a:pt x="243" y="2931"/>
                  </a:cubicBezTo>
                  <a:lnTo>
                    <a:pt x="4199" y="5093"/>
                  </a:lnTo>
                  <a:cubicBezTo>
                    <a:pt x="4302" y="5149"/>
                    <a:pt x="4437" y="5176"/>
                    <a:pt x="4579" y="5176"/>
                  </a:cubicBezTo>
                  <a:cubicBezTo>
                    <a:pt x="4770" y="5176"/>
                    <a:pt x="4973" y="5127"/>
                    <a:pt x="5130" y="5033"/>
                  </a:cubicBezTo>
                  <a:lnTo>
                    <a:pt x="8818" y="2784"/>
                  </a:lnTo>
                  <a:cubicBezTo>
                    <a:pt x="9090" y="2620"/>
                    <a:pt x="9115" y="2379"/>
                    <a:pt x="8873" y="2246"/>
                  </a:cubicBezTo>
                  <a:lnTo>
                    <a:pt x="4917" y="84"/>
                  </a:lnTo>
                  <a:cubicBezTo>
                    <a:pt x="4813"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3"/>
            <p:cNvSpPr/>
            <p:nvPr/>
          </p:nvSpPr>
          <p:spPr>
            <a:xfrm>
              <a:off x="3358450" y="3266500"/>
              <a:ext cx="227850" cy="129450"/>
            </a:xfrm>
            <a:custGeom>
              <a:avLst/>
              <a:gdLst/>
              <a:ahLst/>
              <a:cxnLst/>
              <a:rect l="l" t="t" r="r" b="b"/>
              <a:pathLst>
                <a:path w="9114" h="5178" extrusionOk="0">
                  <a:moveTo>
                    <a:pt x="4536" y="1"/>
                  </a:moveTo>
                  <a:cubicBezTo>
                    <a:pt x="4345" y="1"/>
                    <a:pt x="4141" y="50"/>
                    <a:pt x="3985" y="145"/>
                  </a:cubicBezTo>
                  <a:lnTo>
                    <a:pt x="296" y="2392"/>
                  </a:lnTo>
                  <a:cubicBezTo>
                    <a:pt x="24" y="2558"/>
                    <a:pt x="0" y="2799"/>
                    <a:pt x="241" y="2931"/>
                  </a:cubicBezTo>
                  <a:lnTo>
                    <a:pt x="4199" y="5093"/>
                  </a:lnTo>
                  <a:cubicBezTo>
                    <a:pt x="4302" y="5150"/>
                    <a:pt x="4436" y="5177"/>
                    <a:pt x="4578" y="5177"/>
                  </a:cubicBezTo>
                  <a:cubicBezTo>
                    <a:pt x="4769" y="5177"/>
                    <a:pt x="4973" y="5128"/>
                    <a:pt x="5129" y="5034"/>
                  </a:cubicBezTo>
                  <a:lnTo>
                    <a:pt x="8818" y="2785"/>
                  </a:lnTo>
                  <a:cubicBezTo>
                    <a:pt x="9090" y="2621"/>
                    <a:pt x="9114" y="2379"/>
                    <a:pt x="8873" y="2247"/>
                  </a:cubicBezTo>
                  <a:lnTo>
                    <a:pt x="4915" y="84"/>
                  </a:lnTo>
                  <a:cubicBezTo>
                    <a:pt x="4812"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3"/>
            <p:cNvSpPr/>
            <p:nvPr/>
          </p:nvSpPr>
          <p:spPr>
            <a:xfrm>
              <a:off x="3626125" y="3412800"/>
              <a:ext cx="227850" cy="129450"/>
            </a:xfrm>
            <a:custGeom>
              <a:avLst/>
              <a:gdLst/>
              <a:ahLst/>
              <a:cxnLst/>
              <a:rect l="l" t="t" r="r" b="b"/>
              <a:pathLst>
                <a:path w="9114" h="5178" extrusionOk="0">
                  <a:moveTo>
                    <a:pt x="4536" y="0"/>
                  </a:moveTo>
                  <a:cubicBezTo>
                    <a:pt x="4345" y="0"/>
                    <a:pt x="4141" y="50"/>
                    <a:pt x="3985" y="145"/>
                  </a:cubicBezTo>
                  <a:lnTo>
                    <a:pt x="296" y="2392"/>
                  </a:lnTo>
                  <a:cubicBezTo>
                    <a:pt x="24" y="2558"/>
                    <a:pt x="0" y="2799"/>
                    <a:pt x="241" y="2931"/>
                  </a:cubicBezTo>
                  <a:lnTo>
                    <a:pt x="4199" y="5093"/>
                  </a:lnTo>
                  <a:cubicBezTo>
                    <a:pt x="4301" y="5150"/>
                    <a:pt x="4436" y="5177"/>
                    <a:pt x="4578" y="5177"/>
                  </a:cubicBezTo>
                  <a:cubicBezTo>
                    <a:pt x="4769" y="5177"/>
                    <a:pt x="4972" y="5128"/>
                    <a:pt x="5128" y="5033"/>
                  </a:cubicBezTo>
                  <a:lnTo>
                    <a:pt x="8818" y="2785"/>
                  </a:lnTo>
                  <a:cubicBezTo>
                    <a:pt x="9090" y="2620"/>
                    <a:pt x="9114" y="2378"/>
                    <a:pt x="8873" y="2247"/>
                  </a:cubicBezTo>
                  <a:lnTo>
                    <a:pt x="4915" y="83"/>
                  </a:lnTo>
                  <a:cubicBezTo>
                    <a:pt x="4812"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3"/>
            <p:cNvSpPr/>
            <p:nvPr/>
          </p:nvSpPr>
          <p:spPr>
            <a:xfrm>
              <a:off x="3759925" y="3485925"/>
              <a:ext cx="227900" cy="129450"/>
            </a:xfrm>
            <a:custGeom>
              <a:avLst/>
              <a:gdLst/>
              <a:ahLst/>
              <a:cxnLst/>
              <a:rect l="l" t="t" r="r" b="b"/>
              <a:pathLst>
                <a:path w="9116" h="5178" extrusionOk="0">
                  <a:moveTo>
                    <a:pt x="4537" y="1"/>
                  </a:moveTo>
                  <a:cubicBezTo>
                    <a:pt x="4346" y="1"/>
                    <a:pt x="4142" y="50"/>
                    <a:pt x="3986" y="146"/>
                  </a:cubicBezTo>
                  <a:lnTo>
                    <a:pt x="296" y="2393"/>
                  </a:lnTo>
                  <a:cubicBezTo>
                    <a:pt x="26" y="2559"/>
                    <a:pt x="1" y="2800"/>
                    <a:pt x="243" y="2932"/>
                  </a:cubicBezTo>
                  <a:lnTo>
                    <a:pt x="4199" y="5094"/>
                  </a:lnTo>
                  <a:cubicBezTo>
                    <a:pt x="4302" y="5151"/>
                    <a:pt x="4437" y="5178"/>
                    <a:pt x="4579" y="5178"/>
                  </a:cubicBezTo>
                  <a:cubicBezTo>
                    <a:pt x="4770" y="5178"/>
                    <a:pt x="4973" y="5129"/>
                    <a:pt x="5129" y="5034"/>
                  </a:cubicBezTo>
                  <a:lnTo>
                    <a:pt x="8819" y="2786"/>
                  </a:lnTo>
                  <a:cubicBezTo>
                    <a:pt x="9091" y="2620"/>
                    <a:pt x="9116" y="2379"/>
                    <a:pt x="8873" y="2246"/>
                  </a:cubicBezTo>
                  <a:lnTo>
                    <a:pt x="4917" y="84"/>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3"/>
            <p:cNvSpPr/>
            <p:nvPr/>
          </p:nvSpPr>
          <p:spPr>
            <a:xfrm>
              <a:off x="3893750" y="3559075"/>
              <a:ext cx="227900" cy="129425"/>
            </a:xfrm>
            <a:custGeom>
              <a:avLst/>
              <a:gdLst/>
              <a:ahLst/>
              <a:cxnLst/>
              <a:rect l="l" t="t" r="r" b="b"/>
              <a:pathLst>
                <a:path w="9116" h="5177" extrusionOk="0">
                  <a:moveTo>
                    <a:pt x="4537" y="0"/>
                  </a:moveTo>
                  <a:cubicBezTo>
                    <a:pt x="4347" y="0"/>
                    <a:pt x="4143" y="50"/>
                    <a:pt x="3987" y="144"/>
                  </a:cubicBezTo>
                  <a:lnTo>
                    <a:pt x="297" y="2393"/>
                  </a:lnTo>
                  <a:cubicBezTo>
                    <a:pt x="26" y="2558"/>
                    <a:pt x="1" y="2800"/>
                    <a:pt x="243" y="2932"/>
                  </a:cubicBezTo>
                  <a:lnTo>
                    <a:pt x="4199" y="5093"/>
                  </a:lnTo>
                  <a:cubicBezTo>
                    <a:pt x="4303" y="5149"/>
                    <a:pt x="4438" y="5176"/>
                    <a:pt x="4580" y="5176"/>
                  </a:cubicBezTo>
                  <a:cubicBezTo>
                    <a:pt x="4771" y="5176"/>
                    <a:pt x="4974" y="5127"/>
                    <a:pt x="5130" y="5033"/>
                  </a:cubicBezTo>
                  <a:lnTo>
                    <a:pt x="8820" y="2784"/>
                  </a:lnTo>
                  <a:cubicBezTo>
                    <a:pt x="9092" y="2620"/>
                    <a:pt x="9116" y="2379"/>
                    <a:pt x="8874" y="2246"/>
                  </a:cubicBezTo>
                  <a:lnTo>
                    <a:pt x="4917" y="84"/>
                  </a:lnTo>
                  <a:cubicBezTo>
                    <a:pt x="4814"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3"/>
            <p:cNvSpPr/>
            <p:nvPr/>
          </p:nvSpPr>
          <p:spPr>
            <a:xfrm>
              <a:off x="4027600" y="3632225"/>
              <a:ext cx="227900" cy="129450"/>
            </a:xfrm>
            <a:custGeom>
              <a:avLst/>
              <a:gdLst/>
              <a:ahLst/>
              <a:cxnLst/>
              <a:rect l="l" t="t" r="r" b="b"/>
              <a:pathLst>
                <a:path w="9116" h="5178" extrusionOk="0">
                  <a:moveTo>
                    <a:pt x="4536" y="0"/>
                  </a:moveTo>
                  <a:cubicBezTo>
                    <a:pt x="4345" y="0"/>
                    <a:pt x="4142" y="50"/>
                    <a:pt x="3986" y="144"/>
                  </a:cubicBezTo>
                  <a:lnTo>
                    <a:pt x="296" y="2392"/>
                  </a:lnTo>
                  <a:cubicBezTo>
                    <a:pt x="24" y="2558"/>
                    <a:pt x="1" y="2799"/>
                    <a:pt x="243" y="2932"/>
                  </a:cubicBezTo>
                  <a:lnTo>
                    <a:pt x="4199" y="5094"/>
                  </a:lnTo>
                  <a:cubicBezTo>
                    <a:pt x="4302" y="5150"/>
                    <a:pt x="4437" y="5178"/>
                    <a:pt x="4579" y="5178"/>
                  </a:cubicBezTo>
                  <a:cubicBezTo>
                    <a:pt x="4770" y="5178"/>
                    <a:pt x="4973" y="5128"/>
                    <a:pt x="5129" y="5034"/>
                  </a:cubicBezTo>
                  <a:lnTo>
                    <a:pt x="8819" y="2787"/>
                  </a:lnTo>
                  <a:cubicBezTo>
                    <a:pt x="9091" y="2620"/>
                    <a:pt x="9116" y="2379"/>
                    <a:pt x="8873" y="2246"/>
                  </a:cubicBezTo>
                  <a:lnTo>
                    <a:pt x="4917" y="84"/>
                  </a:lnTo>
                  <a:cubicBezTo>
                    <a:pt x="4814" y="28"/>
                    <a:pt x="4679"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3"/>
            <p:cNvSpPr/>
            <p:nvPr/>
          </p:nvSpPr>
          <p:spPr>
            <a:xfrm>
              <a:off x="4161425" y="3705375"/>
              <a:ext cx="227900" cy="129450"/>
            </a:xfrm>
            <a:custGeom>
              <a:avLst/>
              <a:gdLst/>
              <a:ahLst/>
              <a:cxnLst/>
              <a:rect l="l" t="t" r="r" b="b"/>
              <a:pathLst>
                <a:path w="9116" h="5178" extrusionOk="0">
                  <a:moveTo>
                    <a:pt x="4537" y="0"/>
                  </a:moveTo>
                  <a:cubicBezTo>
                    <a:pt x="4347" y="0"/>
                    <a:pt x="4143" y="50"/>
                    <a:pt x="3987" y="144"/>
                  </a:cubicBezTo>
                  <a:lnTo>
                    <a:pt x="297" y="2392"/>
                  </a:lnTo>
                  <a:cubicBezTo>
                    <a:pt x="25" y="2558"/>
                    <a:pt x="0" y="2799"/>
                    <a:pt x="243" y="2930"/>
                  </a:cubicBezTo>
                  <a:lnTo>
                    <a:pt x="4199" y="5094"/>
                  </a:lnTo>
                  <a:cubicBezTo>
                    <a:pt x="4302" y="5150"/>
                    <a:pt x="4437" y="5177"/>
                    <a:pt x="4579" y="5177"/>
                  </a:cubicBezTo>
                  <a:cubicBezTo>
                    <a:pt x="4770" y="5177"/>
                    <a:pt x="4974" y="5128"/>
                    <a:pt x="5130" y="5032"/>
                  </a:cubicBezTo>
                  <a:lnTo>
                    <a:pt x="8820" y="2785"/>
                  </a:lnTo>
                  <a:cubicBezTo>
                    <a:pt x="9092" y="2620"/>
                    <a:pt x="9115" y="2378"/>
                    <a:pt x="8874" y="2246"/>
                  </a:cubicBezTo>
                  <a:lnTo>
                    <a:pt x="4917" y="84"/>
                  </a:lnTo>
                  <a:cubicBezTo>
                    <a:pt x="4814" y="27"/>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3"/>
            <p:cNvSpPr/>
            <p:nvPr/>
          </p:nvSpPr>
          <p:spPr>
            <a:xfrm>
              <a:off x="4295239" y="3778525"/>
              <a:ext cx="227875" cy="129450"/>
            </a:xfrm>
            <a:custGeom>
              <a:avLst/>
              <a:gdLst/>
              <a:ahLst/>
              <a:cxnLst/>
              <a:rect l="l" t="t" r="r" b="b"/>
              <a:pathLst>
                <a:path w="9115" h="5178" extrusionOk="0">
                  <a:moveTo>
                    <a:pt x="4536" y="0"/>
                  </a:moveTo>
                  <a:cubicBezTo>
                    <a:pt x="4345" y="0"/>
                    <a:pt x="4142" y="49"/>
                    <a:pt x="3986" y="144"/>
                  </a:cubicBezTo>
                  <a:lnTo>
                    <a:pt x="296" y="2392"/>
                  </a:lnTo>
                  <a:cubicBezTo>
                    <a:pt x="24" y="2557"/>
                    <a:pt x="1" y="2799"/>
                    <a:pt x="242" y="2932"/>
                  </a:cubicBezTo>
                  <a:lnTo>
                    <a:pt x="4199" y="5094"/>
                  </a:lnTo>
                  <a:cubicBezTo>
                    <a:pt x="4302" y="5150"/>
                    <a:pt x="4437" y="5177"/>
                    <a:pt x="4579" y="5177"/>
                  </a:cubicBezTo>
                  <a:cubicBezTo>
                    <a:pt x="4769" y="5177"/>
                    <a:pt x="4973" y="5128"/>
                    <a:pt x="5129" y="5034"/>
                  </a:cubicBezTo>
                  <a:lnTo>
                    <a:pt x="8819" y="2785"/>
                  </a:lnTo>
                  <a:cubicBezTo>
                    <a:pt x="9090" y="2619"/>
                    <a:pt x="9114" y="2378"/>
                    <a:pt x="8873" y="2246"/>
                  </a:cubicBezTo>
                  <a:lnTo>
                    <a:pt x="4917" y="84"/>
                  </a:lnTo>
                  <a:cubicBezTo>
                    <a:pt x="4814" y="27"/>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3"/>
            <p:cNvSpPr/>
            <p:nvPr/>
          </p:nvSpPr>
          <p:spPr>
            <a:xfrm>
              <a:off x="4430798" y="3851650"/>
              <a:ext cx="391900" cy="219100"/>
            </a:xfrm>
            <a:custGeom>
              <a:avLst/>
              <a:gdLst/>
              <a:ahLst/>
              <a:cxnLst/>
              <a:rect l="l" t="t" r="r" b="b"/>
              <a:pathLst>
                <a:path w="15676" h="8764" extrusionOk="0">
                  <a:moveTo>
                    <a:pt x="4537" y="1"/>
                  </a:moveTo>
                  <a:cubicBezTo>
                    <a:pt x="4346" y="1"/>
                    <a:pt x="4143" y="50"/>
                    <a:pt x="3987" y="145"/>
                  </a:cubicBezTo>
                  <a:lnTo>
                    <a:pt x="297" y="2392"/>
                  </a:lnTo>
                  <a:cubicBezTo>
                    <a:pt x="25" y="2558"/>
                    <a:pt x="0" y="2799"/>
                    <a:pt x="243" y="2933"/>
                  </a:cubicBezTo>
                  <a:lnTo>
                    <a:pt x="10759" y="8680"/>
                  </a:lnTo>
                  <a:cubicBezTo>
                    <a:pt x="10862" y="8736"/>
                    <a:pt x="10997" y="8764"/>
                    <a:pt x="11139" y="8764"/>
                  </a:cubicBezTo>
                  <a:cubicBezTo>
                    <a:pt x="11329" y="8764"/>
                    <a:pt x="11533" y="8714"/>
                    <a:pt x="11688" y="8620"/>
                  </a:cubicBezTo>
                  <a:lnTo>
                    <a:pt x="15378" y="6371"/>
                  </a:lnTo>
                  <a:cubicBezTo>
                    <a:pt x="15650" y="6206"/>
                    <a:pt x="15675" y="5964"/>
                    <a:pt x="15433" y="5832"/>
                  </a:cubicBezTo>
                  <a:lnTo>
                    <a:pt x="4917" y="85"/>
                  </a:lnTo>
                  <a:cubicBezTo>
                    <a:pt x="4813" y="28"/>
                    <a:pt x="4678"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3"/>
            <p:cNvSpPr/>
            <p:nvPr/>
          </p:nvSpPr>
          <p:spPr>
            <a:xfrm>
              <a:off x="3364523" y="3418500"/>
              <a:ext cx="763225" cy="422000"/>
            </a:xfrm>
            <a:custGeom>
              <a:avLst/>
              <a:gdLst/>
              <a:ahLst/>
              <a:cxnLst/>
              <a:rect l="l" t="t" r="r" b="b"/>
              <a:pathLst>
                <a:path w="30529" h="16880" extrusionOk="0">
                  <a:moveTo>
                    <a:pt x="4537" y="0"/>
                  </a:moveTo>
                  <a:cubicBezTo>
                    <a:pt x="4346" y="0"/>
                    <a:pt x="4142" y="50"/>
                    <a:pt x="3986" y="144"/>
                  </a:cubicBezTo>
                  <a:lnTo>
                    <a:pt x="296" y="2391"/>
                  </a:lnTo>
                  <a:cubicBezTo>
                    <a:pt x="25" y="2557"/>
                    <a:pt x="1" y="2798"/>
                    <a:pt x="242" y="2930"/>
                  </a:cubicBezTo>
                  <a:lnTo>
                    <a:pt x="25612" y="16796"/>
                  </a:lnTo>
                  <a:cubicBezTo>
                    <a:pt x="25715" y="16852"/>
                    <a:pt x="25850" y="16879"/>
                    <a:pt x="25992" y="16879"/>
                  </a:cubicBezTo>
                  <a:cubicBezTo>
                    <a:pt x="26183" y="16879"/>
                    <a:pt x="26387" y="16830"/>
                    <a:pt x="26543" y="16735"/>
                  </a:cubicBezTo>
                  <a:lnTo>
                    <a:pt x="30233" y="14488"/>
                  </a:lnTo>
                  <a:cubicBezTo>
                    <a:pt x="30503" y="14323"/>
                    <a:pt x="30528" y="14081"/>
                    <a:pt x="30287" y="13948"/>
                  </a:cubicBezTo>
                  <a:lnTo>
                    <a:pt x="4917" y="84"/>
                  </a:lnTo>
                  <a:cubicBezTo>
                    <a:pt x="4814"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3"/>
            <p:cNvSpPr/>
            <p:nvPr/>
          </p:nvSpPr>
          <p:spPr>
            <a:xfrm>
              <a:off x="3065950" y="3256250"/>
              <a:ext cx="227875" cy="129450"/>
            </a:xfrm>
            <a:custGeom>
              <a:avLst/>
              <a:gdLst/>
              <a:ahLst/>
              <a:cxnLst/>
              <a:rect l="l" t="t" r="r" b="b"/>
              <a:pathLst>
                <a:path w="9115" h="5178" extrusionOk="0">
                  <a:moveTo>
                    <a:pt x="4537" y="0"/>
                  </a:moveTo>
                  <a:cubicBezTo>
                    <a:pt x="4346" y="0"/>
                    <a:pt x="4142" y="49"/>
                    <a:pt x="3986" y="144"/>
                  </a:cubicBezTo>
                  <a:lnTo>
                    <a:pt x="298" y="2392"/>
                  </a:lnTo>
                  <a:cubicBezTo>
                    <a:pt x="26" y="2557"/>
                    <a:pt x="1" y="2799"/>
                    <a:pt x="243" y="2930"/>
                  </a:cubicBezTo>
                  <a:lnTo>
                    <a:pt x="4199" y="5094"/>
                  </a:lnTo>
                  <a:cubicBezTo>
                    <a:pt x="4303" y="5150"/>
                    <a:pt x="4437" y="5177"/>
                    <a:pt x="4579" y="5177"/>
                  </a:cubicBezTo>
                  <a:cubicBezTo>
                    <a:pt x="4770" y="5177"/>
                    <a:pt x="4973" y="5128"/>
                    <a:pt x="5129" y="5032"/>
                  </a:cubicBezTo>
                  <a:lnTo>
                    <a:pt x="8819" y="2785"/>
                  </a:lnTo>
                  <a:cubicBezTo>
                    <a:pt x="9091" y="2619"/>
                    <a:pt x="9114" y="2378"/>
                    <a:pt x="8873" y="2246"/>
                  </a:cubicBezTo>
                  <a:lnTo>
                    <a:pt x="4917" y="84"/>
                  </a:lnTo>
                  <a:cubicBezTo>
                    <a:pt x="4814" y="27"/>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3"/>
            <p:cNvSpPr/>
            <p:nvPr/>
          </p:nvSpPr>
          <p:spPr>
            <a:xfrm>
              <a:off x="3199775" y="3329375"/>
              <a:ext cx="257100" cy="145400"/>
            </a:xfrm>
            <a:custGeom>
              <a:avLst/>
              <a:gdLst/>
              <a:ahLst/>
              <a:cxnLst/>
              <a:rect l="l" t="t" r="r" b="b"/>
              <a:pathLst>
                <a:path w="10284" h="5816" extrusionOk="0">
                  <a:moveTo>
                    <a:pt x="4536" y="1"/>
                  </a:moveTo>
                  <a:cubicBezTo>
                    <a:pt x="4345" y="1"/>
                    <a:pt x="4142" y="50"/>
                    <a:pt x="3986" y="145"/>
                  </a:cubicBezTo>
                  <a:lnTo>
                    <a:pt x="296" y="2392"/>
                  </a:lnTo>
                  <a:cubicBezTo>
                    <a:pt x="24" y="2558"/>
                    <a:pt x="1" y="2799"/>
                    <a:pt x="242" y="2931"/>
                  </a:cubicBezTo>
                  <a:lnTo>
                    <a:pt x="5367" y="5732"/>
                  </a:lnTo>
                  <a:cubicBezTo>
                    <a:pt x="5471" y="5788"/>
                    <a:pt x="5606" y="5815"/>
                    <a:pt x="5747" y="5815"/>
                  </a:cubicBezTo>
                  <a:cubicBezTo>
                    <a:pt x="5938" y="5815"/>
                    <a:pt x="6141" y="5766"/>
                    <a:pt x="6297" y="5672"/>
                  </a:cubicBezTo>
                  <a:lnTo>
                    <a:pt x="9987" y="3423"/>
                  </a:lnTo>
                  <a:cubicBezTo>
                    <a:pt x="10259" y="3259"/>
                    <a:pt x="10284" y="3018"/>
                    <a:pt x="10041" y="2885"/>
                  </a:cubicBezTo>
                  <a:lnTo>
                    <a:pt x="4917" y="85"/>
                  </a:lnTo>
                  <a:cubicBezTo>
                    <a:pt x="4814"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3"/>
            <p:cNvSpPr/>
            <p:nvPr/>
          </p:nvSpPr>
          <p:spPr>
            <a:xfrm>
              <a:off x="4195050" y="3873300"/>
              <a:ext cx="227875" cy="129450"/>
            </a:xfrm>
            <a:custGeom>
              <a:avLst/>
              <a:gdLst/>
              <a:ahLst/>
              <a:cxnLst/>
              <a:rect l="l" t="t" r="r" b="b"/>
              <a:pathLst>
                <a:path w="9115" h="5178" extrusionOk="0">
                  <a:moveTo>
                    <a:pt x="4536" y="1"/>
                  </a:moveTo>
                  <a:cubicBezTo>
                    <a:pt x="4345" y="1"/>
                    <a:pt x="4142" y="50"/>
                    <a:pt x="3986" y="144"/>
                  </a:cubicBezTo>
                  <a:lnTo>
                    <a:pt x="296" y="2393"/>
                  </a:lnTo>
                  <a:cubicBezTo>
                    <a:pt x="24" y="2557"/>
                    <a:pt x="1" y="2800"/>
                    <a:pt x="242" y="2931"/>
                  </a:cubicBezTo>
                  <a:lnTo>
                    <a:pt x="4199" y="5094"/>
                  </a:lnTo>
                  <a:cubicBezTo>
                    <a:pt x="4302" y="5151"/>
                    <a:pt x="4436" y="5178"/>
                    <a:pt x="4578" y="5178"/>
                  </a:cubicBezTo>
                  <a:cubicBezTo>
                    <a:pt x="4769" y="5178"/>
                    <a:pt x="4973" y="5128"/>
                    <a:pt x="5129" y="5033"/>
                  </a:cubicBezTo>
                  <a:lnTo>
                    <a:pt x="8819" y="2786"/>
                  </a:lnTo>
                  <a:cubicBezTo>
                    <a:pt x="9090" y="2620"/>
                    <a:pt x="9114" y="2379"/>
                    <a:pt x="8873" y="2246"/>
                  </a:cubicBezTo>
                  <a:lnTo>
                    <a:pt x="4916" y="84"/>
                  </a:lnTo>
                  <a:cubicBezTo>
                    <a:pt x="4813"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3"/>
            <p:cNvSpPr/>
            <p:nvPr/>
          </p:nvSpPr>
          <p:spPr>
            <a:xfrm>
              <a:off x="4032000" y="3784200"/>
              <a:ext cx="257100" cy="145400"/>
            </a:xfrm>
            <a:custGeom>
              <a:avLst/>
              <a:gdLst/>
              <a:ahLst/>
              <a:cxnLst/>
              <a:rect l="l" t="t" r="r" b="b"/>
              <a:pathLst>
                <a:path w="10284" h="5816" extrusionOk="0">
                  <a:moveTo>
                    <a:pt x="4536" y="0"/>
                  </a:moveTo>
                  <a:cubicBezTo>
                    <a:pt x="4345" y="0"/>
                    <a:pt x="4141" y="50"/>
                    <a:pt x="3986" y="144"/>
                  </a:cubicBezTo>
                  <a:lnTo>
                    <a:pt x="296" y="2392"/>
                  </a:lnTo>
                  <a:cubicBezTo>
                    <a:pt x="24" y="2558"/>
                    <a:pt x="0" y="2799"/>
                    <a:pt x="241" y="2932"/>
                  </a:cubicBezTo>
                  <a:lnTo>
                    <a:pt x="5367" y="5732"/>
                  </a:lnTo>
                  <a:cubicBezTo>
                    <a:pt x="5470" y="5788"/>
                    <a:pt x="5606" y="5816"/>
                    <a:pt x="5749" y="5816"/>
                  </a:cubicBezTo>
                  <a:cubicBezTo>
                    <a:pt x="5939" y="5816"/>
                    <a:pt x="6141" y="5767"/>
                    <a:pt x="6297" y="5672"/>
                  </a:cubicBezTo>
                  <a:lnTo>
                    <a:pt x="9986" y="3424"/>
                  </a:lnTo>
                  <a:cubicBezTo>
                    <a:pt x="10258" y="3258"/>
                    <a:pt x="10283" y="3017"/>
                    <a:pt x="10041" y="2884"/>
                  </a:cubicBezTo>
                  <a:lnTo>
                    <a:pt x="4917" y="84"/>
                  </a:lnTo>
                  <a:cubicBezTo>
                    <a:pt x="4813"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3"/>
            <p:cNvSpPr/>
            <p:nvPr/>
          </p:nvSpPr>
          <p:spPr>
            <a:xfrm>
              <a:off x="2664425" y="3036800"/>
              <a:ext cx="227900" cy="129450"/>
            </a:xfrm>
            <a:custGeom>
              <a:avLst/>
              <a:gdLst/>
              <a:ahLst/>
              <a:cxnLst/>
              <a:rect l="l" t="t" r="r" b="b"/>
              <a:pathLst>
                <a:path w="9116" h="5178" extrusionOk="0">
                  <a:moveTo>
                    <a:pt x="4538" y="0"/>
                  </a:moveTo>
                  <a:cubicBezTo>
                    <a:pt x="4346" y="0"/>
                    <a:pt x="4142" y="50"/>
                    <a:pt x="3986" y="146"/>
                  </a:cubicBezTo>
                  <a:lnTo>
                    <a:pt x="298" y="2393"/>
                  </a:lnTo>
                  <a:cubicBezTo>
                    <a:pt x="26" y="2558"/>
                    <a:pt x="1" y="2800"/>
                    <a:pt x="243" y="2932"/>
                  </a:cubicBezTo>
                  <a:lnTo>
                    <a:pt x="4199" y="5094"/>
                  </a:lnTo>
                  <a:cubicBezTo>
                    <a:pt x="4303" y="5150"/>
                    <a:pt x="4437" y="5178"/>
                    <a:pt x="4579" y="5178"/>
                  </a:cubicBezTo>
                  <a:cubicBezTo>
                    <a:pt x="4770" y="5178"/>
                    <a:pt x="4973" y="5128"/>
                    <a:pt x="5129" y="5033"/>
                  </a:cubicBezTo>
                  <a:lnTo>
                    <a:pt x="8819" y="2786"/>
                  </a:lnTo>
                  <a:cubicBezTo>
                    <a:pt x="9091" y="2620"/>
                    <a:pt x="9116" y="2379"/>
                    <a:pt x="8873" y="2248"/>
                  </a:cubicBezTo>
                  <a:lnTo>
                    <a:pt x="4917" y="84"/>
                  </a:lnTo>
                  <a:cubicBezTo>
                    <a:pt x="4814" y="28"/>
                    <a:pt x="4679" y="0"/>
                    <a:pt x="45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3"/>
            <p:cNvSpPr/>
            <p:nvPr/>
          </p:nvSpPr>
          <p:spPr>
            <a:xfrm>
              <a:off x="2798300" y="3109950"/>
              <a:ext cx="227850" cy="129425"/>
            </a:xfrm>
            <a:custGeom>
              <a:avLst/>
              <a:gdLst/>
              <a:ahLst/>
              <a:cxnLst/>
              <a:rect l="l" t="t" r="r" b="b"/>
              <a:pathLst>
                <a:path w="9114" h="5177" extrusionOk="0">
                  <a:moveTo>
                    <a:pt x="4536" y="0"/>
                  </a:moveTo>
                  <a:cubicBezTo>
                    <a:pt x="4345" y="0"/>
                    <a:pt x="4141" y="50"/>
                    <a:pt x="3985" y="144"/>
                  </a:cubicBezTo>
                  <a:lnTo>
                    <a:pt x="296" y="2392"/>
                  </a:lnTo>
                  <a:cubicBezTo>
                    <a:pt x="24" y="2558"/>
                    <a:pt x="0" y="2799"/>
                    <a:pt x="241" y="2932"/>
                  </a:cubicBezTo>
                  <a:lnTo>
                    <a:pt x="4199" y="5094"/>
                  </a:lnTo>
                  <a:cubicBezTo>
                    <a:pt x="4301" y="5150"/>
                    <a:pt x="4436" y="5177"/>
                    <a:pt x="4578" y="5177"/>
                  </a:cubicBezTo>
                  <a:cubicBezTo>
                    <a:pt x="4769" y="5177"/>
                    <a:pt x="4972" y="5128"/>
                    <a:pt x="5128" y="5033"/>
                  </a:cubicBezTo>
                  <a:lnTo>
                    <a:pt x="8818" y="2786"/>
                  </a:lnTo>
                  <a:cubicBezTo>
                    <a:pt x="9090" y="2620"/>
                    <a:pt x="9114" y="2378"/>
                    <a:pt x="8872" y="2246"/>
                  </a:cubicBezTo>
                  <a:lnTo>
                    <a:pt x="4915" y="84"/>
                  </a:lnTo>
                  <a:cubicBezTo>
                    <a:pt x="4812" y="28"/>
                    <a:pt x="4677"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3"/>
            <p:cNvSpPr/>
            <p:nvPr/>
          </p:nvSpPr>
          <p:spPr>
            <a:xfrm>
              <a:off x="2932100" y="3183100"/>
              <a:ext cx="227900" cy="129450"/>
            </a:xfrm>
            <a:custGeom>
              <a:avLst/>
              <a:gdLst/>
              <a:ahLst/>
              <a:cxnLst/>
              <a:rect l="l" t="t" r="r" b="b"/>
              <a:pathLst>
                <a:path w="9116" h="5178" extrusionOk="0">
                  <a:moveTo>
                    <a:pt x="4537" y="0"/>
                  </a:moveTo>
                  <a:cubicBezTo>
                    <a:pt x="4345" y="0"/>
                    <a:pt x="4142" y="50"/>
                    <a:pt x="3986" y="144"/>
                  </a:cubicBezTo>
                  <a:lnTo>
                    <a:pt x="298" y="2392"/>
                  </a:lnTo>
                  <a:cubicBezTo>
                    <a:pt x="24" y="2557"/>
                    <a:pt x="1" y="2799"/>
                    <a:pt x="243" y="2932"/>
                  </a:cubicBezTo>
                  <a:lnTo>
                    <a:pt x="4199" y="5094"/>
                  </a:lnTo>
                  <a:cubicBezTo>
                    <a:pt x="4303" y="5150"/>
                    <a:pt x="4437" y="5177"/>
                    <a:pt x="4579" y="5177"/>
                  </a:cubicBezTo>
                  <a:cubicBezTo>
                    <a:pt x="4769" y="5177"/>
                    <a:pt x="4973" y="5128"/>
                    <a:pt x="5129" y="5032"/>
                  </a:cubicBezTo>
                  <a:lnTo>
                    <a:pt x="8819" y="2785"/>
                  </a:lnTo>
                  <a:cubicBezTo>
                    <a:pt x="9091" y="2621"/>
                    <a:pt x="9116" y="2378"/>
                    <a:pt x="8873" y="2246"/>
                  </a:cubicBezTo>
                  <a:lnTo>
                    <a:pt x="4917" y="84"/>
                  </a:lnTo>
                  <a:cubicBezTo>
                    <a:pt x="4814" y="27"/>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p:nvPr/>
          </p:nvSpPr>
          <p:spPr>
            <a:xfrm>
              <a:off x="4330573" y="3946425"/>
              <a:ext cx="362650" cy="203125"/>
            </a:xfrm>
            <a:custGeom>
              <a:avLst/>
              <a:gdLst/>
              <a:ahLst/>
              <a:cxnLst/>
              <a:rect l="l" t="t" r="r" b="b"/>
              <a:pathLst>
                <a:path w="14506" h="8125" extrusionOk="0">
                  <a:moveTo>
                    <a:pt x="4536" y="1"/>
                  </a:moveTo>
                  <a:cubicBezTo>
                    <a:pt x="4345" y="1"/>
                    <a:pt x="4141" y="50"/>
                    <a:pt x="3986" y="145"/>
                  </a:cubicBezTo>
                  <a:lnTo>
                    <a:pt x="296" y="2392"/>
                  </a:lnTo>
                  <a:cubicBezTo>
                    <a:pt x="24" y="2558"/>
                    <a:pt x="0" y="2799"/>
                    <a:pt x="241" y="2932"/>
                  </a:cubicBezTo>
                  <a:lnTo>
                    <a:pt x="9591" y="8040"/>
                  </a:lnTo>
                  <a:cubicBezTo>
                    <a:pt x="9693" y="8097"/>
                    <a:pt x="9828" y="8124"/>
                    <a:pt x="9970" y="8124"/>
                  </a:cubicBezTo>
                  <a:cubicBezTo>
                    <a:pt x="10161" y="8124"/>
                    <a:pt x="10364" y="8075"/>
                    <a:pt x="10520" y="7981"/>
                  </a:cubicBezTo>
                  <a:lnTo>
                    <a:pt x="14210" y="5732"/>
                  </a:lnTo>
                  <a:cubicBezTo>
                    <a:pt x="14482" y="5568"/>
                    <a:pt x="14506" y="5326"/>
                    <a:pt x="14264" y="5194"/>
                  </a:cubicBezTo>
                  <a:lnTo>
                    <a:pt x="4915" y="84"/>
                  </a:lnTo>
                  <a:cubicBezTo>
                    <a:pt x="4812"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3"/>
            <p:cNvSpPr/>
            <p:nvPr/>
          </p:nvSpPr>
          <p:spPr>
            <a:xfrm>
              <a:off x="5111975" y="3654775"/>
              <a:ext cx="181525" cy="101200"/>
            </a:xfrm>
            <a:custGeom>
              <a:avLst/>
              <a:gdLst/>
              <a:ahLst/>
              <a:cxnLst/>
              <a:rect l="l" t="t" r="r" b="b"/>
              <a:pathLst>
                <a:path w="7261" h="4048" extrusionOk="0">
                  <a:moveTo>
                    <a:pt x="2683" y="0"/>
                  </a:moveTo>
                  <a:cubicBezTo>
                    <a:pt x="2492" y="0"/>
                    <a:pt x="2288" y="50"/>
                    <a:pt x="2132" y="145"/>
                  </a:cubicBezTo>
                  <a:lnTo>
                    <a:pt x="296" y="1262"/>
                  </a:lnTo>
                  <a:cubicBezTo>
                    <a:pt x="25" y="1428"/>
                    <a:pt x="1" y="1669"/>
                    <a:pt x="243" y="1801"/>
                  </a:cubicBezTo>
                  <a:lnTo>
                    <a:pt x="4199" y="3963"/>
                  </a:lnTo>
                  <a:cubicBezTo>
                    <a:pt x="4302" y="4020"/>
                    <a:pt x="4437" y="4047"/>
                    <a:pt x="4579" y="4047"/>
                  </a:cubicBezTo>
                  <a:cubicBezTo>
                    <a:pt x="4770" y="4047"/>
                    <a:pt x="4973" y="3998"/>
                    <a:pt x="5129" y="3903"/>
                  </a:cubicBezTo>
                  <a:lnTo>
                    <a:pt x="6964" y="2785"/>
                  </a:lnTo>
                  <a:cubicBezTo>
                    <a:pt x="7235" y="2620"/>
                    <a:pt x="7261" y="2378"/>
                    <a:pt x="7018" y="2246"/>
                  </a:cubicBezTo>
                  <a:lnTo>
                    <a:pt x="3062" y="84"/>
                  </a:lnTo>
                  <a:cubicBezTo>
                    <a:pt x="2959" y="28"/>
                    <a:pt x="2824" y="0"/>
                    <a:pt x="26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3"/>
            <p:cNvSpPr/>
            <p:nvPr/>
          </p:nvSpPr>
          <p:spPr>
            <a:xfrm>
              <a:off x="4978175" y="3581650"/>
              <a:ext cx="181475" cy="101175"/>
            </a:xfrm>
            <a:custGeom>
              <a:avLst/>
              <a:gdLst/>
              <a:ahLst/>
              <a:cxnLst/>
              <a:rect l="l" t="t" r="r" b="b"/>
              <a:pathLst>
                <a:path w="7259" h="4047" extrusionOk="0">
                  <a:moveTo>
                    <a:pt x="2680" y="1"/>
                  </a:moveTo>
                  <a:cubicBezTo>
                    <a:pt x="2490" y="1"/>
                    <a:pt x="2286" y="50"/>
                    <a:pt x="2130" y="144"/>
                  </a:cubicBezTo>
                  <a:lnTo>
                    <a:pt x="296" y="1262"/>
                  </a:lnTo>
                  <a:cubicBezTo>
                    <a:pt x="24" y="1427"/>
                    <a:pt x="0" y="1668"/>
                    <a:pt x="241" y="1800"/>
                  </a:cubicBezTo>
                  <a:lnTo>
                    <a:pt x="4199" y="3964"/>
                  </a:lnTo>
                  <a:cubicBezTo>
                    <a:pt x="4302" y="4020"/>
                    <a:pt x="4436" y="4047"/>
                    <a:pt x="4578" y="4047"/>
                  </a:cubicBezTo>
                  <a:cubicBezTo>
                    <a:pt x="4769" y="4047"/>
                    <a:pt x="4973" y="3998"/>
                    <a:pt x="5129" y="3902"/>
                  </a:cubicBezTo>
                  <a:lnTo>
                    <a:pt x="6963" y="2786"/>
                  </a:lnTo>
                  <a:cubicBezTo>
                    <a:pt x="7235" y="2620"/>
                    <a:pt x="7258" y="2379"/>
                    <a:pt x="7017" y="2246"/>
                  </a:cubicBezTo>
                  <a:lnTo>
                    <a:pt x="3060" y="84"/>
                  </a:lnTo>
                  <a:cubicBezTo>
                    <a:pt x="2957" y="28"/>
                    <a:pt x="2822" y="1"/>
                    <a:pt x="26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3"/>
            <p:cNvSpPr/>
            <p:nvPr/>
          </p:nvSpPr>
          <p:spPr>
            <a:xfrm>
              <a:off x="4844325" y="3508500"/>
              <a:ext cx="181500" cy="101200"/>
            </a:xfrm>
            <a:custGeom>
              <a:avLst/>
              <a:gdLst/>
              <a:ahLst/>
              <a:cxnLst/>
              <a:rect l="l" t="t" r="r" b="b"/>
              <a:pathLst>
                <a:path w="7260" h="4048" extrusionOk="0">
                  <a:moveTo>
                    <a:pt x="2682" y="0"/>
                  </a:moveTo>
                  <a:cubicBezTo>
                    <a:pt x="2491" y="0"/>
                    <a:pt x="2287" y="49"/>
                    <a:pt x="2131" y="145"/>
                  </a:cubicBezTo>
                  <a:lnTo>
                    <a:pt x="297" y="1261"/>
                  </a:lnTo>
                  <a:cubicBezTo>
                    <a:pt x="24" y="1427"/>
                    <a:pt x="0" y="1668"/>
                    <a:pt x="243" y="1802"/>
                  </a:cubicBezTo>
                  <a:lnTo>
                    <a:pt x="4199" y="3964"/>
                  </a:lnTo>
                  <a:cubicBezTo>
                    <a:pt x="4301" y="4020"/>
                    <a:pt x="4436" y="4048"/>
                    <a:pt x="4577" y="4048"/>
                  </a:cubicBezTo>
                  <a:cubicBezTo>
                    <a:pt x="4768" y="4048"/>
                    <a:pt x="4972" y="3998"/>
                    <a:pt x="5128" y="3903"/>
                  </a:cubicBezTo>
                  <a:lnTo>
                    <a:pt x="6963" y="2786"/>
                  </a:lnTo>
                  <a:cubicBezTo>
                    <a:pt x="7235" y="2620"/>
                    <a:pt x="7260" y="2379"/>
                    <a:pt x="7017" y="2247"/>
                  </a:cubicBezTo>
                  <a:lnTo>
                    <a:pt x="3063" y="83"/>
                  </a:lnTo>
                  <a:cubicBezTo>
                    <a:pt x="2959" y="27"/>
                    <a:pt x="2824" y="0"/>
                    <a:pt x="2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a:off x="4710500" y="3435350"/>
              <a:ext cx="181475" cy="101200"/>
            </a:xfrm>
            <a:custGeom>
              <a:avLst/>
              <a:gdLst/>
              <a:ahLst/>
              <a:cxnLst/>
              <a:rect l="l" t="t" r="r" b="b"/>
              <a:pathLst>
                <a:path w="7259" h="4048" extrusionOk="0">
                  <a:moveTo>
                    <a:pt x="2681" y="1"/>
                  </a:moveTo>
                  <a:cubicBezTo>
                    <a:pt x="2490" y="1"/>
                    <a:pt x="2286" y="50"/>
                    <a:pt x="2130" y="145"/>
                  </a:cubicBezTo>
                  <a:lnTo>
                    <a:pt x="296" y="1261"/>
                  </a:lnTo>
                  <a:cubicBezTo>
                    <a:pt x="24" y="1427"/>
                    <a:pt x="0" y="1668"/>
                    <a:pt x="241" y="1801"/>
                  </a:cubicBezTo>
                  <a:lnTo>
                    <a:pt x="4199" y="3964"/>
                  </a:lnTo>
                  <a:cubicBezTo>
                    <a:pt x="4302" y="4020"/>
                    <a:pt x="4436" y="4047"/>
                    <a:pt x="4578" y="4047"/>
                  </a:cubicBezTo>
                  <a:cubicBezTo>
                    <a:pt x="4769" y="4047"/>
                    <a:pt x="4973" y="3998"/>
                    <a:pt x="5129" y="3903"/>
                  </a:cubicBezTo>
                  <a:lnTo>
                    <a:pt x="6963" y="2786"/>
                  </a:lnTo>
                  <a:cubicBezTo>
                    <a:pt x="7235" y="2620"/>
                    <a:pt x="7259" y="2379"/>
                    <a:pt x="7017" y="2247"/>
                  </a:cubicBezTo>
                  <a:lnTo>
                    <a:pt x="3061" y="85"/>
                  </a:lnTo>
                  <a:cubicBezTo>
                    <a:pt x="2958" y="28"/>
                    <a:pt x="2823" y="1"/>
                    <a:pt x="2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4576721" y="3362200"/>
              <a:ext cx="181500" cy="101200"/>
            </a:xfrm>
            <a:custGeom>
              <a:avLst/>
              <a:gdLst/>
              <a:ahLst/>
              <a:cxnLst/>
              <a:rect l="l" t="t" r="r" b="b"/>
              <a:pathLst>
                <a:path w="7260" h="4048" extrusionOk="0">
                  <a:moveTo>
                    <a:pt x="2680" y="1"/>
                  </a:moveTo>
                  <a:cubicBezTo>
                    <a:pt x="2490" y="1"/>
                    <a:pt x="2287" y="50"/>
                    <a:pt x="2132" y="145"/>
                  </a:cubicBezTo>
                  <a:lnTo>
                    <a:pt x="297" y="1263"/>
                  </a:lnTo>
                  <a:cubicBezTo>
                    <a:pt x="25" y="1427"/>
                    <a:pt x="0" y="1670"/>
                    <a:pt x="243" y="1801"/>
                  </a:cubicBezTo>
                  <a:lnTo>
                    <a:pt x="4199" y="3964"/>
                  </a:lnTo>
                  <a:cubicBezTo>
                    <a:pt x="4302" y="4020"/>
                    <a:pt x="4437" y="4047"/>
                    <a:pt x="4579" y="4047"/>
                  </a:cubicBezTo>
                  <a:cubicBezTo>
                    <a:pt x="4769" y="4047"/>
                    <a:pt x="4973" y="3998"/>
                    <a:pt x="5129" y="3903"/>
                  </a:cubicBezTo>
                  <a:lnTo>
                    <a:pt x="6964" y="2786"/>
                  </a:lnTo>
                  <a:cubicBezTo>
                    <a:pt x="7236" y="2620"/>
                    <a:pt x="7260" y="2379"/>
                    <a:pt x="7019" y="2247"/>
                  </a:cubicBezTo>
                  <a:lnTo>
                    <a:pt x="3061" y="85"/>
                  </a:lnTo>
                  <a:cubicBezTo>
                    <a:pt x="2958" y="28"/>
                    <a:pt x="2823" y="1"/>
                    <a:pt x="26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4442896" y="3289075"/>
              <a:ext cx="181525" cy="101175"/>
            </a:xfrm>
            <a:custGeom>
              <a:avLst/>
              <a:gdLst/>
              <a:ahLst/>
              <a:cxnLst/>
              <a:rect l="l" t="t" r="r" b="b"/>
              <a:pathLst>
                <a:path w="7261" h="4047" extrusionOk="0">
                  <a:moveTo>
                    <a:pt x="2681" y="0"/>
                  </a:moveTo>
                  <a:cubicBezTo>
                    <a:pt x="2490" y="0"/>
                    <a:pt x="2286" y="50"/>
                    <a:pt x="2130" y="144"/>
                  </a:cubicBezTo>
                  <a:lnTo>
                    <a:pt x="296" y="1262"/>
                  </a:lnTo>
                  <a:cubicBezTo>
                    <a:pt x="26" y="1428"/>
                    <a:pt x="0" y="1669"/>
                    <a:pt x="242" y="1801"/>
                  </a:cubicBezTo>
                  <a:lnTo>
                    <a:pt x="4199" y="3963"/>
                  </a:lnTo>
                  <a:cubicBezTo>
                    <a:pt x="4302" y="4020"/>
                    <a:pt x="4436" y="4047"/>
                    <a:pt x="4578" y="4047"/>
                  </a:cubicBezTo>
                  <a:cubicBezTo>
                    <a:pt x="4769" y="4047"/>
                    <a:pt x="4973" y="3997"/>
                    <a:pt x="5129" y="3902"/>
                  </a:cubicBezTo>
                  <a:lnTo>
                    <a:pt x="6963" y="2785"/>
                  </a:lnTo>
                  <a:cubicBezTo>
                    <a:pt x="7235" y="2620"/>
                    <a:pt x="7260" y="2378"/>
                    <a:pt x="7018" y="2246"/>
                  </a:cubicBezTo>
                  <a:lnTo>
                    <a:pt x="3062" y="84"/>
                  </a:lnTo>
                  <a:cubicBezTo>
                    <a:pt x="2958" y="27"/>
                    <a:pt x="2823" y="0"/>
                    <a:pt x="26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4309046" y="3215925"/>
              <a:ext cx="181500" cy="101200"/>
            </a:xfrm>
            <a:custGeom>
              <a:avLst/>
              <a:gdLst/>
              <a:ahLst/>
              <a:cxnLst/>
              <a:rect l="l" t="t" r="r" b="b"/>
              <a:pathLst>
                <a:path w="7260" h="4048" extrusionOk="0">
                  <a:moveTo>
                    <a:pt x="2681" y="0"/>
                  </a:moveTo>
                  <a:cubicBezTo>
                    <a:pt x="2491" y="0"/>
                    <a:pt x="2288" y="50"/>
                    <a:pt x="2132" y="144"/>
                  </a:cubicBezTo>
                  <a:lnTo>
                    <a:pt x="297" y="1262"/>
                  </a:lnTo>
                  <a:cubicBezTo>
                    <a:pt x="25" y="1428"/>
                    <a:pt x="0" y="1669"/>
                    <a:pt x="243" y="1801"/>
                  </a:cubicBezTo>
                  <a:lnTo>
                    <a:pt x="4199" y="3963"/>
                  </a:lnTo>
                  <a:cubicBezTo>
                    <a:pt x="4302" y="4020"/>
                    <a:pt x="4437" y="4047"/>
                    <a:pt x="4579" y="4047"/>
                  </a:cubicBezTo>
                  <a:cubicBezTo>
                    <a:pt x="4770" y="4047"/>
                    <a:pt x="4973" y="3997"/>
                    <a:pt x="5129" y="3902"/>
                  </a:cubicBezTo>
                  <a:lnTo>
                    <a:pt x="6964" y="2786"/>
                  </a:lnTo>
                  <a:cubicBezTo>
                    <a:pt x="7236" y="2620"/>
                    <a:pt x="7260" y="2378"/>
                    <a:pt x="7017" y="2246"/>
                  </a:cubicBezTo>
                  <a:lnTo>
                    <a:pt x="3061" y="84"/>
                  </a:lnTo>
                  <a:cubicBezTo>
                    <a:pt x="2958" y="28"/>
                    <a:pt x="2823" y="0"/>
                    <a:pt x="26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4175150" y="3142775"/>
              <a:ext cx="181525" cy="101200"/>
            </a:xfrm>
            <a:custGeom>
              <a:avLst/>
              <a:gdLst/>
              <a:ahLst/>
              <a:cxnLst/>
              <a:rect l="l" t="t" r="r" b="b"/>
              <a:pathLst>
                <a:path w="7261" h="4048" extrusionOk="0">
                  <a:moveTo>
                    <a:pt x="2682" y="0"/>
                  </a:moveTo>
                  <a:cubicBezTo>
                    <a:pt x="2491" y="0"/>
                    <a:pt x="2288" y="50"/>
                    <a:pt x="2132" y="144"/>
                  </a:cubicBezTo>
                  <a:lnTo>
                    <a:pt x="296" y="1262"/>
                  </a:lnTo>
                  <a:cubicBezTo>
                    <a:pt x="24" y="1428"/>
                    <a:pt x="1" y="1669"/>
                    <a:pt x="243" y="1801"/>
                  </a:cubicBezTo>
                  <a:lnTo>
                    <a:pt x="4199" y="3963"/>
                  </a:lnTo>
                  <a:cubicBezTo>
                    <a:pt x="4302" y="4020"/>
                    <a:pt x="4437" y="4047"/>
                    <a:pt x="4579" y="4047"/>
                  </a:cubicBezTo>
                  <a:cubicBezTo>
                    <a:pt x="4769" y="4047"/>
                    <a:pt x="4973" y="3998"/>
                    <a:pt x="5129" y="3904"/>
                  </a:cubicBezTo>
                  <a:lnTo>
                    <a:pt x="6963" y="2786"/>
                  </a:lnTo>
                  <a:cubicBezTo>
                    <a:pt x="7235" y="2620"/>
                    <a:pt x="7260" y="2379"/>
                    <a:pt x="7018" y="2246"/>
                  </a:cubicBezTo>
                  <a:lnTo>
                    <a:pt x="3062" y="84"/>
                  </a:lnTo>
                  <a:cubicBezTo>
                    <a:pt x="2958" y="28"/>
                    <a:pt x="2823" y="0"/>
                    <a:pt x="2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4041325" y="3069650"/>
              <a:ext cx="181500" cy="101175"/>
            </a:xfrm>
            <a:custGeom>
              <a:avLst/>
              <a:gdLst/>
              <a:ahLst/>
              <a:cxnLst/>
              <a:rect l="l" t="t" r="r" b="b"/>
              <a:pathLst>
                <a:path w="7260" h="4047" extrusionOk="0">
                  <a:moveTo>
                    <a:pt x="2681" y="1"/>
                  </a:moveTo>
                  <a:cubicBezTo>
                    <a:pt x="2490" y="1"/>
                    <a:pt x="2287" y="50"/>
                    <a:pt x="2131" y="145"/>
                  </a:cubicBezTo>
                  <a:lnTo>
                    <a:pt x="296" y="1261"/>
                  </a:lnTo>
                  <a:cubicBezTo>
                    <a:pt x="25" y="1427"/>
                    <a:pt x="1" y="1668"/>
                    <a:pt x="242" y="1801"/>
                  </a:cubicBezTo>
                  <a:lnTo>
                    <a:pt x="4199" y="3963"/>
                  </a:lnTo>
                  <a:cubicBezTo>
                    <a:pt x="4302" y="4019"/>
                    <a:pt x="4437" y="4046"/>
                    <a:pt x="4579" y="4046"/>
                  </a:cubicBezTo>
                  <a:cubicBezTo>
                    <a:pt x="4770" y="4046"/>
                    <a:pt x="4973" y="3997"/>
                    <a:pt x="5129" y="3903"/>
                  </a:cubicBezTo>
                  <a:lnTo>
                    <a:pt x="6964" y="2785"/>
                  </a:lnTo>
                  <a:cubicBezTo>
                    <a:pt x="7235" y="2619"/>
                    <a:pt x="7259" y="2378"/>
                    <a:pt x="7018" y="2245"/>
                  </a:cubicBezTo>
                  <a:lnTo>
                    <a:pt x="3061" y="85"/>
                  </a:lnTo>
                  <a:cubicBezTo>
                    <a:pt x="2958" y="28"/>
                    <a:pt x="2823" y="1"/>
                    <a:pt x="2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3907475" y="2996500"/>
              <a:ext cx="181525" cy="101175"/>
            </a:xfrm>
            <a:custGeom>
              <a:avLst/>
              <a:gdLst/>
              <a:ahLst/>
              <a:cxnLst/>
              <a:rect l="l" t="t" r="r" b="b"/>
              <a:pathLst>
                <a:path w="7261" h="4047" extrusionOk="0">
                  <a:moveTo>
                    <a:pt x="2682" y="0"/>
                  </a:moveTo>
                  <a:cubicBezTo>
                    <a:pt x="2491" y="0"/>
                    <a:pt x="2288" y="50"/>
                    <a:pt x="2132" y="145"/>
                  </a:cubicBezTo>
                  <a:lnTo>
                    <a:pt x="298" y="1261"/>
                  </a:lnTo>
                  <a:cubicBezTo>
                    <a:pt x="24" y="1427"/>
                    <a:pt x="1" y="1668"/>
                    <a:pt x="243" y="1801"/>
                  </a:cubicBezTo>
                  <a:lnTo>
                    <a:pt x="4199" y="3963"/>
                  </a:lnTo>
                  <a:cubicBezTo>
                    <a:pt x="4303" y="4019"/>
                    <a:pt x="4439" y="4047"/>
                    <a:pt x="4581" y="4047"/>
                  </a:cubicBezTo>
                  <a:cubicBezTo>
                    <a:pt x="4771" y="4047"/>
                    <a:pt x="4974" y="3998"/>
                    <a:pt x="5129" y="3903"/>
                  </a:cubicBezTo>
                  <a:lnTo>
                    <a:pt x="6963" y="2785"/>
                  </a:lnTo>
                  <a:cubicBezTo>
                    <a:pt x="7235" y="2620"/>
                    <a:pt x="7260" y="2378"/>
                    <a:pt x="7018" y="2247"/>
                  </a:cubicBezTo>
                  <a:lnTo>
                    <a:pt x="3062" y="83"/>
                  </a:lnTo>
                  <a:cubicBezTo>
                    <a:pt x="2958" y="28"/>
                    <a:pt x="2824" y="0"/>
                    <a:pt x="2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3773675" y="2923350"/>
              <a:ext cx="181475" cy="101175"/>
            </a:xfrm>
            <a:custGeom>
              <a:avLst/>
              <a:gdLst/>
              <a:ahLst/>
              <a:cxnLst/>
              <a:rect l="l" t="t" r="r" b="b"/>
              <a:pathLst>
                <a:path w="7259" h="4047" extrusionOk="0">
                  <a:moveTo>
                    <a:pt x="2680" y="0"/>
                  </a:moveTo>
                  <a:cubicBezTo>
                    <a:pt x="2489" y="0"/>
                    <a:pt x="2286" y="50"/>
                    <a:pt x="2130" y="145"/>
                  </a:cubicBezTo>
                  <a:lnTo>
                    <a:pt x="296" y="1261"/>
                  </a:lnTo>
                  <a:cubicBezTo>
                    <a:pt x="24" y="1427"/>
                    <a:pt x="0" y="1668"/>
                    <a:pt x="241" y="1801"/>
                  </a:cubicBezTo>
                  <a:lnTo>
                    <a:pt x="4199" y="3963"/>
                  </a:lnTo>
                  <a:cubicBezTo>
                    <a:pt x="4301" y="4019"/>
                    <a:pt x="4436" y="4047"/>
                    <a:pt x="4578" y="4047"/>
                  </a:cubicBezTo>
                  <a:cubicBezTo>
                    <a:pt x="4769" y="4047"/>
                    <a:pt x="4972" y="3997"/>
                    <a:pt x="5128" y="3903"/>
                  </a:cubicBezTo>
                  <a:lnTo>
                    <a:pt x="6963" y="2786"/>
                  </a:lnTo>
                  <a:cubicBezTo>
                    <a:pt x="7235" y="2620"/>
                    <a:pt x="7258" y="2379"/>
                    <a:pt x="7017" y="2247"/>
                  </a:cubicBezTo>
                  <a:lnTo>
                    <a:pt x="3060" y="83"/>
                  </a:lnTo>
                  <a:cubicBezTo>
                    <a:pt x="2957" y="28"/>
                    <a:pt x="2822" y="0"/>
                    <a:pt x="2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3639800" y="2850225"/>
              <a:ext cx="181525" cy="101150"/>
            </a:xfrm>
            <a:custGeom>
              <a:avLst/>
              <a:gdLst/>
              <a:ahLst/>
              <a:cxnLst/>
              <a:rect l="l" t="t" r="r" b="b"/>
              <a:pathLst>
                <a:path w="7261" h="4046" extrusionOk="0">
                  <a:moveTo>
                    <a:pt x="2682" y="0"/>
                  </a:moveTo>
                  <a:cubicBezTo>
                    <a:pt x="2491" y="0"/>
                    <a:pt x="2288" y="50"/>
                    <a:pt x="2132" y="144"/>
                  </a:cubicBezTo>
                  <a:lnTo>
                    <a:pt x="298" y="1260"/>
                  </a:lnTo>
                  <a:cubicBezTo>
                    <a:pt x="26" y="1426"/>
                    <a:pt x="1" y="1668"/>
                    <a:pt x="243" y="1800"/>
                  </a:cubicBezTo>
                  <a:lnTo>
                    <a:pt x="4199" y="3962"/>
                  </a:lnTo>
                  <a:cubicBezTo>
                    <a:pt x="4303" y="4018"/>
                    <a:pt x="4438" y="4046"/>
                    <a:pt x="4580" y="4046"/>
                  </a:cubicBezTo>
                  <a:cubicBezTo>
                    <a:pt x="4770" y="4046"/>
                    <a:pt x="4973" y="3996"/>
                    <a:pt x="5129" y="3902"/>
                  </a:cubicBezTo>
                  <a:lnTo>
                    <a:pt x="6964" y="2785"/>
                  </a:lnTo>
                  <a:cubicBezTo>
                    <a:pt x="7237" y="2620"/>
                    <a:pt x="7261" y="2378"/>
                    <a:pt x="7018" y="2246"/>
                  </a:cubicBezTo>
                  <a:lnTo>
                    <a:pt x="3062" y="84"/>
                  </a:lnTo>
                  <a:cubicBezTo>
                    <a:pt x="2959" y="28"/>
                    <a:pt x="2824" y="0"/>
                    <a:pt x="2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3506000" y="2777075"/>
              <a:ext cx="181500" cy="101200"/>
            </a:xfrm>
            <a:custGeom>
              <a:avLst/>
              <a:gdLst/>
              <a:ahLst/>
              <a:cxnLst/>
              <a:rect l="l" t="t" r="r" b="b"/>
              <a:pathLst>
                <a:path w="7260" h="4048" extrusionOk="0">
                  <a:moveTo>
                    <a:pt x="2681" y="0"/>
                  </a:moveTo>
                  <a:cubicBezTo>
                    <a:pt x="2490" y="0"/>
                    <a:pt x="2286" y="50"/>
                    <a:pt x="2130" y="145"/>
                  </a:cubicBezTo>
                  <a:lnTo>
                    <a:pt x="296" y="1262"/>
                  </a:lnTo>
                  <a:cubicBezTo>
                    <a:pt x="24" y="1426"/>
                    <a:pt x="0" y="1668"/>
                    <a:pt x="241" y="1800"/>
                  </a:cubicBezTo>
                  <a:lnTo>
                    <a:pt x="4199" y="3963"/>
                  </a:lnTo>
                  <a:cubicBezTo>
                    <a:pt x="4302" y="4020"/>
                    <a:pt x="4436" y="4047"/>
                    <a:pt x="4578" y="4047"/>
                  </a:cubicBezTo>
                  <a:cubicBezTo>
                    <a:pt x="4769" y="4047"/>
                    <a:pt x="4973" y="3998"/>
                    <a:pt x="5128" y="3904"/>
                  </a:cubicBezTo>
                  <a:lnTo>
                    <a:pt x="6963" y="2786"/>
                  </a:lnTo>
                  <a:cubicBezTo>
                    <a:pt x="7235" y="2620"/>
                    <a:pt x="7260" y="2379"/>
                    <a:pt x="7017" y="2246"/>
                  </a:cubicBezTo>
                  <a:lnTo>
                    <a:pt x="3061" y="84"/>
                  </a:lnTo>
                  <a:cubicBezTo>
                    <a:pt x="2958" y="28"/>
                    <a:pt x="2823" y="0"/>
                    <a:pt x="26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3311675" y="2670875"/>
              <a:ext cx="241975" cy="134250"/>
            </a:xfrm>
            <a:custGeom>
              <a:avLst/>
              <a:gdLst/>
              <a:ahLst/>
              <a:cxnLst/>
              <a:rect l="l" t="t" r="r" b="b"/>
              <a:pathLst>
                <a:path w="9679" h="5370" extrusionOk="0">
                  <a:moveTo>
                    <a:pt x="2682" y="1"/>
                  </a:moveTo>
                  <a:cubicBezTo>
                    <a:pt x="2491" y="1"/>
                    <a:pt x="2288" y="50"/>
                    <a:pt x="2132" y="145"/>
                  </a:cubicBezTo>
                  <a:lnTo>
                    <a:pt x="296" y="1261"/>
                  </a:lnTo>
                  <a:cubicBezTo>
                    <a:pt x="24" y="1427"/>
                    <a:pt x="1" y="1668"/>
                    <a:pt x="242" y="1801"/>
                  </a:cubicBezTo>
                  <a:lnTo>
                    <a:pt x="6618" y="5286"/>
                  </a:lnTo>
                  <a:cubicBezTo>
                    <a:pt x="6721" y="5342"/>
                    <a:pt x="6857" y="5370"/>
                    <a:pt x="6999" y="5370"/>
                  </a:cubicBezTo>
                  <a:cubicBezTo>
                    <a:pt x="7190" y="5370"/>
                    <a:pt x="7392" y="5321"/>
                    <a:pt x="7549" y="5226"/>
                  </a:cubicBezTo>
                  <a:lnTo>
                    <a:pt x="9383" y="4108"/>
                  </a:lnTo>
                  <a:cubicBezTo>
                    <a:pt x="9655" y="3942"/>
                    <a:pt x="9679" y="3701"/>
                    <a:pt x="9438" y="3570"/>
                  </a:cubicBezTo>
                  <a:lnTo>
                    <a:pt x="3062" y="85"/>
                  </a:lnTo>
                  <a:cubicBezTo>
                    <a:pt x="2958" y="28"/>
                    <a:pt x="2823" y="1"/>
                    <a:pt x="26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2411875" y="1433875"/>
              <a:ext cx="170275" cy="1211525"/>
            </a:xfrm>
            <a:custGeom>
              <a:avLst/>
              <a:gdLst/>
              <a:ahLst/>
              <a:cxnLst/>
              <a:rect l="l" t="t" r="r" b="b"/>
              <a:pathLst>
                <a:path w="6811" h="48461" extrusionOk="0">
                  <a:moveTo>
                    <a:pt x="1" y="0"/>
                  </a:moveTo>
                  <a:lnTo>
                    <a:pt x="128" y="44577"/>
                  </a:lnTo>
                  <a:lnTo>
                    <a:pt x="6810" y="48461"/>
                  </a:lnTo>
                  <a:lnTo>
                    <a:pt x="6810" y="48461"/>
                  </a:lnTo>
                  <a:lnTo>
                    <a:pt x="6685" y="3885"/>
                  </a:lnTo>
                  <a:lnTo>
                    <a:pt x="1" y="0"/>
                  </a:lnTo>
                  <a:close/>
                </a:path>
              </a:pathLst>
            </a:custGeom>
            <a:solidFill>
              <a:srgbClr val="C15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2411875" y="1349750"/>
              <a:ext cx="312825" cy="181275"/>
            </a:xfrm>
            <a:custGeom>
              <a:avLst/>
              <a:gdLst/>
              <a:ahLst/>
              <a:cxnLst/>
              <a:rect l="l" t="t" r="r" b="b"/>
              <a:pathLst>
                <a:path w="12513" h="7251" extrusionOk="0">
                  <a:moveTo>
                    <a:pt x="5829" y="0"/>
                  </a:moveTo>
                  <a:lnTo>
                    <a:pt x="1" y="3365"/>
                  </a:lnTo>
                  <a:lnTo>
                    <a:pt x="6685" y="7250"/>
                  </a:lnTo>
                  <a:lnTo>
                    <a:pt x="12513" y="3885"/>
                  </a:lnTo>
                  <a:lnTo>
                    <a:pt x="5829" y="0"/>
                  </a:lnTo>
                  <a:close/>
                </a:path>
              </a:pathLst>
            </a:custGeom>
            <a:solidFill>
              <a:srgbClr val="E35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2578975" y="1446875"/>
              <a:ext cx="148900" cy="1198525"/>
            </a:xfrm>
            <a:custGeom>
              <a:avLst/>
              <a:gdLst/>
              <a:ahLst/>
              <a:cxnLst/>
              <a:rect l="l" t="t" r="r" b="b"/>
              <a:pathLst>
                <a:path w="5956" h="47941" extrusionOk="0">
                  <a:moveTo>
                    <a:pt x="5829" y="0"/>
                  </a:moveTo>
                  <a:lnTo>
                    <a:pt x="1" y="3365"/>
                  </a:lnTo>
                  <a:lnTo>
                    <a:pt x="126" y="47941"/>
                  </a:lnTo>
                  <a:lnTo>
                    <a:pt x="5956" y="44576"/>
                  </a:lnTo>
                  <a:lnTo>
                    <a:pt x="5829" y="0"/>
                  </a:lnTo>
                  <a:close/>
                </a:path>
              </a:pathLst>
            </a:custGeom>
            <a:solidFill>
              <a:srgbClr val="F29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2136375" y="1805925"/>
              <a:ext cx="169675" cy="998925"/>
            </a:xfrm>
            <a:custGeom>
              <a:avLst/>
              <a:gdLst/>
              <a:ahLst/>
              <a:cxnLst/>
              <a:rect l="l" t="t" r="r" b="b"/>
              <a:pathLst>
                <a:path w="6787" h="39957" extrusionOk="0">
                  <a:moveTo>
                    <a:pt x="0" y="0"/>
                  </a:moveTo>
                  <a:lnTo>
                    <a:pt x="102" y="36073"/>
                  </a:lnTo>
                  <a:lnTo>
                    <a:pt x="6786" y="39956"/>
                  </a:lnTo>
                  <a:lnTo>
                    <a:pt x="6683" y="3884"/>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2136375" y="1721750"/>
              <a:ext cx="312850" cy="181275"/>
            </a:xfrm>
            <a:custGeom>
              <a:avLst/>
              <a:gdLst/>
              <a:ahLst/>
              <a:cxnLst/>
              <a:rect l="l" t="t" r="r" b="b"/>
              <a:pathLst>
                <a:path w="12514" h="7251" extrusionOk="0">
                  <a:moveTo>
                    <a:pt x="5830" y="1"/>
                  </a:moveTo>
                  <a:lnTo>
                    <a:pt x="0" y="3367"/>
                  </a:lnTo>
                  <a:lnTo>
                    <a:pt x="6683" y="7251"/>
                  </a:lnTo>
                  <a:lnTo>
                    <a:pt x="12514" y="3884"/>
                  </a:lnTo>
                  <a:lnTo>
                    <a:pt x="58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2303450" y="1818850"/>
              <a:ext cx="148325" cy="986000"/>
            </a:xfrm>
            <a:custGeom>
              <a:avLst/>
              <a:gdLst/>
              <a:ahLst/>
              <a:cxnLst/>
              <a:rect l="l" t="t" r="r" b="b"/>
              <a:pathLst>
                <a:path w="5933" h="39440" extrusionOk="0">
                  <a:moveTo>
                    <a:pt x="5831" y="0"/>
                  </a:moveTo>
                  <a:lnTo>
                    <a:pt x="0" y="3367"/>
                  </a:lnTo>
                  <a:lnTo>
                    <a:pt x="103" y="39439"/>
                  </a:lnTo>
                  <a:lnTo>
                    <a:pt x="5933" y="36073"/>
                  </a:lnTo>
                  <a:lnTo>
                    <a:pt x="58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1861775" y="2487100"/>
              <a:ext cx="168150" cy="477125"/>
            </a:xfrm>
            <a:custGeom>
              <a:avLst/>
              <a:gdLst/>
              <a:ahLst/>
              <a:cxnLst/>
              <a:rect l="l" t="t" r="r" b="b"/>
              <a:pathLst>
                <a:path w="6726" h="19085" extrusionOk="0">
                  <a:moveTo>
                    <a:pt x="0" y="0"/>
                  </a:moveTo>
                  <a:lnTo>
                    <a:pt x="43" y="15201"/>
                  </a:lnTo>
                  <a:lnTo>
                    <a:pt x="6726" y="19085"/>
                  </a:lnTo>
                  <a:lnTo>
                    <a:pt x="6726" y="19085"/>
                  </a:lnTo>
                  <a:lnTo>
                    <a:pt x="6683" y="3884"/>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1861775" y="2402950"/>
              <a:ext cx="312850" cy="181275"/>
            </a:xfrm>
            <a:custGeom>
              <a:avLst/>
              <a:gdLst/>
              <a:ahLst/>
              <a:cxnLst/>
              <a:rect l="l" t="t" r="r" b="b"/>
              <a:pathLst>
                <a:path w="12514" h="7251" extrusionOk="0">
                  <a:moveTo>
                    <a:pt x="5830" y="0"/>
                  </a:moveTo>
                  <a:lnTo>
                    <a:pt x="0" y="3366"/>
                  </a:lnTo>
                  <a:lnTo>
                    <a:pt x="6683" y="7250"/>
                  </a:lnTo>
                  <a:lnTo>
                    <a:pt x="12514" y="3884"/>
                  </a:lnTo>
                  <a:lnTo>
                    <a:pt x="5830" y="0"/>
                  </a:lnTo>
                  <a:close/>
                </a:path>
              </a:pathLst>
            </a:custGeom>
            <a:solidFill>
              <a:srgbClr val="F29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2028825" y="2500025"/>
              <a:ext cx="146875" cy="464200"/>
            </a:xfrm>
            <a:custGeom>
              <a:avLst/>
              <a:gdLst/>
              <a:ahLst/>
              <a:cxnLst/>
              <a:rect l="l" t="t" r="r" b="b"/>
              <a:pathLst>
                <a:path w="5875" h="18568" extrusionOk="0">
                  <a:moveTo>
                    <a:pt x="5832" y="1"/>
                  </a:moveTo>
                  <a:lnTo>
                    <a:pt x="1" y="3367"/>
                  </a:lnTo>
                  <a:lnTo>
                    <a:pt x="44" y="18568"/>
                  </a:lnTo>
                  <a:lnTo>
                    <a:pt x="5875" y="15202"/>
                  </a:lnTo>
                  <a:lnTo>
                    <a:pt x="5832" y="1"/>
                  </a:lnTo>
                  <a:close/>
                </a:path>
              </a:pathLst>
            </a:custGeom>
            <a:solidFill>
              <a:srgbClr val="C15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1584750" y="2330800"/>
              <a:ext cx="169125" cy="792825"/>
            </a:xfrm>
            <a:custGeom>
              <a:avLst/>
              <a:gdLst/>
              <a:ahLst/>
              <a:cxnLst/>
              <a:rect l="l" t="t" r="r" b="b"/>
              <a:pathLst>
                <a:path w="6765" h="31713" extrusionOk="0">
                  <a:moveTo>
                    <a:pt x="1" y="1"/>
                  </a:moveTo>
                  <a:lnTo>
                    <a:pt x="80" y="27829"/>
                  </a:lnTo>
                  <a:lnTo>
                    <a:pt x="6764" y="31713"/>
                  </a:lnTo>
                  <a:lnTo>
                    <a:pt x="6685" y="3886"/>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1584750" y="2246650"/>
              <a:ext cx="312900" cy="181300"/>
            </a:xfrm>
            <a:custGeom>
              <a:avLst/>
              <a:gdLst/>
              <a:ahLst/>
              <a:cxnLst/>
              <a:rect l="l" t="t" r="r" b="b"/>
              <a:pathLst>
                <a:path w="12516" h="7252" extrusionOk="0">
                  <a:moveTo>
                    <a:pt x="5832" y="0"/>
                  </a:moveTo>
                  <a:lnTo>
                    <a:pt x="1" y="3367"/>
                  </a:lnTo>
                  <a:lnTo>
                    <a:pt x="6685" y="7252"/>
                  </a:lnTo>
                  <a:lnTo>
                    <a:pt x="12516" y="3885"/>
                  </a:lnTo>
                  <a:lnTo>
                    <a:pt x="58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1751850" y="2343775"/>
              <a:ext cx="147800" cy="779850"/>
            </a:xfrm>
            <a:custGeom>
              <a:avLst/>
              <a:gdLst/>
              <a:ahLst/>
              <a:cxnLst/>
              <a:rect l="l" t="t" r="r" b="b"/>
              <a:pathLst>
                <a:path w="5912" h="31194" extrusionOk="0">
                  <a:moveTo>
                    <a:pt x="5832" y="0"/>
                  </a:moveTo>
                  <a:lnTo>
                    <a:pt x="1" y="3367"/>
                  </a:lnTo>
                  <a:lnTo>
                    <a:pt x="80" y="31194"/>
                  </a:lnTo>
                  <a:lnTo>
                    <a:pt x="5911" y="27827"/>
                  </a:lnTo>
                  <a:lnTo>
                    <a:pt x="58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1310225" y="3024850"/>
              <a:ext cx="167550" cy="258175"/>
            </a:xfrm>
            <a:custGeom>
              <a:avLst/>
              <a:gdLst/>
              <a:ahLst/>
              <a:cxnLst/>
              <a:rect l="l" t="t" r="r" b="b"/>
              <a:pathLst>
                <a:path w="6702" h="10327" extrusionOk="0">
                  <a:moveTo>
                    <a:pt x="0" y="0"/>
                  </a:moveTo>
                  <a:lnTo>
                    <a:pt x="18" y="6443"/>
                  </a:lnTo>
                  <a:lnTo>
                    <a:pt x="6701" y="10327"/>
                  </a:lnTo>
                  <a:lnTo>
                    <a:pt x="6683" y="3885"/>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1310225" y="2940700"/>
              <a:ext cx="312850" cy="181300"/>
            </a:xfrm>
            <a:custGeom>
              <a:avLst/>
              <a:gdLst/>
              <a:ahLst/>
              <a:cxnLst/>
              <a:rect l="l" t="t" r="r" b="b"/>
              <a:pathLst>
                <a:path w="12514" h="7252" extrusionOk="0">
                  <a:moveTo>
                    <a:pt x="5830" y="0"/>
                  </a:moveTo>
                  <a:lnTo>
                    <a:pt x="0" y="3366"/>
                  </a:lnTo>
                  <a:lnTo>
                    <a:pt x="6683" y="7251"/>
                  </a:lnTo>
                  <a:lnTo>
                    <a:pt x="12514" y="3885"/>
                  </a:lnTo>
                  <a:lnTo>
                    <a:pt x="5830" y="0"/>
                  </a:lnTo>
                  <a:close/>
                </a:path>
              </a:pathLst>
            </a:custGeom>
            <a:solidFill>
              <a:srgbClr val="F29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1477275" y="3037800"/>
              <a:ext cx="146250" cy="245225"/>
            </a:xfrm>
            <a:custGeom>
              <a:avLst/>
              <a:gdLst/>
              <a:ahLst/>
              <a:cxnLst/>
              <a:rect l="l" t="t" r="r" b="b"/>
              <a:pathLst>
                <a:path w="5850" h="9809" extrusionOk="0">
                  <a:moveTo>
                    <a:pt x="5832" y="1"/>
                  </a:moveTo>
                  <a:lnTo>
                    <a:pt x="1" y="3367"/>
                  </a:lnTo>
                  <a:lnTo>
                    <a:pt x="19" y="9809"/>
                  </a:lnTo>
                  <a:lnTo>
                    <a:pt x="5850" y="6442"/>
                  </a:lnTo>
                  <a:lnTo>
                    <a:pt x="5832" y="1"/>
                  </a:lnTo>
                  <a:close/>
                </a:path>
              </a:pathLst>
            </a:custGeom>
            <a:solidFill>
              <a:srgbClr val="E354F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2885898" y="1064883"/>
              <a:ext cx="1863175" cy="2377950"/>
            </a:xfrm>
            <a:custGeom>
              <a:avLst/>
              <a:gdLst/>
              <a:ahLst/>
              <a:cxnLst/>
              <a:rect l="l" t="t" r="r" b="b"/>
              <a:pathLst>
                <a:path w="74527" h="95118" extrusionOk="0">
                  <a:moveTo>
                    <a:pt x="2" y="2295"/>
                  </a:moveTo>
                  <a:lnTo>
                    <a:pt x="2" y="54115"/>
                  </a:lnTo>
                  <a:cubicBezTo>
                    <a:pt x="1" y="54789"/>
                    <a:pt x="370" y="55411"/>
                    <a:pt x="962" y="55736"/>
                  </a:cubicBezTo>
                  <a:lnTo>
                    <a:pt x="71793" y="94446"/>
                  </a:lnTo>
                  <a:cubicBezTo>
                    <a:pt x="73024" y="95118"/>
                    <a:pt x="74526" y="94227"/>
                    <a:pt x="74526" y="92823"/>
                  </a:cubicBezTo>
                  <a:lnTo>
                    <a:pt x="74526" y="41003"/>
                  </a:lnTo>
                  <a:cubicBezTo>
                    <a:pt x="74526" y="40329"/>
                    <a:pt x="74158" y="39707"/>
                    <a:pt x="73565" y="39382"/>
                  </a:cubicBezTo>
                  <a:lnTo>
                    <a:pt x="2736" y="674"/>
                  </a:lnTo>
                  <a:cubicBezTo>
                    <a:pt x="1503" y="0"/>
                    <a:pt x="2" y="891"/>
                    <a:pt x="2" y="2295"/>
                  </a:cubicBezTo>
                  <a:close/>
                </a:path>
              </a:pathLst>
            </a:custGeom>
            <a:gradFill>
              <a:gsLst>
                <a:gs pos="0">
                  <a:srgbClr val="FFFFFF">
                    <a:alpha val="18823"/>
                  </a:srgbClr>
                </a:gs>
                <a:gs pos="66000">
                  <a:srgbClr val="E354F7">
                    <a:alpha val="22352"/>
                  </a:srgbClr>
                </a:gs>
                <a:gs pos="100000">
                  <a:srgbClr val="10ECFF">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3881975" y="2831575"/>
              <a:ext cx="11075" cy="15350"/>
            </a:xfrm>
            <a:custGeom>
              <a:avLst/>
              <a:gdLst/>
              <a:ahLst/>
              <a:cxnLst/>
              <a:rect l="l" t="t" r="r" b="b"/>
              <a:pathLst>
                <a:path w="443" h="614" extrusionOk="0">
                  <a:moveTo>
                    <a:pt x="240" y="74"/>
                  </a:moveTo>
                  <a:cubicBezTo>
                    <a:pt x="359" y="151"/>
                    <a:pt x="442" y="318"/>
                    <a:pt x="435" y="445"/>
                  </a:cubicBezTo>
                  <a:cubicBezTo>
                    <a:pt x="427" y="572"/>
                    <a:pt x="331" y="614"/>
                    <a:pt x="225" y="553"/>
                  </a:cubicBezTo>
                  <a:lnTo>
                    <a:pt x="209" y="539"/>
                  </a:lnTo>
                  <a:cubicBezTo>
                    <a:pt x="91" y="458"/>
                    <a:pt x="0" y="291"/>
                    <a:pt x="16" y="168"/>
                  </a:cubicBezTo>
                  <a:cubicBezTo>
                    <a:pt x="23" y="44"/>
                    <a:pt x="115" y="1"/>
                    <a:pt x="221" y="62"/>
                  </a:cubicBezTo>
                  <a:cubicBezTo>
                    <a:pt x="228" y="66"/>
                    <a:pt x="235" y="70"/>
                    <a:pt x="240" y="7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3878150" y="2865725"/>
              <a:ext cx="11275" cy="15125"/>
            </a:xfrm>
            <a:custGeom>
              <a:avLst/>
              <a:gdLst/>
              <a:ahLst/>
              <a:cxnLst/>
              <a:rect l="l" t="t" r="r" b="b"/>
              <a:pathLst>
                <a:path w="451" h="605" extrusionOk="0">
                  <a:moveTo>
                    <a:pt x="257" y="82"/>
                  </a:moveTo>
                  <a:cubicBezTo>
                    <a:pt x="371" y="165"/>
                    <a:pt x="450" y="339"/>
                    <a:pt x="435" y="462"/>
                  </a:cubicBezTo>
                  <a:cubicBezTo>
                    <a:pt x="415" y="574"/>
                    <a:pt x="323" y="604"/>
                    <a:pt x="222" y="544"/>
                  </a:cubicBezTo>
                  <a:lnTo>
                    <a:pt x="187" y="525"/>
                  </a:lnTo>
                  <a:cubicBezTo>
                    <a:pt x="73" y="431"/>
                    <a:pt x="0" y="268"/>
                    <a:pt x="15" y="141"/>
                  </a:cubicBezTo>
                  <a:cubicBezTo>
                    <a:pt x="29" y="31"/>
                    <a:pt x="120" y="1"/>
                    <a:pt x="220" y="59"/>
                  </a:cubicBezTo>
                  <a:cubicBezTo>
                    <a:pt x="233" y="66"/>
                    <a:pt x="245" y="73"/>
                    <a:pt x="257" y="8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3871650" y="2898075"/>
              <a:ext cx="11675" cy="14825"/>
            </a:xfrm>
            <a:custGeom>
              <a:avLst/>
              <a:gdLst/>
              <a:ahLst/>
              <a:cxnLst/>
              <a:rect l="l" t="t" r="r" b="b"/>
              <a:pathLst>
                <a:path w="467" h="593" extrusionOk="0">
                  <a:moveTo>
                    <a:pt x="284" y="94"/>
                  </a:moveTo>
                  <a:cubicBezTo>
                    <a:pt x="394" y="184"/>
                    <a:pt x="466" y="357"/>
                    <a:pt x="436" y="471"/>
                  </a:cubicBezTo>
                  <a:cubicBezTo>
                    <a:pt x="416" y="575"/>
                    <a:pt x="327" y="593"/>
                    <a:pt x="232" y="538"/>
                  </a:cubicBezTo>
                  <a:lnTo>
                    <a:pt x="182" y="505"/>
                  </a:lnTo>
                  <a:cubicBezTo>
                    <a:pt x="68" y="409"/>
                    <a:pt x="1" y="237"/>
                    <a:pt x="23" y="124"/>
                  </a:cubicBezTo>
                  <a:lnTo>
                    <a:pt x="23" y="119"/>
                  </a:lnTo>
                  <a:cubicBezTo>
                    <a:pt x="50" y="27"/>
                    <a:pt x="135" y="0"/>
                    <a:pt x="229" y="55"/>
                  </a:cubicBezTo>
                  <a:cubicBezTo>
                    <a:pt x="249" y="66"/>
                    <a:pt x="267" y="78"/>
                    <a:pt x="284" y="9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3862775" y="2928325"/>
              <a:ext cx="11825" cy="14750"/>
            </a:xfrm>
            <a:custGeom>
              <a:avLst/>
              <a:gdLst/>
              <a:ahLst/>
              <a:cxnLst/>
              <a:rect l="l" t="t" r="r" b="b"/>
              <a:pathLst>
                <a:path w="473" h="590" extrusionOk="0">
                  <a:moveTo>
                    <a:pt x="306" y="102"/>
                  </a:moveTo>
                  <a:cubicBezTo>
                    <a:pt x="413" y="206"/>
                    <a:pt x="473" y="378"/>
                    <a:pt x="439" y="485"/>
                  </a:cubicBezTo>
                  <a:cubicBezTo>
                    <a:pt x="407" y="572"/>
                    <a:pt x="324" y="590"/>
                    <a:pt x="236" y="540"/>
                  </a:cubicBezTo>
                  <a:lnTo>
                    <a:pt x="172" y="484"/>
                  </a:lnTo>
                  <a:cubicBezTo>
                    <a:pt x="57" y="378"/>
                    <a:pt x="0" y="209"/>
                    <a:pt x="39" y="101"/>
                  </a:cubicBezTo>
                  <a:cubicBezTo>
                    <a:pt x="63" y="13"/>
                    <a:pt x="149" y="0"/>
                    <a:pt x="240" y="52"/>
                  </a:cubicBezTo>
                  <a:cubicBezTo>
                    <a:pt x="264" y="66"/>
                    <a:pt x="286" y="82"/>
                    <a:pt x="306" y="10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3838000" y="2981750"/>
              <a:ext cx="12225" cy="14375"/>
            </a:xfrm>
            <a:custGeom>
              <a:avLst/>
              <a:gdLst/>
              <a:ahLst/>
              <a:cxnLst/>
              <a:rect l="l" t="t" r="r" b="b"/>
              <a:pathLst>
                <a:path w="489" h="575" extrusionOk="0">
                  <a:moveTo>
                    <a:pt x="340" y="130"/>
                  </a:moveTo>
                  <a:cubicBezTo>
                    <a:pt x="442" y="245"/>
                    <a:pt x="488" y="421"/>
                    <a:pt x="431" y="506"/>
                  </a:cubicBezTo>
                  <a:cubicBezTo>
                    <a:pt x="392" y="567"/>
                    <a:pt x="319" y="574"/>
                    <a:pt x="243" y="530"/>
                  </a:cubicBezTo>
                  <a:lnTo>
                    <a:pt x="148" y="449"/>
                  </a:lnTo>
                  <a:cubicBezTo>
                    <a:pt x="41" y="326"/>
                    <a:pt x="0" y="156"/>
                    <a:pt x="53" y="70"/>
                  </a:cubicBezTo>
                  <a:cubicBezTo>
                    <a:pt x="94" y="7"/>
                    <a:pt x="166" y="0"/>
                    <a:pt x="241" y="43"/>
                  </a:cubicBezTo>
                  <a:cubicBezTo>
                    <a:pt x="279" y="66"/>
                    <a:pt x="312" y="95"/>
                    <a:pt x="340" y="13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3822250" y="3004625"/>
              <a:ext cx="12150" cy="14300"/>
            </a:xfrm>
            <a:custGeom>
              <a:avLst/>
              <a:gdLst/>
              <a:ahLst/>
              <a:cxnLst/>
              <a:rect l="l" t="t" r="r" b="b"/>
              <a:pathLst>
                <a:path w="486" h="572" extrusionOk="0">
                  <a:moveTo>
                    <a:pt x="356" y="142"/>
                  </a:moveTo>
                  <a:cubicBezTo>
                    <a:pt x="455" y="269"/>
                    <a:pt x="485" y="436"/>
                    <a:pt x="427" y="517"/>
                  </a:cubicBezTo>
                  <a:cubicBezTo>
                    <a:pt x="381" y="564"/>
                    <a:pt x="317" y="571"/>
                    <a:pt x="244" y="529"/>
                  </a:cubicBezTo>
                  <a:lnTo>
                    <a:pt x="133" y="426"/>
                  </a:lnTo>
                  <a:cubicBezTo>
                    <a:pt x="31" y="301"/>
                    <a:pt x="0" y="129"/>
                    <a:pt x="66" y="53"/>
                  </a:cubicBezTo>
                  <a:cubicBezTo>
                    <a:pt x="105" y="1"/>
                    <a:pt x="174" y="1"/>
                    <a:pt x="246" y="41"/>
                  </a:cubicBezTo>
                  <a:cubicBezTo>
                    <a:pt x="287" y="66"/>
                    <a:pt x="325" y="101"/>
                    <a:pt x="356" y="14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3763075" y="3056150"/>
              <a:ext cx="11650" cy="14175"/>
            </a:xfrm>
            <a:custGeom>
              <a:avLst/>
              <a:gdLst/>
              <a:ahLst/>
              <a:cxnLst/>
              <a:rect l="l" t="t" r="r" b="b"/>
              <a:pathLst>
                <a:path w="466" h="567" extrusionOk="0">
                  <a:moveTo>
                    <a:pt x="234" y="39"/>
                  </a:moveTo>
                  <a:cubicBezTo>
                    <a:pt x="297" y="78"/>
                    <a:pt x="349" y="131"/>
                    <a:pt x="386" y="195"/>
                  </a:cubicBezTo>
                  <a:cubicBezTo>
                    <a:pt x="466" y="339"/>
                    <a:pt x="466" y="492"/>
                    <a:pt x="385" y="542"/>
                  </a:cubicBezTo>
                  <a:cubicBezTo>
                    <a:pt x="343" y="566"/>
                    <a:pt x="286" y="555"/>
                    <a:pt x="232" y="524"/>
                  </a:cubicBezTo>
                  <a:cubicBezTo>
                    <a:pt x="170" y="487"/>
                    <a:pt x="119" y="432"/>
                    <a:pt x="84" y="368"/>
                  </a:cubicBezTo>
                  <a:cubicBezTo>
                    <a:pt x="0" y="219"/>
                    <a:pt x="4" y="68"/>
                    <a:pt x="84" y="22"/>
                  </a:cubicBezTo>
                  <a:cubicBezTo>
                    <a:pt x="127" y="0"/>
                    <a:pt x="180" y="7"/>
                    <a:pt x="234" y="3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3687725" y="3080325"/>
              <a:ext cx="12050" cy="13650"/>
            </a:xfrm>
            <a:custGeom>
              <a:avLst/>
              <a:gdLst/>
              <a:ahLst/>
              <a:cxnLst/>
              <a:rect l="l" t="t" r="r" b="b"/>
              <a:pathLst>
                <a:path w="482" h="546" extrusionOk="0">
                  <a:moveTo>
                    <a:pt x="242" y="33"/>
                  </a:moveTo>
                  <a:cubicBezTo>
                    <a:pt x="325" y="86"/>
                    <a:pt x="389" y="164"/>
                    <a:pt x="426" y="254"/>
                  </a:cubicBezTo>
                  <a:cubicBezTo>
                    <a:pt x="481" y="402"/>
                    <a:pt x="455" y="536"/>
                    <a:pt x="352" y="546"/>
                  </a:cubicBezTo>
                  <a:lnTo>
                    <a:pt x="240" y="518"/>
                  </a:lnTo>
                  <a:cubicBezTo>
                    <a:pt x="159" y="466"/>
                    <a:pt x="97" y="388"/>
                    <a:pt x="66" y="297"/>
                  </a:cubicBezTo>
                  <a:cubicBezTo>
                    <a:pt x="1" y="147"/>
                    <a:pt x="35" y="17"/>
                    <a:pt x="132" y="2"/>
                  </a:cubicBezTo>
                  <a:cubicBezTo>
                    <a:pt x="171" y="1"/>
                    <a:pt x="208" y="12"/>
                    <a:pt x="242" y="3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3659925" y="3082025"/>
              <a:ext cx="12050" cy="13775"/>
            </a:xfrm>
            <a:custGeom>
              <a:avLst/>
              <a:gdLst/>
              <a:ahLst/>
              <a:cxnLst/>
              <a:rect l="l" t="t" r="r" b="b"/>
              <a:pathLst>
                <a:path w="482" h="551" extrusionOk="0">
                  <a:moveTo>
                    <a:pt x="240" y="29"/>
                  </a:moveTo>
                  <a:cubicBezTo>
                    <a:pt x="317" y="73"/>
                    <a:pt x="393" y="167"/>
                    <a:pt x="431" y="274"/>
                  </a:cubicBezTo>
                  <a:cubicBezTo>
                    <a:pt x="481" y="420"/>
                    <a:pt x="438" y="546"/>
                    <a:pt x="339" y="550"/>
                  </a:cubicBezTo>
                  <a:lnTo>
                    <a:pt x="240" y="518"/>
                  </a:lnTo>
                  <a:cubicBezTo>
                    <a:pt x="163" y="475"/>
                    <a:pt x="87" y="383"/>
                    <a:pt x="53" y="274"/>
                  </a:cubicBezTo>
                  <a:cubicBezTo>
                    <a:pt x="0" y="125"/>
                    <a:pt x="42" y="5"/>
                    <a:pt x="149" y="1"/>
                  </a:cubicBezTo>
                  <a:cubicBezTo>
                    <a:pt x="181" y="2"/>
                    <a:pt x="212" y="12"/>
                    <a:pt x="240" y="2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3631000" y="3080175"/>
              <a:ext cx="12050" cy="14250"/>
            </a:xfrm>
            <a:custGeom>
              <a:avLst/>
              <a:gdLst/>
              <a:ahLst/>
              <a:cxnLst/>
              <a:rect l="l" t="t" r="r" b="b"/>
              <a:pathLst>
                <a:path w="482" h="570" extrusionOk="0">
                  <a:moveTo>
                    <a:pt x="246" y="44"/>
                  </a:moveTo>
                  <a:cubicBezTo>
                    <a:pt x="326" y="90"/>
                    <a:pt x="406" y="192"/>
                    <a:pt x="439" y="308"/>
                  </a:cubicBezTo>
                  <a:cubicBezTo>
                    <a:pt x="481" y="458"/>
                    <a:pt x="431" y="570"/>
                    <a:pt x="321" y="554"/>
                  </a:cubicBezTo>
                  <a:lnTo>
                    <a:pt x="244" y="532"/>
                  </a:lnTo>
                  <a:cubicBezTo>
                    <a:pt x="161" y="483"/>
                    <a:pt x="77" y="375"/>
                    <a:pt x="46" y="264"/>
                  </a:cubicBezTo>
                  <a:cubicBezTo>
                    <a:pt x="0" y="111"/>
                    <a:pt x="55" y="1"/>
                    <a:pt x="165" y="16"/>
                  </a:cubicBezTo>
                  <a:cubicBezTo>
                    <a:pt x="194" y="19"/>
                    <a:pt x="220" y="29"/>
                    <a:pt x="246" y="4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3601200" y="3075175"/>
              <a:ext cx="11950" cy="14625"/>
            </a:xfrm>
            <a:custGeom>
              <a:avLst/>
              <a:gdLst/>
              <a:ahLst/>
              <a:cxnLst/>
              <a:rect l="l" t="t" r="r" b="b"/>
              <a:pathLst>
                <a:path w="478" h="585" extrusionOk="0">
                  <a:moveTo>
                    <a:pt x="237" y="48"/>
                  </a:moveTo>
                  <a:cubicBezTo>
                    <a:pt x="328" y="99"/>
                    <a:pt x="412" y="215"/>
                    <a:pt x="439" y="338"/>
                  </a:cubicBezTo>
                  <a:cubicBezTo>
                    <a:pt x="477" y="487"/>
                    <a:pt x="412" y="584"/>
                    <a:pt x="301" y="565"/>
                  </a:cubicBezTo>
                  <a:lnTo>
                    <a:pt x="236" y="536"/>
                  </a:lnTo>
                  <a:cubicBezTo>
                    <a:pt x="145" y="484"/>
                    <a:pt x="65" y="367"/>
                    <a:pt x="34" y="248"/>
                  </a:cubicBezTo>
                  <a:cubicBezTo>
                    <a:pt x="0" y="102"/>
                    <a:pt x="62" y="0"/>
                    <a:pt x="173" y="21"/>
                  </a:cubicBezTo>
                  <a:cubicBezTo>
                    <a:pt x="196" y="27"/>
                    <a:pt x="216" y="35"/>
                    <a:pt x="237" y="4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3584825" y="2175825"/>
              <a:ext cx="11875" cy="14850"/>
            </a:xfrm>
            <a:custGeom>
              <a:avLst/>
              <a:gdLst/>
              <a:ahLst/>
              <a:cxnLst/>
              <a:rect l="l" t="t" r="r" b="b"/>
              <a:pathLst>
                <a:path w="475" h="594" extrusionOk="0">
                  <a:moveTo>
                    <a:pt x="292" y="91"/>
                  </a:moveTo>
                  <a:cubicBezTo>
                    <a:pt x="406" y="193"/>
                    <a:pt x="474" y="363"/>
                    <a:pt x="444" y="478"/>
                  </a:cubicBezTo>
                  <a:cubicBezTo>
                    <a:pt x="416" y="572"/>
                    <a:pt x="332" y="593"/>
                    <a:pt x="240" y="540"/>
                  </a:cubicBezTo>
                  <a:lnTo>
                    <a:pt x="183" y="498"/>
                  </a:lnTo>
                  <a:cubicBezTo>
                    <a:pt x="69" y="398"/>
                    <a:pt x="0" y="227"/>
                    <a:pt x="31" y="112"/>
                  </a:cubicBezTo>
                  <a:cubicBezTo>
                    <a:pt x="57" y="20"/>
                    <a:pt x="147" y="1"/>
                    <a:pt x="240" y="55"/>
                  </a:cubicBezTo>
                  <a:cubicBezTo>
                    <a:pt x="258" y="66"/>
                    <a:pt x="275" y="77"/>
                    <a:pt x="292" y="9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3570675" y="3066875"/>
              <a:ext cx="11550" cy="15175"/>
            </a:xfrm>
            <a:custGeom>
              <a:avLst/>
              <a:gdLst/>
              <a:ahLst/>
              <a:cxnLst/>
              <a:rect l="l" t="t" r="r" b="b"/>
              <a:pathLst>
                <a:path w="462" h="607" extrusionOk="0">
                  <a:moveTo>
                    <a:pt x="233" y="63"/>
                  </a:moveTo>
                  <a:cubicBezTo>
                    <a:pt x="329" y="118"/>
                    <a:pt x="416" y="242"/>
                    <a:pt x="438" y="367"/>
                  </a:cubicBezTo>
                  <a:cubicBezTo>
                    <a:pt x="462" y="512"/>
                    <a:pt x="396" y="607"/>
                    <a:pt x="282" y="571"/>
                  </a:cubicBezTo>
                  <a:lnTo>
                    <a:pt x="232" y="547"/>
                  </a:lnTo>
                  <a:cubicBezTo>
                    <a:pt x="137" y="491"/>
                    <a:pt x="45" y="364"/>
                    <a:pt x="27" y="239"/>
                  </a:cubicBezTo>
                  <a:cubicBezTo>
                    <a:pt x="0" y="93"/>
                    <a:pt x="69" y="1"/>
                    <a:pt x="183" y="41"/>
                  </a:cubicBezTo>
                  <a:cubicBezTo>
                    <a:pt x="201" y="47"/>
                    <a:pt x="218" y="53"/>
                    <a:pt x="233" y="6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3539650" y="3055575"/>
              <a:ext cx="11350" cy="15375"/>
            </a:xfrm>
            <a:custGeom>
              <a:avLst/>
              <a:gdLst/>
              <a:ahLst/>
              <a:cxnLst/>
              <a:rect l="l" t="t" r="r" b="b"/>
              <a:pathLst>
                <a:path w="454" h="615" extrusionOk="0">
                  <a:moveTo>
                    <a:pt x="224" y="65"/>
                  </a:moveTo>
                  <a:cubicBezTo>
                    <a:pt x="327" y="125"/>
                    <a:pt x="417" y="264"/>
                    <a:pt x="431" y="393"/>
                  </a:cubicBezTo>
                  <a:cubicBezTo>
                    <a:pt x="454" y="542"/>
                    <a:pt x="373" y="614"/>
                    <a:pt x="252" y="565"/>
                  </a:cubicBezTo>
                  <a:lnTo>
                    <a:pt x="224" y="554"/>
                  </a:lnTo>
                  <a:cubicBezTo>
                    <a:pt x="118" y="493"/>
                    <a:pt x="26" y="352"/>
                    <a:pt x="15" y="224"/>
                  </a:cubicBezTo>
                  <a:cubicBezTo>
                    <a:pt x="1" y="83"/>
                    <a:pt x="77" y="1"/>
                    <a:pt x="196" y="51"/>
                  </a:cubicBezTo>
                  <a:cubicBezTo>
                    <a:pt x="204" y="55"/>
                    <a:pt x="214" y="59"/>
                    <a:pt x="224" y="6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3508175" y="3041300"/>
              <a:ext cx="10975" cy="15425"/>
            </a:xfrm>
            <a:custGeom>
              <a:avLst/>
              <a:gdLst/>
              <a:ahLst/>
              <a:cxnLst/>
              <a:rect l="l" t="t" r="r" b="b"/>
              <a:pathLst>
                <a:path w="439" h="617" extrusionOk="0">
                  <a:moveTo>
                    <a:pt x="225" y="74"/>
                  </a:moveTo>
                  <a:cubicBezTo>
                    <a:pt x="333" y="136"/>
                    <a:pt x="425" y="289"/>
                    <a:pt x="430" y="417"/>
                  </a:cubicBezTo>
                  <a:cubicBezTo>
                    <a:pt x="439" y="554"/>
                    <a:pt x="349" y="616"/>
                    <a:pt x="235" y="564"/>
                  </a:cubicBezTo>
                  <a:lnTo>
                    <a:pt x="217" y="557"/>
                  </a:lnTo>
                  <a:cubicBezTo>
                    <a:pt x="110" y="495"/>
                    <a:pt x="15" y="335"/>
                    <a:pt x="8" y="204"/>
                  </a:cubicBezTo>
                  <a:cubicBezTo>
                    <a:pt x="1" y="63"/>
                    <a:pt x="89" y="0"/>
                    <a:pt x="207" y="64"/>
                  </a:cubicBezTo>
                  <a:cubicBezTo>
                    <a:pt x="213" y="67"/>
                    <a:pt x="220" y="70"/>
                    <a:pt x="225" y="7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3444625" y="3004225"/>
              <a:ext cx="11100" cy="15325"/>
            </a:xfrm>
            <a:custGeom>
              <a:avLst/>
              <a:gdLst/>
              <a:ahLst/>
              <a:cxnLst/>
              <a:rect l="l" t="t" r="r" b="b"/>
              <a:pathLst>
                <a:path w="444" h="613" extrusionOk="0">
                  <a:moveTo>
                    <a:pt x="239" y="71"/>
                  </a:moveTo>
                  <a:cubicBezTo>
                    <a:pt x="360" y="151"/>
                    <a:pt x="444" y="322"/>
                    <a:pt x="433" y="446"/>
                  </a:cubicBezTo>
                  <a:cubicBezTo>
                    <a:pt x="420" y="568"/>
                    <a:pt x="332" y="612"/>
                    <a:pt x="222" y="549"/>
                  </a:cubicBezTo>
                  <a:lnTo>
                    <a:pt x="203" y="538"/>
                  </a:lnTo>
                  <a:cubicBezTo>
                    <a:pt x="84" y="456"/>
                    <a:pt x="0" y="290"/>
                    <a:pt x="9" y="163"/>
                  </a:cubicBezTo>
                  <a:cubicBezTo>
                    <a:pt x="20" y="39"/>
                    <a:pt x="115" y="0"/>
                    <a:pt x="223" y="63"/>
                  </a:cubicBezTo>
                  <a:cubicBezTo>
                    <a:pt x="229" y="66"/>
                    <a:pt x="233" y="69"/>
                    <a:pt x="239" y="7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3412975" y="2981500"/>
              <a:ext cx="11400" cy="15175"/>
            </a:xfrm>
            <a:custGeom>
              <a:avLst/>
              <a:gdLst/>
              <a:ahLst/>
              <a:cxnLst/>
              <a:rect l="l" t="t" r="r" b="b"/>
              <a:pathLst>
                <a:path w="456" h="607" extrusionOk="0">
                  <a:moveTo>
                    <a:pt x="266" y="85"/>
                  </a:moveTo>
                  <a:cubicBezTo>
                    <a:pt x="380" y="177"/>
                    <a:pt x="455" y="343"/>
                    <a:pt x="436" y="465"/>
                  </a:cubicBezTo>
                  <a:cubicBezTo>
                    <a:pt x="420" y="573"/>
                    <a:pt x="326" y="607"/>
                    <a:pt x="229" y="551"/>
                  </a:cubicBezTo>
                  <a:lnTo>
                    <a:pt x="192" y="524"/>
                  </a:lnTo>
                  <a:cubicBezTo>
                    <a:pt x="77" y="437"/>
                    <a:pt x="1" y="271"/>
                    <a:pt x="17" y="138"/>
                  </a:cubicBezTo>
                  <a:cubicBezTo>
                    <a:pt x="38" y="32"/>
                    <a:pt x="126" y="0"/>
                    <a:pt x="229" y="60"/>
                  </a:cubicBezTo>
                  <a:cubicBezTo>
                    <a:pt x="242" y="67"/>
                    <a:pt x="254" y="76"/>
                    <a:pt x="266" y="8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3396050" y="2061750"/>
              <a:ext cx="11725" cy="15125"/>
            </a:xfrm>
            <a:custGeom>
              <a:avLst/>
              <a:gdLst/>
              <a:ahLst/>
              <a:cxnLst/>
              <a:rect l="l" t="t" r="r" b="b"/>
              <a:pathLst>
                <a:path w="469" h="605" extrusionOk="0">
                  <a:moveTo>
                    <a:pt x="239" y="60"/>
                  </a:moveTo>
                  <a:cubicBezTo>
                    <a:pt x="335" y="116"/>
                    <a:pt x="420" y="243"/>
                    <a:pt x="442" y="368"/>
                  </a:cubicBezTo>
                  <a:cubicBezTo>
                    <a:pt x="469" y="516"/>
                    <a:pt x="396" y="605"/>
                    <a:pt x="280" y="570"/>
                  </a:cubicBezTo>
                  <a:lnTo>
                    <a:pt x="236" y="548"/>
                  </a:lnTo>
                  <a:cubicBezTo>
                    <a:pt x="135" y="491"/>
                    <a:pt x="49" y="361"/>
                    <a:pt x="27" y="234"/>
                  </a:cubicBezTo>
                  <a:cubicBezTo>
                    <a:pt x="0" y="86"/>
                    <a:pt x="77" y="0"/>
                    <a:pt x="191" y="39"/>
                  </a:cubicBezTo>
                  <a:cubicBezTo>
                    <a:pt x="208" y="45"/>
                    <a:pt x="223" y="52"/>
                    <a:pt x="239" y="6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3381650" y="2956325"/>
              <a:ext cx="11775" cy="14875"/>
            </a:xfrm>
            <a:custGeom>
              <a:avLst/>
              <a:gdLst/>
              <a:ahLst/>
              <a:cxnLst/>
              <a:rect l="l" t="t" r="r" b="b"/>
              <a:pathLst>
                <a:path w="471" h="595" extrusionOk="0">
                  <a:moveTo>
                    <a:pt x="291" y="93"/>
                  </a:moveTo>
                  <a:cubicBezTo>
                    <a:pt x="405" y="190"/>
                    <a:pt x="470" y="359"/>
                    <a:pt x="442" y="475"/>
                  </a:cubicBezTo>
                  <a:cubicBezTo>
                    <a:pt x="419" y="575"/>
                    <a:pt x="331" y="595"/>
                    <a:pt x="236" y="540"/>
                  </a:cubicBezTo>
                  <a:lnTo>
                    <a:pt x="186" y="507"/>
                  </a:lnTo>
                  <a:cubicBezTo>
                    <a:pt x="72" y="405"/>
                    <a:pt x="1" y="232"/>
                    <a:pt x="31" y="118"/>
                  </a:cubicBezTo>
                  <a:cubicBezTo>
                    <a:pt x="56" y="22"/>
                    <a:pt x="144" y="1"/>
                    <a:pt x="239" y="57"/>
                  </a:cubicBezTo>
                  <a:cubicBezTo>
                    <a:pt x="257" y="68"/>
                    <a:pt x="275" y="79"/>
                    <a:pt x="291" y="9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3365200" y="2053350"/>
              <a:ext cx="11950" cy="14750"/>
            </a:xfrm>
            <a:custGeom>
              <a:avLst/>
              <a:gdLst/>
              <a:ahLst/>
              <a:cxnLst/>
              <a:rect l="l" t="t" r="r" b="b"/>
              <a:pathLst>
                <a:path w="478" h="590" extrusionOk="0">
                  <a:moveTo>
                    <a:pt x="239" y="49"/>
                  </a:moveTo>
                  <a:cubicBezTo>
                    <a:pt x="331" y="102"/>
                    <a:pt x="415" y="220"/>
                    <a:pt x="443" y="344"/>
                  </a:cubicBezTo>
                  <a:cubicBezTo>
                    <a:pt x="477" y="492"/>
                    <a:pt x="412" y="590"/>
                    <a:pt x="298" y="563"/>
                  </a:cubicBezTo>
                  <a:lnTo>
                    <a:pt x="236" y="537"/>
                  </a:lnTo>
                  <a:cubicBezTo>
                    <a:pt x="144" y="485"/>
                    <a:pt x="61" y="369"/>
                    <a:pt x="34" y="245"/>
                  </a:cubicBezTo>
                  <a:cubicBezTo>
                    <a:pt x="1" y="98"/>
                    <a:pt x="66" y="0"/>
                    <a:pt x="176" y="24"/>
                  </a:cubicBezTo>
                  <a:cubicBezTo>
                    <a:pt x="199" y="29"/>
                    <a:pt x="219" y="38"/>
                    <a:pt x="239" y="4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3351150" y="2928600"/>
              <a:ext cx="11850" cy="14750"/>
            </a:xfrm>
            <a:custGeom>
              <a:avLst/>
              <a:gdLst/>
              <a:ahLst/>
              <a:cxnLst/>
              <a:rect l="l" t="t" r="r" b="b"/>
              <a:pathLst>
                <a:path w="474" h="590" extrusionOk="0">
                  <a:moveTo>
                    <a:pt x="306" y="103"/>
                  </a:moveTo>
                  <a:cubicBezTo>
                    <a:pt x="418" y="211"/>
                    <a:pt x="473" y="379"/>
                    <a:pt x="436" y="485"/>
                  </a:cubicBezTo>
                  <a:cubicBezTo>
                    <a:pt x="408" y="570"/>
                    <a:pt x="328" y="590"/>
                    <a:pt x="236" y="537"/>
                  </a:cubicBezTo>
                  <a:lnTo>
                    <a:pt x="172" y="491"/>
                  </a:lnTo>
                  <a:cubicBezTo>
                    <a:pt x="61" y="384"/>
                    <a:pt x="1" y="212"/>
                    <a:pt x="39" y="102"/>
                  </a:cubicBezTo>
                  <a:cubicBezTo>
                    <a:pt x="66" y="17"/>
                    <a:pt x="150" y="0"/>
                    <a:pt x="239" y="51"/>
                  </a:cubicBezTo>
                  <a:cubicBezTo>
                    <a:pt x="263" y="64"/>
                    <a:pt x="287" y="83"/>
                    <a:pt x="306" y="10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3292675" y="2866425"/>
              <a:ext cx="12050" cy="14350"/>
            </a:xfrm>
            <a:custGeom>
              <a:avLst/>
              <a:gdLst/>
              <a:ahLst/>
              <a:cxnLst/>
              <a:rect l="l" t="t" r="r" b="b"/>
              <a:pathLst>
                <a:path w="482" h="574" extrusionOk="0">
                  <a:moveTo>
                    <a:pt x="337" y="125"/>
                  </a:moveTo>
                  <a:cubicBezTo>
                    <a:pt x="444" y="251"/>
                    <a:pt x="482" y="419"/>
                    <a:pt x="427" y="511"/>
                  </a:cubicBezTo>
                  <a:cubicBezTo>
                    <a:pt x="393" y="573"/>
                    <a:pt x="317" y="573"/>
                    <a:pt x="241" y="530"/>
                  </a:cubicBezTo>
                  <a:lnTo>
                    <a:pt x="142" y="447"/>
                  </a:lnTo>
                  <a:cubicBezTo>
                    <a:pt x="38" y="325"/>
                    <a:pt x="1" y="154"/>
                    <a:pt x="54" y="66"/>
                  </a:cubicBezTo>
                  <a:cubicBezTo>
                    <a:pt x="91" y="5"/>
                    <a:pt x="168" y="1"/>
                    <a:pt x="243" y="44"/>
                  </a:cubicBezTo>
                  <a:cubicBezTo>
                    <a:pt x="280" y="65"/>
                    <a:pt x="310" y="93"/>
                    <a:pt x="337" y="12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3251150" y="2051425"/>
              <a:ext cx="11925" cy="13925"/>
            </a:xfrm>
            <a:custGeom>
              <a:avLst/>
              <a:gdLst/>
              <a:ahLst/>
              <a:cxnLst/>
              <a:rect l="l" t="t" r="r" b="b"/>
              <a:pathLst>
                <a:path w="477" h="557" extrusionOk="0">
                  <a:moveTo>
                    <a:pt x="239" y="35"/>
                  </a:moveTo>
                  <a:cubicBezTo>
                    <a:pt x="317" y="84"/>
                    <a:pt x="378" y="155"/>
                    <a:pt x="417" y="239"/>
                  </a:cubicBezTo>
                  <a:cubicBezTo>
                    <a:pt x="477" y="388"/>
                    <a:pt x="457" y="526"/>
                    <a:pt x="359" y="548"/>
                  </a:cubicBezTo>
                  <a:cubicBezTo>
                    <a:pt x="319" y="557"/>
                    <a:pt x="278" y="545"/>
                    <a:pt x="236" y="522"/>
                  </a:cubicBezTo>
                  <a:cubicBezTo>
                    <a:pt x="172" y="484"/>
                    <a:pt x="103" y="405"/>
                    <a:pt x="62" y="320"/>
                  </a:cubicBezTo>
                  <a:cubicBezTo>
                    <a:pt x="0" y="170"/>
                    <a:pt x="20" y="32"/>
                    <a:pt x="119" y="10"/>
                  </a:cubicBezTo>
                  <a:cubicBezTo>
                    <a:pt x="155" y="0"/>
                    <a:pt x="197" y="10"/>
                    <a:pt x="239" y="3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3239025" y="2796600"/>
              <a:ext cx="12000" cy="14225"/>
            </a:xfrm>
            <a:custGeom>
              <a:avLst/>
              <a:gdLst/>
              <a:ahLst/>
              <a:cxnLst/>
              <a:rect l="l" t="t" r="r" b="b"/>
              <a:pathLst>
                <a:path w="480" h="569" extrusionOk="0">
                  <a:moveTo>
                    <a:pt x="367" y="159"/>
                  </a:moveTo>
                  <a:cubicBezTo>
                    <a:pt x="457" y="296"/>
                    <a:pt x="480" y="461"/>
                    <a:pt x="411" y="527"/>
                  </a:cubicBezTo>
                  <a:cubicBezTo>
                    <a:pt x="370" y="569"/>
                    <a:pt x="304" y="562"/>
                    <a:pt x="236" y="523"/>
                  </a:cubicBezTo>
                  <a:cubicBezTo>
                    <a:pt x="187" y="494"/>
                    <a:pt x="145" y="455"/>
                    <a:pt x="113" y="407"/>
                  </a:cubicBezTo>
                  <a:lnTo>
                    <a:pt x="113" y="403"/>
                  </a:lnTo>
                  <a:cubicBezTo>
                    <a:pt x="22" y="272"/>
                    <a:pt x="0" y="110"/>
                    <a:pt x="68" y="43"/>
                  </a:cubicBezTo>
                  <a:cubicBezTo>
                    <a:pt x="113" y="0"/>
                    <a:pt x="176" y="4"/>
                    <a:pt x="241" y="42"/>
                  </a:cubicBezTo>
                  <a:cubicBezTo>
                    <a:pt x="290" y="71"/>
                    <a:pt x="333" y="112"/>
                    <a:pt x="367" y="15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3159600" y="2099525"/>
              <a:ext cx="12000" cy="14225"/>
            </a:xfrm>
            <a:custGeom>
              <a:avLst/>
              <a:gdLst/>
              <a:ahLst/>
              <a:cxnLst/>
              <a:rect l="l" t="t" r="r" b="b"/>
              <a:pathLst>
                <a:path w="480" h="569" extrusionOk="0">
                  <a:moveTo>
                    <a:pt x="371" y="166"/>
                  </a:moveTo>
                  <a:cubicBezTo>
                    <a:pt x="462" y="297"/>
                    <a:pt x="480" y="461"/>
                    <a:pt x="412" y="531"/>
                  </a:cubicBezTo>
                  <a:cubicBezTo>
                    <a:pt x="370" y="569"/>
                    <a:pt x="304" y="566"/>
                    <a:pt x="240" y="528"/>
                  </a:cubicBezTo>
                  <a:cubicBezTo>
                    <a:pt x="190" y="498"/>
                    <a:pt x="147" y="456"/>
                    <a:pt x="113" y="408"/>
                  </a:cubicBezTo>
                  <a:cubicBezTo>
                    <a:pt x="23" y="272"/>
                    <a:pt x="0" y="110"/>
                    <a:pt x="73" y="42"/>
                  </a:cubicBezTo>
                  <a:cubicBezTo>
                    <a:pt x="113" y="0"/>
                    <a:pt x="177" y="3"/>
                    <a:pt x="242" y="40"/>
                  </a:cubicBezTo>
                  <a:cubicBezTo>
                    <a:pt x="293" y="73"/>
                    <a:pt x="338" y="114"/>
                    <a:pt x="371" y="16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3133525" y="2601150"/>
              <a:ext cx="12150" cy="13775"/>
            </a:xfrm>
            <a:custGeom>
              <a:avLst/>
              <a:gdLst/>
              <a:ahLst/>
              <a:cxnLst/>
              <a:rect l="l" t="t" r="r" b="b"/>
              <a:pathLst>
                <a:path w="486" h="551" extrusionOk="0">
                  <a:moveTo>
                    <a:pt x="239" y="30"/>
                  </a:moveTo>
                  <a:cubicBezTo>
                    <a:pt x="313" y="72"/>
                    <a:pt x="384" y="156"/>
                    <a:pt x="424" y="253"/>
                  </a:cubicBezTo>
                  <a:cubicBezTo>
                    <a:pt x="486" y="406"/>
                    <a:pt x="451" y="535"/>
                    <a:pt x="348" y="546"/>
                  </a:cubicBezTo>
                  <a:cubicBezTo>
                    <a:pt x="312" y="550"/>
                    <a:pt x="275" y="542"/>
                    <a:pt x="245" y="522"/>
                  </a:cubicBezTo>
                  <a:cubicBezTo>
                    <a:pt x="172" y="480"/>
                    <a:pt x="100" y="394"/>
                    <a:pt x="61" y="298"/>
                  </a:cubicBezTo>
                  <a:cubicBezTo>
                    <a:pt x="1" y="144"/>
                    <a:pt x="31" y="12"/>
                    <a:pt x="135" y="1"/>
                  </a:cubicBezTo>
                  <a:cubicBezTo>
                    <a:pt x="172" y="1"/>
                    <a:pt x="208" y="11"/>
                    <a:pt x="239" y="3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3125200" y="2141200"/>
              <a:ext cx="12125" cy="14375"/>
            </a:xfrm>
            <a:custGeom>
              <a:avLst/>
              <a:gdLst/>
              <a:ahLst/>
              <a:cxnLst/>
              <a:rect l="l" t="t" r="r" b="b"/>
              <a:pathLst>
                <a:path w="485" h="575" extrusionOk="0">
                  <a:moveTo>
                    <a:pt x="339" y="131"/>
                  </a:moveTo>
                  <a:cubicBezTo>
                    <a:pt x="447" y="255"/>
                    <a:pt x="484" y="425"/>
                    <a:pt x="427" y="508"/>
                  </a:cubicBezTo>
                  <a:cubicBezTo>
                    <a:pt x="388" y="569"/>
                    <a:pt x="316" y="575"/>
                    <a:pt x="240" y="530"/>
                  </a:cubicBezTo>
                  <a:lnTo>
                    <a:pt x="144" y="449"/>
                  </a:lnTo>
                  <a:cubicBezTo>
                    <a:pt x="38" y="322"/>
                    <a:pt x="1" y="155"/>
                    <a:pt x="58" y="66"/>
                  </a:cubicBezTo>
                  <a:cubicBezTo>
                    <a:pt x="94" y="6"/>
                    <a:pt x="165" y="0"/>
                    <a:pt x="239" y="43"/>
                  </a:cubicBezTo>
                  <a:cubicBezTo>
                    <a:pt x="277" y="67"/>
                    <a:pt x="311" y="96"/>
                    <a:pt x="339" y="13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3095200" y="2478525"/>
              <a:ext cx="11825" cy="14700"/>
            </a:xfrm>
            <a:custGeom>
              <a:avLst/>
              <a:gdLst/>
              <a:ahLst/>
              <a:cxnLst/>
              <a:rect l="l" t="t" r="r" b="b"/>
              <a:pathLst>
                <a:path w="473" h="588" extrusionOk="0">
                  <a:moveTo>
                    <a:pt x="244" y="55"/>
                  </a:moveTo>
                  <a:cubicBezTo>
                    <a:pt x="331" y="105"/>
                    <a:pt x="412" y="217"/>
                    <a:pt x="439" y="334"/>
                  </a:cubicBezTo>
                  <a:cubicBezTo>
                    <a:pt x="473" y="484"/>
                    <a:pt x="416" y="587"/>
                    <a:pt x="301" y="561"/>
                  </a:cubicBezTo>
                  <a:lnTo>
                    <a:pt x="236" y="536"/>
                  </a:lnTo>
                  <a:cubicBezTo>
                    <a:pt x="148" y="486"/>
                    <a:pt x="60" y="364"/>
                    <a:pt x="38" y="250"/>
                  </a:cubicBezTo>
                  <a:cubicBezTo>
                    <a:pt x="0" y="101"/>
                    <a:pt x="62" y="1"/>
                    <a:pt x="176" y="27"/>
                  </a:cubicBezTo>
                  <a:cubicBezTo>
                    <a:pt x="200" y="33"/>
                    <a:pt x="223" y="41"/>
                    <a:pt x="244" y="5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3087175" y="2438300"/>
              <a:ext cx="11675" cy="15025"/>
            </a:xfrm>
            <a:custGeom>
              <a:avLst/>
              <a:gdLst/>
              <a:ahLst/>
              <a:cxnLst/>
              <a:rect l="l" t="t" r="r" b="b"/>
              <a:pathLst>
                <a:path w="467" h="601" extrusionOk="0">
                  <a:moveTo>
                    <a:pt x="444" y="373"/>
                  </a:moveTo>
                  <a:cubicBezTo>
                    <a:pt x="466" y="518"/>
                    <a:pt x="397" y="600"/>
                    <a:pt x="282" y="564"/>
                  </a:cubicBezTo>
                  <a:lnTo>
                    <a:pt x="232" y="545"/>
                  </a:lnTo>
                  <a:cubicBezTo>
                    <a:pt x="137" y="489"/>
                    <a:pt x="54" y="366"/>
                    <a:pt x="27" y="237"/>
                  </a:cubicBezTo>
                  <a:cubicBezTo>
                    <a:pt x="1" y="90"/>
                    <a:pt x="73" y="1"/>
                    <a:pt x="189" y="36"/>
                  </a:cubicBezTo>
                  <a:cubicBezTo>
                    <a:pt x="203" y="41"/>
                    <a:pt x="217" y="48"/>
                    <a:pt x="231" y="55"/>
                  </a:cubicBezTo>
                  <a:cubicBezTo>
                    <a:pt x="330" y="114"/>
                    <a:pt x="420" y="244"/>
                    <a:pt x="444" y="37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3081750" y="2399000"/>
              <a:ext cx="11275" cy="15300"/>
            </a:xfrm>
            <a:custGeom>
              <a:avLst/>
              <a:gdLst/>
              <a:ahLst/>
              <a:cxnLst/>
              <a:rect l="l" t="t" r="r" b="b"/>
              <a:pathLst>
                <a:path w="451" h="612" extrusionOk="0">
                  <a:moveTo>
                    <a:pt x="439" y="395"/>
                  </a:moveTo>
                  <a:cubicBezTo>
                    <a:pt x="451" y="533"/>
                    <a:pt x="374" y="611"/>
                    <a:pt x="255" y="561"/>
                  </a:cubicBezTo>
                  <a:lnTo>
                    <a:pt x="225" y="551"/>
                  </a:lnTo>
                  <a:cubicBezTo>
                    <a:pt x="126" y="494"/>
                    <a:pt x="31" y="352"/>
                    <a:pt x="20" y="222"/>
                  </a:cubicBezTo>
                  <a:cubicBezTo>
                    <a:pt x="0" y="76"/>
                    <a:pt x="85" y="1"/>
                    <a:pt x="200" y="45"/>
                  </a:cubicBezTo>
                  <a:cubicBezTo>
                    <a:pt x="209" y="49"/>
                    <a:pt x="219" y="54"/>
                    <a:pt x="228" y="59"/>
                  </a:cubicBezTo>
                  <a:cubicBezTo>
                    <a:pt x="331" y="119"/>
                    <a:pt x="423" y="260"/>
                    <a:pt x="439" y="39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3078325" y="2323775"/>
              <a:ext cx="10725" cy="15550"/>
            </a:xfrm>
            <a:custGeom>
              <a:avLst/>
              <a:gdLst/>
              <a:ahLst/>
              <a:cxnLst/>
              <a:rect l="l" t="t" r="r" b="b"/>
              <a:pathLst>
                <a:path w="429" h="622" extrusionOk="0">
                  <a:moveTo>
                    <a:pt x="210" y="553"/>
                  </a:moveTo>
                  <a:cubicBezTo>
                    <a:pt x="91" y="481"/>
                    <a:pt x="1" y="322"/>
                    <a:pt x="1" y="183"/>
                  </a:cubicBezTo>
                  <a:cubicBezTo>
                    <a:pt x="5" y="52"/>
                    <a:pt x="97" y="0"/>
                    <a:pt x="208" y="66"/>
                  </a:cubicBezTo>
                  <a:cubicBezTo>
                    <a:pt x="211" y="66"/>
                    <a:pt x="213" y="67"/>
                    <a:pt x="215" y="68"/>
                  </a:cubicBezTo>
                  <a:cubicBezTo>
                    <a:pt x="334" y="137"/>
                    <a:pt x="429" y="307"/>
                    <a:pt x="424" y="435"/>
                  </a:cubicBezTo>
                  <a:cubicBezTo>
                    <a:pt x="424" y="572"/>
                    <a:pt x="328" y="622"/>
                    <a:pt x="210" y="55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3"/>
            <p:cNvSpPr/>
            <p:nvPr/>
          </p:nvSpPr>
          <p:spPr>
            <a:xfrm>
              <a:off x="3079875" y="2288400"/>
              <a:ext cx="11200" cy="15325"/>
            </a:xfrm>
            <a:custGeom>
              <a:avLst/>
              <a:gdLst/>
              <a:ahLst/>
              <a:cxnLst/>
              <a:rect l="l" t="t" r="r" b="b"/>
              <a:pathLst>
                <a:path w="448" h="613" extrusionOk="0">
                  <a:moveTo>
                    <a:pt x="202" y="537"/>
                  </a:moveTo>
                  <a:cubicBezTo>
                    <a:pt x="84" y="460"/>
                    <a:pt x="0" y="289"/>
                    <a:pt x="11" y="165"/>
                  </a:cubicBezTo>
                  <a:cubicBezTo>
                    <a:pt x="22" y="45"/>
                    <a:pt x="112" y="0"/>
                    <a:pt x="215" y="60"/>
                  </a:cubicBezTo>
                  <a:cubicBezTo>
                    <a:pt x="224" y="64"/>
                    <a:pt x="233" y="71"/>
                    <a:pt x="241" y="77"/>
                  </a:cubicBezTo>
                  <a:cubicBezTo>
                    <a:pt x="364" y="156"/>
                    <a:pt x="448" y="328"/>
                    <a:pt x="431" y="450"/>
                  </a:cubicBezTo>
                  <a:cubicBezTo>
                    <a:pt x="424" y="572"/>
                    <a:pt x="332" y="612"/>
                    <a:pt x="224" y="55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3"/>
            <p:cNvSpPr/>
            <p:nvPr/>
          </p:nvSpPr>
          <p:spPr>
            <a:xfrm>
              <a:off x="3083975" y="2254700"/>
              <a:ext cx="11500" cy="15150"/>
            </a:xfrm>
            <a:custGeom>
              <a:avLst/>
              <a:gdLst/>
              <a:ahLst/>
              <a:cxnLst/>
              <a:rect l="l" t="t" r="r" b="b"/>
              <a:pathLst>
                <a:path w="460" h="606" extrusionOk="0">
                  <a:moveTo>
                    <a:pt x="190" y="520"/>
                  </a:moveTo>
                  <a:cubicBezTo>
                    <a:pt x="76" y="432"/>
                    <a:pt x="1" y="261"/>
                    <a:pt x="24" y="142"/>
                  </a:cubicBezTo>
                  <a:cubicBezTo>
                    <a:pt x="41" y="32"/>
                    <a:pt x="126" y="0"/>
                    <a:pt x="226" y="57"/>
                  </a:cubicBezTo>
                  <a:cubicBezTo>
                    <a:pt x="242" y="66"/>
                    <a:pt x="256" y="76"/>
                    <a:pt x="268" y="87"/>
                  </a:cubicBezTo>
                  <a:cubicBezTo>
                    <a:pt x="382" y="173"/>
                    <a:pt x="459" y="342"/>
                    <a:pt x="440" y="466"/>
                  </a:cubicBezTo>
                  <a:cubicBezTo>
                    <a:pt x="420" y="573"/>
                    <a:pt x="332" y="605"/>
                    <a:pt x="229" y="54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3090675" y="2223025"/>
              <a:ext cx="11650" cy="14850"/>
            </a:xfrm>
            <a:custGeom>
              <a:avLst/>
              <a:gdLst/>
              <a:ahLst/>
              <a:cxnLst/>
              <a:rect l="l" t="t" r="r" b="b"/>
              <a:pathLst>
                <a:path w="466" h="594" extrusionOk="0">
                  <a:moveTo>
                    <a:pt x="179" y="499"/>
                  </a:moveTo>
                  <a:cubicBezTo>
                    <a:pt x="68" y="404"/>
                    <a:pt x="0" y="229"/>
                    <a:pt x="27" y="117"/>
                  </a:cubicBezTo>
                  <a:cubicBezTo>
                    <a:pt x="53" y="21"/>
                    <a:pt x="140" y="0"/>
                    <a:pt x="236" y="56"/>
                  </a:cubicBezTo>
                  <a:cubicBezTo>
                    <a:pt x="254" y="66"/>
                    <a:pt x="271" y="78"/>
                    <a:pt x="287" y="92"/>
                  </a:cubicBezTo>
                  <a:cubicBezTo>
                    <a:pt x="402" y="188"/>
                    <a:pt x="466" y="363"/>
                    <a:pt x="439" y="478"/>
                  </a:cubicBezTo>
                  <a:cubicBezTo>
                    <a:pt x="411" y="572"/>
                    <a:pt x="328" y="594"/>
                    <a:pt x="233" y="53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3099800" y="2193325"/>
              <a:ext cx="11875" cy="14775"/>
            </a:xfrm>
            <a:custGeom>
              <a:avLst/>
              <a:gdLst/>
              <a:ahLst/>
              <a:cxnLst/>
              <a:rect l="l" t="t" r="r" b="b"/>
              <a:pathLst>
                <a:path w="475" h="591" extrusionOk="0">
                  <a:moveTo>
                    <a:pt x="169" y="487"/>
                  </a:moveTo>
                  <a:cubicBezTo>
                    <a:pt x="58" y="380"/>
                    <a:pt x="0" y="211"/>
                    <a:pt x="39" y="105"/>
                  </a:cubicBezTo>
                  <a:cubicBezTo>
                    <a:pt x="69" y="21"/>
                    <a:pt x="147" y="1"/>
                    <a:pt x="232" y="49"/>
                  </a:cubicBezTo>
                  <a:cubicBezTo>
                    <a:pt x="260" y="66"/>
                    <a:pt x="285" y="87"/>
                    <a:pt x="307" y="111"/>
                  </a:cubicBezTo>
                  <a:cubicBezTo>
                    <a:pt x="417" y="214"/>
                    <a:pt x="474" y="388"/>
                    <a:pt x="435" y="493"/>
                  </a:cubicBezTo>
                  <a:cubicBezTo>
                    <a:pt x="405" y="576"/>
                    <a:pt x="324" y="590"/>
                    <a:pt x="237" y="54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3111375" y="2166050"/>
              <a:ext cx="11975" cy="14475"/>
            </a:xfrm>
            <a:custGeom>
              <a:avLst/>
              <a:gdLst/>
              <a:ahLst/>
              <a:cxnLst/>
              <a:rect l="l" t="t" r="r" b="b"/>
              <a:pathLst>
                <a:path w="479" h="579" extrusionOk="0">
                  <a:moveTo>
                    <a:pt x="156" y="468"/>
                  </a:moveTo>
                  <a:cubicBezTo>
                    <a:pt x="46" y="351"/>
                    <a:pt x="0" y="177"/>
                    <a:pt x="46" y="80"/>
                  </a:cubicBezTo>
                  <a:cubicBezTo>
                    <a:pt x="81" y="13"/>
                    <a:pt x="156" y="0"/>
                    <a:pt x="239" y="45"/>
                  </a:cubicBezTo>
                  <a:cubicBezTo>
                    <a:pt x="269" y="64"/>
                    <a:pt x="298" y="88"/>
                    <a:pt x="322" y="114"/>
                  </a:cubicBezTo>
                  <a:cubicBezTo>
                    <a:pt x="432" y="231"/>
                    <a:pt x="478" y="403"/>
                    <a:pt x="432" y="498"/>
                  </a:cubicBezTo>
                  <a:cubicBezTo>
                    <a:pt x="397" y="570"/>
                    <a:pt x="321" y="579"/>
                    <a:pt x="240" y="53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3857050" y="2616000"/>
              <a:ext cx="11975" cy="14375"/>
            </a:xfrm>
            <a:custGeom>
              <a:avLst/>
              <a:gdLst/>
              <a:ahLst/>
              <a:cxnLst/>
              <a:rect l="l" t="t" r="r" b="b"/>
              <a:pathLst>
                <a:path w="479" h="575" extrusionOk="0">
                  <a:moveTo>
                    <a:pt x="240" y="535"/>
                  </a:moveTo>
                  <a:cubicBezTo>
                    <a:pt x="154" y="484"/>
                    <a:pt x="73" y="381"/>
                    <a:pt x="43" y="263"/>
                  </a:cubicBezTo>
                  <a:cubicBezTo>
                    <a:pt x="1" y="111"/>
                    <a:pt x="55" y="1"/>
                    <a:pt x="165" y="17"/>
                  </a:cubicBezTo>
                  <a:cubicBezTo>
                    <a:pt x="190" y="22"/>
                    <a:pt x="214" y="31"/>
                    <a:pt x="235" y="44"/>
                  </a:cubicBezTo>
                  <a:cubicBezTo>
                    <a:pt x="321" y="93"/>
                    <a:pt x="404" y="201"/>
                    <a:pt x="437" y="314"/>
                  </a:cubicBezTo>
                  <a:cubicBezTo>
                    <a:pt x="479" y="465"/>
                    <a:pt x="424" y="575"/>
                    <a:pt x="314" y="56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3867100" y="2656225"/>
              <a:ext cx="11925" cy="14900"/>
            </a:xfrm>
            <a:custGeom>
              <a:avLst/>
              <a:gdLst/>
              <a:ahLst/>
              <a:cxnLst/>
              <a:rect l="l" t="t" r="r" b="b"/>
              <a:pathLst>
                <a:path w="477" h="596" extrusionOk="0">
                  <a:moveTo>
                    <a:pt x="34" y="246"/>
                  </a:moveTo>
                  <a:cubicBezTo>
                    <a:pt x="0" y="103"/>
                    <a:pt x="64" y="0"/>
                    <a:pt x="180" y="31"/>
                  </a:cubicBezTo>
                  <a:cubicBezTo>
                    <a:pt x="200" y="37"/>
                    <a:pt x="219" y="45"/>
                    <a:pt x="237" y="56"/>
                  </a:cubicBezTo>
                  <a:cubicBezTo>
                    <a:pt x="329" y="108"/>
                    <a:pt x="414" y="225"/>
                    <a:pt x="442" y="346"/>
                  </a:cubicBezTo>
                  <a:cubicBezTo>
                    <a:pt x="477" y="497"/>
                    <a:pt x="411" y="596"/>
                    <a:pt x="297" y="565"/>
                  </a:cubicBezTo>
                  <a:lnTo>
                    <a:pt x="239" y="544"/>
                  </a:lnTo>
                  <a:cubicBezTo>
                    <a:pt x="144" y="490"/>
                    <a:pt x="64" y="372"/>
                    <a:pt x="34" y="24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3874900" y="2696125"/>
              <a:ext cx="11550" cy="14975"/>
            </a:xfrm>
            <a:custGeom>
              <a:avLst/>
              <a:gdLst/>
              <a:ahLst/>
              <a:cxnLst/>
              <a:rect l="l" t="t" r="r" b="b"/>
              <a:pathLst>
                <a:path w="462" h="599" extrusionOk="0">
                  <a:moveTo>
                    <a:pt x="23" y="225"/>
                  </a:moveTo>
                  <a:cubicBezTo>
                    <a:pt x="0" y="80"/>
                    <a:pt x="77" y="0"/>
                    <a:pt x="191" y="37"/>
                  </a:cubicBezTo>
                  <a:cubicBezTo>
                    <a:pt x="208" y="41"/>
                    <a:pt x="223" y="48"/>
                    <a:pt x="237" y="56"/>
                  </a:cubicBezTo>
                  <a:cubicBezTo>
                    <a:pt x="334" y="112"/>
                    <a:pt x="416" y="242"/>
                    <a:pt x="440" y="368"/>
                  </a:cubicBezTo>
                  <a:cubicBezTo>
                    <a:pt x="462" y="513"/>
                    <a:pt x="389" y="598"/>
                    <a:pt x="274" y="562"/>
                  </a:cubicBezTo>
                  <a:lnTo>
                    <a:pt x="232" y="543"/>
                  </a:lnTo>
                  <a:cubicBezTo>
                    <a:pt x="133" y="485"/>
                    <a:pt x="45" y="356"/>
                    <a:pt x="23" y="22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3880125" y="2734950"/>
              <a:ext cx="11375" cy="15325"/>
            </a:xfrm>
            <a:custGeom>
              <a:avLst/>
              <a:gdLst/>
              <a:ahLst/>
              <a:cxnLst/>
              <a:rect l="l" t="t" r="r" b="b"/>
              <a:pathLst>
                <a:path w="455" h="613" extrusionOk="0">
                  <a:moveTo>
                    <a:pt x="200" y="49"/>
                  </a:moveTo>
                  <a:cubicBezTo>
                    <a:pt x="210" y="53"/>
                    <a:pt x="219" y="57"/>
                    <a:pt x="228" y="63"/>
                  </a:cubicBezTo>
                  <a:cubicBezTo>
                    <a:pt x="332" y="123"/>
                    <a:pt x="426" y="265"/>
                    <a:pt x="440" y="397"/>
                  </a:cubicBezTo>
                  <a:cubicBezTo>
                    <a:pt x="455" y="538"/>
                    <a:pt x="370" y="612"/>
                    <a:pt x="256" y="569"/>
                  </a:cubicBezTo>
                  <a:lnTo>
                    <a:pt x="229" y="554"/>
                  </a:lnTo>
                  <a:cubicBezTo>
                    <a:pt x="122" y="491"/>
                    <a:pt x="31" y="346"/>
                    <a:pt x="20" y="218"/>
                  </a:cubicBezTo>
                  <a:cubicBezTo>
                    <a:pt x="1" y="74"/>
                    <a:pt x="86" y="0"/>
                    <a:pt x="200" y="4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3883575" y="2795575"/>
              <a:ext cx="10625" cy="15700"/>
            </a:xfrm>
            <a:custGeom>
              <a:avLst/>
              <a:gdLst/>
              <a:ahLst/>
              <a:cxnLst/>
              <a:rect l="l" t="t" r="r" b="b"/>
              <a:pathLst>
                <a:path w="425" h="628" extrusionOk="0">
                  <a:moveTo>
                    <a:pt x="215" y="70"/>
                  </a:moveTo>
                  <a:cubicBezTo>
                    <a:pt x="334" y="139"/>
                    <a:pt x="424" y="305"/>
                    <a:pt x="424" y="436"/>
                  </a:cubicBezTo>
                  <a:cubicBezTo>
                    <a:pt x="424" y="572"/>
                    <a:pt x="332" y="628"/>
                    <a:pt x="214" y="560"/>
                  </a:cubicBezTo>
                  <a:cubicBezTo>
                    <a:pt x="93" y="490"/>
                    <a:pt x="1" y="327"/>
                    <a:pt x="1" y="192"/>
                  </a:cubicBezTo>
                  <a:cubicBezTo>
                    <a:pt x="2" y="61"/>
                    <a:pt x="94" y="1"/>
                    <a:pt x="215" y="7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3882975" y="2772825"/>
              <a:ext cx="10975" cy="15525"/>
            </a:xfrm>
            <a:custGeom>
              <a:avLst/>
              <a:gdLst/>
              <a:ahLst/>
              <a:cxnLst/>
              <a:rect l="l" t="t" r="r" b="b"/>
              <a:pathLst>
                <a:path w="439" h="621" extrusionOk="0">
                  <a:moveTo>
                    <a:pt x="211" y="65"/>
                  </a:moveTo>
                  <a:lnTo>
                    <a:pt x="225" y="72"/>
                  </a:lnTo>
                  <a:cubicBezTo>
                    <a:pt x="337" y="136"/>
                    <a:pt x="425" y="289"/>
                    <a:pt x="436" y="421"/>
                  </a:cubicBezTo>
                  <a:lnTo>
                    <a:pt x="432" y="420"/>
                  </a:lnTo>
                  <a:cubicBezTo>
                    <a:pt x="439" y="559"/>
                    <a:pt x="348" y="621"/>
                    <a:pt x="229" y="557"/>
                  </a:cubicBezTo>
                  <a:lnTo>
                    <a:pt x="221" y="557"/>
                  </a:lnTo>
                  <a:cubicBezTo>
                    <a:pt x="107" y="491"/>
                    <a:pt x="16" y="338"/>
                    <a:pt x="12" y="204"/>
                  </a:cubicBezTo>
                  <a:cubicBezTo>
                    <a:pt x="1" y="56"/>
                    <a:pt x="93" y="0"/>
                    <a:pt x="211" y="6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3"/>
            <p:cNvSpPr/>
            <p:nvPr/>
          </p:nvSpPr>
          <p:spPr>
            <a:xfrm>
              <a:off x="3248775" y="2335275"/>
              <a:ext cx="50550" cy="53850"/>
            </a:xfrm>
            <a:custGeom>
              <a:avLst/>
              <a:gdLst/>
              <a:ahLst/>
              <a:cxnLst/>
              <a:rect l="l" t="t" r="r" b="b"/>
              <a:pathLst>
                <a:path w="2022" h="2154" extrusionOk="0">
                  <a:moveTo>
                    <a:pt x="215" y="50"/>
                  </a:moveTo>
                  <a:cubicBezTo>
                    <a:pt x="240" y="66"/>
                    <a:pt x="264" y="84"/>
                    <a:pt x="285" y="105"/>
                  </a:cubicBezTo>
                  <a:lnTo>
                    <a:pt x="1881" y="1671"/>
                  </a:lnTo>
                  <a:cubicBezTo>
                    <a:pt x="1969" y="1756"/>
                    <a:pt x="2022" y="1885"/>
                    <a:pt x="2022" y="1985"/>
                  </a:cubicBezTo>
                  <a:lnTo>
                    <a:pt x="2009" y="2058"/>
                  </a:lnTo>
                  <a:cubicBezTo>
                    <a:pt x="1978" y="2140"/>
                    <a:pt x="1895" y="2154"/>
                    <a:pt x="1811" y="2105"/>
                  </a:cubicBezTo>
                  <a:lnTo>
                    <a:pt x="1739" y="2049"/>
                  </a:lnTo>
                  <a:lnTo>
                    <a:pt x="143" y="478"/>
                  </a:lnTo>
                  <a:cubicBezTo>
                    <a:pt x="55" y="392"/>
                    <a:pt x="0" y="269"/>
                    <a:pt x="2" y="169"/>
                  </a:cubicBezTo>
                  <a:lnTo>
                    <a:pt x="13" y="92"/>
                  </a:lnTo>
                  <a:cubicBezTo>
                    <a:pt x="46" y="14"/>
                    <a:pt x="127" y="0"/>
                    <a:pt x="215" y="5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3"/>
            <p:cNvSpPr/>
            <p:nvPr/>
          </p:nvSpPr>
          <p:spPr>
            <a:xfrm>
              <a:off x="3257650" y="2315675"/>
              <a:ext cx="49000" cy="57250"/>
            </a:xfrm>
            <a:custGeom>
              <a:avLst/>
              <a:gdLst/>
              <a:ahLst/>
              <a:cxnLst/>
              <a:rect l="l" t="t" r="r" b="b"/>
              <a:pathLst>
                <a:path w="1960" h="2290" extrusionOk="0">
                  <a:moveTo>
                    <a:pt x="216" y="47"/>
                  </a:moveTo>
                  <a:cubicBezTo>
                    <a:pt x="248" y="66"/>
                    <a:pt x="277" y="91"/>
                    <a:pt x="302" y="121"/>
                  </a:cubicBezTo>
                  <a:lnTo>
                    <a:pt x="1837" y="1832"/>
                  </a:lnTo>
                  <a:cubicBezTo>
                    <a:pt x="1913" y="1916"/>
                    <a:pt x="1959" y="2029"/>
                    <a:pt x="1959" y="2121"/>
                  </a:cubicBezTo>
                  <a:lnTo>
                    <a:pt x="1940" y="2216"/>
                  </a:lnTo>
                  <a:cubicBezTo>
                    <a:pt x="1901" y="2281"/>
                    <a:pt x="1826" y="2290"/>
                    <a:pt x="1745" y="2244"/>
                  </a:cubicBezTo>
                  <a:lnTo>
                    <a:pt x="1658" y="2171"/>
                  </a:lnTo>
                  <a:lnTo>
                    <a:pt x="122" y="459"/>
                  </a:lnTo>
                  <a:cubicBezTo>
                    <a:pt x="47" y="371"/>
                    <a:pt x="1" y="257"/>
                    <a:pt x="1" y="165"/>
                  </a:cubicBezTo>
                  <a:lnTo>
                    <a:pt x="23" y="79"/>
                  </a:lnTo>
                  <a:cubicBezTo>
                    <a:pt x="61" y="9"/>
                    <a:pt x="136" y="1"/>
                    <a:pt x="216" y="4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3"/>
            <p:cNvSpPr/>
            <p:nvPr/>
          </p:nvSpPr>
          <p:spPr>
            <a:xfrm>
              <a:off x="3615550" y="2817500"/>
              <a:ext cx="38575" cy="66800"/>
            </a:xfrm>
            <a:custGeom>
              <a:avLst/>
              <a:gdLst/>
              <a:ahLst/>
              <a:cxnLst/>
              <a:rect l="l" t="t" r="r" b="b"/>
              <a:pathLst>
                <a:path w="1543" h="2672" extrusionOk="0">
                  <a:moveTo>
                    <a:pt x="214" y="38"/>
                  </a:moveTo>
                  <a:cubicBezTo>
                    <a:pt x="281" y="80"/>
                    <a:pt x="337" y="140"/>
                    <a:pt x="373" y="211"/>
                  </a:cubicBezTo>
                  <a:lnTo>
                    <a:pt x="1489" y="2323"/>
                  </a:lnTo>
                  <a:cubicBezTo>
                    <a:pt x="1522" y="2380"/>
                    <a:pt x="1540" y="2445"/>
                    <a:pt x="1542" y="2511"/>
                  </a:cubicBezTo>
                  <a:cubicBezTo>
                    <a:pt x="1542" y="2581"/>
                    <a:pt x="1519" y="2634"/>
                    <a:pt x="1469" y="2653"/>
                  </a:cubicBezTo>
                  <a:cubicBezTo>
                    <a:pt x="1431" y="2671"/>
                    <a:pt x="1381" y="2664"/>
                    <a:pt x="1328" y="2634"/>
                  </a:cubicBezTo>
                  <a:cubicBezTo>
                    <a:pt x="1259" y="2592"/>
                    <a:pt x="1205" y="2530"/>
                    <a:pt x="1172" y="2459"/>
                  </a:cubicBezTo>
                  <a:lnTo>
                    <a:pt x="49" y="350"/>
                  </a:lnTo>
                  <a:cubicBezTo>
                    <a:pt x="19" y="290"/>
                    <a:pt x="2" y="225"/>
                    <a:pt x="1" y="159"/>
                  </a:cubicBezTo>
                  <a:cubicBezTo>
                    <a:pt x="1" y="94"/>
                    <a:pt x="24" y="41"/>
                    <a:pt x="70" y="20"/>
                  </a:cubicBezTo>
                  <a:cubicBezTo>
                    <a:pt x="112" y="0"/>
                    <a:pt x="162" y="9"/>
                    <a:pt x="214" y="3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3"/>
            <p:cNvSpPr/>
            <p:nvPr/>
          </p:nvSpPr>
          <p:spPr>
            <a:xfrm>
              <a:off x="3191450" y="2721000"/>
              <a:ext cx="11675" cy="14150"/>
            </a:xfrm>
            <a:custGeom>
              <a:avLst/>
              <a:gdLst/>
              <a:ahLst/>
              <a:cxnLst/>
              <a:rect l="l" t="t" r="r" b="b"/>
              <a:pathLst>
                <a:path w="467" h="566" extrusionOk="0">
                  <a:moveTo>
                    <a:pt x="237" y="40"/>
                  </a:moveTo>
                  <a:cubicBezTo>
                    <a:pt x="300" y="79"/>
                    <a:pt x="352" y="133"/>
                    <a:pt x="387" y="199"/>
                  </a:cubicBezTo>
                  <a:cubicBezTo>
                    <a:pt x="466" y="342"/>
                    <a:pt x="466" y="495"/>
                    <a:pt x="381" y="543"/>
                  </a:cubicBezTo>
                  <a:cubicBezTo>
                    <a:pt x="343" y="565"/>
                    <a:pt x="290" y="561"/>
                    <a:pt x="233" y="528"/>
                  </a:cubicBezTo>
                  <a:cubicBezTo>
                    <a:pt x="171" y="487"/>
                    <a:pt x="119" y="433"/>
                    <a:pt x="84" y="367"/>
                  </a:cubicBezTo>
                  <a:cubicBezTo>
                    <a:pt x="0" y="222"/>
                    <a:pt x="5" y="66"/>
                    <a:pt x="85" y="20"/>
                  </a:cubicBezTo>
                  <a:cubicBezTo>
                    <a:pt x="129" y="1"/>
                    <a:pt x="183" y="9"/>
                    <a:pt x="237" y="4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3"/>
            <p:cNvSpPr/>
            <p:nvPr/>
          </p:nvSpPr>
          <p:spPr>
            <a:xfrm>
              <a:off x="3214375" y="2759325"/>
              <a:ext cx="11950" cy="14300"/>
            </a:xfrm>
            <a:custGeom>
              <a:avLst/>
              <a:gdLst/>
              <a:ahLst/>
              <a:cxnLst/>
              <a:rect l="l" t="t" r="r" b="b"/>
              <a:pathLst>
                <a:path w="478" h="572" extrusionOk="0">
                  <a:moveTo>
                    <a:pt x="378" y="184"/>
                  </a:moveTo>
                  <a:cubicBezTo>
                    <a:pt x="470" y="329"/>
                    <a:pt x="477" y="482"/>
                    <a:pt x="401" y="542"/>
                  </a:cubicBezTo>
                  <a:cubicBezTo>
                    <a:pt x="359" y="571"/>
                    <a:pt x="298" y="561"/>
                    <a:pt x="240" y="529"/>
                  </a:cubicBezTo>
                  <a:cubicBezTo>
                    <a:pt x="182" y="494"/>
                    <a:pt x="134" y="447"/>
                    <a:pt x="98" y="390"/>
                  </a:cubicBezTo>
                  <a:cubicBezTo>
                    <a:pt x="12" y="246"/>
                    <a:pt x="1" y="92"/>
                    <a:pt x="77" y="30"/>
                  </a:cubicBezTo>
                  <a:cubicBezTo>
                    <a:pt x="122" y="1"/>
                    <a:pt x="182" y="8"/>
                    <a:pt x="239" y="41"/>
                  </a:cubicBezTo>
                  <a:cubicBezTo>
                    <a:pt x="296" y="78"/>
                    <a:pt x="344" y="125"/>
                    <a:pt x="378" y="18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3"/>
            <p:cNvSpPr/>
            <p:nvPr/>
          </p:nvSpPr>
          <p:spPr>
            <a:xfrm>
              <a:off x="3170150" y="2681625"/>
              <a:ext cx="11875" cy="14100"/>
            </a:xfrm>
            <a:custGeom>
              <a:avLst/>
              <a:gdLst/>
              <a:ahLst/>
              <a:cxnLst/>
              <a:rect l="l" t="t" r="r" b="b"/>
              <a:pathLst>
                <a:path w="475" h="564" extrusionOk="0">
                  <a:moveTo>
                    <a:pt x="239" y="38"/>
                  </a:moveTo>
                  <a:cubicBezTo>
                    <a:pt x="300" y="73"/>
                    <a:pt x="359" y="138"/>
                    <a:pt x="402" y="225"/>
                  </a:cubicBezTo>
                  <a:cubicBezTo>
                    <a:pt x="475" y="367"/>
                    <a:pt x="466" y="516"/>
                    <a:pt x="374" y="551"/>
                  </a:cubicBezTo>
                  <a:cubicBezTo>
                    <a:pt x="337" y="564"/>
                    <a:pt x="288" y="557"/>
                    <a:pt x="238" y="529"/>
                  </a:cubicBezTo>
                  <a:cubicBezTo>
                    <a:pt x="176" y="494"/>
                    <a:pt x="119" y="426"/>
                    <a:pt x="77" y="349"/>
                  </a:cubicBezTo>
                  <a:cubicBezTo>
                    <a:pt x="1" y="194"/>
                    <a:pt x="13" y="52"/>
                    <a:pt x="101" y="16"/>
                  </a:cubicBezTo>
                  <a:cubicBezTo>
                    <a:pt x="143" y="0"/>
                    <a:pt x="193" y="10"/>
                    <a:pt x="239" y="3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3"/>
            <p:cNvSpPr/>
            <p:nvPr/>
          </p:nvSpPr>
          <p:spPr>
            <a:xfrm>
              <a:off x="3150825" y="2641575"/>
              <a:ext cx="12000" cy="13950"/>
            </a:xfrm>
            <a:custGeom>
              <a:avLst/>
              <a:gdLst/>
              <a:ahLst/>
              <a:cxnLst/>
              <a:rect l="l" t="t" r="r" b="b"/>
              <a:pathLst>
                <a:path w="480" h="558" extrusionOk="0">
                  <a:moveTo>
                    <a:pt x="237" y="34"/>
                  </a:moveTo>
                  <a:cubicBezTo>
                    <a:pt x="304" y="73"/>
                    <a:pt x="370" y="147"/>
                    <a:pt x="411" y="239"/>
                  </a:cubicBezTo>
                  <a:cubicBezTo>
                    <a:pt x="480" y="388"/>
                    <a:pt x="460" y="532"/>
                    <a:pt x="361" y="549"/>
                  </a:cubicBezTo>
                  <a:cubicBezTo>
                    <a:pt x="324" y="557"/>
                    <a:pt x="282" y="546"/>
                    <a:pt x="240" y="522"/>
                  </a:cubicBezTo>
                  <a:cubicBezTo>
                    <a:pt x="162" y="475"/>
                    <a:pt x="102" y="405"/>
                    <a:pt x="68" y="321"/>
                  </a:cubicBezTo>
                  <a:cubicBezTo>
                    <a:pt x="0" y="172"/>
                    <a:pt x="22" y="33"/>
                    <a:pt x="114" y="6"/>
                  </a:cubicBezTo>
                  <a:cubicBezTo>
                    <a:pt x="158" y="1"/>
                    <a:pt x="201" y="11"/>
                    <a:pt x="237" y="3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3"/>
            <p:cNvSpPr/>
            <p:nvPr/>
          </p:nvSpPr>
          <p:spPr>
            <a:xfrm>
              <a:off x="3265200" y="2832350"/>
              <a:ext cx="12000" cy="14275"/>
            </a:xfrm>
            <a:custGeom>
              <a:avLst/>
              <a:gdLst/>
              <a:ahLst/>
              <a:cxnLst/>
              <a:rect l="l" t="t" r="r" b="b"/>
              <a:pathLst>
                <a:path w="480" h="571" extrusionOk="0">
                  <a:moveTo>
                    <a:pt x="354" y="148"/>
                  </a:moveTo>
                  <a:cubicBezTo>
                    <a:pt x="453" y="275"/>
                    <a:pt x="480" y="439"/>
                    <a:pt x="418" y="519"/>
                  </a:cubicBezTo>
                  <a:cubicBezTo>
                    <a:pt x="381" y="570"/>
                    <a:pt x="311" y="570"/>
                    <a:pt x="238" y="529"/>
                  </a:cubicBezTo>
                  <a:cubicBezTo>
                    <a:pt x="195" y="502"/>
                    <a:pt x="158" y="467"/>
                    <a:pt x="128" y="425"/>
                  </a:cubicBezTo>
                  <a:cubicBezTo>
                    <a:pt x="29" y="303"/>
                    <a:pt x="0" y="131"/>
                    <a:pt x="61" y="52"/>
                  </a:cubicBezTo>
                  <a:cubicBezTo>
                    <a:pt x="100" y="2"/>
                    <a:pt x="167" y="0"/>
                    <a:pt x="238" y="41"/>
                  </a:cubicBezTo>
                  <a:cubicBezTo>
                    <a:pt x="283" y="69"/>
                    <a:pt x="323" y="105"/>
                    <a:pt x="354" y="14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3118375" y="2560325"/>
              <a:ext cx="12125" cy="13675"/>
            </a:xfrm>
            <a:custGeom>
              <a:avLst/>
              <a:gdLst/>
              <a:ahLst/>
              <a:cxnLst/>
              <a:rect l="l" t="t" r="r" b="b"/>
              <a:pathLst>
                <a:path w="485" h="547" extrusionOk="0">
                  <a:moveTo>
                    <a:pt x="244" y="34"/>
                  </a:moveTo>
                  <a:cubicBezTo>
                    <a:pt x="322" y="78"/>
                    <a:pt x="398" y="170"/>
                    <a:pt x="435" y="273"/>
                  </a:cubicBezTo>
                  <a:cubicBezTo>
                    <a:pt x="484" y="424"/>
                    <a:pt x="442" y="545"/>
                    <a:pt x="339" y="547"/>
                  </a:cubicBezTo>
                  <a:lnTo>
                    <a:pt x="243" y="517"/>
                  </a:lnTo>
                  <a:cubicBezTo>
                    <a:pt x="168" y="474"/>
                    <a:pt x="91" y="378"/>
                    <a:pt x="58" y="273"/>
                  </a:cubicBezTo>
                  <a:cubicBezTo>
                    <a:pt x="0" y="123"/>
                    <a:pt x="46" y="0"/>
                    <a:pt x="150" y="3"/>
                  </a:cubicBezTo>
                  <a:cubicBezTo>
                    <a:pt x="183" y="4"/>
                    <a:pt x="215" y="15"/>
                    <a:pt x="244" y="3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3"/>
            <p:cNvSpPr/>
            <p:nvPr/>
          </p:nvSpPr>
          <p:spPr>
            <a:xfrm>
              <a:off x="3321425" y="2898525"/>
              <a:ext cx="11950" cy="14625"/>
            </a:xfrm>
            <a:custGeom>
              <a:avLst/>
              <a:gdLst/>
              <a:ahLst/>
              <a:cxnLst/>
              <a:rect l="l" t="t" r="r" b="b"/>
              <a:pathLst>
                <a:path w="478" h="585" extrusionOk="0">
                  <a:moveTo>
                    <a:pt x="321" y="119"/>
                  </a:moveTo>
                  <a:cubicBezTo>
                    <a:pt x="429" y="233"/>
                    <a:pt x="478" y="402"/>
                    <a:pt x="432" y="498"/>
                  </a:cubicBezTo>
                  <a:cubicBezTo>
                    <a:pt x="397" y="570"/>
                    <a:pt x="320" y="584"/>
                    <a:pt x="236" y="536"/>
                  </a:cubicBezTo>
                  <a:lnTo>
                    <a:pt x="157" y="472"/>
                  </a:lnTo>
                  <a:cubicBezTo>
                    <a:pt x="47" y="350"/>
                    <a:pt x="1" y="184"/>
                    <a:pt x="43" y="81"/>
                  </a:cubicBezTo>
                  <a:cubicBezTo>
                    <a:pt x="78" y="13"/>
                    <a:pt x="154" y="0"/>
                    <a:pt x="235" y="48"/>
                  </a:cubicBezTo>
                  <a:cubicBezTo>
                    <a:pt x="268" y="67"/>
                    <a:pt x="296" y="91"/>
                    <a:pt x="321" y="11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3"/>
            <p:cNvSpPr/>
            <p:nvPr/>
          </p:nvSpPr>
          <p:spPr>
            <a:xfrm>
              <a:off x="3476575" y="3024150"/>
              <a:ext cx="10625" cy="15575"/>
            </a:xfrm>
            <a:custGeom>
              <a:avLst/>
              <a:gdLst/>
              <a:ahLst/>
              <a:cxnLst/>
              <a:rect l="l" t="t" r="r" b="b"/>
              <a:pathLst>
                <a:path w="425" h="623" extrusionOk="0">
                  <a:moveTo>
                    <a:pt x="215" y="69"/>
                  </a:moveTo>
                  <a:cubicBezTo>
                    <a:pt x="330" y="134"/>
                    <a:pt x="424" y="300"/>
                    <a:pt x="424" y="431"/>
                  </a:cubicBezTo>
                  <a:cubicBezTo>
                    <a:pt x="424" y="566"/>
                    <a:pt x="328" y="622"/>
                    <a:pt x="210" y="553"/>
                  </a:cubicBezTo>
                  <a:cubicBezTo>
                    <a:pt x="93" y="484"/>
                    <a:pt x="1" y="318"/>
                    <a:pt x="1" y="187"/>
                  </a:cubicBezTo>
                  <a:cubicBezTo>
                    <a:pt x="5" y="54"/>
                    <a:pt x="98" y="1"/>
                    <a:pt x="215" y="6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3"/>
            <p:cNvSpPr/>
            <p:nvPr/>
          </p:nvSpPr>
          <p:spPr>
            <a:xfrm>
              <a:off x="3324025" y="2670325"/>
              <a:ext cx="37625" cy="36250"/>
            </a:xfrm>
            <a:custGeom>
              <a:avLst/>
              <a:gdLst/>
              <a:ahLst/>
              <a:cxnLst/>
              <a:rect l="l" t="t" r="r" b="b"/>
              <a:pathLst>
                <a:path w="1505" h="1450" extrusionOk="0">
                  <a:moveTo>
                    <a:pt x="1294" y="40"/>
                  </a:moveTo>
                  <a:cubicBezTo>
                    <a:pt x="1348" y="73"/>
                    <a:pt x="1394" y="119"/>
                    <a:pt x="1429" y="172"/>
                  </a:cubicBezTo>
                  <a:cubicBezTo>
                    <a:pt x="1475" y="242"/>
                    <a:pt x="1501" y="323"/>
                    <a:pt x="1504" y="405"/>
                  </a:cubicBezTo>
                  <a:cubicBezTo>
                    <a:pt x="1504" y="462"/>
                    <a:pt x="1489" y="505"/>
                    <a:pt x="1458" y="536"/>
                  </a:cubicBezTo>
                  <a:lnTo>
                    <a:pt x="374" y="1417"/>
                  </a:lnTo>
                  <a:cubicBezTo>
                    <a:pt x="332" y="1449"/>
                    <a:pt x="275" y="1448"/>
                    <a:pt x="209" y="1410"/>
                  </a:cubicBezTo>
                  <a:cubicBezTo>
                    <a:pt x="155" y="1377"/>
                    <a:pt x="110" y="1331"/>
                    <a:pt x="77" y="1276"/>
                  </a:cubicBezTo>
                  <a:cubicBezTo>
                    <a:pt x="29" y="1207"/>
                    <a:pt x="3" y="1126"/>
                    <a:pt x="0" y="1044"/>
                  </a:cubicBezTo>
                  <a:cubicBezTo>
                    <a:pt x="0" y="991"/>
                    <a:pt x="17" y="947"/>
                    <a:pt x="50" y="918"/>
                  </a:cubicBezTo>
                  <a:lnTo>
                    <a:pt x="1130" y="36"/>
                  </a:lnTo>
                  <a:cubicBezTo>
                    <a:pt x="1172" y="1"/>
                    <a:pt x="1232" y="5"/>
                    <a:pt x="1294" y="4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3"/>
            <p:cNvSpPr/>
            <p:nvPr/>
          </p:nvSpPr>
          <p:spPr>
            <a:xfrm>
              <a:off x="3291225" y="2623625"/>
              <a:ext cx="43325" cy="26550"/>
            </a:xfrm>
            <a:custGeom>
              <a:avLst/>
              <a:gdLst/>
              <a:ahLst/>
              <a:cxnLst/>
              <a:rect l="l" t="t" r="r" b="b"/>
              <a:pathLst>
                <a:path w="1733" h="1062" extrusionOk="0">
                  <a:moveTo>
                    <a:pt x="1520" y="39"/>
                  </a:moveTo>
                  <a:cubicBezTo>
                    <a:pt x="1589" y="82"/>
                    <a:pt x="1647" y="145"/>
                    <a:pt x="1683" y="218"/>
                  </a:cubicBezTo>
                  <a:cubicBezTo>
                    <a:pt x="1712" y="277"/>
                    <a:pt x="1729" y="340"/>
                    <a:pt x="1733" y="405"/>
                  </a:cubicBezTo>
                  <a:cubicBezTo>
                    <a:pt x="1733" y="475"/>
                    <a:pt x="1705" y="525"/>
                    <a:pt x="1655" y="545"/>
                  </a:cubicBezTo>
                  <a:lnTo>
                    <a:pt x="352" y="1046"/>
                  </a:lnTo>
                  <a:cubicBezTo>
                    <a:pt x="310" y="1062"/>
                    <a:pt x="264" y="1053"/>
                    <a:pt x="214" y="1024"/>
                  </a:cubicBezTo>
                  <a:cubicBezTo>
                    <a:pt x="144" y="979"/>
                    <a:pt x="87" y="917"/>
                    <a:pt x="50" y="843"/>
                  </a:cubicBezTo>
                  <a:cubicBezTo>
                    <a:pt x="20" y="786"/>
                    <a:pt x="3" y="724"/>
                    <a:pt x="0" y="660"/>
                  </a:cubicBezTo>
                  <a:cubicBezTo>
                    <a:pt x="0" y="591"/>
                    <a:pt x="28" y="535"/>
                    <a:pt x="77" y="515"/>
                  </a:cubicBezTo>
                  <a:lnTo>
                    <a:pt x="1382" y="13"/>
                  </a:lnTo>
                  <a:cubicBezTo>
                    <a:pt x="1422" y="1"/>
                    <a:pt x="1471" y="11"/>
                    <a:pt x="1520" y="3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3"/>
            <p:cNvSpPr/>
            <p:nvPr/>
          </p:nvSpPr>
          <p:spPr>
            <a:xfrm>
              <a:off x="3342425" y="2692450"/>
              <a:ext cx="34575" cy="40850"/>
            </a:xfrm>
            <a:custGeom>
              <a:avLst/>
              <a:gdLst/>
              <a:ahLst/>
              <a:cxnLst/>
              <a:rect l="l" t="t" r="r" b="b"/>
              <a:pathLst>
                <a:path w="1383" h="1634" extrusionOk="0">
                  <a:moveTo>
                    <a:pt x="1171" y="41"/>
                  </a:moveTo>
                  <a:cubicBezTo>
                    <a:pt x="1218" y="69"/>
                    <a:pt x="1257" y="107"/>
                    <a:pt x="1289" y="150"/>
                  </a:cubicBezTo>
                  <a:cubicBezTo>
                    <a:pt x="1345" y="224"/>
                    <a:pt x="1377" y="313"/>
                    <a:pt x="1380" y="405"/>
                  </a:cubicBezTo>
                  <a:cubicBezTo>
                    <a:pt x="1383" y="448"/>
                    <a:pt x="1370" y="490"/>
                    <a:pt x="1345" y="525"/>
                  </a:cubicBezTo>
                  <a:lnTo>
                    <a:pt x="392" y="1586"/>
                  </a:lnTo>
                  <a:cubicBezTo>
                    <a:pt x="348" y="1632"/>
                    <a:pt x="284" y="1633"/>
                    <a:pt x="215" y="1594"/>
                  </a:cubicBezTo>
                  <a:cubicBezTo>
                    <a:pt x="169" y="1566"/>
                    <a:pt x="128" y="1527"/>
                    <a:pt x="98" y="1483"/>
                  </a:cubicBezTo>
                  <a:cubicBezTo>
                    <a:pt x="36" y="1399"/>
                    <a:pt x="3" y="1304"/>
                    <a:pt x="3" y="1225"/>
                  </a:cubicBezTo>
                  <a:cubicBezTo>
                    <a:pt x="0" y="1184"/>
                    <a:pt x="14" y="1143"/>
                    <a:pt x="40" y="1112"/>
                  </a:cubicBezTo>
                  <a:lnTo>
                    <a:pt x="995" y="47"/>
                  </a:lnTo>
                  <a:cubicBezTo>
                    <a:pt x="1037" y="1"/>
                    <a:pt x="1103" y="2"/>
                    <a:pt x="1171" y="4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a:off x="3362275" y="2713300"/>
              <a:ext cx="31150" cy="45325"/>
            </a:xfrm>
            <a:custGeom>
              <a:avLst/>
              <a:gdLst/>
              <a:ahLst/>
              <a:cxnLst/>
              <a:rect l="l" t="t" r="r" b="b"/>
              <a:pathLst>
                <a:path w="1246" h="1813" extrusionOk="0">
                  <a:moveTo>
                    <a:pt x="1033" y="44"/>
                  </a:moveTo>
                  <a:cubicBezTo>
                    <a:pt x="1072" y="67"/>
                    <a:pt x="1107" y="98"/>
                    <a:pt x="1135" y="133"/>
                  </a:cubicBezTo>
                  <a:cubicBezTo>
                    <a:pt x="1204" y="217"/>
                    <a:pt x="1245" y="325"/>
                    <a:pt x="1245" y="412"/>
                  </a:cubicBezTo>
                  <a:lnTo>
                    <a:pt x="1219" y="511"/>
                  </a:lnTo>
                  <a:lnTo>
                    <a:pt x="396" y="1750"/>
                  </a:lnTo>
                  <a:cubicBezTo>
                    <a:pt x="359" y="1811"/>
                    <a:pt x="286" y="1813"/>
                    <a:pt x="214" y="1771"/>
                  </a:cubicBezTo>
                  <a:lnTo>
                    <a:pt x="111" y="1684"/>
                  </a:lnTo>
                  <a:cubicBezTo>
                    <a:pt x="42" y="1598"/>
                    <a:pt x="1" y="1489"/>
                    <a:pt x="1" y="1406"/>
                  </a:cubicBezTo>
                  <a:lnTo>
                    <a:pt x="27" y="1304"/>
                  </a:lnTo>
                  <a:lnTo>
                    <a:pt x="845" y="63"/>
                  </a:lnTo>
                  <a:cubicBezTo>
                    <a:pt x="884" y="5"/>
                    <a:pt x="958" y="1"/>
                    <a:pt x="1033" y="4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a:off x="3265125" y="2575000"/>
              <a:ext cx="47800" cy="16000"/>
            </a:xfrm>
            <a:custGeom>
              <a:avLst/>
              <a:gdLst/>
              <a:ahLst/>
              <a:cxnLst/>
              <a:rect l="l" t="t" r="r" b="b"/>
              <a:pathLst>
                <a:path w="1912" h="640" extrusionOk="0">
                  <a:moveTo>
                    <a:pt x="1697" y="29"/>
                  </a:moveTo>
                  <a:cubicBezTo>
                    <a:pt x="1772" y="74"/>
                    <a:pt x="1846" y="160"/>
                    <a:pt x="1885" y="263"/>
                  </a:cubicBezTo>
                  <a:lnTo>
                    <a:pt x="1911" y="397"/>
                  </a:lnTo>
                  <a:cubicBezTo>
                    <a:pt x="1911" y="481"/>
                    <a:pt x="1872" y="542"/>
                    <a:pt x="1800" y="544"/>
                  </a:cubicBezTo>
                  <a:lnTo>
                    <a:pt x="317" y="640"/>
                  </a:lnTo>
                  <a:lnTo>
                    <a:pt x="214" y="612"/>
                  </a:lnTo>
                  <a:cubicBezTo>
                    <a:pt x="126" y="556"/>
                    <a:pt x="60" y="474"/>
                    <a:pt x="27" y="376"/>
                  </a:cubicBezTo>
                  <a:lnTo>
                    <a:pt x="0" y="243"/>
                  </a:lnTo>
                  <a:cubicBezTo>
                    <a:pt x="0" y="159"/>
                    <a:pt x="39" y="98"/>
                    <a:pt x="108" y="93"/>
                  </a:cubicBezTo>
                  <a:lnTo>
                    <a:pt x="1595" y="0"/>
                  </a:lnTo>
                  <a:cubicBezTo>
                    <a:pt x="1631" y="0"/>
                    <a:pt x="1666" y="11"/>
                    <a:pt x="1697" y="2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a:off x="3383125" y="2732850"/>
              <a:ext cx="27550" cy="49650"/>
            </a:xfrm>
            <a:custGeom>
              <a:avLst/>
              <a:gdLst/>
              <a:ahLst/>
              <a:cxnLst/>
              <a:rect l="l" t="t" r="r" b="b"/>
              <a:pathLst>
                <a:path w="1102" h="1986" extrusionOk="0">
                  <a:moveTo>
                    <a:pt x="887" y="47"/>
                  </a:moveTo>
                  <a:cubicBezTo>
                    <a:pt x="919" y="65"/>
                    <a:pt x="947" y="88"/>
                    <a:pt x="972" y="116"/>
                  </a:cubicBezTo>
                  <a:cubicBezTo>
                    <a:pt x="1051" y="201"/>
                    <a:pt x="1101" y="318"/>
                    <a:pt x="1101" y="415"/>
                  </a:cubicBezTo>
                  <a:lnTo>
                    <a:pt x="1082" y="495"/>
                  </a:lnTo>
                  <a:lnTo>
                    <a:pt x="409" y="1903"/>
                  </a:lnTo>
                  <a:cubicBezTo>
                    <a:pt x="374" y="1976"/>
                    <a:pt x="294" y="1986"/>
                    <a:pt x="213" y="1940"/>
                  </a:cubicBezTo>
                  <a:lnTo>
                    <a:pt x="130" y="1874"/>
                  </a:lnTo>
                  <a:cubicBezTo>
                    <a:pt x="50" y="1783"/>
                    <a:pt x="0" y="1668"/>
                    <a:pt x="0" y="1570"/>
                  </a:cubicBezTo>
                  <a:lnTo>
                    <a:pt x="20" y="1489"/>
                  </a:lnTo>
                  <a:lnTo>
                    <a:pt x="693" y="83"/>
                  </a:lnTo>
                  <a:cubicBezTo>
                    <a:pt x="726" y="12"/>
                    <a:pt x="806" y="1"/>
                    <a:pt x="887" y="4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a:off x="3254150" y="2547325"/>
              <a:ext cx="50675" cy="16875"/>
            </a:xfrm>
            <a:custGeom>
              <a:avLst/>
              <a:gdLst/>
              <a:ahLst/>
              <a:cxnLst/>
              <a:rect l="l" t="t" r="r" b="b"/>
              <a:pathLst>
                <a:path w="2027" h="675" extrusionOk="0">
                  <a:moveTo>
                    <a:pt x="1796" y="148"/>
                  </a:moveTo>
                  <a:cubicBezTo>
                    <a:pt x="1903" y="209"/>
                    <a:pt x="1987" y="342"/>
                    <a:pt x="2009" y="464"/>
                  </a:cubicBezTo>
                  <a:cubicBezTo>
                    <a:pt x="2027" y="590"/>
                    <a:pt x="1978" y="675"/>
                    <a:pt x="1886" y="669"/>
                  </a:cubicBezTo>
                  <a:lnTo>
                    <a:pt x="328" y="556"/>
                  </a:lnTo>
                  <a:lnTo>
                    <a:pt x="244" y="526"/>
                  </a:lnTo>
                  <a:cubicBezTo>
                    <a:pt x="160" y="477"/>
                    <a:pt x="84" y="379"/>
                    <a:pt x="50" y="268"/>
                  </a:cubicBezTo>
                  <a:cubicBezTo>
                    <a:pt x="0" y="117"/>
                    <a:pt x="50" y="0"/>
                    <a:pt x="158" y="10"/>
                  </a:cubicBezTo>
                  <a:lnTo>
                    <a:pt x="1712" y="121"/>
                  </a:ln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a:off x="3427125" y="2767075"/>
              <a:ext cx="19925" cy="57325"/>
            </a:xfrm>
            <a:custGeom>
              <a:avLst/>
              <a:gdLst/>
              <a:ahLst/>
              <a:cxnLst/>
              <a:rect l="l" t="t" r="r" b="b"/>
              <a:pathLst>
                <a:path w="797" h="2293" extrusionOk="0">
                  <a:moveTo>
                    <a:pt x="583" y="55"/>
                  </a:moveTo>
                  <a:cubicBezTo>
                    <a:pt x="599" y="65"/>
                    <a:pt x="614" y="76"/>
                    <a:pt x="629" y="88"/>
                  </a:cubicBezTo>
                  <a:cubicBezTo>
                    <a:pt x="728" y="168"/>
                    <a:pt x="797" y="308"/>
                    <a:pt x="797" y="421"/>
                  </a:cubicBezTo>
                  <a:lnTo>
                    <a:pt x="792" y="472"/>
                  </a:lnTo>
                  <a:lnTo>
                    <a:pt x="420" y="2162"/>
                  </a:lnTo>
                  <a:cubicBezTo>
                    <a:pt x="398" y="2263"/>
                    <a:pt x="310" y="2292"/>
                    <a:pt x="214" y="2236"/>
                  </a:cubicBezTo>
                  <a:lnTo>
                    <a:pt x="168" y="2206"/>
                  </a:lnTo>
                  <a:cubicBezTo>
                    <a:pt x="69" y="2122"/>
                    <a:pt x="1" y="1981"/>
                    <a:pt x="1" y="1867"/>
                  </a:cubicBezTo>
                  <a:lnTo>
                    <a:pt x="9" y="1820"/>
                  </a:lnTo>
                  <a:lnTo>
                    <a:pt x="377" y="126"/>
                  </a:lnTo>
                  <a:cubicBezTo>
                    <a:pt x="401" y="27"/>
                    <a:pt x="489" y="0"/>
                    <a:pt x="583" y="5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a:off x="3450025" y="2781525"/>
              <a:ext cx="15925" cy="60700"/>
            </a:xfrm>
            <a:custGeom>
              <a:avLst/>
              <a:gdLst/>
              <a:ahLst/>
              <a:cxnLst/>
              <a:rect l="l" t="t" r="r" b="b"/>
              <a:pathLst>
                <a:path w="637" h="2428" extrusionOk="0">
                  <a:moveTo>
                    <a:pt x="421" y="62"/>
                  </a:moveTo>
                  <a:cubicBezTo>
                    <a:pt x="431" y="68"/>
                    <a:pt x="440" y="73"/>
                    <a:pt x="449" y="79"/>
                  </a:cubicBezTo>
                  <a:cubicBezTo>
                    <a:pt x="555" y="158"/>
                    <a:pt x="636" y="306"/>
                    <a:pt x="635" y="427"/>
                  </a:cubicBezTo>
                  <a:lnTo>
                    <a:pt x="632" y="457"/>
                  </a:lnTo>
                  <a:lnTo>
                    <a:pt x="424" y="2273"/>
                  </a:lnTo>
                  <a:cubicBezTo>
                    <a:pt x="412" y="2389"/>
                    <a:pt x="320" y="2428"/>
                    <a:pt x="214" y="2366"/>
                  </a:cubicBezTo>
                  <a:lnTo>
                    <a:pt x="186" y="2351"/>
                  </a:lnTo>
                  <a:cubicBezTo>
                    <a:pt x="80" y="2272"/>
                    <a:pt x="0" y="2120"/>
                    <a:pt x="0" y="1997"/>
                  </a:cubicBezTo>
                  <a:lnTo>
                    <a:pt x="5" y="1973"/>
                  </a:lnTo>
                  <a:lnTo>
                    <a:pt x="212" y="157"/>
                  </a:lnTo>
                  <a:cubicBezTo>
                    <a:pt x="226" y="41"/>
                    <a:pt x="316" y="1"/>
                    <a:pt x="421" y="6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a:off x="3236600" y="2459350"/>
              <a:ext cx="52600" cy="33025"/>
            </a:xfrm>
            <a:custGeom>
              <a:avLst/>
              <a:gdLst/>
              <a:ahLst/>
              <a:cxnLst/>
              <a:rect l="l" t="t" r="r" b="b"/>
              <a:pathLst>
                <a:path w="2104" h="1321" extrusionOk="0">
                  <a:moveTo>
                    <a:pt x="1897" y="779"/>
                  </a:moveTo>
                  <a:cubicBezTo>
                    <a:pt x="1999" y="837"/>
                    <a:pt x="2086" y="979"/>
                    <a:pt x="2100" y="1110"/>
                  </a:cubicBezTo>
                  <a:lnTo>
                    <a:pt x="2103" y="1143"/>
                  </a:lnTo>
                  <a:cubicBezTo>
                    <a:pt x="2103" y="1261"/>
                    <a:pt x="2022" y="1321"/>
                    <a:pt x="1916" y="1276"/>
                  </a:cubicBezTo>
                  <a:lnTo>
                    <a:pt x="237" y="561"/>
                  </a:lnTo>
                  <a:lnTo>
                    <a:pt x="210" y="546"/>
                  </a:lnTo>
                  <a:cubicBezTo>
                    <a:pt x="107" y="487"/>
                    <a:pt x="16" y="347"/>
                    <a:pt x="1" y="216"/>
                  </a:cubicBezTo>
                  <a:lnTo>
                    <a:pt x="1" y="185"/>
                  </a:lnTo>
                  <a:cubicBezTo>
                    <a:pt x="1" y="61"/>
                    <a:pt x="78" y="1"/>
                    <a:pt x="185" y="48"/>
                  </a:cubicBezTo>
                  <a:lnTo>
                    <a:pt x="1865" y="763"/>
                  </a:lnTo>
                  <a:cubicBezTo>
                    <a:pt x="1876" y="768"/>
                    <a:pt x="1886" y="773"/>
                    <a:pt x="1897" y="77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a:off x="3473125" y="2794525"/>
              <a:ext cx="11950" cy="63150"/>
            </a:xfrm>
            <a:custGeom>
              <a:avLst/>
              <a:gdLst/>
              <a:ahLst/>
              <a:cxnLst/>
              <a:rect l="l" t="t" r="r" b="b"/>
              <a:pathLst>
                <a:path w="478" h="2526" extrusionOk="0">
                  <a:moveTo>
                    <a:pt x="272" y="52"/>
                  </a:moveTo>
                  <a:cubicBezTo>
                    <a:pt x="387" y="122"/>
                    <a:pt x="477" y="287"/>
                    <a:pt x="477" y="418"/>
                  </a:cubicBezTo>
                  <a:lnTo>
                    <a:pt x="427" y="2345"/>
                  </a:lnTo>
                  <a:cubicBezTo>
                    <a:pt x="423" y="2475"/>
                    <a:pt x="327" y="2525"/>
                    <a:pt x="213" y="2460"/>
                  </a:cubicBezTo>
                  <a:cubicBezTo>
                    <a:pt x="91" y="2384"/>
                    <a:pt x="3" y="2224"/>
                    <a:pt x="1" y="2090"/>
                  </a:cubicBezTo>
                  <a:lnTo>
                    <a:pt x="55" y="164"/>
                  </a:lnTo>
                  <a:cubicBezTo>
                    <a:pt x="59" y="30"/>
                    <a:pt x="174" y="1"/>
                    <a:pt x="272" y="5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a:off x="3234800" y="2431550"/>
              <a:ext cx="52850" cy="38075"/>
            </a:xfrm>
            <a:custGeom>
              <a:avLst/>
              <a:gdLst/>
              <a:ahLst/>
              <a:cxnLst/>
              <a:rect l="l" t="t" r="r" b="b"/>
              <a:pathLst>
                <a:path w="2114" h="1523" extrusionOk="0">
                  <a:moveTo>
                    <a:pt x="1910" y="972"/>
                  </a:moveTo>
                  <a:cubicBezTo>
                    <a:pt x="2019" y="1035"/>
                    <a:pt x="2111" y="1195"/>
                    <a:pt x="2114" y="1328"/>
                  </a:cubicBezTo>
                  <a:lnTo>
                    <a:pt x="2114" y="1337"/>
                  </a:lnTo>
                  <a:cubicBezTo>
                    <a:pt x="2114" y="1468"/>
                    <a:pt x="2026" y="1523"/>
                    <a:pt x="1912" y="1461"/>
                  </a:cubicBezTo>
                  <a:lnTo>
                    <a:pt x="217" y="558"/>
                  </a:lnTo>
                  <a:lnTo>
                    <a:pt x="210" y="554"/>
                  </a:lnTo>
                  <a:cubicBezTo>
                    <a:pt x="95" y="487"/>
                    <a:pt x="3" y="334"/>
                    <a:pt x="1" y="200"/>
                  </a:cubicBezTo>
                  <a:lnTo>
                    <a:pt x="1" y="187"/>
                  </a:lnTo>
                  <a:cubicBezTo>
                    <a:pt x="1" y="59"/>
                    <a:pt x="88" y="1"/>
                    <a:pt x="203" y="62"/>
                  </a:cubicBezTo>
                  <a:lnTo>
                    <a:pt x="1898" y="967"/>
                  </a:lnTo>
                  <a:cubicBezTo>
                    <a:pt x="1900" y="968"/>
                    <a:pt x="1905" y="971"/>
                    <a:pt x="1910" y="97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a:off x="3493650" y="2804875"/>
              <a:ext cx="13200" cy="65525"/>
            </a:xfrm>
            <a:custGeom>
              <a:avLst/>
              <a:gdLst/>
              <a:ahLst/>
              <a:cxnLst/>
              <a:rect l="l" t="t" r="r" b="b"/>
              <a:pathLst>
                <a:path w="528" h="2621" extrusionOk="0">
                  <a:moveTo>
                    <a:pt x="207" y="62"/>
                  </a:moveTo>
                  <a:cubicBezTo>
                    <a:pt x="321" y="128"/>
                    <a:pt x="416" y="278"/>
                    <a:pt x="423" y="415"/>
                  </a:cubicBezTo>
                  <a:lnTo>
                    <a:pt x="528" y="2421"/>
                  </a:lnTo>
                  <a:lnTo>
                    <a:pt x="528" y="2439"/>
                  </a:lnTo>
                  <a:cubicBezTo>
                    <a:pt x="528" y="2566"/>
                    <a:pt x="440" y="2620"/>
                    <a:pt x="330" y="2566"/>
                  </a:cubicBezTo>
                  <a:lnTo>
                    <a:pt x="314" y="2556"/>
                  </a:lnTo>
                  <a:cubicBezTo>
                    <a:pt x="203" y="2492"/>
                    <a:pt x="112" y="2343"/>
                    <a:pt x="105" y="2207"/>
                  </a:cubicBezTo>
                  <a:lnTo>
                    <a:pt x="1" y="202"/>
                  </a:lnTo>
                  <a:lnTo>
                    <a:pt x="1" y="185"/>
                  </a:lnTo>
                  <a:cubicBezTo>
                    <a:pt x="1" y="58"/>
                    <a:pt x="86" y="1"/>
                    <a:pt x="200" y="5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a:off x="3512725" y="2813625"/>
              <a:ext cx="17125" cy="67050"/>
            </a:xfrm>
            <a:custGeom>
              <a:avLst/>
              <a:gdLst/>
              <a:ahLst/>
              <a:cxnLst/>
              <a:rect l="l" t="t" r="r" b="b"/>
              <a:pathLst>
                <a:path w="685" h="2682" extrusionOk="0">
                  <a:moveTo>
                    <a:pt x="215" y="56"/>
                  </a:moveTo>
                  <a:cubicBezTo>
                    <a:pt x="315" y="115"/>
                    <a:pt x="403" y="253"/>
                    <a:pt x="420" y="381"/>
                  </a:cubicBezTo>
                  <a:lnTo>
                    <a:pt x="682" y="2460"/>
                  </a:lnTo>
                  <a:lnTo>
                    <a:pt x="685" y="2501"/>
                  </a:lnTo>
                  <a:cubicBezTo>
                    <a:pt x="685" y="2620"/>
                    <a:pt x="608" y="2681"/>
                    <a:pt x="505" y="2638"/>
                  </a:cubicBezTo>
                  <a:lnTo>
                    <a:pt x="470" y="2623"/>
                  </a:lnTo>
                  <a:cubicBezTo>
                    <a:pt x="367" y="2564"/>
                    <a:pt x="280" y="2426"/>
                    <a:pt x="265" y="2298"/>
                  </a:cubicBezTo>
                  <a:lnTo>
                    <a:pt x="3" y="220"/>
                  </a:lnTo>
                  <a:lnTo>
                    <a:pt x="0" y="178"/>
                  </a:lnTo>
                  <a:cubicBezTo>
                    <a:pt x="0" y="59"/>
                    <a:pt x="73" y="1"/>
                    <a:pt x="180" y="41"/>
                  </a:cubicBezTo>
                  <a:cubicBezTo>
                    <a:pt x="191" y="45"/>
                    <a:pt x="204" y="51"/>
                    <a:pt x="215" y="5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a:off x="3531425" y="2820150"/>
              <a:ext cx="21150" cy="67825"/>
            </a:xfrm>
            <a:custGeom>
              <a:avLst/>
              <a:gdLst/>
              <a:ahLst/>
              <a:cxnLst/>
              <a:rect l="l" t="t" r="r" b="b"/>
              <a:pathLst>
                <a:path w="846" h="2713" extrusionOk="0">
                  <a:moveTo>
                    <a:pt x="217" y="48"/>
                  </a:moveTo>
                  <a:cubicBezTo>
                    <a:pt x="310" y="102"/>
                    <a:pt x="395" y="225"/>
                    <a:pt x="420" y="350"/>
                  </a:cubicBezTo>
                  <a:lnTo>
                    <a:pt x="838" y="2479"/>
                  </a:lnTo>
                  <a:lnTo>
                    <a:pt x="845" y="2546"/>
                  </a:lnTo>
                  <a:cubicBezTo>
                    <a:pt x="845" y="2654"/>
                    <a:pt x="780" y="2713"/>
                    <a:pt x="685" y="2689"/>
                  </a:cubicBezTo>
                  <a:lnTo>
                    <a:pt x="631" y="2667"/>
                  </a:lnTo>
                  <a:cubicBezTo>
                    <a:pt x="536" y="2613"/>
                    <a:pt x="452" y="2489"/>
                    <a:pt x="426" y="2365"/>
                  </a:cubicBezTo>
                  <a:lnTo>
                    <a:pt x="8" y="235"/>
                  </a:lnTo>
                  <a:lnTo>
                    <a:pt x="1" y="169"/>
                  </a:lnTo>
                  <a:cubicBezTo>
                    <a:pt x="1" y="59"/>
                    <a:pt x="66" y="0"/>
                    <a:pt x="161" y="25"/>
                  </a:cubicBezTo>
                  <a:cubicBezTo>
                    <a:pt x="181" y="30"/>
                    <a:pt x="199" y="38"/>
                    <a:pt x="217" y="4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3"/>
            <p:cNvSpPr/>
            <p:nvPr/>
          </p:nvSpPr>
          <p:spPr>
            <a:xfrm>
              <a:off x="3549875" y="2824375"/>
              <a:ext cx="24850" cy="68350"/>
            </a:xfrm>
            <a:custGeom>
              <a:avLst/>
              <a:gdLst/>
              <a:ahLst/>
              <a:cxnLst/>
              <a:rect l="l" t="t" r="r" b="b"/>
              <a:pathLst>
                <a:path w="994" h="2734" extrusionOk="0">
                  <a:moveTo>
                    <a:pt x="212" y="40"/>
                  </a:moveTo>
                  <a:cubicBezTo>
                    <a:pt x="300" y="91"/>
                    <a:pt x="379" y="199"/>
                    <a:pt x="411" y="316"/>
                  </a:cubicBezTo>
                  <a:lnTo>
                    <a:pt x="983" y="2481"/>
                  </a:lnTo>
                  <a:lnTo>
                    <a:pt x="994" y="2572"/>
                  </a:lnTo>
                  <a:cubicBezTo>
                    <a:pt x="994" y="2672"/>
                    <a:pt x="940" y="2734"/>
                    <a:pt x="852" y="2718"/>
                  </a:cubicBezTo>
                  <a:lnTo>
                    <a:pt x="779" y="2689"/>
                  </a:lnTo>
                  <a:cubicBezTo>
                    <a:pt x="696" y="2640"/>
                    <a:pt x="612" y="2531"/>
                    <a:pt x="581" y="2417"/>
                  </a:cubicBezTo>
                  <a:lnTo>
                    <a:pt x="11" y="252"/>
                  </a:lnTo>
                  <a:lnTo>
                    <a:pt x="0" y="162"/>
                  </a:lnTo>
                  <a:cubicBezTo>
                    <a:pt x="0" y="61"/>
                    <a:pt x="53" y="0"/>
                    <a:pt x="137" y="14"/>
                  </a:cubicBezTo>
                  <a:cubicBezTo>
                    <a:pt x="163" y="18"/>
                    <a:pt x="190" y="27"/>
                    <a:pt x="212" y="4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3"/>
            <p:cNvSpPr/>
            <p:nvPr/>
          </p:nvSpPr>
          <p:spPr>
            <a:xfrm>
              <a:off x="3567500" y="2826450"/>
              <a:ext cx="28600" cy="68150"/>
            </a:xfrm>
            <a:custGeom>
              <a:avLst/>
              <a:gdLst/>
              <a:ahLst/>
              <a:cxnLst/>
              <a:rect l="l" t="t" r="r" b="b"/>
              <a:pathLst>
                <a:path w="1144" h="2726" extrusionOk="0">
                  <a:moveTo>
                    <a:pt x="214" y="30"/>
                  </a:moveTo>
                  <a:cubicBezTo>
                    <a:pt x="293" y="76"/>
                    <a:pt x="371" y="172"/>
                    <a:pt x="406" y="282"/>
                  </a:cubicBezTo>
                  <a:lnTo>
                    <a:pt x="1125" y="2458"/>
                  </a:lnTo>
                  <a:lnTo>
                    <a:pt x="1143" y="2574"/>
                  </a:lnTo>
                  <a:cubicBezTo>
                    <a:pt x="1143" y="2662"/>
                    <a:pt x="1102" y="2726"/>
                    <a:pt x="1025" y="2724"/>
                  </a:cubicBezTo>
                  <a:lnTo>
                    <a:pt x="933" y="2694"/>
                  </a:lnTo>
                  <a:cubicBezTo>
                    <a:pt x="854" y="2648"/>
                    <a:pt x="777" y="2552"/>
                    <a:pt x="743" y="2444"/>
                  </a:cubicBezTo>
                  <a:lnTo>
                    <a:pt x="23" y="267"/>
                  </a:lnTo>
                  <a:lnTo>
                    <a:pt x="0" y="148"/>
                  </a:lnTo>
                  <a:cubicBezTo>
                    <a:pt x="0" y="62"/>
                    <a:pt x="46" y="1"/>
                    <a:pt x="123" y="1"/>
                  </a:cubicBezTo>
                  <a:cubicBezTo>
                    <a:pt x="155" y="2"/>
                    <a:pt x="186" y="12"/>
                    <a:pt x="214" y="3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3"/>
            <p:cNvSpPr/>
            <p:nvPr/>
          </p:nvSpPr>
          <p:spPr>
            <a:xfrm>
              <a:off x="3584550" y="2825825"/>
              <a:ext cx="32100" cy="67975"/>
            </a:xfrm>
            <a:custGeom>
              <a:avLst/>
              <a:gdLst/>
              <a:ahLst/>
              <a:cxnLst/>
              <a:rect l="l" t="t" r="r" b="b"/>
              <a:pathLst>
                <a:path w="1284" h="2719" extrusionOk="0">
                  <a:moveTo>
                    <a:pt x="212" y="31"/>
                  </a:moveTo>
                  <a:cubicBezTo>
                    <a:pt x="284" y="73"/>
                    <a:pt x="354" y="158"/>
                    <a:pt x="392" y="258"/>
                  </a:cubicBezTo>
                  <a:lnTo>
                    <a:pt x="1253" y="2427"/>
                  </a:lnTo>
                  <a:lnTo>
                    <a:pt x="1284" y="2568"/>
                  </a:lnTo>
                  <a:cubicBezTo>
                    <a:pt x="1284" y="2652"/>
                    <a:pt x="1245" y="2708"/>
                    <a:pt x="1181" y="2719"/>
                  </a:cubicBezTo>
                  <a:lnTo>
                    <a:pt x="1069" y="2691"/>
                  </a:lnTo>
                  <a:cubicBezTo>
                    <a:pt x="997" y="2649"/>
                    <a:pt x="928" y="2565"/>
                    <a:pt x="887" y="2462"/>
                  </a:cubicBezTo>
                  <a:lnTo>
                    <a:pt x="31" y="295"/>
                  </a:lnTo>
                  <a:lnTo>
                    <a:pt x="0" y="154"/>
                  </a:lnTo>
                  <a:cubicBezTo>
                    <a:pt x="0" y="70"/>
                    <a:pt x="39" y="15"/>
                    <a:pt x="105" y="3"/>
                  </a:cubicBezTo>
                  <a:cubicBezTo>
                    <a:pt x="142" y="1"/>
                    <a:pt x="180" y="12"/>
                    <a:pt x="212" y="3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a:off x="3242050" y="2356600"/>
              <a:ext cx="51675" cy="50550"/>
            </a:xfrm>
            <a:custGeom>
              <a:avLst/>
              <a:gdLst/>
              <a:ahLst/>
              <a:cxnLst/>
              <a:rect l="l" t="t" r="r" b="b"/>
              <a:pathLst>
                <a:path w="2067" h="2022" extrusionOk="0">
                  <a:moveTo>
                    <a:pt x="212" y="55"/>
                  </a:moveTo>
                  <a:cubicBezTo>
                    <a:pt x="230" y="67"/>
                    <a:pt x="249" y="80"/>
                    <a:pt x="264" y="94"/>
                  </a:cubicBezTo>
                  <a:lnTo>
                    <a:pt x="1907" y="1517"/>
                  </a:lnTo>
                  <a:cubicBezTo>
                    <a:pt x="2002" y="1598"/>
                    <a:pt x="2066" y="1736"/>
                    <a:pt x="2066" y="1846"/>
                  </a:cubicBezTo>
                  <a:lnTo>
                    <a:pt x="2062" y="1900"/>
                  </a:lnTo>
                  <a:cubicBezTo>
                    <a:pt x="2036" y="1999"/>
                    <a:pt x="1952" y="2021"/>
                    <a:pt x="1856" y="1966"/>
                  </a:cubicBezTo>
                  <a:lnTo>
                    <a:pt x="1803" y="1931"/>
                  </a:lnTo>
                  <a:lnTo>
                    <a:pt x="159" y="508"/>
                  </a:lnTo>
                  <a:cubicBezTo>
                    <a:pt x="65" y="427"/>
                    <a:pt x="0" y="289"/>
                    <a:pt x="0" y="179"/>
                  </a:cubicBezTo>
                  <a:lnTo>
                    <a:pt x="9" y="127"/>
                  </a:lnTo>
                  <a:cubicBezTo>
                    <a:pt x="31" y="28"/>
                    <a:pt x="118" y="0"/>
                    <a:pt x="212" y="5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3268500" y="2298325"/>
              <a:ext cx="47075" cy="60025"/>
            </a:xfrm>
            <a:custGeom>
              <a:avLst/>
              <a:gdLst/>
              <a:ahLst/>
              <a:cxnLst/>
              <a:rect l="l" t="t" r="r" b="b"/>
              <a:pathLst>
                <a:path w="1883" h="2401" extrusionOk="0">
                  <a:moveTo>
                    <a:pt x="211" y="41"/>
                  </a:moveTo>
                  <a:cubicBezTo>
                    <a:pt x="253" y="66"/>
                    <a:pt x="289" y="99"/>
                    <a:pt x="318" y="137"/>
                  </a:cubicBezTo>
                  <a:lnTo>
                    <a:pt x="1779" y="1966"/>
                  </a:lnTo>
                  <a:cubicBezTo>
                    <a:pt x="1845" y="2051"/>
                    <a:pt x="1882" y="2151"/>
                    <a:pt x="1882" y="2235"/>
                  </a:cubicBezTo>
                  <a:lnTo>
                    <a:pt x="1852" y="2340"/>
                  </a:lnTo>
                  <a:cubicBezTo>
                    <a:pt x="1813" y="2397"/>
                    <a:pt x="1744" y="2401"/>
                    <a:pt x="1668" y="2358"/>
                  </a:cubicBezTo>
                  <a:lnTo>
                    <a:pt x="1562" y="2260"/>
                  </a:lnTo>
                  <a:lnTo>
                    <a:pt x="102" y="435"/>
                  </a:lnTo>
                  <a:cubicBezTo>
                    <a:pt x="34" y="348"/>
                    <a:pt x="0" y="249"/>
                    <a:pt x="0" y="165"/>
                  </a:cubicBezTo>
                  <a:lnTo>
                    <a:pt x="27" y="58"/>
                  </a:lnTo>
                  <a:cubicBezTo>
                    <a:pt x="69" y="3"/>
                    <a:pt x="140" y="0"/>
                    <a:pt x="211" y="4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3600575" y="2822825"/>
              <a:ext cx="35500" cy="67700"/>
            </a:xfrm>
            <a:custGeom>
              <a:avLst/>
              <a:gdLst/>
              <a:ahLst/>
              <a:cxnLst/>
              <a:rect l="l" t="t" r="r" b="b"/>
              <a:pathLst>
                <a:path w="1420" h="2708" extrusionOk="0">
                  <a:moveTo>
                    <a:pt x="212" y="36"/>
                  </a:moveTo>
                  <a:cubicBezTo>
                    <a:pt x="287" y="83"/>
                    <a:pt x="347" y="151"/>
                    <a:pt x="382" y="234"/>
                  </a:cubicBezTo>
                  <a:lnTo>
                    <a:pt x="1378" y="2384"/>
                  </a:lnTo>
                  <a:cubicBezTo>
                    <a:pt x="1404" y="2436"/>
                    <a:pt x="1418" y="2493"/>
                    <a:pt x="1419" y="2553"/>
                  </a:cubicBezTo>
                  <a:cubicBezTo>
                    <a:pt x="1419" y="2627"/>
                    <a:pt x="1387" y="2684"/>
                    <a:pt x="1330" y="2699"/>
                  </a:cubicBezTo>
                  <a:cubicBezTo>
                    <a:pt x="1293" y="2708"/>
                    <a:pt x="1251" y="2697"/>
                    <a:pt x="1209" y="2673"/>
                  </a:cubicBezTo>
                  <a:cubicBezTo>
                    <a:pt x="1132" y="2624"/>
                    <a:pt x="1072" y="2554"/>
                    <a:pt x="1037" y="2472"/>
                  </a:cubicBezTo>
                  <a:lnTo>
                    <a:pt x="42" y="327"/>
                  </a:lnTo>
                  <a:cubicBezTo>
                    <a:pt x="16" y="274"/>
                    <a:pt x="2" y="217"/>
                    <a:pt x="0" y="158"/>
                  </a:cubicBezTo>
                  <a:cubicBezTo>
                    <a:pt x="0" y="83"/>
                    <a:pt x="32" y="26"/>
                    <a:pt x="90" y="10"/>
                  </a:cubicBezTo>
                  <a:cubicBezTo>
                    <a:pt x="126" y="1"/>
                    <a:pt x="169" y="10"/>
                    <a:pt x="212" y="3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3281125" y="2283350"/>
              <a:ext cx="45050" cy="62500"/>
            </a:xfrm>
            <a:custGeom>
              <a:avLst/>
              <a:gdLst/>
              <a:ahLst/>
              <a:cxnLst/>
              <a:rect l="l" t="t" r="r" b="b"/>
              <a:pathLst>
                <a:path w="1802" h="2500" extrusionOk="0">
                  <a:moveTo>
                    <a:pt x="215" y="41"/>
                  </a:moveTo>
                  <a:cubicBezTo>
                    <a:pt x="264" y="70"/>
                    <a:pt x="305" y="110"/>
                    <a:pt x="337" y="158"/>
                  </a:cubicBezTo>
                  <a:lnTo>
                    <a:pt x="1710" y="2088"/>
                  </a:lnTo>
                  <a:cubicBezTo>
                    <a:pt x="1765" y="2161"/>
                    <a:pt x="1795" y="2249"/>
                    <a:pt x="1798" y="2341"/>
                  </a:cubicBezTo>
                  <a:cubicBezTo>
                    <a:pt x="1801" y="2382"/>
                    <a:pt x="1787" y="2426"/>
                    <a:pt x="1759" y="2458"/>
                  </a:cubicBezTo>
                  <a:cubicBezTo>
                    <a:pt x="1717" y="2499"/>
                    <a:pt x="1652" y="2497"/>
                    <a:pt x="1584" y="2458"/>
                  </a:cubicBezTo>
                  <a:cubicBezTo>
                    <a:pt x="1535" y="2430"/>
                    <a:pt x="1494" y="2391"/>
                    <a:pt x="1462" y="2343"/>
                  </a:cubicBezTo>
                  <a:lnTo>
                    <a:pt x="88" y="414"/>
                  </a:lnTo>
                  <a:cubicBezTo>
                    <a:pt x="34" y="340"/>
                    <a:pt x="4" y="252"/>
                    <a:pt x="0" y="162"/>
                  </a:cubicBezTo>
                  <a:cubicBezTo>
                    <a:pt x="0" y="113"/>
                    <a:pt x="13" y="71"/>
                    <a:pt x="39" y="43"/>
                  </a:cubicBezTo>
                  <a:cubicBezTo>
                    <a:pt x="82" y="0"/>
                    <a:pt x="148" y="3"/>
                    <a:pt x="215" y="4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3295600" y="2270800"/>
              <a:ext cx="42375" cy="64625"/>
            </a:xfrm>
            <a:custGeom>
              <a:avLst/>
              <a:gdLst/>
              <a:ahLst/>
              <a:cxnLst/>
              <a:rect l="l" t="t" r="r" b="b"/>
              <a:pathLst>
                <a:path w="1695" h="2585" extrusionOk="0">
                  <a:moveTo>
                    <a:pt x="214" y="39"/>
                  </a:moveTo>
                  <a:cubicBezTo>
                    <a:pt x="271" y="74"/>
                    <a:pt x="319" y="123"/>
                    <a:pt x="352" y="181"/>
                  </a:cubicBezTo>
                  <a:lnTo>
                    <a:pt x="1623" y="2197"/>
                  </a:lnTo>
                  <a:cubicBezTo>
                    <a:pt x="1668" y="2264"/>
                    <a:pt x="1693" y="2342"/>
                    <a:pt x="1695" y="2423"/>
                  </a:cubicBezTo>
                  <a:cubicBezTo>
                    <a:pt x="1695" y="2480"/>
                    <a:pt x="1679" y="2528"/>
                    <a:pt x="1644" y="2553"/>
                  </a:cubicBezTo>
                  <a:cubicBezTo>
                    <a:pt x="1603" y="2585"/>
                    <a:pt x="1541" y="2576"/>
                    <a:pt x="1484" y="2543"/>
                  </a:cubicBezTo>
                  <a:cubicBezTo>
                    <a:pt x="1426" y="2508"/>
                    <a:pt x="1378" y="2459"/>
                    <a:pt x="1343" y="2401"/>
                  </a:cubicBezTo>
                  <a:lnTo>
                    <a:pt x="73" y="385"/>
                  </a:lnTo>
                  <a:cubicBezTo>
                    <a:pt x="27" y="318"/>
                    <a:pt x="2" y="239"/>
                    <a:pt x="1" y="158"/>
                  </a:cubicBezTo>
                  <a:cubicBezTo>
                    <a:pt x="1" y="101"/>
                    <a:pt x="16" y="53"/>
                    <a:pt x="55" y="31"/>
                  </a:cubicBezTo>
                  <a:cubicBezTo>
                    <a:pt x="97" y="0"/>
                    <a:pt x="156" y="6"/>
                    <a:pt x="214" y="3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3311125" y="2260450"/>
              <a:ext cx="40825" cy="66750"/>
            </a:xfrm>
            <a:custGeom>
              <a:avLst/>
              <a:gdLst/>
              <a:ahLst/>
              <a:cxnLst/>
              <a:rect l="l" t="t" r="r" b="b"/>
              <a:pathLst>
                <a:path w="1633" h="2670" extrusionOk="0">
                  <a:moveTo>
                    <a:pt x="230" y="49"/>
                  </a:moveTo>
                  <a:cubicBezTo>
                    <a:pt x="296" y="89"/>
                    <a:pt x="352" y="147"/>
                    <a:pt x="389" y="216"/>
                  </a:cubicBezTo>
                  <a:lnTo>
                    <a:pt x="1553" y="2306"/>
                  </a:lnTo>
                  <a:cubicBezTo>
                    <a:pt x="1633" y="2448"/>
                    <a:pt x="1628" y="2599"/>
                    <a:pt x="1545" y="2643"/>
                  </a:cubicBezTo>
                  <a:cubicBezTo>
                    <a:pt x="1506" y="2670"/>
                    <a:pt x="1453" y="2660"/>
                    <a:pt x="1400" y="2629"/>
                  </a:cubicBezTo>
                  <a:cubicBezTo>
                    <a:pt x="1334" y="2589"/>
                    <a:pt x="1281" y="2530"/>
                    <a:pt x="1246" y="2462"/>
                  </a:cubicBezTo>
                  <a:lnTo>
                    <a:pt x="76" y="372"/>
                  </a:lnTo>
                  <a:cubicBezTo>
                    <a:pt x="18" y="269"/>
                    <a:pt x="0" y="154"/>
                    <a:pt x="35" y="85"/>
                  </a:cubicBezTo>
                  <a:cubicBezTo>
                    <a:pt x="70" y="13"/>
                    <a:pt x="145" y="0"/>
                    <a:pt x="230" y="4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3628800" y="2810075"/>
              <a:ext cx="41975" cy="65150"/>
            </a:xfrm>
            <a:custGeom>
              <a:avLst/>
              <a:gdLst/>
              <a:ahLst/>
              <a:cxnLst/>
              <a:rect l="l" t="t" r="r" b="b"/>
              <a:pathLst>
                <a:path w="1679" h="2606" extrusionOk="0">
                  <a:moveTo>
                    <a:pt x="235" y="40"/>
                  </a:moveTo>
                  <a:cubicBezTo>
                    <a:pt x="293" y="77"/>
                    <a:pt x="343" y="129"/>
                    <a:pt x="378" y="190"/>
                  </a:cubicBezTo>
                  <a:lnTo>
                    <a:pt x="1615" y="2234"/>
                  </a:lnTo>
                  <a:cubicBezTo>
                    <a:pt x="1654" y="2298"/>
                    <a:pt x="1676" y="2370"/>
                    <a:pt x="1679" y="2447"/>
                  </a:cubicBezTo>
                  <a:cubicBezTo>
                    <a:pt x="1679" y="2547"/>
                    <a:pt x="1629" y="2606"/>
                    <a:pt x="1552" y="2602"/>
                  </a:cubicBezTo>
                  <a:lnTo>
                    <a:pt x="1465" y="2572"/>
                  </a:lnTo>
                  <a:cubicBezTo>
                    <a:pt x="1407" y="2536"/>
                    <a:pt x="1358" y="2486"/>
                    <a:pt x="1323" y="2426"/>
                  </a:cubicBezTo>
                  <a:lnTo>
                    <a:pt x="88" y="377"/>
                  </a:lnTo>
                  <a:cubicBezTo>
                    <a:pt x="5" y="238"/>
                    <a:pt x="0" y="81"/>
                    <a:pt x="81" y="27"/>
                  </a:cubicBezTo>
                  <a:cubicBezTo>
                    <a:pt x="123" y="1"/>
                    <a:pt x="179" y="8"/>
                    <a:pt x="235" y="4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3641900" y="2800525"/>
              <a:ext cx="44050" cy="63300"/>
            </a:xfrm>
            <a:custGeom>
              <a:avLst/>
              <a:gdLst/>
              <a:ahLst/>
              <a:cxnLst/>
              <a:rect l="l" t="t" r="r" b="b"/>
              <a:pathLst>
                <a:path w="1762" h="2532" extrusionOk="0">
                  <a:moveTo>
                    <a:pt x="215" y="40"/>
                  </a:moveTo>
                  <a:cubicBezTo>
                    <a:pt x="267" y="72"/>
                    <a:pt x="311" y="115"/>
                    <a:pt x="345" y="165"/>
                  </a:cubicBezTo>
                  <a:lnTo>
                    <a:pt x="1680" y="2131"/>
                  </a:lnTo>
                  <a:cubicBezTo>
                    <a:pt x="1729" y="2202"/>
                    <a:pt x="1757" y="2284"/>
                    <a:pt x="1760" y="2370"/>
                  </a:cubicBezTo>
                  <a:cubicBezTo>
                    <a:pt x="1761" y="2415"/>
                    <a:pt x="1747" y="2460"/>
                    <a:pt x="1718" y="2494"/>
                  </a:cubicBezTo>
                  <a:cubicBezTo>
                    <a:pt x="1675" y="2532"/>
                    <a:pt x="1611" y="2529"/>
                    <a:pt x="1549" y="2494"/>
                  </a:cubicBezTo>
                  <a:cubicBezTo>
                    <a:pt x="1496" y="2462"/>
                    <a:pt x="1453" y="2419"/>
                    <a:pt x="1420" y="2368"/>
                  </a:cubicBezTo>
                  <a:lnTo>
                    <a:pt x="84" y="402"/>
                  </a:lnTo>
                  <a:cubicBezTo>
                    <a:pt x="33" y="331"/>
                    <a:pt x="3" y="247"/>
                    <a:pt x="1" y="161"/>
                  </a:cubicBezTo>
                  <a:cubicBezTo>
                    <a:pt x="1" y="108"/>
                    <a:pt x="16" y="65"/>
                    <a:pt x="47" y="38"/>
                  </a:cubicBezTo>
                  <a:cubicBezTo>
                    <a:pt x="90" y="1"/>
                    <a:pt x="152" y="3"/>
                    <a:pt x="215" y="4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a:off x="3329200" y="2253475"/>
              <a:ext cx="36725" cy="67325"/>
            </a:xfrm>
            <a:custGeom>
              <a:avLst/>
              <a:gdLst/>
              <a:ahLst/>
              <a:cxnLst/>
              <a:rect l="l" t="t" r="r" b="b"/>
              <a:pathLst>
                <a:path w="1469" h="2693" extrusionOk="0">
                  <a:moveTo>
                    <a:pt x="208" y="37"/>
                  </a:moveTo>
                  <a:cubicBezTo>
                    <a:pt x="282" y="83"/>
                    <a:pt x="341" y="150"/>
                    <a:pt x="378" y="229"/>
                  </a:cubicBezTo>
                  <a:lnTo>
                    <a:pt x="1424" y="2360"/>
                  </a:lnTo>
                  <a:cubicBezTo>
                    <a:pt x="1452" y="2416"/>
                    <a:pt x="1467" y="2478"/>
                    <a:pt x="1469" y="2540"/>
                  </a:cubicBezTo>
                  <a:cubicBezTo>
                    <a:pt x="1469" y="2610"/>
                    <a:pt x="1438" y="2667"/>
                    <a:pt x="1385" y="2680"/>
                  </a:cubicBezTo>
                  <a:cubicBezTo>
                    <a:pt x="1346" y="2692"/>
                    <a:pt x="1300" y="2684"/>
                    <a:pt x="1254" y="2657"/>
                  </a:cubicBezTo>
                  <a:cubicBezTo>
                    <a:pt x="1181" y="2611"/>
                    <a:pt x="1124" y="2546"/>
                    <a:pt x="1087" y="2468"/>
                  </a:cubicBezTo>
                  <a:lnTo>
                    <a:pt x="47" y="335"/>
                  </a:lnTo>
                  <a:cubicBezTo>
                    <a:pt x="17" y="281"/>
                    <a:pt x="2" y="221"/>
                    <a:pt x="1" y="159"/>
                  </a:cubicBezTo>
                  <a:cubicBezTo>
                    <a:pt x="1" y="90"/>
                    <a:pt x="27" y="30"/>
                    <a:pt x="82" y="13"/>
                  </a:cubicBezTo>
                  <a:cubicBezTo>
                    <a:pt x="119" y="0"/>
                    <a:pt x="164" y="10"/>
                    <a:pt x="208" y="3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a:off x="3653025" y="2788825"/>
              <a:ext cx="46225" cy="60900"/>
            </a:xfrm>
            <a:custGeom>
              <a:avLst/>
              <a:gdLst/>
              <a:ahLst/>
              <a:cxnLst/>
              <a:rect l="l" t="t" r="r" b="b"/>
              <a:pathLst>
                <a:path w="1849" h="2436" extrusionOk="0">
                  <a:moveTo>
                    <a:pt x="215" y="42"/>
                  </a:moveTo>
                  <a:cubicBezTo>
                    <a:pt x="257" y="67"/>
                    <a:pt x="294" y="101"/>
                    <a:pt x="325" y="141"/>
                  </a:cubicBezTo>
                  <a:lnTo>
                    <a:pt x="1748" y="2009"/>
                  </a:lnTo>
                  <a:cubicBezTo>
                    <a:pt x="1814" y="2094"/>
                    <a:pt x="1847" y="2193"/>
                    <a:pt x="1847" y="2271"/>
                  </a:cubicBezTo>
                  <a:cubicBezTo>
                    <a:pt x="1849" y="2311"/>
                    <a:pt x="1837" y="2352"/>
                    <a:pt x="1812" y="2384"/>
                  </a:cubicBezTo>
                  <a:cubicBezTo>
                    <a:pt x="1775" y="2435"/>
                    <a:pt x="1705" y="2435"/>
                    <a:pt x="1637" y="2396"/>
                  </a:cubicBezTo>
                  <a:cubicBezTo>
                    <a:pt x="1592" y="2369"/>
                    <a:pt x="1553" y="2332"/>
                    <a:pt x="1522" y="2290"/>
                  </a:cubicBezTo>
                  <a:lnTo>
                    <a:pt x="95" y="421"/>
                  </a:lnTo>
                  <a:cubicBezTo>
                    <a:pt x="36" y="346"/>
                    <a:pt x="3" y="255"/>
                    <a:pt x="0" y="159"/>
                  </a:cubicBezTo>
                  <a:cubicBezTo>
                    <a:pt x="0" y="116"/>
                    <a:pt x="9" y="77"/>
                    <a:pt x="31" y="50"/>
                  </a:cubicBezTo>
                  <a:cubicBezTo>
                    <a:pt x="74" y="0"/>
                    <a:pt x="144" y="0"/>
                    <a:pt x="215" y="4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3348125" y="2249075"/>
              <a:ext cx="33475" cy="68000"/>
            </a:xfrm>
            <a:custGeom>
              <a:avLst/>
              <a:gdLst/>
              <a:ahLst/>
              <a:cxnLst/>
              <a:rect l="l" t="t" r="r" b="b"/>
              <a:pathLst>
                <a:path w="1339" h="2720" extrusionOk="0">
                  <a:moveTo>
                    <a:pt x="211" y="33"/>
                  </a:moveTo>
                  <a:cubicBezTo>
                    <a:pt x="292" y="83"/>
                    <a:pt x="355" y="158"/>
                    <a:pt x="390" y="248"/>
                  </a:cubicBezTo>
                  <a:lnTo>
                    <a:pt x="1304" y="2414"/>
                  </a:lnTo>
                  <a:cubicBezTo>
                    <a:pt x="1325" y="2461"/>
                    <a:pt x="1337" y="2513"/>
                    <a:pt x="1339" y="2564"/>
                  </a:cubicBezTo>
                  <a:cubicBezTo>
                    <a:pt x="1339" y="2644"/>
                    <a:pt x="1304" y="2702"/>
                    <a:pt x="1243" y="2715"/>
                  </a:cubicBezTo>
                  <a:cubicBezTo>
                    <a:pt x="1202" y="2719"/>
                    <a:pt x="1162" y="2709"/>
                    <a:pt x="1128" y="2688"/>
                  </a:cubicBezTo>
                  <a:cubicBezTo>
                    <a:pt x="1056" y="2647"/>
                    <a:pt x="990" y="2570"/>
                    <a:pt x="948" y="2471"/>
                  </a:cubicBezTo>
                  <a:lnTo>
                    <a:pt x="490" y="1389"/>
                  </a:lnTo>
                  <a:lnTo>
                    <a:pt x="34" y="306"/>
                  </a:lnTo>
                  <a:cubicBezTo>
                    <a:pt x="13" y="257"/>
                    <a:pt x="1" y="206"/>
                    <a:pt x="1" y="154"/>
                  </a:cubicBezTo>
                  <a:cubicBezTo>
                    <a:pt x="1" y="75"/>
                    <a:pt x="35" y="16"/>
                    <a:pt x="95" y="4"/>
                  </a:cubicBezTo>
                  <a:cubicBezTo>
                    <a:pt x="136" y="1"/>
                    <a:pt x="178" y="11"/>
                    <a:pt x="211" y="3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a:off x="3368200" y="2247275"/>
              <a:ext cx="29925" cy="68125"/>
            </a:xfrm>
            <a:custGeom>
              <a:avLst/>
              <a:gdLst/>
              <a:ahLst/>
              <a:cxnLst/>
              <a:rect l="l" t="t" r="r" b="b"/>
              <a:pathLst>
                <a:path w="1197" h="2725" extrusionOk="0">
                  <a:moveTo>
                    <a:pt x="211" y="30"/>
                  </a:moveTo>
                  <a:cubicBezTo>
                    <a:pt x="288" y="74"/>
                    <a:pt x="363" y="166"/>
                    <a:pt x="401" y="272"/>
                  </a:cubicBezTo>
                  <a:lnTo>
                    <a:pt x="1174" y="2448"/>
                  </a:lnTo>
                  <a:lnTo>
                    <a:pt x="1197" y="2575"/>
                  </a:lnTo>
                  <a:cubicBezTo>
                    <a:pt x="1197" y="2661"/>
                    <a:pt x="1155" y="2721"/>
                    <a:pt x="1082" y="2724"/>
                  </a:cubicBezTo>
                  <a:lnTo>
                    <a:pt x="986" y="2699"/>
                  </a:lnTo>
                  <a:cubicBezTo>
                    <a:pt x="911" y="2654"/>
                    <a:pt x="834" y="2562"/>
                    <a:pt x="799" y="2459"/>
                  </a:cubicBezTo>
                  <a:lnTo>
                    <a:pt x="23" y="276"/>
                  </a:lnTo>
                  <a:lnTo>
                    <a:pt x="1" y="154"/>
                  </a:lnTo>
                  <a:cubicBezTo>
                    <a:pt x="1" y="67"/>
                    <a:pt x="42" y="3"/>
                    <a:pt x="115" y="0"/>
                  </a:cubicBezTo>
                  <a:cubicBezTo>
                    <a:pt x="148" y="2"/>
                    <a:pt x="182" y="12"/>
                    <a:pt x="211" y="3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3389175" y="2248050"/>
              <a:ext cx="26525" cy="68425"/>
            </a:xfrm>
            <a:custGeom>
              <a:avLst/>
              <a:gdLst/>
              <a:ahLst/>
              <a:cxnLst/>
              <a:rect l="l" t="t" r="r" b="b"/>
              <a:pathLst>
                <a:path w="1061" h="2737" extrusionOk="0">
                  <a:moveTo>
                    <a:pt x="214" y="36"/>
                  </a:moveTo>
                  <a:cubicBezTo>
                    <a:pt x="298" y="84"/>
                    <a:pt x="376" y="187"/>
                    <a:pt x="409" y="300"/>
                  </a:cubicBezTo>
                  <a:lnTo>
                    <a:pt x="1045" y="2480"/>
                  </a:lnTo>
                  <a:lnTo>
                    <a:pt x="1060" y="2580"/>
                  </a:lnTo>
                  <a:cubicBezTo>
                    <a:pt x="1060" y="2678"/>
                    <a:pt x="1010" y="2736"/>
                    <a:pt x="926" y="2728"/>
                  </a:cubicBezTo>
                  <a:lnTo>
                    <a:pt x="845" y="2699"/>
                  </a:lnTo>
                  <a:cubicBezTo>
                    <a:pt x="762" y="2650"/>
                    <a:pt x="682" y="2547"/>
                    <a:pt x="652" y="2437"/>
                  </a:cubicBezTo>
                  <a:lnTo>
                    <a:pt x="16" y="257"/>
                  </a:lnTo>
                  <a:lnTo>
                    <a:pt x="1" y="156"/>
                  </a:lnTo>
                  <a:cubicBezTo>
                    <a:pt x="1" y="60"/>
                    <a:pt x="51" y="0"/>
                    <a:pt x="132" y="7"/>
                  </a:cubicBezTo>
                  <a:cubicBezTo>
                    <a:pt x="160" y="11"/>
                    <a:pt x="189" y="21"/>
                    <a:pt x="214" y="3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3662600" y="2774950"/>
              <a:ext cx="48225" cy="58425"/>
            </a:xfrm>
            <a:custGeom>
              <a:avLst/>
              <a:gdLst/>
              <a:ahLst/>
              <a:cxnLst/>
              <a:rect l="l" t="t" r="r" b="b"/>
              <a:pathLst>
                <a:path w="1929" h="2337" extrusionOk="0">
                  <a:moveTo>
                    <a:pt x="212" y="45"/>
                  </a:moveTo>
                  <a:cubicBezTo>
                    <a:pt x="249" y="66"/>
                    <a:pt x="281" y="94"/>
                    <a:pt x="307" y="126"/>
                  </a:cubicBezTo>
                  <a:lnTo>
                    <a:pt x="1815" y="1888"/>
                  </a:lnTo>
                  <a:cubicBezTo>
                    <a:pt x="1887" y="1969"/>
                    <a:pt x="1928" y="2082"/>
                    <a:pt x="1928" y="2169"/>
                  </a:cubicBezTo>
                  <a:lnTo>
                    <a:pt x="1906" y="2266"/>
                  </a:lnTo>
                  <a:cubicBezTo>
                    <a:pt x="1867" y="2331"/>
                    <a:pt x="1795" y="2337"/>
                    <a:pt x="1718" y="2293"/>
                  </a:cubicBezTo>
                  <a:lnTo>
                    <a:pt x="1619" y="2210"/>
                  </a:lnTo>
                  <a:lnTo>
                    <a:pt x="115" y="449"/>
                  </a:lnTo>
                  <a:cubicBezTo>
                    <a:pt x="42" y="364"/>
                    <a:pt x="1" y="257"/>
                    <a:pt x="1" y="169"/>
                  </a:cubicBezTo>
                  <a:lnTo>
                    <a:pt x="24" y="73"/>
                  </a:lnTo>
                  <a:cubicBezTo>
                    <a:pt x="62" y="7"/>
                    <a:pt x="136" y="0"/>
                    <a:pt x="212" y="4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3676675" y="2741875"/>
              <a:ext cx="51400" cy="52050"/>
            </a:xfrm>
            <a:custGeom>
              <a:avLst/>
              <a:gdLst/>
              <a:ahLst/>
              <a:cxnLst/>
              <a:rect l="l" t="t" r="r" b="b"/>
              <a:pathLst>
                <a:path w="2056" h="2082" extrusionOk="0">
                  <a:moveTo>
                    <a:pt x="214" y="54"/>
                  </a:moveTo>
                  <a:cubicBezTo>
                    <a:pt x="235" y="66"/>
                    <a:pt x="254" y="80"/>
                    <a:pt x="271" y="98"/>
                  </a:cubicBezTo>
                  <a:lnTo>
                    <a:pt x="1903" y="1588"/>
                  </a:lnTo>
                  <a:cubicBezTo>
                    <a:pt x="1994" y="1672"/>
                    <a:pt x="2055" y="1803"/>
                    <a:pt x="2055" y="1909"/>
                  </a:cubicBezTo>
                  <a:lnTo>
                    <a:pt x="2047" y="1970"/>
                  </a:lnTo>
                  <a:cubicBezTo>
                    <a:pt x="2021" y="2064"/>
                    <a:pt x="1935" y="2082"/>
                    <a:pt x="1845" y="2029"/>
                  </a:cubicBezTo>
                  <a:lnTo>
                    <a:pt x="1784" y="1984"/>
                  </a:lnTo>
                  <a:lnTo>
                    <a:pt x="153" y="498"/>
                  </a:lnTo>
                  <a:cubicBezTo>
                    <a:pt x="61" y="415"/>
                    <a:pt x="1" y="284"/>
                    <a:pt x="1" y="173"/>
                  </a:cubicBezTo>
                  <a:lnTo>
                    <a:pt x="8" y="112"/>
                  </a:lnTo>
                  <a:cubicBezTo>
                    <a:pt x="36" y="24"/>
                    <a:pt x="122" y="1"/>
                    <a:pt x="214" y="5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3411125" y="2251625"/>
              <a:ext cx="22625" cy="68200"/>
            </a:xfrm>
            <a:custGeom>
              <a:avLst/>
              <a:gdLst/>
              <a:ahLst/>
              <a:cxnLst/>
              <a:rect l="l" t="t" r="r" b="b"/>
              <a:pathLst>
                <a:path w="905" h="2728" extrusionOk="0">
                  <a:moveTo>
                    <a:pt x="216" y="49"/>
                  </a:moveTo>
                  <a:cubicBezTo>
                    <a:pt x="306" y="101"/>
                    <a:pt x="390" y="219"/>
                    <a:pt x="418" y="344"/>
                  </a:cubicBezTo>
                  <a:lnTo>
                    <a:pt x="893" y="2483"/>
                  </a:lnTo>
                  <a:lnTo>
                    <a:pt x="904" y="2560"/>
                  </a:lnTo>
                  <a:cubicBezTo>
                    <a:pt x="904" y="2664"/>
                    <a:pt x="843" y="2727"/>
                    <a:pt x="751" y="2705"/>
                  </a:cubicBezTo>
                  <a:lnTo>
                    <a:pt x="689" y="2678"/>
                  </a:lnTo>
                  <a:cubicBezTo>
                    <a:pt x="599" y="2625"/>
                    <a:pt x="514" y="2511"/>
                    <a:pt x="489" y="2390"/>
                  </a:cubicBezTo>
                  <a:lnTo>
                    <a:pt x="9" y="243"/>
                  </a:lnTo>
                  <a:lnTo>
                    <a:pt x="1" y="169"/>
                  </a:lnTo>
                  <a:cubicBezTo>
                    <a:pt x="1" y="65"/>
                    <a:pt x="59" y="1"/>
                    <a:pt x="154" y="24"/>
                  </a:cubicBezTo>
                  <a:cubicBezTo>
                    <a:pt x="176" y="30"/>
                    <a:pt x="196" y="38"/>
                    <a:pt x="216" y="4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a:off x="3670475" y="2759450"/>
              <a:ext cx="49975" cy="55225"/>
            </a:xfrm>
            <a:custGeom>
              <a:avLst/>
              <a:gdLst/>
              <a:ahLst/>
              <a:cxnLst/>
              <a:rect l="l" t="t" r="r" b="b"/>
              <a:pathLst>
                <a:path w="1999" h="2209" extrusionOk="0">
                  <a:moveTo>
                    <a:pt x="214" y="49"/>
                  </a:moveTo>
                  <a:cubicBezTo>
                    <a:pt x="242" y="66"/>
                    <a:pt x="268" y="87"/>
                    <a:pt x="292" y="110"/>
                  </a:cubicBezTo>
                  <a:lnTo>
                    <a:pt x="1864" y="1734"/>
                  </a:lnTo>
                  <a:cubicBezTo>
                    <a:pt x="1949" y="1822"/>
                    <a:pt x="1998" y="1943"/>
                    <a:pt x="1998" y="2039"/>
                  </a:cubicBezTo>
                  <a:lnTo>
                    <a:pt x="1983" y="2119"/>
                  </a:lnTo>
                  <a:cubicBezTo>
                    <a:pt x="1952" y="2197"/>
                    <a:pt x="1871" y="2208"/>
                    <a:pt x="1788" y="2159"/>
                  </a:cubicBezTo>
                  <a:lnTo>
                    <a:pt x="1707" y="2101"/>
                  </a:lnTo>
                  <a:lnTo>
                    <a:pt x="134" y="471"/>
                  </a:lnTo>
                  <a:cubicBezTo>
                    <a:pt x="49" y="389"/>
                    <a:pt x="1" y="268"/>
                    <a:pt x="1" y="172"/>
                  </a:cubicBezTo>
                  <a:lnTo>
                    <a:pt x="16" y="88"/>
                  </a:lnTo>
                  <a:cubicBezTo>
                    <a:pt x="49" y="13"/>
                    <a:pt x="129" y="0"/>
                    <a:pt x="214" y="4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a:off x="3681200" y="2722925"/>
              <a:ext cx="52250" cy="48275"/>
            </a:xfrm>
            <a:custGeom>
              <a:avLst/>
              <a:gdLst/>
              <a:ahLst/>
              <a:cxnLst/>
              <a:rect l="l" t="t" r="r" b="b"/>
              <a:pathLst>
                <a:path w="2090" h="1931" extrusionOk="0">
                  <a:moveTo>
                    <a:pt x="216" y="59"/>
                  </a:moveTo>
                  <a:cubicBezTo>
                    <a:pt x="228" y="67"/>
                    <a:pt x="241" y="76"/>
                    <a:pt x="253" y="84"/>
                  </a:cubicBezTo>
                  <a:lnTo>
                    <a:pt x="1919" y="1415"/>
                  </a:lnTo>
                  <a:cubicBezTo>
                    <a:pt x="2018" y="1495"/>
                    <a:pt x="2089" y="1637"/>
                    <a:pt x="2089" y="1751"/>
                  </a:cubicBezTo>
                  <a:lnTo>
                    <a:pt x="2085" y="1797"/>
                  </a:lnTo>
                  <a:cubicBezTo>
                    <a:pt x="2067" y="1900"/>
                    <a:pt x="1975" y="1931"/>
                    <a:pt x="1876" y="1872"/>
                  </a:cubicBezTo>
                  <a:lnTo>
                    <a:pt x="1837" y="1847"/>
                  </a:lnTo>
                  <a:lnTo>
                    <a:pt x="172" y="516"/>
                  </a:lnTo>
                  <a:cubicBezTo>
                    <a:pt x="69" y="435"/>
                    <a:pt x="1" y="294"/>
                    <a:pt x="1" y="180"/>
                  </a:cubicBezTo>
                  <a:lnTo>
                    <a:pt x="5" y="134"/>
                  </a:lnTo>
                  <a:cubicBezTo>
                    <a:pt x="25" y="28"/>
                    <a:pt x="112" y="0"/>
                    <a:pt x="216" y="5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3"/>
            <p:cNvSpPr/>
            <p:nvPr/>
          </p:nvSpPr>
          <p:spPr>
            <a:xfrm>
              <a:off x="3433600" y="2257975"/>
              <a:ext cx="18775" cy="67525"/>
            </a:xfrm>
            <a:custGeom>
              <a:avLst/>
              <a:gdLst/>
              <a:ahLst/>
              <a:cxnLst/>
              <a:rect l="l" t="t" r="r" b="b"/>
              <a:pathLst>
                <a:path w="751" h="2701" extrusionOk="0">
                  <a:moveTo>
                    <a:pt x="214" y="55"/>
                  </a:moveTo>
                  <a:cubicBezTo>
                    <a:pt x="312" y="112"/>
                    <a:pt x="401" y="244"/>
                    <a:pt x="421" y="372"/>
                  </a:cubicBezTo>
                  <a:lnTo>
                    <a:pt x="747" y="2475"/>
                  </a:lnTo>
                  <a:lnTo>
                    <a:pt x="751" y="2525"/>
                  </a:lnTo>
                  <a:cubicBezTo>
                    <a:pt x="751" y="2639"/>
                    <a:pt x="681" y="2700"/>
                    <a:pt x="578" y="2667"/>
                  </a:cubicBezTo>
                  <a:lnTo>
                    <a:pt x="540" y="2650"/>
                  </a:lnTo>
                  <a:cubicBezTo>
                    <a:pt x="440" y="2593"/>
                    <a:pt x="349" y="2456"/>
                    <a:pt x="331" y="2331"/>
                  </a:cubicBezTo>
                  <a:lnTo>
                    <a:pt x="4" y="225"/>
                  </a:lnTo>
                  <a:lnTo>
                    <a:pt x="1" y="173"/>
                  </a:lnTo>
                  <a:cubicBezTo>
                    <a:pt x="1" y="60"/>
                    <a:pt x="73" y="0"/>
                    <a:pt x="172" y="37"/>
                  </a:cubicBezTo>
                  <a:cubicBezTo>
                    <a:pt x="186" y="41"/>
                    <a:pt x="200" y="48"/>
                    <a:pt x="214" y="5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3"/>
            <p:cNvSpPr/>
            <p:nvPr/>
          </p:nvSpPr>
          <p:spPr>
            <a:xfrm>
              <a:off x="3684000" y="2702525"/>
              <a:ext cx="52775" cy="44300"/>
            </a:xfrm>
            <a:custGeom>
              <a:avLst/>
              <a:gdLst/>
              <a:ahLst/>
              <a:cxnLst/>
              <a:rect l="l" t="t" r="r" b="b"/>
              <a:pathLst>
                <a:path w="2111" h="1772" extrusionOk="0">
                  <a:moveTo>
                    <a:pt x="207" y="64"/>
                  </a:moveTo>
                  <a:cubicBezTo>
                    <a:pt x="216" y="68"/>
                    <a:pt x="226" y="73"/>
                    <a:pt x="235" y="80"/>
                  </a:cubicBezTo>
                  <a:lnTo>
                    <a:pt x="1920" y="1233"/>
                  </a:lnTo>
                  <a:cubicBezTo>
                    <a:pt x="2031" y="1311"/>
                    <a:pt x="2111" y="1462"/>
                    <a:pt x="2109" y="1584"/>
                  </a:cubicBezTo>
                  <a:lnTo>
                    <a:pt x="2109" y="1607"/>
                  </a:lnTo>
                  <a:cubicBezTo>
                    <a:pt x="2098" y="1728"/>
                    <a:pt x="2005" y="1771"/>
                    <a:pt x="1900" y="1710"/>
                  </a:cubicBezTo>
                  <a:lnTo>
                    <a:pt x="1877" y="1692"/>
                  </a:lnTo>
                  <a:lnTo>
                    <a:pt x="191" y="539"/>
                  </a:lnTo>
                  <a:cubicBezTo>
                    <a:pt x="81" y="466"/>
                    <a:pt x="0" y="310"/>
                    <a:pt x="2" y="188"/>
                  </a:cubicBezTo>
                  <a:lnTo>
                    <a:pt x="2" y="165"/>
                  </a:lnTo>
                  <a:cubicBezTo>
                    <a:pt x="12" y="47"/>
                    <a:pt x="98" y="1"/>
                    <a:pt x="207" y="6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3"/>
            <p:cNvSpPr/>
            <p:nvPr/>
          </p:nvSpPr>
          <p:spPr>
            <a:xfrm>
              <a:off x="3456475" y="2267200"/>
              <a:ext cx="14875" cy="66150"/>
            </a:xfrm>
            <a:custGeom>
              <a:avLst/>
              <a:gdLst/>
              <a:ahLst/>
              <a:cxnLst/>
              <a:rect l="l" t="t" r="r" b="b"/>
              <a:pathLst>
                <a:path w="595" h="2646" extrusionOk="0">
                  <a:moveTo>
                    <a:pt x="214" y="61"/>
                  </a:moveTo>
                  <a:cubicBezTo>
                    <a:pt x="322" y="123"/>
                    <a:pt x="414" y="268"/>
                    <a:pt x="424" y="398"/>
                  </a:cubicBezTo>
                  <a:lnTo>
                    <a:pt x="594" y="2437"/>
                  </a:lnTo>
                  <a:lnTo>
                    <a:pt x="594" y="2464"/>
                  </a:lnTo>
                  <a:cubicBezTo>
                    <a:pt x="594" y="2586"/>
                    <a:pt x="513" y="2645"/>
                    <a:pt x="402" y="2595"/>
                  </a:cubicBezTo>
                  <a:lnTo>
                    <a:pt x="380" y="2585"/>
                  </a:lnTo>
                  <a:cubicBezTo>
                    <a:pt x="272" y="2524"/>
                    <a:pt x="182" y="2375"/>
                    <a:pt x="170" y="2245"/>
                  </a:cubicBezTo>
                  <a:lnTo>
                    <a:pt x="5" y="208"/>
                  </a:lnTo>
                  <a:lnTo>
                    <a:pt x="0" y="181"/>
                  </a:lnTo>
                  <a:cubicBezTo>
                    <a:pt x="0" y="58"/>
                    <a:pt x="85" y="1"/>
                    <a:pt x="193" y="49"/>
                  </a:cubicBezTo>
                  <a:cubicBezTo>
                    <a:pt x="200" y="52"/>
                    <a:pt x="207" y="56"/>
                    <a:pt x="214" y="6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a:off x="3324050" y="2337450"/>
              <a:ext cx="324400" cy="470800"/>
            </a:xfrm>
            <a:custGeom>
              <a:avLst/>
              <a:gdLst/>
              <a:ahLst/>
              <a:cxnLst/>
              <a:rect l="l" t="t" r="r" b="b"/>
              <a:pathLst>
                <a:path w="12976" h="18832" extrusionOk="0">
                  <a:moveTo>
                    <a:pt x="5947" y="1591"/>
                  </a:moveTo>
                  <a:lnTo>
                    <a:pt x="5943" y="2840"/>
                  </a:lnTo>
                  <a:cubicBezTo>
                    <a:pt x="3230" y="1598"/>
                    <a:pt x="1106" y="3010"/>
                    <a:pt x="1096" y="6215"/>
                  </a:cubicBezTo>
                  <a:cubicBezTo>
                    <a:pt x="1086" y="9634"/>
                    <a:pt x="3494" y="13802"/>
                    <a:pt x="6468" y="15520"/>
                  </a:cubicBezTo>
                  <a:cubicBezTo>
                    <a:pt x="9449" y="17240"/>
                    <a:pt x="11867" y="15857"/>
                    <a:pt x="11877" y="12439"/>
                  </a:cubicBezTo>
                  <a:cubicBezTo>
                    <a:pt x="11885" y="9283"/>
                    <a:pt x="9844" y="5500"/>
                    <a:pt x="7195" y="3581"/>
                  </a:cubicBezTo>
                  <a:lnTo>
                    <a:pt x="7197" y="2322"/>
                  </a:lnTo>
                  <a:cubicBezTo>
                    <a:pt x="10451" y="4600"/>
                    <a:pt x="12975" y="9222"/>
                    <a:pt x="12964" y="13066"/>
                  </a:cubicBezTo>
                  <a:cubicBezTo>
                    <a:pt x="12952" y="17174"/>
                    <a:pt x="10044" y="18832"/>
                    <a:pt x="6465" y="16766"/>
                  </a:cubicBezTo>
                  <a:cubicBezTo>
                    <a:pt x="2891" y="14701"/>
                    <a:pt x="0" y="9696"/>
                    <a:pt x="13" y="5589"/>
                  </a:cubicBezTo>
                  <a:cubicBezTo>
                    <a:pt x="24" y="1697"/>
                    <a:pt x="2631" y="1"/>
                    <a:pt x="5947" y="1591"/>
                  </a:cubicBezTo>
                  <a:close/>
                </a:path>
              </a:pathLst>
            </a:custGeom>
            <a:solidFill>
              <a:srgbClr val="FFFFFF">
                <a:alpha val="3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p:cNvSpPr/>
            <p:nvPr/>
          </p:nvSpPr>
          <p:spPr>
            <a:xfrm>
              <a:off x="3684950" y="2680925"/>
              <a:ext cx="52950" cy="40075"/>
            </a:xfrm>
            <a:custGeom>
              <a:avLst/>
              <a:gdLst/>
              <a:ahLst/>
              <a:cxnLst/>
              <a:rect l="l" t="t" r="r" b="b"/>
              <a:pathLst>
                <a:path w="2118" h="1603" extrusionOk="0">
                  <a:moveTo>
                    <a:pt x="1908" y="1046"/>
                  </a:moveTo>
                  <a:cubicBezTo>
                    <a:pt x="2023" y="1113"/>
                    <a:pt x="2117" y="1277"/>
                    <a:pt x="2117" y="1413"/>
                  </a:cubicBezTo>
                  <a:cubicBezTo>
                    <a:pt x="2117" y="1548"/>
                    <a:pt x="2021" y="1602"/>
                    <a:pt x="1907" y="1537"/>
                  </a:cubicBezTo>
                  <a:lnTo>
                    <a:pt x="209" y="557"/>
                  </a:lnTo>
                  <a:cubicBezTo>
                    <a:pt x="95" y="491"/>
                    <a:pt x="0" y="325"/>
                    <a:pt x="0" y="190"/>
                  </a:cubicBezTo>
                  <a:cubicBezTo>
                    <a:pt x="0" y="55"/>
                    <a:pt x="96" y="1"/>
                    <a:pt x="211" y="6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3"/>
            <p:cNvSpPr/>
            <p:nvPr/>
          </p:nvSpPr>
          <p:spPr>
            <a:xfrm>
              <a:off x="3479750" y="2278875"/>
              <a:ext cx="10750" cy="64500"/>
            </a:xfrm>
            <a:custGeom>
              <a:avLst/>
              <a:gdLst/>
              <a:ahLst/>
              <a:cxnLst/>
              <a:rect l="l" t="t" r="r" b="b"/>
              <a:pathLst>
                <a:path w="430" h="2580" extrusionOk="0">
                  <a:moveTo>
                    <a:pt x="211" y="69"/>
                  </a:moveTo>
                  <a:cubicBezTo>
                    <a:pt x="329" y="137"/>
                    <a:pt x="424" y="302"/>
                    <a:pt x="424" y="434"/>
                  </a:cubicBezTo>
                  <a:lnTo>
                    <a:pt x="430" y="2391"/>
                  </a:lnTo>
                  <a:cubicBezTo>
                    <a:pt x="430" y="2522"/>
                    <a:pt x="338" y="2579"/>
                    <a:pt x="219" y="2515"/>
                  </a:cubicBezTo>
                  <a:cubicBezTo>
                    <a:pt x="101" y="2447"/>
                    <a:pt x="6" y="2283"/>
                    <a:pt x="6" y="2146"/>
                  </a:cubicBezTo>
                  <a:lnTo>
                    <a:pt x="1" y="193"/>
                  </a:lnTo>
                  <a:cubicBezTo>
                    <a:pt x="1" y="58"/>
                    <a:pt x="93" y="1"/>
                    <a:pt x="211" y="6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3"/>
            <p:cNvSpPr/>
            <p:nvPr/>
          </p:nvSpPr>
          <p:spPr>
            <a:xfrm>
              <a:off x="3499050" y="2293225"/>
              <a:ext cx="14400" cy="61925"/>
            </a:xfrm>
            <a:custGeom>
              <a:avLst/>
              <a:gdLst/>
              <a:ahLst/>
              <a:cxnLst/>
              <a:rect l="l" t="t" r="r" b="b"/>
              <a:pathLst>
                <a:path w="576" h="2477" extrusionOk="0">
                  <a:moveTo>
                    <a:pt x="360" y="65"/>
                  </a:moveTo>
                  <a:cubicBezTo>
                    <a:pt x="367" y="69"/>
                    <a:pt x="374" y="73"/>
                    <a:pt x="381" y="79"/>
                  </a:cubicBezTo>
                  <a:cubicBezTo>
                    <a:pt x="491" y="156"/>
                    <a:pt x="575" y="309"/>
                    <a:pt x="575" y="432"/>
                  </a:cubicBezTo>
                  <a:lnTo>
                    <a:pt x="575" y="454"/>
                  </a:lnTo>
                  <a:lnTo>
                    <a:pt x="425" y="2316"/>
                  </a:lnTo>
                  <a:cubicBezTo>
                    <a:pt x="416" y="2439"/>
                    <a:pt x="321" y="2477"/>
                    <a:pt x="214" y="2414"/>
                  </a:cubicBezTo>
                  <a:lnTo>
                    <a:pt x="195" y="2403"/>
                  </a:lnTo>
                  <a:cubicBezTo>
                    <a:pt x="84" y="2330"/>
                    <a:pt x="1" y="2173"/>
                    <a:pt x="1" y="2050"/>
                  </a:cubicBezTo>
                  <a:lnTo>
                    <a:pt x="1" y="2028"/>
                  </a:lnTo>
                  <a:lnTo>
                    <a:pt x="151" y="170"/>
                  </a:lnTo>
                  <a:cubicBezTo>
                    <a:pt x="162" y="48"/>
                    <a:pt x="249" y="1"/>
                    <a:pt x="360" y="6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a:off x="3682175" y="2640400"/>
              <a:ext cx="52525" cy="31050"/>
            </a:xfrm>
            <a:custGeom>
              <a:avLst/>
              <a:gdLst/>
              <a:ahLst/>
              <a:cxnLst/>
              <a:rect l="l" t="t" r="r" b="b"/>
              <a:pathLst>
                <a:path w="2101" h="1242" extrusionOk="0">
                  <a:moveTo>
                    <a:pt x="1888" y="696"/>
                  </a:moveTo>
                  <a:cubicBezTo>
                    <a:pt x="1989" y="755"/>
                    <a:pt x="2079" y="890"/>
                    <a:pt x="2096" y="1017"/>
                  </a:cubicBezTo>
                  <a:lnTo>
                    <a:pt x="2100" y="1064"/>
                  </a:lnTo>
                  <a:cubicBezTo>
                    <a:pt x="2100" y="1177"/>
                    <a:pt x="2026" y="1241"/>
                    <a:pt x="1920" y="1201"/>
                  </a:cubicBezTo>
                  <a:lnTo>
                    <a:pt x="249" y="562"/>
                  </a:lnTo>
                  <a:lnTo>
                    <a:pt x="210" y="544"/>
                  </a:lnTo>
                  <a:cubicBezTo>
                    <a:pt x="111" y="487"/>
                    <a:pt x="20" y="350"/>
                    <a:pt x="1" y="216"/>
                  </a:cubicBezTo>
                  <a:lnTo>
                    <a:pt x="1" y="177"/>
                  </a:lnTo>
                  <a:cubicBezTo>
                    <a:pt x="1" y="63"/>
                    <a:pt x="75" y="0"/>
                    <a:pt x="178" y="38"/>
                  </a:cubicBezTo>
                  <a:lnTo>
                    <a:pt x="1853" y="681"/>
                  </a:lnTo>
                  <a:cubicBezTo>
                    <a:pt x="1865" y="685"/>
                    <a:pt x="1877" y="690"/>
                    <a:pt x="1888" y="69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a:off x="3678150" y="2616625"/>
              <a:ext cx="51550" cy="25750"/>
            </a:xfrm>
            <a:custGeom>
              <a:avLst/>
              <a:gdLst/>
              <a:ahLst/>
              <a:cxnLst/>
              <a:rect l="l" t="t" r="r" b="b"/>
              <a:pathLst>
                <a:path w="2062" h="1030" extrusionOk="0">
                  <a:moveTo>
                    <a:pt x="1853" y="493"/>
                  </a:moveTo>
                  <a:cubicBezTo>
                    <a:pt x="1946" y="546"/>
                    <a:pt x="2033" y="670"/>
                    <a:pt x="2058" y="795"/>
                  </a:cubicBezTo>
                  <a:lnTo>
                    <a:pt x="2062" y="859"/>
                  </a:lnTo>
                  <a:cubicBezTo>
                    <a:pt x="2062" y="968"/>
                    <a:pt x="2001" y="1029"/>
                    <a:pt x="1904" y="1004"/>
                  </a:cubicBezTo>
                  <a:lnTo>
                    <a:pt x="266" y="560"/>
                  </a:lnTo>
                  <a:lnTo>
                    <a:pt x="214" y="537"/>
                  </a:lnTo>
                  <a:cubicBezTo>
                    <a:pt x="119" y="483"/>
                    <a:pt x="35" y="363"/>
                    <a:pt x="9" y="239"/>
                  </a:cubicBezTo>
                  <a:lnTo>
                    <a:pt x="0" y="169"/>
                  </a:lnTo>
                  <a:cubicBezTo>
                    <a:pt x="0" y="65"/>
                    <a:pt x="66" y="1"/>
                    <a:pt x="162" y="30"/>
                  </a:cubicBezTo>
                  <a:lnTo>
                    <a:pt x="1800" y="471"/>
                  </a:lnTo>
                  <a:cubicBezTo>
                    <a:pt x="1818" y="476"/>
                    <a:pt x="1836" y="483"/>
                    <a:pt x="1853" y="49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a:off x="3536800" y="2329475"/>
              <a:ext cx="22225" cy="55025"/>
            </a:xfrm>
            <a:custGeom>
              <a:avLst/>
              <a:gdLst/>
              <a:ahLst/>
              <a:cxnLst/>
              <a:rect l="l" t="t" r="r" b="b"/>
              <a:pathLst>
                <a:path w="889" h="2201" extrusionOk="0">
                  <a:moveTo>
                    <a:pt x="676" y="52"/>
                  </a:moveTo>
                  <a:cubicBezTo>
                    <a:pt x="696" y="63"/>
                    <a:pt x="714" y="77"/>
                    <a:pt x="732" y="93"/>
                  </a:cubicBezTo>
                  <a:cubicBezTo>
                    <a:pt x="827" y="179"/>
                    <a:pt x="888" y="310"/>
                    <a:pt x="887" y="416"/>
                  </a:cubicBezTo>
                  <a:lnTo>
                    <a:pt x="880" y="477"/>
                  </a:lnTo>
                  <a:lnTo>
                    <a:pt x="416" y="2089"/>
                  </a:lnTo>
                  <a:cubicBezTo>
                    <a:pt x="389" y="2178"/>
                    <a:pt x="306" y="2200"/>
                    <a:pt x="209" y="2145"/>
                  </a:cubicBezTo>
                  <a:lnTo>
                    <a:pt x="152" y="2103"/>
                  </a:lnTo>
                  <a:cubicBezTo>
                    <a:pt x="62" y="2025"/>
                    <a:pt x="0" y="1888"/>
                    <a:pt x="0" y="1784"/>
                  </a:cubicBezTo>
                  <a:lnTo>
                    <a:pt x="9" y="1722"/>
                  </a:lnTo>
                  <a:lnTo>
                    <a:pt x="472" y="109"/>
                  </a:lnTo>
                  <a:cubicBezTo>
                    <a:pt x="498" y="19"/>
                    <a:pt x="584" y="1"/>
                    <a:pt x="676" y="5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3"/>
            <p:cNvSpPr/>
            <p:nvPr/>
          </p:nvSpPr>
          <p:spPr>
            <a:xfrm>
              <a:off x="3125350" y="2083000"/>
              <a:ext cx="720475" cy="1010775"/>
            </a:xfrm>
            <a:custGeom>
              <a:avLst/>
              <a:gdLst/>
              <a:ahLst/>
              <a:cxnLst/>
              <a:rect l="l" t="t" r="r" b="b"/>
              <a:pathLst>
                <a:path w="28819" h="40431" extrusionOk="0">
                  <a:moveTo>
                    <a:pt x="27800" y="29004"/>
                  </a:moveTo>
                  <a:lnTo>
                    <a:pt x="28818" y="29592"/>
                  </a:lnTo>
                  <a:cubicBezTo>
                    <a:pt x="28028" y="37482"/>
                    <a:pt x="21871" y="40430"/>
                    <a:pt x="14418" y="36126"/>
                  </a:cubicBezTo>
                  <a:cubicBezTo>
                    <a:pt x="6442" y="31520"/>
                    <a:pt x="0" y="20364"/>
                    <a:pt x="27" y="11199"/>
                  </a:cubicBezTo>
                  <a:cubicBezTo>
                    <a:pt x="48" y="3831"/>
                    <a:pt x="4242" y="0"/>
                    <a:pt x="10031" y="1174"/>
                  </a:cubicBezTo>
                  <a:lnTo>
                    <a:pt x="10028" y="2353"/>
                  </a:lnTo>
                  <a:cubicBezTo>
                    <a:pt x="4783" y="1444"/>
                    <a:pt x="1000" y="5014"/>
                    <a:pt x="980" y="11750"/>
                  </a:cubicBezTo>
                  <a:cubicBezTo>
                    <a:pt x="956" y="20275"/>
                    <a:pt x="6971" y="30699"/>
                    <a:pt x="14391" y="34983"/>
                  </a:cubicBezTo>
                  <a:cubicBezTo>
                    <a:pt x="21294" y="38968"/>
                    <a:pt x="27013" y="36260"/>
                    <a:pt x="27800" y="29004"/>
                  </a:cubicBezTo>
                  <a:close/>
                </a:path>
              </a:pathLst>
            </a:custGeom>
            <a:solidFill>
              <a:srgbClr val="FFFFFF">
                <a:alpha val="3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3"/>
            <p:cNvSpPr/>
            <p:nvPr/>
          </p:nvSpPr>
          <p:spPr>
            <a:xfrm>
              <a:off x="3672400" y="2592625"/>
              <a:ext cx="50400" cy="19950"/>
            </a:xfrm>
            <a:custGeom>
              <a:avLst/>
              <a:gdLst/>
              <a:ahLst/>
              <a:cxnLst/>
              <a:rect l="l" t="t" r="r" b="b"/>
              <a:pathLst>
                <a:path w="2016" h="798" extrusionOk="0">
                  <a:moveTo>
                    <a:pt x="1805" y="275"/>
                  </a:moveTo>
                  <a:cubicBezTo>
                    <a:pt x="1892" y="325"/>
                    <a:pt x="1973" y="432"/>
                    <a:pt x="2005" y="547"/>
                  </a:cubicBezTo>
                  <a:lnTo>
                    <a:pt x="2016" y="642"/>
                  </a:lnTo>
                  <a:cubicBezTo>
                    <a:pt x="2016" y="738"/>
                    <a:pt x="1963" y="798"/>
                    <a:pt x="1878" y="789"/>
                  </a:cubicBezTo>
                  <a:lnTo>
                    <a:pt x="286" y="551"/>
                  </a:lnTo>
                  <a:lnTo>
                    <a:pt x="214" y="526"/>
                  </a:lnTo>
                  <a:cubicBezTo>
                    <a:pt x="126" y="476"/>
                    <a:pt x="45" y="368"/>
                    <a:pt x="16" y="254"/>
                  </a:cubicBezTo>
                  <a:lnTo>
                    <a:pt x="0" y="158"/>
                  </a:lnTo>
                  <a:cubicBezTo>
                    <a:pt x="0" y="62"/>
                    <a:pt x="55" y="0"/>
                    <a:pt x="142" y="11"/>
                  </a:cubicBezTo>
                  <a:lnTo>
                    <a:pt x="1732" y="247"/>
                  </a:lnTo>
                  <a:cubicBezTo>
                    <a:pt x="1758" y="253"/>
                    <a:pt x="1783" y="261"/>
                    <a:pt x="1805" y="27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3"/>
            <p:cNvSpPr/>
            <p:nvPr/>
          </p:nvSpPr>
          <p:spPr>
            <a:xfrm>
              <a:off x="3555000" y="2350575"/>
              <a:ext cx="25900" cy="51350"/>
            </a:xfrm>
            <a:custGeom>
              <a:avLst/>
              <a:gdLst/>
              <a:ahLst/>
              <a:cxnLst/>
              <a:rect l="l" t="t" r="r" b="b"/>
              <a:pathLst>
                <a:path w="1036" h="2054" extrusionOk="0">
                  <a:moveTo>
                    <a:pt x="824" y="49"/>
                  </a:moveTo>
                  <a:cubicBezTo>
                    <a:pt x="852" y="66"/>
                    <a:pt x="877" y="85"/>
                    <a:pt x="899" y="109"/>
                  </a:cubicBezTo>
                  <a:cubicBezTo>
                    <a:pt x="983" y="192"/>
                    <a:pt x="1036" y="319"/>
                    <a:pt x="1036" y="417"/>
                  </a:cubicBezTo>
                  <a:lnTo>
                    <a:pt x="1020" y="495"/>
                  </a:lnTo>
                  <a:lnTo>
                    <a:pt x="408" y="1960"/>
                  </a:lnTo>
                  <a:cubicBezTo>
                    <a:pt x="378" y="2038"/>
                    <a:pt x="297" y="2053"/>
                    <a:pt x="209" y="2003"/>
                  </a:cubicBezTo>
                  <a:lnTo>
                    <a:pt x="138" y="1943"/>
                  </a:lnTo>
                  <a:cubicBezTo>
                    <a:pt x="50" y="1858"/>
                    <a:pt x="0" y="1737"/>
                    <a:pt x="0" y="1637"/>
                  </a:cubicBezTo>
                  <a:lnTo>
                    <a:pt x="13" y="1556"/>
                  </a:lnTo>
                  <a:lnTo>
                    <a:pt x="316" y="827"/>
                  </a:lnTo>
                  <a:lnTo>
                    <a:pt x="625" y="91"/>
                  </a:lnTo>
                  <a:cubicBezTo>
                    <a:pt x="657" y="11"/>
                    <a:pt x="739" y="0"/>
                    <a:pt x="824" y="4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3"/>
            <p:cNvSpPr/>
            <p:nvPr/>
          </p:nvSpPr>
          <p:spPr>
            <a:xfrm>
              <a:off x="3664925" y="2568100"/>
              <a:ext cx="48925" cy="14625"/>
            </a:xfrm>
            <a:custGeom>
              <a:avLst/>
              <a:gdLst/>
              <a:ahLst/>
              <a:cxnLst/>
              <a:rect l="l" t="t" r="r" b="b"/>
              <a:pathLst>
                <a:path w="1957" h="585" extrusionOk="0">
                  <a:moveTo>
                    <a:pt x="1742" y="64"/>
                  </a:moveTo>
                  <a:cubicBezTo>
                    <a:pt x="1821" y="112"/>
                    <a:pt x="1897" y="206"/>
                    <a:pt x="1933" y="312"/>
                  </a:cubicBezTo>
                  <a:lnTo>
                    <a:pt x="1957" y="431"/>
                  </a:lnTo>
                  <a:cubicBezTo>
                    <a:pt x="1957" y="523"/>
                    <a:pt x="1909" y="584"/>
                    <a:pt x="1834" y="584"/>
                  </a:cubicBezTo>
                  <a:lnTo>
                    <a:pt x="306" y="549"/>
                  </a:lnTo>
                  <a:lnTo>
                    <a:pt x="214" y="519"/>
                  </a:lnTo>
                  <a:cubicBezTo>
                    <a:pt x="135" y="473"/>
                    <a:pt x="62" y="382"/>
                    <a:pt x="23" y="272"/>
                  </a:cubicBezTo>
                  <a:lnTo>
                    <a:pt x="1" y="153"/>
                  </a:lnTo>
                  <a:cubicBezTo>
                    <a:pt x="1" y="61"/>
                    <a:pt x="47" y="0"/>
                    <a:pt x="124" y="6"/>
                  </a:cubicBezTo>
                  <a:lnTo>
                    <a:pt x="1651" y="36"/>
                  </a:lnTo>
                  <a:cubicBezTo>
                    <a:pt x="1683" y="38"/>
                    <a:pt x="1714" y="47"/>
                    <a:pt x="1742" y="6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3"/>
            <p:cNvSpPr/>
            <p:nvPr/>
          </p:nvSpPr>
          <p:spPr>
            <a:xfrm>
              <a:off x="3655800" y="2539225"/>
              <a:ext cx="46925" cy="17950"/>
            </a:xfrm>
            <a:custGeom>
              <a:avLst/>
              <a:gdLst/>
              <a:ahLst/>
              <a:cxnLst/>
              <a:rect l="l" t="t" r="r" b="b"/>
              <a:pathLst>
                <a:path w="1877" h="718" extrusionOk="0">
                  <a:moveTo>
                    <a:pt x="1668" y="31"/>
                  </a:moveTo>
                  <a:cubicBezTo>
                    <a:pt x="1738" y="72"/>
                    <a:pt x="1807" y="153"/>
                    <a:pt x="1846" y="250"/>
                  </a:cubicBezTo>
                  <a:lnTo>
                    <a:pt x="1877" y="395"/>
                  </a:lnTo>
                  <a:cubicBezTo>
                    <a:pt x="1877" y="478"/>
                    <a:pt x="1838" y="535"/>
                    <a:pt x="1772" y="546"/>
                  </a:cubicBezTo>
                  <a:lnTo>
                    <a:pt x="320" y="717"/>
                  </a:lnTo>
                  <a:lnTo>
                    <a:pt x="210" y="688"/>
                  </a:lnTo>
                  <a:cubicBezTo>
                    <a:pt x="140" y="649"/>
                    <a:pt x="69" y="563"/>
                    <a:pt x="30" y="466"/>
                  </a:cubicBezTo>
                  <a:lnTo>
                    <a:pt x="1" y="321"/>
                  </a:lnTo>
                  <a:cubicBezTo>
                    <a:pt x="1" y="238"/>
                    <a:pt x="36" y="179"/>
                    <a:pt x="104" y="175"/>
                  </a:cubicBezTo>
                  <a:lnTo>
                    <a:pt x="1556" y="4"/>
                  </a:lnTo>
                  <a:cubicBezTo>
                    <a:pt x="1595" y="1"/>
                    <a:pt x="1634" y="11"/>
                    <a:pt x="1668" y="3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3"/>
            <p:cNvSpPr/>
            <p:nvPr/>
          </p:nvSpPr>
          <p:spPr>
            <a:xfrm>
              <a:off x="3589200" y="2398475"/>
              <a:ext cx="33150" cy="42725"/>
            </a:xfrm>
            <a:custGeom>
              <a:avLst/>
              <a:gdLst/>
              <a:ahLst/>
              <a:cxnLst/>
              <a:rect l="l" t="t" r="r" b="b"/>
              <a:pathLst>
                <a:path w="1326" h="1709" extrusionOk="0">
                  <a:moveTo>
                    <a:pt x="1116" y="41"/>
                  </a:moveTo>
                  <a:cubicBezTo>
                    <a:pt x="1159" y="68"/>
                    <a:pt x="1197" y="101"/>
                    <a:pt x="1226" y="141"/>
                  </a:cubicBezTo>
                  <a:cubicBezTo>
                    <a:pt x="1292" y="227"/>
                    <a:pt x="1325" y="325"/>
                    <a:pt x="1325" y="409"/>
                  </a:cubicBezTo>
                  <a:cubicBezTo>
                    <a:pt x="1325" y="452"/>
                    <a:pt x="1317" y="493"/>
                    <a:pt x="1294" y="519"/>
                  </a:cubicBezTo>
                  <a:lnTo>
                    <a:pt x="390" y="1655"/>
                  </a:lnTo>
                  <a:cubicBezTo>
                    <a:pt x="351" y="1708"/>
                    <a:pt x="282" y="1708"/>
                    <a:pt x="210" y="1666"/>
                  </a:cubicBezTo>
                  <a:cubicBezTo>
                    <a:pt x="167" y="1640"/>
                    <a:pt x="129" y="1605"/>
                    <a:pt x="98" y="1563"/>
                  </a:cubicBezTo>
                  <a:cubicBezTo>
                    <a:pt x="39" y="1488"/>
                    <a:pt x="4" y="1396"/>
                    <a:pt x="1" y="1300"/>
                  </a:cubicBezTo>
                  <a:cubicBezTo>
                    <a:pt x="1" y="1255"/>
                    <a:pt x="8" y="1216"/>
                    <a:pt x="32" y="1190"/>
                  </a:cubicBezTo>
                  <a:lnTo>
                    <a:pt x="936" y="54"/>
                  </a:lnTo>
                  <a:cubicBezTo>
                    <a:pt x="975" y="2"/>
                    <a:pt x="1045" y="1"/>
                    <a:pt x="1116" y="4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a:off x="3645200" y="2509500"/>
              <a:ext cx="44650" cy="23300"/>
            </a:xfrm>
            <a:custGeom>
              <a:avLst/>
              <a:gdLst/>
              <a:ahLst/>
              <a:cxnLst/>
              <a:rect l="l" t="t" r="r" b="b"/>
              <a:pathLst>
                <a:path w="1786" h="932" extrusionOk="0">
                  <a:moveTo>
                    <a:pt x="1578" y="34"/>
                  </a:moveTo>
                  <a:cubicBezTo>
                    <a:pt x="1612" y="55"/>
                    <a:pt x="1644" y="82"/>
                    <a:pt x="1671" y="114"/>
                  </a:cubicBezTo>
                  <a:cubicBezTo>
                    <a:pt x="1743" y="199"/>
                    <a:pt x="1785" y="306"/>
                    <a:pt x="1785" y="398"/>
                  </a:cubicBezTo>
                  <a:cubicBezTo>
                    <a:pt x="1785" y="482"/>
                    <a:pt x="1755" y="535"/>
                    <a:pt x="1700" y="551"/>
                  </a:cubicBezTo>
                  <a:lnTo>
                    <a:pt x="347" y="921"/>
                  </a:lnTo>
                  <a:lnTo>
                    <a:pt x="342" y="922"/>
                  </a:lnTo>
                  <a:lnTo>
                    <a:pt x="340" y="925"/>
                  </a:lnTo>
                  <a:cubicBezTo>
                    <a:pt x="294" y="932"/>
                    <a:pt x="248" y="922"/>
                    <a:pt x="210" y="898"/>
                  </a:cubicBezTo>
                  <a:cubicBezTo>
                    <a:pt x="136" y="852"/>
                    <a:pt x="78" y="784"/>
                    <a:pt x="41" y="705"/>
                  </a:cubicBezTo>
                  <a:cubicBezTo>
                    <a:pt x="15" y="652"/>
                    <a:pt x="1" y="592"/>
                    <a:pt x="1" y="532"/>
                  </a:cubicBezTo>
                  <a:cubicBezTo>
                    <a:pt x="1" y="457"/>
                    <a:pt x="27" y="402"/>
                    <a:pt x="85" y="387"/>
                  </a:cubicBezTo>
                  <a:lnTo>
                    <a:pt x="89" y="386"/>
                  </a:lnTo>
                  <a:lnTo>
                    <a:pt x="96" y="386"/>
                  </a:lnTo>
                  <a:lnTo>
                    <a:pt x="119" y="377"/>
                  </a:lnTo>
                  <a:lnTo>
                    <a:pt x="124" y="374"/>
                  </a:lnTo>
                  <a:lnTo>
                    <a:pt x="135" y="372"/>
                  </a:lnTo>
                  <a:lnTo>
                    <a:pt x="460" y="284"/>
                  </a:lnTo>
                  <a:cubicBezTo>
                    <a:pt x="704" y="218"/>
                    <a:pt x="754" y="203"/>
                    <a:pt x="762" y="203"/>
                  </a:cubicBezTo>
                  <a:lnTo>
                    <a:pt x="949" y="149"/>
                  </a:lnTo>
                  <a:cubicBezTo>
                    <a:pt x="1063" y="114"/>
                    <a:pt x="1225" y="70"/>
                    <a:pt x="1449" y="8"/>
                  </a:cubicBezTo>
                  <a:cubicBezTo>
                    <a:pt x="1494" y="1"/>
                    <a:pt x="1540" y="9"/>
                    <a:pt x="1578" y="3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p:nvPr/>
          </p:nvSpPr>
          <p:spPr>
            <a:xfrm>
              <a:off x="3604900" y="2424625"/>
              <a:ext cx="36475" cy="38200"/>
            </a:xfrm>
            <a:custGeom>
              <a:avLst/>
              <a:gdLst/>
              <a:ahLst/>
              <a:cxnLst/>
              <a:rect l="l" t="t" r="r" b="b"/>
              <a:pathLst>
                <a:path w="1459" h="1528" extrusionOk="0">
                  <a:moveTo>
                    <a:pt x="1248" y="39"/>
                  </a:moveTo>
                  <a:cubicBezTo>
                    <a:pt x="1299" y="70"/>
                    <a:pt x="1343" y="113"/>
                    <a:pt x="1375" y="163"/>
                  </a:cubicBezTo>
                  <a:cubicBezTo>
                    <a:pt x="1425" y="233"/>
                    <a:pt x="1454" y="318"/>
                    <a:pt x="1458" y="404"/>
                  </a:cubicBezTo>
                  <a:cubicBezTo>
                    <a:pt x="1458" y="456"/>
                    <a:pt x="1446" y="503"/>
                    <a:pt x="1415" y="530"/>
                  </a:cubicBezTo>
                  <a:lnTo>
                    <a:pt x="381" y="1486"/>
                  </a:lnTo>
                  <a:cubicBezTo>
                    <a:pt x="339" y="1528"/>
                    <a:pt x="278" y="1524"/>
                    <a:pt x="213" y="1486"/>
                  </a:cubicBezTo>
                  <a:cubicBezTo>
                    <a:pt x="160" y="1455"/>
                    <a:pt x="116" y="1414"/>
                    <a:pt x="84" y="1363"/>
                  </a:cubicBezTo>
                  <a:cubicBezTo>
                    <a:pt x="29" y="1284"/>
                    <a:pt x="0" y="1192"/>
                    <a:pt x="0" y="1122"/>
                  </a:cubicBezTo>
                  <a:cubicBezTo>
                    <a:pt x="0" y="1069"/>
                    <a:pt x="15" y="1025"/>
                    <a:pt x="46" y="1000"/>
                  </a:cubicBezTo>
                  <a:lnTo>
                    <a:pt x="1080" y="43"/>
                  </a:lnTo>
                  <a:cubicBezTo>
                    <a:pt x="1121" y="0"/>
                    <a:pt x="1185" y="3"/>
                    <a:pt x="1248" y="3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a:off x="3633025" y="2480350"/>
              <a:ext cx="42275" cy="28475"/>
            </a:xfrm>
            <a:custGeom>
              <a:avLst/>
              <a:gdLst/>
              <a:ahLst/>
              <a:cxnLst/>
              <a:rect l="l" t="t" r="r" b="b"/>
              <a:pathLst>
                <a:path w="1691" h="1139" extrusionOk="0">
                  <a:moveTo>
                    <a:pt x="1479" y="38"/>
                  </a:moveTo>
                  <a:cubicBezTo>
                    <a:pt x="1605" y="119"/>
                    <a:pt x="1683" y="254"/>
                    <a:pt x="1691" y="403"/>
                  </a:cubicBezTo>
                  <a:cubicBezTo>
                    <a:pt x="1691" y="468"/>
                    <a:pt x="1667" y="521"/>
                    <a:pt x="1621" y="542"/>
                  </a:cubicBezTo>
                  <a:lnTo>
                    <a:pt x="354" y="1119"/>
                  </a:lnTo>
                  <a:cubicBezTo>
                    <a:pt x="312" y="1139"/>
                    <a:pt x="262" y="1129"/>
                    <a:pt x="209" y="1097"/>
                  </a:cubicBezTo>
                  <a:cubicBezTo>
                    <a:pt x="142" y="1057"/>
                    <a:pt x="88" y="998"/>
                    <a:pt x="52" y="928"/>
                  </a:cubicBezTo>
                  <a:cubicBezTo>
                    <a:pt x="20" y="868"/>
                    <a:pt x="3" y="803"/>
                    <a:pt x="0" y="736"/>
                  </a:cubicBezTo>
                  <a:cubicBezTo>
                    <a:pt x="0" y="669"/>
                    <a:pt x="24" y="618"/>
                    <a:pt x="70" y="597"/>
                  </a:cubicBezTo>
                  <a:lnTo>
                    <a:pt x="1335" y="18"/>
                  </a:lnTo>
                  <a:cubicBezTo>
                    <a:pt x="1377" y="0"/>
                    <a:pt x="1427" y="8"/>
                    <a:pt x="1479" y="3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a:off x="3684425" y="2663425"/>
              <a:ext cx="52950" cy="36125"/>
            </a:xfrm>
            <a:custGeom>
              <a:avLst/>
              <a:gdLst/>
              <a:ahLst/>
              <a:cxnLst/>
              <a:rect l="l" t="t" r="r" b="b"/>
              <a:pathLst>
                <a:path w="2118" h="1445" extrusionOk="0">
                  <a:moveTo>
                    <a:pt x="1897" y="889"/>
                  </a:moveTo>
                  <a:cubicBezTo>
                    <a:pt x="2012" y="956"/>
                    <a:pt x="2106" y="1106"/>
                    <a:pt x="2113" y="1243"/>
                  </a:cubicBezTo>
                  <a:lnTo>
                    <a:pt x="2118" y="1262"/>
                  </a:lnTo>
                  <a:cubicBezTo>
                    <a:pt x="2118" y="1389"/>
                    <a:pt x="2030" y="1445"/>
                    <a:pt x="1918" y="1389"/>
                  </a:cubicBezTo>
                  <a:lnTo>
                    <a:pt x="229" y="563"/>
                  </a:lnTo>
                  <a:lnTo>
                    <a:pt x="213" y="554"/>
                  </a:lnTo>
                  <a:cubicBezTo>
                    <a:pt x="103" y="490"/>
                    <a:pt x="7" y="334"/>
                    <a:pt x="0" y="203"/>
                  </a:cubicBezTo>
                  <a:lnTo>
                    <a:pt x="0" y="185"/>
                  </a:lnTo>
                  <a:cubicBezTo>
                    <a:pt x="0" y="58"/>
                    <a:pt x="85" y="1"/>
                    <a:pt x="199" y="58"/>
                  </a:cubicBezTo>
                  <a:lnTo>
                    <a:pt x="1889" y="885"/>
                  </a:ln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a:off x="3159875" y="2134875"/>
              <a:ext cx="649850" cy="906725"/>
            </a:xfrm>
            <a:custGeom>
              <a:avLst/>
              <a:gdLst/>
              <a:ahLst/>
              <a:cxnLst/>
              <a:rect l="l" t="t" r="r" b="b"/>
              <a:pathLst>
                <a:path w="25994" h="36269" extrusionOk="0">
                  <a:moveTo>
                    <a:pt x="1068" y="10522"/>
                  </a:moveTo>
                  <a:cubicBezTo>
                    <a:pt x="1046" y="18150"/>
                    <a:pt x="6407" y="27435"/>
                    <a:pt x="13045" y="31268"/>
                  </a:cubicBezTo>
                  <a:cubicBezTo>
                    <a:pt x="19159" y="34798"/>
                    <a:pt x="24222" y="32460"/>
                    <a:pt x="24995" y="26107"/>
                  </a:cubicBezTo>
                  <a:lnTo>
                    <a:pt x="25993" y="26682"/>
                  </a:lnTo>
                  <a:cubicBezTo>
                    <a:pt x="25209" y="33669"/>
                    <a:pt x="19677" y="36269"/>
                    <a:pt x="13012" y="32420"/>
                  </a:cubicBezTo>
                  <a:cubicBezTo>
                    <a:pt x="5824" y="28270"/>
                    <a:pt x="1" y="18177"/>
                    <a:pt x="23" y="9919"/>
                  </a:cubicBezTo>
                  <a:cubicBezTo>
                    <a:pt x="41" y="3455"/>
                    <a:pt x="3637" y="1"/>
                    <a:pt x="8646" y="795"/>
                  </a:cubicBezTo>
                  <a:lnTo>
                    <a:pt x="8643" y="2061"/>
                  </a:lnTo>
                  <a:cubicBezTo>
                    <a:pt x="4219" y="1551"/>
                    <a:pt x="1084" y="4715"/>
                    <a:pt x="1068" y="10522"/>
                  </a:cubicBezTo>
                  <a:close/>
                </a:path>
              </a:pathLst>
            </a:custGeom>
            <a:solidFill>
              <a:srgbClr val="FFFFFF">
                <a:alpha val="3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a:off x="3577225" y="2263100"/>
              <a:ext cx="233425" cy="458975"/>
            </a:xfrm>
            <a:custGeom>
              <a:avLst/>
              <a:gdLst/>
              <a:ahLst/>
              <a:cxnLst/>
              <a:rect l="l" t="t" r="r" b="b"/>
              <a:pathLst>
                <a:path w="9337" h="18359" extrusionOk="0">
                  <a:moveTo>
                    <a:pt x="5" y="0"/>
                  </a:moveTo>
                  <a:cubicBezTo>
                    <a:pt x="5051" y="4589"/>
                    <a:pt x="8837" y="11878"/>
                    <a:pt x="9337" y="18358"/>
                  </a:cubicBezTo>
                  <a:lnTo>
                    <a:pt x="8345" y="17786"/>
                  </a:lnTo>
                  <a:cubicBezTo>
                    <a:pt x="7857" y="11941"/>
                    <a:pt x="4501" y="5424"/>
                    <a:pt x="0" y="1210"/>
                  </a:cubicBezTo>
                  <a:close/>
                </a:path>
              </a:pathLst>
            </a:custGeom>
            <a:solidFill>
              <a:srgbClr val="FFFFFF">
                <a:alpha val="3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3306900" y="2647450"/>
              <a:ext cx="40550" cy="31375"/>
            </a:xfrm>
            <a:custGeom>
              <a:avLst/>
              <a:gdLst/>
              <a:ahLst/>
              <a:cxnLst/>
              <a:rect l="l" t="t" r="r" b="b"/>
              <a:pathLst>
                <a:path w="1622" h="1255" extrusionOk="0">
                  <a:moveTo>
                    <a:pt x="1414" y="40"/>
                  </a:moveTo>
                  <a:cubicBezTo>
                    <a:pt x="1358" y="8"/>
                    <a:pt x="1303" y="0"/>
                    <a:pt x="1261" y="25"/>
                  </a:cubicBezTo>
                  <a:lnTo>
                    <a:pt x="62" y="715"/>
                  </a:lnTo>
                  <a:cubicBezTo>
                    <a:pt x="20" y="739"/>
                    <a:pt x="1" y="789"/>
                    <a:pt x="1" y="852"/>
                  </a:cubicBezTo>
                  <a:cubicBezTo>
                    <a:pt x="6" y="999"/>
                    <a:pt x="84" y="1136"/>
                    <a:pt x="210" y="1217"/>
                  </a:cubicBezTo>
                  <a:cubicBezTo>
                    <a:pt x="267" y="1250"/>
                    <a:pt x="321" y="1255"/>
                    <a:pt x="363" y="1235"/>
                  </a:cubicBezTo>
                  <a:lnTo>
                    <a:pt x="1560" y="538"/>
                  </a:lnTo>
                  <a:cubicBezTo>
                    <a:pt x="1602" y="514"/>
                    <a:pt x="1622" y="464"/>
                    <a:pt x="1622" y="403"/>
                  </a:cubicBezTo>
                  <a:cubicBezTo>
                    <a:pt x="1618" y="254"/>
                    <a:pt x="1539" y="117"/>
                    <a:pt x="1413" y="3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3277375" y="2599475"/>
              <a:ext cx="45475" cy="21325"/>
            </a:xfrm>
            <a:custGeom>
              <a:avLst/>
              <a:gdLst/>
              <a:ahLst/>
              <a:cxnLst/>
              <a:rect l="l" t="t" r="r" b="b"/>
              <a:pathLst>
                <a:path w="1819" h="853" extrusionOk="0">
                  <a:moveTo>
                    <a:pt x="1610" y="34"/>
                  </a:moveTo>
                  <a:cubicBezTo>
                    <a:pt x="1678" y="72"/>
                    <a:pt x="1743" y="146"/>
                    <a:pt x="1785" y="239"/>
                  </a:cubicBezTo>
                  <a:cubicBezTo>
                    <a:pt x="1806" y="289"/>
                    <a:pt x="1819" y="344"/>
                    <a:pt x="1819" y="400"/>
                  </a:cubicBezTo>
                  <a:cubicBezTo>
                    <a:pt x="1819" y="473"/>
                    <a:pt x="1788" y="535"/>
                    <a:pt x="1727" y="547"/>
                  </a:cubicBezTo>
                  <a:lnTo>
                    <a:pt x="331" y="848"/>
                  </a:lnTo>
                  <a:cubicBezTo>
                    <a:pt x="289" y="853"/>
                    <a:pt x="246" y="843"/>
                    <a:pt x="210" y="822"/>
                  </a:cubicBezTo>
                  <a:cubicBezTo>
                    <a:pt x="144" y="784"/>
                    <a:pt x="76" y="705"/>
                    <a:pt x="39" y="617"/>
                  </a:cubicBezTo>
                  <a:cubicBezTo>
                    <a:pt x="13" y="567"/>
                    <a:pt x="1" y="511"/>
                    <a:pt x="1" y="455"/>
                  </a:cubicBezTo>
                  <a:cubicBezTo>
                    <a:pt x="1" y="380"/>
                    <a:pt x="32" y="319"/>
                    <a:pt x="93" y="306"/>
                  </a:cubicBezTo>
                  <a:lnTo>
                    <a:pt x="1488" y="5"/>
                  </a:lnTo>
                  <a:cubicBezTo>
                    <a:pt x="1530" y="1"/>
                    <a:pt x="1573" y="11"/>
                    <a:pt x="1610" y="3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3404825" y="2750700"/>
              <a:ext cx="23650" cy="53675"/>
            </a:xfrm>
            <a:custGeom>
              <a:avLst/>
              <a:gdLst/>
              <a:ahLst/>
              <a:cxnLst/>
              <a:rect l="l" t="t" r="r" b="b"/>
              <a:pathLst>
                <a:path w="946" h="2147" extrusionOk="0">
                  <a:moveTo>
                    <a:pt x="734" y="52"/>
                  </a:moveTo>
                  <a:cubicBezTo>
                    <a:pt x="757" y="66"/>
                    <a:pt x="781" y="84"/>
                    <a:pt x="801" y="103"/>
                  </a:cubicBezTo>
                  <a:cubicBezTo>
                    <a:pt x="888" y="186"/>
                    <a:pt x="946" y="315"/>
                    <a:pt x="946" y="420"/>
                  </a:cubicBezTo>
                  <a:lnTo>
                    <a:pt x="937" y="485"/>
                  </a:lnTo>
                  <a:lnTo>
                    <a:pt x="413" y="2045"/>
                  </a:lnTo>
                  <a:cubicBezTo>
                    <a:pt x="387" y="2130"/>
                    <a:pt x="302" y="2147"/>
                    <a:pt x="211" y="2094"/>
                  </a:cubicBezTo>
                  <a:lnTo>
                    <a:pt x="146" y="2048"/>
                  </a:lnTo>
                  <a:cubicBezTo>
                    <a:pt x="59" y="1963"/>
                    <a:pt x="1" y="1833"/>
                    <a:pt x="2" y="1733"/>
                  </a:cubicBezTo>
                  <a:lnTo>
                    <a:pt x="9" y="1663"/>
                  </a:lnTo>
                  <a:lnTo>
                    <a:pt x="533" y="108"/>
                  </a:lnTo>
                  <a:cubicBezTo>
                    <a:pt x="561" y="18"/>
                    <a:pt x="645" y="0"/>
                    <a:pt x="734" y="5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a:off x="3246675" y="2517550"/>
              <a:ext cx="50975" cy="22300"/>
            </a:xfrm>
            <a:custGeom>
              <a:avLst/>
              <a:gdLst/>
              <a:ahLst/>
              <a:cxnLst/>
              <a:rect l="l" t="t" r="r" b="b"/>
              <a:pathLst>
                <a:path w="2039" h="892" extrusionOk="0">
                  <a:moveTo>
                    <a:pt x="1826" y="360"/>
                  </a:moveTo>
                  <a:cubicBezTo>
                    <a:pt x="1915" y="412"/>
                    <a:pt x="1997" y="522"/>
                    <a:pt x="2028" y="646"/>
                  </a:cubicBezTo>
                  <a:lnTo>
                    <a:pt x="2039" y="727"/>
                  </a:lnTo>
                  <a:cubicBezTo>
                    <a:pt x="2039" y="829"/>
                    <a:pt x="1982" y="892"/>
                    <a:pt x="1894" y="876"/>
                  </a:cubicBezTo>
                  <a:lnTo>
                    <a:pt x="282" y="560"/>
                  </a:lnTo>
                  <a:lnTo>
                    <a:pt x="213" y="533"/>
                  </a:lnTo>
                  <a:cubicBezTo>
                    <a:pt x="126" y="483"/>
                    <a:pt x="41" y="369"/>
                    <a:pt x="12" y="250"/>
                  </a:cubicBezTo>
                  <a:lnTo>
                    <a:pt x="1" y="165"/>
                  </a:lnTo>
                  <a:cubicBezTo>
                    <a:pt x="1" y="64"/>
                    <a:pt x="58" y="1"/>
                    <a:pt x="150" y="19"/>
                  </a:cubicBezTo>
                  <a:lnTo>
                    <a:pt x="1761" y="334"/>
                  </a:lnTo>
                  <a:cubicBezTo>
                    <a:pt x="1784" y="340"/>
                    <a:pt x="1806" y="348"/>
                    <a:pt x="1826" y="36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a:off x="3240550" y="2488000"/>
              <a:ext cx="51950" cy="27875"/>
            </a:xfrm>
            <a:custGeom>
              <a:avLst/>
              <a:gdLst/>
              <a:ahLst/>
              <a:cxnLst/>
              <a:rect l="l" t="t" r="r" b="b"/>
              <a:pathLst>
                <a:path w="2078" h="1115" extrusionOk="0">
                  <a:moveTo>
                    <a:pt x="1873" y="578"/>
                  </a:moveTo>
                  <a:cubicBezTo>
                    <a:pt x="1967" y="634"/>
                    <a:pt x="2051" y="759"/>
                    <a:pt x="2073" y="883"/>
                  </a:cubicBezTo>
                  <a:lnTo>
                    <a:pt x="2077" y="942"/>
                  </a:lnTo>
                  <a:cubicBezTo>
                    <a:pt x="2077" y="1052"/>
                    <a:pt x="2012" y="1114"/>
                    <a:pt x="1913" y="1084"/>
                  </a:cubicBezTo>
                  <a:lnTo>
                    <a:pt x="260" y="565"/>
                  </a:lnTo>
                  <a:lnTo>
                    <a:pt x="211" y="540"/>
                  </a:lnTo>
                  <a:cubicBezTo>
                    <a:pt x="115" y="486"/>
                    <a:pt x="27" y="360"/>
                    <a:pt x="5" y="234"/>
                  </a:cubicBezTo>
                  <a:lnTo>
                    <a:pt x="1" y="178"/>
                  </a:lnTo>
                  <a:cubicBezTo>
                    <a:pt x="1" y="63"/>
                    <a:pt x="66" y="1"/>
                    <a:pt x="166" y="31"/>
                  </a:cubicBezTo>
                  <a:lnTo>
                    <a:pt x="1818" y="556"/>
                  </a:lnTo>
                  <a:cubicBezTo>
                    <a:pt x="1838" y="561"/>
                    <a:pt x="1856" y="568"/>
                    <a:pt x="1873" y="57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a:off x="3235050" y="2405200"/>
              <a:ext cx="52875" cy="42475"/>
            </a:xfrm>
            <a:custGeom>
              <a:avLst/>
              <a:gdLst/>
              <a:ahLst/>
              <a:cxnLst/>
              <a:rect l="l" t="t" r="r" b="b"/>
              <a:pathLst>
                <a:path w="2115" h="1699" extrusionOk="0">
                  <a:moveTo>
                    <a:pt x="219" y="65"/>
                  </a:moveTo>
                  <a:lnTo>
                    <a:pt x="226" y="69"/>
                  </a:lnTo>
                  <a:lnTo>
                    <a:pt x="1917" y="1155"/>
                  </a:lnTo>
                  <a:cubicBezTo>
                    <a:pt x="2031" y="1229"/>
                    <a:pt x="2115" y="1382"/>
                    <a:pt x="2113" y="1515"/>
                  </a:cubicBezTo>
                  <a:lnTo>
                    <a:pt x="2113" y="1527"/>
                  </a:lnTo>
                  <a:cubicBezTo>
                    <a:pt x="2109" y="1653"/>
                    <a:pt x="2015" y="1699"/>
                    <a:pt x="1903" y="1634"/>
                  </a:cubicBezTo>
                  <a:lnTo>
                    <a:pt x="1892" y="1627"/>
                  </a:lnTo>
                  <a:lnTo>
                    <a:pt x="198" y="540"/>
                  </a:lnTo>
                  <a:cubicBezTo>
                    <a:pt x="88" y="468"/>
                    <a:pt x="0" y="307"/>
                    <a:pt x="0" y="181"/>
                  </a:cubicBezTo>
                  <a:lnTo>
                    <a:pt x="0" y="167"/>
                  </a:lnTo>
                  <a:cubicBezTo>
                    <a:pt x="9" y="38"/>
                    <a:pt x="108" y="1"/>
                    <a:pt x="219" y="6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3237425" y="2380075"/>
              <a:ext cx="52525" cy="46700"/>
            </a:xfrm>
            <a:custGeom>
              <a:avLst/>
              <a:gdLst/>
              <a:ahLst/>
              <a:cxnLst/>
              <a:rect l="l" t="t" r="r" b="b"/>
              <a:pathLst>
                <a:path w="2101" h="1868" extrusionOk="0">
                  <a:moveTo>
                    <a:pt x="211" y="59"/>
                  </a:moveTo>
                  <a:cubicBezTo>
                    <a:pt x="223" y="66"/>
                    <a:pt x="234" y="73"/>
                    <a:pt x="245" y="82"/>
                  </a:cubicBezTo>
                  <a:lnTo>
                    <a:pt x="1922" y="1344"/>
                  </a:lnTo>
                  <a:cubicBezTo>
                    <a:pt x="2030" y="1424"/>
                    <a:pt x="2101" y="1570"/>
                    <a:pt x="2101" y="1689"/>
                  </a:cubicBezTo>
                  <a:lnTo>
                    <a:pt x="2101" y="1724"/>
                  </a:lnTo>
                  <a:cubicBezTo>
                    <a:pt x="2085" y="1834"/>
                    <a:pt x="1993" y="1867"/>
                    <a:pt x="1890" y="1809"/>
                  </a:cubicBezTo>
                  <a:lnTo>
                    <a:pt x="1860" y="1791"/>
                  </a:lnTo>
                  <a:lnTo>
                    <a:pt x="183" y="528"/>
                  </a:lnTo>
                  <a:cubicBezTo>
                    <a:pt x="75" y="450"/>
                    <a:pt x="0" y="300"/>
                    <a:pt x="0" y="182"/>
                  </a:cubicBezTo>
                  <a:lnTo>
                    <a:pt x="4" y="148"/>
                  </a:lnTo>
                  <a:cubicBezTo>
                    <a:pt x="21" y="37"/>
                    <a:pt x="110" y="1"/>
                    <a:pt x="211" y="5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p:nvPr/>
          </p:nvSpPr>
          <p:spPr>
            <a:xfrm>
              <a:off x="3141300" y="2119025"/>
              <a:ext cx="12125" cy="14275"/>
            </a:xfrm>
            <a:custGeom>
              <a:avLst/>
              <a:gdLst/>
              <a:ahLst/>
              <a:cxnLst/>
              <a:rect l="l" t="t" r="r" b="b"/>
              <a:pathLst>
                <a:path w="485" h="571" extrusionOk="0">
                  <a:moveTo>
                    <a:pt x="356" y="144"/>
                  </a:moveTo>
                  <a:cubicBezTo>
                    <a:pt x="458" y="278"/>
                    <a:pt x="484" y="438"/>
                    <a:pt x="423" y="521"/>
                  </a:cubicBezTo>
                  <a:cubicBezTo>
                    <a:pt x="381" y="571"/>
                    <a:pt x="313" y="567"/>
                    <a:pt x="240" y="525"/>
                  </a:cubicBezTo>
                  <a:lnTo>
                    <a:pt x="129" y="426"/>
                  </a:lnTo>
                  <a:cubicBezTo>
                    <a:pt x="30" y="295"/>
                    <a:pt x="1" y="123"/>
                    <a:pt x="66" y="51"/>
                  </a:cubicBezTo>
                  <a:cubicBezTo>
                    <a:pt x="105" y="1"/>
                    <a:pt x="173" y="2"/>
                    <a:pt x="243" y="41"/>
                  </a:cubicBezTo>
                  <a:cubicBezTo>
                    <a:pt x="288" y="68"/>
                    <a:pt x="325" y="102"/>
                    <a:pt x="356" y="14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3714375" y="3075300"/>
              <a:ext cx="11950" cy="14050"/>
            </a:xfrm>
            <a:custGeom>
              <a:avLst/>
              <a:gdLst/>
              <a:ahLst/>
              <a:cxnLst/>
              <a:rect l="l" t="t" r="r" b="b"/>
              <a:pathLst>
                <a:path w="478" h="562" extrusionOk="0">
                  <a:moveTo>
                    <a:pt x="237" y="34"/>
                  </a:moveTo>
                  <a:cubicBezTo>
                    <a:pt x="315" y="84"/>
                    <a:pt x="375" y="157"/>
                    <a:pt x="409" y="242"/>
                  </a:cubicBezTo>
                  <a:cubicBezTo>
                    <a:pt x="478" y="387"/>
                    <a:pt x="458" y="525"/>
                    <a:pt x="359" y="546"/>
                  </a:cubicBezTo>
                  <a:cubicBezTo>
                    <a:pt x="324" y="561"/>
                    <a:pt x="278" y="549"/>
                    <a:pt x="238" y="524"/>
                  </a:cubicBezTo>
                  <a:cubicBezTo>
                    <a:pt x="161" y="478"/>
                    <a:pt x="103" y="408"/>
                    <a:pt x="69" y="326"/>
                  </a:cubicBezTo>
                  <a:cubicBezTo>
                    <a:pt x="1" y="176"/>
                    <a:pt x="20" y="34"/>
                    <a:pt x="117" y="11"/>
                  </a:cubicBezTo>
                  <a:cubicBezTo>
                    <a:pt x="151" y="1"/>
                    <a:pt x="195" y="11"/>
                    <a:pt x="237" y="3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p:nvPr/>
          </p:nvSpPr>
          <p:spPr>
            <a:xfrm>
              <a:off x="3739450" y="3067250"/>
              <a:ext cx="11825" cy="14000"/>
            </a:xfrm>
            <a:custGeom>
              <a:avLst/>
              <a:gdLst/>
              <a:ahLst/>
              <a:cxnLst/>
              <a:rect l="l" t="t" r="r" b="b"/>
              <a:pathLst>
                <a:path w="473" h="560" extrusionOk="0">
                  <a:moveTo>
                    <a:pt x="239" y="37"/>
                  </a:moveTo>
                  <a:cubicBezTo>
                    <a:pt x="308" y="82"/>
                    <a:pt x="365" y="146"/>
                    <a:pt x="402" y="221"/>
                  </a:cubicBezTo>
                  <a:cubicBezTo>
                    <a:pt x="473" y="363"/>
                    <a:pt x="466" y="512"/>
                    <a:pt x="378" y="544"/>
                  </a:cubicBezTo>
                  <a:cubicBezTo>
                    <a:pt x="335" y="560"/>
                    <a:pt x="286" y="553"/>
                    <a:pt x="236" y="525"/>
                  </a:cubicBezTo>
                  <a:cubicBezTo>
                    <a:pt x="179" y="492"/>
                    <a:pt x="117" y="426"/>
                    <a:pt x="75" y="349"/>
                  </a:cubicBezTo>
                  <a:cubicBezTo>
                    <a:pt x="0" y="200"/>
                    <a:pt x="11" y="52"/>
                    <a:pt x="103" y="18"/>
                  </a:cubicBezTo>
                  <a:cubicBezTo>
                    <a:pt x="142" y="1"/>
                    <a:pt x="191" y="11"/>
                    <a:pt x="239" y="3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3179850" y="2082950"/>
              <a:ext cx="11875" cy="14150"/>
            </a:xfrm>
            <a:custGeom>
              <a:avLst/>
              <a:gdLst/>
              <a:ahLst/>
              <a:cxnLst/>
              <a:rect l="l" t="t" r="r" b="b"/>
              <a:pathLst>
                <a:path w="475" h="566" extrusionOk="0">
                  <a:moveTo>
                    <a:pt x="240" y="41"/>
                  </a:moveTo>
                  <a:cubicBezTo>
                    <a:pt x="297" y="76"/>
                    <a:pt x="345" y="125"/>
                    <a:pt x="379" y="182"/>
                  </a:cubicBezTo>
                  <a:cubicBezTo>
                    <a:pt x="467" y="324"/>
                    <a:pt x="474" y="479"/>
                    <a:pt x="398" y="535"/>
                  </a:cubicBezTo>
                  <a:cubicBezTo>
                    <a:pt x="352" y="565"/>
                    <a:pt x="297" y="561"/>
                    <a:pt x="236" y="526"/>
                  </a:cubicBezTo>
                  <a:cubicBezTo>
                    <a:pt x="179" y="492"/>
                    <a:pt x="131" y="443"/>
                    <a:pt x="99" y="386"/>
                  </a:cubicBezTo>
                  <a:cubicBezTo>
                    <a:pt x="9" y="245"/>
                    <a:pt x="0" y="83"/>
                    <a:pt x="77" y="30"/>
                  </a:cubicBezTo>
                  <a:cubicBezTo>
                    <a:pt x="123" y="1"/>
                    <a:pt x="181" y="7"/>
                    <a:pt x="240" y="4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3202000" y="2069400"/>
              <a:ext cx="11850" cy="14075"/>
            </a:xfrm>
            <a:custGeom>
              <a:avLst/>
              <a:gdLst/>
              <a:ahLst/>
              <a:cxnLst/>
              <a:rect l="l" t="t" r="r" b="b"/>
              <a:pathLst>
                <a:path w="474" h="563" extrusionOk="0">
                  <a:moveTo>
                    <a:pt x="238" y="38"/>
                  </a:moveTo>
                  <a:cubicBezTo>
                    <a:pt x="302" y="79"/>
                    <a:pt x="353" y="135"/>
                    <a:pt x="390" y="200"/>
                  </a:cubicBezTo>
                  <a:cubicBezTo>
                    <a:pt x="473" y="345"/>
                    <a:pt x="469" y="497"/>
                    <a:pt x="381" y="539"/>
                  </a:cubicBezTo>
                  <a:cubicBezTo>
                    <a:pt x="340" y="562"/>
                    <a:pt x="289" y="551"/>
                    <a:pt x="241" y="522"/>
                  </a:cubicBezTo>
                  <a:cubicBezTo>
                    <a:pt x="174" y="483"/>
                    <a:pt x="119" y="427"/>
                    <a:pt x="80" y="360"/>
                  </a:cubicBezTo>
                  <a:cubicBezTo>
                    <a:pt x="1" y="213"/>
                    <a:pt x="5" y="66"/>
                    <a:pt x="93" y="20"/>
                  </a:cubicBezTo>
                  <a:lnTo>
                    <a:pt x="93" y="24"/>
                  </a:lnTo>
                  <a:cubicBezTo>
                    <a:pt x="133" y="1"/>
                    <a:pt x="186" y="8"/>
                    <a:pt x="238" y="3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3"/>
            <p:cNvSpPr/>
            <p:nvPr/>
          </p:nvSpPr>
          <p:spPr>
            <a:xfrm>
              <a:off x="3784700" y="3041850"/>
              <a:ext cx="11925" cy="14175"/>
            </a:xfrm>
            <a:custGeom>
              <a:avLst/>
              <a:gdLst/>
              <a:ahLst/>
              <a:cxnLst/>
              <a:rect l="l" t="t" r="r" b="b"/>
              <a:pathLst>
                <a:path w="477" h="567" extrusionOk="0">
                  <a:moveTo>
                    <a:pt x="242" y="42"/>
                  </a:moveTo>
                  <a:cubicBezTo>
                    <a:pt x="298" y="76"/>
                    <a:pt x="345" y="123"/>
                    <a:pt x="379" y="179"/>
                  </a:cubicBezTo>
                  <a:cubicBezTo>
                    <a:pt x="462" y="314"/>
                    <a:pt x="476" y="482"/>
                    <a:pt x="400" y="537"/>
                  </a:cubicBezTo>
                  <a:cubicBezTo>
                    <a:pt x="358" y="567"/>
                    <a:pt x="296" y="562"/>
                    <a:pt x="241" y="529"/>
                  </a:cubicBezTo>
                  <a:cubicBezTo>
                    <a:pt x="182" y="493"/>
                    <a:pt x="135" y="444"/>
                    <a:pt x="98" y="385"/>
                  </a:cubicBezTo>
                  <a:cubicBezTo>
                    <a:pt x="12" y="247"/>
                    <a:pt x="1" y="91"/>
                    <a:pt x="76" y="36"/>
                  </a:cubicBezTo>
                  <a:cubicBezTo>
                    <a:pt x="119" y="1"/>
                    <a:pt x="181" y="6"/>
                    <a:pt x="242" y="4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3225700" y="2058800"/>
              <a:ext cx="12050" cy="14050"/>
            </a:xfrm>
            <a:custGeom>
              <a:avLst/>
              <a:gdLst/>
              <a:ahLst/>
              <a:cxnLst/>
              <a:rect l="l" t="t" r="r" b="b"/>
              <a:pathLst>
                <a:path w="482" h="562" extrusionOk="0">
                  <a:moveTo>
                    <a:pt x="242" y="39"/>
                  </a:moveTo>
                  <a:cubicBezTo>
                    <a:pt x="313" y="82"/>
                    <a:pt x="369" y="145"/>
                    <a:pt x="406" y="220"/>
                  </a:cubicBezTo>
                  <a:cubicBezTo>
                    <a:pt x="482" y="365"/>
                    <a:pt x="466" y="514"/>
                    <a:pt x="374" y="549"/>
                  </a:cubicBezTo>
                  <a:cubicBezTo>
                    <a:pt x="337" y="561"/>
                    <a:pt x="291" y="553"/>
                    <a:pt x="238" y="522"/>
                  </a:cubicBezTo>
                  <a:cubicBezTo>
                    <a:pt x="168" y="478"/>
                    <a:pt x="114" y="415"/>
                    <a:pt x="77" y="341"/>
                  </a:cubicBezTo>
                  <a:cubicBezTo>
                    <a:pt x="1" y="192"/>
                    <a:pt x="13" y="46"/>
                    <a:pt x="108" y="18"/>
                  </a:cubicBezTo>
                  <a:cubicBezTo>
                    <a:pt x="147" y="1"/>
                    <a:pt x="194" y="11"/>
                    <a:pt x="242" y="3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3804500" y="3024675"/>
              <a:ext cx="11950" cy="14200"/>
            </a:xfrm>
            <a:custGeom>
              <a:avLst/>
              <a:gdLst/>
              <a:ahLst/>
              <a:cxnLst/>
              <a:rect l="l" t="t" r="r" b="b"/>
              <a:pathLst>
                <a:path w="478" h="568" extrusionOk="0">
                  <a:moveTo>
                    <a:pt x="364" y="159"/>
                  </a:moveTo>
                  <a:cubicBezTo>
                    <a:pt x="459" y="289"/>
                    <a:pt x="477" y="458"/>
                    <a:pt x="413" y="526"/>
                  </a:cubicBezTo>
                  <a:cubicBezTo>
                    <a:pt x="370" y="568"/>
                    <a:pt x="306" y="565"/>
                    <a:pt x="238" y="526"/>
                  </a:cubicBezTo>
                  <a:cubicBezTo>
                    <a:pt x="190" y="495"/>
                    <a:pt x="148" y="456"/>
                    <a:pt x="115" y="412"/>
                  </a:cubicBezTo>
                  <a:cubicBezTo>
                    <a:pt x="20" y="274"/>
                    <a:pt x="1" y="109"/>
                    <a:pt x="70" y="44"/>
                  </a:cubicBezTo>
                  <a:cubicBezTo>
                    <a:pt x="109" y="0"/>
                    <a:pt x="175" y="3"/>
                    <a:pt x="239" y="41"/>
                  </a:cubicBezTo>
                  <a:cubicBezTo>
                    <a:pt x="289" y="72"/>
                    <a:pt x="331" y="112"/>
                    <a:pt x="364" y="15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3277900" y="2047275"/>
              <a:ext cx="12050" cy="13625"/>
            </a:xfrm>
            <a:custGeom>
              <a:avLst/>
              <a:gdLst/>
              <a:ahLst/>
              <a:cxnLst/>
              <a:rect l="l" t="t" r="r" b="b"/>
              <a:pathLst>
                <a:path w="482" h="545" extrusionOk="0">
                  <a:moveTo>
                    <a:pt x="241" y="30"/>
                  </a:moveTo>
                  <a:cubicBezTo>
                    <a:pt x="313" y="73"/>
                    <a:pt x="384" y="158"/>
                    <a:pt x="425" y="260"/>
                  </a:cubicBezTo>
                  <a:cubicBezTo>
                    <a:pt x="482" y="406"/>
                    <a:pt x="451" y="539"/>
                    <a:pt x="348" y="544"/>
                  </a:cubicBezTo>
                  <a:lnTo>
                    <a:pt x="241" y="518"/>
                  </a:lnTo>
                  <a:cubicBezTo>
                    <a:pt x="168" y="476"/>
                    <a:pt x="96" y="389"/>
                    <a:pt x="58" y="289"/>
                  </a:cubicBezTo>
                  <a:cubicBezTo>
                    <a:pt x="1" y="147"/>
                    <a:pt x="36" y="13"/>
                    <a:pt x="130" y="2"/>
                  </a:cubicBezTo>
                  <a:cubicBezTo>
                    <a:pt x="169" y="1"/>
                    <a:pt x="207" y="10"/>
                    <a:pt x="241" y="3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3305900" y="2046200"/>
              <a:ext cx="12150" cy="13775"/>
            </a:xfrm>
            <a:custGeom>
              <a:avLst/>
              <a:gdLst/>
              <a:ahLst/>
              <a:cxnLst/>
              <a:rect l="l" t="t" r="r" b="b"/>
              <a:pathLst>
                <a:path w="486" h="551" extrusionOk="0">
                  <a:moveTo>
                    <a:pt x="244" y="34"/>
                  </a:moveTo>
                  <a:cubicBezTo>
                    <a:pt x="322" y="78"/>
                    <a:pt x="396" y="173"/>
                    <a:pt x="432" y="278"/>
                  </a:cubicBezTo>
                  <a:cubicBezTo>
                    <a:pt x="485" y="431"/>
                    <a:pt x="442" y="551"/>
                    <a:pt x="336" y="551"/>
                  </a:cubicBezTo>
                  <a:lnTo>
                    <a:pt x="240" y="517"/>
                  </a:lnTo>
                  <a:cubicBezTo>
                    <a:pt x="160" y="471"/>
                    <a:pt x="88" y="377"/>
                    <a:pt x="49" y="272"/>
                  </a:cubicBezTo>
                  <a:cubicBezTo>
                    <a:pt x="0" y="120"/>
                    <a:pt x="43" y="0"/>
                    <a:pt x="149" y="5"/>
                  </a:cubicBezTo>
                  <a:cubicBezTo>
                    <a:pt x="183" y="6"/>
                    <a:pt x="216" y="16"/>
                    <a:pt x="244" y="3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a:off x="3335125" y="2048075"/>
              <a:ext cx="11950" cy="14250"/>
            </a:xfrm>
            <a:custGeom>
              <a:avLst/>
              <a:gdLst/>
              <a:ahLst/>
              <a:cxnLst/>
              <a:rect l="l" t="t" r="r" b="b"/>
              <a:pathLst>
                <a:path w="478" h="570" extrusionOk="0">
                  <a:moveTo>
                    <a:pt x="236" y="41"/>
                  </a:moveTo>
                  <a:cubicBezTo>
                    <a:pt x="323" y="91"/>
                    <a:pt x="404" y="199"/>
                    <a:pt x="436" y="313"/>
                  </a:cubicBezTo>
                  <a:cubicBezTo>
                    <a:pt x="477" y="459"/>
                    <a:pt x="423" y="569"/>
                    <a:pt x="316" y="564"/>
                  </a:cubicBezTo>
                  <a:lnTo>
                    <a:pt x="240" y="533"/>
                  </a:lnTo>
                  <a:cubicBezTo>
                    <a:pt x="155" y="486"/>
                    <a:pt x="76" y="383"/>
                    <a:pt x="42" y="265"/>
                  </a:cubicBezTo>
                  <a:cubicBezTo>
                    <a:pt x="1" y="114"/>
                    <a:pt x="54" y="1"/>
                    <a:pt x="161" y="15"/>
                  </a:cubicBezTo>
                  <a:cubicBezTo>
                    <a:pt x="187" y="19"/>
                    <a:pt x="213" y="27"/>
                    <a:pt x="236" y="4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3518025" y="2310350"/>
              <a:ext cx="18375" cy="58575"/>
            </a:xfrm>
            <a:custGeom>
              <a:avLst/>
              <a:gdLst/>
              <a:ahLst/>
              <a:cxnLst/>
              <a:rect l="l" t="t" r="r" b="b"/>
              <a:pathLst>
                <a:path w="735" h="2343" extrusionOk="0">
                  <a:moveTo>
                    <a:pt x="528" y="59"/>
                  </a:moveTo>
                  <a:cubicBezTo>
                    <a:pt x="541" y="66"/>
                    <a:pt x="552" y="73"/>
                    <a:pt x="563" y="83"/>
                  </a:cubicBezTo>
                  <a:cubicBezTo>
                    <a:pt x="662" y="161"/>
                    <a:pt x="735" y="304"/>
                    <a:pt x="735" y="423"/>
                  </a:cubicBezTo>
                  <a:lnTo>
                    <a:pt x="730" y="465"/>
                  </a:lnTo>
                  <a:lnTo>
                    <a:pt x="420" y="2203"/>
                  </a:lnTo>
                  <a:cubicBezTo>
                    <a:pt x="400" y="2310"/>
                    <a:pt x="312" y="2342"/>
                    <a:pt x="213" y="2286"/>
                  </a:cubicBezTo>
                  <a:lnTo>
                    <a:pt x="176" y="2260"/>
                  </a:lnTo>
                  <a:cubicBezTo>
                    <a:pt x="73" y="2178"/>
                    <a:pt x="0" y="2036"/>
                    <a:pt x="1" y="1921"/>
                  </a:cubicBezTo>
                  <a:lnTo>
                    <a:pt x="6" y="1879"/>
                  </a:lnTo>
                  <a:lnTo>
                    <a:pt x="315" y="136"/>
                  </a:lnTo>
                  <a:cubicBezTo>
                    <a:pt x="333" y="28"/>
                    <a:pt x="427" y="0"/>
                    <a:pt x="528" y="5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3572425" y="2373675"/>
              <a:ext cx="29750" cy="47100"/>
            </a:xfrm>
            <a:custGeom>
              <a:avLst/>
              <a:gdLst/>
              <a:ahLst/>
              <a:cxnLst/>
              <a:rect l="l" t="t" r="r" b="b"/>
              <a:pathLst>
                <a:path w="1190" h="1884" extrusionOk="0">
                  <a:moveTo>
                    <a:pt x="976" y="45"/>
                  </a:moveTo>
                  <a:cubicBezTo>
                    <a:pt x="1012" y="66"/>
                    <a:pt x="1044" y="94"/>
                    <a:pt x="1071" y="126"/>
                  </a:cubicBezTo>
                  <a:cubicBezTo>
                    <a:pt x="1147" y="212"/>
                    <a:pt x="1189" y="321"/>
                    <a:pt x="1188" y="413"/>
                  </a:cubicBezTo>
                  <a:lnTo>
                    <a:pt x="1165" y="505"/>
                  </a:lnTo>
                  <a:lnTo>
                    <a:pt x="401" y="1811"/>
                  </a:lnTo>
                  <a:cubicBezTo>
                    <a:pt x="367" y="1879"/>
                    <a:pt x="290" y="1883"/>
                    <a:pt x="213" y="1839"/>
                  </a:cubicBezTo>
                  <a:lnTo>
                    <a:pt x="118" y="1758"/>
                  </a:lnTo>
                  <a:cubicBezTo>
                    <a:pt x="42" y="1672"/>
                    <a:pt x="0" y="1563"/>
                    <a:pt x="1" y="1471"/>
                  </a:cubicBezTo>
                  <a:lnTo>
                    <a:pt x="24" y="1379"/>
                  </a:lnTo>
                  <a:lnTo>
                    <a:pt x="788" y="71"/>
                  </a:lnTo>
                  <a:cubicBezTo>
                    <a:pt x="827" y="7"/>
                    <a:pt x="900" y="0"/>
                    <a:pt x="976" y="4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a:off x="3427525" y="2073400"/>
              <a:ext cx="11350" cy="15450"/>
            </a:xfrm>
            <a:custGeom>
              <a:avLst/>
              <a:gdLst/>
              <a:ahLst/>
              <a:cxnLst/>
              <a:rect l="l" t="t" r="r" b="b"/>
              <a:pathLst>
                <a:path w="454" h="618" extrusionOk="0">
                  <a:moveTo>
                    <a:pt x="230" y="68"/>
                  </a:moveTo>
                  <a:cubicBezTo>
                    <a:pt x="333" y="126"/>
                    <a:pt x="422" y="266"/>
                    <a:pt x="438" y="400"/>
                  </a:cubicBezTo>
                  <a:cubicBezTo>
                    <a:pt x="453" y="539"/>
                    <a:pt x="372" y="617"/>
                    <a:pt x="254" y="566"/>
                  </a:cubicBezTo>
                  <a:lnTo>
                    <a:pt x="227" y="550"/>
                  </a:lnTo>
                  <a:cubicBezTo>
                    <a:pt x="124" y="492"/>
                    <a:pt x="29" y="348"/>
                    <a:pt x="18" y="220"/>
                  </a:cubicBezTo>
                  <a:cubicBezTo>
                    <a:pt x="0" y="73"/>
                    <a:pt x="88" y="1"/>
                    <a:pt x="202" y="54"/>
                  </a:cubicBezTo>
                  <a:cubicBezTo>
                    <a:pt x="212" y="58"/>
                    <a:pt x="222" y="62"/>
                    <a:pt x="230" y="6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3619625" y="2452000"/>
              <a:ext cx="39400" cy="33425"/>
            </a:xfrm>
            <a:custGeom>
              <a:avLst/>
              <a:gdLst/>
              <a:ahLst/>
              <a:cxnLst/>
              <a:rect l="l" t="t" r="r" b="b"/>
              <a:pathLst>
                <a:path w="1576" h="1337" extrusionOk="0">
                  <a:moveTo>
                    <a:pt x="1364" y="40"/>
                  </a:moveTo>
                  <a:cubicBezTo>
                    <a:pt x="1424" y="77"/>
                    <a:pt x="1473" y="128"/>
                    <a:pt x="1508" y="188"/>
                  </a:cubicBezTo>
                  <a:cubicBezTo>
                    <a:pt x="1549" y="253"/>
                    <a:pt x="1573" y="330"/>
                    <a:pt x="1576" y="406"/>
                  </a:cubicBezTo>
                  <a:cubicBezTo>
                    <a:pt x="1576" y="464"/>
                    <a:pt x="1556" y="515"/>
                    <a:pt x="1519" y="540"/>
                  </a:cubicBezTo>
                  <a:lnTo>
                    <a:pt x="366" y="1307"/>
                  </a:lnTo>
                  <a:cubicBezTo>
                    <a:pt x="324" y="1336"/>
                    <a:pt x="267" y="1329"/>
                    <a:pt x="210" y="1296"/>
                  </a:cubicBezTo>
                  <a:cubicBezTo>
                    <a:pt x="151" y="1260"/>
                    <a:pt x="103" y="1209"/>
                    <a:pt x="68" y="1149"/>
                  </a:cubicBezTo>
                  <a:cubicBezTo>
                    <a:pt x="26" y="1085"/>
                    <a:pt x="4" y="1010"/>
                    <a:pt x="1" y="933"/>
                  </a:cubicBezTo>
                  <a:cubicBezTo>
                    <a:pt x="1" y="872"/>
                    <a:pt x="19" y="826"/>
                    <a:pt x="54" y="798"/>
                  </a:cubicBezTo>
                  <a:lnTo>
                    <a:pt x="1211" y="30"/>
                  </a:lnTo>
                  <a:cubicBezTo>
                    <a:pt x="1251" y="1"/>
                    <a:pt x="1307" y="8"/>
                    <a:pt x="1364" y="4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3459400" y="2088200"/>
              <a:ext cx="10850" cy="15450"/>
            </a:xfrm>
            <a:custGeom>
              <a:avLst/>
              <a:gdLst/>
              <a:ahLst/>
              <a:cxnLst/>
              <a:rect l="l" t="t" r="r" b="b"/>
              <a:pathLst>
                <a:path w="434" h="618" extrusionOk="0">
                  <a:moveTo>
                    <a:pt x="219" y="66"/>
                  </a:moveTo>
                  <a:cubicBezTo>
                    <a:pt x="332" y="130"/>
                    <a:pt x="424" y="284"/>
                    <a:pt x="431" y="415"/>
                  </a:cubicBezTo>
                  <a:cubicBezTo>
                    <a:pt x="434" y="553"/>
                    <a:pt x="346" y="618"/>
                    <a:pt x="232" y="560"/>
                  </a:cubicBezTo>
                  <a:lnTo>
                    <a:pt x="219" y="553"/>
                  </a:lnTo>
                  <a:cubicBezTo>
                    <a:pt x="109" y="489"/>
                    <a:pt x="14" y="333"/>
                    <a:pt x="7" y="202"/>
                  </a:cubicBezTo>
                  <a:cubicBezTo>
                    <a:pt x="0" y="61"/>
                    <a:pt x="91" y="0"/>
                    <a:pt x="207" y="57"/>
                  </a:cubicBezTo>
                  <a:cubicBezTo>
                    <a:pt x="211" y="60"/>
                    <a:pt x="215" y="63"/>
                    <a:pt x="219" y="6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3491225" y="2105850"/>
              <a:ext cx="10725" cy="15550"/>
            </a:xfrm>
            <a:custGeom>
              <a:avLst/>
              <a:gdLst/>
              <a:ahLst/>
              <a:cxnLst/>
              <a:rect l="l" t="t" r="r" b="b"/>
              <a:pathLst>
                <a:path w="429" h="622" extrusionOk="0">
                  <a:moveTo>
                    <a:pt x="223" y="70"/>
                  </a:moveTo>
                  <a:cubicBezTo>
                    <a:pt x="340" y="143"/>
                    <a:pt x="428" y="303"/>
                    <a:pt x="428" y="438"/>
                  </a:cubicBezTo>
                  <a:cubicBezTo>
                    <a:pt x="424" y="568"/>
                    <a:pt x="332" y="621"/>
                    <a:pt x="218" y="554"/>
                  </a:cubicBezTo>
                  <a:lnTo>
                    <a:pt x="213" y="553"/>
                  </a:lnTo>
                  <a:cubicBezTo>
                    <a:pt x="95" y="479"/>
                    <a:pt x="0" y="320"/>
                    <a:pt x="4" y="186"/>
                  </a:cubicBezTo>
                  <a:cubicBezTo>
                    <a:pt x="4" y="54"/>
                    <a:pt x="100" y="1"/>
                    <a:pt x="216" y="66"/>
                  </a:cubicBezTo>
                  <a:cubicBezTo>
                    <a:pt x="218" y="68"/>
                    <a:pt x="220" y="69"/>
                    <a:pt x="223" y="7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a:off x="3522800" y="2126475"/>
              <a:ext cx="11175" cy="15225"/>
            </a:xfrm>
            <a:custGeom>
              <a:avLst/>
              <a:gdLst/>
              <a:ahLst/>
              <a:cxnLst/>
              <a:rect l="l" t="t" r="r" b="b"/>
              <a:pathLst>
                <a:path w="447" h="609" extrusionOk="0">
                  <a:moveTo>
                    <a:pt x="245" y="75"/>
                  </a:moveTo>
                  <a:cubicBezTo>
                    <a:pt x="362" y="161"/>
                    <a:pt x="446" y="327"/>
                    <a:pt x="435" y="453"/>
                  </a:cubicBezTo>
                  <a:cubicBezTo>
                    <a:pt x="420" y="571"/>
                    <a:pt x="328" y="609"/>
                    <a:pt x="220" y="549"/>
                  </a:cubicBezTo>
                  <a:lnTo>
                    <a:pt x="202" y="538"/>
                  </a:lnTo>
                  <a:cubicBezTo>
                    <a:pt x="86" y="458"/>
                    <a:pt x="0" y="290"/>
                    <a:pt x="11" y="160"/>
                  </a:cubicBezTo>
                  <a:cubicBezTo>
                    <a:pt x="22" y="40"/>
                    <a:pt x="119" y="1"/>
                    <a:pt x="230" y="65"/>
                  </a:cubicBezTo>
                  <a:cubicBezTo>
                    <a:pt x="236" y="69"/>
                    <a:pt x="240" y="72"/>
                    <a:pt x="245" y="7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3554050" y="2149825"/>
              <a:ext cx="11475" cy="15150"/>
            </a:xfrm>
            <a:custGeom>
              <a:avLst/>
              <a:gdLst/>
              <a:ahLst/>
              <a:cxnLst/>
              <a:rect l="l" t="t" r="r" b="b"/>
              <a:pathLst>
                <a:path w="459" h="606" extrusionOk="0">
                  <a:moveTo>
                    <a:pt x="268" y="87"/>
                  </a:moveTo>
                  <a:cubicBezTo>
                    <a:pt x="382" y="179"/>
                    <a:pt x="459" y="347"/>
                    <a:pt x="439" y="466"/>
                  </a:cubicBezTo>
                  <a:cubicBezTo>
                    <a:pt x="420" y="574"/>
                    <a:pt x="332" y="606"/>
                    <a:pt x="229" y="547"/>
                  </a:cubicBezTo>
                  <a:lnTo>
                    <a:pt x="191" y="521"/>
                  </a:lnTo>
                  <a:cubicBezTo>
                    <a:pt x="76" y="427"/>
                    <a:pt x="0" y="262"/>
                    <a:pt x="24" y="143"/>
                  </a:cubicBezTo>
                  <a:cubicBezTo>
                    <a:pt x="41" y="33"/>
                    <a:pt x="129" y="1"/>
                    <a:pt x="228" y="58"/>
                  </a:cubicBezTo>
                  <a:cubicBezTo>
                    <a:pt x="242" y="66"/>
                    <a:pt x="255" y="76"/>
                    <a:pt x="268" y="8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3615125" y="2204200"/>
              <a:ext cx="11950" cy="14650"/>
            </a:xfrm>
            <a:custGeom>
              <a:avLst/>
              <a:gdLst/>
              <a:ahLst/>
              <a:cxnLst/>
              <a:rect l="l" t="t" r="r" b="b"/>
              <a:pathLst>
                <a:path w="478" h="586" extrusionOk="0">
                  <a:moveTo>
                    <a:pt x="310" y="102"/>
                  </a:moveTo>
                  <a:cubicBezTo>
                    <a:pt x="421" y="210"/>
                    <a:pt x="478" y="382"/>
                    <a:pt x="439" y="488"/>
                  </a:cubicBezTo>
                  <a:cubicBezTo>
                    <a:pt x="408" y="571"/>
                    <a:pt x="329" y="586"/>
                    <a:pt x="237" y="533"/>
                  </a:cubicBezTo>
                  <a:lnTo>
                    <a:pt x="172" y="483"/>
                  </a:lnTo>
                  <a:cubicBezTo>
                    <a:pt x="61" y="375"/>
                    <a:pt x="1" y="204"/>
                    <a:pt x="39" y="99"/>
                  </a:cubicBezTo>
                  <a:cubicBezTo>
                    <a:pt x="69" y="16"/>
                    <a:pt x="156" y="0"/>
                    <a:pt x="244" y="51"/>
                  </a:cubicBezTo>
                  <a:cubicBezTo>
                    <a:pt x="269" y="65"/>
                    <a:pt x="291" y="83"/>
                    <a:pt x="310" y="10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3"/>
            <p:cNvSpPr/>
            <p:nvPr/>
          </p:nvSpPr>
          <p:spPr>
            <a:xfrm>
              <a:off x="3644550" y="2234800"/>
              <a:ext cx="12150" cy="14475"/>
            </a:xfrm>
            <a:custGeom>
              <a:avLst/>
              <a:gdLst/>
              <a:ahLst/>
              <a:cxnLst/>
              <a:rect l="l" t="t" r="r" b="b"/>
              <a:pathLst>
                <a:path w="486" h="579" extrusionOk="0">
                  <a:moveTo>
                    <a:pt x="329" y="117"/>
                  </a:moveTo>
                  <a:cubicBezTo>
                    <a:pt x="433" y="229"/>
                    <a:pt x="486" y="405"/>
                    <a:pt x="440" y="501"/>
                  </a:cubicBezTo>
                  <a:cubicBezTo>
                    <a:pt x="401" y="570"/>
                    <a:pt x="324" y="579"/>
                    <a:pt x="240" y="531"/>
                  </a:cubicBezTo>
                  <a:lnTo>
                    <a:pt x="157" y="465"/>
                  </a:lnTo>
                  <a:cubicBezTo>
                    <a:pt x="51" y="346"/>
                    <a:pt x="0" y="173"/>
                    <a:pt x="46" y="81"/>
                  </a:cubicBezTo>
                  <a:cubicBezTo>
                    <a:pt x="87" y="13"/>
                    <a:pt x="165" y="0"/>
                    <a:pt x="246" y="48"/>
                  </a:cubicBezTo>
                  <a:cubicBezTo>
                    <a:pt x="276" y="66"/>
                    <a:pt x="306" y="90"/>
                    <a:pt x="329" y="11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3"/>
            <p:cNvSpPr/>
            <p:nvPr/>
          </p:nvSpPr>
          <p:spPr>
            <a:xfrm>
              <a:off x="3844675" y="2575675"/>
              <a:ext cx="12025" cy="13700"/>
            </a:xfrm>
            <a:custGeom>
              <a:avLst/>
              <a:gdLst/>
              <a:ahLst/>
              <a:cxnLst/>
              <a:rect l="l" t="t" r="r" b="b"/>
              <a:pathLst>
                <a:path w="481" h="548" extrusionOk="0">
                  <a:moveTo>
                    <a:pt x="432" y="277"/>
                  </a:moveTo>
                  <a:cubicBezTo>
                    <a:pt x="480" y="429"/>
                    <a:pt x="434" y="547"/>
                    <a:pt x="327" y="547"/>
                  </a:cubicBezTo>
                  <a:lnTo>
                    <a:pt x="239" y="518"/>
                  </a:lnTo>
                  <a:cubicBezTo>
                    <a:pt x="160" y="472"/>
                    <a:pt x="83" y="376"/>
                    <a:pt x="45" y="266"/>
                  </a:cubicBezTo>
                  <a:cubicBezTo>
                    <a:pt x="1" y="117"/>
                    <a:pt x="43" y="1"/>
                    <a:pt x="146" y="2"/>
                  </a:cubicBezTo>
                  <a:cubicBezTo>
                    <a:pt x="179" y="4"/>
                    <a:pt x="213" y="13"/>
                    <a:pt x="241" y="32"/>
                  </a:cubicBezTo>
                  <a:cubicBezTo>
                    <a:pt x="320" y="78"/>
                    <a:pt x="397" y="172"/>
                    <a:pt x="432" y="27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3"/>
            <p:cNvSpPr/>
            <p:nvPr/>
          </p:nvSpPr>
          <p:spPr>
            <a:xfrm>
              <a:off x="3577350" y="2221000"/>
              <a:ext cx="269275" cy="521800"/>
            </a:xfrm>
            <a:custGeom>
              <a:avLst/>
              <a:gdLst/>
              <a:ahLst/>
              <a:cxnLst/>
              <a:rect l="l" t="t" r="r" b="b"/>
              <a:pathLst>
                <a:path w="10771" h="20872" extrusionOk="0">
                  <a:moveTo>
                    <a:pt x="5" y="0"/>
                  </a:moveTo>
                  <a:cubicBezTo>
                    <a:pt x="5851" y="5092"/>
                    <a:pt x="10256" y="13466"/>
                    <a:pt x="10771" y="20872"/>
                  </a:cubicBezTo>
                  <a:lnTo>
                    <a:pt x="9757" y="20286"/>
                  </a:lnTo>
                  <a:cubicBezTo>
                    <a:pt x="9253" y="13534"/>
                    <a:pt x="5284" y="5920"/>
                    <a:pt x="1" y="1177"/>
                  </a:cubicBezTo>
                  <a:close/>
                </a:path>
              </a:pathLst>
            </a:custGeom>
            <a:solidFill>
              <a:srgbClr val="FFFFFF">
                <a:alpha val="3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3"/>
            <p:cNvSpPr/>
            <p:nvPr/>
          </p:nvSpPr>
          <p:spPr>
            <a:xfrm>
              <a:off x="3673025" y="2267425"/>
              <a:ext cx="12150" cy="14450"/>
            </a:xfrm>
            <a:custGeom>
              <a:avLst/>
              <a:gdLst/>
              <a:ahLst/>
              <a:cxnLst/>
              <a:rect l="l" t="t" r="r" b="b"/>
              <a:pathLst>
                <a:path w="486" h="578" extrusionOk="0">
                  <a:moveTo>
                    <a:pt x="345" y="137"/>
                  </a:moveTo>
                  <a:cubicBezTo>
                    <a:pt x="448" y="258"/>
                    <a:pt x="485" y="425"/>
                    <a:pt x="427" y="510"/>
                  </a:cubicBezTo>
                  <a:cubicBezTo>
                    <a:pt x="389" y="572"/>
                    <a:pt x="317" y="577"/>
                    <a:pt x="240" y="534"/>
                  </a:cubicBezTo>
                  <a:lnTo>
                    <a:pt x="141" y="450"/>
                  </a:lnTo>
                  <a:cubicBezTo>
                    <a:pt x="38" y="321"/>
                    <a:pt x="0" y="153"/>
                    <a:pt x="55" y="67"/>
                  </a:cubicBezTo>
                  <a:cubicBezTo>
                    <a:pt x="92" y="6"/>
                    <a:pt x="165" y="0"/>
                    <a:pt x="239" y="43"/>
                  </a:cubicBezTo>
                  <a:cubicBezTo>
                    <a:pt x="279" y="68"/>
                    <a:pt x="315" y="99"/>
                    <a:pt x="345" y="13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3"/>
            <p:cNvSpPr/>
            <p:nvPr/>
          </p:nvSpPr>
          <p:spPr>
            <a:xfrm>
              <a:off x="3829875" y="2534775"/>
              <a:ext cx="12150" cy="13725"/>
            </a:xfrm>
            <a:custGeom>
              <a:avLst/>
              <a:gdLst/>
              <a:ahLst/>
              <a:cxnLst/>
              <a:rect l="l" t="t" r="r" b="b"/>
              <a:pathLst>
                <a:path w="486" h="549" extrusionOk="0">
                  <a:moveTo>
                    <a:pt x="424" y="260"/>
                  </a:moveTo>
                  <a:cubicBezTo>
                    <a:pt x="486" y="409"/>
                    <a:pt x="451" y="543"/>
                    <a:pt x="348" y="548"/>
                  </a:cubicBezTo>
                  <a:lnTo>
                    <a:pt x="240" y="518"/>
                  </a:lnTo>
                  <a:cubicBezTo>
                    <a:pt x="157" y="465"/>
                    <a:pt x="94" y="385"/>
                    <a:pt x="62" y="290"/>
                  </a:cubicBezTo>
                  <a:cubicBezTo>
                    <a:pt x="0" y="137"/>
                    <a:pt x="35" y="12"/>
                    <a:pt x="138" y="2"/>
                  </a:cubicBezTo>
                  <a:cubicBezTo>
                    <a:pt x="176" y="0"/>
                    <a:pt x="212" y="10"/>
                    <a:pt x="243" y="30"/>
                  </a:cubicBezTo>
                  <a:cubicBezTo>
                    <a:pt x="328" y="84"/>
                    <a:pt x="392" y="165"/>
                    <a:pt x="424" y="26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p:nvPr/>
          </p:nvSpPr>
          <p:spPr>
            <a:xfrm>
              <a:off x="3700350" y="2301975"/>
              <a:ext cx="12050" cy="14225"/>
            </a:xfrm>
            <a:custGeom>
              <a:avLst/>
              <a:gdLst/>
              <a:ahLst/>
              <a:cxnLst/>
              <a:rect l="l" t="t" r="r" b="b"/>
              <a:pathLst>
                <a:path w="482" h="569" extrusionOk="0">
                  <a:moveTo>
                    <a:pt x="356" y="147"/>
                  </a:moveTo>
                  <a:cubicBezTo>
                    <a:pt x="455" y="280"/>
                    <a:pt x="481" y="444"/>
                    <a:pt x="420" y="522"/>
                  </a:cubicBezTo>
                  <a:cubicBezTo>
                    <a:pt x="378" y="568"/>
                    <a:pt x="308" y="568"/>
                    <a:pt x="240" y="529"/>
                  </a:cubicBezTo>
                  <a:cubicBezTo>
                    <a:pt x="195" y="501"/>
                    <a:pt x="156" y="465"/>
                    <a:pt x="126" y="423"/>
                  </a:cubicBezTo>
                  <a:cubicBezTo>
                    <a:pt x="27" y="296"/>
                    <a:pt x="0" y="128"/>
                    <a:pt x="62" y="52"/>
                  </a:cubicBezTo>
                  <a:cubicBezTo>
                    <a:pt x="103" y="1"/>
                    <a:pt x="170" y="1"/>
                    <a:pt x="240" y="40"/>
                  </a:cubicBezTo>
                  <a:cubicBezTo>
                    <a:pt x="285" y="68"/>
                    <a:pt x="325" y="104"/>
                    <a:pt x="356" y="14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3"/>
            <p:cNvSpPr/>
            <p:nvPr/>
          </p:nvSpPr>
          <p:spPr>
            <a:xfrm>
              <a:off x="3813075" y="2494200"/>
              <a:ext cx="12050" cy="13775"/>
            </a:xfrm>
            <a:custGeom>
              <a:avLst/>
              <a:gdLst/>
              <a:ahLst/>
              <a:cxnLst/>
              <a:rect l="l" t="t" r="r" b="b"/>
              <a:pathLst>
                <a:path w="482" h="551" extrusionOk="0">
                  <a:moveTo>
                    <a:pt x="413" y="236"/>
                  </a:moveTo>
                  <a:lnTo>
                    <a:pt x="413" y="232"/>
                  </a:lnTo>
                  <a:cubicBezTo>
                    <a:pt x="481" y="381"/>
                    <a:pt x="455" y="519"/>
                    <a:pt x="363" y="546"/>
                  </a:cubicBezTo>
                  <a:cubicBezTo>
                    <a:pt x="320" y="550"/>
                    <a:pt x="278" y="542"/>
                    <a:pt x="240" y="519"/>
                  </a:cubicBezTo>
                  <a:cubicBezTo>
                    <a:pt x="172" y="479"/>
                    <a:pt x="108" y="402"/>
                    <a:pt x="66" y="309"/>
                  </a:cubicBezTo>
                  <a:cubicBezTo>
                    <a:pt x="1" y="161"/>
                    <a:pt x="24" y="20"/>
                    <a:pt x="123" y="8"/>
                  </a:cubicBezTo>
                  <a:cubicBezTo>
                    <a:pt x="165" y="1"/>
                    <a:pt x="207" y="9"/>
                    <a:pt x="242" y="33"/>
                  </a:cubicBezTo>
                  <a:cubicBezTo>
                    <a:pt x="309" y="71"/>
                    <a:pt x="374" y="146"/>
                    <a:pt x="413" y="23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3"/>
            <p:cNvSpPr/>
            <p:nvPr/>
          </p:nvSpPr>
          <p:spPr>
            <a:xfrm>
              <a:off x="3726225" y="2338125"/>
              <a:ext cx="11950" cy="14200"/>
            </a:xfrm>
            <a:custGeom>
              <a:avLst/>
              <a:gdLst/>
              <a:ahLst/>
              <a:cxnLst/>
              <a:rect l="l" t="t" r="r" b="b"/>
              <a:pathLst>
                <a:path w="478" h="568" extrusionOk="0">
                  <a:moveTo>
                    <a:pt x="372" y="159"/>
                  </a:moveTo>
                  <a:cubicBezTo>
                    <a:pt x="462" y="296"/>
                    <a:pt x="478" y="462"/>
                    <a:pt x="412" y="530"/>
                  </a:cubicBezTo>
                  <a:cubicBezTo>
                    <a:pt x="370" y="568"/>
                    <a:pt x="305" y="561"/>
                    <a:pt x="241" y="523"/>
                  </a:cubicBezTo>
                  <a:cubicBezTo>
                    <a:pt x="189" y="492"/>
                    <a:pt x="146" y="452"/>
                    <a:pt x="114" y="402"/>
                  </a:cubicBezTo>
                  <a:cubicBezTo>
                    <a:pt x="19" y="264"/>
                    <a:pt x="1" y="104"/>
                    <a:pt x="73" y="41"/>
                  </a:cubicBezTo>
                  <a:cubicBezTo>
                    <a:pt x="117" y="0"/>
                    <a:pt x="181" y="5"/>
                    <a:pt x="245" y="41"/>
                  </a:cubicBezTo>
                  <a:cubicBezTo>
                    <a:pt x="295" y="71"/>
                    <a:pt x="337" y="112"/>
                    <a:pt x="372" y="15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a:off x="3794200" y="2453750"/>
              <a:ext cx="11925" cy="14100"/>
            </a:xfrm>
            <a:custGeom>
              <a:avLst/>
              <a:gdLst/>
              <a:ahLst/>
              <a:cxnLst/>
              <a:rect l="l" t="t" r="r" b="b"/>
              <a:pathLst>
                <a:path w="477" h="564" extrusionOk="0">
                  <a:moveTo>
                    <a:pt x="237" y="37"/>
                  </a:moveTo>
                  <a:cubicBezTo>
                    <a:pt x="310" y="83"/>
                    <a:pt x="367" y="148"/>
                    <a:pt x="404" y="224"/>
                  </a:cubicBezTo>
                  <a:cubicBezTo>
                    <a:pt x="477" y="371"/>
                    <a:pt x="466" y="518"/>
                    <a:pt x="374" y="548"/>
                  </a:cubicBezTo>
                  <a:cubicBezTo>
                    <a:pt x="332" y="564"/>
                    <a:pt x="286" y="555"/>
                    <a:pt x="240" y="529"/>
                  </a:cubicBezTo>
                  <a:cubicBezTo>
                    <a:pt x="176" y="491"/>
                    <a:pt x="114" y="420"/>
                    <a:pt x="73" y="339"/>
                  </a:cubicBezTo>
                  <a:cubicBezTo>
                    <a:pt x="0" y="197"/>
                    <a:pt x="15" y="48"/>
                    <a:pt x="103" y="14"/>
                  </a:cubicBezTo>
                  <a:cubicBezTo>
                    <a:pt x="145" y="0"/>
                    <a:pt x="191" y="10"/>
                    <a:pt x="237" y="3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3"/>
            <p:cNvSpPr/>
            <p:nvPr/>
          </p:nvSpPr>
          <p:spPr>
            <a:xfrm>
              <a:off x="3750775" y="2375525"/>
              <a:ext cx="11725" cy="14175"/>
            </a:xfrm>
            <a:custGeom>
              <a:avLst/>
              <a:gdLst/>
              <a:ahLst/>
              <a:cxnLst/>
              <a:rect l="l" t="t" r="r" b="b"/>
              <a:pathLst>
                <a:path w="469" h="567" extrusionOk="0">
                  <a:moveTo>
                    <a:pt x="234" y="41"/>
                  </a:moveTo>
                  <a:cubicBezTo>
                    <a:pt x="293" y="77"/>
                    <a:pt x="343" y="127"/>
                    <a:pt x="378" y="187"/>
                  </a:cubicBezTo>
                  <a:cubicBezTo>
                    <a:pt x="462" y="323"/>
                    <a:pt x="469" y="485"/>
                    <a:pt x="392" y="538"/>
                  </a:cubicBezTo>
                  <a:cubicBezTo>
                    <a:pt x="350" y="566"/>
                    <a:pt x="289" y="562"/>
                    <a:pt x="232" y="528"/>
                  </a:cubicBezTo>
                  <a:cubicBezTo>
                    <a:pt x="174" y="492"/>
                    <a:pt x="126" y="441"/>
                    <a:pt x="91" y="382"/>
                  </a:cubicBezTo>
                  <a:cubicBezTo>
                    <a:pt x="7" y="245"/>
                    <a:pt x="0" y="88"/>
                    <a:pt x="77" y="27"/>
                  </a:cubicBezTo>
                  <a:cubicBezTo>
                    <a:pt x="119" y="0"/>
                    <a:pt x="177" y="7"/>
                    <a:pt x="234" y="4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3"/>
            <p:cNvSpPr/>
            <p:nvPr/>
          </p:nvSpPr>
          <p:spPr>
            <a:xfrm>
              <a:off x="3773500" y="2414200"/>
              <a:ext cx="11650" cy="14200"/>
            </a:xfrm>
            <a:custGeom>
              <a:avLst/>
              <a:gdLst/>
              <a:ahLst/>
              <a:cxnLst/>
              <a:rect l="l" t="t" r="r" b="b"/>
              <a:pathLst>
                <a:path w="466" h="568" extrusionOk="0">
                  <a:moveTo>
                    <a:pt x="233" y="38"/>
                  </a:moveTo>
                  <a:cubicBezTo>
                    <a:pt x="300" y="80"/>
                    <a:pt x="354" y="138"/>
                    <a:pt x="390" y="208"/>
                  </a:cubicBezTo>
                  <a:cubicBezTo>
                    <a:pt x="466" y="349"/>
                    <a:pt x="466" y="498"/>
                    <a:pt x="381" y="541"/>
                  </a:cubicBezTo>
                  <a:cubicBezTo>
                    <a:pt x="335" y="568"/>
                    <a:pt x="286" y="557"/>
                    <a:pt x="233" y="526"/>
                  </a:cubicBezTo>
                  <a:cubicBezTo>
                    <a:pt x="169" y="485"/>
                    <a:pt x="116" y="430"/>
                    <a:pt x="80" y="363"/>
                  </a:cubicBezTo>
                  <a:cubicBezTo>
                    <a:pt x="0" y="221"/>
                    <a:pt x="4" y="64"/>
                    <a:pt x="88" y="21"/>
                  </a:cubicBezTo>
                  <a:cubicBezTo>
                    <a:pt x="128" y="0"/>
                    <a:pt x="180" y="9"/>
                    <a:pt x="233" y="3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3"/>
            <p:cNvSpPr/>
            <p:nvPr/>
          </p:nvSpPr>
          <p:spPr>
            <a:xfrm>
              <a:off x="2938875" y="1767900"/>
              <a:ext cx="1093950" cy="1596025"/>
            </a:xfrm>
            <a:custGeom>
              <a:avLst/>
              <a:gdLst/>
              <a:ahLst/>
              <a:cxnLst/>
              <a:rect l="l" t="t" r="r" b="b"/>
              <a:pathLst>
                <a:path w="43758" h="63841" extrusionOk="0">
                  <a:moveTo>
                    <a:pt x="22010" y="6984"/>
                  </a:moveTo>
                  <a:cubicBezTo>
                    <a:pt x="33462" y="13595"/>
                    <a:pt x="42825" y="29121"/>
                    <a:pt x="43757" y="42550"/>
                  </a:cubicBezTo>
                  <a:lnTo>
                    <a:pt x="40073" y="40422"/>
                  </a:lnTo>
                  <a:cubicBezTo>
                    <a:pt x="39149" y="29334"/>
                    <a:pt x="31421" y="16644"/>
                    <a:pt x="21998" y="11205"/>
                  </a:cubicBezTo>
                  <a:cubicBezTo>
                    <a:pt x="11932" y="5392"/>
                    <a:pt x="3746" y="10058"/>
                    <a:pt x="3712" y="21625"/>
                  </a:cubicBezTo>
                  <a:cubicBezTo>
                    <a:pt x="3680" y="33191"/>
                    <a:pt x="11814" y="47280"/>
                    <a:pt x="21879" y="53091"/>
                  </a:cubicBezTo>
                  <a:cubicBezTo>
                    <a:pt x="31153" y="58446"/>
                    <a:pt x="38828" y="54899"/>
                    <a:pt x="40001" y="45259"/>
                  </a:cubicBezTo>
                  <a:lnTo>
                    <a:pt x="43706" y="47397"/>
                  </a:lnTo>
                  <a:cubicBezTo>
                    <a:pt x="42506" y="59363"/>
                    <a:pt x="33175" y="63840"/>
                    <a:pt x="21868" y="57312"/>
                  </a:cubicBezTo>
                  <a:cubicBezTo>
                    <a:pt x="9772" y="50329"/>
                    <a:pt x="0" y="33399"/>
                    <a:pt x="39" y="19504"/>
                  </a:cubicBezTo>
                  <a:cubicBezTo>
                    <a:pt x="78" y="5605"/>
                    <a:pt x="9914" y="0"/>
                    <a:pt x="22010" y="6984"/>
                  </a:cubicBezTo>
                  <a:close/>
                </a:path>
              </a:pathLst>
            </a:custGeom>
            <a:solidFill>
              <a:srgbClr val="FFFFFF">
                <a:alpha val="3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3"/>
            <p:cNvSpPr/>
            <p:nvPr/>
          </p:nvSpPr>
          <p:spPr>
            <a:xfrm>
              <a:off x="3851525" y="2956225"/>
              <a:ext cx="12150" cy="14575"/>
            </a:xfrm>
            <a:custGeom>
              <a:avLst/>
              <a:gdLst/>
              <a:ahLst/>
              <a:cxnLst/>
              <a:rect l="l" t="t" r="r" b="b"/>
              <a:pathLst>
                <a:path w="486" h="583" extrusionOk="0">
                  <a:moveTo>
                    <a:pt x="321" y="112"/>
                  </a:moveTo>
                  <a:cubicBezTo>
                    <a:pt x="432" y="229"/>
                    <a:pt x="485" y="405"/>
                    <a:pt x="435" y="494"/>
                  </a:cubicBezTo>
                  <a:cubicBezTo>
                    <a:pt x="400" y="575"/>
                    <a:pt x="319" y="582"/>
                    <a:pt x="240" y="536"/>
                  </a:cubicBezTo>
                  <a:lnTo>
                    <a:pt x="160" y="468"/>
                  </a:lnTo>
                  <a:cubicBezTo>
                    <a:pt x="49" y="355"/>
                    <a:pt x="0" y="182"/>
                    <a:pt x="46" y="86"/>
                  </a:cubicBezTo>
                  <a:cubicBezTo>
                    <a:pt x="78" y="12"/>
                    <a:pt x="160" y="1"/>
                    <a:pt x="243" y="48"/>
                  </a:cubicBezTo>
                  <a:cubicBezTo>
                    <a:pt x="272" y="66"/>
                    <a:pt x="298" y="87"/>
                    <a:pt x="321" y="11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3"/>
            <p:cNvSpPr/>
            <p:nvPr/>
          </p:nvSpPr>
          <p:spPr>
            <a:xfrm>
              <a:off x="3105675" y="2519225"/>
              <a:ext cx="11950" cy="14250"/>
            </a:xfrm>
            <a:custGeom>
              <a:avLst/>
              <a:gdLst/>
              <a:ahLst/>
              <a:cxnLst/>
              <a:rect l="l" t="t" r="r" b="b"/>
              <a:pathLst>
                <a:path w="478" h="570" extrusionOk="0">
                  <a:moveTo>
                    <a:pt x="239" y="41"/>
                  </a:moveTo>
                  <a:cubicBezTo>
                    <a:pt x="324" y="90"/>
                    <a:pt x="404" y="194"/>
                    <a:pt x="436" y="307"/>
                  </a:cubicBezTo>
                  <a:cubicBezTo>
                    <a:pt x="478" y="458"/>
                    <a:pt x="428" y="569"/>
                    <a:pt x="316" y="558"/>
                  </a:cubicBezTo>
                  <a:lnTo>
                    <a:pt x="237" y="530"/>
                  </a:lnTo>
                  <a:cubicBezTo>
                    <a:pt x="156" y="483"/>
                    <a:pt x="76" y="380"/>
                    <a:pt x="43" y="268"/>
                  </a:cubicBezTo>
                  <a:cubicBezTo>
                    <a:pt x="1" y="118"/>
                    <a:pt x="51" y="1"/>
                    <a:pt x="161" y="12"/>
                  </a:cubicBezTo>
                  <a:cubicBezTo>
                    <a:pt x="189" y="17"/>
                    <a:pt x="216" y="26"/>
                    <a:pt x="239" y="4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3"/>
            <p:cNvSpPr/>
            <p:nvPr/>
          </p:nvSpPr>
          <p:spPr>
            <a:xfrm>
              <a:off x="3078825" y="2360675"/>
              <a:ext cx="10950" cy="15525"/>
            </a:xfrm>
            <a:custGeom>
              <a:avLst/>
              <a:gdLst/>
              <a:ahLst/>
              <a:cxnLst/>
              <a:rect l="l" t="t" r="r" b="b"/>
              <a:pathLst>
                <a:path w="438" h="621" extrusionOk="0">
                  <a:moveTo>
                    <a:pt x="232" y="559"/>
                  </a:moveTo>
                  <a:lnTo>
                    <a:pt x="220" y="556"/>
                  </a:lnTo>
                  <a:cubicBezTo>
                    <a:pt x="106" y="491"/>
                    <a:pt x="14" y="338"/>
                    <a:pt x="7" y="205"/>
                  </a:cubicBezTo>
                  <a:cubicBezTo>
                    <a:pt x="0" y="64"/>
                    <a:pt x="92" y="0"/>
                    <a:pt x="207" y="62"/>
                  </a:cubicBezTo>
                  <a:lnTo>
                    <a:pt x="220" y="69"/>
                  </a:lnTo>
                  <a:cubicBezTo>
                    <a:pt x="332" y="134"/>
                    <a:pt x="424" y="285"/>
                    <a:pt x="435" y="417"/>
                  </a:cubicBezTo>
                  <a:cubicBezTo>
                    <a:pt x="438" y="559"/>
                    <a:pt x="346" y="621"/>
                    <a:pt x="232" y="55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rot="10800000">
              <a:off x="4776425" y="2753600"/>
              <a:ext cx="255075" cy="214275"/>
            </a:xfrm>
            <a:custGeom>
              <a:avLst/>
              <a:gdLst/>
              <a:ahLst/>
              <a:cxnLst/>
              <a:rect l="l" t="t" r="r" b="b"/>
              <a:pathLst>
                <a:path w="10203" h="8571" extrusionOk="0">
                  <a:moveTo>
                    <a:pt x="1251" y="0"/>
                  </a:moveTo>
                  <a:cubicBezTo>
                    <a:pt x="599" y="0"/>
                    <a:pt x="0" y="522"/>
                    <a:pt x="0" y="1250"/>
                  </a:cubicBezTo>
                  <a:lnTo>
                    <a:pt x="0" y="2881"/>
                  </a:lnTo>
                  <a:cubicBezTo>
                    <a:pt x="0" y="3327"/>
                    <a:pt x="238" y="3740"/>
                    <a:pt x="626" y="3963"/>
                  </a:cubicBezTo>
                  <a:lnTo>
                    <a:pt x="8330" y="8401"/>
                  </a:lnTo>
                  <a:cubicBezTo>
                    <a:pt x="8531" y="8518"/>
                    <a:pt x="8744" y="8571"/>
                    <a:pt x="8952" y="8571"/>
                  </a:cubicBezTo>
                  <a:cubicBezTo>
                    <a:pt x="9604" y="8571"/>
                    <a:pt x="10202" y="8048"/>
                    <a:pt x="10202" y="7320"/>
                  </a:cubicBezTo>
                  <a:lnTo>
                    <a:pt x="10202" y="5689"/>
                  </a:lnTo>
                  <a:cubicBezTo>
                    <a:pt x="10202" y="5243"/>
                    <a:pt x="9964" y="4830"/>
                    <a:pt x="9578" y="4607"/>
                  </a:cubicBezTo>
                  <a:lnTo>
                    <a:pt x="1872" y="169"/>
                  </a:lnTo>
                  <a:cubicBezTo>
                    <a:pt x="1671" y="53"/>
                    <a:pt x="1458" y="0"/>
                    <a:pt x="1251" y="0"/>
                  </a:cubicBezTo>
                  <a:close/>
                </a:path>
              </a:pathLst>
            </a:custGeom>
            <a:solidFill>
              <a:srgbClr val="83F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3"/>
            <p:cNvSpPr/>
            <p:nvPr/>
          </p:nvSpPr>
          <p:spPr>
            <a:xfrm rot="10800000">
              <a:off x="4166450" y="2201575"/>
              <a:ext cx="865000" cy="563500"/>
            </a:xfrm>
            <a:custGeom>
              <a:avLst/>
              <a:gdLst/>
              <a:ahLst/>
              <a:cxnLst/>
              <a:rect l="l" t="t" r="r" b="b"/>
              <a:pathLst>
                <a:path w="34600" h="22540" extrusionOk="0">
                  <a:moveTo>
                    <a:pt x="1251" y="1"/>
                  </a:moveTo>
                  <a:cubicBezTo>
                    <a:pt x="599" y="1"/>
                    <a:pt x="1" y="523"/>
                    <a:pt x="1" y="1253"/>
                  </a:cubicBezTo>
                  <a:lnTo>
                    <a:pt x="1" y="2886"/>
                  </a:lnTo>
                  <a:cubicBezTo>
                    <a:pt x="1" y="3334"/>
                    <a:pt x="239" y="3746"/>
                    <a:pt x="628" y="3969"/>
                  </a:cubicBezTo>
                  <a:lnTo>
                    <a:pt x="32729" y="22372"/>
                  </a:lnTo>
                  <a:cubicBezTo>
                    <a:pt x="32929" y="22487"/>
                    <a:pt x="33141" y="22539"/>
                    <a:pt x="33348" y="22539"/>
                  </a:cubicBezTo>
                  <a:cubicBezTo>
                    <a:pt x="34001" y="22539"/>
                    <a:pt x="34600" y="22017"/>
                    <a:pt x="34600" y="21288"/>
                  </a:cubicBezTo>
                  <a:lnTo>
                    <a:pt x="34600" y="19654"/>
                  </a:lnTo>
                  <a:cubicBezTo>
                    <a:pt x="34600" y="19207"/>
                    <a:pt x="34360" y="18794"/>
                    <a:pt x="33971" y="18571"/>
                  </a:cubicBezTo>
                  <a:lnTo>
                    <a:pt x="1870" y="168"/>
                  </a:lnTo>
                  <a:cubicBezTo>
                    <a:pt x="1670" y="53"/>
                    <a:pt x="1458" y="1"/>
                    <a:pt x="1251" y="1"/>
                  </a:cubicBezTo>
                  <a:close/>
                </a:path>
              </a:pathLst>
            </a:custGeom>
            <a:solidFill>
              <a:srgbClr val="83F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3"/>
            <p:cNvSpPr/>
            <p:nvPr/>
          </p:nvSpPr>
          <p:spPr>
            <a:xfrm rot="10800000">
              <a:off x="4497225" y="1985325"/>
              <a:ext cx="534150" cy="373825"/>
            </a:xfrm>
            <a:custGeom>
              <a:avLst/>
              <a:gdLst/>
              <a:ahLst/>
              <a:cxnLst/>
              <a:rect l="l" t="t" r="r" b="b"/>
              <a:pathLst>
                <a:path w="21366" h="14953" extrusionOk="0">
                  <a:moveTo>
                    <a:pt x="1252" y="0"/>
                  </a:moveTo>
                  <a:cubicBezTo>
                    <a:pt x="599" y="0"/>
                    <a:pt x="1" y="523"/>
                    <a:pt x="1" y="1252"/>
                  </a:cubicBezTo>
                  <a:lnTo>
                    <a:pt x="1" y="2886"/>
                  </a:lnTo>
                  <a:cubicBezTo>
                    <a:pt x="1" y="3333"/>
                    <a:pt x="240" y="3746"/>
                    <a:pt x="628" y="3969"/>
                  </a:cubicBezTo>
                  <a:lnTo>
                    <a:pt x="19495" y="14785"/>
                  </a:lnTo>
                  <a:cubicBezTo>
                    <a:pt x="19695" y="14900"/>
                    <a:pt x="19908" y="14952"/>
                    <a:pt x="20114" y="14952"/>
                  </a:cubicBezTo>
                  <a:cubicBezTo>
                    <a:pt x="20767" y="14952"/>
                    <a:pt x="21366" y="14430"/>
                    <a:pt x="21366" y="13702"/>
                  </a:cubicBezTo>
                  <a:lnTo>
                    <a:pt x="21366" y="12066"/>
                  </a:lnTo>
                  <a:cubicBezTo>
                    <a:pt x="21364" y="11619"/>
                    <a:pt x="21126" y="11206"/>
                    <a:pt x="20738" y="10983"/>
                  </a:cubicBezTo>
                  <a:lnTo>
                    <a:pt x="1871" y="168"/>
                  </a:lnTo>
                  <a:cubicBezTo>
                    <a:pt x="1671" y="53"/>
                    <a:pt x="1458" y="0"/>
                    <a:pt x="1252" y="0"/>
                  </a:cubicBezTo>
                  <a:close/>
                </a:path>
              </a:pathLst>
            </a:custGeom>
            <a:solidFill>
              <a:srgbClr val="83F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3"/>
            <p:cNvSpPr/>
            <p:nvPr/>
          </p:nvSpPr>
          <p:spPr>
            <a:xfrm rot="10800000">
              <a:off x="4290850" y="2069950"/>
              <a:ext cx="740550" cy="492175"/>
            </a:xfrm>
            <a:custGeom>
              <a:avLst/>
              <a:gdLst/>
              <a:ahLst/>
              <a:cxnLst/>
              <a:rect l="l" t="t" r="r" b="b"/>
              <a:pathLst>
                <a:path w="29622" h="19687" extrusionOk="0">
                  <a:moveTo>
                    <a:pt x="1251" y="1"/>
                  </a:moveTo>
                  <a:cubicBezTo>
                    <a:pt x="598" y="1"/>
                    <a:pt x="0" y="523"/>
                    <a:pt x="0" y="1252"/>
                  </a:cubicBezTo>
                  <a:lnTo>
                    <a:pt x="0" y="2887"/>
                  </a:lnTo>
                  <a:cubicBezTo>
                    <a:pt x="0" y="3334"/>
                    <a:pt x="240" y="3747"/>
                    <a:pt x="628" y="3970"/>
                  </a:cubicBezTo>
                  <a:lnTo>
                    <a:pt x="27751" y="19519"/>
                  </a:lnTo>
                  <a:cubicBezTo>
                    <a:pt x="27951" y="19634"/>
                    <a:pt x="28164" y="19686"/>
                    <a:pt x="28370" y="19686"/>
                  </a:cubicBezTo>
                  <a:cubicBezTo>
                    <a:pt x="29023" y="19686"/>
                    <a:pt x="29622" y="19164"/>
                    <a:pt x="29622" y="18435"/>
                  </a:cubicBezTo>
                  <a:lnTo>
                    <a:pt x="29622" y="16801"/>
                  </a:lnTo>
                  <a:cubicBezTo>
                    <a:pt x="29622" y="16354"/>
                    <a:pt x="29383" y="15941"/>
                    <a:pt x="28994" y="15718"/>
                  </a:cubicBezTo>
                  <a:lnTo>
                    <a:pt x="1871" y="168"/>
                  </a:lnTo>
                  <a:cubicBezTo>
                    <a:pt x="1670" y="53"/>
                    <a:pt x="1458" y="1"/>
                    <a:pt x="1251" y="1"/>
                  </a:cubicBezTo>
                  <a:close/>
                </a:path>
              </a:pathLst>
            </a:custGeom>
            <a:solidFill>
              <a:srgbClr val="83F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3"/>
            <p:cNvSpPr/>
            <p:nvPr/>
          </p:nvSpPr>
          <p:spPr>
            <a:xfrm>
              <a:off x="1429225" y="3573850"/>
              <a:ext cx="131125" cy="69150"/>
            </a:xfrm>
            <a:custGeom>
              <a:avLst/>
              <a:gdLst/>
              <a:ahLst/>
              <a:cxnLst/>
              <a:rect l="l" t="t" r="r" b="b"/>
              <a:pathLst>
                <a:path w="5245" h="2766" extrusionOk="0">
                  <a:moveTo>
                    <a:pt x="2613" y="1"/>
                  </a:moveTo>
                  <a:cubicBezTo>
                    <a:pt x="2003" y="1"/>
                    <a:pt x="1393" y="135"/>
                    <a:pt x="929" y="405"/>
                  </a:cubicBezTo>
                  <a:cubicBezTo>
                    <a:pt x="1" y="944"/>
                    <a:pt x="5" y="1820"/>
                    <a:pt x="940" y="2361"/>
                  </a:cubicBezTo>
                  <a:cubicBezTo>
                    <a:pt x="1408" y="2630"/>
                    <a:pt x="2020" y="2766"/>
                    <a:pt x="2631" y="2766"/>
                  </a:cubicBezTo>
                  <a:cubicBezTo>
                    <a:pt x="3241" y="2766"/>
                    <a:pt x="3850" y="2631"/>
                    <a:pt x="4315" y="2361"/>
                  </a:cubicBezTo>
                  <a:cubicBezTo>
                    <a:pt x="5245" y="1820"/>
                    <a:pt x="5238" y="946"/>
                    <a:pt x="4304" y="405"/>
                  </a:cubicBezTo>
                  <a:cubicBezTo>
                    <a:pt x="3836" y="136"/>
                    <a:pt x="3224" y="1"/>
                    <a:pt x="26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3"/>
            <p:cNvSpPr/>
            <p:nvPr/>
          </p:nvSpPr>
          <p:spPr>
            <a:xfrm>
              <a:off x="1152050" y="3734925"/>
              <a:ext cx="131125" cy="69125"/>
            </a:xfrm>
            <a:custGeom>
              <a:avLst/>
              <a:gdLst/>
              <a:ahLst/>
              <a:cxnLst/>
              <a:rect l="l" t="t" r="r" b="b"/>
              <a:pathLst>
                <a:path w="5245" h="2765" extrusionOk="0">
                  <a:moveTo>
                    <a:pt x="2616" y="0"/>
                  </a:moveTo>
                  <a:cubicBezTo>
                    <a:pt x="2005" y="0"/>
                    <a:pt x="1395" y="135"/>
                    <a:pt x="930" y="405"/>
                  </a:cubicBezTo>
                  <a:cubicBezTo>
                    <a:pt x="0" y="945"/>
                    <a:pt x="6" y="1819"/>
                    <a:pt x="941" y="2360"/>
                  </a:cubicBezTo>
                  <a:cubicBezTo>
                    <a:pt x="1409" y="2630"/>
                    <a:pt x="2020" y="2765"/>
                    <a:pt x="2631" y="2765"/>
                  </a:cubicBezTo>
                  <a:cubicBezTo>
                    <a:pt x="3242" y="2765"/>
                    <a:pt x="3852" y="2630"/>
                    <a:pt x="4316" y="2360"/>
                  </a:cubicBezTo>
                  <a:cubicBezTo>
                    <a:pt x="5244" y="1821"/>
                    <a:pt x="5239" y="945"/>
                    <a:pt x="4305" y="405"/>
                  </a:cubicBezTo>
                  <a:cubicBezTo>
                    <a:pt x="3838" y="135"/>
                    <a:pt x="3227" y="0"/>
                    <a:pt x="26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3"/>
            <p:cNvSpPr/>
            <p:nvPr/>
          </p:nvSpPr>
          <p:spPr>
            <a:xfrm>
              <a:off x="874900" y="3896025"/>
              <a:ext cx="131050" cy="69125"/>
            </a:xfrm>
            <a:custGeom>
              <a:avLst/>
              <a:gdLst/>
              <a:ahLst/>
              <a:cxnLst/>
              <a:rect l="l" t="t" r="r" b="b"/>
              <a:pathLst>
                <a:path w="5242" h="2765" extrusionOk="0">
                  <a:moveTo>
                    <a:pt x="2613" y="0"/>
                  </a:moveTo>
                  <a:cubicBezTo>
                    <a:pt x="2002" y="0"/>
                    <a:pt x="1392" y="135"/>
                    <a:pt x="929" y="405"/>
                  </a:cubicBezTo>
                  <a:cubicBezTo>
                    <a:pt x="0" y="944"/>
                    <a:pt x="4" y="1820"/>
                    <a:pt x="940" y="2359"/>
                  </a:cubicBezTo>
                  <a:cubicBezTo>
                    <a:pt x="1406" y="2629"/>
                    <a:pt x="2017" y="2764"/>
                    <a:pt x="2627" y="2764"/>
                  </a:cubicBezTo>
                  <a:cubicBezTo>
                    <a:pt x="3238" y="2764"/>
                    <a:pt x="3849" y="2629"/>
                    <a:pt x="4313" y="2359"/>
                  </a:cubicBezTo>
                  <a:cubicBezTo>
                    <a:pt x="5241" y="1820"/>
                    <a:pt x="5237" y="944"/>
                    <a:pt x="4303" y="405"/>
                  </a:cubicBezTo>
                  <a:cubicBezTo>
                    <a:pt x="3836" y="135"/>
                    <a:pt x="3224" y="0"/>
                    <a:pt x="2613" y="0"/>
                  </a:cubicBezTo>
                  <a:close/>
                </a:path>
              </a:pathLst>
            </a:custGeom>
            <a:solidFill>
              <a:srgbClr val="4E3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3"/>
            <p:cNvSpPr/>
            <p:nvPr/>
          </p:nvSpPr>
          <p:spPr>
            <a:xfrm>
              <a:off x="597675" y="4057100"/>
              <a:ext cx="131125" cy="69150"/>
            </a:xfrm>
            <a:custGeom>
              <a:avLst/>
              <a:gdLst/>
              <a:ahLst/>
              <a:cxnLst/>
              <a:rect l="l" t="t" r="r" b="b"/>
              <a:pathLst>
                <a:path w="5245" h="2766" extrusionOk="0">
                  <a:moveTo>
                    <a:pt x="2616" y="1"/>
                  </a:moveTo>
                  <a:cubicBezTo>
                    <a:pt x="2005" y="1"/>
                    <a:pt x="1394" y="136"/>
                    <a:pt x="929" y="406"/>
                  </a:cubicBezTo>
                  <a:cubicBezTo>
                    <a:pt x="0" y="945"/>
                    <a:pt x="5" y="1819"/>
                    <a:pt x="940" y="2360"/>
                  </a:cubicBezTo>
                  <a:cubicBezTo>
                    <a:pt x="1408" y="2630"/>
                    <a:pt x="2020" y="2765"/>
                    <a:pt x="2631" y="2765"/>
                  </a:cubicBezTo>
                  <a:cubicBezTo>
                    <a:pt x="3241" y="2765"/>
                    <a:pt x="3850" y="2631"/>
                    <a:pt x="4315" y="2360"/>
                  </a:cubicBezTo>
                  <a:cubicBezTo>
                    <a:pt x="5244" y="1819"/>
                    <a:pt x="5237" y="945"/>
                    <a:pt x="4304" y="405"/>
                  </a:cubicBezTo>
                  <a:cubicBezTo>
                    <a:pt x="3837" y="135"/>
                    <a:pt x="3227" y="1"/>
                    <a:pt x="26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3"/>
            <p:cNvSpPr/>
            <p:nvPr/>
          </p:nvSpPr>
          <p:spPr>
            <a:xfrm>
              <a:off x="1705125" y="3733125"/>
              <a:ext cx="131125" cy="69150"/>
            </a:xfrm>
            <a:custGeom>
              <a:avLst/>
              <a:gdLst/>
              <a:ahLst/>
              <a:cxnLst/>
              <a:rect l="l" t="t" r="r" b="b"/>
              <a:pathLst>
                <a:path w="5245" h="2766" extrusionOk="0">
                  <a:moveTo>
                    <a:pt x="2614" y="0"/>
                  </a:moveTo>
                  <a:cubicBezTo>
                    <a:pt x="2003" y="0"/>
                    <a:pt x="1393" y="136"/>
                    <a:pt x="929" y="406"/>
                  </a:cubicBezTo>
                  <a:cubicBezTo>
                    <a:pt x="0" y="945"/>
                    <a:pt x="5" y="1820"/>
                    <a:pt x="940" y="2360"/>
                  </a:cubicBezTo>
                  <a:cubicBezTo>
                    <a:pt x="1407" y="2630"/>
                    <a:pt x="2018" y="2765"/>
                    <a:pt x="2628" y="2765"/>
                  </a:cubicBezTo>
                  <a:cubicBezTo>
                    <a:pt x="3239" y="2765"/>
                    <a:pt x="3848" y="2630"/>
                    <a:pt x="4313" y="2360"/>
                  </a:cubicBezTo>
                  <a:cubicBezTo>
                    <a:pt x="5244" y="1820"/>
                    <a:pt x="5238" y="946"/>
                    <a:pt x="4304" y="406"/>
                  </a:cubicBezTo>
                  <a:cubicBezTo>
                    <a:pt x="3836" y="135"/>
                    <a:pt x="3224" y="0"/>
                    <a:pt x="2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3"/>
            <p:cNvSpPr/>
            <p:nvPr/>
          </p:nvSpPr>
          <p:spPr>
            <a:xfrm>
              <a:off x="1427900" y="3894175"/>
              <a:ext cx="131125" cy="69150"/>
            </a:xfrm>
            <a:custGeom>
              <a:avLst/>
              <a:gdLst/>
              <a:ahLst/>
              <a:cxnLst/>
              <a:rect l="l" t="t" r="r" b="b"/>
              <a:pathLst>
                <a:path w="5245" h="2766" extrusionOk="0">
                  <a:moveTo>
                    <a:pt x="2616" y="1"/>
                  </a:moveTo>
                  <a:cubicBezTo>
                    <a:pt x="2006" y="1"/>
                    <a:pt x="1396" y="136"/>
                    <a:pt x="930" y="406"/>
                  </a:cubicBezTo>
                  <a:cubicBezTo>
                    <a:pt x="1" y="947"/>
                    <a:pt x="6" y="1821"/>
                    <a:pt x="942" y="2361"/>
                  </a:cubicBezTo>
                  <a:cubicBezTo>
                    <a:pt x="1409" y="2631"/>
                    <a:pt x="2020" y="2766"/>
                    <a:pt x="2630" y="2766"/>
                  </a:cubicBezTo>
                  <a:cubicBezTo>
                    <a:pt x="3241" y="2766"/>
                    <a:pt x="3852" y="2631"/>
                    <a:pt x="4316" y="2361"/>
                  </a:cubicBezTo>
                  <a:cubicBezTo>
                    <a:pt x="5245" y="1821"/>
                    <a:pt x="5240" y="946"/>
                    <a:pt x="4305" y="406"/>
                  </a:cubicBezTo>
                  <a:cubicBezTo>
                    <a:pt x="3837" y="136"/>
                    <a:pt x="3227" y="1"/>
                    <a:pt x="26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3"/>
            <p:cNvSpPr/>
            <p:nvPr/>
          </p:nvSpPr>
          <p:spPr>
            <a:xfrm>
              <a:off x="1150750" y="4055300"/>
              <a:ext cx="131100" cy="69125"/>
            </a:xfrm>
            <a:custGeom>
              <a:avLst/>
              <a:gdLst/>
              <a:ahLst/>
              <a:cxnLst/>
              <a:rect l="l" t="t" r="r" b="b"/>
              <a:pathLst>
                <a:path w="5244" h="2765" extrusionOk="0">
                  <a:moveTo>
                    <a:pt x="2614" y="0"/>
                  </a:moveTo>
                  <a:cubicBezTo>
                    <a:pt x="2003" y="0"/>
                    <a:pt x="1394" y="136"/>
                    <a:pt x="929" y="406"/>
                  </a:cubicBezTo>
                  <a:cubicBezTo>
                    <a:pt x="1" y="945"/>
                    <a:pt x="5" y="1819"/>
                    <a:pt x="940" y="2360"/>
                  </a:cubicBezTo>
                  <a:cubicBezTo>
                    <a:pt x="1408" y="2630"/>
                    <a:pt x="2019" y="2764"/>
                    <a:pt x="2630" y="2764"/>
                  </a:cubicBezTo>
                  <a:cubicBezTo>
                    <a:pt x="3241" y="2764"/>
                    <a:pt x="3851" y="2630"/>
                    <a:pt x="4315" y="2360"/>
                  </a:cubicBezTo>
                  <a:cubicBezTo>
                    <a:pt x="5243" y="1820"/>
                    <a:pt x="5238" y="945"/>
                    <a:pt x="4304" y="406"/>
                  </a:cubicBezTo>
                  <a:cubicBezTo>
                    <a:pt x="3836" y="135"/>
                    <a:pt x="3225" y="0"/>
                    <a:pt x="2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3"/>
            <p:cNvSpPr/>
            <p:nvPr/>
          </p:nvSpPr>
          <p:spPr>
            <a:xfrm>
              <a:off x="873575" y="4216375"/>
              <a:ext cx="131125" cy="69150"/>
            </a:xfrm>
            <a:custGeom>
              <a:avLst/>
              <a:gdLst/>
              <a:ahLst/>
              <a:cxnLst/>
              <a:rect l="l" t="t" r="r" b="b"/>
              <a:pathLst>
                <a:path w="5245" h="2766" extrusionOk="0">
                  <a:moveTo>
                    <a:pt x="2614" y="0"/>
                  </a:moveTo>
                  <a:cubicBezTo>
                    <a:pt x="2003" y="0"/>
                    <a:pt x="1393" y="135"/>
                    <a:pt x="929" y="405"/>
                  </a:cubicBezTo>
                  <a:cubicBezTo>
                    <a:pt x="0" y="945"/>
                    <a:pt x="4" y="1820"/>
                    <a:pt x="940" y="2360"/>
                  </a:cubicBezTo>
                  <a:cubicBezTo>
                    <a:pt x="1407" y="2630"/>
                    <a:pt x="2018" y="2765"/>
                    <a:pt x="2629" y="2765"/>
                  </a:cubicBezTo>
                  <a:cubicBezTo>
                    <a:pt x="3239" y="2765"/>
                    <a:pt x="3849" y="2630"/>
                    <a:pt x="4315" y="2360"/>
                  </a:cubicBezTo>
                  <a:cubicBezTo>
                    <a:pt x="5244" y="1820"/>
                    <a:pt x="5237" y="946"/>
                    <a:pt x="4303" y="405"/>
                  </a:cubicBezTo>
                  <a:cubicBezTo>
                    <a:pt x="3835" y="135"/>
                    <a:pt x="3224" y="0"/>
                    <a:pt x="2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3"/>
            <p:cNvSpPr/>
            <p:nvPr/>
          </p:nvSpPr>
          <p:spPr>
            <a:xfrm>
              <a:off x="1980975" y="3892400"/>
              <a:ext cx="131125" cy="69125"/>
            </a:xfrm>
            <a:custGeom>
              <a:avLst/>
              <a:gdLst/>
              <a:ahLst/>
              <a:cxnLst/>
              <a:rect l="l" t="t" r="r" b="b"/>
              <a:pathLst>
                <a:path w="5245" h="2765" extrusionOk="0">
                  <a:moveTo>
                    <a:pt x="2614" y="0"/>
                  </a:moveTo>
                  <a:cubicBezTo>
                    <a:pt x="2003" y="0"/>
                    <a:pt x="1393" y="135"/>
                    <a:pt x="929" y="405"/>
                  </a:cubicBezTo>
                  <a:cubicBezTo>
                    <a:pt x="1" y="944"/>
                    <a:pt x="5" y="1820"/>
                    <a:pt x="940" y="2359"/>
                  </a:cubicBezTo>
                  <a:cubicBezTo>
                    <a:pt x="1407" y="2630"/>
                    <a:pt x="2018" y="2765"/>
                    <a:pt x="2629" y="2765"/>
                  </a:cubicBezTo>
                  <a:cubicBezTo>
                    <a:pt x="3239" y="2765"/>
                    <a:pt x="3849" y="2630"/>
                    <a:pt x="4314" y="2359"/>
                  </a:cubicBezTo>
                  <a:cubicBezTo>
                    <a:pt x="5245" y="1820"/>
                    <a:pt x="5238" y="946"/>
                    <a:pt x="4304" y="405"/>
                  </a:cubicBezTo>
                  <a:cubicBezTo>
                    <a:pt x="3836" y="135"/>
                    <a:pt x="3225" y="0"/>
                    <a:pt x="2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3"/>
            <p:cNvSpPr/>
            <p:nvPr/>
          </p:nvSpPr>
          <p:spPr>
            <a:xfrm>
              <a:off x="1703775" y="4053450"/>
              <a:ext cx="131125" cy="69150"/>
            </a:xfrm>
            <a:custGeom>
              <a:avLst/>
              <a:gdLst/>
              <a:ahLst/>
              <a:cxnLst/>
              <a:rect l="l" t="t" r="r" b="b"/>
              <a:pathLst>
                <a:path w="5245" h="2766" extrusionOk="0">
                  <a:moveTo>
                    <a:pt x="2614" y="1"/>
                  </a:moveTo>
                  <a:cubicBezTo>
                    <a:pt x="2004" y="1"/>
                    <a:pt x="1394" y="135"/>
                    <a:pt x="930" y="406"/>
                  </a:cubicBezTo>
                  <a:cubicBezTo>
                    <a:pt x="0" y="947"/>
                    <a:pt x="6" y="1821"/>
                    <a:pt x="941" y="2360"/>
                  </a:cubicBezTo>
                  <a:cubicBezTo>
                    <a:pt x="1408" y="2630"/>
                    <a:pt x="2019" y="2765"/>
                    <a:pt x="2630" y="2765"/>
                  </a:cubicBezTo>
                  <a:cubicBezTo>
                    <a:pt x="3241" y="2765"/>
                    <a:pt x="3851" y="2630"/>
                    <a:pt x="4316" y="2360"/>
                  </a:cubicBezTo>
                  <a:cubicBezTo>
                    <a:pt x="5244" y="1821"/>
                    <a:pt x="5239" y="945"/>
                    <a:pt x="4305" y="406"/>
                  </a:cubicBezTo>
                  <a:cubicBezTo>
                    <a:pt x="3837" y="136"/>
                    <a:pt x="3225" y="1"/>
                    <a:pt x="2614" y="1"/>
                  </a:cubicBezTo>
                  <a:close/>
                </a:path>
              </a:pathLst>
            </a:custGeom>
            <a:solidFill>
              <a:srgbClr val="4E3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3"/>
            <p:cNvSpPr/>
            <p:nvPr/>
          </p:nvSpPr>
          <p:spPr>
            <a:xfrm>
              <a:off x="1426625" y="4214525"/>
              <a:ext cx="131050" cy="69150"/>
            </a:xfrm>
            <a:custGeom>
              <a:avLst/>
              <a:gdLst/>
              <a:ahLst/>
              <a:cxnLst/>
              <a:rect l="l" t="t" r="r" b="b"/>
              <a:pathLst>
                <a:path w="5242" h="2766" extrusionOk="0">
                  <a:moveTo>
                    <a:pt x="2612" y="1"/>
                  </a:moveTo>
                  <a:cubicBezTo>
                    <a:pt x="2001" y="1"/>
                    <a:pt x="1391" y="136"/>
                    <a:pt x="927" y="405"/>
                  </a:cubicBezTo>
                  <a:cubicBezTo>
                    <a:pt x="0" y="945"/>
                    <a:pt x="4" y="1820"/>
                    <a:pt x="938" y="2361"/>
                  </a:cubicBezTo>
                  <a:cubicBezTo>
                    <a:pt x="1406" y="2631"/>
                    <a:pt x="2017" y="2766"/>
                    <a:pt x="2628" y="2766"/>
                  </a:cubicBezTo>
                  <a:cubicBezTo>
                    <a:pt x="3239" y="2766"/>
                    <a:pt x="3849" y="2631"/>
                    <a:pt x="4313" y="2361"/>
                  </a:cubicBezTo>
                  <a:cubicBezTo>
                    <a:pt x="5241" y="1822"/>
                    <a:pt x="5237" y="946"/>
                    <a:pt x="4302" y="405"/>
                  </a:cubicBezTo>
                  <a:cubicBezTo>
                    <a:pt x="3835" y="136"/>
                    <a:pt x="3223" y="1"/>
                    <a:pt x="2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3"/>
            <p:cNvSpPr/>
            <p:nvPr/>
          </p:nvSpPr>
          <p:spPr>
            <a:xfrm>
              <a:off x="1149400" y="4375650"/>
              <a:ext cx="131125" cy="69125"/>
            </a:xfrm>
            <a:custGeom>
              <a:avLst/>
              <a:gdLst/>
              <a:ahLst/>
              <a:cxnLst/>
              <a:rect l="l" t="t" r="r" b="b"/>
              <a:pathLst>
                <a:path w="5245" h="2765" extrusionOk="0">
                  <a:moveTo>
                    <a:pt x="2614" y="0"/>
                  </a:moveTo>
                  <a:cubicBezTo>
                    <a:pt x="2003" y="0"/>
                    <a:pt x="1393" y="135"/>
                    <a:pt x="929" y="405"/>
                  </a:cubicBezTo>
                  <a:cubicBezTo>
                    <a:pt x="0" y="944"/>
                    <a:pt x="6" y="1820"/>
                    <a:pt x="940" y="2359"/>
                  </a:cubicBezTo>
                  <a:cubicBezTo>
                    <a:pt x="1407" y="2629"/>
                    <a:pt x="2018" y="2765"/>
                    <a:pt x="2629" y="2765"/>
                  </a:cubicBezTo>
                  <a:cubicBezTo>
                    <a:pt x="3239" y="2765"/>
                    <a:pt x="3850" y="2629"/>
                    <a:pt x="4315" y="2359"/>
                  </a:cubicBezTo>
                  <a:cubicBezTo>
                    <a:pt x="5244" y="1820"/>
                    <a:pt x="5237" y="946"/>
                    <a:pt x="4303" y="405"/>
                  </a:cubicBezTo>
                  <a:cubicBezTo>
                    <a:pt x="3836" y="135"/>
                    <a:pt x="3225" y="0"/>
                    <a:pt x="2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3"/>
            <p:cNvSpPr/>
            <p:nvPr/>
          </p:nvSpPr>
          <p:spPr>
            <a:xfrm>
              <a:off x="2256850" y="4051675"/>
              <a:ext cx="131125" cy="69125"/>
            </a:xfrm>
            <a:custGeom>
              <a:avLst/>
              <a:gdLst/>
              <a:ahLst/>
              <a:cxnLst/>
              <a:rect l="l" t="t" r="r" b="b"/>
              <a:pathLst>
                <a:path w="5245" h="2765" extrusionOk="0">
                  <a:moveTo>
                    <a:pt x="2614" y="0"/>
                  </a:moveTo>
                  <a:cubicBezTo>
                    <a:pt x="2002" y="0"/>
                    <a:pt x="1392" y="136"/>
                    <a:pt x="929" y="406"/>
                  </a:cubicBezTo>
                  <a:cubicBezTo>
                    <a:pt x="0" y="945"/>
                    <a:pt x="5" y="1819"/>
                    <a:pt x="940" y="2360"/>
                  </a:cubicBezTo>
                  <a:cubicBezTo>
                    <a:pt x="1407" y="2630"/>
                    <a:pt x="2019" y="2765"/>
                    <a:pt x="2629" y="2765"/>
                  </a:cubicBezTo>
                  <a:cubicBezTo>
                    <a:pt x="3239" y="2765"/>
                    <a:pt x="3849" y="2630"/>
                    <a:pt x="4313" y="2360"/>
                  </a:cubicBezTo>
                  <a:cubicBezTo>
                    <a:pt x="5244" y="1819"/>
                    <a:pt x="5237" y="945"/>
                    <a:pt x="4303" y="406"/>
                  </a:cubicBezTo>
                  <a:cubicBezTo>
                    <a:pt x="3835" y="135"/>
                    <a:pt x="3224" y="0"/>
                    <a:pt x="2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3"/>
            <p:cNvSpPr/>
            <p:nvPr/>
          </p:nvSpPr>
          <p:spPr>
            <a:xfrm>
              <a:off x="1979625" y="4212725"/>
              <a:ext cx="131125" cy="69150"/>
            </a:xfrm>
            <a:custGeom>
              <a:avLst/>
              <a:gdLst/>
              <a:ahLst/>
              <a:cxnLst/>
              <a:rect l="l" t="t" r="r" b="b"/>
              <a:pathLst>
                <a:path w="5245" h="2766" extrusionOk="0">
                  <a:moveTo>
                    <a:pt x="2616" y="1"/>
                  </a:moveTo>
                  <a:cubicBezTo>
                    <a:pt x="2005" y="1"/>
                    <a:pt x="1395" y="136"/>
                    <a:pt x="930" y="406"/>
                  </a:cubicBezTo>
                  <a:cubicBezTo>
                    <a:pt x="1" y="946"/>
                    <a:pt x="6" y="1820"/>
                    <a:pt x="941" y="2361"/>
                  </a:cubicBezTo>
                  <a:cubicBezTo>
                    <a:pt x="1409" y="2630"/>
                    <a:pt x="2021" y="2765"/>
                    <a:pt x="2631" y="2765"/>
                  </a:cubicBezTo>
                  <a:cubicBezTo>
                    <a:pt x="3242" y="2765"/>
                    <a:pt x="3852" y="2630"/>
                    <a:pt x="4316" y="2361"/>
                  </a:cubicBezTo>
                  <a:cubicBezTo>
                    <a:pt x="5245" y="1821"/>
                    <a:pt x="5239" y="946"/>
                    <a:pt x="4305" y="406"/>
                  </a:cubicBezTo>
                  <a:cubicBezTo>
                    <a:pt x="3837" y="136"/>
                    <a:pt x="3226" y="1"/>
                    <a:pt x="26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3"/>
            <p:cNvSpPr/>
            <p:nvPr/>
          </p:nvSpPr>
          <p:spPr>
            <a:xfrm>
              <a:off x="1702475" y="4373825"/>
              <a:ext cx="131100" cy="69125"/>
            </a:xfrm>
            <a:custGeom>
              <a:avLst/>
              <a:gdLst/>
              <a:ahLst/>
              <a:cxnLst/>
              <a:rect l="l" t="t" r="r" b="b"/>
              <a:pathLst>
                <a:path w="5244" h="2765" extrusionOk="0">
                  <a:moveTo>
                    <a:pt x="2615" y="0"/>
                  </a:moveTo>
                  <a:cubicBezTo>
                    <a:pt x="2004" y="0"/>
                    <a:pt x="1393" y="135"/>
                    <a:pt x="929" y="405"/>
                  </a:cubicBezTo>
                  <a:cubicBezTo>
                    <a:pt x="1" y="945"/>
                    <a:pt x="5" y="1820"/>
                    <a:pt x="940" y="2359"/>
                  </a:cubicBezTo>
                  <a:cubicBezTo>
                    <a:pt x="1407" y="2630"/>
                    <a:pt x="2019" y="2765"/>
                    <a:pt x="2629" y="2765"/>
                  </a:cubicBezTo>
                  <a:cubicBezTo>
                    <a:pt x="3240" y="2765"/>
                    <a:pt x="3850" y="2629"/>
                    <a:pt x="4315" y="2359"/>
                  </a:cubicBezTo>
                  <a:cubicBezTo>
                    <a:pt x="5243" y="1820"/>
                    <a:pt x="5238" y="946"/>
                    <a:pt x="4304" y="405"/>
                  </a:cubicBezTo>
                  <a:cubicBezTo>
                    <a:pt x="3836" y="135"/>
                    <a:pt x="3225" y="0"/>
                    <a:pt x="26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3"/>
            <p:cNvSpPr/>
            <p:nvPr/>
          </p:nvSpPr>
          <p:spPr>
            <a:xfrm>
              <a:off x="1425300" y="4534925"/>
              <a:ext cx="131125" cy="69125"/>
            </a:xfrm>
            <a:custGeom>
              <a:avLst/>
              <a:gdLst/>
              <a:ahLst/>
              <a:cxnLst/>
              <a:rect l="l" t="t" r="r" b="b"/>
              <a:pathLst>
                <a:path w="5245" h="2765" extrusionOk="0">
                  <a:moveTo>
                    <a:pt x="2614" y="0"/>
                  </a:moveTo>
                  <a:cubicBezTo>
                    <a:pt x="2003" y="0"/>
                    <a:pt x="1393" y="135"/>
                    <a:pt x="928" y="405"/>
                  </a:cubicBezTo>
                  <a:cubicBezTo>
                    <a:pt x="0" y="945"/>
                    <a:pt x="4" y="1819"/>
                    <a:pt x="940" y="2360"/>
                  </a:cubicBezTo>
                  <a:cubicBezTo>
                    <a:pt x="1407" y="2630"/>
                    <a:pt x="2018" y="2765"/>
                    <a:pt x="2629" y="2765"/>
                  </a:cubicBezTo>
                  <a:cubicBezTo>
                    <a:pt x="3239" y="2765"/>
                    <a:pt x="3848" y="2630"/>
                    <a:pt x="4313" y="2360"/>
                  </a:cubicBezTo>
                  <a:cubicBezTo>
                    <a:pt x="5244" y="1819"/>
                    <a:pt x="5237" y="945"/>
                    <a:pt x="4303" y="405"/>
                  </a:cubicBezTo>
                  <a:cubicBezTo>
                    <a:pt x="3835" y="135"/>
                    <a:pt x="3224" y="0"/>
                    <a:pt x="2614" y="0"/>
                  </a:cubicBezTo>
                  <a:close/>
                </a:path>
              </a:pathLst>
            </a:custGeom>
            <a:solidFill>
              <a:srgbClr val="4E3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3"/>
            <p:cNvSpPr/>
            <p:nvPr/>
          </p:nvSpPr>
          <p:spPr>
            <a:xfrm>
              <a:off x="877675" y="2682250"/>
              <a:ext cx="121925" cy="1279625"/>
            </a:xfrm>
            <a:custGeom>
              <a:avLst/>
              <a:gdLst/>
              <a:ahLst/>
              <a:cxnLst/>
              <a:rect l="l" t="t" r="r" b="b"/>
              <a:pathLst>
                <a:path w="4877" h="51185" extrusionOk="0">
                  <a:moveTo>
                    <a:pt x="4860" y="50056"/>
                  </a:moveTo>
                  <a:cubicBezTo>
                    <a:pt x="4877" y="49972"/>
                    <a:pt x="4877" y="49887"/>
                    <a:pt x="4860" y="49805"/>
                  </a:cubicBezTo>
                  <a:lnTo>
                    <a:pt x="4860" y="1"/>
                  </a:lnTo>
                  <a:lnTo>
                    <a:pt x="1" y="1"/>
                  </a:lnTo>
                  <a:lnTo>
                    <a:pt x="1" y="50056"/>
                  </a:lnTo>
                  <a:lnTo>
                    <a:pt x="10" y="50056"/>
                  </a:lnTo>
                  <a:cubicBezTo>
                    <a:pt x="125" y="50690"/>
                    <a:pt x="1169" y="51185"/>
                    <a:pt x="2440" y="51181"/>
                  </a:cubicBezTo>
                  <a:cubicBezTo>
                    <a:pt x="3702" y="51176"/>
                    <a:pt x="4737" y="50683"/>
                    <a:pt x="4860" y="50056"/>
                  </a:cubicBezTo>
                  <a:close/>
                </a:path>
              </a:pathLst>
            </a:custGeom>
            <a:gradFill>
              <a:gsLst>
                <a:gs pos="0">
                  <a:srgbClr val="FFFFFF">
                    <a:alpha val="0"/>
                  </a:srgbClr>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3"/>
            <p:cNvSpPr/>
            <p:nvPr/>
          </p:nvSpPr>
          <p:spPr>
            <a:xfrm>
              <a:off x="1428125" y="4352900"/>
              <a:ext cx="121950" cy="244125"/>
            </a:xfrm>
            <a:custGeom>
              <a:avLst/>
              <a:gdLst/>
              <a:ahLst/>
              <a:cxnLst/>
              <a:rect l="l" t="t" r="r" b="b"/>
              <a:pathLst>
                <a:path w="4878" h="9765" extrusionOk="0">
                  <a:moveTo>
                    <a:pt x="4861" y="8636"/>
                  </a:moveTo>
                  <a:cubicBezTo>
                    <a:pt x="4877" y="8553"/>
                    <a:pt x="4877" y="8467"/>
                    <a:pt x="4861" y="8385"/>
                  </a:cubicBezTo>
                  <a:lnTo>
                    <a:pt x="4861" y="0"/>
                  </a:lnTo>
                  <a:lnTo>
                    <a:pt x="0" y="0"/>
                  </a:lnTo>
                  <a:lnTo>
                    <a:pt x="0" y="8636"/>
                  </a:lnTo>
                  <a:lnTo>
                    <a:pt x="11" y="8636"/>
                  </a:lnTo>
                  <a:cubicBezTo>
                    <a:pt x="125" y="9270"/>
                    <a:pt x="1170" y="9765"/>
                    <a:pt x="2441" y="9761"/>
                  </a:cubicBezTo>
                  <a:cubicBezTo>
                    <a:pt x="3702" y="9756"/>
                    <a:pt x="4738" y="9263"/>
                    <a:pt x="4861" y="8636"/>
                  </a:cubicBezTo>
                  <a:close/>
                </a:path>
              </a:pathLst>
            </a:custGeom>
            <a:gradFill>
              <a:gsLst>
                <a:gs pos="0">
                  <a:srgbClr val="FFFFFF">
                    <a:alpha val="0"/>
                  </a:srgbClr>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3"/>
            <p:cNvSpPr/>
            <p:nvPr/>
          </p:nvSpPr>
          <p:spPr>
            <a:xfrm>
              <a:off x="1713000" y="3883275"/>
              <a:ext cx="121925" cy="244125"/>
            </a:xfrm>
            <a:custGeom>
              <a:avLst/>
              <a:gdLst/>
              <a:ahLst/>
              <a:cxnLst/>
              <a:rect l="l" t="t" r="r" b="b"/>
              <a:pathLst>
                <a:path w="4877" h="9765" extrusionOk="0">
                  <a:moveTo>
                    <a:pt x="4860" y="8634"/>
                  </a:moveTo>
                  <a:cubicBezTo>
                    <a:pt x="4877" y="8552"/>
                    <a:pt x="4877" y="8467"/>
                    <a:pt x="4860" y="8385"/>
                  </a:cubicBezTo>
                  <a:lnTo>
                    <a:pt x="4860" y="0"/>
                  </a:lnTo>
                  <a:lnTo>
                    <a:pt x="1" y="0"/>
                  </a:lnTo>
                  <a:lnTo>
                    <a:pt x="1" y="8636"/>
                  </a:lnTo>
                  <a:lnTo>
                    <a:pt x="10" y="8636"/>
                  </a:lnTo>
                  <a:cubicBezTo>
                    <a:pt x="125" y="9270"/>
                    <a:pt x="1169" y="9765"/>
                    <a:pt x="2440" y="9761"/>
                  </a:cubicBezTo>
                  <a:cubicBezTo>
                    <a:pt x="3701" y="9757"/>
                    <a:pt x="4737" y="9265"/>
                    <a:pt x="4860" y="8636"/>
                  </a:cubicBezTo>
                  <a:close/>
                </a:path>
              </a:pathLst>
            </a:custGeom>
            <a:gradFill>
              <a:gsLst>
                <a:gs pos="0">
                  <a:srgbClr val="FFFFFF">
                    <a:alpha val="0"/>
                  </a:srgbClr>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3"/>
            <p:cNvSpPr/>
            <p:nvPr/>
          </p:nvSpPr>
          <p:spPr>
            <a:xfrm>
              <a:off x="4583939" y="3649903"/>
              <a:ext cx="677525" cy="864725"/>
            </a:xfrm>
            <a:custGeom>
              <a:avLst/>
              <a:gdLst/>
              <a:ahLst/>
              <a:cxnLst/>
              <a:rect l="l" t="t" r="r" b="b"/>
              <a:pathLst>
                <a:path w="27101" h="34589" extrusionOk="0">
                  <a:moveTo>
                    <a:pt x="1" y="33754"/>
                  </a:moveTo>
                  <a:lnTo>
                    <a:pt x="1" y="14910"/>
                  </a:lnTo>
                  <a:cubicBezTo>
                    <a:pt x="1" y="14665"/>
                    <a:pt x="136" y="14438"/>
                    <a:pt x="351" y="14321"/>
                  </a:cubicBezTo>
                  <a:lnTo>
                    <a:pt x="26106" y="246"/>
                  </a:lnTo>
                  <a:cubicBezTo>
                    <a:pt x="26555" y="1"/>
                    <a:pt x="27100" y="324"/>
                    <a:pt x="27100" y="836"/>
                  </a:cubicBezTo>
                  <a:lnTo>
                    <a:pt x="27100" y="19678"/>
                  </a:lnTo>
                  <a:cubicBezTo>
                    <a:pt x="27100" y="19923"/>
                    <a:pt x="26967" y="20150"/>
                    <a:pt x="26750" y="20267"/>
                  </a:cubicBezTo>
                  <a:lnTo>
                    <a:pt x="996" y="34343"/>
                  </a:lnTo>
                  <a:cubicBezTo>
                    <a:pt x="549" y="34589"/>
                    <a:pt x="1" y="34264"/>
                    <a:pt x="1" y="33754"/>
                  </a:cubicBezTo>
                  <a:close/>
                </a:path>
              </a:pathLst>
            </a:custGeom>
            <a:solidFill>
              <a:srgbClr val="E354F7">
                <a:alpha val="19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3"/>
            <p:cNvSpPr/>
            <p:nvPr/>
          </p:nvSpPr>
          <p:spPr>
            <a:xfrm>
              <a:off x="4948432" y="3047681"/>
              <a:ext cx="708325" cy="904050"/>
            </a:xfrm>
            <a:custGeom>
              <a:avLst/>
              <a:gdLst/>
              <a:ahLst/>
              <a:cxnLst/>
              <a:rect l="l" t="t" r="r" b="b"/>
              <a:pathLst>
                <a:path w="28333" h="36162" extrusionOk="0">
                  <a:moveTo>
                    <a:pt x="1" y="35290"/>
                  </a:moveTo>
                  <a:lnTo>
                    <a:pt x="1" y="15589"/>
                  </a:lnTo>
                  <a:cubicBezTo>
                    <a:pt x="1" y="15331"/>
                    <a:pt x="140" y="15096"/>
                    <a:pt x="366" y="14973"/>
                  </a:cubicBezTo>
                  <a:lnTo>
                    <a:pt x="27293" y="256"/>
                  </a:lnTo>
                  <a:cubicBezTo>
                    <a:pt x="27761" y="1"/>
                    <a:pt x="28332" y="340"/>
                    <a:pt x="28332" y="873"/>
                  </a:cubicBezTo>
                  <a:lnTo>
                    <a:pt x="28332" y="20573"/>
                  </a:lnTo>
                  <a:cubicBezTo>
                    <a:pt x="28331" y="20831"/>
                    <a:pt x="28192" y="21066"/>
                    <a:pt x="27966" y="21190"/>
                  </a:cubicBezTo>
                  <a:lnTo>
                    <a:pt x="1039" y="35906"/>
                  </a:lnTo>
                  <a:cubicBezTo>
                    <a:pt x="572" y="36161"/>
                    <a:pt x="1" y="35822"/>
                    <a:pt x="1" y="35290"/>
                  </a:cubicBezTo>
                  <a:close/>
                </a:path>
              </a:pathLst>
            </a:custGeom>
            <a:solidFill>
              <a:srgbClr val="10ECFF">
                <a:alpha val="3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3"/>
            <p:cNvSpPr/>
            <p:nvPr/>
          </p:nvSpPr>
          <p:spPr>
            <a:xfrm>
              <a:off x="4668775" y="4215925"/>
              <a:ext cx="87575" cy="73550"/>
            </a:xfrm>
            <a:custGeom>
              <a:avLst/>
              <a:gdLst/>
              <a:ahLst/>
              <a:cxnLst/>
              <a:rect l="l" t="t" r="r" b="b"/>
              <a:pathLst>
                <a:path w="3503" h="2942" extrusionOk="0">
                  <a:moveTo>
                    <a:pt x="3073" y="0"/>
                  </a:moveTo>
                  <a:cubicBezTo>
                    <a:pt x="3002" y="0"/>
                    <a:pt x="2929" y="18"/>
                    <a:pt x="2860" y="58"/>
                  </a:cubicBezTo>
                  <a:lnTo>
                    <a:pt x="215" y="1580"/>
                  </a:lnTo>
                  <a:cubicBezTo>
                    <a:pt x="83" y="1657"/>
                    <a:pt x="1" y="1799"/>
                    <a:pt x="1" y="1953"/>
                  </a:cubicBezTo>
                  <a:lnTo>
                    <a:pt x="1" y="2511"/>
                  </a:lnTo>
                  <a:cubicBezTo>
                    <a:pt x="1" y="2762"/>
                    <a:pt x="206" y="2941"/>
                    <a:pt x="430" y="2941"/>
                  </a:cubicBezTo>
                  <a:cubicBezTo>
                    <a:pt x="501" y="2941"/>
                    <a:pt x="574" y="2923"/>
                    <a:pt x="643" y="2884"/>
                  </a:cubicBezTo>
                  <a:lnTo>
                    <a:pt x="3288" y="1360"/>
                  </a:lnTo>
                  <a:cubicBezTo>
                    <a:pt x="3420" y="1283"/>
                    <a:pt x="3502" y="1143"/>
                    <a:pt x="3502" y="989"/>
                  </a:cubicBezTo>
                  <a:lnTo>
                    <a:pt x="3502" y="429"/>
                  </a:lnTo>
                  <a:cubicBezTo>
                    <a:pt x="3501" y="179"/>
                    <a:pt x="3296" y="0"/>
                    <a:pt x="3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3"/>
            <p:cNvSpPr/>
            <p:nvPr/>
          </p:nvSpPr>
          <p:spPr>
            <a:xfrm>
              <a:off x="4668825" y="4026500"/>
              <a:ext cx="296775" cy="193350"/>
            </a:xfrm>
            <a:custGeom>
              <a:avLst/>
              <a:gdLst/>
              <a:ahLst/>
              <a:cxnLst/>
              <a:rect l="l" t="t" r="r" b="b"/>
              <a:pathLst>
                <a:path w="11871" h="7734" extrusionOk="0">
                  <a:moveTo>
                    <a:pt x="11442" y="1"/>
                  </a:moveTo>
                  <a:cubicBezTo>
                    <a:pt x="11371" y="1"/>
                    <a:pt x="11298" y="19"/>
                    <a:pt x="11230" y="58"/>
                  </a:cubicBezTo>
                  <a:lnTo>
                    <a:pt x="215" y="6372"/>
                  </a:lnTo>
                  <a:cubicBezTo>
                    <a:pt x="82" y="6449"/>
                    <a:pt x="0" y="6591"/>
                    <a:pt x="0" y="6744"/>
                  </a:cubicBezTo>
                  <a:lnTo>
                    <a:pt x="0" y="7305"/>
                  </a:lnTo>
                  <a:cubicBezTo>
                    <a:pt x="0" y="7555"/>
                    <a:pt x="205" y="7734"/>
                    <a:pt x="429" y="7734"/>
                  </a:cubicBezTo>
                  <a:cubicBezTo>
                    <a:pt x="500" y="7734"/>
                    <a:pt x="573" y="7716"/>
                    <a:pt x="641" y="7677"/>
                  </a:cubicBezTo>
                  <a:lnTo>
                    <a:pt x="11656" y="1364"/>
                  </a:lnTo>
                  <a:cubicBezTo>
                    <a:pt x="11790" y="1287"/>
                    <a:pt x="11871" y="1145"/>
                    <a:pt x="11871" y="992"/>
                  </a:cubicBezTo>
                  <a:lnTo>
                    <a:pt x="11871" y="430"/>
                  </a:lnTo>
                  <a:cubicBezTo>
                    <a:pt x="11871" y="180"/>
                    <a:pt x="11666" y="1"/>
                    <a:pt x="11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3"/>
            <p:cNvSpPr/>
            <p:nvPr/>
          </p:nvSpPr>
          <p:spPr>
            <a:xfrm>
              <a:off x="4668825" y="3952300"/>
              <a:ext cx="183325" cy="128300"/>
            </a:xfrm>
            <a:custGeom>
              <a:avLst/>
              <a:gdLst/>
              <a:ahLst/>
              <a:cxnLst/>
              <a:rect l="l" t="t" r="r" b="b"/>
              <a:pathLst>
                <a:path w="7333" h="5132" extrusionOk="0">
                  <a:moveTo>
                    <a:pt x="6902" y="1"/>
                  </a:moveTo>
                  <a:cubicBezTo>
                    <a:pt x="6831" y="1"/>
                    <a:pt x="6758" y="19"/>
                    <a:pt x="6690" y="58"/>
                  </a:cubicBezTo>
                  <a:lnTo>
                    <a:pt x="216" y="3770"/>
                  </a:lnTo>
                  <a:cubicBezTo>
                    <a:pt x="84" y="3847"/>
                    <a:pt x="2" y="3987"/>
                    <a:pt x="2" y="4141"/>
                  </a:cubicBezTo>
                  <a:lnTo>
                    <a:pt x="2" y="4703"/>
                  </a:lnTo>
                  <a:cubicBezTo>
                    <a:pt x="1" y="4953"/>
                    <a:pt x="206" y="5132"/>
                    <a:pt x="431" y="5132"/>
                  </a:cubicBezTo>
                  <a:cubicBezTo>
                    <a:pt x="502" y="5132"/>
                    <a:pt x="574" y="5114"/>
                    <a:pt x="643" y="5075"/>
                  </a:cubicBezTo>
                  <a:lnTo>
                    <a:pt x="7116" y="1363"/>
                  </a:lnTo>
                  <a:cubicBezTo>
                    <a:pt x="7249" y="1286"/>
                    <a:pt x="7331" y="1145"/>
                    <a:pt x="7332" y="992"/>
                  </a:cubicBezTo>
                  <a:lnTo>
                    <a:pt x="7332" y="430"/>
                  </a:lnTo>
                  <a:cubicBezTo>
                    <a:pt x="7332" y="180"/>
                    <a:pt x="7126" y="1"/>
                    <a:pt x="69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3"/>
            <p:cNvSpPr/>
            <p:nvPr/>
          </p:nvSpPr>
          <p:spPr>
            <a:xfrm>
              <a:off x="4668825" y="3981350"/>
              <a:ext cx="254125" cy="168900"/>
            </a:xfrm>
            <a:custGeom>
              <a:avLst/>
              <a:gdLst/>
              <a:ahLst/>
              <a:cxnLst/>
              <a:rect l="l" t="t" r="r" b="b"/>
              <a:pathLst>
                <a:path w="10165" h="6756" extrusionOk="0">
                  <a:moveTo>
                    <a:pt x="9735" y="1"/>
                  </a:moveTo>
                  <a:cubicBezTo>
                    <a:pt x="9664" y="1"/>
                    <a:pt x="9591" y="19"/>
                    <a:pt x="9522" y="59"/>
                  </a:cubicBezTo>
                  <a:lnTo>
                    <a:pt x="216" y="5395"/>
                  </a:lnTo>
                  <a:cubicBezTo>
                    <a:pt x="82" y="5470"/>
                    <a:pt x="0" y="5612"/>
                    <a:pt x="0" y="5765"/>
                  </a:cubicBezTo>
                  <a:lnTo>
                    <a:pt x="0" y="6326"/>
                  </a:lnTo>
                  <a:cubicBezTo>
                    <a:pt x="0" y="6576"/>
                    <a:pt x="206" y="6756"/>
                    <a:pt x="430" y="6756"/>
                  </a:cubicBezTo>
                  <a:cubicBezTo>
                    <a:pt x="501" y="6756"/>
                    <a:pt x="574" y="6738"/>
                    <a:pt x="643" y="6698"/>
                  </a:cubicBezTo>
                  <a:lnTo>
                    <a:pt x="9949" y="1363"/>
                  </a:lnTo>
                  <a:cubicBezTo>
                    <a:pt x="10083" y="1287"/>
                    <a:pt x="10165" y="1144"/>
                    <a:pt x="10163" y="991"/>
                  </a:cubicBezTo>
                  <a:lnTo>
                    <a:pt x="10163" y="431"/>
                  </a:lnTo>
                  <a:cubicBezTo>
                    <a:pt x="10164" y="181"/>
                    <a:pt x="9959" y="1"/>
                    <a:pt x="9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3"/>
            <p:cNvSpPr/>
            <p:nvPr/>
          </p:nvSpPr>
          <p:spPr>
            <a:xfrm>
              <a:off x="2320750" y="4673400"/>
              <a:ext cx="1353275" cy="783125"/>
            </a:xfrm>
            <a:custGeom>
              <a:avLst/>
              <a:gdLst/>
              <a:ahLst/>
              <a:cxnLst/>
              <a:rect l="l" t="t" r="r" b="b"/>
              <a:pathLst>
                <a:path w="54131" h="31325" fill="none" extrusionOk="0">
                  <a:moveTo>
                    <a:pt x="44429" y="5575"/>
                  </a:moveTo>
                  <a:cubicBezTo>
                    <a:pt x="54079" y="11146"/>
                    <a:pt x="54130" y="20180"/>
                    <a:pt x="44537" y="25753"/>
                  </a:cubicBezTo>
                  <a:cubicBezTo>
                    <a:pt x="34950" y="31325"/>
                    <a:pt x="19356" y="31325"/>
                    <a:pt x="9705" y="25753"/>
                  </a:cubicBezTo>
                  <a:cubicBezTo>
                    <a:pt x="57" y="20182"/>
                    <a:pt x="1" y="11146"/>
                    <a:pt x="9587" y="5575"/>
                  </a:cubicBezTo>
                  <a:cubicBezTo>
                    <a:pt x="19179" y="0"/>
                    <a:pt x="34780" y="4"/>
                    <a:pt x="44429" y="5575"/>
                  </a:cubicBezTo>
                  <a:close/>
                </a:path>
              </a:pathLst>
            </a:custGeom>
            <a:noFill/>
            <a:ln w="19050" cap="flat" cmpd="sng">
              <a:solidFill>
                <a:schemeClr val="accent1"/>
              </a:solidFill>
              <a:prstDash val="solid"/>
              <a:miter lim="13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3"/>
            <p:cNvSpPr/>
            <p:nvPr/>
          </p:nvSpPr>
          <p:spPr>
            <a:xfrm>
              <a:off x="2665275" y="5030175"/>
              <a:ext cx="664900" cy="266300"/>
            </a:xfrm>
            <a:custGeom>
              <a:avLst/>
              <a:gdLst/>
              <a:ahLst/>
              <a:cxnLst/>
              <a:rect l="l" t="t" r="r" b="b"/>
              <a:pathLst>
                <a:path w="26596" h="10652" extrusionOk="0">
                  <a:moveTo>
                    <a:pt x="26506" y="1663"/>
                  </a:moveTo>
                  <a:cubicBezTo>
                    <a:pt x="26396" y="3648"/>
                    <a:pt x="24995" y="5250"/>
                    <a:pt x="23427" y="6330"/>
                  </a:cubicBezTo>
                  <a:cubicBezTo>
                    <a:pt x="21528" y="7639"/>
                    <a:pt x="19251" y="8382"/>
                    <a:pt x="16990" y="8756"/>
                  </a:cubicBezTo>
                  <a:cubicBezTo>
                    <a:pt x="12504" y="9496"/>
                    <a:pt x="7288" y="9004"/>
                    <a:pt x="3402" y="6471"/>
                  </a:cubicBezTo>
                  <a:cubicBezTo>
                    <a:pt x="1654" y="5332"/>
                    <a:pt x="46" y="3559"/>
                    <a:pt x="53" y="1354"/>
                  </a:cubicBezTo>
                  <a:cubicBezTo>
                    <a:pt x="49" y="2894"/>
                    <a:pt x="0" y="1202"/>
                    <a:pt x="41" y="2741"/>
                  </a:cubicBezTo>
                  <a:cubicBezTo>
                    <a:pt x="134" y="6308"/>
                    <a:pt x="3938" y="8420"/>
                    <a:pt x="6914" y="9378"/>
                  </a:cubicBezTo>
                  <a:cubicBezTo>
                    <a:pt x="10571" y="10553"/>
                    <a:pt x="14684" y="10652"/>
                    <a:pt x="18410" y="9741"/>
                  </a:cubicBezTo>
                  <a:cubicBezTo>
                    <a:pt x="21513" y="8984"/>
                    <a:pt x="25515" y="7222"/>
                    <a:pt x="26367" y="3784"/>
                  </a:cubicBezTo>
                  <a:cubicBezTo>
                    <a:pt x="26595" y="2862"/>
                    <a:pt x="26506" y="1846"/>
                    <a:pt x="26509" y="905"/>
                  </a:cubicBezTo>
                  <a:cubicBezTo>
                    <a:pt x="26512" y="0"/>
                    <a:pt x="26514" y="2334"/>
                    <a:pt x="26516" y="1429"/>
                  </a:cubicBezTo>
                  <a:cubicBezTo>
                    <a:pt x="26514" y="1507"/>
                    <a:pt x="26512" y="1585"/>
                    <a:pt x="26506" y="1663"/>
                  </a:cubicBezTo>
                  <a:close/>
                </a:path>
              </a:pathLst>
            </a:cu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3"/>
            <p:cNvSpPr/>
            <p:nvPr/>
          </p:nvSpPr>
          <p:spPr>
            <a:xfrm>
              <a:off x="2633900" y="4873375"/>
              <a:ext cx="726925" cy="383250"/>
            </a:xfrm>
            <a:custGeom>
              <a:avLst/>
              <a:gdLst/>
              <a:ahLst/>
              <a:cxnLst/>
              <a:rect l="l" t="t" r="r" b="b"/>
              <a:pathLst>
                <a:path w="29077" h="15330" extrusionOk="0">
                  <a:moveTo>
                    <a:pt x="14504" y="1429"/>
                  </a:moveTo>
                  <a:cubicBezTo>
                    <a:pt x="17261" y="1429"/>
                    <a:pt x="20021" y="2038"/>
                    <a:pt x="22131" y="3256"/>
                  </a:cubicBezTo>
                  <a:cubicBezTo>
                    <a:pt x="26350" y="5693"/>
                    <a:pt x="26370" y="9640"/>
                    <a:pt x="22177" y="12077"/>
                  </a:cubicBezTo>
                  <a:cubicBezTo>
                    <a:pt x="20082" y="13295"/>
                    <a:pt x="17330" y="13904"/>
                    <a:pt x="14574" y="13904"/>
                  </a:cubicBezTo>
                  <a:cubicBezTo>
                    <a:pt x="11819" y="13904"/>
                    <a:pt x="9060" y="13295"/>
                    <a:pt x="6951" y="12077"/>
                  </a:cubicBezTo>
                  <a:cubicBezTo>
                    <a:pt x="2732" y="9640"/>
                    <a:pt x="2709" y="5690"/>
                    <a:pt x="6898" y="3256"/>
                  </a:cubicBezTo>
                  <a:cubicBezTo>
                    <a:pt x="8994" y="2038"/>
                    <a:pt x="11748" y="1429"/>
                    <a:pt x="14504" y="1429"/>
                  </a:cubicBezTo>
                  <a:close/>
                  <a:moveTo>
                    <a:pt x="14496" y="0"/>
                  </a:moveTo>
                  <a:cubicBezTo>
                    <a:pt x="11110" y="0"/>
                    <a:pt x="7727" y="748"/>
                    <a:pt x="5151" y="2245"/>
                  </a:cubicBezTo>
                  <a:cubicBezTo>
                    <a:pt x="1" y="5238"/>
                    <a:pt x="31" y="10092"/>
                    <a:pt x="5214" y="13085"/>
                  </a:cubicBezTo>
                  <a:cubicBezTo>
                    <a:pt x="7806" y="14581"/>
                    <a:pt x="11196" y="15329"/>
                    <a:pt x="14582" y="15329"/>
                  </a:cubicBezTo>
                  <a:cubicBezTo>
                    <a:pt x="17968" y="15329"/>
                    <a:pt x="21350" y="14581"/>
                    <a:pt x="23925" y="13085"/>
                  </a:cubicBezTo>
                  <a:cubicBezTo>
                    <a:pt x="29077" y="10090"/>
                    <a:pt x="29049" y="5238"/>
                    <a:pt x="23866" y="2245"/>
                  </a:cubicBezTo>
                  <a:cubicBezTo>
                    <a:pt x="21275" y="749"/>
                    <a:pt x="17884" y="0"/>
                    <a:pt x="14496"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3"/>
            <p:cNvSpPr/>
            <p:nvPr/>
          </p:nvSpPr>
          <p:spPr>
            <a:xfrm>
              <a:off x="2633900" y="4854650"/>
              <a:ext cx="726925" cy="420675"/>
            </a:xfrm>
            <a:custGeom>
              <a:avLst/>
              <a:gdLst/>
              <a:ahLst/>
              <a:cxnLst/>
              <a:rect l="l" t="t" r="r" b="b"/>
              <a:pathLst>
                <a:path w="29077" h="16827" extrusionOk="0">
                  <a:moveTo>
                    <a:pt x="23866" y="2994"/>
                  </a:moveTo>
                  <a:cubicBezTo>
                    <a:pt x="29049" y="5987"/>
                    <a:pt x="29077" y="10839"/>
                    <a:pt x="23925" y="13834"/>
                  </a:cubicBezTo>
                  <a:cubicBezTo>
                    <a:pt x="18774" y="16826"/>
                    <a:pt x="10398" y="16826"/>
                    <a:pt x="5214" y="13834"/>
                  </a:cubicBezTo>
                  <a:cubicBezTo>
                    <a:pt x="31" y="10841"/>
                    <a:pt x="1" y="5987"/>
                    <a:pt x="5151" y="2994"/>
                  </a:cubicBezTo>
                  <a:cubicBezTo>
                    <a:pt x="10303" y="0"/>
                    <a:pt x="18684" y="2"/>
                    <a:pt x="23866" y="2994"/>
                  </a:cubicBezTo>
                  <a:close/>
                </a:path>
              </a:pathLst>
            </a:custGeom>
            <a:solidFill>
              <a:srgbClr val="10ECFF">
                <a:alpha val="3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2763900" y="3863225"/>
              <a:ext cx="476325" cy="1328125"/>
            </a:xfrm>
            <a:custGeom>
              <a:avLst/>
              <a:gdLst/>
              <a:ahLst/>
              <a:cxnLst/>
              <a:rect l="l" t="t" r="r" b="b"/>
              <a:pathLst>
                <a:path w="19053" h="53125" extrusionOk="0">
                  <a:moveTo>
                    <a:pt x="18990" y="48712"/>
                  </a:moveTo>
                  <a:cubicBezTo>
                    <a:pt x="19053" y="48389"/>
                    <a:pt x="19053" y="48057"/>
                    <a:pt x="18990" y="47735"/>
                  </a:cubicBezTo>
                  <a:lnTo>
                    <a:pt x="18990" y="1"/>
                  </a:lnTo>
                  <a:lnTo>
                    <a:pt x="0" y="1"/>
                  </a:lnTo>
                  <a:lnTo>
                    <a:pt x="0" y="48712"/>
                  </a:lnTo>
                  <a:lnTo>
                    <a:pt x="41" y="48712"/>
                  </a:lnTo>
                  <a:cubicBezTo>
                    <a:pt x="485" y="51192"/>
                    <a:pt x="4567" y="53124"/>
                    <a:pt x="9533" y="53109"/>
                  </a:cubicBezTo>
                  <a:cubicBezTo>
                    <a:pt x="14461" y="53093"/>
                    <a:pt x="18509" y="51167"/>
                    <a:pt x="18990" y="48712"/>
                  </a:cubicBezTo>
                  <a:close/>
                </a:path>
              </a:pathLst>
            </a:custGeom>
            <a:gradFill>
              <a:gsLst>
                <a:gs pos="0">
                  <a:srgbClr val="FFFFFF">
                    <a:alpha val="0"/>
                  </a:srgbClr>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3"/>
            <p:cNvSpPr/>
            <p:nvPr/>
          </p:nvSpPr>
          <p:spPr>
            <a:xfrm>
              <a:off x="3492250" y="3339650"/>
              <a:ext cx="227900" cy="129450"/>
            </a:xfrm>
            <a:custGeom>
              <a:avLst/>
              <a:gdLst/>
              <a:ahLst/>
              <a:cxnLst/>
              <a:rect l="l" t="t" r="r" b="b"/>
              <a:pathLst>
                <a:path w="9116" h="5178" extrusionOk="0">
                  <a:moveTo>
                    <a:pt x="4536" y="1"/>
                  </a:moveTo>
                  <a:cubicBezTo>
                    <a:pt x="4346" y="1"/>
                    <a:pt x="4143" y="50"/>
                    <a:pt x="3988" y="145"/>
                  </a:cubicBezTo>
                  <a:lnTo>
                    <a:pt x="298" y="2392"/>
                  </a:lnTo>
                  <a:cubicBezTo>
                    <a:pt x="25" y="2558"/>
                    <a:pt x="1" y="2799"/>
                    <a:pt x="243" y="2931"/>
                  </a:cubicBezTo>
                  <a:lnTo>
                    <a:pt x="4199" y="5093"/>
                  </a:lnTo>
                  <a:cubicBezTo>
                    <a:pt x="4303" y="5150"/>
                    <a:pt x="4438" y="5177"/>
                    <a:pt x="4580" y="5177"/>
                  </a:cubicBezTo>
                  <a:cubicBezTo>
                    <a:pt x="4770" y="5177"/>
                    <a:pt x="4973" y="5128"/>
                    <a:pt x="5129" y="5033"/>
                  </a:cubicBezTo>
                  <a:lnTo>
                    <a:pt x="8819" y="2785"/>
                  </a:lnTo>
                  <a:cubicBezTo>
                    <a:pt x="9091" y="2621"/>
                    <a:pt x="9116" y="2379"/>
                    <a:pt x="8873" y="2247"/>
                  </a:cubicBezTo>
                  <a:lnTo>
                    <a:pt x="4917" y="85"/>
                  </a:lnTo>
                  <a:cubicBezTo>
                    <a:pt x="4814"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33028944"/>
      </p:ext>
    </p:extLst>
  </p:cSld>
  <p:clrMapOvr>
    <a:masterClrMapping/>
  </p:clrMapOvr>
</p:sld>
</file>

<file path=ppt/theme/theme1.xml><?xml version="1.0" encoding="utf-8"?>
<a:theme xmlns:a="http://schemas.openxmlformats.org/drawingml/2006/main" name="Digital Marketing Agency by Slidesgo">
  <a:themeElements>
    <a:clrScheme name="Simple Light">
      <a:dk1>
        <a:srgbClr val="000000"/>
      </a:dk1>
      <a:lt1>
        <a:srgbClr val="FFFFFF"/>
      </a:lt1>
      <a:dk2>
        <a:srgbClr val="595959"/>
      </a:dk2>
      <a:lt2>
        <a:srgbClr val="EEEEEE"/>
      </a:lt2>
      <a:accent1>
        <a:srgbClr val="10ECFF"/>
      </a:accent1>
      <a:accent2>
        <a:srgbClr val="E354F7"/>
      </a:accent2>
      <a:accent3>
        <a:srgbClr val="FFFFFF"/>
      </a:accent3>
      <a:accent4>
        <a:srgbClr val="3E22BC"/>
      </a:accent4>
      <a:accent5>
        <a:srgbClr val="80E0FF"/>
      </a:accent5>
      <a:accent6>
        <a:srgbClr val="CFE9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480</TotalTime>
  <Words>385</Words>
  <Application>Microsoft Office PowerPoint</Application>
  <PresentationFormat>عرض على الشاشة (16:9)</PresentationFormat>
  <Paragraphs>54</Paragraphs>
  <Slides>28</Slides>
  <Notes>8</Notes>
  <HiddenSlides>0</HiddenSlides>
  <MMClips>0</MMClips>
  <ScaleCrop>false</ScaleCrop>
  <HeadingPairs>
    <vt:vector size="6" baseType="variant">
      <vt:variant>
        <vt:lpstr>الخطوط المستخدمة</vt:lpstr>
      </vt:variant>
      <vt:variant>
        <vt:i4>6</vt:i4>
      </vt:variant>
      <vt:variant>
        <vt:lpstr>نسق</vt:lpstr>
      </vt:variant>
      <vt:variant>
        <vt:i4>1</vt:i4>
      </vt:variant>
      <vt:variant>
        <vt:lpstr>عناوين الشرائح</vt:lpstr>
      </vt:variant>
      <vt:variant>
        <vt:i4>28</vt:i4>
      </vt:variant>
    </vt:vector>
  </HeadingPairs>
  <TitlesOfParts>
    <vt:vector size="35" baseType="lpstr">
      <vt:lpstr>Roboto</vt:lpstr>
      <vt:lpstr>Fjalla One</vt:lpstr>
      <vt:lpstr>Arial</vt:lpstr>
      <vt:lpstr>Abel</vt:lpstr>
      <vt:lpstr>Helvetica Neue</vt:lpstr>
      <vt:lpstr>AgencyFB-Reg</vt:lpstr>
      <vt:lpstr>Digital Marketing Agency by Slidesgo</vt:lpstr>
      <vt:lpstr>EMNIST  DATA SET</vt:lpstr>
      <vt:lpstr>Introduction</vt:lpstr>
      <vt:lpstr>CONTENTS</vt:lpstr>
      <vt:lpstr>01. Get The Data</vt:lpstr>
      <vt:lpstr>Importing the required libraries</vt:lpstr>
      <vt:lpstr>Read The Data</vt:lpstr>
      <vt:lpstr>Separating the data</vt:lpstr>
      <vt:lpstr>labels</vt:lpstr>
      <vt:lpstr>02. Plotting the images</vt:lpstr>
      <vt:lpstr>Plotting EMNIST images</vt:lpstr>
      <vt:lpstr>Rotate ,flip and reshape the images</vt:lpstr>
      <vt:lpstr>Plotting randomly images after edit it</vt:lpstr>
      <vt:lpstr>03. Preprocessing the images</vt:lpstr>
      <vt:lpstr>Normalization</vt:lpstr>
      <vt:lpstr>Normalization</vt:lpstr>
      <vt:lpstr>Result of norm</vt:lpstr>
      <vt:lpstr>Reshape</vt:lpstr>
      <vt:lpstr>Reshape</vt:lpstr>
      <vt:lpstr>One hot encoding</vt:lpstr>
      <vt:lpstr>Info about data</vt:lpstr>
      <vt:lpstr>Splitting the data</vt:lpstr>
      <vt:lpstr>04.Bulid and train the model ?</vt:lpstr>
      <vt:lpstr>Build CNN model:</vt:lpstr>
      <vt:lpstr>Train the model:</vt:lpstr>
      <vt:lpstr>Evaluate the model:</vt:lpstr>
      <vt:lpstr>عرض تقديمي في PowerPoint</vt:lpstr>
      <vt:lpstr>Train MLPClassifier:  </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EMNIST  DATA SET</dc:title>
  <dc:creator>lenovo</dc:creator>
  <cp:lastModifiedBy>Rama marei Damen Almrahleh</cp:lastModifiedBy>
  <cp:revision>7</cp:revision>
  <dcterms:modified xsi:type="dcterms:W3CDTF">2022-01-28T14:11:57Z</dcterms:modified>
</cp:coreProperties>
</file>