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6"/>
  </p:handoutMasterIdLst>
  <p:sldIdLst>
    <p:sldId id="256" r:id="rId4"/>
    <p:sldId id="304" r:id="rId5"/>
    <p:sldId id="270" r:id="rId6"/>
    <p:sldId id="279" r:id="rId7"/>
    <p:sldId id="306" r:id="rId8"/>
    <p:sldId id="308" r:id="rId9"/>
    <p:sldId id="307" r:id="rId10"/>
    <p:sldId id="309" r:id="rId11"/>
    <p:sldId id="310" r:id="rId12"/>
    <p:sldId id="305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128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3CDBC2D-C9C0-4D36-A0F9-7EDE3B294276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877AA66-AAFD-429C-B217-380BEF1ADDE2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52C85C1-7D9E-4F23-85EA-6A451FF0BEF6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05C1512-E9F1-4355-8FF9-6A6F0DFFCB7B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4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18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7" r:id="rId9"/>
    <p:sldLayoutId id="2147483746" r:id="rId10"/>
    <p:sldLayoutId id="2147483743" r:id="rId11"/>
    <p:sldLayoutId id="2147483741" r:id="rId12"/>
    <p:sldLayoutId id="2147483747" r:id="rId13"/>
    <p:sldLayoutId id="2147483748" r:id="rId14"/>
    <p:sldLayoutId id="2147483749" r:id="rId15"/>
    <p:sldLayoutId id="2147483750" r:id="rId16"/>
    <p:sldLayoutId id="2147483758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733007" y="1346589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Grasberg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733007" y="3872287"/>
            <a:ext cx="51931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Pembuatan API sederhana dengan menerapkan metode CRUD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B0175-C16E-4370-9F19-907513B18D12}"/>
              </a:ext>
            </a:extLst>
          </p:cNvPr>
          <p:cNvSpPr txBox="1"/>
          <p:nvPr/>
        </p:nvSpPr>
        <p:spPr>
          <a:xfrm>
            <a:off x="6733007" y="2137195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Coffee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9A723-6FE9-401C-82D6-D27A3905FDEE}"/>
              </a:ext>
            </a:extLst>
          </p:cNvPr>
          <p:cNvSpPr txBox="1"/>
          <p:nvPr/>
        </p:nvSpPr>
        <p:spPr>
          <a:xfrm>
            <a:off x="6733007" y="3204796"/>
            <a:ext cx="54589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4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By Zanuar Bagus Ramadhan</a:t>
            </a:r>
            <a:endParaRPr lang="ko-KR" altLang="en-US" sz="24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6B1E4-30D9-64BA-2640-94E947D5EB69}"/>
              </a:ext>
            </a:extLst>
          </p:cNvPr>
          <p:cNvSpPr txBox="1">
            <a:spLocks/>
          </p:cNvSpPr>
          <p:nvPr/>
        </p:nvSpPr>
        <p:spPr>
          <a:xfrm>
            <a:off x="309401" y="3200505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273312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9D0A9-D0A3-4547-940B-839E9E27BCB1}"/>
              </a:ext>
            </a:extLst>
          </p:cNvPr>
          <p:cNvSpPr/>
          <p:nvPr/>
        </p:nvSpPr>
        <p:spPr>
          <a:xfrm>
            <a:off x="5029200" y="0"/>
            <a:ext cx="71628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1">
                  <a:lumMod val="50000"/>
                  <a:alpha val="8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14763" y="338866"/>
            <a:ext cx="61916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Postman Demo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BA4841-2041-4A29-BBFF-E7B6C1AF3E1C}"/>
              </a:ext>
            </a:extLst>
          </p:cNvPr>
          <p:cNvGrpSpPr/>
          <p:nvPr/>
        </p:nvGrpSpPr>
        <p:grpSpPr>
          <a:xfrm>
            <a:off x="5988064" y="1708652"/>
            <a:ext cx="5265165" cy="646331"/>
            <a:chOff x="5994506" y="1634221"/>
            <a:chExt cx="5265165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Products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88561-B2BE-493A-8347-9D9AEBD88AFE}"/>
              </a:ext>
            </a:extLst>
          </p:cNvPr>
          <p:cNvGrpSpPr/>
          <p:nvPr/>
        </p:nvGrpSpPr>
        <p:grpSpPr>
          <a:xfrm>
            <a:off x="5988064" y="2910968"/>
            <a:ext cx="5265165" cy="646331"/>
            <a:chOff x="5994506" y="1634221"/>
            <a:chExt cx="5265165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4A7347-AA7C-40AB-A16E-561268F31218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Users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C09A6B-E4AB-474F-98F5-021B4D43BB12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5C5A0-D7FB-416C-8C4B-7425C4EA0504}"/>
              </a:ext>
            </a:extLst>
          </p:cNvPr>
          <p:cNvGrpSpPr/>
          <p:nvPr/>
        </p:nvGrpSpPr>
        <p:grpSpPr>
          <a:xfrm>
            <a:off x="5988064" y="4113284"/>
            <a:ext cx="5265165" cy="646331"/>
            <a:chOff x="5994506" y="1634221"/>
            <a:chExt cx="5265165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8435BF-64D3-44E8-BAA7-A92781E87BDE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Promos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2E4745-5F52-41BC-9313-36008356325D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8FB42F-575E-4440-814A-AD656B4DDD0A}"/>
              </a:ext>
            </a:extLst>
          </p:cNvPr>
          <p:cNvGrpSpPr/>
          <p:nvPr/>
        </p:nvGrpSpPr>
        <p:grpSpPr>
          <a:xfrm>
            <a:off x="5988064" y="5315601"/>
            <a:ext cx="5265165" cy="646331"/>
            <a:chOff x="5994506" y="1634221"/>
            <a:chExt cx="5265165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3E3A96-2C8F-4B0F-93EE-D18A1008E3E5}"/>
                </a:ext>
              </a:extLst>
            </p:cNvPr>
            <p:cNvSpPr txBox="1"/>
            <p:nvPr/>
          </p:nvSpPr>
          <p:spPr>
            <a:xfrm>
              <a:off x="6751979" y="1651918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Transactions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6778D8-9198-422E-916B-1720182E1941}"/>
                </a:ext>
              </a:extLst>
            </p:cNvPr>
            <p:cNvSpPr txBox="1"/>
            <p:nvPr/>
          </p:nvSpPr>
          <p:spPr>
            <a:xfrm>
              <a:off x="5994506" y="1634221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767386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33021" y="3686540"/>
            <a:ext cx="2412950" cy="543150"/>
            <a:chOff x="4190933" y="3785493"/>
            <a:chExt cx="2972966" cy="543150"/>
          </a:xfrm>
        </p:grpSpPr>
        <p:sp>
          <p:nvSpPr>
            <p:cNvPr id="26" name="Text Placeholder 8"/>
            <p:cNvSpPr txBox="1">
              <a:spLocks/>
            </p:cNvSpPr>
            <p:nvPr/>
          </p:nvSpPr>
          <p:spPr>
            <a:xfrm>
              <a:off x="4190933" y="3785493"/>
              <a:ext cx="2972966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sz="1400" b="1" dirty="0">
                  <a:solidFill>
                    <a:schemeClr val="bg1"/>
                  </a:solidFill>
                  <a:cs typeface="Arial" pitchFamily="34" charset="0"/>
                </a:rPr>
                <a:t>Zanuar Bagus Ramadhan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 Placeholder 9"/>
            <p:cNvSpPr txBox="1">
              <a:spLocks/>
            </p:cNvSpPr>
            <p:nvPr/>
          </p:nvSpPr>
          <p:spPr>
            <a:xfrm>
              <a:off x="4795420" y="4096550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739197" y="507832"/>
            <a:ext cx="20661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5400" b="1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5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6EB3E-F896-494C-A3BE-99B98348FF1F}"/>
              </a:ext>
            </a:extLst>
          </p:cNvPr>
          <p:cNvSpPr/>
          <p:nvPr/>
        </p:nvSpPr>
        <p:spPr>
          <a:xfrm>
            <a:off x="6437081" y="4544263"/>
            <a:ext cx="2034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Owner of Grasberg Coffee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aphic 98">
            <a:extLst>
              <a:ext uri="{FF2B5EF4-FFF2-40B4-BE49-F238E27FC236}">
                <a16:creationId xmlns:a16="http://schemas.microsoft.com/office/drawing/2014/main" id="{FF6526E4-3097-4376-A549-D94C81846E01}"/>
              </a:ext>
            </a:extLst>
          </p:cNvPr>
          <p:cNvGrpSpPr/>
          <p:nvPr/>
        </p:nvGrpSpPr>
        <p:grpSpPr>
          <a:xfrm>
            <a:off x="9259897" y="4655532"/>
            <a:ext cx="1193161" cy="1410185"/>
            <a:chOff x="8465277" y="228137"/>
            <a:chExt cx="1519045" cy="1795345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61033E-E105-43BB-A236-779184255253}"/>
                </a:ext>
              </a:extLst>
            </p:cNvPr>
            <p:cNvSpPr/>
            <p:nvPr/>
          </p:nvSpPr>
          <p:spPr>
            <a:xfrm>
              <a:off x="8465277" y="1643215"/>
              <a:ext cx="1519045" cy="380267"/>
            </a:xfrm>
            <a:custGeom>
              <a:avLst/>
              <a:gdLst>
                <a:gd name="connsiteX0" fmla="*/ 0 w 1519045"/>
                <a:gd name="connsiteY0" fmla="*/ 143005 h 380266"/>
                <a:gd name="connsiteX1" fmla="*/ 4045 w 1519045"/>
                <a:gd name="connsiteY1" fmla="*/ 126823 h 380266"/>
                <a:gd name="connsiteX2" fmla="*/ 47129 w 1519045"/>
                <a:gd name="connsiteY2" fmla="*/ 65535 h 380266"/>
                <a:gd name="connsiteX3" fmla="*/ 164648 w 1519045"/>
                <a:gd name="connsiteY3" fmla="*/ 2630 h 380266"/>
                <a:gd name="connsiteX4" fmla="*/ 172536 w 1519045"/>
                <a:gd name="connsiteY4" fmla="*/ 0 h 380266"/>
                <a:gd name="connsiteX5" fmla="*/ 172536 w 1519045"/>
                <a:gd name="connsiteY5" fmla="*/ 0 h 380266"/>
                <a:gd name="connsiteX6" fmla="*/ 123182 w 1519045"/>
                <a:gd name="connsiteY6" fmla="*/ 25081 h 380266"/>
                <a:gd name="connsiteX7" fmla="*/ 65333 w 1519045"/>
                <a:gd name="connsiteY7" fmla="*/ 73626 h 380266"/>
                <a:gd name="connsiteX8" fmla="*/ 44702 w 1519045"/>
                <a:gd name="connsiteY8" fmla="*/ 124194 h 380266"/>
                <a:gd name="connsiteX9" fmla="*/ 67356 w 1519045"/>
                <a:gd name="connsiteY9" fmla="*/ 182245 h 380266"/>
                <a:gd name="connsiteX10" fmla="*/ 150286 w 1519045"/>
                <a:gd name="connsiteY10" fmla="*/ 236251 h 380266"/>
                <a:gd name="connsiteX11" fmla="*/ 302798 w 1519045"/>
                <a:gd name="connsiteY11" fmla="*/ 283987 h 380266"/>
                <a:gd name="connsiteX12" fmla="*/ 454702 w 1519045"/>
                <a:gd name="connsiteY12" fmla="*/ 317159 h 380266"/>
                <a:gd name="connsiteX13" fmla="*/ 558871 w 1519045"/>
                <a:gd name="connsiteY13" fmla="*/ 332127 h 380266"/>
                <a:gd name="connsiteX14" fmla="*/ 734037 w 1519045"/>
                <a:gd name="connsiteY14" fmla="*/ 343454 h 380266"/>
                <a:gd name="connsiteX15" fmla="*/ 871782 w 1519045"/>
                <a:gd name="connsiteY15" fmla="*/ 341431 h 380266"/>
                <a:gd name="connsiteX16" fmla="*/ 1008719 w 1519045"/>
                <a:gd name="connsiteY16" fmla="*/ 329295 h 380266"/>
                <a:gd name="connsiteX17" fmla="*/ 1214832 w 1519045"/>
                <a:gd name="connsiteY17" fmla="*/ 295921 h 380266"/>
                <a:gd name="connsiteX18" fmla="*/ 1388784 w 1519045"/>
                <a:gd name="connsiteY18" fmla="*/ 244949 h 380266"/>
                <a:gd name="connsiteX19" fmla="*/ 1469287 w 1519045"/>
                <a:gd name="connsiteY19" fmla="*/ 193168 h 380266"/>
                <a:gd name="connsiteX20" fmla="*/ 1497402 w 1519045"/>
                <a:gd name="connsiteY20" fmla="*/ 123789 h 380266"/>
                <a:gd name="connsiteX21" fmla="*/ 1484862 w 1519045"/>
                <a:gd name="connsiteY21" fmla="*/ 83133 h 380266"/>
                <a:gd name="connsiteX22" fmla="*/ 1481625 w 1519045"/>
                <a:gd name="connsiteY22" fmla="*/ 76256 h 380266"/>
                <a:gd name="connsiteX23" fmla="*/ 1519652 w 1519045"/>
                <a:gd name="connsiteY23" fmla="*/ 144825 h 380266"/>
                <a:gd name="connsiteX24" fmla="*/ 1505089 w 1519045"/>
                <a:gd name="connsiteY24" fmla="*/ 197011 h 380266"/>
                <a:gd name="connsiteX25" fmla="*/ 1454319 w 1519045"/>
                <a:gd name="connsiteY25" fmla="*/ 243937 h 380266"/>
                <a:gd name="connsiteX26" fmla="*/ 1341655 w 1519045"/>
                <a:gd name="connsiteY26" fmla="*/ 297336 h 380266"/>
                <a:gd name="connsiteX27" fmla="*/ 1123608 w 1519045"/>
                <a:gd name="connsiteY27" fmla="*/ 352152 h 380266"/>
                <a:gd name="connsiteX28" fmla="*/ 1000021 w 1519045"/>
                <a:gd name="connsiteY28" fmla="*/ 368940 h 380266"/>
                <a:gd name="connsiteX29" fmla="*/ 809483 w 1519045"/>
                <a:gd name="connsiteY29" fmla="*/ 380671 h 380266"/>
                <a:gd name="connsiteX30" fmla="*/ 796336 w 1519045"/>
                <a:gd name="connsiteY30" fmla="*/ 382087 h 380266"/>
                <a:gd name="connsiteX31" fmla="*/ 737273 w 1519045"/>
                <a:gd name="connsiteY31" fmla="*/ 382087 h 380266"/>
                <a:gd name="connsiteX32" fmla="*/ 728980 w 1519045"/>
                <a:gd name="connsiteY32" fmla="*/ 380874 h 380266"/>
                <a:gd name="connsiteX33" fmla="*/ 640588 w 1519045"/>
                <a:gd name="connsiteY33" fmla="*/ 377435 h 380266"/>
                <a:gd name="connsiteX34" fmla="*/ 506483 w 1519045"/>
                <a:gd name="connsiteY34" fmla="*/ 366108 h 380266"/>
                <a:gd name="connsiteX35" fmla="*/ 390583 w 1519045"/>
                <a:gd name="connsiteY35" fmla="*/ 349320 h 380266"/>
                <a:gd name="connsiteX36" fmla="*/ 166872 w 1519045"/>
                <a:gd name="connsiteY36" fmla="*/ 291875 h 380266"/>
                <a:gd name="connsiteX37" fmla="*/ 52186 w 1519045"/>
                <a:gd name="connsiteY37" fmla="*/ 233621 h 380266"/>
                <a:gd name="connsiteX38" fmla="*/ 4045 w 1519045"/>
                <a:gd name="connsiteY38" fmla="*/ 170513 h 380266"/>
                <a:gd name="connsiteX39" fmla="*/ 0 w 1519045"/>
                <a:gd name="connsiteY39" fmla="*/ 154332 h 380266"/>
                <a:gd name="connsiteX40" fmla="*/ 0 w 1519045"/>
                <a:gd name="connsiteY40" fmla="*/ 143005 h 3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19045" h="380266">
                  <a:moveTo>
                    <a:pt x="0" y="143005"/>
                  </a:moveTo>
                  <a:cubicBezTo>
                    <a:pt x="1416" y="137543"/>
                    <a:pt x="2427" y="132082"/>
                    <a:pt x="4045" y="126823"/>
                  </a:cubicBezTo>
                  <a:cubicBezTo>
                    <a:pt x="11327" y="101539"/>
                    <a:pt x="27509" y="82324"/>
                    <a:pt x="47129" y="65535"/>
                  </a:cubicBezTo>
                  <a:cubicBezTo>
                    <a:pt x="81717" y="36004"/>
                    <a:pt x="122171" y="17395"/>
                    <a:pt x="164648" y="2630"/>
                  </a:cubicBezTo>
                  <a:cubicBezTo>
                    <a:pt x="167277" y="1618"/>
                    <a:pt x="169907" y="809"/>
                    <a:pt x="172536" y="0"/>
                  </a:cubicBezTo>
                  <a:cubicBezTo>
                    <a:pt x="172738" y="0"/>
                    <a:pt x="172941" y="202"/>
                    <a:pt x="172536" y="0"/>
                  </a:cubicBezTo>
                  <a:cubicBezTo>
                    <a:pt x="156354" y="8091"/>
                    <a:pt x="139364" y="15979"/>
                    <a:pt x="123182" y="25081"/>
                  </a:cubicBezTo>
                  <a:cubicBezTo>
                    <a:pt x="100933" y="37622"/>
                    <a:pt x="81110" y="53197"/>
                    <a:pt x="65333" y="73626"/>
                  </a:cubicBezTo>
                  <a:cubicBezTo>
                    <a:pt x="53804" y="88594"/>
                    <a:pt x="45713" y="104978"/>
                    <a:pt x="44702" y="124194"/>
                  </a:cubicBezTo>
                  <a:cubicBezTo>
                    <a:pt x="43488" y="146848"/>
                    <a:pt x="52792" y="165659"/>
                    <a:pt x="67356" y="182245"/>
                  </a:cubicBezTo>
                  <a:cubicBezTo>
                    <a:pt x="90212" y="207731"/>
                    <a:pt x="119339" y="223508"/>
                    <a:pt x="150286" y="236251"/>
                  </a:cubicBezTo>
                  <a:cubicBezTo>
                    <a:pt x="199842" y="256478"/>
                    <a:pt x="251017" y="271244"/>
                    <a:pt x="302798" y="283987"/>
                  </a:cubicBezTo>
                  <a:cubicBezTo>
                    <a:pt x="353163" y="296325"/>
                    <a:pt x="403933" y="307450"/>
                    <a:pt x="454702" y="317159"/>
                  </a:cubicBezTo>
                  <a:cubicBezTo>
                    <a:pt x="489088" y="323834"/>
                    <a:pt x="524081" y="327677"/>
                    <a:pt x="558871" y="332127"/>
                  </a:cubicBezTo>
                  <a:cubicBezTo>
                    <a:pt x="616923" y="339409"/>
                    <a:pt x="675378" y="343656"/>
                    <a:pt x="734037" y="343454"/>
                  </a:cubicBezTo>
                  <a:cubicBezTo>
                    <a:pt x="779952" y="343454"/>
                    <a:pt x="825867" y="343656"/>
                    <a:pt x="871782" y="341431"/>
                  </a:cubicBezTo>
                  <a:cubicBezTo>
                    <a:pt x="917495" y="339004"/>
                    <a:pt x="963208" y="334149"/>
                    <a:pt x="1008719" y="329295"/>
                  </a:cubicBezTo>
                  <a:cubicBezTo>
                    <a:pt x="1078097" y="322013"/>
                    <a:pt x="1146465" y="309675"/>
                    <a:pt x="1214832" y="295921"/>
                  </a:cubicBezTo>
                  <a:cubicBezTo>
                    <a:pt x="1274299" y="283784"/>
                    <a:pt x="1332957" y="269423"/>
                    <a:pt x="1388784" y="244949"/>
                  </a:cubicBezTo>
                  <a:cubicBezTo>
                    <a:pt x="1418315" y="232003"/>
                    <a:pt x="1446431" y="216631"/>
                    <a:pt x="1469287" y="193168"/>
                  </a:cubicBezTo>
                  <a:cubicBezTo>
                    <a:pt x="1488098" y="173952"/>
                    <a:pt x="1499628" y="151702"/>
                    <a:pt x="1497402" y="123789"/>
                  </a:cubicBezTo>
                  <a:cubicBezTo>
                    <a:pt x="1496391" y="109226"/>
                    <a:pt x="1491537" y="95876"/>
                    <a:pt x="1484862" y="83133"/>
                  </a:cubicBezTo>
                  <a:cubicBezTo>
                    <a:pt x="1483648" y="80908"/>
                    <a:pt x="1482435" y="78683"/>
                    <a:pt x="1481625" y="76256"/>
                  </a:cubicBezTo>
                  <a:cubicBezTo>
                    <a:pt x="1500639" y="95674"/>
                    <a:pt x="1516416" y="116710"/>
                    <a:pt x="1519652" y="144825"/>
                  </a:cubicBezTo>
                  <a:cubicBezTo>
                    <a:pt x="1521877" y="164243"/>
                    <a:pt x="1515607" y="181436"/>
                    <a:pt x="1505089" y="197011"/>
                  </a:cubicBezTo>
                  <a:cubicBezTo>
                    <a:pt x="1491941" y="216631"/>
                    <a:pt x="1473939" y="231194"/>
                    <a:pt x="1454319" y="243937"/>
                  </a:cubicBezTo>
                  <a:cubicBezTo>
                    <a:pt x="1419326" y="266996"/>
                    <a:pt x="1380895" y="283380"/>
                    <a:pt x="1341655" y="297336"/>
                  </a:cubicBezTo>
                  <a:cubicBezTo>
                    <a:pt x="1270658" y="322418"/>
                    <a:pt x="1197841" y="340218"/>
                    <a:pt x="1123608" y="352152"/>
                  </a:cubicBezTo>
                  <a:cubicBezTo>
                    <a:pt x="1082547" y="358826"/>
                    <a:pt x="1041284" y="364085"/>
                    <a:pt x="1000021" y="368940"/>
                  </a:cubicBezTo>
                  <a:cubicBezTo>
                    <a:pt x="936711" y="376424"/>
                    <a:pt x="873198" y="379458"/>
                    <a:pt x="809483" y="380671"/>
                  </a:cubicBezTo>
                  <a:cubicBezTo>
                    <a:pt x="805033" y="380671"/>
                    <a:pt x="800786" y="381481"/>
                    <a:pt x="796336" y="382087"/>
                  </a:cubicBezTo>
                  <a:cubicBezTo>
                    <a:pt x="776716" y="382087"/>
                    <a:pt x="756893" y="382087"/>
                    <a:pt x="737273" y="382087"/>
                  </a:cubicBezTo>
                  <a:cubicBezTo>
                    <a:pt x="734441" y="381683"/>
                    <a:pt x="731812" y="381076"/>
                    <a:pt x="728980" y="380874"/>
                  </a:cubicBezTo>
                  <a:cubicBezTo>
                    <a:pt x="699449" y="379660"/>
                    <a:pt x="669917" y="379458"/>
                    <a:pt x="640588" y="377435"/>
                  </a:cubicBezTo>
                  <a:cubicBezTo>
                    <a:pt x="595887" y="374401"/>
                    <a:pt x="550983" y="370963"/>
                    <a:pt x="506483" y="366108"/>
                  </a:cubicBezTo>
                  <a:cubicBezTo>
                    <a:pt x="467648" y="361860"/>
                    <a:pt x="429216" y="355792"/>
                    <a:pt x="390583" y="349320"/>
                  </a:cubicBezTo>
                  <a:cubicBezTo>
                    <a:pt x="314327" y="336779"/>
                    <a:pt x="239690" y="317968"/>
                    <a:pt x="166872" y="291875"/>
                  </a:cubicBezTo>
                  <a:cubicBezTo>
                    <a:pt x="126216" y="277312"/>
                    <a:pt x="86571" y="260321"/>
                    <a:pt x="52186" y="233621"/>
                  </a:cubicBezTo>
                  <a:cubicBezTo>
                    <a:pt x="30543" y="217035"/>
                    <a:pt x="11934" y="197617"/>
                    <a:pt x="4045" y="170513"/>
                  </a:cubicBezTo>
                  <a:cubicBezTo>
                    <a:pt x="2427" y="165254"/>
                    <a:pt x="1416" y="159793"/>
                    <a:pt x="0" y="154332"/>
                  </a:cubicBezTo>
                  <a:cubicBezTo>
                    <a:pt x="0" y="150489"/>
                    <a:pt x="0" y="146645"/>
                    <a:pt x="0" y="143005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4763A-2359-4620-998D-2A173F7D4026}"/>
                </a:ext>
              </a:extLst>
            </p:cNvPr>
            <p:cNvSpPr/>
            <p:nvPr/>
          </p:nvSpPr>
          <p:spPr>
            <a:xfrm>
              <a:off x="8747862" y="392784"/>
              <a:ext cx="981008" cy="1385547"/>
            </a:xfrm>
            <a:custGeom>
              <a:avLst/>
              <a:gdLst>
                <a:gd name="connsiteX0" fmla="*/ 846888 w 981007"/>
                <a:gd name="connsiteY0" fmla="*/ 0 h 1385546"/>
                <a:gd name="connsiteX1" fmla="*/ 915256 w 981007"/>
                <a:gd name="connsiteY1" fmla="*/ 137341 h 1385546"/>
                <a:gd name="connsiteX2" fmla="*/ 880263 w 981007"/>
                <a:gd name="connsiteY2" fmla="*/ 274278 h 1385546"/>
                <a:gd name="connsiteX3" fmla="*/ 778117 w 981007"/>
                <a:gd name="connsiteY3" fmla="*/ 364490 h 1385546"/>
                <a:gd name="connsiteX4" fmla="*/ 637944 w 981007"/>
                <a:gd name="connsiteY4" fmla="*/ 451870 h 1385546"/>
                <a:gd name="connsiteX5" fmla="*/ 566138 w 981007"/>
                <a:gd name="connsiteY5" fmla="*/ 508101 h 1385546"/>
                <a:gd name="connsiteX6" fmla="*/ 559059 w 981007"/>
                <a:gd name="connsiteY6" fmla="*/ 516192 h 1385546"/>
                <a:gd name="connsiteX7" fmla="*/ 689927 w 981007"/>
                <a:gd name="connsiteY7" fmla="*/ 541880 h 1385546"/>
                <a:gd name="connsiteX8" fmla="*/ 650687 w 981007"/>
                <a:gd name="connsiteY8" fmla="*/ 539858 h 1385546"/>
                <a:gd name="connsiteX9" fmla="*/ 588995 w 981007"/>
                <a:gd name="connsiteY9" fmla="*/ 536015 h 1385546"/>
                <a:gd name="connsiteX10" fmla="*/ 556025 w 981007"/>
                <a:gd name="connsiteY10" fmla="*/ 534801 h 1385546"/>
                <a:gd name="connsiteX11" fmla="*/ 549754 w 981007"/>
                <a:gd name="connsiteY11" fmla="*/ 536621 h 1385546"/>
                <a:gd name="connsiteX12" fmla="*/ 524268 w 981007"/>
                <a:gd name="connsiteY12" fmla="*/ 573839 h 1385546"/>
                <a:gd name="connsiteX13" fmla="*/ 552586 w 981007"/>
                <a:gd name="connsiteY13" fmla="*/ 576266 h 1385546"/>
                <a:gd name="connsiteX14" fmla="*/ 648664 w 981007"/>
                <a:gd name="connsiteY14" fmla="*/ 587796 h 1385546"/>
                <a:gd name="connsiteX15" fmla="*/ 778926 w 981007"/>
                <a:gd name="connsiteY15" fmla="*/ 625620 h 1385546"/>
                <a:gd name="connsiteX16" fmla="*/ 827471 w 981007"/>
                <a:gd name="connsiteY16" fmla="*/ 654949 h 1385546"/>
                <a:gd name="connsiteX17" fmla="*/ 836977 w 981007"/>
                <a:gd name="connsiteY17" fmla="*/ 664253 h 1385546"/>
                <a:gd name="connsiteX18" fmla="*/ 835359 w 981007"/>
                <a:gd name="connsiteY18" fmla="*/ 726148 h 1385546"/>
                <a:gd name="connsiteX19" fmla="*/ 829089 w 981007"/>
                <a:gd name="connsiteY19" fmla="*/ 732621 h 1385546"/>
                <a:gd name="connsiteX20" fmla="*/ 831920 w 981007"/>
                <a:gd name="connsiteY20" fmla="*/ 732823 h 1385546"/>
                <a:gd name="connsiteX21" fmla="*/ 883904 w 981007"/>
                <a:gd name="connsiteY21" fmla="*/ 696819 h 1385546"/>
                <a:gd name="connsiteX22" fmla="*/ 908581 w 981007"/>
                <a:gd name="connsiteY22" fmla="*/ 639981 h 1385546"/>
                <a:gd name="connsiteX23" fmla="*/ 910401 w 981007"/>
                <a:gd name="connsiteY23" fmla="*/ 635733 h 1385546"/>
                <a:gd name="connsiteX24" fmla="*/ 933864 w 981007"/>
                <a:gd name="connsiteY24" fmla="*/ 685694 h 1385546"/>
                <a:gd name="connsiteX25" fmla="*/ 976746 w 981007"/>
                <a:gd name="connsiteY25" fmla="*/ 827687 h 1385546"/>
                <a:gd name="connsiteX26" fmla="*/ 981802 w 981007"/>
                <a:gd name="connsiteY26" fmla="*/ 926395 h 1385546"/>
                <a:gd name="connsiteX27" fmla="*/ 927594 w 981007"/>
                <a:gd name="connsiteY27" fmla="*/ 1123203 h 1385546"/>
                <a:gd name="connsiteX28" fmla="*/ 767801 w 981007"/>
                <a:gd name="connsiteY28" fmla="*/ 1294121 h 1385546"/>
                <a:gd name="connsiteX29" fmla="*/ 600726 w 981007"/>
                <a:gd name="connsiteY29" fmla="*/ 1375838 h 1385546"/>
                <a:gd name="connsiteX30" fmla="*/ 572813 w 981007"/>
                <a:gd name="connsiteY30" fmla="*/ 1386356 h 1385546"/>
                <a:gd name="connsiteX31" fmla="*/ 624189 w 981007"/>
                <a:gd name="connsiteY31" fmla="*/ 1355004 h 1385546"/>
                <a:gd name="connsiteX32" fmla="*/ 830505 w 981007"/>
                <a:gd name="connsiteY32" fmla="*/ 1167096 h 1385546"/>
                <a:gd name="connsiteX33" fmla="*/ 914851 w 981007"/>
                <a:gd name="connsiteY33" fmla="*/ 995571 h 1385546"/>
                <a:gd name="connsiteX34" fmla="*/ 874599 w 981007"/>
                <a:gd name="connsiteY34" fmla="*/ 742330 h 1385546"/>
                <a:gd name="connsiteX35" fmla="*/ 871161 w 981007"/>
                <a:gd name="connsiteY35" fmla="*/ 737677 h 1385546"/>
                <a:gd name="connsiteX36" fmla="*/ 833943 w 981007"/>
                <a:gd name="connsiteY36" fmla="*/ 756488 h 1385546"/>
                <a:gd name="connsiteX37" fmla="*/ 703682 w 981007"/>
                <a:gd name="connsiteY37" fmla="*/ 797145 h 1385546"/>
                <a:gd name="connsiteX38" fmla="*/ 598097 w 981007"/>
                <a:gd name="connsiteY38" fmla="*/ 811506 h 1385546"/>
                <a:gd name="connsiteX39" fmla="*/ 402097 w 981007"/>
                <a:gd name="connsiteY39" fmla="*/ 815349 h 1385546"/>
                <a:gd name="connsiteX40" fmla="*/ 308851 w 981007"/>
                <a:gd name="connsiteY40" fmla="*/ 809888 h 1385546"/>
                <a:gd name="connsiteX41" fmla="*/ 72802 w 981007"/>
                <a:gd name="connsiteY41" fmla="*/ 728171 h 1385546"/>
                <a:gd name="connsiteX42" fmla="*/ 67139 w 981007"/>
                <a:gd name="connsiteY42" fmla="*/ 724732 h 1385546"/>
                <a:gd name="connsiteX43" fmla="*/ 64105 w 981007"/>
                <a:gd name="connsiteY43" fmla="*/ 736464 h 1385546"/>
                <a:gd name="connsiteX44" fmla="*/ 48530 w 981007"/>
                <a:gd name="connsiteY44" fmla="*/ 840430 h 1385546"/>
                <a:gd name="connsiteX45" fmla="*/ 46507 w 981007"/>
                <a:gd name="connsiteY45" fmla="*/ 966647 h 1385546"/>
                <a:gd name="connsiteX46" fmla="*/ 77252 w 981007"/>
                <a:gd name="connsiteY46" fmla="*/ 1107224 h 1385546"/>
                <a:gd name="connsiteX47" fmla="*/ 176162 w 981007"/>
                <a:gd name="connsiteY47" fmla="*/ 1258522 h 1385546"/>
                <a:gd name="connsiteX48" fmla="*/ 299344 w 981007"/>
                <a:gd name="connsiteY48" fmla="*/ 1365522 h 1385546"/>
                <a:gd name="connsiteX49" fmla="*/ 302581 w 981007"/>
                <a:gd name="connsiteY49" fmla="*/ 1369972 h 1385546"/>
                <a:gd name="connsiteX50" fmla="*/ 296310 w 981007"/>
                <a:gd name="connsiteY50" fmla="*/ 1367545 h 1385546"/>
                <a:gd name="connsiteX51" fmla="*/ 32551 w 981007"/>
                <a:gd name="connsiteY51" fmla="*/ 1094076 h 1385546"/>
                <a:gd name="connsiteX52" fmla="*/ 3828 w 981007"/>
                <a:gd name="connsiteY52" fmla="*/ 972108 h 1385546"/>
                <a:gd name="connsiteX53" fmla="*/ 3019 w 981007"/>
                <a:gd name="connsiteY53" fmla="*/ 848723 h 1385546"/>
                <a:gd name="connsiteX54" fmla="*/ 42664 w 981007"/>
                <a:gd name="connsiteY54" fmla="*/ 686301 h 1385546"/>
                <a:gd name="connsiteX55" fmla="*/ 45091 w 981007"/>
                <a:gd name="connsiteY55" fmla="*/ 668906 h 1385546"/>
                <a:gd name="connsiteX56" fmla="*/ 54194 w 981007"/>
                <a:gd name="connsiteY56" fmla="*/ 638161 h 1385546"/>
                <a:gd name="connsiteX57" fmla="*/ 92625 w 981007"/>
                <a:gd name="connsiteY57" fmla="*/ 601348 h 1385546"/>
                <a:gd name="connsiteX58" fmla="*/ 241698 w 981007"/>
                <a:gd name="connsiteY58" fmla="*/ 534801 h 1385546"/>
                <a:gd name="connsiteX59" fmla="*/ 363059 w 981007"/>
                <a:gd name="connsiteY59" fmla="*/ 512956 h 1385546"/>
                <a:gd name="connsiteX60" fmla="*/ 474510 w 981007"/>
                <a:gd name="connsiteY60" fmla="*/ 512551 h 1385546"/>
                <a:gd name="connsiteX61" fmla="*/ 489882 w 981007"/>
                <a:gd name="connsiteY61" fmla="*/ 504056 h 1385546"/>
                <a:gd name="connsiteX62" fmla="*/ 561688 w 981007"/>
                <a:gd name="connsiteY62" fmla="*/ 415057 h 1385546"/>
                <a:gd name="connsiteX63" fmla="*/ 693366 w 981007"/>
                <a:gd name="connsiteY63" fmla="*/ 328081 h 1385546"/>
                <a:gd name="connsiteX64" fmla="*/ 798951 w 981007"/>
                <a:gd name="connsiteY64" fmla="*/ 257692 h 1385546"/>
                <a:gd name="connsiteX65" fmla="*/ 859834 w 981007"/>
                <a:gd name="connsiteY65" fmla="*/ 171525 h 1385546"/>
                <a:gd name="connsiteX66" fmla="*/ 865295 w 981007"/>
                <a:gd name="connsiteY66" fmla="*/ 92437 h 1385546"/>
                <a:gd name="connsiteX67" fmla="*/ 846888 w 981007"/>
                <a:gd name="connsiteY67" fmla="*/ 0 h 1385546"/>
                <a:gd name="connsiteX68" fmla="*/ 479971 w 981007"/>
                <a:gd name="connsiteY68" fmla="*/ 533587 h 1385546"/>
                <a:gd name="connsiteX69" fmla="*/ 473701 w 981007"/>
                <a:gd name="connsiteY69" fmla="*/ 533183 h 1385546"/>
                <a:gd name="connsiteX70" fmla="*/ 317549 w 981007"/>
                <a:gd name="connsiteY70" fmla="*/ 542892 h 1385546"/>
                <a:gd name="connsiteX71" fmla="*/ 202053 w 981007"/>
                <a:gd name="connsiteY71" fmla="*/ 571816 h 1385546"/>
                <a:gd name="connsiteX72" fmla="*/ 106379 w 981007"/>
                <a:gd name="connsiteY72" fmla="*/ 625620 h 1385546"/>
                <a:gd name="connsiteX73" fmla="*/ 95457 w 981007"/>
                <a:gd name="connsiteY73" fmla="*/ 690144 h 1385546"/>
                <a:gd name="connsiteX74" fmla="*/ 118515 w 981007"/>
                <a:gd name="connsiteY74" fmla="*/ 715428 h 1385546"/>
                <a:gd name="connsiteX75" fmla="*/ 190119 w 981007"/>
                <a:gd name="connsiteY75" fmla="*/ 752039 h 1385546"/>
                <a:gd name="connsiteX76" fmla="*/ 343237 w 981007"/>
                <a:gd name="connsiteY76" fmla="*/ 781368 h 1385546"/>
                <a:gd name="connsiteX77" fmla="*/ 454081 w 981007"/>
                <a:gd name="connsiteY77" fmla="*/ 786829 h 1385546"/>
                <a:gd name="connsiteX78" fmla="*/ 670105 w 981007"/>
                <a:gd name="connsiteY78" fmla="*/ 777524 h 1385546"/>
                <a:gd name="connsiteX79" fmla="*/ 740697 w 981007"/>
                <a:gd name="connsiteY79" fmla="*/ 762961 h 1385546"/>
                <a:gd name="connsiteX80" fmla="*/ 794703 w 981007"/>
                <a:gd name="connsiteY80" fmla="*/ 731407 h 1385546"/>
                <a:gd name="connsiteX81" fmla="*/ 797332 w 981007"/>
                <a:gd name="connsiteY81" fmla="*/ 680840 h 1385546"/>
                <a:gd name="connsiteX82" fmla="*/ 768812 w 981007"/>
                <a:gd name="connsiteY82" fmla="*/ 654949 h 1385546"/>
                <a:gd name="connsiteX83" fmla="*/ 595265 w 981007"/>
                <a:gd name="connsiteY83" fmla="*/ 600943 h 1385546"/>
                <a:gd name="connsiteX84" fmla="*/ 524673 w 981007"/>
                <a:gd name="connsiteY84" fmla="*/ 595482 h 1385546"/>
                <a:gd name="connsiteX85" fmla="*/ 514559 w 981007"/>
                <a:gd name="connsiteY85" fmla="*/ 602157 h 1385546"/>
                <a:gd name="connsiteX86" fmla="*/ 503637 w 981007"/>
                <a:gd name="connsiteY86" fmla="*/ 676187 h 1385546"/>
                <a:gd name="connsiteX87" fmla="*/ 502625 w 981007"/>
                <a:gd name="connsiteY87" fmla="*/ 688728 h 1385546"/>
                <a:gd name="connsiteX88" fmla="*/ 473701 w 981007"/>
                <a:gd name="connsiteY88" fmla="*/ 603168 h 1385546"/>
                <a:gd name="connsiteX89" fmla="*/ 464599 w 981007"/>
                <a:gd name="connsiteY89" fmla="*/ 595280 h 1385546"/>
                <a:gd name="connsiteX90" fmla="*/ 330494 w 981007"/>
                <a:gd name="connsiteY90" fmla="*/ 607416 h 1385546"/>
                <a:gd name="connsiteX91" fmla="*/ 203266 w 981007"/>
                <a:gd name="connsiteY91" fmla="*/ 635936 h 1385546"/>
                <a:gd name="connsiteX92" fmla="*/ 169690 w 981007"/>
                <a:gd name="connsiteY92" fmla="*/ 647061 h 1385546"/>
                <a:gd name="connsiteX93" fmla="*/ 173937 w 981007"/>
                <a:gd name="connsiteY93" fmla="*/ 643420 h 1385546"/>
                <a:gd name="connsiteX94" fmla="*/ 423336 w 981007"/>
                <a:gd name="connsiteY94" fmla="*/ 576468 h 1385546"/>
                <a:gd name="connsiteX95" fmla="*/ 466217 w 981007"/>
                <a:gd name="connsiteY95" fmla="*/ 574243 h 1385546"/>
                <a:gd name="connsiteX96" fmla="*/ 472892 w 981007"/>
                <a:gd name="connsiteY96" fmla="*/ 571007 h 1385546"/>
                <a:gd name="connsiteX97" fmla="*/ 479971 w 981007"/>
                <a:gd name="connsiteY97" fmla="*/ 533587 h 138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81007" h="1385546">
                  <a:moveTo>
                    <a:pt x="846888" y="0"/>
                  </a:moveTo>
                  <a:cubicBezTo>
                    <a:pt x="878645" y="40858"/>
                    <a:pt x="906356" y="84549"/>
                    <a:pt x="915256" y="137341"/>
                  </a:cubicBezTo>
                  <a:cubicBezTo>
                    <a:pt x="923751" y="187908"/>
                    <a:pt x="910401" y="233419"/>
                    <a:pt x="880263" y="274278"/>
                  </a:cubicBezTo>
                  <a:cubicBezTo>
                    <a:pt x="852552" y="311698"/>
                    <a:pt x="816952" y="340015"/>
                    <a:pt x="778117" y="364490"/>
                  </a:cubicBezTo>
                  <a:cubicBezTo>
                    <a:pt x="731595" y="393819"/>
                    <a:pt x="684466" y="422339"/>
                    <a:pt x="637944" y="451870"/>
                  </a:cubicBezTo>
                  <a:cubicBezTo>
                    <a:pt x="612256" y="468254"/>
                    <a:pt x="587579" y="486256"/>
                    <a:pt x="566138" y="508101"/>
                  </a:cubicBezTo>
                  <a:cubicBezTo>
                    <a:pt x="564115" y="510124"/>
                    <a:pt x="562295" y="512551"/>
                    <a:pt x="559059" y="516192"/>
                  </a:cubicBezTo>
                  <a:cubicBezTo>
                    <a:pt x="604772" y="520238"/>
                    <a:pt x="648664" y="524081"/>
                    <a:pt x="689927" y="541880"/>
                  </a:cubicBezTo>
                  <a:cubicBezTo>
                    <a:pt x="676780" y="541274"/>
                    <a:pt x="663632" y="540667"/>
                    <a:pt x="650687" y="539858"/>
                  </a:cubicBezTo>
                  <a:cubicBezTo>
                    <a:pt x="630055" y="538644"/>
                    <a:pt x="609626" y="537228"/>
                    <a:pt x="588995" y="536015"/>
                  </a:cubicBezTo>
                  <a:cubicBezTo>
                    <a:pt x="578072" y="535408"/>
                    <a:pt x="566947" y="535003"/>
                    <a:pt x="556025" y="534801"/>
                  </a:cubicBezTo>
                  <a:cubicBezTo>
                    <a:pt x="553800" y="534801"/>
                    <a:pt x="550766" y="535205"/>
                    <a:pt x="549754" y="536621"/>
                  </a:cubicBezTo>
                  <a:cubicBezTo>
                    <a:pt x="541461" y="548353"/>
                    <a:pt x="533370" y="560287"/>
                    <a:pt x="524268" y="573839"/>
                  </a:cubicBezTo>
                  <a:cubicBezTo>
                    <a:pt x="535595" y="574850"/>
                    <a:pt x="544091" y="575255"/>
                    <a:pt x="552586" y="576266"/>
                  </a:cubicBezTo>
                  <a:cubicBezTo>
                    <a:pt x="584545" y="579907"/>
                    <a:pt x="616706" y="582739"/>
                    <a:pt x="648664" y="587796"/>
                  </a:cubicBezTo>
                  <a:cubicBezTo>
                    <a:pt x="693568" y="594875"/>
                    <a:pt x="737663" y="606202"/>
                    <a:pt x="778926" y="625620"/>
                  </a:cubicBezTo>
                  <a:cubicBezTo>
                    <a:pt x="795917" y="633711"/>
                    <a:pt x="811491" y="644836"/>
                    <a:pt x="827471" y="654949"/>
                  </a:cubicBezTo>
                  <a:cubicBezTo>
                    <a:pt x="831111" y="657174"/>
                    <a:pt x="834145" y="661017"/>
                    <a:pt x="836977" y="664253"/>
                  </a:cubicBezTo>
                  <a:cubicBezTo>
                    <a:pt x="854979" y="685290"/>
                    <a:pt x="854372" y="706326"/>
                    <a:pt x="835359" y="726148"/>
                  </a:cubicBezTo>
                  <a:cubicBezTo>
                    <a:pt x="833539" y="728171"/>
                    <a:pt x="831516" y="730193"/>
                    <a:pt x="829089" y="732621"/>
                  </a:cubicBezTo>
                  <a:cubicBezTo>
                    <a:pt x="830707" y="732823"/>
                    <a:pt x="831516" y="733025"/>
                    <a:pt x="831920" y="732823"/>
                  </a:cubicBezTo>
                  <a:cubicBezTo>
                    <a:pt x="849316" y="720889"/>
                    <a:pt x="867115" y="709764"/>
                    <a:pt x="883904" y="696819"/>
                  </a:cubicBezTo>
                  <a:cubicBezTo>
                    <a:pt x="902108" y="682660"/>
                    <a:pt x="907569" y="662029"/>
                    <a:pt x="908581" y="639981"/>
                  </a:cubicBezTo>
                  <a:cubicBezTo>
                    <a:pt x="908581" y="638768"/>
                    <a:pt x="908783" y="637352"/>
                    <a:pt x="910401" y="635733"/>
                  </a:cubicBezTo>
                  <a:cubicBezTo>
                    <a:pt x="918290" y="652320"/>
                    <a:pt x="926380" y="668906"/>
                    <a:pt x="933864" y="685694"/>
                  </a:cubicBezTo>
                  <a:cubicBezTo>
                    <a:pt x="954091" y="731205"/>
                    <a:pt x="969059" y="778334"/>
                    <a:pt x="976746" y="827687"/>
                  </a:cubicBezTo>
                  <a:cubicBezTo>
                    <a:pt x="981802" y="860253"/>
                    <a:pt x="983825" y="893223"/>
                    <a:pt x="981802" y="926395"/>
                  </a:cubicBezTo>
                  <a:cubicBezTo>
                    <a:pt x="977555" y="995976"/>
                    <a:pt x="958946" y="1061309"/>
                    <a:pt x="927594" y="1123203"/>
                  </a:cubicBezTo>
                  <a:cubicBezTo>
                    <a:pt x="890983" y="1195616"/>
                    <a:pt x="836168" y="1251240"/>
                    <a:pt x="767801" y="1294121"/>
                  </a:cubicBezTo>
                  <a:cubicBezTo>
                    <a:pt x="715009" y="1327293"/>
                    <a:pt x="658171" y="1351970"/>
                    <a:pt x="600726" y="1375838"/>
                  </a:cubicBezTo>
                  <a:cubicBezTo>
                    <a:pt x="591624" y="1379681"/>
                    <a:pt x="582320" y="1383524"/>
                    <a:pt x="572813" y="1386356"/>
                  </a:cubicBezTo>
                  <a:cubicBezTo>
                    <a:pt x="590006" y="1375838"/>
                    <a:pt x="607401" y="1365927"/>
                    <a:pt x="624189" y="1355004"/>
                  </a:cubicBezTo>
                  <a:cubicBezTo>
                    <a:pt x="703479" y="1303830"/>
                    <a:pt x="773667" y="1242745"/>
                    <a:pt x="830505" y="1167096"/>
                  </a:cubicBezTo>
                  <a:cubicBezTo>
                    <a:pt x="869340" y="1115315"/>
                    <a:pt x="899479" y="1059084"/>
                    <a:pt x="914851" y="995571"/>
                  </a:cubicBezTo>
                  <a:cubicBezTo>
                    <a:pt x="936494" y="905561"/>
                    <a:pt x="921324" y="821417"/>
                    <a:pt x="874599" y="742330"/>
                  </a:cubicBezTo>
                  <a:cubicBezTo>
                    <a:pt x="873588" y="740711"/>
                    <a:pt x="872374" y="739296"/>
                    <a:pt x="871161" y="737677"/>
                  </a:cubicBezTo>
                  <a:cubicBezTo>
                    <a:pt x="858620" y="744150"/>
                    <a:pt x="846484" y="750825"/>
                    <a:pt x="833943" y="756488"/>
                  </a:cubicBezTo>
                  <a:cubicBezTo>
                    <a:pt x="792478" y="775906"/>
                    <a:pt x="748788" y="789256"/>
                    <a:pt x="703682" y="797145"/>
                  </a:cubicBezTo>
                  <a:cubicBezTo>
                    <a:pt x="668689" y="803213"/>
                    <a:pt x="633494" y="807663"/>
                    <a:pt x="598097" y="811506"/>
                  </a:cubicBezTo>
                  <a:cubicBezTo>
                    <a:pt x="532966" y="818585"/>
                    <a:pt x="467430" y="816360"/>
                    <a:pt x="402097" y="815349"/>
                  </a:cubicBezTo>
                  <a:cubicBezTo>
                    <a:pt x="370948" y="814944"/>
                    <a:pt x="339798" y="812922"/>
                    <a:pt x="308851" y="809888"/>
                  </a:cubicBezTo>
                  <a:cubicBezTo>
                    <a:pt x="223696" y="801595"/>
                    <a:pt x="143597" y="778131"/>
                    <a:pt x="72802" y="728171"/>
                  </a:cubicBezTo>
                  <a:cubicBezTo>
                    <a:pt x="71386" y="727159"/>
                    <a:pt x="69566" y="726350"/>
                    <a:pt x="67139" y="724732"/>
                  </a:cubicBezTo>
                  <a:cubicBezTo>
                    <a:pt x="65925" y="728980"/>
                    <a:pt x="64712" y="732621"/>
                    <a:pt x="64105" y="736464"/>
                  </a:cubicBezTo>
                  <a:cubicBezTo>
                    <a:pt x="58846" y="771052"/>
                    <a:pt x="52373" y="805640"/>
                    <a:pt x="48530" y="840430"/>
                  </a:cubicBezTo>
                  <a:cubicBezTo>
                    <a:pt x="43878" y="882300"/>
                    <a:pt x="43069" y="924575"/>
                    <a:pt x="46507" y="966647"/>
                  </a:cubicBezTo>
                  <a:cubicBezTo>
                    <a:pt x="50350" y="1014989"/>
                    <a:pt x="59655" y="1061916"/>
                    <a:pt x="77252" y="1107224"/>
                  </a:cubicBezTo>
                  <a:cubicBezTo>
                    <a:pt x="99502" y="1164669"/>
                    <a:pt x="133686" y="1214427"/>
                    <a:pt x="176162" y="1258522"/>
                  </a:cubicBezTo>
                  <a:cubicBezTo>
                    <a:pt x="213987" y="1297762"/>
                    <a:pt x="256665" y="1331541"/>
                    <a:pt x="299344" y="1365522"/>
                  </a:cubicBezTo>
                  <a:cubicBezTo>
                    <a:pt x="300558" y="1366534"/>
                    <a:pt x="301772" y="1367545"/>
                    <a:pt x="302581" y="1369972"/>
                  </a:cubicBezTo>
                  <a:cubicBezTo>
                    <a:pt x="300558" y="1369163"/>
                    <a:pt x="298333" y="1368354"/>
                    <a:pt x="296310" y="1367545"/>
                  </a:cubicBezTo>
                  <a:cubicBezTo>
                    <a:pt x="168678" y="1314753"/>
                    <a:pt x="81095" y="1223124"/>
                    <a:pt x="32551" y="1094076"/>
                  </a:cubicBezTo>
                  <a:cubicBezTo>
                    <a:pt x="17785" y="1054836"/>
                    <a:pt x="8683" y="1013978"/>
                    <a:pt x="3828" y="972108"/>
                  </a:cubicBezTo>
                  <a:cubicBezTo>
                    <a:pt x="-1026" y="930845"/>
                    <a:pt x="-1228" y="889784"/>
                    <a:pt x="3019" y="848723"/>
                  </a:cubicBezTo>
                  <a:cubicBezTo>
                    <a:pt x="8683" y="792897"/>
                    <a:pt x="22033" y="738689"/>
                    <a:pt x="42664" y="686301"/>
                  </a:cubicBezTo>
                  <a:cubicBezTo>
                    <a:pt x="44889" y="680637"/>
                    <a:pt x="46305" y="675378"/>
                    <a:pt x="45091" y="668906"/>
                  </a:cubicBezTo>
                  <a:cubicBezTo>
                    <a:pt x="42866" y="657376"/>
                    <a:pt x="47519" y="647263"/>
                    <a:pt x="54194" y="638161"/>
                  </a:cubicBezTo>
                  <a:cubicBezTo>
                    <a:pt x="64509" y="623395"/>
                    <a:pt x="78061" y="611866"/>
                    <a:pt x="92625" y="601348"/>
                  </a:cubicBezTo>
                  <a:cubicBezTo>
                    <a:pt x="137731" y="568985"/>
                    <a:pt x="188096" y="548353"/>
                    <a:pt x="241698" y="534801"/>
                  </a:cubicBezTo>
                  <a:cubicBezTo>
                    <a:pt x="281747" y="524687"/>
                    <a:pt x="321999" y="516799"/>
                    <a:pt x="363059" y="512956"/>
                  </a:cubicBezTo>
                  <a:cubicBezTo>
                    <a:pt x="400075" y="509315"/>
                    <a:pt x="437495" y="507697"/>
                    <a:pt x="474510" y="512551"/>
                  </a:cubicBezTo>
                  <a:cubicBezTo>
                    <a:pt x="482196" y="513563"/>
                    <a:pt x="486242" y="511944"/>
                    <a:pt x="489882" y="504056"/>
                  </a:cubicBezTo>
                  <a:cubicBezTo>
                    <a:pt x="505862" y="468052"/>
                    <a:pt x="532157" y="440139"/>
                    <a:pt x="561688" y="415057"/>
                  </a:cubicBezTo>
                  <a:cubicBezTo>
                    <a:pt x="602142" y="380874"/>
                    <a:pt x="647248" y="353567"/>
                    <a:pt x="693366" y="328081"/>
                  </a:cubicBezTo>
                  <a:cubicBezTo>
                    <a:pt x="730583" y="307450"/>
                    <a:pt x="766992" y="285807"/>
                    <a:pt x="798951" y="257692"/>
                  </a:cubicBezTo>
                  <a:cubicBezTo>
                    <a:pt x="826055" y="233824"/>
                    <a:pt x="848709" y="206720"/>
                    <a:pt x="859834" y="171525"/>
                  </a:cubicBezTo>
                  <a:cubicBezTo>
                    <a:pt x="868127" y="145634"/>
                    <a:pt x="869947" y="119137"/>
                    <a:pt x="865295" y="92437"/>
                  </a:cubicBezTo>
                  <a:cubicBezTo>
                    <a:pt x="859631" y="61490"/>
                    <a:pt x="852957" y="30745"/>
                    <a:pt x="846888" y="0"/>
                  </a:cubicBezTo>
                  <a:close/>
                  <a:moveTo>
                    <a:pt x="479971" y="533587"/>
                  </a:moveTo>
                  <a:cubicBezTo>
                    <a:pt x="477746" y="533385"/>
                    <a:pt x="475724" y="533183"/>
                    <a:pt x="473701" y="533183"/>
                  </a:cubicBezTo>
                  <a:cubicBezTo>
                    <a:pt x="421515" y="532778"/>
                    <a:pt x="369330" y="535205"/>
                    <a:pt x="317549" y="542892"/>
                  </a:cubicBezTo>
                  <a:cubicBezTo>
                    <a:pt x="278106" y="548758"/>
                    <a:pt x="239473" y="557455"/>
                    <a:pt x="202053" y="571816"/>
                  </a:cubicBezTo>
                  <a:cubicBezTo>
                    <a:pt x="167465" y="584964"/>
                    <a:pt x="135101" y="602359"/>
                    <a:pt x="106379" y="625620"/>
                  </a:cubicBezTo>
                  <a:cubicBezTo>
                    <a:pt x="85343" y="642611"/>
                    <a:pt x="80691" y="667490"/>
                    <a:pt x="95457" y="690144"/>
                  </a:cubicBezTo>
                  <a:cubicBezTo>
                    <a:pt x="101525" y="699651"/>
                    <a:pt x="109818" y="708146"/>
                    <a:pt x="118515" y="715428"/>
                  </a:cubicBezTo>
                  <a:cubicBezTo>
                    <a:pt x="139551" y="732823"/>
                    <a:pt x="164431" y="743341"/>
                    <a:pt x="190119" y="752039"/>
                  </a:cubicBezTo>
                  <a:cubicBezTo>
                    <a:pt x="239877" y="768827"/>
                    <a:pt x="291254" y="777120"/>
                    <a:pt x="343237" y="781368"/>
                  </a:cubicBezTo>
                  <a:cubicBezTo>
                    <a:pt x="380050" y="784402"/>
                    <a:pt x="417065" y="786222"/>
                    <a:pt x="454081" y="786829"/>
                  </a:cubicBezTo>
                  <a:cubicBezTo>
                    <a:pt x="526291" y="788043"/>
                    <a:pt x="598299" y="785818"/>
                    <a:pt x="670105" y="777524"/>
                  </a:cubicBezTo>
                  <a:cubicBezTo>
                    <a:pt x="694175" y="774895"/>
                    <a:pt x="717840" y="771659"/>
                    <a:pt x="740697" y="762961"/>
                  </a:cubicBezTo>
                  <a:cubicBezTo>
                    <a:pt x="760519" y="755477"/>
                    <a:pt x="779937" y="747184"/>
                    <a:pt x="794703" y="731407"/>
                  </a:cubicBezTo>
                  <a:cubicBezTo>
                    <a:pt x="809671" y="715428"/>
                    <a:pt x="811289" y="697628"/>
                    <a:pt x="797332" y="680840"/>
                  </a:cubicBezTo>
                  <a:cubicBezTo>
                    <a:pt x="789242" y="671131"/>
                    <a:pt x="779330" y="662231"/>
                    <a:pt x="768812" y="654949"/>
                  </a:cubicBezTo>
                  <a:cubicBezTo>
                    <a:pt x="716627" y="619552"/>
                    <a:pt x="656350" y="608023"/>
                    <a:pt x="595265" y="600943"/>
                  </a:cubicBezTo>
                  <a:cubicBezTo>
                    <a:pt x="571802" y="598111"/>
                    <a:pt x="548136" y="597504"/>
                    <a:pt x="524673" y="595482"/>
                  </a:cubicBezTo>
                  <a:cubicBezTo>
                    <a:pt x="519009" y="595077"/>
                    <a:pt x="516177" y="596493"/>
                    <a:pt x="514559" y="602157"/>
                  </a:cubicBezTo>
                  <a:cubicBezTo>
                    <a:pt x="507682" y="626429"/>
                    <a:pt x="505053" y="651308"/>
                    <a:pt x="503637" y="676187"/>
                  </a:cubicBezTo>
                  <a:cubicBezTo>
                    <a:pt x="503435" y="680435"/>
                    <a:pt x="503030" y="684480"/>
                    <a:pt x="502625" y="688728"/>
                  </a:cubicBezTo>
                  <a:cubicBezTo>
                    <a:pt x="486646" y="661826"/>
                    <a:pt x="476128" y="633711"/>
                    <a:pt x="473701" y="603168"/>
                  </a:cubicBezTo>
                  <a:cubicBezTo>
                    <a:pt x="473094" y="596291"/>
                    <a:pt x="470869" y="594875"/>
                    <a:pt x="464599" y="595280"/>
                  </a:cubicBezTo>
                  <a:cubicBezTo>
                    <a:pt x="419695" y="597504"/>
                    <a:pt x="374993" y="600741"/>
                    <a:pt x="330494" y="607416"/>
                  </a:cubicBezTo>
                  <a:cubicBezTo>
                    <a:pt x="287410" y="614091"/>
                    <a:pt x="244934" y="622990"/>
                    <a:pt x="203266" y="635936"/>
                  </a:cubicBezTo>
                  <a:cubicBezTo>
                    <a:pt x="191939" y="639374"/>
                    <a:pt x="181017" y="643217"/>
                    <a:pt x="169690" y="647061"/>
                  </a:cubicBezTo>
                  <a:cubicBezTo>
                    <a:pt x="170701" y="645038"/>
                    <a:pt x="172319" y="644229"/>
                    <a:pt x="173937" y="643420"/>
                  </a:cubicBezTo>
                  <a:cubicBezTo>
                    <a:pt x="251609" y="600741"/>
                    <a:pt x="335955" y="583143"/>
                    <a:pt x="423336" y="576468"/>
                  </a:cubicBezTo>
                  <a:cubicBezTo>
                    <a:pt x="437495" y="575457"/>
                    <a:pt x="451856" y="575255"/>
                    <a:pt x="466217" y="574243"/>
                  </a:cubicBezTo>
                  <a:cubicBezTo>
                    <a:pt x="468644" y="574041"/>
                    <a:pt x="472689" y="572625"/>
                    <a:pt x="472892" y="571007"/>
                  </a:cubicBezTo>
                  <a:cubicBezTo>
                    <a:pt x="475724" y="558871"/>
                    <a:pt x="477746" y="546330"/>
                    <a:pt x="479971" y="533587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F637E0-5567-4EC6-B1C6-0DE1039B6A3D}"/>
                </a:ext>
              </a:extLst>
            </p:cNvPr>
            <p:cNvSpPr/>
            <p:nvPr/>
          </p:nvSpPr>
          <p:spPr>
            <a:xfrm>
              <a:off x="9646532" y="1158426"/>
              <a:ext cx="325654" cy="501629"/>
            </a:xfrm>
            <a:custGeom>
              <a:avLst/>
              <a:gdLst>
                <a:gd name="connsiteX0" fmla="*/ 0 w 325654"/>
                <a:gd name="connsiteY0" fmla="*/ 502589 h 501628"/>
                <a:gd name="connsiteX1" fmla="*/ 85560 w 325654"/>
                <a:gd name="connsiteY1" fmla="*/ 426536 h 501628"/>
                <a:gd name="connsiteX2" fmla="*/ 179818 w 325654"/>
                <a:gd name="connsiteY2" fmla="*/ 314478 h 501628"/>
                <a:gd name="connsiteX3" fmla="*/ 204495 w 325654"/>
                <a:gd name="connsiteY3" fmla="*/ 239841 h 501628"/>
                <a:gd name="connsiteX4" fmla="*/ 182852 w 325654"/>
                <a:gd name="connsiteY4" fmla="*/ 164394 h 501628"/>
                <a:gd name="connsiteX5" fmla="*/ 135723 w 325654"/>
                <a:gd name="connsiteY5" fmla="*/ 116456 h 501628"/>
                <a:gd name="connsiteX6" fmla="*/ 116507 w 325654"/>
                <a:gd name="connsiteY6" fmla="*/ 100073 h 501628"/>
                <a:gd name="connsiteX7" fmla="*/ 144016 w 325654"/>
                <a:gd name="connsiteY7" fmla="*/ 3388 h 501628"/>
                <a:gd name="connsiteX8" fmla="*/ 211776 w 325654"/>
                <a:gd name="connsiteY8" fmla="*/ 9658 h 501628"/>
                <a:gd name="connsiteX9" fmla="*/ 292886 w 325654"/>
                <a:gd name="connsiteY9" fmla="*/ 70946 h 501628"/>
                <a:gd name="connsiteX10" fmla="*/ 313316 w 325654"/>
                <a:gd name="connsiteY10" fmla="*/ 228918 h 501628"/>
                <a:gd name="connsiteX11" fmla="*/ 237667 w 325654"/>
                <a:gd name="connsiteY11" fmla="*/ 338751 h 501628"/>
                <a:gd name="connsiteX12" fmla="*/ 79897 w 325654"/>
                <a:gd name="connsiteY12" fmla="*/ 458697 h 501628"/>
                <a:gd name="connsiteX13" fmla="*/ 405 w 325654"/>
                <a:gd name="connsiteY13" fmla="*/ 503398 h 501628"/>
                <a:gd name="connsiteX14" fmla="*/ 0 w 325654"/>
                <a:gd name="connsiteY14" fmla="*/ 502589 h 5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654" h="501628">
                  <a:moveTo>
                    <a:pt x="0" y="502589"/>
                  </a:moveTo>
                  <a:cubicBezTo>
                    <a:pt x="28520" y="477305"/>
                    <a:pt x="57647" y="452426"/>
                    <a:pt x="85560" y="426536"/>
                  </a:cubicBezTo>
                  <a:cubicBezTo>
                    <a:pt x="121564" y="393161"/>
                    <a:pt x="155141" y="357562"/>
                    <a:pt x="179818" y="314478"/>
                  </a:cubicBezTo>
                  <a:cubicBezTo>
                    <a:pt x="193168" y="291217"/>
                    <a:pt x="202674" y="266743"/>
                    <a:pt x="204495" y="239841"/>
                  </a:cubicBezTo>
                  <a:cubicBezTo>
                    <a:pt x="206315" y="212130"/>
                    <a:pt x="198224" y="187049"/>
                    <a:pt x="182852" y="164394"/>
                  </a:cubicBezTo>
                  <a:cubicBezTo>
                    <a:pt x="170109" y="145583"/>
                    <a:pt x="153725" y="130211"/>
                    <a:pt x="135723" y="116456"/>
                  </a:cubicBezTo>
                  <a:cubicBezTo>
                    <a:pt x="129048" y="111400"/>
                    <a:pt x="122373" y="106141"/>
                    <a:pt x="116507" y="100073"/>
                  </a:cubicBezTo>
                  <a:cubicBezTo>
                    <a:pt x="83335" y="65080"/>
                    <a:pt x="97494" y="16131"/>
                    <a:pt x="144016" y="3388"/>
                  </a:cubicBezTo>
                  <a:cubicBezTo>
                    <a:pt x="167277" y="-2883"/>
                    <a:pt x="190134" y="-253"/>
                    <a:pt x="211776" y="9658"/>
                  </a:cubicBezTo>
                  <a:cubicBezTo>
                    <a:pt x="243330" y="23817"/>
                    <a:pt x="271041" y="43842"/>
                    <a:pt x="292886" y="70946"/>
                  </a:cubicBezTo>
                  <a:cubicBezTo>
                    <a:pt x="331722" y="119288"/>
                    <a:pt x="335565" y="172687"/>
                    <a:pt x="313316" y="228918"/>
                  </a:cubicBezTo>
                  <a:cubicBezTo>
                    <a:pt x="296527" y="271193"/>
                    <a:pt x="268614" y="306185"/>
                    <a:pt x="237667" y="338751"/>
                  </a:cubicBezTo>
                  <a:cubicBezTo>
                    <a:pt x="191549" y="387296"/>
                    <a:pt x="137543" y="425524"/>
                    <a:pt x="79897" y="458697"/>
                  </a:cubicBezTo>
                  <a:cubicBezTo>
                    <a:pt x="53601" y="473867"/>
                    <a:pt x="26902" y="488633"/>
                    <a:pt x="405" y="503398"/>
                  </a:cubicBezTo>
                  <a:cubicBezTo>
                    <a:pt x="405" y="503196"/>
                    <a:pt x="202" y="502994"/>
                    <a:pt x="0" y="502589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3F60E58-C985-480D-AD5A-6BE0B9DD6021}"/>
                </a:ext>
              </a:extLst>
            </p:cNvPr>
            <p:cNvSpPr/>
            <p:nvPr/>
          </p:nvSpPr>
          <p:spPr>
            <a:xfrm>
              <a:off x="9287796" y="296706"/>
              <a:ext cx="258905" cy="404539"/>
            </a:xfrm>
            <a:custGeom>
              <a:avLst/>
              <a:gdLst>
                <a:gd name="connsiteX0" fmla="*/ 217754 w 258905"/>
                <a:gd name="connsiteY0" fmla="*/ 0 h 404539"/>
                <a:gd name="connsiteX1" fmla="*/ 260028 w 258905"/>
                <a:gd name="connsiteY1" fmla="*/ 95067 h 404539"/>
                <a:gd name="connsiteX2" fmla="*/ 241217 w 258905"/>
                <a:gd name="connsiteY2" fmla="*/ 157164 h 404539"/>
                <a:gd name="connsiteX3" fmla="*/ 181750 w 258905"/>
                <a:gd name="connsiteY3" fmla="*/ 212181 h 404539"/>
                <a:gd name="connsiteX4" fmla="*/ 81020 w 258905"/>
                <a:gd name="connsiteY4" fmla="*/ 280143 h 404539"/>
                <a:gd name="connsiteX5" fmla="*/ 34700 w 258905"/>
                <a:gd name="connsiteY5" fmla="*/ 329497 h 404539"/>
                <a:gd name="connsiteX6" fmla="*/ 18721 w 258905"/>
                <a:gd name="connsiteY6" fmla="*/ 386335 h 404539"/>
                <a:gd name="connsiteX7" fmla="*/ 17305 w 258905"/>
                <a:gd name="connsiteY7" fmla="*/ 404944 h 404539"/>
                <a:gd name="connsiteX8" fmla="*/ 1123 w 258905"/>
                <a:gd name="connsiteY8" fmla="*/ 359433 h 404539"/>
                <a:gd name="connsiteX9" fmla="*/ 34902 w 258905"/>
                <a:gd name="connsiteY9" fmla="*/ 263355 h 404539"/>
                <a:gd name="connsiteX10" fmla="*/ 124710 w 258905"/>
                <a:gd name="connsiteY10" fmla="*/ 195392 h 404539"/>
                <a:gd name="connsiteX11" fmla="*/ 190852 w 258905"/>
                <a:gd name="connsiteY11" fmla="*/ 151702 h 404539"/>
                <a:gd name="connsiteX12" fmla="*/ 228474 w 258905"/>
                <a:gd name="connsiteY12" fmla="*/ 93853 h 404539"/>
                <a:gd name="connsiteX13" fmla="*/ 225845 w 258905"/>
                <a:gd name="connsiteY13" fmla="*/ 32565 h 404539"/>
                <a:gd name="connsiteX14" fmla="*/ 217754 w 258905"/>
                <a:gd name="connsiteY14" fmla="*/ 0 h 40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905" h="404539">
                  <a:moveTo>
                    <a:pt x="217754" y="0"/>
                  </a:moveTo>
                  <a:cubicBezTo>
                    <a:pt x="240408" y="29329"/>
                    <a:pt x="258410" y="58658"/>
                    <a:pt x="260028" y="95067"/>
                  </a:cubicBezTo>
                  <a:cubicBezTo>
                    <a:pt x="261040" y="117721"/>
                    <a:pt x="253960" y="138352"/>
                    <a:pt x="241217" y="157164"/>
                  </a:cubicBezTo>
                  <a:cubicBezTo>
                    <a:pt x="225642" y="180020"/>
                    <a:pt x="204606" y="197011"/>
                    <a:pt x="181750" y="212181"/>
                  </a:cubicBezTo>
                  <a:cubicBezTo>
                    <a:pt x="147971" y="234633"/>
                    <a:pt x="113990" y="256680"/>
                    <a:pt x="81020" y="280143"/>
                  </a:cubicBezTo>
                  <a:cubicBezTo>
                    <a:pt x="62411" y="293291"/>
                    <a:pt x="46431" y="309675"/>
                    <a:pt x="34700" y="329497"/>
                  </a:cubicBezTo>
                  <a:cubicBezTo>
                    <a:pt x="24384" y="347095"/>
                    <a:pt x="20339" y="366310"/>
                    <a:pt x="18721" y="386335"/>
                  </a:cubicBezTo>
                  <a:cubicBezTo>
                    <a:pt x="18316" y="391796"/>
                    <a:pt x="17911" y="397460"/>
                    <a:pt x="17305" y="404944"/>
                  </a:cubicBezTo>
                  <a:cubicBezTo>
                    <a:pt x="8607" y="389571"/>
                    <a:pt x="3550" y="375008"/>
                    <a:pt x="1123" y="359433"/>
                  </a:cubicBezTo>
                  <a:cubicBezTo>
                    <a:pt x="-4338" y="321609"/>
                    <a:pt x="10630" y="290661"/>
                    <a:pt x="34902" y="263355"/>
                  </a:cubicBezTo>
                  <a:cubicBezTo>
                    <a:pt x="60388" y="234835"/>
                    <a:pt x="91740" y="213799"/>
                    <a:pt x="124710" y="195392"/>
                  </a:cubicBezTo>
                  <a:cubicBezTo>
                    <a:pt x="147769" y="182447"/>
                    <a:pt x="170827" y="169300"/>
                    <a:pt x="190852" y="151702"/>
                  </a:cubicBezTo>
                  <a:cubicBezTo>
                    <a:pt x="208854" y="135925"/>
                    <a:pt x="223013" y="117721"/>
                    <a:pt x="228474" y="93853"/>
                  </a:cubicBezTo>
                  <a:cubicBezTo>
                    <a:pt x="233126" y="73222"/>
                    <a:pt x="230295" y="52792"/>
                    <a:pt x="225845" y="32565"/>
                  </a:cubicBezTo>
                  <a:cubicBezTo>
                    <a:pt x="223215" y="22452"/>
                    <a:pt x="220586" y="12338"/>
                    <a:pt x="217754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06FE4C-0F05-4FC8-B986-AC1CE2C4B41D}"/>
                </a:ext>
              </a:extLst>
            </p:cNvPr>
            <p:cNvSpPr/>
            <p:nvPr/>
          </p:nvSpPr>
          <p:spPr>
            <a:xfrm>
              <a:off x="9319451" y="228137"/>
              <a:ext cx="151702" cy="230587"/>
            </a:xfrm>
            <a:custGeom>
              <a:avLst/>
              <a:gdLst>
                <a:gd name="connsiteX0" fmla="*/ 128857 w 151702"/>
                <a:gd name="connsiteY0" fmla="*/ 0 h 230587"/>
                <a:gd name="connsiteX1" fmla="*/ 152522 w 151702"/>
                <a:gd name="connsiteY1" fmla="*/ 47736 h 230587"/>
                <a:gd name="connsiteX2" fmla="*/ 138363 w 151702"/>
                <a:gd name="connsiteY2" fmla="*/ 94055 h 230587"/>
                <a:gd name="connsiteX3" fmla="*/ 97909 w 151702"/>
                <a:gd name="connsiteY3" fmla="*/ 127632 h 230587"/>
                <a:gd name="connsiteX4" fmla="*/ 43701 w 151702"/>
                <a:gd name="connsiteY4" fmla="*/ 165052 h 230587"/>
                <a:gd name="connsiteX5" fmla="*/ 10731 w 151702"/>
                <a:gd name="connsiteY5" fmla="*/ 228565 h 230587"/>
                <a:gd name="connsiteX6" fmla="*/ 10124 w 151702"/>
                <a:gd name="connsiteY6" fmla="*/ 231801 h 230587"/>
                <a:gd name="connsiteX7" fmla="*/ 7697 w 151702"/>
                <a:gd name="connsiteY7" fmla="*/ 232408 h 230587"/>
                <a:gd name="connsiteX8" fmla="*/ 618 w 151702"/>
                <a:gd name="connsiteY8" fmla="*/ 207731 h 230587"/>
                <a:gd name="connsiteX9" fmla="*/ 12956 w 151702"/>
                <a:gd name="connsiteY9" fmla="*/ 161411 h 230587"/>
                <a:gd name="connsiteX10" fmla="*/ 56039 w 151702"/>
                <a:gd name="connsiteY10" fmla="*/ 122575 h 230587"/>
                <a:gd name="connsiteX11" fmla="*/ 103168 w 151702"/>
                <a:gd name="connsiteY11" fmla="*/ 93246 h 230587"/>
                <a:gd name="connsiteX12" fmla="*/ 134318 w 151702"/>
                <a:gd name="connsiteY12" fmla="*/ 50163 h 230587"/>
                <a:gd name="connsiteX13" fmla="*/ 132093 w 151702"/>
                <a:gd name="connsiteY13" fmla="*/ 12743 h 230587"/>
                <a:gd name="connsiteX14" fmla="*/ 128857 w 151702"/>
                <a:gd name="connsiteY14" fmla="*/ 0 h 2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702" h="230587">
                  <a:moveTo>
                    <a:pt x="128857" y="0"/>
                  </a:moveTo>
                  <a:cubicBezTo>
                    <a:pt x="140993" y="13957"/>
                    <a:pt x="150095" y="29329"/>
                    <a:pt x="152522" y="47736"/>
                  </a:cubicBezTo>
                  <a:cubicBezTo>
                    <a:pt x="154747" y="65333"/>
                    <a:pt x="149083" y="80503"/>
                    <a:pt x="138363" y="94055"/>
                  </a:cubicBezTo>
                  <a:cubicBezTo>
                    <a:pt x="127238" y="108214"/>
                    <a:pt x="112675" y="117923"/>
                    <a:pt x="97909" y="127632"/>
                  </a:cubicBezTo>
                  <a:cubicBezTo>
                    <a:pt x="79503" y="139768"/>
                    <a:pt x="61298" y="152107"/>
                    <a:pt x="43701" y="165052"/>
                  </a:cubicBezTo>
                  <a:cubicBezTo>
                    <a:pt x="22665" y="180627"/>
                    <a:pt x="10731" y="201663"/>
                    <a:pt x="10731" y="228565"/>
                  </a:cubicBezTo>
                  <a:cubicBezTo>
                    <a:pt x="10731" y="229576"/>
                    <a:pt x="10326" y="230790"/>
                    <a:pt x="10124" y="231801"/>
                  </a:cubicBezTo>
                  <a:cubicBezTo>
                    <a:pt x="9315" y="232003"/>
                    <a:pt x="8506" y="232206"/>
                    <a:pt x="7697" y="232408"/>
                  </a:cubicBezTo>
                  <a:cubicBezTo>
                    <a:pt x="5270" y="224115"/>
                    <a:pt x="1831" y="216226"/>
                    <a:pt x="618" y="207731"/>
                  </a:cubicBezTo>
                  <a:cubicBezTo>
                    <a:pt x="-1810" y="190740"/>
                    <a:pt x="3045" y="175368"/>
                    <a:pt x="12956" y="161411"/>
                  </a:cubicBezTo>
                  <a:cubicBezTo>
                    <a:pt x="24485" y="145230"/>
                    <a:pt x="39453" y="133093"/>
                    <a:pt x="56039" y="122575"/>
                  </a:cubicBezTo>
                  <a:cubicBezTo>
                    <a:pt x="71614" y="112664"/>
                    <a:pt x="87796" y="103764"/>
                    <a:pt x="103168" y="93246"/>
                  </a:cubicBezTo>
                  <a:cubicBezTo>
                    <a:pt x="118541" y="82728"/>
                    <a:pt x="132093" y="69581"/>
                    <a:pt x="134318" y="50163"/>
                  </a:cubicBezTo>
                  <a:cubicBezTo>
                    <a:pt x="135734" y="37824"/>
                    <a:pt x="133104" y="25284"/>
                    <a:pt x="132093" y="12743"/>
                  </a:cubicBezTo>
                  <a:cubicBezTo>
                    <a:pt x="131486" y="8495"/>
                    <a:pt x="129868" y="4248"/>
                    <a:pt x="128857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10A9663-E9F1-7D8D-AC48-1B4D5C03105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7" r="22767"/>
          <a:stretch>
            <a:fillRect/>
          </a:stretch>
        </p:blipFill>
        <p:spPr/>
      </p:pic>
      <p:sp>
        <p:nvSpPr>
          <p:cNvPr id="7" name="직사각형 9">
            <a:extLst>
              <a:ext uri="{FF2B5EF4-FFF2-40B4-BE49-F238E27FC236}">
                <a16:creationId xmlns:a16="http://schemas.microsoft.com/office/drawing/2014/main" id="{87CD40E8-7728-3A2C-FF8D-F88CE1608A66}"/>
              </a:ext>
            </a:extLst>
          </p:cNvPr>
          <p:cNvSpPr/>
          <p:nvPr/>
        </p:nvSpPr>
        <p:spPr>
          <a:xfrm>
            <a:off x="6509354" y="5195482"/>
            <a:ext cx="20340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CTO of Grasberg Coffee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228610-9D13-45A0-84AC-E8122282CDCE}"/>
              </a:ext>
            </a:extLst>
          </p:cNvPr>
          <p:cNvSpPr txBox="1"/>
          <p:nvPr/>
        </p:nvSpPr>
        <p:spPr>
          <a:xfrm>
            <a:off x="7572069" y="389330"/>
            <a:ext cx="3710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000" b="1" dirty="0">
                <a:solidFill>
                  <a:schemeClr val="accent2"/>
                </a:solidFill>
                <a:cs typeface="Arial" pitchFamily="34" charset="0"/>
              </a:rPr>
              <a:t>DAY</a:t>
            </a:r>
            <a:endParaRPr lang="ko-KR" altLang="en-US" sz="8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98E55-1FF2-4E0C-9CA0-E7240908EBEA}"/>
              </a:ext>
            </a:extLst>
          </p:cNvPr>
          <p:cNvSpPr txBox="1"/>
          <p:nvPr/>
        </p:nvSpPr>
        <p:spPr>
          <a:xfrm>
            <a:off x="7572069" y="1416625"/>
            <a:ext cx="3710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dirty="0">
                <a:solidFill>
                  <a:schemeClr val="accent2"/>
                </a:solidFill>
                <a:cs typeface="Arial" pitchFamily="34" charset="0"/>
              </a:rPr>
              <a:t>BEGINS</a:t>
            </a:r>
            <a:endParaRPr lang="ko-KR" altLang="en-US" sz="6000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F5F3C0-D492-411E-99BB-74115239CDB3}"/>
              </a:ext>
            </a:extLst>
          </p:cNvPr>
          <p:cNvGrpSpPr/>
          <p:nvPr/>
        </p:nvGrpSpPr>
        <p:grpSpPr>
          <a:xfrm>
            <a:off x="7964815" y="2565458"/>
            <a:ext cx="2924863" cy="1365325"/>
            <a:chOff x="6830608" y="2547874"/>
            <a:chExt cx="2924863" cy="136532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BCFA8B3-D469-48E0-BBF9-55D8FF3B572C}"/>
                </a:ext>
              </a:extLst>
            </p:cNvPr>
            <p:cNvSpPr/>
            <p:nvPr/>
          </p:nvSpPr>
          <p:spPr>
            <a:xfrm>
              <a:off x="6830608" y="2547874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2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DCE7EFC-22F0-4AA1-92D1-0BF48C999FEE}"/>
                </a:ext>
              </a:extLst>
            </p:cNvPr>
            <p:cNvSpPr/>
            <p:nvPr/>
          </p:nvSpPr>
          <p:spPr>
            <a:xfrm>
              <a:off x="7886501" y="2739929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2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E318E5-F1D8-47D5-A041-2B3EE08DFB99}"/>
                </a:ext>
              </a:extLst>
            </p:cNvPr>
            <p:cNvSpPr/>
            <p:nvPr/>
          </p:nvSpPr>
          <p:spPr>
            <a:xfrm>
              <a:off x="8135544" y="2732284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2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828F754-F2F3-45E1-9E4B-170239201EFC}"/>
                </a:ext>
              </a:extLst>
            </p:cNvPr>
            <p:cNvSpPr/>
            <p:nvPr/>
          </p:nvSpPr>
          <p:spPr>
            <a:xfrm>
              <a:off x="8906052" y="3117885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2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3E4393-60A0-433A-8A4B-36556AAD41B4}"/>
                </a:ext>
              </a:extLst>
            </p:cNvPr>
            <p:cNvSpPr/>
            <p:nvPr/>
          </p:nvSpPr>
          <p:spPr>
            <a:xfrm>
              <a:off x="9323796" y="3104007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2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D2499-1900-443F-AF8D-4024FE1A3577}"/>
                </a:ext>
              </a:extLst>
            </p:cNvPr>
            <p:cNvSpPr/>
            <p:nvPr/>
          </p:nvSpPr>
          <p:spPr>
            <a:xfrm>
              <a:off x="7919120" y="3150037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2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CB56394-A25F-4B22-95A2-EB8499BC1FA6}"/>
              </a:ext>
            </a:extLst>
          </p:cNvPr>
          <p:cNvSpPr txBox="1"/>
          <p:nvPr/>
        </p:nvSpPr>
        <p:spPr>
          <a:xfrm>
            <a:off x="501961" y="5266036"/>
            <a:ext cx="4765953" cy="123110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id-ID" altLang="ko-KR" sz="4000" dirty="0">
                <a:solidFill>
                  <a:schemeClr val="accent2">
                    <a:lumMod val="40000"/>
                    <a:lumOff val="60000"/>
                  </a:schemeClr>
                </a:solidFill>
                <a:latin typeface="Azonix" pitchFamily="50" charset="0"/>
              </a:rPr>
              <a:t>Project Introduction</a:t>
            </a:r>
            <a:endParaRPr lang="ko-KR" altLang="en-US" sz="4000" dirty="0">
              <a:solidFill>
                <a:schemeClr val="accent2">
                  <a:lumMod val="40000"/>
                  <a:lumOff val="60000"/>
                </a:schemeClr>
              </a:solidFill>
              <a:latin typeface="Azonix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Rundown Presentation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662C53-CD90-43E9-93D5-08A8AB4FAA8E}"/>
              </a:ext>
            </a:extLst>
          </p:cNvPr>
          <p:cNvSpPr/>
          <p:nvPr/>
        </p:nvSpPr>
        <p:spPr>
          <a:xfrm>
            <a:off x="1315915" y="2683932"/>
            <a:ext cx="2969603" cy="25589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E0B577-6395-416A-810E-B4D0705082B3}"/>
              </a:ext>
            </a:extLst>
          </p:cNvPr>
          <p:cNvSpPr/>
          <p:nvPr/>
        </p:nvSpPr>
        <p:spPr>
          <a:xfrm>
            <a:off x="2236046" y="2089133"/>
            <a:ext cx="1129341" cy="11293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7A1D6-8080-4C29-BFE0-30D3BFB535E9}"/>
              </a:ext>
            </a:extLst>
          </p:cNvPr>
          <p:cNvSpPr/>
          <p:nvPr/>
        </p:nvSpPr>
        <p:spPr>
          <a:xfrm>
            <a:off x="4606991" y="2668868"/>
            <a:ext cx="2969603" cy="25589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B420DD-4D9A-4657-B1BA-870029C74516}"/>
              </a:ext>
            </a:extLst>
          </p:cNvPr>
          <p:cNvSpPr/>
          <p:nvPr/>
        </p:nvSpPr>
        <p:spPr>
          <a:xfrm>
            <a:off x="5522276" y="2089133"/>
            <a:ext cx="1129341" cy="11293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A03D0-DD46-46F1-A17F-C131B9092753}"/>
              </a:ext>
            </a:extLst>
          </p:cNvPr>
          <p:cNvSpPr/>
          <p:nvPr/>
        </p:nvSpPr>
        <p:spPr>
          <a:xfrm>
            <a:off x="7898067" y="2653804"/>
            <a:ext cx="2969603" cy="25589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0525B-EF46-44CB-948D-7DEB6EDF05D3}"/>
              </a:ext>
            </a:extLst>
          </p:cNvPr>
          <p:cNvSpPr/>
          <p:nvPr/>
        </p:nvSpPr>
        <p:spPr>
          <a:xfrm>
            <a:off x="8818198" y="2089133"/>
            <a:ext cx="1129341" cy="11293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C42EB9-D361-4FC1-B998-E2D52C97B218}"/>
              </a:ext>
            </a:extLst>
          </p:cNvPr>
          <p:cNvGrpSpPr/>
          <p:nvPr/>
        </p:nvGrpSpPr>
        <p:grpSpPr>
          <a:xfrm>
            <a:off x="1262132" y="3386443"/>
            <a:ext cx="3192520" cy="702966"/>
            <a:chOff x="5539526" y="1730811"/>
            <a:chExt cx="4118411" cy="5272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C12592-97EB-4C4E-9B1C-F92B305FA57F}"/>
                </a:ext>
              </a:extLst>
            </p:cNvPr>
            <p:cNvSpPr txBox="1"/>
            <p:nvPr/>
          </p:nvSpPr>
          <p:spPr>
            <a:xfrm>
              <a:off x="5539526" y="1911787"/>
              <a:ext cx="4118411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ctr">
                <a:buAutoNum type="arabicPeriod"/>
              </a:pPr>
              <a:r>
                <a:rPr lang="id-ID" altLang="ko-KR" sz="1200" dirty="0">
                  <a:cs typeface="Arial" pitchFamily="34" charset="0"/>
                </a:rPr>
                <a:t>PostgreSQL dan Dbeaver </a:t>
              </a:r>
            </a:p>
            <a:p>
              <a:pPr algn="ctr"/>
              <a:r>
                <a:rPr lang="id-ID" altLang="ko-KR" sz="1200" dirty="0">
                  <a:cs typeface="Arial" pitchFamily="34" charset="0"/>
                </a:rPr>
                <a:t>untuk database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5F8F53-6984-4EF1-9F91-B52AF630BA51}"/>
                </a:ext>
              </a:extLst>
            </p:cNvPr>
            <p:cNvSpPr txBox="1"/>
            <p:nvPr/>
          </p:nvSpPr>
          <p:spPr>
            <a:xfrm>
              <a:off x="6228185" y="1730811"/>
              <a:ext cx="259228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id-ID" altLang="ko-KR" sz="1200" b="1" dirty="0">
                  <a:latin typeface="Arial" pitchFamily="34" charset="0"/>
                  <a:cs typeface="Arial" pitchFamily="34" charset="0"/>
                </a:rPr>
                <a:t>pesifikasi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20847A-5F4E-459B-9479-146804124720}"/>
              </a:ext>
            </a:extLst>
          </p:cNvPr>
          <p:cNvGrpSpPr/>
          <p:nvPr/>
        </p:nvGrpSpPr>
        <p:grpSpPr>
          <a:xfrm>
            <a:off x="5087044" y="3386441"/>
            <a:ext cx="2009496" cy="1784098"/>
            <a:chOff x="6228184" y="1730811"/>
            <a:chExt cx="2592288" cy="13380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272D4C-C16E-4E35-B4A1-333DF1FF6A28}"/>
                </a:ext>
              </a:extLst>
            </p:cNvPr>
            <p:cNvSpPr txBox="1"/>
            <p:nvPr/>
          </p:nvSpPr>
          <p:spPr>
            <a:xfrm>
              <a:off x="6228184" y="2030139"/>
              <a:ext cx="2592288" cy="1038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Node.js</a:t>
              </a:r>
            </a:p>
            <a:p>
              <a:pPr algn="ctr"/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Express</a:t>
              </a:r>
            </a:p>
            <a:p>
              <a:pPr algn="ctr"/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postgreSQL</a:t>
              </a:r>
            </a:p>
            <a:p>
              <a:pPr algn="ctr"/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</a:t>
              </a:r>
            </a:p>
            <a:p>
              <a:pPr algn="ctr"/>
              <a:endPara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Penjelasan pembuatan program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EF1BF6-D060-4980-B658-F8C47D2A621D}"/>
                </a:ext>
              </a:extLst>
            </p:cNvPr>
            <p:cNvSpPr txBox="1"/>
            <p:nvPr/>
          </p:nvSpPr>
          <p:spPr>
            <a:xfrm>
              <a:off x="6228184" y="1730811"/>
              <a:ext cx="259228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b="1" dirty="0">
                  <a:latin typeface="Arial" pitchFamily="34" charset="0"/>
                  <a:cs typeface="Arial" pitchFamily="34" charset="0"/>
                </a:rPr>
                <a:t>Teori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A9D33B-261A-43E4-8A72-5F664A491252}"/>
              </a:ext>
            </a:extLst>
          </p:cNvPr>
          <p:cNvGrpSpPr/>
          <p:nvPr/>
        </p:nvGrpSpPr>
        <p:grpSpPr>
          <a:xfrm>
            <a:off x="8378120" y="3386443"/>
            <a:ext cx="2009496" cy="1414767"/>
            <a:chOff x="6228184" y="1730811"/>
            <a:chExt cx="2592288" cy="1061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75A17-A929-41C2-A8CA-CB39178899C0}"/>
                </a:ext>
              </a:extLst>
            </p:cNvPr>
            <p:cNvSpPr txBox="1"/>
            <p:nvPr/>
          </p:nvSpPr>
          <p:spPr>
            <a:xfrm>
              <a:off x="6228184" y="2030139"/>
              <a:ext cx="2592288" cy="76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 PostMan</a:t>
              </a:r>
            </a:p>
            <a:p>
              <a:pPr algn="ctr"/>
              <a:endParaRPr lang="id-ID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ID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https://documenter.getpostman.com/view/23707258/2s83zjqMtR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EDC491-A787-4301-BF52-D8D31FE5957B}"/>
                </a:ext>
              </a:extLst>
            </p:cNvPr>
            <p:cNvSpPr txBox="1"/>
            <p:nvPr/>
          </p:nvSpPr>
          <p:spPr>
            <a:xfrm>
              <a:off x="6228184" y="1730811"/>
              <a:ext cx="2592288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200" b="1" dirty="0">
                  <a:latin typeface="Arial" pitchFamily="34" charset="0"/>
                  <a:cs typeface="Arial" pitchFamily="34" charset="0"/>
                </a:rPr>
                <a:t>Demo</a:t>
              </a:r>
              <a:endParaRPr lang="ko-KR" altLang="en-US" sz="12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03E8F0F-DD10-4805-8585-25C043C06CC8}"/>
              </a:ext>
            </a:extLst>
          </p:cNvPr>
          <p:cNvGrpSpPr/>
          <p:nvPr/>
        </p:nvGrpSpPr>
        <p:grpSpPr>
          <a:xfrm>
            <a:off x="4042079" y="3571815"/>
            <a:ext cx="768085" cy="768085"/>
            <a:chOff x="3038349" y="2678861"/>
            <a:chExt cx="576064" cy="57606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BF49C2A-BE75-47BE-8A2A-86A04D238642}"/>
                </a:ext>
              </a:extLst>
            </p:cNvPr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F9BC8B9E-094F-4606-86F1-4B005681B25C}"/>
                </a:ext>
              </a:extLst>
            </p:cNvPr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750553-7838-4552-9B3E-E7FB08B7955B}"/>
              </a:ext>
            </a:extLst>
          </p:cNvPr>
          <p:cNvGrpSpPr/>
          <p:nvPr/>
        </p:nvGrpSpPr>
        <p:grpSpPr>
          <a:xfrm>
            <a:off x="7371234" y="3571815"/>
            <a:ext cx="768085" cy="768085"/>
            <a:chOff x="5535215" y="2678861"/>
            <a:chExt cx="576064" cy="57606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0D1BBE-9DF6-45B6-9E77-2CB1E7388B0D}"/>
                </a:ext>
              </a:extLst>
            </p:cNvPr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" name="Chevron 28">
              <a:extLst>
                <a:ext uri="{FF2B5EF4-FFF2-40B4-BE49-F238E27FC236}">
                  <a16:creationId xmlns:a16="http://schemas.microsoft.com/office/drawing/2014/main" id="{BF6C85A5-C0B3-4861-AAEE-FCE8827A221E}"/>
                </a:ext>
              </a:extLst>
            </p:cNvPr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aphic 91">
            <a:extLst>
              <a:ext uri="{FF2B5EF4-FFF2-40B4-BE49-F238E27FC236}">
                <a16:creationId xmlns:a16="http://schemas.microsoft.com/office/drawing/2014/main" id="{7A693E44-5F9D-4FE3-8F92-632295DA3CD1}"/>
              </a:ext>
            </a:extLst>
          </p:cNvPr>
          <p:cNvGrpSpPr/>
          <p:nvPr/>
        </p:nvGrpSpPr>
        <p:grpSpPr>
          <a:xfrm>
            <a:off x="2643420" y="2378429"/>
            <a:ext cx="351059" cy="514726"/>
            <a:chOff x="3754787" y="-1068"/>
            <a:chExt cx="4675653" cy="6855489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FC874F-D773-400F-8F08-7A4E56F112F5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944AB3-102D-4EA8-A5C8-19CFC7D01893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00F0E1D-54E0-40A0-836A-4B9EBC0BE9A3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37DC87C-E172-4F1F-971B-F0658EC632F7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2295061-2E87-4B4E-97C4-35D32BB7A511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9FE263-4828-42FA-82C7-5EEB0A34B306}"/>
              </a:ext>
            </a:extLst>
          </p:cNvPr>
          <p:cNvSpPr/>
          <p:nvPr/>
        </p:nvSpPr>
        <p:spPr>
          <a:xfrm rot="20712819">
            <a:off x="9128363" y="2515908"/>
            <a:ext cx="509009" cy="305920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779CB5-C705-4D37-B9A2-A8A8E9596B90}"/>
              </a:ext>
            </a:extLst>
          </p:cNvPr>
          <p:cNvGrpSpPr/>
          <p:nvPr/>
        </p:nvGrpSpPr>
        <p:grpSpPr>
          <a:xfrm>
            <a:off x="5904924" y="2370833"/>
            <a:ext cx="416719" cy="499774"/>
            <a:chOff x="6761163" y="2984500"/>
            <a:chExt cx="915988" cy="1098550"/>
          </a:xfrm>
          <a:solidFill>
            <a:schemeClr val="bg1"/>
          </a:solidFill>
        </p:grpSpPr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A354F73B-60E5-45BD-8212-6CB2CEE24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138A3F52-ADF7-4314-88F1-3C2FDF50FB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B2CD5D-AC06-895A-55A2-A7A766B00121}"/>
              </a:ext>
            </a:extLst>
          </p:cNvPr>
          <p:cNvSpPr txBox="1"/>
          <p:nvPr/>
        </p:nvSpPr>
        <p:spPr>
          <a:xfrm>
            <a:off x="1348708" y="4017310"/>
            <a:ext cx="2969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>
                <a:cs typeface="Arial" pitchFamily="34" charset="0"/>
              </a:rPr>
              <a:t>2. Eslint dan Prettier Rapikan Code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31D6A-EDDB-1F95-5E1D-6713D3D6DBC0}"/>
              </a:ext>
            </a:extLst>
          </p:cNvPr>
          <p:cNvSpPr txBox="1"/>
          <p:nvPr/>
        </p:nvSpPr>
        <p:spPr>
          <a:xfrm>
            <a:off x="1347808" y="4330710"/>
            <a:ext cx="296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ko-KR" sz="1200" dirty="0">
                <a:cs typeface="Arial" pitchFamily="34" charset="0"/>
              </a:rPr>
              <a:t>3. Package node, env, express, morgan, pg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A2A5A-FC6D-FCC8-AD2D-8E2BE8FAC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01" y="0"/>
            <a:ext cx="6379899" cy="685800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2248072-1C14-EEDF-504D-814568AF35AD}"/>
              </a:ext>
            </a:extLst>
          </p:cNvPr>
          <p:cNvSpPr txBox="1">
            <a:spLocks/>
          </p:cNvSpPr>
          <p:nvPr/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5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79A4D-CD74-4364-243D-71EE53FC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950"/>
            <a:ext cx="12192000" cy="560705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EC945FE-AB48-48D9-2A6A-D4988E3E9D1A}"/>
              </a:ext>
            </a:extLst>
          </p:cNvPr>
          <p:cNvSpPr txBox="1">
            <a:spLocks/>
          </p:cNvSpPr>
          <p:nvPr/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/>
              <a:t>Table Product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26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2C1504-F35D-B1AE-BED4-FC7CD2875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3975"/>
            <a:ext cx="12192000" cy="4210049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0F0FE55-3F83-F6A7-88F0-82D08CD9E44F}"/>
              </a:ext>
            </a:extLst>
          </p:cNvPr>
          <p:cNvSpPr txBox="1">
            <a:spLocks/>
          </p:cNvSpPr>
          <p:nvPr/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/>
              <a:t>Table Promo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6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0A4B9-9F68-4618-B659-DF2C828CB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085"/>
            <a:ext cx="12192000" cy="422910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571B0DB-1664-B87C-168A-9EC65D52E175}"/>
              </a:ext>
            </a:extLst>
          </p:cNvPr>
          <p:cNvSpPr txBox="1">
            <a:spLocks/>
          </p:cNvSpPr>
          <p:nvPr/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/>
              <a:t>Table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8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8A01B-8D04-50C8-D2CA-F462DC771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4475"/>
            <a:ext cx="12192000" cy="4514850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91EFA54-C24E-7E8F-F167-66DFB42DEBCC}"/>
              </a:ext>
            </a:extLst>
          </p:cNvPr>
          <p:cNvSpPr txBox="1">
            <a:spLocks/>
          </p:cNvSpPr>
          <p:nvPr/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dirty="0"/>
              <a:t>Table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8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10208</TotalTime>
  <Words>108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Azonix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bagus ramadhan</cp:lastModifiedBy>
  <cp:revision>105</cp:revision>
  <dcterms:created xsi:type="dcterms:W3CDTF">2018-04-24T17:14:44Z</dcterms:created>
  <dcterms:modified xsi:type="dcterms:W3CDTF">2022-10-13T12:45:06Z</dcterms:modified>
</cp:coreProperties>
</file>