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5" autoAdjust="0"/>
  </p:normalViewPr>
  <p:slideViewPr>
    <p:cSldViewPr snapToGrid="0">
      <p:cViewPr>
        <p:scale>
          <a:sx n="80" d="100"/>
          <a:sy n="80" d="100"/>
        </p:scale>
        <p:origin x="3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5D17-E03A-4965-9148-195596287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4E4E8-D57B-4166-AFCD-A9FF5F331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870B-7757-4550-B8C6-3693190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7E36-3B4D-4A72-B13F-C01F9DC3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A3E2-B89A-4487-A864-839C5F41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0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F527-22EA-4935-AF3D-53675200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B8AA6-FF6E-4E3A-BEAA-348F98384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02D5-0DE4-4BD8-90E5-94770F80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B18D-D06F-4492-BB57-B01E9F8F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897D-7F3B-4E14-9136-18BA32B4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66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E4ED8-3138-40F9-9715-35228D4AF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649D3-774F-4A70-8403-66C199F61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CF235-8896-40C0-B885-5303A492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D606-72A4-43FF-9689-373BD84C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E3EB-CE1D-4965-8520-5910976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F10B-B04D-40B8-9540-460C9C1F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23FA-80A4-4B0D-AD7C-A60B042D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6762-7B21-453C-B7D0-62376EA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9790-C6BE-432E-902C-844B098E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1E62-52BF-47CE-ACD9-0355F86E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47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1B74-E760-49E9-9C7C-601A6102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5643B-E4BD-47BA-BFAF-A1CEAC09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EF20E-38C6-4F2A-A123-B686A674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C0CF-78E4-40CF-819B-86B82028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AE6D-AADA-48F8-A083-500B487E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14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F0F-0F9C-437C-A420-04F6E3F6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2118-0213-4046-89A1-46BC8E3B0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D788-D144-4D6A-9B5F-693693692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B7AF-9019-451E-9485-430FCC13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4E01-259C-4D18-8212-95FC947B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F97E6-12D7-4BE9-AF4C-EC3AB258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236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5B27-47EF-425B-B1E0-87924990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1E6F-59D9-4045-A111-A541EC681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9B17D-9F35-46FC-8110-026769C6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A092-66E3-415C-A78A-D7F4095B7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9525F-3208-4088-89AB-15C20942D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47D2A-0366-4DD2-A009-AF9FCB2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97EAA-2C60-43C7-AA07-153D1CB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36FEA-FD8A-4A8E-B203-5DF07D78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08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A2FD-14D0-49A7-9A7B-D0EE04A7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2500E-615C-45EB-B0D0-77B9C261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62C18-B6D7-4177-8383-2F3938DE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19A4-8097-42B1-A164-3F24A042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014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FDA3C-ECA9-48A8-8EC5-F825ADC8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A9501-B123-492B-9F60-4C929490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6744-F96C-47FF-80A0-CE678C4D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526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3CDF-17EE-4660-AF02-FF39F538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561C-EA6C-4950-AEF5-AD3D01B1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6AE2-0CD4-41FB-9069-07E9B2EA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7549-AD49-4A25-928C-72EFB435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BD38-CFF0-47BB-BC98-73FB3F73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ED5F2-ECAB-4683-A8F1-05924695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88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DD62-70B7-4EE1-8397-1D92308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E621-5D35-4E57-B0E6-69ECEAF55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93FAA-C057-4ED3-A744-541FB061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D312-5D79-4A3D-9FB9-424DD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D9406-D371-4052-9B33-9E321577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E68D5-0CBF-4067-9D25-5C9F8EFB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87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D6B43-4D38-4F2C-9BE6-3FCB72B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01CC5-02A1-4651-9379-3A9E49BEE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BF8B-28A6-4889-AE50-CB3899DA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32DC-6D91-4185-A525-D0E67393E179}" type="datetimeFigureOut">
              <a:rPr lang="en-ID" smtClean="0"/>
              <a:t>20/03/2023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B315-22E2-42B7-B661-7BCBDB203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AFB-13BA-4E02-A250-3D66636D2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8C3F-FCD6-4B6F-8003-5F57B9DD3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4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0F2D5F-903E-410E-AA8B-CE3B9C88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2" y="318227"/>
            <a:ext cx="12192000" cy="6590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50BDB3-6651-46DE-B3B5-A9386DBD032E}"/>
              </a:ext>
            </a:extLst>
          </p:cNvPr>
          <p:cNvSpPr txBox="1"/>
          <p:nvPr/>
        </p:nvSpPr>
        <p:spPr>
          <a:xfrm>
            <a:off x="0" y="0"/>
            <a:ext cx="270099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Nama Startup: SOBAT KOS</a:t>
            </a:r>
            <a:endParaRPr lang="en-ID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4A670-D9B9-40CE-9F74-D93034E7A0E7}"/>
              </a:ext>
            </a:extLst>
          </p:cNvPr>
          <p:cNvSpPr txBox="1"/>
          <p:nvPr/>
        </p:nvSpPr>
        <p:spPr>
          <a:xfrm>
            <a:off x="178710" y="1012873"/>
            <a:ext cx="2215144" cy="289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err="1"/>
              <a:t>Pemilik</a:t>
            </a:r>
            <a:r>
              <a:rPr lang="en-US" sz="1400" b="1" dirty="0"/>
              <a:t> Kos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sempat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kos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managemen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memaksimalkan</a:t>
            </a:r>
            <a:r>
              <a:rPr lang="en-US" sz="1400" dirty="0"/>
              <a:t> </a:t>
            </a:r>
            <a:r>
              <a:rPr lang="en-US" sz="1400" dirty="0" err="1"/>
              <a:t>promosi</a:t>
            </a:r>
            <a:r>
              <a:rPr lang="en-US" sz="1400" dirty="0"/>
              <a:t> kos</a:t>
            </a:r>
          </a:p>
          <a:p>
            <a:r>
              <a:rPr lang="en-US" sz="1400" dirty="0"/>
              <a:t>-Banyak kos </a:t>
            </a:r>
            <a:r>
              <a:rPr lang="en-US" sz="1400" dirty="0" err="1"/>
              <a:t>terbengkalai</a:t>
            </a:r>
            <a:r>
              <a:rPr lang="en-US" sz="1400" dirty="0"/>
              <a:t> </a:t>
            </a:r>
            <a:r>
              <a:rPr lang="en-US" sz="1400" dirty="0" err="1"/>
              <a:t>pasca</a:t>
            </a:r>
            <a:r>
              <a:rPr lang="en-US" sz="1400" dirty="0"/>
              <a:t> </a:t>
            </a:r>
            <a:r>
              <a:rPr lang="en-US" sz="1400" dirty="0" err="1"/>
              <a:t>pandemi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 err="1"/>
              <a:t>Pengguna</a:t>
            </a:r>
            <a:r>
              <a:rPr lang="en-US" sz="1400" b="1" dirty="0"/>
              <a:t> Kos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Sulit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kos yang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keinginan</a:t>
            </a:r>
            <a:r>
              <a:rPr lang="en-US" sz="1400" dirty="0"/>
              <a:t> dan </a:t>
            </a:r>
            <a:r>
              <a:rPr lang="en-US" sz="1400" dirty="0" err="1"/>
              <a:t>kebutuhan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02A70-6477-4502-A240-C2D1BEFE3735}"/>
              </a:ext>
            </a:extLst>
          </p:cNvPr>
          <p:cNvSpPr txBox="1"/>
          <p:nvPr/>
        </p:nvSpPr>
        <p:spPr>
          <a:xfrm>
            <a:off x="2525669" y="1012873"/>
            <a:ext cx="2215143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/>
              <a:t>-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jasa</a:t>
            </a:r>
            <a:r>
              <a:rPr lang="en-ID" sz="1400" dirty="0"/>
              <a:t> untuk </a:t>
            </a:r>
            <a:r>
              <a:rPr lang="en-ID" sz="1400" dirty="0" err="1"/>
              <a:t>memanagemen</a:t>
            </a:r>
            <a:r>
              <a:rPr lang="en-ID" sz="1400" dirty="0"/>
              <a:t> kos</a:t>
            </a:r>
          </a:p>
          <a:p>
            <a:r>
              <a:rPr lang="en-ID" sz="1400" dirty="0"/>
              <a:t>-</a:t>
            </a:r>
            <a:r>
              <a:rPr lang="en-ID" sz="1400" dirty="0" err="1"/>
              <a:t>Membuat</a:t>
            </a:r>
            <a:r>
              <a:rPr lang="en-ID" sz="1400" dirty="0"/>
              <a:t> media untuk </a:t>
            </a:r>
            <a:r>
              <a:rPr lang="en-ID" sz="1400" dirty="0" err="1"/>
              <a:t>mempromosikan</a:t>
            </a:r>
            <a:r>
              <a:rPr lang="en-ID" sz="1400" dirty="0"/>
              <a:t> kos-kos</a:t>
            </a:r>
          </a:p>
          <a:p>
            <a:r>
              <a:rPr lang="en-ID" sz="1400" dirty="0"/>
              <a:t>-</a:t>
            </a:r>
            <a:r>
              <a:rPr lang="en-ID" sz="1400" dirty="0" err="1"/>
              <a:t>Memperbaiki</a:t>
            </a:r>
            <a:r>
              <a:rPr lang="en-ID" sz="1400" dirty="0"/>
              <a:t> dan </a:t>
            </a:r>
            <a:r>
              <a:rPr lang="en-ID" sz="1400" dirty="0" err="1"/>
              <a:t>renovasi</a:t>
            </a:r>
            <a:r>
              <a:rPr lang="en-ID" sz="1400" dirty="0"/>
              <a:t> kos</a:t>
            </a:r>
          </a:p>
          <a:p>
            <a:endParaRPr lang="en-ID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35482-D967-4083-A341-6816718F9372}"/>
              </a:ext>
            </a:extLst>
          </p:cNvPr>
          <p:cNvSpPr txBox="1"/>
          <p:nvPr/>
        </p:nvSpPr>
        <p:spPr>
          <a:xfrm>
            <a:off x="2525669" y="3401235"/>
            <a:ext cx="2281399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/>
              <a:t>-</a:t>
            </a:r>
            <a:r>
              <a:rPr lang="en-ID" sz="1400" dirty="0" err="1"/>
              <a:t>Jumlah</a:t>
            </a:r>
            <a:r>
              <a:rPr lang="en-ID" sz="1400" dirty="0"/>
              <a:t> kos yang </a:t>
            </a:r>
            <a:r>
              <a:rPr lang="en-ID" sz="1400" dirty="0" err="1"/>
              <a:t>dimanage</a:t>
            </a:r>
            <a:endParaRPr lang="en-ID" sz="1400" dirty="0"/>
          </a:p>
          <a:p>
            <a:r>
              <a:rPr lang="en-ID" sz="1400" dirty="0"/>
              <a:t>-</a:t>
            </a:r>
            <a:r>
              <a:rPr lang="en-ID" sz="1400" dirty="0" err="1"/>
              <a:t>Jumlah</a:t>
            </a:r>
            <a:r>
              <a:rPr lang="en-ID" sz="1400" dirty="0"/>
              <a:t> kos yang </a:t>
            </a:r>
            <a:r>
              <a:rPr lang="en-ID" sz="1400" dirty="0" err="1"/>
              <a:t>dipromosikan</a:t>
            </a:r>
            <a:endParaRPr lang="en-ID" sz="1400" dirty="0"/>
          </a:p>
          <a:p>
            <a:r>
              <a:rPr lang="en-ID" sz="1400" dirty="0"/>
              <a:t>-</a:t>
            </a:r>
            <a:r>
              <a:rPr lang="en-ID" sz="1400" dirty="0" err="1"/>
              <a:t>Jumlah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kos yang </a:t>
            </a:r>
            <a:r>
              <a:rPr lang="en-ID" sz="1400" dirty="0" err="1"/>
              <a:t>menggunakan</a:t>
            </a:r>
            <a:r>
              <a:rPr lang="en-ID" sz="1400" dirty="0"/>
              <a:t> </a:t>
            </a:r>
            <a:r>
              <a:rPr lang="en-ID" sz="1400" dirty="0" err="1"/>
              <a:t>jasa</a:t>
            </a:r>
            <a:r>
              <a:rPr lang="en-ID" sz="1400" dirty="0"/>
              <a:t> </a:t>
            </a:r>
            <a:r>
              <a:rPr lang="en-ID" sz="1400" dirty="0" err="1"/>
              <a:t>Sobat</a:t>
            </a:r>
            <a:r>
              <a:rPr lang="en-ID" sz="1400" dirty="0"/>
              <a:t> Kos</a:t>
            </a:r>
          </a:p>
          <a:p>
            <a:r>
              <a:rPr lang="en-ID" sz="1400" dirty="0"/>
              <a:t>-</a:t>
            </a:r>
            <a:r>
              <a:rPr lang="en-ID" sz="1400" dirty="0" err="1"/>
              <a:t>Omset</a:t>
            </a:r>
            <a:r>
              <a:rPr lang="en-ID" sz="1400" dirty="0"/>
              <a:t> </a:t>
            </a:r>
            <a:r>
              <a:rPr lang="en-ID" sz="1400" dirty="0" err="1"/>
              <a:t>pemilik</a:t>
            </a:r>
            <a:r>
              <a:rPr lang="en-ID" sz="1400" dirty="0"/>
              <a:t> kos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49B0E-6271-4D66-B275-ACEEF466A126}"/>
              </a:ext>
            </a:extLst>
          </p:cNvPr>
          <p:cNvSpPr txBox="1"/>
          <p:nvPr/>
        </p:nvSpPr>
        <p:spPr>
          <a:xfrm>
            <a:off x="6204404" y="5538588"/>
            <a:ext cx="331106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/>
              <a:t>-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sewa</a:t>
            </a:r>
            <a:r>
              <a:rPr lang="en-ID" sz="1400" dirty="0"/>
              <a:t> kos</a:t>
            </a:r>
          </a:p>
          <a:p>
            <a:r>
              <a:rPr lang="en-ID" sz="1400" dirty="0"/>
              <a:t>-Jasa </a:t>
            </a:r>
            <a:r>
              <a:rPr lang="en-ID" sz="1400" dirty="0" err="1"/>
              <a:t>managemen</a:t>
            </a:r>
            <a:r>
              <a:rPr lang="en-ID" sz="1400" dirty="0"/>
              <a:t> kos</a:t>
            </a:r>
          </a:p>
          <a:p>
            <a:r>
              <a:rPr lang="en-ID" sz="1400" dirty="0"/>
              <a:t>-</a:t>
            </a:r>
            <a:r>
              <a:rPr lang="en-ID" sz="1400" dirty="0" err="1"/>
              <a:t>Iklan</a:t>
            </a:r>
            <a:r>
              <a:rPr lang="en-ID" sz="1400" dirty="0"/>
              <a:t> , promote, dan sponsor</a:t>
            </a:r>
          </a:p>
          <a:p>
            <a:r>
              <a:rPr lang="en-ID" sz="1400" dirty="0"/>
              <a:t>-</a:t>
            </a:r>
            <a:r>
              <a:rPr lang="en-ID" sz="1400" dirty="0" err="1"/>
              <a:t>renovasi</a:t>
            </a:r>
            <a:r>
              <a:rPr lang="en-ID" sz="1400" dirty="0"/>
              <a:t> kos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7B78C-36E1-4FB8-87B0-C6C39CDE7070}"/>
              </a:ext>
            </a:extLst>
          </p:cNvPr>
          <p:cNvSpPr txBox="1"/>
          <p:nvPr/>
        </p:nvSpPr>
        <p:spPr>
          <a:xfrm>
            <a:off x="4988428" y="1120595"/>
            <a:ext cx="2215143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Sistem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managemen</a:t>
            </a:r>
            <a:r>
              <a:rPr lang="en-ID" sz="1400" dirty="0">
                <a:solidFill>
                  <a:schemeClr val="tx1"/>
                </a:solidFill>
              </a:rPr>
              <a:t> kos </a:t>
            </a:r>
            <a:r>
              <a:rPr lang="en-ID" sz="1400" dirty="0" err="1">
                <a:solidFill>
                  <a:schemeClr val="tx1"/>
                </a:solidFill>
              </a:rPr>
              <a:t>secara</a:t>
            </a:r>
            <a:r>
              <a:rPr lang="en-ID" sz="1400" dirty="0">
                <a:solidFill>
                  <a:schemeClr val="tx1"/>
                </a:solidFill>
              </a:rPr>
              <a:t> professional</a:t>
            </a:r>
          </a:p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Pemilik</a:t>
            </a:r>
            <a:r>
              <a:rPr lang="en-ID" sz="1400" dirty="0">
                <a:solidFill>
                  <a:schemeClr val="tx1"/>
                </a:solidFill>
              </a:rPr>
              <a:t> kos </a:t>
            </a:r>
            <a:r>
              <a:rPr lang="en-ID" sz="1400" dirty="0" err="1">
                <a:solidFill>
                  <a:schemeClr val="tx1"/>
                </a:solidFill>
              </a:rPr>
              <a:t>tidak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dikenakan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tarif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sebelum</a:t>
            </a:r>
            <a:r>
              <a:rPr lang="en-ID" sz="1400" dirty="0">
                <a:solidFill>
                  <a:schemeClr val="tx1"/>
                </a:solidFill>
              </a:rPr>
              <a:t> kos </a:t>
            </a:r>
            <a:r>
              <a:rPr lang="en-ID" sz="1400" dirty="0" err="1">
                <a:solidFill>
                  <a:schemeClr val="tx1"/>
                </a:solidFill>
              </a:rPr>
              <a:t>nya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tersewakan</a:t>
            </a:r>
            <a:endParaRPr lang="en-ID" sz="1400" dirty="0">
              <a:solidFill>
                <a:schemeClr val="tx1"/>
              </a:solidFill>
            </a:endParaRPr>
          </a:p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Pemilik</a:t>
            </a:r>
            <a:r>
              <a:rPr lang="en-ID" sz="1400" dirty="0">
                <a:solidFill>
                  <a:schemeClr val="tx1"/>
                </a:solidFill>
              </a:rPr>
              <a:t> kos </a:t>
            </a:r>
            <a:r>
              <a:rPr lang="en-ID" sz="1400" dirty="0" err="1">
                <a:solidFill>
                  <a:schemeClr val="tx1"/>
                </a:solidFill>
              </a:rPr>
              <a:t>menerima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beres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semua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urusan</a:t>
            </a:r>
            <a:r>
              <a:rPr lang="en-ID" sz="1400" dirty="0">
                <a:solidFill>
                  <a:schemeClr val="tx1"/>
                </a:solidFill>
              </a:rPr>
              <a:t> kos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49EE6-20E7-4E2C-BAA7-FDD5F001E5B2}"/>
              </a:ext>
            </a:extLst>
          </p:cNvPr>
          <p:cNvSpPr txBox="1"/>
          <p:nvPr/>
        </p:nvSpPr>
        <p:spPr>
          <a:xfrm>
            <a:off x="7347827" y="823149"/>
            <a:ext cx="2284049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Memiliki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mitra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Mamikos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sebagai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startup</a:t>
            </a:r>
            <a:r>
              <a:rPr lang="en-ID" sz="1400" dirty="0">
                <a:solidFill>
                  <a:schemeClr val="tx1"/>
                </a:solidFill>
              </a:rPr>
              <a:t> kos </a:t>
            </a:r>
            <a:r>
              <a:rPr lang="en-ID" sz="1400" dirty="0" err="1">
                <a:solidFill>
                  <a:schemeClr val="tx1"/>
                </a:solidFill>
              </a:rPr>
              <a:t>terbesar</a:t>
            </a:r>
            <a:r>
              <a:rPr lang="en-ID" sz="1400" dirty="0">
                <a:solidFill>
                  <a:schemeClr val="tx1"/>
                </a:solidFill>
              </a:rPr>
              <a:t> di Indonesia</a:t>
            </a:r>
          </a:p>
          <a:p>
            <a:r>
              <a:rPr lang="en-ID" sz="1400" dirty="0">
                <a:solidFill>
                  <a:schemeClr val="tx1"/>
                </a:solidFill>
              </a:rPr>
              <a:t>-freelancer yang </a:t>
            </a:r>
            <a:r>
              <a:rPr lang="en-ID" sz="1400" dirty="0" err="1">
                <a:solidFill>
                  <a:schemeClr val="tx1"/>
                </a:solidFill>
              </a:rPr>
              <a:t>bisa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merawat</a:t>
            </a:r>
            <a:r>
              <a:rPr lang="en-ID" sz="1400" dirty="0">
                <a:solidFill>
                  <a:schemeClr val="tx1"/>
                </a:solidFill>
              </a:rPr>
              <a:t> dan </a:t>
            </a:r>
            <a:r>
              <a:rPr lang="en-ID" sz="1400" dirty="0" err="1">
                <a:solidFill>
                  <a:schemeClr val="tx1"/>
                </a:solidFill>
              </a:rPr>
              <a:t>renovasi</a:t>
            </a:r>
            <a:r>
              <a:rPr lang="en-ID" sz="1400" dirty="0">
                <a:solidFill>
                  <a:schemeClr val="tx1"/>
                </a:solidFill>
              </a:rPr>
              <a:t> kos</a:t>
            </a:r>
          </a:p>
          <a:p>
            <a:r>
              <a:rPr lang="en-ID" sz="1400" dirty="0">
                <a:solidFill>
                  <a:schemeClr val="tx1"/>
                </a:solidFill>
              </a:rPr>
              <a:t>-Tim </a:t>
            </a:r>
            <a:r>
              <a:rPr lang="en-ID" sz="1400" dirty="0" err="1">
                <a:solidFill>
                  <a:schemeClr val="tx1"/>
                </a:solidFill>
              </a:rPr>
              <a:t>keuangan</a:t>
            </a:r>
            <a:r>
              <a:rPr lang="en-ID" sz="1400" dirty="0">
                <a:solidFill>
                  <a:schemeClr val="tx1"/>
                </a:solidFill>
              </a:rPr>
              <a:t> yang </a:t>
            </a:r>
            <a:r>
              <a:rPr lang="en-ID" sz="1400" dirty="0" err="1">
                <a:solidFill>
                  <a:schemeClr val="tx1"/>
                </a:solidFill>
              </a:rPr>
              <a:t>ahli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didalam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managemen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keuangan</a:t>
            </a:r>
            <a:r>
              <a:rPr lang="en-ID" sz="1400" dirty="0">
                <a:solidFill>
                  <a:schemeClr val="tx1"/>
                </a:solidFill>
              </a:rPr>
              <a:t> kos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65C8-E96E-475F-877D-AAC217880912}"/>
              </a:ext>
            </a:extLst>
          </p:cNvPr>
          <p:cNvSpPr txBox="1"/>
          <p:nvPr/>
        </p:nvSpPr>
        <p:spPr>
          <a:xfrm>
            <a:off x="9845041" y="1120594"/>
            <a:ext cx="2215143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-</a:t>
            </a:r>
            <a:r>
              <a:rPr lang="en-US" sz="1200" dirty="0" err="1"/>
              <a:t>Calon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kos</a:t>
            </a:r>
            <a:r>
              <a:rPr lang="en-US" sz="1200" dirty="0"/>
              <a:t> </a:t>
            </a:r>
          </a:p>
          <a:p>
            <a:pPr algn="just"/>
            <a:r>
              <a:rPr lang="en-US" sz="1200" dirty="0"/>
              <a:t>-</a:t>
            </a:r>
            <a:r>
              <a:rPr lang="en-US" sz="1200" dirty="0" err="1"/>
              <a:t>Pemilik</a:t>
            </a:r>
            <a:r>
              <a:rPr lang="en-US" sz="1200" dirty="0"/>
              <a:t> Kos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mempromosikan</a:t>
            </a:r>
            <a:r>
              <a:rPr lang="en-US" sz="1200" dirty="0"/>
              <a:t> </a:t>
            </a:r>
            <a:r>
              <a:rPr lang="en-US" sz="1200" dirty="0" err="1"/>
              <a:t>kosnya</a:t>
            </a:r>
            <a:endParaRPr lang="en-US" sz="1200" dirty="0"/>
          </a:p>
          <a:p>
            <a:pPr algn="just"/>
            <a:r>
              <a:rPr lang="en-US" sz="1200" dirty="0"/>
              <a:t>-</a:t>
            </a:r>
            <a:r>
              <a:rPr lang="en-US" sz="1200" dirty="0" err="1"/>
              <a:t>Pemilik</a:t>
            </a:r>
            <a:r>
              <a:rPr lang="en-US" sz="1200" dirty="0"/>
              <a:t> Kos yang </a:t>
            </a:r>
            <a:r>
              <a:rPr lang="en-US" sz="1200" dirty="0" err="1"/>
              <a:t>ingin</a:t>
            </a:r>
            <a:r>
              <a:rPr lang="en-US" sz="1200" dirty="0"/>
              <a:t> </a:t>
            </a:r>
            <a:r>
              <a:rPr lang="en-US" sz="1200" dirty="0" err="1"/>
              <a:t>merenovasi</a:t>
            </a:r>
            <a:r>
              <a:rPr lang="en-US" sz="1200" dirty="0"/>
              <a:t>/ make over </a:t>
            </a:r>
            <a:r>
              <a:rPr lang="en-US" sz="1200" dirty="0" err="1"/>
              <a:t>kosnya</a:t>
            </a:r>
            <a:endParaRPr lang="en-US" sz="1200" dirty="0"/>
          </a:p>
          <a:p>
            <a:pPr algn="just"/>
            <a:r>
              <a:rPr lang="en-ID" sz="1200" dirty="0"/>
              <a:t>-</a:t>
            </a:r>
            <a:r>
              <a:rPr lang="en-ID" sz="1200" dirty="0" err="1"/>
              <a:t>Pemilik</a:t>
            </a:r>
            <a:r>
              <a:rPr lang="en-ID" sz="1200" dirty="0"/>
              <a:t> </a:t>
            </a:r>
            <a:r>
              <a:rPr lang="en-ID" sz="1200" dirty="0" err="1"/>
              <a:t>kos</a:t>
            </a:r>
            <a:r>
              <a:rPr lang="en-ID" sz="1200" dirty="0"/>
              <a:t> yang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sempat</a:t>
            </a:r>
            <a:r>
              <a:rPr lang="en-ID" sz="1200" dirty="0"/>
              <a:t> </a:t>
            </a:r>
            <a:r>
              <a:rPr lang="en-ID" sz="1200" dirty="0" err="1"/>
              <a:t>mengelola</a:t>
            </a:r>
            <a:r>
              <a:rPr lang="en-ID" sz="1200" dirty="0"/>
              <a:t> Kos </a:t>
            </a:r>
            <a:r>
              <a:rPr lang="en-ID" sz="1200" dirty="0" err="1"/>
              <a:t>nya</a:t>
            </a:r>
            <a:endParaRPr lang="en-ID" sz="1200" dirty="0"/>
          </a:p>
          <a:p>
            <a:pPr algn="just"/>
            <a:r>
              <a:rPr lang="en-ID" sz="1200" dirty="0"/>
              <a:t>-</a:t>
            </a:r>
            <a:r>
              <a:rPr lang="en-ID" sz="1200" dirty="0" err="1"/>
              <a:t>Pengguna</a:t>
            </a:r>
            <a:r>
              <a:rPr lang="en-ID" sz="1200" dirty="0"/>
              <a:t> Kos yang </a:t>
            </a:r>
            <a:r>
              <a:rPr lang="en-ID" sz="1200" dirty="0" err="1"/>
              <a:t>ingin</a:t>
            </a:r>
            <a:r>
              <a:rPr lang="en-ID" sz="1200" dirty="0"/>
              <a:t> </a:t>
            </a:r>
            <a:r>
              <a:rPr lang="en-ID" sz="1200" dirty="0" err="1"/>
              <a:t>pindah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kirim</a:t>
            </a:r>
            <a:r>
              <a:rPr lang="en-ID" sz="1200" dirty="0"/>
              <a:t> </a:t>
            </a:r>
            <a:r>
              <a:rPr lang="en-ID" sz="1200" dirty="0" err="1"/>
              <a:t>barang</a:t>
            </a:r>
            <a:endParaRPr lang="en-ID" sz="1200" dirty="0"/>
          </a:p>
          <a:p>
            <a:pPr algn="just"/>
            <a:r>
              <a:rPr lang="en-ID" sz="1200" dirty="0"/>
              <a:t>-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kos</a:t>
            </a:r>
            <a:r>
              <a:rPr lang="en-ID" sz="1200" dirty="0"/>
              <a:t> yang </a:t>
            </a:r>
            <a:r>
              <a:rPr lang="en-ID" sz="1200" dirty="0" err="1"/>
              <a:t>ingin</a:t>
            </a:r>
            <a:r>
              <a:rPr lang="en-ID" sz="1200" dirty="0"/>
              <a:t> make over </a:t>
            </a:r>
            <a:r>
              <a:rPr lang="en-ID" sz="1200" dirty="0" err="1"/>
              <a:t>kamarnya</a:t>
            </a:r>
            <a:endParaRPr lang="en-ID" sz="1200" dirty="0"/>
          </a:p>
          <a:p>
            <a:pPr algn="just"/>
            <a:r>
              <a:rPr lang="en-ID" sz="1200" dirty="0"/>
              <a:t>-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kos</a:t>
            </a:r>
            <a:r>
              <a:rPr lang="en-ID" sz="1200" dirty="0"/>
              <a:t> yang </a:t>
            </a:r>
            <a:r>
              <a:rPr lang="en-ID" sz="1200" dirty="0" err="1"/>
              <a:t>ingin</a:t>
            </a:r>
            <a:r>
              <a:rPr lang="en-ID" sz="1200" dirty="0"/>
              <a:t> </a:t>
            </a:r>
            <a:r>
              <a:rPr lang="en-ID" sz="1200" dirty="0" err="1"/>
              <a:t>kamarnya</a:t>
            </a:r>
            <a:r>
              <a:rPr lang="en-ID" sz="1200" dirty="0"/>
              <a:t> </a:t>
            </a:r>
            <a:r>
              <a:rPr lang="en-ID" sz="1200" dirty="0" err="1"/>
              <a:t>dibersihkan</a:t>
            </a:r>
            <a:endParaRPr lang="en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BF634-0331-42E0-9810-CB9B1E442F2B}"/>
              </a:ext>
            </a:extLst>
          </p:cNvPr>
          <p:cNvSpPr txBox="1"/>
          <p:nvPr/>
        </p:nvSpPr>
        <p:spPr>
          <a:xfrm>
            <a:off x="178710" y="4367800"/>
            <a:ext cx="221514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UNS Kos, Bung Kos, </a:t>
            </a:r>
            <a:r>
              <a:rPr lang="en-US" sz="1400" dirty="0" err="1"/>
              <a:t>Juragan</a:t>
            </a:r>
            <a:r>
              <a:rPr lang="en-US" sz="1400" dirty="0"/>
              <a:t> Kos, </a:t>
            </a:r>
            <a:r>
              <a:rPr lang="en-US" sz="1400" dirty="0" err="1"/>
              <a:t>indikos</a:t>
            </a:r>
            <a:r>
              <a:rPr lang="en-US" sz="1400" dirty="0"/>
              <a:t>, </a:t>
            </a:r>
            <a:r>
              <a:rPr lang="en-US" sz="1400" dirty="0" err="1"/>
              <a:t>koraroom</a:t>
            </a:r>
            <a:endParaRPr lang="en-ID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27C09-9E4D-4425-8C46-44A2072D9024}"/>
              </a:ext>
            </a:extLst>
          </p:cNvPr>
          <p:cNvSpPr txBox="1"/>
          <p:nvPr/>
        </p:nvSpPr>
        <p:spPr>
          <a:xfrm>
            <a:off x="4921857" y="4074423"/>
            <a:ext cx="2345635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Menjadi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platform </a:t>
            </a:r>
            <a:r>
              <a:rPr lang="en-US" sz="1400" dirty="0" err="1"/>
              <a:t>managemen</a:t>
            </a:r>
            <a:r>
              <a:rPr lang="en-US" sz="1400" dirty="0"/>
              <a:t> kos </a:t>
            </a:r>
            <a:r>
              <a:rPr lang="en-US" sz="1400" dirty="0" err="1"/>
              <a:t>terbesar</a:t>
            </a:r>
            <a:r>
              <a:rPr lang="en-US" sz="1400" dirty="0"/>
              <a:t> di Indonesia</a:t>
            </a:r>
            <a:endParaRPr lang="en-ID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4B75F-B07C-449A-9D81-68901A2AD22E}"/>
              </a:ext>
            </a:extLst>
          </p:cNvPr>
          <p:cNvSpPr txBox="1"/>
          <p:nvPr/>
        </p:nvSpPr>
        <p:spPr>
          <a:xfrm>
            <a:off x="178710" y="5748139"/>
            <a:ext cx="2699661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Sewa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kantor</a:t>
            </a:r>
            <a:r>
              <a:rPr lang="en-ID" sz="1400" dirty="0">
                <a:solidFill>
                  <a:schemeClr val="tx1"/>
                </a:solidFill>
              </a:rPr>
              <a:t>/ basecamp</a:t>
            </a:r>
          </a:p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Alat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Kebutuhan</a:t>
            </a:r>
            <a:r>
              <a:rPr lang="en-ID" sz="1400" dirty="0">
                <a:solidFill>
                  <a:schemeClr val="tx1"/>
                </a:solidFill>
              </a:rPr>
              <a:t> Kantor</a:t>
            </a:r>
          </a:p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Pembuatan</a:t>
            </a:r>
            <a:r>
              <a:rPr lang="en-ID" sz="1400" dirty="0">
                <a:solidFill>
                  <a:schemeClr val="tx1"/>
                </a:solidFill>
              </a:rPr>
              <a:t> website</a:t>
            </a:r>
          </a:p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Peralatan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jasa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E94A4-9E1A-4D9C-9AE2-EDF23F4DD475}"/>
              </a:ext>
            </a:extLst>
          </p:cNvPr>
          <p:cNvSpPr txBox="1"/>
          <p:nvPr/>
        </p:nvSpPr>
        <p:spPr>
          <a:xfrm>
            <a:off x="7382281" y="3429000"/>
            <a:ext cx="2215143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/>
              <a:t>-platform </a:t>
            </a:r>
            <a:r>
              <a:rPr lang="en-ID" sz="1400" dirty="0" err="1"/>
              <a:t>mamikos</a:t>
            </a:r>
            <a:endParaRPr lang="en-ID" sz="1400" dirty="0"/>
          </a:p>
          <a:p>
            <a:r>
              <a:rPr lang="en-ID" sz="1400" dirty="0"/>
              <a:t>-</a:t>
            </a:r>
            <a:r>
              <a:rPr lang="en-ID" sz="1400" dirty="0" err="1"/>
              <a:t>Mulut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mulut</a:t>
            </a:r>
            <a:endParaRPr lang="en-ID" sz="1400" dirty="0"/>
          </a:p>
          <a:p>
            <a:r>
              <a:rPr lang="en-ID" sz="1400" dirty="0"/>
              <a:t>-Website</a:t>
            </a:r>
          </a:p>
          <a:p>
            <a:r>
              <a:rPr lang="en-ID" sz="1400" dirty="0"/>
              <a:t>-</a:t>
            </a:r>
            <a:r>
              <a:rPr lang="en-ID" sz="1400" dirty="0" err="1"/>
              <a:t>Youtube</a:t>
            </a:r>
            <a:endParaRPr lang="en-ID" sz="1400" dirty="0"/>
          </a:p>
          <a:p>
            <a:r>
              <a:rPr lang="en-ID" sz="1400" dirty="0"/>
              <a:t>-</a:t>
            </a:r>
            <a:r>
              <a:rPr lang="en-ID" sz="1400" dirty="0" err="1"/>
              <a:t>Sosial</a:t>
            </a:r>
            <a:r>
              <a:rPr lang="en-ID" sz="1400" dirty="0"/>
              <a:t> Media</a:t>
            </a:r>
          </a:p>
          <a:p>
            <a:r>
              <a:rPr lang="en-ID" sz="1400" dirty="0"/>
              <a:t>-</a:t>
            </a:r>
            <a:r>
              <a:rPr lang="en-ID" sz="1400" dirty="0" err="1"/>
              <a:t>Kerjasama</a:t>
            </a:r>
            <a:r>
              <a:rPr lang="en-ID" sz="1400" dirty="0"/>
              <a:t> </a:t>
            </a:r>
            <a:r>
              <a:rPr lang="en-ID" sz="1400" dirty="0" err="1"/>
              <a:t>dan</a:t>
            </a:r>
            <a:r>
              <a:rPr lang="en-ID" sz="1400" dirty="0"/>
              <a:t> sponsorship</a:t>
            </a:r>
          </a:p>
          <a:p>
            <a:r>
              <a:rPr lang="en-ID" sz="1400" dirty="0"/>
              <a:t>-Poster </a:t>
            </a:r>
            <a:r>
              <a:rPr lang="en-ID" sz="1400" dirty="0" err="1"/>
              <a:t>dan</a:t>
            </a:r>
            <a:r>
              <a:rPr lang="en-ID" sz="1400" dirty="0"/>
              <a:t> </a:t>
            </a:r>
            <a:r>
              <a:rPr lang="en-ID" sz="1400" dirty="0" err="1"/>
              <a:t>pamflet</a:t>
            </a:r>
            <a:endParaRPr lang="en-ID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BA9BB4-A994-4571-8C06-AD8DBB23F9A3}"/>
              </a:ext>
            </a:extLst>
          </p:cNvPr>
          <p:cNvSpPr txBox="1"/>
          <p:nvPr/>
        </p:nvSpPr>
        <p:spPr>
          <a:xfrm>
            <a:off x="9798147" y="4342104"/>
            <a:ext cx="221514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Pemilik</a:t>
            </a:r>
            <a:r>
              <a:rPr lang="en-US" sz="1400" dirty="0"/>
              <a:t> kos dan </a:t>
            </a:r>
            <a:r>
              <a:rPr lang="en-US" sz="1400" dirty="0" err="1"/>
              <a:t>pencari</a:t>
            </a:r>
            <a:r>
              <a:rPr lang="en-US" sz="1400" dirty="0"/>
              <a:t> kos di </a:t>
            </a:r>
            <a:r>
              <a:rPr lang="en-US" sz="1400" dirty="0" err="1"/>
              <a:t>kota</a:t>
            </a:r>
            <a:r>
              <a:rPr lang="en-US" sz="1400" dirty="0"/>
              <a:t> Surakarta</a:t>
            </a:r>
            <a:endParaRPr lang="en-ID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4B75F-B07C-449A-9D81-68901A2AD22E}"/>
              </a:ext>
            </a:extLst>
          </p:cNvPr>
          <p:cNvSpPr txBox="1"/>
          <p:nvPr/>
        </p:nvSpPr>
        <p:spPr>
          <a:xfrm>
            <a:off x="3132814" y="5579536"/>
            <a:ext cx="2854783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Gaji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karyawan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lapang</a:t>
            </a:r>
            <a:endParaRPr lang="en-ID" sz="1400" dirty="0">
              <a:solidFill>
                <a:schemeClr val="tx1"/>
              </a:solidFill>
            </a:endParaRPr>
          </a:p>
          <a:p>
            <a:r>
              <a:rPr lang="en-ID" sz="1400" dirty="0">
                <a:solidFill>
                  <a:schemeClr val="tx1"/>
                </a:solidFill>
              </a:rPr>
              <a:t>-Marketing</a:t>
            </a:r>
          </a:p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Iklan</a:t>
            </a:r>
            <a:r>
              <a:rPr lang="en-ID" sz="1400" dirty="0">
                <a:solidFill>
                  <a:schemeClr val="tx1"/>
                </a:solidFill>
              </a:rPr>
              <a:t>, promote, </a:t>
            </a:r>
            <a:r>
              <a:rPr lang="en-ID" sz="1400" dirty="0" err="1">
                <a:solidFill>
                  <a:schemeClr val="tx1"/>
                </a:solidFill>
              </a:rPr>
              <a:t>dan</a:t>
            </a:r>
            <a:r>
              <a:rPr lang="en-ID" sz="1400" dirty="0">
                <a:solidFill>
                  <a:schemeClr val="tx1"/>
                </a:solidFill>
              </a:rPr>
              <a:t> endorse</a:t>
            </a:r>
          </a:p>
          <a:p>
            <a:r>
              <a:rPr lang="en-ID" sz="1400" dirty="0">
                <a:solidFill>
                  <a:schemeClr val="tx1"/>
                </a:solidFill>
              </a:rPr>
              <a:t>-</a:t>
            </a:r>
            <a:r>
              <a:rPr lang="en-ID" sz="1400" dirty="0" err="1">
                <a:solidFill>
                  <a:schemeClr val="tx1"/>
                </a:solidFill>
              </a:rPr>
              <a:t>Cetak</a:t>
            </a:r>
            <a:r>
              <a:rPr lang="en-ID" sz="1400" dirty="0">
                <a:solidFill>
                  <a:schemeClr val="tx1"/>
                </a:solidFill>
              </a:rPr>
              <a:t> poster, </a:t>
            </a:r>
            <a:r>
              <a:rPr lang="en-ID" sz="1400" dirty="0" err="1">
                <a:solidFill>
                  <a:schemeClr val="tx1"/>
                </a:solidFill>
              </a:rPr>
              <a:t>lookbook</a:t>
            </a:r>
            <a:r>
              <a:rPr lang="en-ID" sz="1400" dirty="0">
                <a:solidFill>
                  <a:schemeClr val="tx1"/>
                </a:solidFill>
              </a:rPr>
              <a:t>, </a:t>
            </a:r>
            <a:r>
              <a:rPr lang="en-ID" sz="1400" dirty="0" err="1">
                <a:solidFill>
                  <a:schemeClr val="tx1"/>
                </a:solidFill>
              </a:rPr>
              <a:t>dan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pamflet</a:t>
            </a:r>
            <a:endParaRPr lang="en-ID" sz="1400" dirty="0">
              <a:solidFill>
                <a:schemeClr val="tx1"/>
              </a:solidFill>
            </a:endParaRPr>
          </a:p>
          <a:p>
            <a:r>
              <a:rPr lang="en-ID" sz="1400" dirty="0">
                <a:solidFill>
                  <a:schemeClr val="tx1"/>
                </a:solidFill>
              </a:rPr>
              <a:t>-Maintenance </a:t>
            </a:r>
            <a:r>
              <a:rPr lang="en-ID" sz="1400" dirty="0" err="1">
                <a:solidFill>
                  <a:schemeClr val="tx1"/>
                </a:solidFill>
              </a:rPr>
              <a:t>alat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dan</a:t>
            </a:r>
            <a:r>
              <a:rPr lang="en-ID" sz="1400" dirty="0">
                <a:solidFill>
                  <a:schemeClr val="tx1"/>
                </a:solidFill>
              </a:rPr>
              <a:t> website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34B75F-B07C-449A-9D81-68901A2AD22E}"/>
              </a:ext>
            </a:extLst>
          </p:cNvPr>
          <p:cNvSpPr txBox="1"/>
          <p:nvPr/>
        </p:nvSpPr>
        <p:spPr>
          <a:xfrm>
            <a:off x="1916380" y="5214347"/>
            <a:ext cx="97290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D" sz="1200" dirty="0">
                <a:solidFill>
                  <a:schemeClr val="tx1"/>
                </a:solidFill>
              </a:rPr>
              <a:t>FIX 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4B75F-B07C-449A-9D81-68901A2AD22E}"/>
              </a:ext>
            </a:extLst>
          </p:cNvPr>
          <p:cNvSpPr txBox="1"/>
          <p:nvPr/>
        </p:nvSpPr>
        <p:spPr>
          <a:xfrm>
            <a:off x="3132814" y="5261588"/>
            <a:ext cx="1335259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chemeClr val="tx1"/>
                </a:solidFill>
              </a:rPr>
              <a:t>VARIABLE COST</a:t>
            </a:r>
          </a:p>
        </p:txBody>
      </p:sp>
    </p:spTree>
    <p:extLst>
      <p:ext uri="{BB962C8B-B14F-4D97-AF65-F5344CB8AC3E}">
        <p14:creationId xmlns:p14="http://schemas.microsoft.com/office/powerpoint/2010/main" val="103187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298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Adriena Amoretta</dc:creator>
  <cp:lastModifiedBy>ASUS</cp:lastModifiedBy>
  <cp:revision>34</cp:revision>
  <dcterms:created xsi:type="dcterms:W3CDTF">2021-02-23T10:05:39Z</dcterms:created>
  <dcterms:modified xsi:type="dcterms:W3CDTF">2023-03-20T22:52:35Z</dcterms:modified>
</cp:coreProperties>
</file>