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9537700"/>
  <p:notesSz cx="11430000" cy="9537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5" d="100"/>
          <a:sy n="55" d="100"/>
        </p:scale>
        <p:origin x="1204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2F2F2">
              <a:alpha val="8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31391" y="1797050"/>
            <a:ext cx="8567216" cy="2130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C6BEE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DAD8E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6BEE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DAD8E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6BEE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A85B94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rgbClr val="C6BEE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2385" y="501649"/>
            <a:ext cx="10105229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rgbClr val="C6BEE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2385" y="1464151"/>
            <a:ext cx="4803775" cy="3482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DAD8E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9539" marR="5080" indent="-117475">
              <a:lnSpc>
                <a:spcPts val="8480"/>
              </a:lnSpc>
            </a:pPr>
            <a:r>
              <a:rPr sz="6750" spc="300" dirty="0">
                <a:solidFill>
                  <a:srgbClr val="A85B94"/>
                </a:solidFill>
              </a:rPr>
              <a:t>Rhythmic</a:t>
            </a:r>
            <a:r>
              <a:rPr sz="6750" spc="140" dirty="0">
                <a:solidFill>
                  <a:srgbClr val="A85B94"/>
                </a:solidFill>
              </a:rPr>
              <a:t> </a:t>
            </a:r>
            <a:r>
              <a:rPr sz="6750" spc="-520" dirty="0">
                <a:solidFill>
                  <a:srgbClr val="A85B94"/>
                </a:solidFill>
              </a:rPr>
              <a:t>T</a:t>
            </a:r>
            <a:r>
              <a:rPr sz="6750" spc="125" dirty="0">
                <a:solidFill>
                  <a:srgbClr val="A85B94"/>
                </a:solidFill>
              </a:rPr>
              <a:t>une:</a:t>
            </a:r>
            <a:r>
              <a:rPr sz="6750" spc="140" dirty="0">
                <a:solidFill>
                  <a:srgbClr val="A85B94"/>
                </a:solidFill>
              </a:rPr>
              <a:t> </a:t>
            </a:r>
            <a:r>
              <a:rPr sz="6750" spc="-325" dirty="0">
                <a:solidFill>
                  <a:srgbClr val="000000"/>
                </a:solidFill>
              </a:rPr>
              <a:t>Y</a:t>
            </a:r>
            <a:r>
              <a:rPr sz="6750" spc="475" dirty="0">
                <a:solidFill>
                  <a:srgbClr val="000000"/>
                </a:solidFill>
              </a:rPr>
              <a:t>our</a:t>
            </a:r>
            <a:r>
              <a:rPr sz="6750" spc="275" dirty="0">
                <a:solidFill>
                  <a:srgbClr val="000000"/>
                </a:solidFill>
              </a:rPr>
              <a:t> </a:t>
            </a:r>
            <a:r>
              <a:rPr sz="6750" spc="445" dirty="0">
                <a:solidFill>
                  <a:srgbClr val="000000"/>
                </a:solidFill>
              </a:rPr>
              <a:t>Melodic</a:t>
            </a:r>
            <a:r>
              <a:rPr sz="6750" spc="320" dirty="0">
                <a:solidFill>
                  <a:srgbClr val="000000"/>
                </a:solidFill>
              </a:rPr>
              <a:t> </a:t>
            </a:r>
            <a:r>
              <a:rPr sz="6750" spc="409" dirty="0">
                <a:solidFill>
                  <a:srgbClr val="000000"/>
                </a:solidFill>
              </a:rPr>
              <a:t>Companion</a:t>
            </a:r>
            <a:endParaRPr sz="6750"/>
          </a:p>
        </p:txBody>
      </p:sp>
      <p:sp>
        <p:nvSpPr>
          <p:cNvPr id="3" name="object 3"/>
          <p:cNvSpPr txBox="1"/>
          <p:nvPr/>
        </p:nvSpPr>
        <p:spPr>
          <a:xfrm>
            <a:off x="2433739" y="4280693"/>
            <a:ext cx="656272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0" dirty="0">
                <a:latin typeface="Tahoma"/>
                <a:cs typeface="Tahoma"/>
              </a:rPr>
              <a:t>Transforming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45" dirty="0">
                <a:latin typeface="Tahoma"/>
                <a:cs typeface="Tahoma"/>
              </a:rPr>
              <a:t>your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40" dirty="0">
                <a:latin typeface="Tahoma"/>
                <a:cs typeface="Tahoma"/>
              </a:rPr>
              <a:t>musical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journey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with</a:t>
            </a:r>
            <a:r>
              <a:rPr sz="1500" spc="-85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intuitive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45" dirty="0">
                <a:latin typeface="Tahoma"/>
                <a:cs typeface="Tahoma"/>
              </a:rPr>
              <a:t>design</a:t>
            </a:r>
            <a:r>
              <a:rPr sz="1500" spc="-85" dirty="0">
                <a:latin typeface="Tahoma"/>
                <a:cs typeface="Tahoma"/>
              </a:rPr>
              <a:t> </a:t>
            </a:r>
            <a:r>
              <a:rPr sz="1500" spc="-55" dirty="0">
                <a:latin typeface="Tahoma"/>
                <a:cs typeface="Tahoma"/>
              </a:rPr>
              <a:t>and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65" dirty="0">
                <a:latin typeface="Tahoma"/>
                <a:cs typeface="Tahoma"/>
              </a:rPr>
              <a:t>seamless</a:t>
            </a:r>
            <a:r>
              <a:rPr sz="1500" spc="-90" dirty="0">
                <a:latin typeface="Tahoma"/>
                <a:cs typeface="Tahoma"/>
              </a:rPr>
              <a:t> </a:t>
            </a:r>
            <a:r>
              <a:rPr sz="1500" spc="-20" dirty="0">
                <a:latin typeface="Tahoma"/>
                <a:cs typeface="Tahoma"/>
              </a:rPr>
              <a:t>functionality.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9774" y="2092325"/>
            <a:ext cx="23247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60" dirty="0">
                <a:solidFill>
                  <a:srgbClr val="FFFFFF"/>
                </a:solidFill>
              </a:rPr>
              <a:t>Thank</a:t>
            </a:r>
            <a:r>
              <a:rPr spc="180" dirty="0">
                <a:solidFill>
                  <a:srgbClr val="FFFFFF"/>
                </a:solidFill>
              </a:rPr>
              <a:t> </a:t>
            </a:r>
            <a:r>
              <a:rPr spc="-20" dirty="0">
                <a:solidFill>
                  <a:srgbClr val="FFFFFF"/>
                </a:solidFill>
              </a:rPr>
              <a:t>You!</a:t>
            </a:r>
          </a:p>
        </p:txBody>
      </p:sp>
      <p:sp>
        <p:nvSpPr>
          <p:cNvPr id="3" name="object 3"/>
          <p:cNvSpPr/>
          <p:nvPr/>
        </p:nvSpPr>
        <p:spPr>
          <a:xfrm>
            <a:off x="2548229" y="3705225"/>
            <a:ext cx="654685" cy="19050"/>
          </a:xfrm>
          <a:custGeom>
            <a:avLst/>
            <a:gdLst/>
            <a:ahLst/>
            <a:cxnLst/>
            <a:rect l="l" t="t" r="r" b="b"/>
            <a:pathLst>
              <a:path w="654685" h="19050">
                <a:moveTo>
                  <a:pt x="654659" y="0"/>
                </a:moveTo>
                <a:lnTo>
                  <a:pt x="0" y="0"/>
                </a:lnTo>
                <a:lnTo>
                  <a:pt x="0" y="19049"/>
                </a:lnTo>
                <a:lnTo>
                  <a:pt x="654659" y="19049"/>
                </a:lnTo>
                <a:lnTo>
                  <a:pt x="65465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85642" y="3705225"/>
            <a:ext cx="1310005" cy="19050"/>
          </a:xfrm>
          <a:custGeom>
            <a:avLst/>
            <a:gdLst/>
            <a:ahLst/>
            <a:cxnLst/>
            <a:rect l="l" t="t" r="r" b="b"/>
            <a:pathLst>
              <a:path w="1310004" h="19050">
                <a:moveTo>
                  <a:pt x="1309712" y="0"/>
                </a:moveTo>
                <a:lnTo>
                  <a:pt x="0" y="0"/>
                </a:lnTo>
                <a:lnTo>
                  <a:pt x="0" y="19049"/>
                </a:lnTo>
                <a:lnTo>
                  <a:pt x="1309712" y="19049"/>
                </a:lnTo>
                <a:lnTo>
                  <a:pt x="130971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2385" y="1739900"/>
            <a:ext cx="526161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170" dirty="0"/>
              <a:t>Introduction</a:t>
            </a:r>
            <a:r>
              <a:rPr spc="180" dirty="0"/>
              <a:t> </a:t>
            </a:r>
            <a:r>
              <a:rPr spc="240" dirty="0"/>
              <a:t>to</a:t>
            </a:r>
            <a:r>
              <a:rPr spc="180" dirty="0"/>
              <a:t> </a:t>
            </a:r>
            <a:r>
              <a:rPr spc="155" dirty="0"/>
              <a:t>Rhythmic </a:t>
            </a:r>
            <a:r>
              <a:rPr spc="65" dirty="0"/>
              <a:t>Tune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385" y="3045301"/>
            <a:ext cx="5807710" cy="1577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35"/>
              </a:spcBef>
            </a:pP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Welcome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AD8E9"/>
                </a:solidFill>
                <a:latin typeface="Tahoma"/>
                <a:cs typeface="Tahoma"/>
              </a:rPr>
              <a:t>to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the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future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of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music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interaction.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Rhythmic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Tune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is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designed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to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be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your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ultimate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melodic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companion,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seamlessly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integrating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into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your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daily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life.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5" dirty="0">
                <a:solidFill>
                  <a:srgbClr val="DAD8E9"/>
                </a:solidFill>
                <a:latin typeface="Tahoma"/>
                <a:cs typeface="Tahoma"/>
              </a:rPr>
              <a:t>It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offers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unique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blend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of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intuitive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design,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powerful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features,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an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unparalleled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user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experience,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making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music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creation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and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enjoyment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more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accessible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than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ever.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85" dirty="0"/>
              <a:t>Key</a:t>
            </a:r>
            <a:r>
              <a:rPr spc="170" dirty="0"/>
              <a:t> </a:t>
            </a:r>
            <a:r>
              <a:rPr spc="135" dirty="0"/>
              <a:t>Feature</a:t>
            </a:r>
            <a:r>
              <a:rPr cap="small" spc="135" dirty="0"/>
              <a:t>s</a:t>
            </a:r>
            <a:r>
              <a:rPr spc="175" dirty="0"/>
              <a:t> </a:t>
            </a:r>
            <a:r>
              <a:rPr spc="254" dirty="0"/>
              <a:t>and</a:t>
            </a:r>
            <a:r>
              <a:rPr spc="175" dirty="0"/>
              <a:t> </a:t>
            </a:r>
            <a:r>
              <a:rPr spc="200" dirty="0"/>
              <a:t>Component</a:t>
            </a:r>
            <a:r>
              <a:rPr cap="small" spc="200" dirty="0"/>
              <a:t>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76274" y="1590674"/>
            <a:ext cx="4943475" cy="1990725"/>
            <a:chOff x="676274" y="1590674"/>
            <a:chExt cx="4943475" cy="1990725"/>
          </a:xfrm>
        </p:grpSpPr>
        <p:sp>
          <p:nvSpPr>
            <p:cNvPr id="4" name="object 4"/>
            <p:cNvSpPr/>
            <p:nvPr/>
          </p:nvSpPr>
          <p:spPr>
            <a:xfrm>
              <a:off x="690562" y="1876424"/>
              <a:ext cx="4914900" cy="1691005"/>
            </a:xfrm>
            <a:custGeom>
              <a:avLst/>
              <a:gdLst/>
              <a:ahLst/>
              <a:cxnLst/>
              <a:rect l="l" t="t" r="r" b="b"/>
              <a:pathLst>
                <a:path w="4914900" h="1691004">
                  <a:moveTo>
                    <a:pt x="4821453" y="0"/>
                  </a:moveTo>
                  <a:lnTo>
                    <a:pt x="93444" y="0"/>
                  </a:lnTo>
                  <a:lnTo>
                    <a:pt x="86940" y="723"/>
                  </a:lnTo>
                  <a:lnTo>
                    <a:pt x="49907" y="15087"/>
                  </a:lnTo>
                  <a:lnTo>
                    <a:pt x="20504" y="44551"/>
                  </a:lnTo>
                  <a:lnTo>
                    <a:pt x="3204" y="84645"/>
                  </a:lnTo>
                  <a:lnTo>
                    <a:pt x="0" y="106794"/>
                  </a:lnTo>
                  <a:lnTo>
                    <a:pt x="0" y="1637461"/>
                  </a:lnTo>
                  <a:lnTo>
                    <a:pt x="0" y="1640954"/>
                  </a:lnTo>
                  <a:lnTo>
                    <a:pt x="18058" y="1677568"/>
                  </a:lnTo>
                  <a:lnTo>
                    <a:pt x="49728" y="1690687"/>
                  </a:lnTo>
                  <a:lnTo>
                    <a:pt x="4865166" y="1690687"/>
                  </a:lnTo>
                  <a:lnTo>
                    <a:pt x="4901780" y="1672628"/>
                  </a:lnTo>
                  <a:lnTo>
                    <a:pt x="4914900" y="1640954"/>
                  </a:lnTo>
                  <a:lnTo>
                    <a:pt x="4914900" y="106794"/>
                  </a:lnTo>
                  <a:lnTo>
                    <a:pt x="4904778" y="63627"/>
                  </a:lnTo>
                  <a:lnTo>
                    <a:pt x="4880965" y="28168"/>
                  </a:lnTo>
                  <a:lnTo>
                    <a:pt x="4847094" y="5829"/>
                  </a:lnTo>
                  <a:lnTo>
                    <a:pt x="4827955" y="723"/>
                  </a:lnTo>
                  <a:lnTo>
                    <a:pt x="4821453" y="0"/>
                  </a:lnTo>
                  <a:close/>
                </a:path>
              </a:pathLst>
            </a:custGeom>
            <a:solidFill>
              <a:srgbClr val="0A0C22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6262" y="1876437"/>
              <a:ext cx="4943475" cy="1704975"/>
            </a:xfrm>
            <a:custGeom>
              <a:avLst/>
              <a:gdLst/>
              <a:ahLst/>
              <a:cxnLst/>
              <a:rect l="l" t="t" r="r" b="b"/>
              <a:pathLst>
                <a:path w="4943475" h="1704975">
                  <a:moveTo>
                    <a:pt x="4943475" y="114300"/>
                  </a:moveTo>
                  <a:lnTo>
                    <a:pt x="4934775" y="70561"/>
                  </a:lnTo>
                  <a:lnTo>
                    <a:pt x="4909998" y="33477"/>
                  </a:lnTo>
                  <a:lnTo>
                    <a:pt x="4872914" y="8699"/>
                  </a:lnTo>
                  <a:lnTo>
                    <a:pt x="4829175" y="0"/>
                  </a:lnTo>
                  <a:lnTo>
                    <a:pt x="4837620" y="533"/>
                  </a:lnTo>
                  <a:lnTo>
                    <a:pt x="4845901" y="2171"/>
                  </a:lnTo>
                  <a:lnTo>
                    <a:pt x="4883543" y="25895"/>
                  </a:lnTo>
                  <a:lnTo>
                    <a:pt x="4904778" y="60363"/>
                  </a:lnTo>
                  <a:lnTo>
                    <a:pt x="4914493" y="103035"/>
                  </a:lnTo>
                  <a:lnTo>
                    <a:pt x="4914900" y="114300"/>
                  </a:lnTo>
                  <a:lnTo>
                    <a:pt x="4914900" y="1637461"/>
                  </a:lnTo>
                  <a:lnTo>
                    <a:pt x="4914290" y="1644103"/>
                  </a:lnTo>
                  <a:lnTo>
                    <a:pt x="4914189" y="1645234"/>
                  </a:lnTo>
                  <a:lnTo>
                    <a:pt x="4883734" y="1675676"/>
                  </a:lnTo>
                  <a:lnTo>
                    <a:pt x="4875962" y="1676400"/>
                  </a:lnTo>
                  <a:lnTo>
                    <a:pt x="67513" y="1676400"/>
                  </a:lnTo>
                  <a:lnTo>
                    <a:pt x="39992" y="1664995"/>
                  </a:lnTo>
                  <a:lnTo>
                    <a:pt x="35001" y="1659001"/>
                  </a:lnTo>
                  <a:lnTo>
                    <a:pt x="31432" y="1652409"/>
                  </a:lnTo>
                  <a:lnTo>
                    <a:pt x="29298" y="1645234"/>
                  </a:lnTo>
                  <a:lnTo>
                    <a:pt x="28575" y="1637461"/>
                  </a:lnTo>
                  <a:lnTo>
                    <a:pt x="28575" y="114300"/>
                  </a:lnTo>
                  <a:lnTo>
                    <a:pt x="35102" y="70561"/>
                  </a:lnTo>
                  <a:lnTo>
                    <a:pt x="53682" y="33477"/>
                  </a:lnTo>
                  <a:lnTo>
                    <a:pt x="89458" y="4889"/>
                  </a:lnTo>
                  <a:lnTo>
                    <a:pt x="114300" y="0"/>
                  </a:lnTo>
                  <a:lnTo>
                    <a:pt x="103047" y="533"/>
                  </a:lnTo>
                  <a:lnTo>
                    <a:pt x="60375" y="13500"/>
                  </a:lnTo>
                  <a:lnTo>
                    <a:pt x="25908" y="41821"/>
                  </a:lnTo>
                  <a:lnTo>
                    <a:pt x="4902" y="81165"/>
                  </a:lnTo>
                  <a:lnTo>
                    <a:pt x="0" y="114300"/>
                  </a:lnTo>
                  <a:lnTo>
                    <a:pt x="0" y="1637461"/>
                  </a:lnTo>
                  <a:lnTo>
                    <a:pt x="11379" y="1674977"/>
                  </a:lnTo>
                  <a:lnTo>
                    <a:pt x="41681" y="1699831"/>
                  </a:lnTo>
                  <a:lnTo>
                    <a:pt x="67513" y="1704975"/>
                  </a:lnTo>
                  <a:lnTo>
                    <a:pt x="4875962" y="1704975"/>
                  </a:lnTo>
                  <a:lnTo>
                    <a:pt x="4913490" y="1693595"/>
                  </a:lnTo>
                  <a:lnTo>
                    <a:pt x="4923206" y="1685645"/>
                  </a:lnTo>
                  <a:lnTo>
                    <a:pt x="4923701" y="1685201"/>
                  </a:lnTo>
                  <a:lnTo>
                    <a:pt x="4942192" y="1650631"/>
                  </a:lnTo>
                  <a:lnTo>
                    <a:pt x="4943475" y="1637461"/>
                  </a:lnTo>
                  <a:lnTo>
                    <a:pt x="4943475" y="11430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275" y="1590674"/>
              <a:ext cx="4943475" cy="581025"/>
            </a:xfrm>
            <a:custGeom>
              <a:avLst/>
              <a:gdLst/>
              <a:ahLst/>
              <a:cxnLst/>
              <a:rect l="l" t="t" r="r" b="b"/>
              <a:pathLst>
                <a:path w="4943475" h="581025">
                  <a:moveTo>
                    <a:pt x="4943475" y="320243"/>
                  </a:moveTo>
                  <a:lnTo>
                    <a:pt x="4929632" y="283489"/>
                  </a:lnTo>
                  <a:lnTo>
                    <a:pt x="4897704" y="260616"/>
                  </a:lnTo>
                  <a:lnTo>
                    <a:pt x="4880394" y="257175"/>
                  </a:lnTo>
                  <a:lnTo>
                    <a:pt x="2756725" y="257175"/>
                  </a:lnTo>
                  <a:lnTo>
                    <a:pt x="2756484" y="254952"/>
                  </a:lnTo>
                  <a:lnTo>
                    <a:pt x="2748153" y="213042"/>
                  </a:lnTo>
                  <a:lnTo>
                    <a:pt x="2733751" y="172783"/>
                  </a:lnTo>
                  <a:lnTo>
                    <a:pt x="2713609" y="135089"/>
                  </a:lnTo>
                  <a:lnTo>
                    <a:pt x="2688132" y="100761"/>
                  </a:lnTo>
                  <a:lnTo>
                    <a:pt x="2657919" y="70535"/>
                  </a:lnTo>
                  <a:lnTo>
                    <a:pt x="2623578" y="45072"/>
                  </a:lnTo>
                  <a:lnTo>
                    <a:pt x="2585897" y="24930"/>
                  </a:lnTo>
                  <a:lnTo>
                    <a:pt x="2545638" y="10528"/>
                  </a:lnTo>
                  <a:lnTo>
                    <a:pt x="2503728" y="2197"/>
                  </a:lnTo>
                  <a:lnTo>
                    <a:pt x="2468168" y="0"/>
                  </a:lnTo>
                  <a:lnTo>
                    <a:pt x="2461031" y="88"/>
                  </a:lnTo>
                  <a:lnTo>
                    <a:pt x="2418499" y="4279"/>
                  </a:lnTo>
                  <a:lnTo>
                    <a:pt x="2377033" y="14668"/>
                  </a:lnTo>
                  <a:lnTo>
                    <a:pt x="2337549" y="31026"/>
                  </a:lnTo>
                  <a:lnTo>
                    <a:pt x="2300871" y="52997"/>
                  </a:lnTo>
                  <a:lnTo>
                    <a:pt x="2267839" y="80111"/>
                  </a:lnTo>
                  <a:lnTo>
                    <a:pt x="2239137" y="111785"/>
                  </a:lnTo>
                  <a:lnTo>
                    <a:pt x="2215388" y="147320"/>
                  </a:lnTo>
                  <a:lnTo>
                    <a:pt x="2197112" y="185966"/>
                  </a:lnTo>
                  <a:lnTo>
                    <a:pt x="2184704" y="226860"/>
                  </a:lnTo>
                  <a:lnTo>
                    <a:pt x="2179574" y="257175"/>
                  </a:lnTo>
                  <a:lnTo>
                    <a:pt x="63068" y="257175"/>
                  </a:lnTo>
                  <a:lnTo>
                    <a:pt x="26314" y="271018"/>
                  </a:lnTo>
                  <a:lnTo>
                    <a:pt x="3441" y="302945"/>
                  </a:lnTo>
                  <a:lnTo>
                    <a:pt x="0" y="320243"/>
                  </a:lnTo>
                  <a:lnTo>
                    <a:pt x="0" y="371475"/>
                  </a:lnTo>
                  <a:lnTo>
                    <a:pt x="2189175" y="371475"/>
                  </a:lnTo>
                  <a:lnTo>
                    <a:pt x="2190165" y="374840"/>
                  </a:lnTo>
                  <a:lnTo>
                    <a:pt x="2205545" y="414731"/>
                  </a:lnTo>
                  <a:lnTo>
                    <a:pt x="2226602" y="451916"/>
                  </a:lnTo>
                  <a:lnTo>
                    <a:pt x="2252903" y="485609"/>
                  </a:lnTo>
                  <a:lnTo>
                    <a:pt x="2283866" y="515086"/>
                  </a:lnTo>
                  <a:lnTo>
                    <a:pt x="2318804" y="539699"/>
                  </a:lnTo>
                  <a:lnTo>
                    <a:pt x="2356993" y="558914"/>
                  </a:lnTo>
                  <a:lnTo>
                    <a:pt x="2397569" y="572325"/>
                  </a:lnTo>
                  <a:lnTo>
                    <a:pt x="2439695" y="579628"/>
                  </a:lnTo>
                  <a:lnTo>
                    <a:pt x="2468168" y="581025"/>
                  </a:lnTo>
                  <a:lnTo>
                    <a:pt x="2475293" y="580948"/>
                  </a:lnTo>
                  <a:lnTo>
                    <a:pt x="2517813" y="576757"/>
                  </a:lnTo>
                  <a:lnTo>
                    <a:pt x="2559291" y="566369"/>
                  </a:lnTo>
                  <a:lnTo>
                    <a:pt x="2598775" y="550011"/>
                  </a:lnTo>
                  <a:lnTo>
                    <a:pt x="2635440" y="528040"/>
                  </a:lnTo>
                  <a:lnTo>
                    <a:pt x="2668473" y="500926"/>
                  </a:lnTo>
                  <a:lnTo>
                    <a:pt x="2697188" y="469252"/>
                  </a:lnTo>
                  <a:lnTo>
                    <a:pt x="2720924" y="433717"/>
                  </a:lnTo>
                  <a:lnTo>
                    <a:pt x="2739199" y="395071"/>
                  </a:lnTo>
                  <a:lnTo>
                    <a:pt x="2747137" y="371475"/>
                  </a:lnTo>
                  <a:lnTo>
                    <a:pt x="4943475" y="371475"/>
                  </a:lnTo>
                  <a:lnTo>
                    <a:pt x="4943475" y="320243"/>
                  </a:lnTo>
                  <a:close/>
                </a:path>
              </a:pathLst>
            </a:custGeom>
            <a:solidFill>
              <a:srgbClr val="A85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4906" y="1762124"/>
              <a:ext cx="231419" cy="23143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883841" y="2344737"/>
            <a:ext cx="4498975" cy="974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DAD8E9"/>
                </a:solidFill>
                <a:latin typeface="Tahoma"/>
                <a:cs typeface="Tahoma"/>
              </a:rPr>
              <a:t>Intuitive</a:t>
            </a:r>
            <a:r>
              <a:rPr sz="1650" spc="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650" spc="55" dirty="0">
                <a:solidFill>
                  <a:srgbClr val="DAD8E9"/>
                </a:solidFill>
                <a:latin typeface="Tahoma"/>
                <a:cs typeface="Tahoma"/>
              </a:rPr>
              <a:t>Interface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500"/>
              </a:lnSpc>
              <a:spcBef>
                <a:spcPts val="495"/>
              </a:spcBef>
            </a:pP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Effortless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navigation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clean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layout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ahoma"/>
                <a:cs typeface="Tahoma"/>
              </a:rPr>
              <a:t>make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finding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and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creating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music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20" dirty="0">
                <a:solidFill>
                  <a:srgbClr val="DAD8E9"/>
                </a:solidFill>
                <a:latin typeface="Tahoma"/>
                <a:cs typeface="Tahoma"/>
              </a:rPr>
              <a:t>joy,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not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chore.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810249" y="1590674"/>
            <a:ext cx="4943475" cy="1990725"/>
            <a:chOff x="5810249" y="1590674"/>
            <a:chExt cx="4943475" cy="1990725"/>
          </a:xfrm>
        </p:grpSpPr>
        <p:sp>
          <p:nvSpPr>
            <p:cNvPr id="10" name="object 10"/>
            <p:cNvSpPr/>
            <p:nvPr/>
          </p:nvSpPr>
          <p:spPr>
            <a:xfrm>
              <a:off x="5824537" y="1876424"/>
              <a:ext cx="4914900" cy="1691005"/>
            </a:xfrm>
            <a:custGeom>
              <a:avLst/>
              <a:gdLst/>
              <a:ahLst/>
              <a:cxnLst/>
              <a:rect l="l" t="t" r="r" b="b"/>
              <a:pathLst>
                <a:path w="4914900" h="1691004">
                  <a:moveTo>
                    <a:pt x="4821453" y="0"/>
                  </a:moveTo>
                  <a:lnTo>
                    <a:pt x="93446" y="0"/>
                  </a:lnTo>
                  <a:lnTo>
                    <a:pt x="86944" y="723"/>
                  </a:lnTo>
                  <a:lnTo>
                    <a:pt x="49911" y="15087"/>
                  </a:lnTo>
                  <a:lnTo>
                    <a:pt x="20497" y="44551"/>
                  </a:lnTo>
                  <a:lnTo>
                    <a:pt x="3200" y="84645"/>
                  </a:lnTo>
                  <a:lnTo>
                    <a:pt x="0" y="106794"/>
                  </a:lnTo>
                  <a:lnTo>
                    <a:pt x="0" y="1637461"/>
                  </a:lnTo>
                  <a:lnTo>
                    <a:pt x="0" y="1640954"/>
                  </a:lnTo>
                  <a:lnTo>
                    <a:pt x="18059" y="1677568"/>
                  </a:lnTo>
                  <a:lnTo>
                    <a:pt x="49733" y="1690687"/>
                  </a:lnTo>
                  <a:lnTo>
                    <a:pt x="4865166" y="1690687"/>
                  </a:lnTo>
                  <a:lnTo>
                    <a:pt x="4901780" y="1672628"/>
                  </a:lnTo>
                  <a:lnTo>
                    <a:pt x="4914900" y="1640954"/>
                  </a:lnTo>
                  <a:lnTo>
                    <a:pt x="4914900" y="106794"/>
                  </a:lnTo>
                  <a:lnTo>
                    <a:pt x="4904778" y="63627"/>
                  </a:lnTo>
                  <a:lnTo>
                    <a:pt x="4880965" y="28168"/>
                  </a:lnTo>
                  <a:lnTo>
                    <a:pt x="4847094" y="5829"/>
                  </a:lnTo>
                  <a:lnTo>
                    <a:pt x="4827955" y="723"/>
                  </a:lnTo>
                  <a:lnTo>
                    <a:pt x="4821453" y="0"/>
                  </a:lnTo>
                  <a:close/>
                </a:path>
              </a:pathLst>
            </a:custGeom>
            <a:solidFill>
              <a:srgbClr val="0A0C22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0237" y="1876437"/>
              <a:ext cx="4943475" cy="1704975"/>
            </a:xfrm>
            <a:custGeom>
              <a:avLst/>
              <a:gdLst/>
              <a:ahLst/>
              <a:cxnLst/>
              <a:rect l="l" t="t" r="r" b="b"/>
              <a:pathLst>
                <a:path w="4943475" h="1704975">
                  <a:moveTo>
                    <a:pt x="4943475" y="114300"/>
                  </a:moveTo>
                  <a:lnTo>
                    <a:pt x="4934775" y="70561"/>
                  </a:lnTo>
                  <a:lnTo>
                    <a:pt x="4909998" y="33477"/>
                  </a:lnTo>
                  <a:lnTo>
                    <a:pt x="4872914" y="8699"/>
                  </a:lnTo>
                  <a:lnTo>
                    <a:pt x="4829175" y="0"/>
                  </a:lnTo>
                  <a:lnTo>
                    <a:pt x="4837620" y="533"/>
                  </a:lnTo>
                  <a:lnTo>
                    <a:pt x="4845901" y="2171"/>
                  </a:lnTo>
                  <a:lnTo>
                    <a:pt x="4883531" y="25895"/>
                  </a:lnTo>
                  <a:lnTo>
                    <a:pt x="4904765" y="60363"/>
                  </a:lnTo>
                  <a:lnTo>
                    <a:pt x="4914493" y="103035"/>
                  </a:lnTo>
                  <a:lnTo>
                    <a:pt x="4914900" y="114300"/>
                  </a:lnTo>
                  <a:lnTo>
                    <a:pt x="4914900" y="1637461"/>
                  </a:lnTo>
                  <a:lnTo>
                    <a:pt x="4914290" y="1644103"/>
                  </a:lnTo>
                  <a:lnTo>
                    <a:pt x="4914189" y="1645234"/>
                  </a:lnTo>
                  <a:lnTo>
                    <a:pt x="4912055" y="1652409"/>
                  </a:lnTo>
                  <a:lnTo>
                    <a:pt x="4908486" y="1659001"/>
                  </a:lnTo>
                  <a:lnTo>
                    <a:pt x="4903495" y="1664995"/>
                  </a:lnTo>
                  <a:lnTo>
                    <a:pt x="4902974" y="1665427"/>
                  </a:lnTo>
                  <a:lnTo>
                    <a:pt x="4897513" y="1669973"/>
                  </a:lnTo>
                  <a:lnTo>
                    <a:pt x="4890922" y="1673542"/>
                  </a:lnTo>
                  <a:lnTo>
                    <a:pt x="4883734" y="1675676"/>
                  </a:lnTo>
                  <a:lnTo>
                    <a:pt x="4875962" y="1676400"/>
                  </a:lnTo>
                  <a:lnTo>
                    <a:pt x="67513" y="1676400"/>
                  </a:lnTo>
                  <a:lnTo>
                    <a:pt x="59740" y="1675676"/>
                  </a:lnTo>
                  <a:lnTo>
                    <a:pt x="52565" y="1673542"/>
                  </a:lnTo>
                  <a:lnTo>
                    <a:pt x="45974" y="1669973"/>
                  </a:lnTo>
                  <a:lnTo>
                    <a:pt x="40487" y="1665439"/>
                  </a:lnTo>
                  <a:lnTo>
                    <a:pt x="39979" y="1664995"/>
                  </a:lnTo>
                  <a:lnTo>
                    <a:pt x="34988" y="1659001"/>
                  </a:lnTo>
                  <a:lnTo>
                    <a:pt x="31432" y="1652409"/>
                  </a:lnTo>
                  <a:lnTo>
                    <a:pt x="29298" y="1645234"/>
                  </a:lnTo>
                  <a:lnTo>
                    <a:pt x="28575" y="1637461"/>
                  </a:lnTo>
                  <a:lnTo>
                    <a:pt x="28575" y="114300"/>
                  </a:lnTo>
                  <a:lnTo>
                    <a:pt x="35102" y="70561"/>
                  </a:lnTo>
                  <a:lnTo>
                    <a:pt x="53682" y="33477"/>
                  </a:lnTo>
                  <a:lnTo>
                    <a:pt x="89458" y="4889"/>
                  </a:lnTo>
                  <a:lnTo>
                    <a:pt x="114300" y="0"/>
                  </a:lnTo>
                  <a:lnTo>
                    <a:pt x="103047" y="533"/>
                  </a:lnTo>
                  <a:lnTo>
                    <a:pt x="60375" y="13500"/>
                  </a:lnTo>
                  <a:lnTo>
                    <a:pt x="25908" y="41821"/>
                  </a:lnTo>
                  <a:lnTo>
                    <a:pt x="4902" y="81165"/>
                  </a:lnTo>
                  <a:lnTo>
                    <a:pt x="0" y="114300"/>
                  </a:lnTo>
                  <a:lnTo>
                    <a:pt x="0" y="1637461"/>
                  </a:lnTo>
                  <a:lnTo>
                    <a:pt x="11379" y="1674977"/>
                  </a:lnTo>
                  <a:lnTo>
                    <a:pt x="41668" y="1699831"/>
                  </a:lnTo>
                  <a:lnTo>
                    <a:pt x="67513" y="1704975"/>
                  </a:lnTo>
                  <a:lnTo>
                    <a:pt x="4875962" y="1704975"/>
                  </a:lnTo>
                  <a:lnTo>
                    <a:pt x="4913490" y="1693595"/>
                  </a:lnTo>
                  <a:lnTo>
                    <a:pt x="4923206" y="1685645"/>
                  </a:lnTo>
                  <a:lnTo>
                    <a:pt x="4923701" y="1685201"/>
                  </a:lnTo>
                  <a:lnTo>
                    <a:pt x="4942192" y="1650631"/>
                  </a:lnTo>
                  <a:lnTo>
                    <a:pt x="4943475" y="1637461"/>
                  </a:lnTo>
                  <a:lnTo>
                    <a:pt x="4943475" y="11430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10250" y="1590674"/>
              <a:ext cx="4943475" cy="581025"/>
            </a:xfrm>
            <a:custGeom>
              <a:avLst/>
              <a:gdLst/>
              <a:ahLst/>
              <a:cxnLst/>
              <a:rect l="l" t="t" r="r" b="b"/>
              <a:pathLst>
                <a:path w="4943475" h="581025">
                  <a:moveTo>
                    <a:pt x="4943475" y="320243"/>
                  </a:moveTo>
                  <a:lnTo>
                    <a:pt x="4929632" y="283489"/>
                  </a:lnTo>
                  <a:lnTo>
                    <a:pt x="4897691" y="260616"/>
                  </a:lnTo>
                  <a:lnTo>
                    <a:pt x="4880394" y="257175"/>
                  </a:lnTo>
                  <a:lnTo>
                    <a:pt x="2757233" y="257175"/>
                  </a:lnTo>
                  <a:lnTo>
                    <a:pt x="2756522" y="250774"/>
                  </a:lnTo>
                  <a:lnTo>
                    <a:pt x="2748318" y="209550"/>
                  </a:lnTo>
                  <a:lnTo>
                    <a:pt x="2734157" y="169964"/>
                  </a:lnTo>
                  <a:lnTo>
                    <a:pt x="2714333" y="132880"/>
                  </a:lnTo>
                  <a:lnTo>
                    <a:pt x="2689288" y="99110"/>
                  </a:lnTo>
                  <a:lnTo>
                    <a:pt x="2659570" y="69380"/>
                  </a:lnTo>
                  <a:lnTo>
                    <a:pt x="2625788" y="44335"/>
                  </a:lnTo>
                  <a:lnTo>
                    <a:pt x="2588717" y="24523"/>
                  </a:lnTo>
                  <a:lnTo>
                    <a:pt x="2549131" y="10363"/>
                  </a:lnTo>
                  <a:lnTo>
                    <a:pt x="2507894" y="2159"/>
                  </a:lnTo>
                  <a:lnTo>
                    <a:pt x="2472931" y="0"/>
                  </a:lnTo>
                  <a:lnTo>
                    <a:pt x="2465908" y="88"/>
                  </a:lnTo>
                  <a:lnTo>
                    <a:pt x="2424074" y="4203"/>
                  </a:lnTo>
                  <a:lnTo>
                    <a:pt x="2383282" y="14427"/>
                  </a:lnTo>
                  <a:lnTo>
                    <a:pt x="2344445" y="30518"/>
                  </a:lnTo>
                  <a:lnTo>
                    <a:pt x="2308377" y="52133"/>
                  </a:lnTo>
                  <a:lnTo>
                    <a:pt x="2275890" y="78803"/>
                  </a:lnTo>
                  <a:lnTo>
                    <a:pt x="2247658" y="109956"/>
                  </a:lnTo>
                  <a:lnTo>
                    <a:pt x="2224290" y="144907"/>
                  </a:lnTo>
                  <a:lnTo>
                    <a:pt x="2206320" y="182918"/>
                  </a:lnTo>
                  <a:lnTo>
                    <a:pt x="2194115" y="223151"/>
                  </a:lnTo>
                  <a:lnTo>
                    <a:pt x="2188603" y="257175"/>
                  </a:lnTo>
                  <a:lnTo>
                    <a:pt x="63068" y="257175"/>
                  </a:lnTo>
                  <a:lnTo>
                    <a:pt x="26314" y="271018"/>
                  </a:lnTo>
                  <a:lnTo>
                    <a:pt x="3441" y="302945"/>
                  </a:lnTo>
                  <a:lnTo>
                    <a:pt x="0" y="320243"/>
                  </a:lnTo>
                  <a:lnTo>
                    <a:pt x="0" y="371475"/>
                  </a:lnTo>
                  <a:lnTo>
                    <a:pt x="2197519" y="371475"/>
                  </a:lnTo>
                  <a:lnTo>
                    <a:pt x="2211679" y="411073"/>
                  </a:lnTo>
                  <a:lnTo>
                    <a:pt x="2231504" y="448157"/>
                  </a:lnTo>
                  <a:lnTo>
                    <a:pt x="2256548" y="481926"/>
                  </a:lnTo>
                  <a:lnTo>
                    <a:pt x="2286279" y="511657"/>
                  </a:lnTo>
                  <a:lnTo>
                    <a:pt x="2320048" y="536702"/>
                  </a:lnTo>
                  <a:lnTo>
                    <a:pt x="2357120" y="556514"/>
                  </a:lnTo>
                  <a:lnTo>
                    <a:pt x="2396718" y="570674"/>
                  </a:lnTo>
                  <a:lnTo>
                    <a:pt x="2437942" y="578878"/>
                  </a:lnTo>
                  <a:lnTo>
                    <a:pt x="2472931" y="581025"/>
                  </a:lnTo>
                  <a:lnTo>
                    <a:pt x="2479929" y="580948"/>
                  </a:lnTo>
                  <a:lnTo>
                    <a:pt x="2521775" y="576821"/>
                  </a:lnTo>
                  <a:lnTo>
                    <a:pt x="2562555" y="566610"/>
                  </a:lnTo>
                  <a:lnTo>
                    <a:pt x="2601391" y="550519"/>
                  </a:lnTo>
                  <a:lnTo>
                    <a:pt x="2637459" y="528904"/>
                  </a:lnTo>
                  <a:lnTo>
                    <a:pt x="2669959" y="502234"/>
                  </a:lnTo>
                  <a:lnTo>
                    <a:pt x="2698191" y="471081"/>
                  </a:lnTo>
                  <a:lnTo>
                    <a:pt x="2721546" y="436130"/>
                  </a:lnTo>
                  <a:lnTo>
                    <a:pt x="2739529" y="398106"/>
                  </a:lnTo>
                  <a:lnTo>
                    <a:pt x="2748318" y="371487"/>
                  </a:lnTo>
                  <a:lnTo>
                    <a:pt x="4943475" y="371475"/>
                  </a:lnTo>
                  <a:lnTo>
                    <a:pt x="4943475" y="320243"/>
                  </a:lnTo>
                  <a:close/>
                </a:path>
              </a:pathLst>
            </a:custGeom>
            <a:solidFill>
              <a:srgbClr val="A85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284" y="1776590"/>
              <a:ext cx="232016" cy="20250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6020193" y="2344737"/>
            <a:ext cx="3979545" cy="9740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50" dirty="0">
                <a:solidFill>
                  <a:srgbClr val="DAD8E9"/>
                </a:solidFill>
                <a:latin typeface="Tahoma"/>
                <a:cs typeface="Tahoma"/>
              </a:rPr>
              <a:t>Advanced</a:t>
            </a:r>
            <a:r>
              <a:rPr sz="1650" spc="90" dirty="0">
                <a:solidFill>
                  <a:srgbClr val="DAD8E9"/>
                </a:solidFill>
                <a:latin typeface="Tahoma"/>
                <a:cs typeface="Tahoma"/>
              </a:rPr>
              <a:t> Cu</a:t>
            </a:r>
            <a:r>
              <a:rPr sz="1650" cap="small" spc="90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r>
              <a:rPr sz="1650" spc="90" dirty="0">
                <a:solidFill>
                  <a:srgbClr val="DAD8E9"/>
                </a:solidFill>
                <a:latin typeface="Tahoma"/>
                <a:cs typeface="Tahoma"/>
              </a:rPr>
              <a:t>tomi</a:t>
            </a:r>
            <a:r>
              <a:rPr sz="1650" cap="small" spc="90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r>
              <a:rPr sz="1650" spc="90" dirty="0">
                <a:solidFill>
                  <a:srgbClr val="DAD8E9"/>
                </a:solidFill>
                <a:latin typeface="Tahoma"/>
                <a:cs typeface="Tahoma"/>
              </a:rPr>
              <a:t>ation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500"/>
              </a:lnSpc>
              <a:spcBef>
                <a:spcPts val="495"/>
              </a:spcBef>
            </a:pP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Personalise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your</a:t>
            </a:r>
            <a:r>
              <a:rPr sz="1500" spc="-8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sound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with</a:t>
            </a:r>
            <a:r>
              <a:rPr sz="1500" spc="-8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integrated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equalisers,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effects,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mixing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tools.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6274" y="3781425"/>
            <a:ext cx="4943475" cy="1990725"/>
            <a:chOff x="676274" y="3781425"/>
            <a:chExt cx="4943475" cy="1990725"/>
          </a:xfrm>
        </p:grpSpPr>
        <p:sp>
          <p:nvSpPr>
            <p:cNvPr id="16" name="object 16"/>
            <p:cNvSpPr/>
            <p:nvPr/>
          </p:nvSpPr>
          <p:spPr>
            <a:xfrm>
              <a:off x="690562" y="4067175"/>
              <a:ext cx="4914900" cy="1691005"/>
            </a:xfrm>
            <a:custGeom>
              <a:avLst/>
              <a:gdLst/>
              <a:ahLst/>
              <a:cxnLst/>
              <a:rect l="l" t="t" r="r" b="b"/>
              <a:pathLst>
                <a:path w="4914900" h="1691004">
                  <a:moveTo>
                    <a:pt x="4821453" y="0"/>
                  </a:moveTo>
                  <a:lnTo>
                    <a:pt x="93444" y="0"/>
                  </a:lnTo>
                  <a:lnTo>
                    <a:pt x="86940" y="723"/>
                  </a:lnTo>
                  <a:lnTo>
                    <a:pt x="49907" y="15087"/>
                  </a:lnTo>
                  <a:lnTo>
                    <a:pt x="20504" y="44551"/>
                  </a:lnTo>
                  <a:lnTo>
                    <a:pt x="3204" y="84645"/>
                  </a:lnTo>
                  <a:lnTo>
                    <a:pt x="0" y="106794"/>
                  </a:lnTo>
                  <a:lnTo>
                    <a:pt x="0" y="1637468"/>
                  </a:lnTo>
                  <a:lnTo>
                    <a:pt x="0" y="1640960"/>
                  </a:lnTo>
                  <a:lnTo>
                    <a:pt x="18058" y="1677572"/>
                  </a:lnTo>
                  <a:lnTo>
                    <a:pt x="49728" y="1690683"/>
                  </a:lnTo>
                  <a:lnTo>
                    <a:pt x="4865166" y="1690683"/>
                  </a:lnTo>
                  <a:lnTo>
                    <a:pt x="4901780" y="1672625"/>
                  </a:lnTo>
                  <a:lnTo>
                    <a:pt x="4914900" y="1640960"/>
                  </a:lnTo>
                  <a:lnTo>
                    <a:pt x="4914900" y="106794"/>
                  </a:lnTo>
                  <a:lnTo>
                    <a:pt x="4904778" y="63627"/>
                  </a:lnTo>
                  <a:lnTo>
                    <a:pt x="4880965" y="28168"/>
                  </a:lnTo>
                  <a:lnTo>
                    <a:pt x="4847094" y="5829"/>
                  </a:lnTo>
                  <a:lnTo>
                    <a:pt x="4827955" y="723"/>
                  </a:lnTo>
                  <a:lnTo>
                    <a:pt x="4821453" y="0"/>
                  </a:lnTo>
                  <a:close/>
                </a:path>
              </a:pathLst>
            </a:custGeom>
            <a:solidFill>
              <a:srgbClr val="0A0C22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76262" y="4067187"/>
              <a:ext cx="4943475" cy="1704975"/>
            </a:xfrm>
            <a:custGeom>
              <a:avLst/>
              <a:gdLst/>
              <a:ahLst/>
              <a:cxnLst/>
              <a:rect l="l" t="t" r="r" b="b"/>
              <a:pathLst>
                <a:path w="4943475" h="1704975">
                  <a:moveTo>
                    <a:pt x="4943475" y="114300"/>
                  </a:moveTo>
                  <a:lnTo>
                    <a:pt x="4934775" y="70561"/>
                  </a:lnTo>
                  <a:lnTo>
                    <a:pt x="4909998" y="33477"/>
                  </a:lnTo>
                  <a:lnTo>
                    <a:pt x="4872914" y="8699"/>
                  </a:lnTo>
                  <a:lnTo>
                    <a:pt x="4829175" y="0"/>
                  </a:lnTo>
                  <a:lnTo>
                    <a:pt x="4837620" y="533"/>
                  </a:lnTo>
                  <a:lnTo>
                    <a:pt x="4845901" y="2171"/>
                  </a:lnTo>
                  <a:lnTo>
                    <a:pt x="4883543" y="25895"/>
                  </a:lnTo>
                  <a:lnTo>
                    <a:pt x="4904778" y="60363"/>
                  </a:lnTo>
                  <a:lnTo>
                    <a:pt x="4914493" y="103035"/>
                  </a:lnTo>
                  <a:lnTo>
                    <a:pt x="4914900" y="114300"/>
                  </a:lnTo>
                  <a:lnTo>
                    <a:pt x="4914900" y="1637461"/>
                  </a:lnTo>
                  <a:lnTo>
                    <a:pt x="4914290" y="1644103"/>
                  </a:lnTo>
                  <a:lnTo>
                    <a:pt x="4914189" y="1645234"/>
                  </a:lnTo>
                  <a:lnTo>
                    <a:pt x="4912055" y="1652409"/>
                  </a:lnTo>
                  <a:lnTo>
                    <a:pt x="4908486" y="1658988"/>
                  </a:lnTo>
                  <a:lnTo>
                    <a:pt x="4903495" y="1664995"/>
                  </a:lnTo>
                  <a:lnTo>
                    <a:pt x="4902974" y="1665427"/>
                  </a:lnTo>
                  <a:lnTo>
                    <a:pt x="4897513" y="1669973"/>
                  </a:lnTo>
                  <a:lnTo>
                    <a:pt x="4890922" y="1673542"/>
                  </a:lnTo>
                  <a:lnTo>
                    <a:pt x="4883734" y="1675676"/>
                  </a:lnTo>
                  <a:lnTo>
                    <a:pt x="4875962" y="1676400"/>
                  </a:lnTo>
                  <a:lnTo>
                    <a:pt x="67513" y="1676400"/>
                  </a:lnTo>
                  <a:lnTo>
                    <a:pt x="39992" y="1664995"/>
                  </a:lnTo>
                  <a:lnTo>
                    <a:pt x="35001" y="1658988"/>
                  </a:lnTo>
                  <a:lnTo>
                    <a:pt x="31432" y="1652409"/>
                  </a:lnTo>
                  <a:lnTo>
                    <a:pt x="29298" y="1645234"/>
                  </a:lnTo>
                  <a:lnTo>
                    <a:pt x="28575" y="1637461"/>
                  </a:lnTo>
                  <a:lnTo>
                    <a:pt x="28575" y="114300"/>
                  </a:lnTo>
                  <a:lnTo>
                    <a:pt x="35102" y="70561"/>
                  </a:lnTo>
                  <a:lnTo>
                    <a:pt x="53682" y="33477"/>
                  </a:lnTo>
                  <a:lnTo>
                    <a:pt x="89458" y="4889"/>
                  </a:lnTo>
                  <a:lnTo>
                    <a:pt x="114300" y="0"/>
                  </a:lnTo>
                  <a:lnTo>
                    <a:pt x="103047" y="533"/>
                  </a:lnTo>
                  <a:lnTo>
                    <a:pt x="60375" y="13500"/>
                  </a:lnTo>
                  <a:lnTo>
                    <a:pt x="25908" y="41821"/>
                  </a:lnTo>
                  <a:lnTo>
                    <a:pt x="4902" y="81165"/>
                  </a:lnTo>
                  <a:lnTo>
                    <a:pt x="0" y="114300"/>
                  </a:lnTo>
                  <a:lnTo>
                    <a:pt x="0" y="1637461"/>
                  </a:lnTo>
                  <a:lnTo>
                    <a:pt x="11379" y="1674977"/>
                  </a:lnTo>
                  <a:lnTo>
                    <a:pt x="20129" y="1685518"/>
                  </a:lnTo>
                  <a:lnTo>
                    <a:pt x="24714" y="1689671"/>
                  </a:lnTo>
                  <a:lnTo>
                    <a:pt x="60858" y="1704644"/>
                  </a:lnTo>
                  <a:lnTo>
                    <a:pt x="67513" y="1704975"/>
                  </a:lnTo>
                  <a:lnTo>
                    <a:pt x="4875962" y="1704975"/>
                  </a:lnTo>
                  <a:lnTo>
                    <a:pt x="4913490" y="1693595"/>
                  </a:lnTo>
                  <a:lnTo>
                    <a:pt x="4923206" y="1685645"/>
                  </a:lnTo>
                  <a:lnTo>
                    <a:pt x="4923701" y="1685201"/>
                  </a:lnTo>
                  <a:lnTo>
                    <a:pt x="4942192" y="1650631"/>
                  </a:lnTo>
                  <a:lnTo>
                    <a:pt x="4943475" y="1637461"/>
                  </a:lnTo>
                  <a:lnTo>
                    <a:pt x="4943475" y="11430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6275" y="3781437"/>
              <a:ext cx="4943475" cy="571500"/>
            </a:xfrm>
            <a:custGeom>
              <a:avLst/>
              <a:gdLst/>
              <a:ahLst/>
              <a:cxnLst/>
              <a:rect l="l" t="t" r="r" b="b"/>
              <a:pathLst>
                <a:path w="4943475" h="571500">
                  <a:moveTo>
                    <a:pt x="4943475" y="320230"/>
                  </a:moveTo>
                  <a:lnTo>
                    <a:pt x="4929632" y="283476"/>
                  </a:lnTo>
                  <a:lnTo>
                    <a:pt x="4897704" y="260604"/>
                  </a:lnTo>
                  <a:lnTo>
                    <a:pt x="4880394" y="257162"/>
                  </a:lnTo>
                  <a:lnTo>
                    <a:pt x="2757233" y="257162"/>
                  </a:lnTo>
                  <a:lnTo>
                    <a:pt x="2756522" y="250761"/>
                  </a:lnTo>
                  <a:lnTo>
                    <a:pt x="2748318" y="209524"/>
                  </a:lnTo>
                  <a:lnTo>
                    <a:pt x="2734157" y="169951"/>
                  </a:lnTo>
                  <a:lnTo>
                    <a:pt x="2714333" y="132867"/>
                  </a:lnTo>
                  <a:lnTo>
                    <a:pt x="2689288" y="99098"/>
                  </a:lnTo>
                  <a:lnTo>
                    <a:pt x="2659570" y="69367"/>
                  </a:lnTo>
                  <a:lnTo>
                    <a:pt x="2625788" y="44323"/>
                  </a:lnTo>
                  <a:lnTo>
                    <a:pt x="2588717" y="24511"/>
                  </a:lnTo>
                  <a:lnTo>
                    <a:pt x="2549131" y="10350"/>
                  </a:lnTo>
                  <a:lnTo>
                    <a:pt x="2507894" y="2146"/>
                  </a:lnTo>
                  <a:lnTo>
                    <a:pt x="2472931" y="0"/>
                  </a:lnTo>
                  <a:lnTo>
                    <a:pt x="2463406" y="0"/>
                  </a:lnTo>
                  <a:lnTo>
                    <a:pt x="2421471" y="3086"/>
                  </a:lnTo>
                  <a:lnTo>
                    <a:pt x="2380462" y="12293"/>
                  </a:lnTo>
                  <a:lnTo>
                    <a:pt x="2341219" y="27432"/>
                  </a:lnTo>
                  <a:lnTo>
                    <a:pt x="2304631" y="48145"/>
                  </a:lnTo>
                  <a:lnTo>
                    <a:pt x="2271496" y="74015"/>
                  </a:lnTo>
                  <a:lnTo>
                    <a:pt x="2242515" y="104470"/>
                  </a:lnTo>
                  <a:lnTo>
                    <a:pt x="2218296" y="138836"/>
                  </a:lnTo>
                  <a:lnTo>
                    <a:pt x="2199411" y="176403"/>
                  </a:lnTo>
                  <a:lnTo>
                    <a:pt x="2186216" y="216306"/>
                  </a:lnTo>
                  <a:lnTo>
                    <a:pt x="2179078" y="257162"/>
                  </a:lnTo>
                  <a:lnTo>
                    <a:pt x="63068" y="257162"/>
                  </a:lnTo>
                  <a:lnTo>
                    <a:pt x="26314" y="271005"/>
                  </a:lnTo>
                  <a:lnTo>
                    <a:pt x="3441" y="302933"/>
                  </a:lnTo>
                  <a:lnTo>
                    <a:pt x="0" y="320230"/>
                  </a:lnTo>
                  <a:lnTo>
                    <a:pt x="0" y="371462"/>
                  </a:lnTo>
                  <a:lnTo>
                    <a:pt x="2190826" y="371462"/>
                  </a:lnTo>
                  <a:lnTo>
                    <a:pt x="2192070" y="375373"/>
                  </a:lnTo>
                  <a:lnTo>
                    <a:pt x="2208149" y="414210"/>
                  </a:lnTo>
                  <a:lnTo>
                    <a:pt x="2229777" y="450278"/>
                  </a:lnTo>
                  <a:lnTo>
                    <a:pt x="2256447" y="482777"/>
                  </a:lnTo>
                  <a:lnTo>
                    <a:pt x="2287600" y="511009"/>
                  </a:lnTo>
                  <a:lnTo>
                    <a:pt x="2322550" y="534365"/>
                  </a:lnTo>
                  <a:lnTo>
                    <a:pt x="2360561" y="552348"/>
                  </a:lnTo>
                  <a:lnTo>
                    <a:pt x="2400795" y="564553"/>
                  </a:lnTo>
                  <a:lnTo>
                    <a:pt x="2442375" y="570712"/>
                  </a:lnTo>
                  <a:lnTo>
                    <a:pt x="2463406" y="571487"/>
                  </a:lnTo>
                  <a:lnTo>
                    <a:pt x="2472931" y="571487"/>
                  </a:lnTo>
                  <a:lnTo>
                    <a:pt x="2514854" y="568401"/>
                  </a:lnTo>
                  <a:lnTo>
                    <a:pt x="2555875" y="559181"/>
                  </a:lnTo>
                  <a:lnTo>
                    <a:pt x="2595092" y="544055"/>
                  </a:lnTo>
                  <a:lnTo>
                    <a:pt x="2631681" y="523328"/>
                  </a:lnTo>
                  <a:lnTo>
                    <a:pt x="2664815" y="497471"/>
                  </a:lnTo>
                  <a:lnTo>
                    <a:pt x="2693809" y="467017"/>
                  </a:lnTo>
                  <a:lnTo>
                    <a:pt x="2718016" y="432650"/>
                  </a:lnTo>
                  <a:lnTo>
                    <a:pt x="2736926" y="395084"/>
                  </a:lnTo>
                  <a:lnTo>
                    <a:pt x="2745486" y="371462"/>
                  </a:lnTo>
                  <a:lnTo>
                    <a:pt x="4943475" y="371462"/>
                  </a:lnTo>
                  <a:lnTo>
                    <a:pt x="4943475" y="320230"/>
                  </a:lnTo>
                  <a:close/>
                </a:path>
              </a:pathLst>
            </a:custGeom>
            <a:solidFill>
              <a:srgbClr val="A85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4906" y="3987584"/>
              <a:ext cx="231419" cy="162001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883841" y="4535487"/>
            <a:ext cx="4434205" cy="964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90" dirty="0">
                <a:solidFill>
                  <a:srgbClr val="DAD8E9"/>
                </a:solidFill>
                <a:latin typeface="Tahoma"/>
                <a:cs typeface="Tahoma"/>
              </a:rPr>
              <a:t>Seamle</a:t>
            </a:r>
            <a:r>
              <a:rPr sz="1650" cap="small" spc="90" dirty="0">
                <a:solidFill>
                  <a:srgbClr val="DAD8E9"/>
                </a:solidFill>
                <a:latin typeface="Tahoma"/>
                <a:cs typeface="Tahoma"/>
              </a:rPr>
              <a:t>ss</a:t>
            </a:r>
            <a:r>
              <a:rPr sz="1650" spc="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650" spc="145" dirty="0">
                <a:solidFill>
                  <a:srgbClr val="DAD8E9"/>
                </a:solidFill>
                <a:latin typeface="Tahoma"/>
                <a:cs typeface="Tahoma"/>
              </a:rPr>
              <a:t>Cloud</a:t>
            </a:r>
            <a:r>
              <a:rPr sz="1650" spc="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DAD8E9"/>
                </a:solidFill>
                <a:latin typeface="Tahoma"/>
                <a:cs typeface="Tahoma"/>
              </a:rPr>
              <a:t>Sync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3300"/>
              </a:lnSpc>
              <a:spcBef>
                <a:spcPts val="570"/>
              </a:spcBef>
            </a:pPr>
            <a:r>
              <a:rPr sz="1500" spc="-70" dirty="0">
                <a:solidFill>
                  <a:srgbClr val="DAD8E9"/>
                </a:solidFill>
                <a:latin typeface="Tahoma"/>
                <a:cs typeface="Tahoma"/>
              </a:rPr>
              <a:t>Access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your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playlists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projects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across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all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your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devices,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anytime,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anywhere.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10249" y="3781425"/>
            <a:ext cx="4943475" cy="1990725"/>
            <a:chOff x="5810249" y="3781425"/>
            <a:chExt cx="4943475" cy="1990725"/>
          </a:xfrm>
        </p:grpSpPr>
        <p:sp>
          <p:nvSpPr>
            <p:cNvPr id="22" name="object 22"/>
            <p:cNvSpPr/>
            <p:nvPr/>
          </p:nvSpPr>
          <p:spPr>
            <a:xfrm>
              <a:off x="5824537" y="4067175"/>
              <a:ext cx="4914900" cy="1691005"/>
            </a:xfrm>
            <a:custGeom>
              <a:avLst/>
              <a:gdLst/>
              <a:ahLst/>
              <a:cxnLst/>
              <a:rect l="l" t="t" r="r" b="b"/>
              <a:pathLst>
                <a:path w="4914900" h="1691004">
                  <a:moveTo>
                    <a:pt x="4821453" y="0"/>
                  </a:moveTo>
                  <a:lnTo>
                    <a:pt x="93446" y="0"/>
                  </a:lnTo>
                  <a:lnTo>
                    <a:pt x="86944" y="723"/>
                  </a:lnTo>
                  <a:lnTo>
                    <a:pt x="49911" y="15087"/>
                  </a:lnTo>
                  <a:lnTo>
                    <a:pt x="20497" y="44551"/>
                  </a:lnTo>
                  <a:lnTo>
                    <a:pt x="3200" y="84645"/>
                  </a:lnTo>
                  <a:lnTo>
                    <a:pt x="0" y="106794"/>
                  </a:lnTo>
                  <a:lnTo>
                    <a:pt x="0" y="1637468"/>
                  </a:lnTo>
                  <a:lnTo>
                    <a:pt x="0" y="1640960"/>
                  </a:lnTo>
                  <a:lnTo>
                    <a:pt x="18059" y="1677572"/>
                  </a:lnTo>
                  <a:lnTo>
                    <a:pt x="49733" y="1690683"/>
                  </a:lnTo>
                  <a:lnTo>
                    <a:pt x="4865166" y="1690683"/>
                  </a:lnTo>
                  <a:lnTo>
                    <a:pt x="4901780" y="1672625"/>
                  </a:lnTo>
                  <a:lnTo>
                    <a:pt x="4914900" y="1640960"/>
                  </a:lnTo>
                  <a:lnTo>
                    <a:pt x="4914900" y="106794"/>
                  </a:lnTo>
                  <a:lnTo>
                    <a:pt x="4904778" y="63627"/>
                  </a:lnTo>
                  <a:lnTo>
                    <a:pt x="4880965" y="28168"/>
                  </a:lnTo>
                  <a:lnTo>
                    <a:pt x="4847094" y="5829"/>
                  </a:lnTo>
                  <a:lnTo>
                    <a:pt x="4827955" y="723"/>
                  </a:lnTo>
                  <a:lnTo>
                    <a:pt x="4821453" y="0"/>
                  </a:lnTo>
                  <a:close/>
                </a:path>
              </a:pathLst>
            </a:custGeom>
            <a:solidFill>
              <a:srgbClr val="0A0C22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10237" y="4067187"/>
              <a:ext cx="4943475" cy="1704975"/>
            </a:xfrm>
            <a:custGeom>
              <a:avLst/>
              <a:gdLst/>
              <a:ahLst/>
              <a:cxnLst/>
              <a:rect l="l" t="t" r="r" b="b"/>
              <a:pathLst>
                <a:path w="4943475" h="1704975">
                  <a:moveTo>
                    <a:pt x="4943475" y="114300"/>
                  </a:moveTo>
                  <a:lnTo>
                    <a:pt x="4934775" y="70561"/>
                  </a:lnTo>
                  <a:lnTo>
                    <a:pt x="4909998" y="33477"/>
                  </a:lnTo>
                  <a:lnTo>
                    <a:pt x="4872914" y="8699"/>
                  </a:lnTo>
                  <a:lnTo>
                    <a:pt x="4829175" y="0"/>
                  </a:lnTo>
                  <a:lnTo>
                    <a:pt x="4837620" y="533"/>
                  </a:lnTo>
                  <a:lnTo>
                    <a:pt x="4845901" y="2171"/>
                  </a:lnTo>
                  <a:lnTo>
                    <a:pt x="4883531" y="25895"/>
                  </a:lnTo>
                  <a:lnTo>
                    <a:pt x="4904765" y="60363"/>
                  </a:lnTo>
                  <a:lnTo>
                    <a:pt x="4914493" y="103035"/>
                  </a:lnTo>
                  <a:lnTo>
                    <a:pt x="4914900" y="114300"/>
                  </a:lnTo>
                  <a:lnTo>
                    <a:pt x="4914900" y="1637461"/>
                  </a:lnTo>
                  <a:lnTo>
                    <a:pt x="4914290" y="1644103"/>
                  </a:lnTo>
                  <a:lnTo>
                    <a:pt x="4914189" y="1645234"/>
                  </a:lnTo>
                  <a:lnTo>
                    <a:pt x="4883734" y="1675676"/>
                  </a:lnTo>
                  <a:lnTo>
                    <a:pt x="4875962" y="1676400"/>
                  </a:lnTo>
                  <a:lnTo>
                    <a:pt x="67513" y="1676400"/>
                  </a:lnTo>
                  <a:lnTo>
                    <a:pt x="39992" y="1664995"/>
                  </a:lnTo>
                  <a:lnTo>
                    <a:pt x="34988" y="1658988"/>
                  </a:lnTo>
                  <a:lnTo>
                    <a:pt x="31432" y="1652409"/>
                  </a:lnTo>
                  <a:lnTo>
                    <a:pt x="29298" y="1645234"/>
                  </a:lnTo>
                  <a:lnTo>
                    <a:pt x="28575" y="1637461"/>
                  </a:lnTo>
                  <a:lnTo>
                    <a:pt x="28575" y="114300"/>
                  </a:lnTo>
                  <a:lnTo>
                    <a:pt x="35102" y="70561"/>
                  </a:lnTo>
                  <a:lnTo>
                    <a:pt x="53682" y="33477"/>
                  </a:lnTo>
                  <a:lnTo>
                    <a:pt x="89458" y="4889"/>
                  </a:lnTo>
                  <a:lnTo>
                    <a:pt x="114300" y="0"/>
                  </a:lnTo>
                  <a:lnTo>
                    <a:pt x="103047" y="533"/>
                  </a:lnTo>
                  <a:lnTo>
                    <a:pt x="60375" y="13500"/>
                  </a:lnTo>
                  <a:lnTo>
                    <a:pt x="25908" y="41821"/>
                  </a:lnTo>
                  <a:lnTo>
                    <a:pt x="4902" y="81165"/>
                  </a:lnTo>
                  <a:lnTo>
                    <a:pt x="0" y="114300"/>
                  </a:lnTo>
                  <a:lnTo>
                    <a:pt x="0" y="1637461"/>
                  </a:lnTo>
                  <a:lnTo>
                    <a:pt x="11379" y="1674977"/>
                  </a:lnTo>
                  <a:lnTo>
                    <a:pt x="41668" y="1699831"/>
                  </a:lnTo>
                  <a:lnTo>
                    <a:pt x="67513" y="1704975"/>
                  </a:lnTo>
                  <a:lnTo>
                    <a:pt x="4875962" y="1704975"/>
                  </a:lnTo>
                  <a:lnTo>
                    <a:pt x="4913490" y="1693595"/>
                  </a:lnTo>
                  <a:lnTo>
                    <a:pt x="4923206" y="1685645"/>
                  </a:lnTo>
                  <a:lnTo>
                    <a:pt x="4923701" y="1685201"/>
                  </a:lnTo>
                  <a:lnTo>
                    <a:pt x="4942192" y="1650631"/>
                  </a:lnTo>
                  <a:lnTo>
                    <a:pt x="4943475" y="1637461"/>
                  </a:lnTo>
                  <a:lnTo>
                    <a:pt x="4943475" y="11430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10250" y="3781437"/>
              <a:ext cx="4943475" cy="571500"/>
            </a:xfrm>
            <a:custGeom>
              <a:avLst/>
              <a:gdLst/>
              <a:ahLst/>
              <a:cxnLst/>
              <a:rect l="l" t="t" r="r" b="b"/>
              <a:pathLst>
                <a:path w="4943475" h="571500">
                  <a:moveTo>
                    <a:pt x="4943475" y="320230"/>
                  </a:moveTo>
                  <a:lnTo>
                    <a:pt x="4929632" y="283476"/>
                  </a:lnTo>
                  <a:lnTo>
                    <a:pt x="4897691" y="260604"/>
                  </a:lnTo>
                  <a:lnTo>
                    <a:pt x="4880394" y="257162"/>
                  </a:lnTo>
                  <a:lnTo>
                    <a:pt x="2757233" y="257162"/>
                  </a:lnTo>
                  <a:lnTo>
                    <a:pt x="2756522" y="250761"/>
                  </a:lnTo>
                  <a:lnTo>
                    <a:pt x="2748318" y="209524"/>
                  </a:lnTo>
                  <a:lnTo>
                    <a:pt x="2734157" y="169951"/>
                  </a:lnTo>
                  <a:lnTo>
                    <a:pt x="2714333" y="132867"/>
                  </a:lnTo>
                  <a:lnTo>
                    <a:pt x="2689288" y="99098"/>
                  </a:lnTo>
                  <a:lnTo>
                    <a:pt x="2659570" y="69367"/>
                  </a:lnTo>
                  <a:lnTo>
                    <a:pt x="2625788" y="44323"/>
                  </a:lnTo>
                  <a:lnTo>
                    <a:pt x="2588717" y="24511"/>
                  </a:lnTo>
                  <a:lnTo>
                    <a:pt x="2549131" y="10350"/>
                  </a:lnTo>
                  <a:lnTo>
                    <a:pt x="2507894" y="2146"/>
                  </a:lnTo>
                  <a:lnTo>
                    <a:pt x="2472931" y="0"/>
                  </a:lnTo>
                  <a:lnTo>
                    <a:pt x="2465908" y="76"/>
                  </a:lnTo>
                  <a:lnTo>
                    <a:pt x="2424074" y="4191"/>
                  </a:lnTo>
                  <a:lnTo>
                    <a:pt x="2383282" y="14414"/>
                  </a:lnTo>
                  <a:lnTo>
                    <a:pt x="2344445" y="30505"/>
                  </a:lnTo>
                  <a:lnTo>
                    <a:pt x="2308377" y="52120"/>
                  </a:lnTo>
                  <a:lnTo>
                    <a:pt x="2275890" y="78790"/>
                  </a:lnTo>
                  <a:lnTo>
                    <a:pt x="2247658" y="109943"/>
                  </a:lnTo>
                  <a:lnTo>
                    <a:pt x="2224290" y="144894"/>
                  </a:lnTo>
                  <a:lnTo>
                    <a:pt x="2206320" y="182905"/>
                  </a:lnTo>
                  <a:lnTo>
                    <a:pt x="2194115" y="223126"/>
                  </a:lnTo>
                  <a:lnTo>
                    <a:pt x="2188603" y="257162"/>
                  </a:lnTo>
                  <a:lnTo>
                    <a:pt x="63068" y="257162"/>
                  </a:lnTo>
                  <a:lnTo>
                    <a:pt x="26314" y="271005"/>
                  </a:lnTo>
                  <a:lnTo>
                    <a:pt x="3441" y="302933"/>
                  </a:lnTo>
                  <a:lnTo>
                    <a:pt x="0" y="320230"/>
                  </a:lnTo>
                  <a:lnTo>
                    <a:pt x="0" y="371462"/>
                  </a:lnTo>
                  <a:lnTo>
                    <a:pt x="2200351" y="371462"/>
                  </a:lnTo>
                  <a:lnTo>
                    <a:pt x="2201595" y="375373"/>
                  </a:lnTo>
                  <a:lnTo>
                    <a:pt x="2217674" y="414210"/>
                  </a:lnTo>
                  <a:lnTo>
                    <a:pt x="2239302" y="450278"/>
                  </a:lnTo>
                  <a:lnTo>
                    <a:pt x="2265972" y="482777"/>
                  </a:lnTo>
                  <a:lnTo>
                    <a:pt x="2297125" y="511009"/>
                  </a:lnTo>
                  <a:lnTo>
                    <a:pt x="2332075" y="534365"/>
                  </a:lnTo>
                  <a:lnTo>
                    <a:pt x="2370086" y="552348"/>
                  </a:lnTo>
                  <a:lnTo>
                    <a:pt x="2410320" y="564553"/>
                  </a:lnTo>
                  <a:lnTo>
                    <a:pt x="2451900" y="570712"/>
                  </a:lnTo>
                  <a:lnTo>
                    <a:pt x="2472931" y="571487"/>
                  </a:lnTo>
                  <a:lnTo>
                    <a:pt x="2479929" y="571411"/>
                  </a:lnTo>
                  <a:lnTo>
                    <a:pt x="2521775" y="567283"/>
                  </a:lnTo>
                  <a:lnTo>
                    <a:pt x="2562555" y="557072"/>
                  </a:lnTo>
                  <a:lnTo>
                    <a:pt x="2601391" y="540981"/>
                  </a:lnTo>
                  <a:lnTo>
                    <a:pt x="2637459" y="519366"/>
                  </a:lnTo>
                  <a:lnTo>
                    <a:pt x="2669959" y="492696"/>
                  </a:lnTo>
                  <a:lnTo>
                    <a:pt x="2698191" y="461543"/>
                  </a:lnTo>
                  <a:lnTo>
                    <a:pt x="2721546" y="426593"/>
                  </a:lnTo>
                  <a:lnTo>
                    <a:pt x="2739529" y="388581"/>
                  </a:lnTo>
                  <a:lnTo>
                    <a:pt x="2745486" y="371462"/>
                  </a:lnTo>
                  <a:lnTo>
                    <a:pt x="4943475" y="371462"/>
                  </a:lnTo>
                  <a:lnTo>
                    <a:pt x="4943475" y="320230"/>
                  </a:lnTo>
                  <a:close/>
                </a:path>
              </a:pathLst>
            </a:custGeom>
            <a:solidFill>
              <a:srgbClr val="A85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3346" y="3952874"/>
              <a:ext cx="202488" cy="231432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020193" y="4535487"/>
            <a:ext cx="4274820" cy="9645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5" dirty="0">
                <a:solidFill>
                  <a:srgbClr val="DAD8E9"/>
                </a:solidFill>
                <a:latin typeface="Tahoma"/>
                <a:cs typeface="Tahoma"/>
              </a:rPr>
              <a:t>Collaborative </a:t>
            </a:r>
            <a:r>
              <a:rPr sz="1650" spc="45" dirty="0">
                <a:solidFill>
                  <a:srgbClr val="DAD8E9"/>
                </a:solidFill>
                <a:latin typeface="Tahoma"/>
                <a:cs typeface="Tahoma"/>
              </a:rPr>
              <a:t>Tool</a:t>
            </a:r>
            <a:r>
              <a:rPr sz="1650" cap="small" spc="45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3300"/>
              </a:lnSpc>
              <a:spcBef>
                <a:spcPts val="570"/>
              </a:spcBef>
            </a:pP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Share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collaborate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on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musical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projects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with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friends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fellow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artists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in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real-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time.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4" grpId="0"/>
      <p:bldP spid="20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124700"/>
          </a:xfrm>
          <a:custGeom>
            <a:avLst/>
            <a:gdLst/>
            <a:ahLst/>
            <a:cxnLst/>
            <a:rect l="l" t="t" r="r" b="b"/>
            <a:pathLst>
              <a:path w="11430000" h="7124700">
                <a:moveTo>
                  <a:pt x="11430000" y="0"/>
                </a:moveTo>
                <a:lnTo>
                  <a:pt x="0" y="0"/>
                </a:lnTo>
                <a:lnTo>
                  <a:pt x="0" y="7124700"/>
                </a:lnTo>
                <a:lnTo>
                  <a:pt x="11430000" y="71247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25" dirty="0"/>
              <a:t>Tran</a:t>
            </a:r>
            <a:r>
              <a:rPr cap="small" spc="125" dirty="0"/>
              <a:t>s</a:t>
            </a:r>
            <a:r>
              <a:rPr spc="125" dirty="0"/>
              <a:t>formative</a:t>
            </a:r>
            <a:r>
              <a:rPr spc="165" dirty="0"/>
              <a:t> </a:t>
            </a:r>
            <a:r>
              <a:rPr spc="195" dirty="0"/>
              <a:t>Benefit</a:t>
            </a:r>
            <a:r>
              <a:rPr cap="small" spc="195" dirty="0"/>
              <a:t>s</a:t>
            </a:r>
            <a:r>
              <a:rPr spc="180" dirty="0"/>
              <a:t> </a:t>
            </a:r>
            <a:r>
              <a:rPr spc="175" dirty="0"/>
              <a:t>for</a:t>
            </a:r>
            <a:r>
              <a:rPr spc="180" dirty="0"/>
              <a:t> </a:t>
            </a:r>
            <a:r>
              <a:rPr spc="105" dirty="0"/>
              <a:t>U</a:t>
            </a:r>
            <a:r>
              <a:rPr cap="small" spc="105" dirty="0"/>
              <a:t>s</a:t>
            </a:r>
            <a:r>
              <a:rPr spc="105" dirty="0"/>
              <a:t>er</a:t>
            </a:r>
            <a:r>
              <a:rPr cap="small" spc="105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2428874"/>
            <a:ext cx="76200" cy="76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325" y="3105149"/>
            <a:ext cx="76200" cy="76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325" y="3790950"/>
            <a:ext cx="76200" cy="76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325" y="4476750"/>
            <a:ext cx="76200" cy="762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58140">
              <a:lnSpc>
                <a:spcPct val="133300"/>
              </a:lnSpc>
              <a:spcBef>
                <a:spcPts val="95"/>
              </a:spcBef>
            </a:pPr>
            <a:r>
              <a:rPr spc="-40" dirty="0"/>
              <a:t>Rhythmic</a:t>
            </a:r>
            <a:r>
              <a:rPr spc="-105" dirty="0"/>
              <a:t> </a:t>
            </a:r>
            <a:r>
              <a:rPr spc="-90" dirty="0"/>
              <a:t>Tune</a:t>
            </a:r>
            <a:r>
              <a:rPr spc="-100" dirty="0"/>
              <a:t> </a:t>
            </a:r>
            <a:r>
              <a:rPr spc="-35" dirty="0"/>
              <a:t>offers</a:t>
            </a:r>
            <a:r>
              <a:rPr spc="-100" dirty="0"/>
              <a:t> </a:t>
            </a:r>
            <a:r>
              <a:rPr spc="-80" dirty="0"/>
              <a:t>a</a:t>
            </a:r>
            <a:r>
              <a:rPr spc="-100" dirty="0"/>
              <a:t> </a:t>
            </a:r>
            <a:r>
              <a:rPr spc="-20" dirty="0"/>
              <a:t>multitude</a:t>
            </a:r>
            <a:r>
              <a:rPr spc="-100" dirty="0"/>
              <a:t> </a:t>
            </a:r>
            <a:r>
              <a:rPr spc="-10" dirty="0"/>
              <a:t>of</a:t>
            </a:r>
            <a:r>
              <a:rPr spc="-100" dirty="0"/>
              <a:t> </a:t>
            </a:r>
            <a:r>
              <a:rPr spc="-45" dirty="0"/>
              <a:t>benefits,</a:t>
            </a:r>
            <a:r>
              <a:rPr spc="-105" dirty="0"/>
              <a:t> </a:t>
            </a:r>
            <a:r>
              <a:rPr spc="-35" dirty="0"/>
              <a:t>enhancing </a:t>
            </a:r>
            <a:r>
              <a:rPr spc="-10" dirty="0"/>
              <a:t>both</a:t>
            </a:r>
            <a:r>
              <a:rPr spc="-100" dirty="0"/>
              <a:t> </a:t>
            </a:r>
            <a:r>
              <a:rPr spc="-55" dirty="0"/>
              <a:t>casual</a:t>
            </a:r>
            <a:r>
              <a:rPr spc="-95" dirty="0"/>
              <a:t> </a:t>
            </a:r>
            <a:r>
              <a:rPr spc="-25" dirty="0"/>
              <a:t>listening</a:t>
            </a:r>
            <a:r>
              <a:rPr spc="-95" dirty="0"/>
              <a:t> </a:t>
            </a:r>
            <a:r>
              <a:rPr spc="-55" dirty="0"/>
              <a:t>and</a:t>
            </a:r>
            <a:r>
              <a:rPr spc="-95" dirty="0"/>
              <a:t> </a:t>
            </a:r>
            <a:r>
              <a:rPr spc="-45" dirty="0"/>
              <a:t>professional</a:t>
            </a:r>
            <a:r>
              <a:rPr spc="-95" dirty="0"/>
              <a:t> </a:t>
            </a:r>
            <a:r>
              <a:rPr spc="-40" dirty="0"/>
              <a:t>music</a:t>
            </a:r>
            <a:r>
              <a:rPr spc="-95" dirty="0"/>
              <a:t> </a:t>
            </a:r>
            <a:r>
              <a:rPr spc="-30" dirty="0"/>
              <a:t>production:</a:t>
            </a:r>
          </a:p>
          <a:p>
            <a:pPr marL="320675" marR="688975">
              <a:lnSpc>
                <a:spcPct val="133300"/>
              </a:lnSpc>
              <a:spcBef>
                <a:spcPts val="1425"/>
              </a:spcBef>
            </a:pPr>
            <a:r>
              <a:rPr spc="-65" dirty="0">
                <a:solidFill>
                  <a:srgbClr val="A85B94"/>
                </a:solidFill>
              </a:rPr>
              <a:t>Enhanced</a:t>
            </a:r>
            <a:r>
              <a:rPr spc="-80" dirty="0">
                <a:solidFill>
                  <a:srgbClr val="A85B94"/>
                </a:solidFill>
              </a:rPr>
              <a:t> </a:t>
            </a:r>
            <a:r>
              <a:rPr spc="-50" dirty="0">
                <a:solidFill>
                  <a:srgbClr val="A85B94"/>
                </a:solidFill>
              </a:rPr>
              <a:t>Creativity:</a:t>
            </a:r>
            <a:r>
              <a:rPr spc="-80" dirty="0">
                <a:solidFill>
                  <a:srgbClr val="A85B94"/>
                </a:solidFill>
              </a:rPr>
              <a:t> </a:t>
            </a:r>
            <a:r>
              <a:rPr spc="-45" dirty="0"/>
              <a:t>Unlock</a:t>
            </a:r>
            <a:r>
              <a:rPr spc="-80" dirty="0"/>
              <a:t> </a:t>
            </a:r>
            <a:r>
              <a:rPr spc="-75" dirty="0"/>
              <a:t>new</a:t>
            </a:r>
            <a:r>
              <a:rPr spc="-80" dirty="0"/>
              <a:t> </a:t>
            </a:r>
            <a:r>
              <a:rPr spc="-25" dirty="0"/>
              <a:t>possibilities</a:t>
            </a:r>
            <a:r>
              <a:rPr spc="-80" dirty="0"/>
              <a:t> </a:t>
            </a:r>
            <a:r>
              <a:rPr spc="-25" dirty="0"/>
              <a:t>for </a:t>
            </a:r>
            <a:r>
              <a:rPr spc="-35" dirty="0"/>
              <a:t>composition</a:t>
            </a:r>
            <a:r>
              <a:rPr spc="-85" dirty="0"/>
              <a:t> </a:t>
            </a:r>
            <a:r>
              <a:rPr spc="-55" dirty="0"/>
              <a:t>and</a:t>
            </a:r>
            <a:r>
              <a:rPr spc="-80" dirty="0"/>
              <a:t> </a:t>
            </a:r>
            <a:r>
              <a:rPr spc="-10" dirty="0"/>
              <a:t>arrangement.</a:t>
            </a:r>
          </a:p>
          <a:p>
            <a:pPr marL="320675" marR="334010">
              <a:lnSpc>
                <a:spcPct val="137500"/>
              </a:lnSpc>
              <a:spcBef>
                <a:spcPts val="450"/>
              </a:spcBef>
            </a:pPr>
            <a:r>
              <a:rPr spc="-20" dirty="0">
                <a:solidFill>
                  <a:srgbClr val="A85B94"/>
                </a:solidFill>
              </a:rPr>
              <a:t>Uninterrupted</a:t>
            </a:r>
            <a:r>
              <a:rPr spc="-90" dirty="0">
                <a:solidFill>
                  <a:srgbClr val="A85B94"/>
                </a:solidFill>
              </a:rPr>
              <a:t> Flow:</a:t>
            </a:r>
            <a:r>
              <a:rPr spc="-85" dirty="0">
                <a:solidFill>
                  <a:srgbClr val="A85B94"/>
                </a:solidFill>
              </a:rPr>
              <a:t> </a:t>
            </a:r>
            <a:r>
              <a:rPr spc="-55" dirty="0"/>
              <a:t>Experience</a:t>
            </a:r>
            <a:r>
              <a:rPr spc="-85" dirty="0"/>
              <a:t> </a:t>
            </a:r>
            <a:r>
              <a:rPr spc="-40" dirty="0"/>
              <a:t>music</a:t>
            </a:r>
            <a:r>
              <a:rPr spc="-85" dirty="0"/>
              <a:t> </a:t>
            </a:r>
            <a:r>
              <a:rPr spc="-20" dirty="0"/>
              <a:t>without</a:t>
            </a:r>
            <a:r>
              <a:rPr spc="-90" dirty="0"/>
              <a:t> </a:t>
            </a:r>
            <a:r>
              <a:rPr spc="-40" dirty="0"/>
              <a:t>lag</a:t>
            </a:r>
            <a:r>
              <a:rPr spc="-85" dirty="0"/>
              <a:t> </a:t>
            </a:r>
            <a:r>
              <a:rPr spc="-25" dirty="0"/>
              <a:t>or </a:t>
            </a:r>
            <a:r>
              <a:rPr spc="-35" dirty="0"/>
              <a:t>connectivity</a:t>
            </a:r>
            <a:r>
              <a:rPr spc="-50" dirty="0"/>
              <a:t> </a:t>
            </a:r>
            <a:r>
              <a:rPr spc="-10" dirty="0"/>
              <a:t>issues.</a:t>
            </a:r>
          </a:p>
          <a:p>
            <a:pPr marL="320675" marR="172085">
              <a:lnSpc>
                <a:spcPct val="137500"/>
              </a:lnSpc>
              <a:spcBef>
                <a:spcPts val="450"/>
              </a:spcBef>
            </a:pPr>
            <a:r>
              <a:rPr spc="-45" dirty="0">
                <a:solidFill>
                  <a:srgbClr val="A85B94"/>
                </a:solidFill>
              </a:rPr>
              <a:t>Personalised</a:t>
            </a:r>
            <a:r>
              <a:rPr spc="-85" dirty="0">
                <a:solidFill>
                  <a:srgbClr val="A85B94"/>
                </a:solidFill>
              </a:rPr>
              <a:t> </a:t>
            </a:r>
            <a:r>
              <a:rPr spc="-70" dirty="0">
                <a:solidFill>
                  <a:srgbClr val="A85B94"/>
                </a:solidFill>
              </a:rPr>
              <a:t>Experience:</a:t>
            </a:r>
            <a:r>
              <a:rPr spc="-85" dirty="0">
                <a:solidFill>
                  <a:srgbClr val="A85B94"/>
                </a:solidFill>
              </a:rPr>
              <a:t> </a:t>
            </a:r>
            <a:r>
              <a:rPr spc="-40" dirty="0"/>
              <a:t>Tailor</a:t>
            </a:r>
            <a:r>
              <a:rPr spc="-80" dirty="0"/>
              <a:t> </a:t>
            </a:r>
            <a:r>
              <a:rPr spc="-45" dirty="0"/>
              <a:t>your</a:t>
            </a:r>
            <a:r>
              <a:rPr spc="-85" dirty="0"/>
              <a:t> </a:t>
            </a:r>
            <a:r>
              <a:rPr spc="-40" dirty="0"/>
              <a:t>musical</a:t>
            </a:r>
            <a:r>
              <a:rPr spc="-90" dirty="0"/>
              <a:t> </a:t>
            </a:r>
            <a:r>
              <a:rPr spc="-55" dirty="0"/>
              <a:t>journey</a:t>
            </a:r>
            <a:r>
              <a:rPr spc="-80" dirty="0"/>
              <a:t> </a:t>
            </a:r>
            <a:r>
              <a:rPr spc="-25" dirty="0"/>
              <a:t>to </a:t>
            </a:r>
            <a:r>
              <a:rPr spc="-45" dirty="0"/>
              <a:t>your</a:t>
            </a:r>
            <a:r>
              <a:rPr spc="-110" dirty="0"/>
              <a:t> </a:t>
            </a:r>
            <a:r>
              <a:rPr spc="-35" dirty="0"/>
              <a:t>unique</a:t>
            </a:r>
            <a:r>
              <a:rPr spc="-110" dirty="0"/>
              <a:t> </a:t>
            </a:r>
            <a:r>
              <a:rPr spc="-10" dirty="0"/>
              <a:t>preferences.</a:t>
            </a:r>
          </a:p>
          <a:p>
            <a:pPr marL="320675" marR="5080">
              <a:lnSpc>
                <a:spcPct val="137500"/>
              </a:lnSpc>
              <a:spcBef>
                <a:spcPts val="450"/>
              </a:spcBef>
            </a:pPr>
            <a:r>
              <a:rPr spc="-40" dirty="0">
                <a:solidFill>
                  <a:srgbClr val="A85B94"/>
                </a:solidFill>
              </a:rPr>
              <a:t>Global</a:t>
            </a:r>
            <a:r>
              <a:rPr spc="-95" dirty="0">
                <a:solidFill>
                  <a:srgbClr val="A85B94"/>
                </a:solidFill>
              </a:rPr>
              <a:t> </a:t>
            </a:r>
            <a:r>
              <a:rPr spc="-55" dirty="0">
                <a:solidFill>
                  <a:srgbClr val="A85B94"/>
                </a:solidFill>
              </a:rPr>
              <a:t>Community:</a:t>
            </a:r>
            <a:r>
              <a:rPr spc="-95" dirty="0">
                <a:solidFill>
                  <a:srgbClr val="A85B94"/>
                </a:solidFill>
              </a:rPr>
              <a:t> </a:t>
            </a:r>
            <a:r>
              <a:rPr spc="-40" dirty="0"/>
              <a:t>Connect</a:t>
            </a:r>
            <a:r>
              <a:rPr spc="-95" dirty="0"/>
              <a:t> </a:t>
            </a:r>
            <a:r>
              <a:rPr spc="-20" dirty="0"/>
              <a:t>with</a:t>
            </a:r>
            <a:r>
              <a:rPr spc="-95" dirty="0"/>
              <a:t> </a:t>
            </a:r>
            <a:r>
              <a:rPr spc="-80" dirty="0"/>
              <a:t>a</a:t>
            </a:r>
            <a:r>
              <a:rPr spc="-90" dirty="0"/>
              <a:t> </a:t>
            </a:r>
            <a:r>
              <a:rPr spc="-50" dirty="0"/>
              <a:t>diverse</a:t>
            </a:r>
            <a:r>
              <a:rPr spc="-95" dirty="0"/>
              <a:t> </a:t>
            </a:r>
            <a:r>
              <a:rPr spc="-35" dirty="0"/>
              <a:t>community</a:t>
            </a:r>
            <a:r>
              <a:rPr spc="-95" dirty="0"/>
              <a:t> </a:t>
            </a:r>
            <a:r>
              <a:rPr spc="-25" dirty="0"/>
              <a:t>of </a:t>
            </a:r>
            <a:r>
              <a:rPr spc="-40" dirty="0"/>
              <a:t>music</a:t>
            </a:r>
            <a:r>
              <a:rPr spc="-110" dirty="0"/>
              <a:t> </a:t>
            </a:r>
            <a:r>
              <a:rPr spc="-50" dirty="0"/>
              <a:t>lovers</a:t>
            </a:r>
            <a:r>
              <a:rPr spc="-105" dirty="0"/>
              <a:t> </a:t>
            </a:r>
            <a:r>
              <a:rPr spc="-55" dirty="0"/>
              <a:t>and</a:t>
            </a:r>
            <a:r>
              <a:rPr spc="-105" dirty="0"/>
              <a:t> </a:t>
            </a:r>
            <a:r>
              <a:rPr spc="-10" dirty="0"/>
              <a:t>creators.</a:t>
            </a: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62650" y="1571624"/>
            <a:ext cx="4800600" cy="48101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277100"/>
          </a:xfrm>
          <a:custGeom>
            <a:avLst/>
            <a:gdLst/>
            <a:ahLst/>
            <a:cxnLst/>
            <a:rect l="l" t="t" r="r" b="b"/>
            <a:pathLst>
              <a:path w="11430000" h="7277100">
                <a:moveTo>
                  <a:pt x="11430000" y="0"/>
                </a:moveTo>
                <a:lnTo>
                  <a:pt x="0" y="0"/>
                </a:lnTo>
                <a:lnTo>
                  <a:pt x="0" y="7277100"/>
                </a:lnTo>
                <a:lnTo>
                  <a:pt x="11430000" y="72771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00" dirty="0"/>
              <a:t>De</a:t>
            </a:r>
            <a:r>
              <a:rPr cap="small" spc="200" dirty="0"/>
              <a:t>s</a:t>
            </a:r>
            <a:r>
              <a:rPr spc="200" dirty="0"/>
              <a:t>ign</a:t>
            </a:r>
            <a:r>
              <a:rPr spc="180" dirty="0"/>
              <a:t> </a:t>
            </a:r>
            <a:r>
              <a:rPr spc="254" dirty="0"/>
              <a:t>and</a:t>
            </a:r>
            <a:r>
              <a:rPr spc="180" dirty="0"/>
              <a:t> </a:t>
            </a:r>
            <a:r>
              <a:rPr spc="170" dirty="0"/>
              <a:t>U</a:t>
            </a:r>
            <a:r>
              <a:rPr cap="small" spc="170" dirty="0"/>
              <a:t>s</a:t>
            </a:r>
            <a:r>
              <a:rPr spc="170" dirty="0"/>
              <a:t>er</a:t>
            </a:r>
            <a:r>
              <a:rPr spc="180" dirty="0"/>
              <a:t> </a:t>
            </a:r>
            <a:r>
              <a:rPr spc="229" dirty="0"/>
              <a:t>Experience</a:t>
            </a:r>
            <a:r>
              <a:rPr spc="180" dirty="0"/>
              <a:t> </a:t>
            </a:r>
            <a:r>
              <a:rPr spc="185" dirty="0"/>
              <a:t>Philo</a:t>
            </a:r>
            <a:r>
              <a:rPr cap="small" spc="185" dirty="0"/>
              <a:t>s</a:t>
            </a:r>
            <a:r>
              <a:rPr spc="185" dirty="0"/>
              <a:t>ophy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565717" y="1451292"/>
            <a:ext cx="1259840" cy="1090295"/>
            <a:chOff x="2565717" y="1451292"/>
            <a:chExt cx="1259840" cy="1090295"/>
          </a:xfrm>
        </p:grpSpPr>
        <p:sp>
          <p:nvSpPr>
            <p:cNvPr id="5" name="object 5"/>
            <p:cNvSpPr/>
            <p:nvPr/>
          </p:nvSpPr>
          <p:spPr>
            <a:xfrm>
              <a:off x="2571750" y="1457324"/>
              <a:ext cx="1247775" cy="1078230"/>
            </a:xfrm>
            <a:custGeom>
              <a:avLst/>
              <a:gdLst/>
              <a:ahLst/>
              <a:cxnLst/>
              <a:rect l="l" t="t" r="r" b="b"/>
              <a:pathLst>
                <a:path w="1247775" h="1078230">
                  <a:moveTo>
                    <a:pt x="623658" y="0"/>
                  </a:moveTo>
                  <a:lnTo>
                    <a:pt x="0" y="1077810"/>
                  </a:lnTo>
                  <a:lnTo>
                    <a:pt x="1247330" y="1077810"/>
                  </a:lnTo>
                  <a:lnTo>
                    <a:pt x="623658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71750" y="1457324"/>
              <a:ext cx="1247775" cy="1078230"/>
            </a:xfrm>
            <a:custGeom>
              <a:avLst/>
              <a:gdLst/>
              <a:ahLst/>
              <a:cxnLst/>
              <a:rect l="l" t="t" r="r" b="b"/>
              <a:pathLst>
                <a:path w="1247775" h="1078230">
                  <a:moveTo>
                    <a:pt x="623658" y="0"/>
                  </a:moveTo>
                  <a:lnTo>
                    <a:pt x="1247330" y="1077810"/>
                  </a:lnTo>
                  <a:lnTo>
                    <a:pt x="0" y="1077810"/>
                  </a:lnTo>
                  <a:lnTo>
                    <a:pt x="623658" y="0"/>
                  </a:lnTo>
                  <a:close/>
                </a:path>
              </a:pathLst>
            </a:custGeom>
            <a:ln w="1205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31439" y="1925923"/>
            <a:ext cx="12700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-409" dirty="0">
                <a:solidFill>
                  <a:srgbClr val="DAD8E9"/>
                </a:solidFill>
                <a:latin typeface="Tahoma"/>
                <a:cs typeface="Tahoma"/>
              </a:rPr>
              <a:t>1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8810" y="1630362"/>
            <a:ext cx="101917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75" dirty="0">
                <a:solidFill>
                  <a:srgbClr val="DAD8E9"/>
                </a:solidFill>
                <a:latin typeface="Tahoma"/>
                <a:cs typeface="Tahoma"/>
              </a:rPr>
              <a:t>Simplicity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98810" y="2032793"/>
            <a:ext cx="261937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Clean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uncluttered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interfaces.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37067" y="2540799"/>
            <a:ext cx="8769350" cy="1124585"/>
            <a:chOff x="1937067" y="2540799"/>
            <a:chExt cx="8769350" cy="1124585"/>
          </a:xfrm>
        </p:grpSpPr>
        <p:sp>
          <p:nvSpPr>
            <p:cNvPr id="11" name="object 11"/>
            <p:cNvSpPr/>
            <p:nvPr/>
          </p:nvSpPr>
          <p:spPr>
            <a:xfrm>
              <a:off x="3867150" y="2540799"/>
              <a:ext cx="6838950" cy="14604"/>
            </a:xfrm>
            <a:custGeom>
              <a:avLst/>
              <a:gdLst/>
              <a:ahLst/>
              <a:cxnLst/>
              <a:rect l="l" t="t" r="r" b="b"/>
              <a:pathLst>
                <a:path w="6838950" h="14605">
                  <a:moveTo>
                    <a:pt x="6828612" y="0"/>
                  </a:moveTo>
                  <a:lnTo>
                    <a:pt x="10337" y="0"/>
                  </a:lnTo>
                  <a:lnTo>
                    <a:pt x="6972" y="685"/>
                  </a:lnTo>
                  <a:lnTo>
                    <a:pt x="1397" y="3479"/>
                  </a:lnTo>
                  <a:lnTo>
                    <a:pt x="0" y="5168"/>
                  </a:lnTo>
                  <a:lnTo>
                    <a:pt x="0" y="7137"/>
                  </a:lnTo>
                  <a:lnTo>
                    <a:pt x="0" y="9105"/>
                  </a:lnTo>
                  <a:lnTo>
                    <a:pt x="1397" y="10795"/>
                  </a:lnTo>
                  <a:lnTo>
                    <a:pt x="6972" y="13576"/>
                  </a:lnTo>
                  <a:lnTo>
                    <a:pt x="10337" y="14287"/>
                  </a:lnTo>
                  <a:lnTo>
                    <a:pt x="6828612" y="14287"/>
                  </a:lnTo>
                  <a:lnTo>
                    <a:pt x="6831977" y="13576"/>
                  </a:lnTo>
                  <a:lnTo>
                    <a:pt x="6837553" y="10795"/>
                  </a:lnTo>
                  <a:lnTo>
                    <a:pt x="6838950" y="9105"/>
                  </a:lnTo>
                  <a:lnTo>
                    <a:pt x="6838950" y="5168"/>
                  </a:lnTo>
                  <a:lnTo>
                    <a:pt x="6837553" y="3479"/>
                  </a:lnTo>
                  <a:lnTo>
                    <a:pt x="6831977" y="685"/>
                  </a:lnTo>
                  <a:lnTo>
                    <a:pt x="6828612" y="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43100" y="2581274"/>
              <a:ext cx="2494915" cy="1078230"/>
            </a:xfrm>
            <a:custGeom>
              <a:avLst/>
              <a:gdLst/>
              <a:ahLst/>
              <a:cxnLst/>
              <a:rect l="l" t="t" r="r" b="b"/>
              <a:pathLst>
                <a:path w="2494915" h="1078229">
                  <a:moveTo>
                    <a:pt x="1877288" y="0"/>
                  </a:moveTo>
                  <a:lnTo>
                    <a:pt x="617359" y="0"/>
                  </a:lnTo>
                  <a:lnTo>
                    <a:pt x="0" y="1077810"/>
                  </a:lnTo>
                  <a:lnTo>
                    <a:pt x="2494661" y="1077810"/>
                  </a:lnTo>
                  <a:lnTo>
                    <a:pt x="1877288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43100" y="2581274"/>
              <a:ext cx="2494915" cy="1078230"/>
            </a:xfrm>
            <a:custGeom>
              <a:avLst/>
              <a:gdLst/>
              <a:ahLst/>
              <a:cxnLst/>
              <a:rect l="l" t="t" r="r" b="b"/>
              <a:pathLst>
                <a:path w="2494915" h="1078229">
                  <a:moveTo>
                    <a:pt x="617359" y="0"/>
                  </a:moveTo>
                  <a:lnTo>
                    <a:pt x="1877288" y="0"/>
                  </a:lnTo>
                  <a:lnTo>
                    <a:pt x="2494661" y="1077810"/>
                  </a:lnTo>
                  <a:lnTo>
                    <a:pt x="0" y="1077810"/>
                  </a:lnTo>
                  <a:lnTo>
                    <a:pt x="617359" y="0"/>
                  </a:lnTo>
                  <a:close/>
                </a:path>
              </a:pathLst>
            </a:custGeom>
            <a:ln w="1205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02724" y="2926048"/>
            <a:ext cx="18415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40" dirty="0">
                <a:solidFill>
                  <a:srgbClr val="DAD8E9"/>
                </a:solidFill>
                <a:latin typeface="Tahoma"/>
                <a:cs typeface="Tahoma"/>
              </a:rPr>
              <a:t>2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22406" y="2754312"/>
            <a:ext cx="13176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0" dirty="0">
                <a:solidFill>
                  <a:srgbClr val="DAD8E9"/>
                </a:solidFill>
                <a:latin typeface="Tahoma"/>
                <a:cs typeface="Tahoma"/>
              </a:rPr>
              <a:t>Acce</a:t>
            </a:r>
            <a:r>
              <a:rPr sz="1650" cap="small" spc="100" dirty="0">
                <a:solidFill>
                  <a:srgbClr val="DAD8E9"/>
                </a:solidFill>
                <a:latin typeface="Tahoma"/>
                <a:cs typeface="Tahoma"/>
              </a:rPr>
              <a:t>ss</a:t>
            </a:r>
            <a:r>
              <a:rPr sz="1650" spc="100" dirty="0">
                <a:solidFill>
                  <a:srgbClr val="DAD8E9"/>
                </a:solidFill>
                <a:latin typeface="Tahoma"/>
                <a:cs typeface="Tahoma"/>
              </a:rPr>
              <a:t>ibility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22406" y="3156743"/>
            <a:ext cx="276098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Designed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for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users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of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all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skill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levels.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17942" y="3674274"/>
            <a:ext cx="9388475" cy="1115060"/>
            <a:chOff x="1317942" y="3674274"/>
            <a:chExt cx="9388475" cy="1115060"/>
          </a:xfrm>
        </p:grpSpPr>
        <p:sp>
          <p:nvSpPr>
            <p:cNvPr id="18" name="object 18"/>
            <p:cNvSpPr/>
            <p:nvPr/>
          </p:nvSpPr>
          <p:spPr>
            <a:xfrm>
              <a:off x="4486275" y="3674274"/>
              <a:ext cx="6219825" cy="14604"/>
            </a:xfrm>
            <a:custGeom>
              <a:avLst/>
              <a:gdLst/>
              <a:ahLst/>
              <a:cxnLst/>
              <a:rect l="l" t="t" r="r" b="b"/>
              <a:pathLst>
                <a:path w="6219825" h="14604">
                  <a:moveTo>
                    <a:pt x="6209487" y="0"/>
                  </a:moveTo>
                  <a:lnTo>
                    <a:pt x="10337" y="0"/>
                  </a:lnTo>
                  <a:lnTo>
                    <a:pt x="6972" y="685"/>
                  </a:lnTo>
                  <a:lnTo>
                    <a:pt x="1397" y="3479"/>
                  </a:lnTo>
                  <a:lnTo>
                    <a:pt x="0" y="5168"/>
                  </a:lnTo>
                  <a:lnTo>
                    <a:pt x="0" y="7137"/>
                  </a:lnTo>
                  <a:lnTo>
                    <a:pt x="0" y="9105"/>
                  </a:lnTo>
                  <a:lnTo>
                    <a:pt x="1397" y="10795"/>
                  </a:lnTo>
                  <a:lnTo>
                    <a:pt x="6972" y="13576"/>
                  </a:lnTo>
                  <a:lnTo>
                    <a:pt x="10337" y="14287"/>
                  </a:lnTo>
                  <a:lnTo>
                    <a:pt x="6209487" y="14287"/>
                  </a:lnTo>
                  <a:lnTo>
                    <a:pt x="6212852" y="13576"/>
                  </a:lnTo>
                  <a:lnTo>
                    <a:pt x="6218428" y="10795"/>
                  </a:lnTo>
                  <a:lnTo>
                    <a:pt x="6219825" y="9105"/>
                  </a:lnTo>
                  <a:lnTo>
                    <a:pt x="6219825" y="5168"/>
                  </a:lnTo>
                  <a:lnTo>
                    <a:pt x="6218428" y="3479"/>
                  </a:lnTo>
                  <a:lnTo>
                    <a:pt x="6212852" y="685"/>
                  </a:lnTo>
                  <a:lnTo>
                    <a:pt x="6209487" y="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23975" y="3705224"/>
              <a:ext cx="3742690" cy="1078230"/>
            </a:xfrm>
            <a:custGeom>
              <a:avLst/>
              <a:gdLst/>
              <a:ahLst/>
              <a:cxnLst/>
              <a:rect l="l" t="t" r="r" b="b"/>
              <a:pathLst>
                <a:path w="3742690" h="1078229">
                  <a:moveTo>
                    <a:pt x="3131045" y="0"/>
                  </a:moveTo>
                  <a:lnTo>
                    <a:pt x="611085" y="0"/>
                  </a:lnTo>
                  <a:lnTo>
                    <a:pt x="0" y="1077810"/>
                  </a:lnTo>
                  <a:lnTo>
                    <a:pt x="3742131" y="1077810"/>
                  </a:lnTo>
                  <a:lnTo>
                    <a:pt x="3131045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323975" y="3705224"/>
              <a:ext cx="3742690" cy="1078230"/>
            </a:xfrm>
            <a:custGeom>
              <a:avLst/>
              <a:gdLst/>
              <a:ahLst/>
              <a:cxnLst/>
              <a:rect l="l" t="t" r="r" b="b"/>
              <a:pathLst>
                <a:path w="3742690" h="1078229">
                  <a:moveTo>
                    <a:pt x="611085" y="0"/>
                  </a:moveTo>
                  <a:lnTo>
                    <a:pt x="3131045" y="0"/>
                  </a:lnTo>
                  <a:lnTo>
                    <a:pt x="3742131" y="1077810"/>
                  </a:lnTo>
                  <a:lnTo>
                    <a:pt x="0" y="1077810"/>
                  </a:lnTo>
                  <a:lnTo>
                    <a:pt x="611085" y="0"/>
                  </a:lnTo>
                  <a:close/>
                </a:path>
              </a:pathLst>
            </a:custGeom>
            <a:ln w="1205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103308" y="4049998"/>
            <a:ext cx="18288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30" dirty="0">
                <a:solidFill>
                  <a:srgbClr val="DAD8E9"/>
                </a:solidFill>
                <a:latin typeface="Tahoma"/>
                <a:cs typeface="Tahoma"/>
              </a:rPr>
              <a:t>3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46141" y="3878262"/>
            <a:ext cx="16783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5" dirty="0">
                <a:solidFill>
                  <a:srgbClr val="DAD8E9"/>
                </a:solidFill>
                <a:latin typeface="Tahoma"/>
                <a:cs typeface="Tahoma"/>
              </a:rPr>
              <a:t>Re</a:t>
            </a:r>
            <a:r>
              <a:rPr sz="1650" cap="small" spc="85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r>
              <a:rPr sz="1650" spc="85" dirty="0">
                <a:solidFill>
                  <a:srgbClr val="DAD8E9"/>
                </a:solidFill>
                <a:latin typeface="Tahoma"/>
                <a:cs typeface="Tahoma"/>
              </a:rPr>
              <a:t>pon</a:t>
            </a:r>
            <a:r>
              <a:rPr sz="1650" cap="small" spc="85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r>
              <a:rPr sz="1650" spc="85" dirty="0">
                <a:solidFill>
                  <a:srgbClr val="DAD8E9"/>
                </a:solidFill>
                <a:latin typeface="Tahoma"/>
                <a:cs typeface="Tahoma"/>
              </a:rPr>
              <a:t>ivene</a:t>
            </a:r>
            <a:r>
              <a:rPr sz="1650" cap="small" spc="85" dirty="0">
                <a:solidFill>
                  <a:srgbClr val="DAD8E9"/>
                </a:solidFill>
                <a:latin typeface="Tahoma"/>
                <a:cs typeface="Tahoma"/>
              </a:rPr>
              <a:t>ss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46141" y="4290218"/>
            <a:ext cx="275145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Fluid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adaptable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across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devices.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8822" y="4798224"/>
            <a:ext cx="10007600" cy="1115060"/>
            <a:chOff x="698822" y="4798224"/>
            <a:chExt cx="10007600" cy="1115060"/>
          </a:xfrm>
        </p:grpSpPr>
        <p:sp>
          <p:nvSpPr>
            <p:cNvPr id="25" name="object 25"/>
            <p:cNvSpPr/>
            <p:nvPr/>
          </p:nvSpPr>
          <p:spPr>
            <a:xfrm>
              <a:off x="5114925" y="4798224"/>
              <a:ext cx="5591175" cy="14604"/>
            </a:xfrm>
            <a:custGeom>
              <a:avLst/>
              <a:gdLst/>
              <a:ahLst/>
              <a:cxnLst/>
              <a:rect l="l" t="t" r="r" b="b"/>
              <a:pathLst>
                <a:path w="5591175" h="14604">
                  <a:moveTo>
                    <a:pt x="5580837" y="0"/>
                  </a:moveTo>
                  <a:lnTo>
                    <a:pt x="10337" y="0"/>
                  </a:lnTo>
                  <a:lnTo>
                    <a:pt x="6972" y="685"/>
                  </a:lnTo>
                  <a:lnTo>
                    <a:pt x="1397" y="3479"/>
                  </a:lnTo>
                  <a:lnTo>
                    <a:pt x="0" y="5168"/>
                  </a:lnTo>
                  <a:lnTo>
                    <a:pt x="0" y="7137"/>
                  </a:lnTo>
                  <a:lnTo>
                    <a:pt x="0" y="9105"/>
                  </a:lnTo>
                  <a:lnTo>
                    <a:pt x="1397" y="10795"/>
                  </a:lnTo>
                  <a:lnTo>
                    <a:pt x="6972" y="13576"/>
                  </a:lnTo>
                  <a:lnTo>
                    <a:pt x="10337" y="14287"/>
                  </a:lnTo>
                  <a:lnTo>
                    <a:pt x="5580837" y="14287"/>
                  </a:lnTo>
                  <a:lnTo>
                    <a:pt x="5584202" y="13576"/>
                  </a:lnTo>
                  <a:lnTo>
                    <a:pt x="5589778" y="10795"/>
                  </a:lnTo>
                  <a:lnTo>
                    <a:pt x="5591175" y="9105"/>
                  </a:lnTo>
                  <a:lnTo>
                    <a:pt x="5591175" y="5168"/>
                  </a:lnTo>
                  <a:lnTo>
                    <a:pt x="5589778" y="3479"/>
                  </a:lnTo>
                  <a:lnTo>
                    <a:pt x="5584202" y="685"/>
                  </a:lnTo>
                  <a:lnTo>
                    <a:pt x="5580837" y="0"/>
                  </a:lnTo>
                  <a:close/>
                </a:path>
              </a:pathLst>
            </a:custGeom>
            <a:solidFill>
              <a:srgbClr val="6D44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4850" y="4829174"/>
              <a:ext cx="4989830" cy="1078230"/>
            </a:xfrm>
            <a:custGeom>
              <a:avLst/>
              <a:gdLst/>
              <a:ahLst/>
              <a:cxnLst/>
              <a:rect l="l" t="t" r="r" b="b"/>
              <a:pathLst>
                <a:path w="4989830" h="1078229">
                  <a:moveTo>
                    <a:pt x="4384675" y="0"/>
                  </a:moveTo>
                  <a:lnTo>
                    <a:pt x="604786" y="0"/>
                  </a:lnTo>
                  <a:lnTo>
                    <a:pt x="0" y="1077810"/>
                  </a:lnTo>
                  <a:lnTo>
                    <a:pt x="4989461" y="1077810"/>
                  </a:lnTo>
                  <a:lnTo>
                    <a:pt x="4384675" y="0"/>
                  </a:lnTo>
                  <a:close/>
                </a:path>
              </a:pathLst>
            </a:custGeom>
            <a:solidFill>
              <a:srgbClr val="532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04850" y="4829174"/>
              <a:ext cx="4989830" cy="1078230"/>
            </a:xfrm>
            <a:custGeom>
              <a:avLst/>
              <a:gdLst/>
              <a:ahLst/>
              <a:cxnLst/>
              <a:rect l="l" t="t" r="r" b="b"/>
              <a:pathLst>
                <a:path w="4989830" h="1078229">
                  <a:moveTo>
                    <a:pt x="604786" y="0"/>
                  </a:moveTo>
                  <a:lnTo>
                    <a:pt x="4384675" y="0"/>
                  </a:lnTo>
                  <a:lnTo>
                    <a:pt x="4989461" y="1077810"/>
                  </a:lnTo>
                  <a:lnTo>
                    <a:pt x="0" y="1077810"/>
                  </a:lnTo>
                  <a:lnTo>
                    <a:pt x="604786" y="0"/>
                  </a:lnTo>
                  <a:close/>
                </a:path>
              </a:pathLst>
            </a:custGeom>
            <a:ln w="12055">
              <a:solidFill>
                <a:srgbClr val="6D446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99600" y="5173948"/>
            <a:ext cx="19113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spc="95" dirty="0">
                <a:solidFill>
                  <a:srgbClr val="DAD8E9"/>
                </a:solidFill>
                <a:latin typeface="Tahoma"/>
                <a:cs typeface="Tahoma"/>
              </a:rPr>
              <a:t>4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9889" y="5011737"/>
            <a:ext cx="110426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DAD8E9"/>
                </a:solidFill>
                <a:latin typeface="Tahoma"/>
                <a:cs typeface="Tahoma"/>
              </a:rPr>
              <a:t>Innovation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869889" y="5414168"/>
            <a:ext cx="323723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Continuously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evolving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with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75" dirty="0">
                <a:solidFill>
                  <a:srgbClr val="DAD8E9"/>
                </a:solidFill>
                <a:latin typeface="Tahoma"/>
                <a:cs typeface="Tahoma"/>
              </a:rPr>
              <a:t>new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features.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2393" y="6045675"/>
            <a:ext cx="9888855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95"/>
              </a:spcBef>
            </a:pP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Our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design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ethos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is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rooted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in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creating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75" dirty="0">
                <a:solidFill>
                  <a:srgbClr val="DAD8E9"/>
                </a:solidFill>
                <a:latin typeface="Tahoma"/>
                <a:cs typeface="Tahoma"/>
              </a:rPr>
              <a:t>seamless,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ahoma"/>
                <a:cs typeface="Tahoma"/>
              </a:rPr>
              <a:t>enjoyable,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powerful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user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experience.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We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believe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that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technology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should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serve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creativity,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not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hinder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it.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7" grpId="0"/>
      <p:bldP spid="8" grpId="0"/>
      <p:bldP spid="9" grpId="0"/>
      <p:bldP spid="14" grpId="0"/>
      <p:bldP spid="15" grpId="0"/>
      <p:bldP spid="16" grpId="0"/>
      <p:bldP spid="21" grpId="0"/>
      <p:bldP spid="22" grpId="0"/>
      <p:bldP spid="23" grpId="0"/>
      <p:bldP spid="28" grpId="0"/>
      <p:bldP spid="29" grpId="0"/>
      <p:bldP spid="30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648450"/>
          </a:xfrm>
          <a:custGeom>
            <a:avLst/>
            <a:gdLst/>
            <a:ahLst/>
            <a:cxnLst/>
            <a:rect l="l" t="t" r="r" b="b"/>
            <a:pathLst>
              <a:path w="11430000" h="6648450">
                <a:moveTo>
                  <a:pt x="11430000" y="0"/>
                </a:moveTo>
                <a:lnTo>
                  <a:pt x="0" y="0"/>
                </a:lnTo>
                <a:lnTo>
                  <a:pt x="0" y="6648450"/>
                </a:lnTo>
                <a:lnTo>
                  <a:pt x="11430000" y="66484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10" dirty="0"/>
              <a:t>Who</a:t>
            </a:r>
            <a:r>
              <a:rPr spc="175" dirty="0"/>
              <a:t> </a:t>
            </a:r>
            <a:r>
              <a:rPr spc="150" dirty="0"/>
              <a:t>i</a:t>
            </a:r>
            <a:r>
              <a:rPr cap="small" spc="150" dirty="0"/>
              <a:t>s</a:t>
            </a:r>
            <a:r>
              <a:rPr spc="175" dirty="0"/>
              <a:t> </a:t>
            </a:r>
            <a:r>
              <a:rPr spc="165" dirty="0"/>
              <a:t>Rhythmic</a:t>
            </a:r>
            <a:r>
              <a:rPr spc="175" dirty="0"/>
              <a:t> </a:t>
            </a:r>
            <a:r>
              <a:rPr spc="85" dirty="0"/>
              <a:t>Tune</a:t>
            </a:r>
            <a:r>
              <a:rPr spc="175" dirty="0"/>
              <a:t> </a:t>
            </a:r>
            <a:r>
              <a:rPr spc="60" dirty="0"/>
              <a:t>For?</a:t>
            </a:r>
          </a:p>
        </p:txBody>
      </p:sp>
      <p:sp>
        <p:nvSpPr>
          <p:cNvPr id="4" name="object 4"/>
          <p:cNvSpPr/>
          <p:nvPr/>
        </p:nvSpPr>
        <p:spPr>
          <a:xfrm>
            <a:off x="676275" y="1496974"/>
            <a:ext cx="482600" cy="384810"/>
          </a:xfrm>
          <a:custGeom>
            <a:avLst/>
            <a:gdLst/>
            <a:ahLst/>
            <a:cxnLst/>
            <a:rect l="l" t="t" r="r" b="b"/>
            <a:pathLst>
              <a:path w="482600" h="384810">
                <a:moveTo>
                  <a:pt x="203205" y="228600"/>
                </a:moveTo>
                <a:lnTo>
                  <a:pt x="134336" y="228600"/>
                </a:lnTo>
                <a:lnTo>
                  <a:pt x="91869" y="234950"/>
                </a:lnTo>
                <a:lnTo>
                  <a:pt x="54991" y="255270"/>
                </a:lnTo>
                <a:lnTo>
                  <a:pt x="25914" y="283210"/>
                </a:lnTo>
                <a:lnTo>
                  <a:pt x="6846" y="320040"/>
                </a:lnTo>
                <a:lnTo>
                  <a:pt x="0" y="363220"/>
                </a:lnTo>
                <a:lnTo>
                  <a:pt x="1758" y="372110"/>
                </a:lnTo>
                <a:lnTo>
                  <a:pt x="6555" y="378460"/>
                </a:lnTo>
                <a:lnTo>
                  <a:pt x="13668" y="383540"/>
                </a:lnTo>
                <a:lnTo>
                  <a:pt x="22378" y="384810"/>
                </a:lnTo>
                <a:lnTo>
                  <a:pt x="230177" y="384810"/>
                </a:lnTo>
                <a:lnTo>
                  <a:pt x="226035" y="379730"/>
                </a:lnTo>
                <a:lnTo>
                  <a:pt x="222585" y="374650"/>
                </a:lnTo>
                <a:lnTo>
                  <a:pt x="219899" y="368300"/>
                </a:lnTo>
                <a:lnTo>
                  <a:pt x="218047" y="361950"/>
                </a:lnTo>
                <a:lnTo>
                  <a:pt x="24109" y="361950"/>
                </a:lnTo>
                <a:lnTo>
                  <a:pt x="33268" y="318770"/>
                </a:lnTo>
                <a:lnTo>
                  <a:pt x="56986" y="284480"/>
                </a:lnTo>
                <a:lnTo>
                  <a:pt x="91822" y="261620"/>
                </a:lnTo>
                <a:lnTo>
                  <a:pt x="134336" y="252730"/>
                </a:lnTo>
                <a:lnTo>
                  <a:pt x="279122" y="252730"/>
                </a:lnTo>
                <a:lnTo>
                  <a:pt x="270621" y="246380"/>
                </a:lnTo>
                <a:lnTo>
                  <a:pt x="249794" y="237490"/>
                </a:lnTo>
                <a:lnTo>
                  <a:pt x="227202" y="231140"/>
                </a:lnTo>
                <a:lnTo>
                  <a:pt x="203205" y="228600"/>
                </a:lnTo>
                <a:close/>
              </a:path>
              <a:path w="482600" h="384810">
                <a:moveTo>
                  <a:pt x="298137" y="313690"/>
                </a:moveTo>
                <a:lnTo>
                  <a:pt x="289322" y="313690"/>
                </a:lnTo>
                <a:lnTo>
                  <a:pt x="270567" y="316230"/>
                </a:lnTo>
                <a:lnTo>
                  <a:pt x="255238" y="323850"/>
                </a:lnTo>
                <a:lnTo>
                  <a:pt x="244896" y="335280"/>
                </a:lnTo>
                <a:lnTo>
                  <a:pt x="241101" y="349250"/>
                </a:lnTo>
                <a:lnTo>
                  <a:pt x="244896" y="363220"/>
                </a:lnTo>
                <a:lnTo>
                  <a:pt x="255238" y="374650"/>
                </a:lnTo>
                <a:lnTo>
                  <a:pt x="270567" y="382270"/>
                </a:lnTo>
                <a:lnTo>
                  <a:pt x="289322" y="384810"/>
                </a:lnTo>
                <a:lnTo>
                  <a:pt x="308076" y="382270"/>
                </a:lnTo>
                <a:lnTo>
                  <a:pt x="323405" y="374650"/>
                </a:lnTo>
                <a:lnTo>
                  <a:pt x="333747" y="363220"/>
                </a:lnTo>
                <a:lnTo>
                  <a:pt x="334092" y="361950"/>
                </a:lnTo>
                <a:lnTo>
                  <a:pt x="280654" y="361950"/>
                </a:lnTo>
                <a:lnTo>
                  <a:pt x="273799" y="358140"/>
                </a:lnTo>
                <a:lnTo>
                  <a:pt x="265513" y="353060"/>
                </a:lnTo>
                <a:lnTo>
                  <a:pt x="265211" y="350520"/>
                </a:lnTo>
                <a:lnTo>
                  <a:pt x="265211" y="347980"/>
                </a:lnTo>
                <a:lnTo>
                  <a:pt x="265513" y="346710"/>
                </a:lnTo>
                <a:lnTo>
                  <a:pt x="273878" y="340360"/>
                </a:lnTo>
                <a:lnTo>
                  <a:pt x="280654" y="337820"/>
                </a:lnTo>
                <a:lnTo>
                  <a:pt x="337541" y="337820"/>
                </a:lnTo>
                <a:lnTo>
                  <a:pt x="337541" y="317500"/>
                </a:lnTo>
                <a:lnTo>
                  <a:pt x="313432" y="317500"/>
                </a:lnTo>
                <a:lnTo>
                  <a:pt x="306348" y="314960"/>
                </a:lnTo>
                <a:lnTo>
                  <a:pt x="298137" y="313690"/>
                </a:lnTo>
                <a:close/>
              </a:path>
              <a:path w="482600" h="384810">
                <a:moveTo>
                  <a:pt x="337541" y="337820"/>
                </a:moveTo>
                <a:lnTo>
                  <a:pt x="297988" y="337820"/>
                </a:lnTo>
                <a:lnTo>
                  <a:pt x="304844" y="340360"/>
                </a:lnTo>
                <a:lnTo>
                  <a:pt x="313129" y="346710"/>
                </a:lnTo>
                <a:lnTo>
                  <a:pt x="313432" y="347980"/>
                </a:lnTo>
                <a:lnTo>
                  <a:pt x="313432" y="350520"/>
                </a:lnTo>
                <a:lnTo>
                  <a:pt x="313129" y="353060"/>
                </a:lnTo>
                <a:lnTo>
                  <a:pt x="308987" y="355600"/>
                </a:lnTo>
                <a:lnTo>
                  <a:pt x="304765" y="358140"/>
                </a:lnTo>
                <a:lnTo>
                  <a:pt x="297988" y="361950"/>
                </a:lnTo>
                <a:lnTo>
                  <a:pt x="334092" y="361950"/>
                </a:lnTo>
                <a:lnTo>
                  <a:pt x="337541" y="349250"/>
                </a:lnTo>
                <a:lnTo>
                  <a:pt x="337541" y="337820"/>
                </a:lnTo>
                <a:close/>
              </a:path>
              <a:path w="482600" h="384810">
                <a:moveTo>
                  <a:pt x="442798" y="265430"/>
                </a:moveTo>
                <a:lnTo>
                  <a:pt x="433983" y="265430"/>
                </a:lnTo>
                <a:lnTo>
                  <a:pt x="415228" y="267970"/>
                </a:lnTo>
                <a:lnTo>
                  <a:pt x="399899" y="275590"/>
                </a:lnTo>
                <a:lnTo>
                  <a:pt x="389556" y="287020"/>
                </a:lnTo>
                <a:lnTo>
                  <a:pt x="385762" y="300990"/>
                </a:lnTo>
                <a:lnTo>
                  <a:pt x="389556" y="314960"/>
                </a:lnTo>
                <a:lnTo>
                  <a:pt x="399899" y="326390"/>
                </a:lnTo>
                <a:lnTo>
                  <a:pt x="415228" y="334010"/>
                </a:lnTo>
                <a:lnTo>
                  <a:pt x="433983" y="337820"/>
                </a:lnTo>
                <a:lnTo>
                  <a:pt x="452737" y="334010"/>
                </a:lnTo>
                <a:lnTo>
                  <a:pt x="468066" y="326390"/>
                </a:lnTo>
                <a:lnTo>
                  <a:pt x="478409" y="314960"/>
                </a:lnTo>
                <a:lnTo>
                  <a:pt x="478754" y="313690"/>
                </a:lnTo>
                <a:lnTo>
                  <a:pt x="425316" y="313690"/>
                </a:lnTo>
                <a:lnTo>
                  <a:pt x="418459" y="309880"/>
                </a:lnTo>
                <a:lnTo>
                  <a:pt x="410175" y="304800"/>
                </a:lnTo>
                <a:lnTo>
                  <a:pt x="409872" y="302260"/>
                </a:lnTo>
                <a:lnTo>
                  <a:pt x="409872" y="300990"/>
                </a:lnTo>
                <a:lnTo>
                  <a:pt x="410175" y="298450"/>
                </a:lnTo>
                <a:lnTo>
                  <a:pt x="418539" y="292100"/>
                </a:lnTo>
                <a:lnTo>
                  <a:pt x="425316" y="289560"/>
                </a:lnTo>
                <a:lnTo>
                  <a:pt x="482132" y="289560"/>
                </a:lnTo>
                <a:lnTo>
                  <a:pt x="482142" y="269240"/>
                </a:lnTo>
                <a:lnTo>
                  <a:pt x="458092" y="269240"/>
                </a:lnTo>
                <a:lnTo>
                  <a:pt x="451008" y="266700"/>
                </a:lnTo>
                <a:lnTo>
                  <a:pt x="442798" y="265430"/>
                </a:lnTo>
                <a:close/>
              </a:path>
              <a:path w="482600" h="384810">
                <a:moveTo>
                  <a:pt x="462019" y="125730"/>
                </a:moveTo>
                <a:lnTo>
                  <a:pt x="450482" y="125730"/>
                </a:lnTo>
                <a:lnTo>
                  <a:pt x="329932" y="166370"/>
                </a:lnTo>
                <a:lnTo>
                  <a:pt x="323189" y="170180"/>
                </a:lnTo>
                <a:lnTo>
                  <a:pt x="317980" y="175260"/>
                </a:lnTo>
                <a:lnTo>
                  <a:pt x="314622" y="181610"/>
                </a:lnTo>
                <a:lnTo>
                  <a:pt x="313432" y="189230"/>
                </a:lnTo>
                <a:lnTo>
                  <a:pt x="313432" y="317500"/>
                </a:lnTo>
                <a:lnTo>
                  <a:pt x="337541" y="317500"/>
                </a:lnTo>
                <a:lnTo>
                  <a:pt x="337541" y="243840"/>
                </a:lnTo>
                <a:lnTo>
                  <a:pt x="412886" y="218440"/>
                </a:lnTo>
                <a:lnTo>
                  <a:pt x="337541" y="218440"/>
                </a:lnTo>
                <a:lnTo>
                  <a:pt x="337541" y="189230"/>
                </a:lnTo>
                <a:lnTo>
                  <a:pt x="458092" y="148590"/>
                </a:lnTo>
                <a:lnTo>
                  <a:pt x="482203" y="148590"/>
                </a:lnTo>
                <a:lnTo>
                  <a:pt x="479440" y="137160"/>
                </a:lnTo>
                <a:lnTo>
                  <a:pt x="472192" y="129540"/>
                </a:lnTo>
                <a:lnTo>
                  <a:pt x="462019" y="125730"/>
                </a:lnTo>
                <a:close/>
              </a:path>
              <a:path w="482600" h="384810">
                <a:moveTo>
                  <a:pt x="482132" y="289560"/>
                </a:moveTo>
                <a:lnTo>
                  <a:pt x="442649" y="289560"/>
                </a:lnTo>
                <a:lnTo>
                  <a:pt x="449505" y="292100"/>
                </a:lnTo>
                <a:lnTo>
                  <a:pt x="457790" y="298450"/>
                </a:lnTo>
                <a:lnTo>
                  <a:pt x="458092" y="300990"/>
                </a:lnTo>
                <a:lnTo>
                  <a:pt x="458092" y="302260"/>
                </a:lnTo>
                <a:lnTo>
                  <a:pt x="457790" y="304800"/>
                </a:lnTo>
                <a:lnTo>
                  <a:pt x="449426" y="309880"/>
                </a:lnTo>
                <a:lnTo>
                  <a:pt x="442649" y="313690"/>
                </a:lnTo>
                <a:lnTo>
                  <a:pt x="478754" y="313690"/>
                </a:lnTo>
                <a:lnTo>
                  <a:pt x="482203" y="300990"/>
                </a:lnTo>
                <a:lnTo>
                  <a:pt x="482128" y="298450"/>
                </a:lnTo>
                <a:lnTo>
                  <a:pt x="481975" y="297180"/>
                </a:lnTo>
                <a:lnTo>
                  <a:pt x="482128" y="297180"/>
                </a:lnTo>
                <a:lnTo>
                  <a:pt x="482132" y="289560"/>
                </a:lnTo>
                <a:close/>
              </a:path>
              <a:path w="482600" h="384810">
                <a:moveTo>
                  <a:pt x="279122" y="252730"/>
                </a:moveTo>
                <a:lnTo>
                  <a:pt x="203205" y="252730"/>
                </a:lnTo>
                <a:lnTo>
                  <a:pt x="227224" y="255270"/>
                </a:lnTo>
                <a:lnTo>
                  <a:pt x="249408" y="262890"/>
                </a:lnTo>
                <a:lnTo>
                  <a:pt x="269190" y="274320"/>
                </a:lnTo>
                <a:lnTo>
                  <a:pt x="286007" y="290830"/>
                </a:lnTo>
                <a:lnTo>
                  <a:pt x="289322" y="290830"/>
                </a:lnTo>
                <a:lnTo>
                  <a:pt x="289322" y="260350"/>
                </a:lnTo>
                <a:lnTo>
                  <a:pt x="279122" y="252730"/>
                </a:lnTo>
                <a:close/>
              </a:path>
              <a:path w="482600" h="384810">
                <a:moveTo>
                  <a:pt x="482176" y="203200"/>
                </a:moveTo>
                <a:lnTo>
                  <a:pt x="458092" y="203200"/>
                </a:lnTo>
                <a:lnTo>
                  <a:pt x="458092" y="269240"/>
                </a:lnTo>
                <a:lnTo>
                  <a:pt x="482142" y="269240"/>
                </a:lnTo>
                <a:lnTo>
                  <a:pt x="482176" y="203200"/>
                </a:lnTo>
                <a:close/>
              </a:path>
              <a:path w="482600" h="384810">
                <a:moveTo>
                  <a:pt x="482203" y="148590"/>
                </a:moveTo>
                <a:lnTo>
                  <a:pt x="458092" y="148590"/>
                </a:lnTo>
                <a:lnTo>
                  <a:pt x="458092" y="177800"/>
                </a:lnTo>
                <a:lnTo>
                  <a:pt x="337541" y="218440"/>
                </a:lnTo>
                <a:lnTo>
                  <a:pt x="412886" y="218440"/>
                </a:lnTo>
                <a:lnTo>
                  <a:pt x="458092" y="203200"/>
                </a:lnTo>
                <a:lnTo>
                  <a:pt x="482176" y="203200"/>
                </a:lnTo>
                <a:lnTo>
                  <a:pt x="482203" y="148590"/>
                </a:lnTo>
                <a:close/>
              </a:path>
              <a:path w="482600" h="384810">
                <a:moveTo>
                  <a:pt x="181376" y="0"/>
                </a:moveTo>
                <a:lnTo>
                  <a:pt x="156165" y="0"/>
                </a:lnTo>
                <a:lnTo>
                  <a:pt x="143748" y="2540"/>
                </a:lnTo>
                <a:lnTo>
                  <a:pt x="137716" y="5080"/>
                </a:lnTo>
                <a:lnTo>
                  <a:pt x="126013" y="8890"/>
                </a:lnTo>
                <a:lnTo>
                  <a:pt x="120456" y="12700"/>
                </a:lnTo>
                <a:lnTo>
                  <a:pt x="109924" y="19050"/>
                </a:lnTo>
                <a:lnTo>
                  <a:pt x="105053" y="22860"/>
                </a:lnTo>
                <a:lnTo>
                  <a:pt x="96098" y="33020"/>
                </a:lnTo>
                <a:lnTo>
                  <a:pt x="92100" y="36830"/>
                </a:lnTo>
                <a:lnTo>
                  <a:pt x="85064" y="48260"/>
                </a:lnTo>
                <a:lnTo>
                  <a:pt x="72330" y="90170"/>
                </a:lnTo>
                <a:lnTo>
                  <a:pt x="72330" y="102870"/>
                </a:lnTo>
                <a:lnTo>
                  <a:pt x="85064" y="144780"/>
                </a:lnTo>
                <a:lnTo>
                  <a:pt x="120456" y="180340"/>
                </a:lnTo>
                <a:lnTo>
                  <a:pt x="162440" y="193040"/>
                </a:lnTo>
                <a:lnTo>
                  <a:pt x="175101" y="193040"/>
                </a:lnTo>
                <a:lnTo>
                  <a:pt x="217086" y="180340"/>
                </a:lnTo>
                <a:lnTo>
                  <a:pt x="232490" y="168910"/>
                </a:lnTo>
                <a:lnTo>
                  <a:pt x="164023" y="168910"/>
                </a:lnTo>
                <a:lnTo>
                  <a:pt x="159320" y="167640"/>
                </a:lnTo>
                <a:lnTo>
                  <a:pt x="120982" y="151130"/>
                </a:lnTo>
                <a:lnTo>
                  <a:pt x="98757" y="114300"/>
                </a:lnTo>
                <a:lnTo>
                  <a:pt x="96441" y="100330"/>
                </a:lnTo>
                <a:lnTo>
                  <a:pt x="96556" y="90170"/>
                </a:lnTo>
                <a:lnTo>
                  <a:pt x="111268" y="52070"/>
                </a:lnTo>
                <a:lnTo>
                  <a:pt x="120982" y="41910"/>
                </a:lnTo>
                <a:lnTo>
                  <a:pt x="124639" y="38100"/>
                </a:lnTo>
                <a:lnTo>
                  <a:pt x="132535" y="33020"/>
                </a:lnTo>
                <a:lnTo>
                  <a:pt x="136704" y="30480"/>
                </a:lnTo>
                <a:lnTo>
                  <a:pt x="150003" y="26670"/>
                </a:lnTo>
                <a:lnTo>
                  <a:pt x="159320" y="24130"/>
                </a:lnTo>
                <a:lnTo>
                  <a:pt x="233609" y="24130"/>
                </a:lnTo>
                <a:lnTo>
                  <a:pt x="232490" y="22860"/>
                </a:lnTo>
                <a:lnTo>
                  <a:pt x="227618" y="19050"/>
                </a:lnTo>
                <a:lnTo>
                  <a:pt x="217086" y="12700"/>
                </a:lnTo>
                <a:lnTo>
                  <a:pt x="211529" y="8890"/>
                </a:lnTo>
                <a:lnTo>
                  <a:pt x="199826" y="5080"/>
                </a:lnTo>
                <a:lnTo>
                  <a:pt x="193794" y="2540"/>
                </a:lnTo>
                <a:lnTo>
                  <a:pt x="181376" y="0"/>
                </a:lnTo>
                <a:close/>
              </a:path>
              <a:path w="482600" h="384810">
                <a:moveTo>
                  <a:pt x="233609" y="24130"/>
                </a:moveTo>
                <a:lnTo>
                  <a:pt x="178221" y="24130"/>
                </a:lnTo>
                <a:lnTo>
                  <a:pt x="187538" y="26670"/>
                </a:lnTo>
                <a:lnTo>
                  <a:pt x="200839" y="30480"/>
                </a:lnTo>
                <a:lnTo>
                  <a:pt x="205005" y="33020"/>
                </a:lnTo>
                <a:lnTo>
                  <a:pt x="212904" y="38100"/>
                </a:lnTo>
                <a:lnTo>
                  <a:pt x="216560" y="41910"/>
                </a:lnTo>
                <a:lnTo>
                  <a:pt x="223277" y="48260"/>
                </a:lnTo>
                <a:lnTo>
                  <a:pt x="240639" y="86360"/>
                </a:lnTo>
                <a:lnTo>
                  <a:pt x="241101" y="100330"/>
                </a:lnTo>
                <a:lnTo>
                  <a:pt x="240639" y="105410"/>
                </a:lnTo>
                <a:lnTo>
                  <a:pt x="223277" y="143510"/>
                </a:lnTo>
                <a:lnTo>
                  <a:pt x="187538" y="166370"/>
                </a:lnTo>
                <a:lnTo>
                  <a:pt x="178221" y="167640"/>
                </a:lnTo>
                <a:lnTo>
                  <a:pt x="173518" y="168910"/>
                </a:lnTo>
                <a:lnTo>
                  <a:pt x="232490" y="168910"/>
                </a:lnTo>
                <a:lnTo>
                  <a:pt x="241443" y="160020"/>
                </a:lnTo>
                <a:lnTo>
                  <a:pt x="262121" y="120650"/>
                </a:lnTo>
                <a:lnTo>
                  <a:pt x="265211" y="102870"/>
                </a:lnTo>
                <a:lnTo>
                  <a:pt x="265211" y="90170"/>
                </a:lnTo>
                <a:lnTo>
                  <a:pt x="255449" y="53340"/>
                </a:lnTo>
                <a:lnTo>
                  <a:pt x="241443" y="33020"/>
                </a:lnTo>
                <a:lnTo>
                  <a:pt x="233609" y="24130"/>
                </a:lnTo>
                <a:close/>
              </a:path>
            </a:pathLst>
          </a:custGeom>
          <a:solidFill>
            <a:srgbClr val="A85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62385" y="2154237"/>
            <a:ext cx="19894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35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650" cap="small" spc="135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r>
              <a:rPr sz="1650" spc="135" dirty="0">
                <a:solidFill>
                  <a:srgbClr val="DAD8E9"/>
                </a:solidFill>
                <a:latin typeface="Tahoma"/>
                <a:cs typeface="Tahoma"/>
              </a:rPr>
              <a:t>piring</a:t>
            </a:r>
            <a:r>
              <a:rPr sz="1650" spc="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650" spc="60" dirty="0">
                <a:solidFill>
                  <a:srgbClr val="DAD8E9"/>
                </a:solidFill>
                <a:latin typeface="Tahoma"/>
                <a:cs typeface="Tahoma"/>
              </a:rPr>
              <a:t>Mu</a:t>
            </a:r>
            <a:r>
              <a:rPr sz="1650" cap="small" spc="60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r>
              <a:rPr sz="1650" spc="60" dirty="0">
                <a:solidFill>
                  <a:srgbClr val="DAD8E9"/>
                </a:solidFill>
                <a:latin typeface="Tahoma"/>
                <a:cs typeface="Tahoma"/>
              </a:rPr>
              <a:t>ician</a:t>
            </a:r>
            <a:r>
              <a:rPr sz="1650" cap="small" spc="60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2385" y="2566193"/>
            <a:ext cx="3977004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Utilise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intuitive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tools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for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composition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practice.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42169" y="1447799"/>
            <a:ext cx="275590" cy="482600"/>
          </a:xfrm>
          <a:custGeom>
            <a:avLst/>
            <a:gdLst/>
            <a:ahLst/>
            <a:cxnLst/>
            <a:rect l="l" t="t" r="r" b="b"/>
            <a:pathLst>
              <a:path w="275589" h="482600">
                <a:moveTo>
                  <a:pt x="141219" y="0"/>
                </a:moveTo>
                <a:lnTo>
                  <a:pt x="134297" y="0"/>
                </a:lnTo>
                <a:lnTo>
                  <a:pt x="130868" y="342"/>
                </a:lnTo>
                <a:lnTo>
                  <a:pt x="95829" y="20561"/>
                </a:lnTo>
                <a:lnTo>
                  <a:pt x="86752" y="38874"/>
                </a:lnTo>
                <a:lnTo>
                  <a:pt x="86698" y="39052"/>
                </a:lnTo>
                <a:lnTo>
                  <a:pt x="85352" y="45847"/>
                </a:lnTo>
                <a:lnTo>
                  <a:pt x="85021" y="49276"/>
                </a:lnTo>
                <a:lnTo>
                  <a:pt x="85021" y="56197"/>
                </a:lnTo>
                <a:lnTo>
                  <a:pt x="102916" y="92481"/>
                </a:lnTo>
                <a:lnTo>
                  <a:pt x="134297" y="105486"/>
                </a:lnTo>
                <a:lnTo>
                  <a:pt x="141219" y="105486"/>
                </a:lnTo>
                <a:lnTo>
                  <a:pt x="177503" y="87591"/>
                </a:lnTo>
                <a:lnTo>
                  <a:pt x="185486" y="75336"/>
                </a:lnTo>
                <a:lnTo>
                  <a:pt x="134755" y="75336"/>
                </a:lnTo>
                <a:lnTo>
                  <a:pt x="131872" y="74777"/>
                </a:lnTo>
                <a:lnTo>
                  <a:pt x="115249" y="56197"/>
                </a:lnTo>
                <a:lnTo>
                  <a:pt x="115252" y="49276"/>
                </a:lnTo>
                <a:lnTo>
                  <a:pt x="134755" y="30137"/>
                </a:lnTo>
                <a:lnTo>
                  <a:pt x="185481" y="30137"/>
                </a:lnTo>
                <a:lnTo>
                  <a:pt x="185161" y="29362"/>
                </a:lnTo>
                <a:lnTo>
                  <a:pt x="154732" y="2692"/>
                </a:lnTo>
                <a:lnTo>
                  <a:pt x="144648" y="342"/>
                </a:lnTo>
                <a:lnTo>
                  <a:pt x="141219" y="0"/>
                </a:lnTo>
                <a:close/>
              </a:path>
              <a:path w="275589" h="482600">
                <a:moveTo>
                  <a:pt x="185481" y="30137"/>
                </a:moveTo>
                <a:lnTo>
                  <a:pt x="140749" y="30137"/>
                </a:lnTo>
                <a:lnTo>
                  <a:pt x="143632" y="30708"/>
                </a:lnTo>
                <a:lnTo>
                  <a:pt x="149182" y="33007"/>
                </a:lnTo>
                <a:lnTo>
                  <a:pt x="160267" y="56197"/>
                </a:lnTo>
                <a:lnTo>
                  <a:pt x="159786" y="58623"/>
                </a:lnTo>
                <a:lnTo>
                  <a:pt x="157488" y="64160"/>
                </a:lnTo>
                <a:lnTo>
                  <a:pt x="155980" y="66433"/>
                </a:lnTo>
                <a:lnTo>
                  <a:pt x="155862" y="66611"/>
                </a:lnTo>
                <a:lnTo>
                  <a:pt x="151620" y="70840"/>
                </a:lnTo>
                <a:lnTo>
                  <a:pt x="149182" y="72478"/>
                </a:lnTo>
                <a:lnTo>
                  <a:pt x="143632" y="74777"/>
                </a:lnTo>
                <a:lnTo>
                  <a:pt x="140749" y="75336"/>
                </a:lnTo>
                <a:lnTo>
                  <a:pt x="185486" y="75336"/>
                </a:lnTo>
                <a:lnTo>
                  <a:pt x="190495" y="56197"/>
                </a:lnTo>
                <a:lnTo>
                  <a:pt x="190495" y="49276"/>
                </a:lnTo>
                <a:lnTo>
                  <a:pt x="190262" y="46863"/>
                </a:lnTo>
                <a:lnTo>
                  <a:pt x="190165" y="45847"/>
                </a:lnTo>
                <a:lnTo>
                  <a:pt x="188806" y="39052"/>
                </a:lnTo>
                <a:lnTo>
                  <a:pt x="187802" y="35763"/>
                </a:lnTo>
                <a:lnTo>
                  <a:pt x="185481" y="30137"/>
                </a:lnTo>
                <a:close/>
              </a:path>
              <a:path w="275589" h="482600">
                <a:moveTo>
                  <a:pt x="107615" y="190436"/>
                </a:moveTo>
                <a:lnTo>
                  <a:pt x="77478" y="190436"/>
                </a:lnTo>
                <a:lnTo>
                  <a:pt x="77478" y="475424"/>
                </a:lnTo>
                <a:lnTo>
                  <a:pt x="84259" y="482206"/>
                </a:lnTo>
                <a:lnTo>
                  <a:pt x="100833" y="482206"/>
                </a:lnTo>
                <a:lnTo>
                  <a:pt x="107615" y="475424"/>
                </a:lnTo>
                <a:lnTo>
                  <a:pt x="107615" y="331520"/>
                </a:lnTo>
                <a:lnTo>
                  <a:pt x="198026" y="331520"/>
                </a:lnTo>
                <a:lnTo>
                  <a:pt x="198026" y="301383"/>
                </a:lnTo>
                <a:lnTo>
                  <a:pt x="107615" y="301383"/>
                </a:lnTo>
                <a:lnTo>
                  <a:pt x="107615" y="190436"/>
                </a:lnTo>
                <a:close/>
              </a:path>
              <a:path w="275589" h="482600">
                <a:moveTo>
                  <a:pt x="198026" y="331520"/>
                </a:moveTo>
                <a:lnTo>
                  <a:pt x="167889" y="331520"/>
                </a:lnTo>
                <a:lnTo>
                  <a:pt x="167889" y="475424"/>
                </a:lnTo>
                <a:lnTo>
                  <a:pt x="174671" y="482206"/>
                </a:lnTo>
                <a:lnTo>
                  <a:pt x="191244" y="482206"/>
                </a:lnTo>
                <a:lnTo>
                  <a:pt x="198026" y="475424"/>
                </a:lnTo>
                <a:lnTo>
                  <a:pt x="198026" y="331520"/>
                </a:lnTo>
                <a:close/>
              </a:path>
              <a:path w="275589" h="482600">
                <a:moveTo>
                  <a:pt x="209175" y="150685"/>
                </a:moveTo>
                <a:lnTo>
                  <a:pt x="156116" y="150685"/>
                </a:lnTo>
                <a:lnTo>
                  <a:pt x="162250" y="152006"/>
                </a:lnTo>
                <a:lnTo>
                  <a:pt x="167889" y="154457"/>
                </a:lnTo>
                <a:lnTo>
                  <a:pt x="167889" y="301383"/>
                </a:lnTo>
                <a:lnTo>
                  <a:pt x="198026" y="301383"/>
                </a:lnTo>
                <a:lnTo>
                  <a:pt x="198026" y="190436"/>
                </a:lnTo>
                <a:lnTo>
                  <a:pt x="232244" y="190436"/>
                </a:lnTo>
                <a:lnTo>
                  <a:pt x="216212" y="160388"/>
                </a:lnTo>
                <a:lnTo>
                  <a:pt x="209175" y="150685"/>
                </a:lnTo>
                <a:close/>
              </a:path>
              <a:path w="275589" h="482600">
                <a:moveTo>
                  <a:pt x="232244" y="190436"/>
                </a:moveTo>
                <a:lnTo>
                  <a:pt x="198026" y="190436"/>
                </a:lnTo>
                <a:lnTo>
                  <a:pt x="244927" y="278396"/>
                </a:lnTo>
                <a:lnTo>
                  <a:pt x="248889" y="285737"/>
                </a:lnTo>
                <a:lnTo>
                  <a:pt x="258021" y="288569"/>
                </a:lnTo>
                <a:lnTo>
                  <a:pt x="272715" y="280657"/>
                </a:lnTo>
                <a:lnTo>
                  <a:pt x="275547" y="271526"/>
                </a:lnTo>
                <a:lnTo>
                  <a:pt x="271584" y="264172"/>
                </a:lnTo>
                <a:lnTo>
                  <a:pt x="232244" y="190436"/>
                </a:lnTo>
                <a:close/>
              </a:path>
              <a:path w="275589" h="482600">
                <a:moveTo>
                  <a:pt x="149715" y="120548"/>
                </a:moveTo>
                <a:lnTo>
                  <a:pt x="125801" y="120548"/>
                </a:lnTo>
                <a:lnTo>
                  <a:pt x="105492" y="123330"/>
                </a:lnTo>
                <a:lnTo>
                  <a:pt x="71298" y="143833"/>
                </a:lnTo>
                <a:lnTo>
                  <a:pt x="3783" y="264172"/>
                </a:lnTo>
                <a:lnTo>
                  <a:pt x="0" y="271526"/>
                </a:lnTo>
                <a:lnTo>
                  <a:pt x="2700" y="280657"/>
                </a:lnTo>
                <a:lnTo>
                  <a:pt x="17394" y="288378"/>
                </a:lnTo>
                <a:lnTo>
                  <a:pt x="26228" y="285737"/>
                </a:lnTo>
                <a:lnTo>
                  <a:pt x="26477" y="285737"/>
                </a:lnTo>
                <a:lnTo>
                  <a:pt x="30440" y="278396"/>
                </a:lnTo>
                <a:lnTo>
                  <a:pt x="77423" y="190436"/>
                </a:lnTo>
                <a:lnTo>
                  <a:pt x="107615" y="190436"/>
                </a:lnTo>
                <a:lnTo>
                  <a:pt x="107615" y="154457"/>
                </a:lnTo>
                <a:lnTo>
                  <a:pt x="113266" y="152006"/>
                </a:lnTo>
                <a:lnTo>
                  <a:pt x="119388" y="150685"/>
                </a:lnTo>
                <a:lnTo>
                  <a:pt x="209175" y="150685"/>
                </a:lnTo>
                <a:lnTo>
                  <a:pt x="204206" y="143833"/>
                </a:lnTo>
                <a:lnTo>
                  <a:pt x="188474" y="131286"/>
                </a:lnTo>
                <a:lnTo>
                  <a:pt x="169987" y="123330"/>
                </a:lnTo>
                <a:lnTo>
                  <a:pt x="149715" y="120548"/>
                </a:lnTo>
                <a:close/>
              </a:path>
            </a:pathLst>
          </a:custGeom>
          <a:solidFill>
            <a:srgbClr val="A85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822848" y="2154237"/>
            <a:ext cx="17240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95" dirty="0">
                <a:solidFill>
                  <a:srgbClr val="DAD8E9"/>
                </a:solidFill>
                <a:latin typeface="Tahoma"/>
                <a:cs typeface="Tahoma"/>
              </a:rPr>
              <a:t>Ca</a:t>
            </a:r>
            <a:r>
              <a:rPr sz="1650" cap="small" spc="95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r>
              <a:rPr sz="1650" spc="95" dirty="0">
                <a:solidFill>
                  <a:srgbClr val="DAD8E9"/>
                </a:solidFill>
                <a:latin typeface="Tahoma"/>
                <a:cs typeface="Tahoma"/>
              </a:rPr>
              <a:t>ual</a:t>
            </a:r>
            <a:r>
              <a:rPr sz="1650" spc="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DAD8E9"/>
                </a:solidFill>
                <a:latin typeface="Tahoma"/>
                <a:cs typeface="Tahoma"/>
              </a:rPr>
              <a:t>Li</a:t>
            </a:r>
            <a:r>
              <a:rPr sz="1650" cap="small" spc="65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r>
              <a:rPr sz="1650" spc="65" dirty="0">
                <a:solidFill>
                  <a:srgbClr val="DAD8E9"/>
                </a:solidFill>
                <a:latin typeface="Tahoma"/>
                <a:cs typeface="Tahoma"/>
              </a:rPr>
              <a:t>tener</a:t>
            </a:r>
            <a:r>
              <a:rPr sz="1650" cap="small" spc="65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2848" y="2492850"/>
            <a:ext cx="363410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95"/>
              </a:spcBef>
            </a:pPr>
            <a:r>
              <a:rPr sz="1500" spc="-75" dirty="0">
                <a:solidFill>
                  <a:srgbClr val="DAD8E9"/>
                </a:solidFill>
                <a:latin typeface="Tahoma"/>
                <a:cs typeface="Tahoma"/>
              </a:rPr>
              <a:t>Enjoy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vast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library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of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music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with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personalised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recommendations.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76275" y="3698798"/>
            <a:ext cx="482600" cy="209550"/>
          </a:xfrm>
          <a:custGeom>
            <a:avLst/>
            <a:gdLst/>
            <a:ahLst/>
            <a:cxnLst/>
            <a:rect l="l" t="t" r="r" b="b"/>
            <a:pathLst>
              <a:path w="482600" h="209550">
                <a:moveTo>
                  <a:pt x="82276" y="101714"/>
                </a:moveTo>
                <a:lnTo>
                  <a:pt x="78883" y="101714"/>
                </a:lnTo>
                <a:lnTo>
                  <a:pt x="77454" y="103225"/>
                </a:lnTo>
                <a:lnTo>
                  <a:pt x="77454" y="104876"/>
                </a:lnTo>
                <a:lnTo>
                  <a:pt x="73233" y="153847"/>
                </a:lnTo>
                <a:lnTo>
                  <a:pt x="77454" y="205308"/>
                </a:lnTo>
                <a:lnTo>
                  <a:pt x="77454" y="207200"/>
                </a:lnTo>
                <a:lnTo>
                  <a:pt x="78958" y="208635"/>
                </a:lnTo>
                <a:lnTo>
                  <a:pt x="82276" y="208635"/>
                </a:lnTo>
                <a:lnTo>
                  <a:pt x="83705" y="207200"/>
                </a:lnTo>
                <a:lnTo>
                  <a:pt x="83934" y="205308"/>
                </a:lnTo>
                <a:lnTo>
                  <a:pt x="88304" y="153847"/>
                </a:lnTo>
                <a:lnTo>
                  <a:pt x="83934" y="104876"/>
                </a:lnTo>
                <a:lnTo>
                  <a:pt x="83705" y="103225"/>
                </a:lnTo>
                <a:lnTo>
                  <a:pt x="82276" y="101714"/>
                </a:lnTo>
                <a:close/>
              </a:path>
              <a:path w="482600" h="209550">
                <a:moveTo>
                  <a:pt x="101942" y="70523"/>
                </a:moveTo>
                <a:lnTo>
                  <a:pt x="97948" y="70523"/>
                </a:lnTo>
                <a:lnTo>
                  <a:pt x="96514" y="72174"/>
                </a:lnTo>
                <a:lnTo>
                  <a:pt x="96291" y="74282"/>
                </a:lnTo>
                <a:lnTo>
                  <a:pt x="92522" y="153847"/>
                </a:lnTo>
                <a:lnTo>
                  <a:pt x="96291" y="205308"/>
                </a:lnTo>
                <a:lnTo>
                  <a:pt x="96514" y="207429"/>
                </a:lnTo>
                <a:lnTo>
                  <a:pt x="97948" y="209080"/>
                </a:lnTo>
                <a:lnTo>
                  <a:pt x="101942" y="209080"/>
                </a:lnTo>
                <a:lnTo>
                  <a:pt x="103598" y="207429"/>
                </a:lnTo>
                <a:lnTo>
                  <a:pt x="103598" y="205308"/>
                </a:lnTo>
                <a:lnTo>
                  <a:pt x="107970" y="153847"/>
                </a:lnTo>
                <a:lnTo>
                  <a:pt x="103598" y="74282"/>
                </a:lnTo>
                <a:lnTo>
                  <a:pt x="103598" y="72174"/>
                </a:lnTo>
                <a:lnTo>
                  <a:pt x="101942" y="70523"/>
                </a:lnTo>
                <a:close/>
              </a:path>
              <a:path w="482600" h="209550">
                <a:moveTo>
                  <a:pt x="121378" y="52362"/>
                </a:moveTo>
                <a:lnTo>
                  <a:pt x="116933" y="52362"/>
                </a:lnTo>
                <a:lnTo>
                  <a:pt x="115277" y="54025"/>
                </a:lnTo>
                <a:lnTo>
                  <a:pt x="115049" y="56362"/>
                </a:lnTo>
                <a:lnTo>
                  <a:pt x="111734" y="154305"/>
                </a:lnTo>
                <a:lnTo>
                  <a:pt x="115049" y="205384"/>
                </a:lnTo>
                <a:lnTo>
                  <a:pt x="115277" y="207721"/>
                </a:lnTo>
                <a:lnTo>
                  <a:pt x="116933" y="209384"/>
                </a:lnTo>
                <a:lnTo>
                  <a:pt x="121378" y="209384"/>
                </a:lnTo>
                <a:lnTo>
                  <a:pt x="123264" y="207721"/>
                </a:lnTo>
                <a:lnTo>
                  <a:pt x="123264" y="205384"/>
                </a:lnTo>
                <a:lnTo>
                  <a:pt x="127257" y="154305"/>
                </a:lnTo>
                <a:lnTo>
                  <a:pt x="123264" y="56362"/>
                </a:lnTo>
                <a:lnTo>
                  <a:pt x="123264" y="54025"/>
                </a:lnTo>
                <a:lnTo>
                  <a:pt x="121378" y="52362"/>
                </a:lnTo>
                <a:close/>
              </a:path>
              <a:path w="482600" h="209550">
                <a:moveTo>
                  <a:pt x="6479" y="125145"/>
                </a:moveTo>
                <a:lnTo>
                  <a:pt x="4370" y="125145"/>
                </a:lnTo>
                <a:lnTo>
                  <a:pt x="3765" y="125971"/>
                </a:lnTo>
                <a:lnTo>
                  <a:pt x="3542" y="127025"/>
                </a:lnTo>
                <a:lnTo>
                  <a:pt x="0" y="153847"/>
                </a:lnTo>
                <a:lnTo>
                  <a:pt x="3542" y="180225"/>
                </a:lnTo>
                <a:lnTo>
                  <a:pt x="3765" y="181279"/>
                </a:lnTo>
                <a:lnTo>
                  <a:pt x="4370" y="182105"/>
                </a:lnTo>
                <a:lnTo>
                  <a:pt x="6479" y="182105"/>
                </a:lnTo>
                <a:lnTo>
                  <a:pt x="7084" y="181279"/>
                </a:lnTo>
                <a:lnTo>
                  <a:pt x="7307" y="180225"/>
                </a:lnTo>
                <a:lnTo>
                  <a:pt x="11529" y="153847"/>
                </a:lnTo>
                <a:lnTo>
                  <a:pt x="7307" y="127025"/>
                </a:lnTo>
                <a:lnTo>
                  <a:pt x="7084" y="125971"/>
                </a:lnTo>
                <a:lnTo>
                  <a:pt x="6479" y="125145"/>
                </a:lnTo>
                <a:close/>
              </a:path>
              <a:path w="482600" h="209550">
                <a:moveTo>
                  <a:pt x="24259" y="108648"/>
                </a:moveTo>
                <a:lnTo>
                  <a:pt x="22150" y="108648"/>
                </a:lnTo>
                <a:lnTo>
                  <a:pt x="21322" y="109474"/>
                </a:lnTo>
                <a:lnTo>
                  <a:pt x="21322" y="110528"/>
                </a:lnTo>
                <a:lnTo>
                  <a:pt x="16499" y="153847"/>
                </a:lnTo>
                <a:lnTo>
                  <a:pt x="21322" y="196113"/>
                </a:lnTo>
                <a:lnTo>
                  <a:pt x="21322" y="197408"/>
                </a:lnTo>
                <a:lnTo>
                  <a:pt x="22150" y="198234"/>
                </a:lnTo>
                <a:lnTo>
                  <a:pt x="24259" y="198234"/>
                </a:lnTo>
                <a:lnTo>
                  <a:pt x="25087" y="197408"/>
                </a:lnTo>
                <a:lnTo>
                  <a:pt x="25316" y="196342"/>
                </a:lnTo>
                <a:lnTo>
                  <a:pt x="30737" y="153847"/>
                </a:lnTo>
                <a:lnTo>
                  <a:pt x="25316" y="110528"/>
                </a:lnTo>
                <a:lnTo>
                  <a:pt x="25087" y="109474"/>
                </a:lnTo>
                <a:lnTo>
                  <a:pt x="24259" y="108648"/>
                </a:lnTo>
                <a:close/>
              </a:path>
              <a:path w="482600" h="209550">
                <a:moveTo>
                  <a:pt x="43547" y="100050"/>
                </a:moveTo>
                <a:lnTo>
                  <a:pt x="40986" y="100050"/>
                </a:lnTo>
                <a:lnTo>
                  <a:pt x="39930" y="101117"/>
                </a:lnTo>
                <a:lnTo>
                  <a:pt x="39781" y="102539"/>
                </a:lnTo>
                <a:lnTo>
                  <a:pt x="35411" y="153847"/>
                </a:lnTo>
                <a:lnTo>
                  <a:pt x="39781" y="203428"/>
                </a:lnTo>
                <a:lnTo>
                  <a:pt x="40010" y="204711"/>
                </a:lnTo>
                <a:lnTo>
                  <a:pt x="41061" y="205765"/>
                </a:lnTo>
                <a:lnTo>
                  <a:pt x="43547" y="205765"/>
                </a:lnTo>
                <a:lnTo>
                  <a:pt x="44603" y="204711"/>
                </a:lnTo>
                <a:lnTo>
                  <a:pt x="44603" y="203428"/>
                </a:lnTo>
                <a:lnTo>
                  <a:pt x="49803" y="153847"/>
                </a:lnTo>
                <a:lnTo>
                  <a:pt x="44603" y="102539"/>
                </a:lnTo>
                <a:lnTo>
                  <a:pt x="44603" y="101117"/>
                </a:lnTo>
                <a:lnTo>
                  <a:pt x="43547" y="100050"/>
                </a:lnTo>
                <a:close/>
              </a:path>
              <a:path w="482600" h="209550">
                <a:moveTo>
                  <a:pt x="62760" y="98399"/>
                </a:moveTo>
                <a:lnTo>
                  <a:pt x="59898" y="98399"/>
                </a:lnTo>
                <a:lnTo>
                  <a:pt x="58618" y="99453"/>
                </a:lnTo>
                <a:lnTo>
                  <a:pt x="58618" y="101117"/>
                </a:lnTo>
                <a:lnTo>
                  <a:pt x="54248" y="153847"/>
                </a:lnTo>
                <a:lnTo>
                  <a:pt x="58618" y="204939"/>
                </a:lnTo>
                <a:lnTo>
                  <a:pt x="58618" y="206590"/>
                </a:lnTo>
                <a:lnTo>
                  <a:pt x="59898" y="207645"/>
                </a:lnTo>
                <a:lnTo>
                  <a:pt x="62760" y="207645"/>
                </a:lnTo>
                <a:lnTo>
                  <a:pt x="64041" y="206590"/>
                </a:lnTo>
                <a:lnTo>
                  <a:pt x="64268" y="204939"/>
                </a:lnTo>
                <a:lnTo>
                  <a:pt x="69090" y="153847"/>
                </a:lnTo>
                <a:lnTo>
                  <a:pt x="64268" y="101117"/>
                </a:lnTo>
                <a:lnTo>
                  <a:pt x="64041" y="99453"/>
                </a:lnTo>
                <a:lnTo>
                  <a:pt x="62760" y="98399"/>
                </a:lnTo>
                <a:close/>
              </a:path>
              <a:path w="482600" h="209550">
                <a:moveTo>
                  <a:pt x="241101" y="13792"/>
                </a:moveTo>
                <a:lnTo>
                  <a:pt x="238387" y="13792"/>
                </a:lnTo>
                <a:lnTo>
                  <a:pt x="236880" y="14389"/>
                </a:lnTo>
                <a:lnTo>
                  <a:pt x="230851" y="154000"/>
                </a:lnTo>
                <a:lnTo>
                  <a:pt x="232136" y="178498"/>
                </a:lnTo>
                <a:lnTo>
                  <a:pt x="233417" y="202374"/>
                </a:lnTo>
                <a:lnTo>
                  <a:pt x="233640" y="205917"/>
                </a:lnTo>
                <a:lnTo>
                  <a:pt x="236581" y="208851"/>
                </a:lnTo>
                <a:lnTo>
                  <a:pt x="243660" y="208851"/>
                </a:lnTo>
                <a:lnTo>
                  <a:pt x="246603" y="205917"/>
                </a:lnTo>
                <a:lnTo>
                  <a:pt x="246603" y="202374"/>
                </a:lnTo>
                <a:lnTo>
                  <a:pt x="249539" y="154000"/>
                </a:lnTo>
                <a:lnTo>
                  <a:pt x="246603" y="20269"/>
                </a:lnTo>
                <a:lnTo>
                  <a:pt x="243210" y="14846"/>
                </a:lnTo>
                <a:lnTo>
                  <a:pt x="242382" y="14236"/>
                </a:lnTo>
                <a:lnTo>
                  <a:pt x="241101" y="13792"/>
                </a:lnTo>
                <a:close/>
              </a:path>
              <a:path w="482600" h="209550">
                <a:moveTo>
                  <a:pt x="220985" y="25311"/>
                </a:moveTo>
                <a:lnTo>
                  <a:pt x="218573" y="25311"/>
                </a:lnTo>
                <a:lnTo>
                  <a:pt x="217443" y="25768"/>
                </a:lnTo>
                <a:lnTo>
                  <a:pt x="216465" y="26365"/>
                </a:lnTo>
                <a:lnTo>
                  <a:pt x="214809" y="27432"/>
                </a:lnTo>
                <a:lnTo>
                  <a:pt x="213752" y="29311"/>
                </a:lnTo>
                <a:lnTo>
                  <a:pt x="213752" y="31419"/>
                </a:lnTo>
                <a:lnTo>
                  <a:pt x="213523" y="32702"/>
                </a:lnTo>
                <a:lnTo>
                  <a:pt x="211415" y="153847"/>
                </a:lnTo>
                <a:lnTo>
                  <a:pt x="213752" y="203276"/>
                </a:lnTo>
                <a:lnTo>
                  <a:pt x="217968" y="209384"/>
                </a:lnTo>
                <a:lnTo>
                  <a:pt x="221510" y="209384"/>
                </a:lnTo>
                <a:lnTo>
                  <a:pt x="223018" y="208546"/>
                </a:lnTo>
                <a:lnTo>
                  <a:pt x="224076" y="207492"/>
                </a:lnTo>
                <a:lnTo>
                  <a:pt x="225355" y="206438"/>
                </a:lnTo>
                <a:lnTo>
                  <a:pt x="225955" y="205016"/>
                </a:lnTo>
                <a:lnTo>
                  <a:pt x="225955" y="203276"/>
                </a:lnTo>
                <a:lnTo>
                  <a:pt x="226184" y="198234"/>
                </a:lnTo>
                <a:lnTo>
                  <a:pt x="228521" y="154076"/>
                </a:lnTo>
                <a:lnTo>
                  <a:pt x="226056" y="32702"/>
                </a:lnTo>
                <a:lnTo>
                  <a:pt x="222041" y="25768"/>
                </a:lnTo>
                <a:lnTo>
                  <a:pt x="220985" y="25311"/>
                </a:lnTo>
                <a:close/>
              </a:path>
              <a:path w="482600" h="209550">
                <a:moveTo>
                  <a:pt x="141724" y="43319"/>
                </a:moveTo>
                <a:lnTo>
                  <a:pt x="136822" y="43319"/>
                </a:lnTo>
                <a:lnTo>
                  <a:pt x="134788" y="45427"/>
                </a:lnTo>
                <a:lnTo>
                  <a:pt x="134788" y="47917"/>
                </a:lnTo>
                <a:lnTo>
                  <a:pt x="131474" y="153847"/>
                </a:lnTo>
                <a:lnTo>
                  <a:pt x="134788" y="204482"/>
                </a:lnTo>
                <a:lnTo>
                  <a:pt x="135017" y="206971"/>
                </a:lnTo>
                <a:lnTo>
                  <a:pt x="136902" y="208851"/>
                </a:lnTo>
                <a:lnTo>
                  <a:pt x="141644" y="208851"/>
                </a:lnTo>
                <a:lnTo>
                  <a:pt x="143530" y="206971"/>
                </a:lnTo>
                <a:lnTo>
                  <a:pt x="143757" y="204482"/>
                </a:lnTo>
                <a:lnTo>
                  <a:pt x="147523" y="153847"/>
                </a:lnTo>
                <a:lnTo>
                  <a:pt x="143757" y="47917"/>
                </a:lnTo>
                <a:lnTo>
                  <a:pt x="143603" y="45427"/>
                </a:lnTo>
                <a:lnTo>
                  <a:pt x="141724" y="43319"/>
                </a:lnTo>
                <a:close/>
              </a:path>
              <a:path w="482600" h="209550">
                <a:moveTo>
                  <a:pt x="295725" y="0"/>
                </a:moveTo>
                <a:lnTo>
                  <a:pt x="257830" y="7086"/>
                </a:lnTo>
                <a:lnTo>
                  <a:pt x="251951" y="10401"/>
                </a:lnTo>
                <a:lnTo>
                  <a:pt x="251951" y="205917"/>
                </a:lnTo>
                <a:lnTo>
                  <a:pt x="254887" y="208635"/>
                </a:lnTo>
                <a:lnTo>
                  <a:pt x="258429" y="209080"/>
                </a:lnTo>
                <a:lnTo>
                  <a:pt x="422904" y="209080"/>
                </a:lnTo>
                <a:lnTo>
                  <a:pt x="445923" y="204450"/>
                </a:lnTo>
                <a:lnTo>
                  <a:pt x="464752" y="191819"/>
                </a:lnTo>
                <a:lnTo>
                  <a:pt x="477463" y="173070"/>
                </a:lnTo>
                <a:lnTo>
                  <a:pt x="482128" y="150088"/>
                </a:lnTo>
                <a:lnTo>
                  <a:pt x="477506" y="126939"/>
                </a:lnTo>
                <a:lnTo>
                  <a:pt x="464818" y="108043"/>
                </a:lnTo>
                <a:lnTo>
                  <a:pt x="445999" y="95308"/>
                </a:lnTo>
                <a:lnTo>
                  <a:pt x="399945" y="95308"/>
                </a:lnTo>
                <a:lnTo>
                  <a:pt x="389291" y="57853"/>
                </a:lnTo>
                <a:lnTo>
                  <a:pt x="366501" y="27616"/>
                </a:lnTo>
                <a:lnTo>
                  <a:pt x="334373" y="7379"/>
                </a:lnTo>
                <a:lnTo>
                  <a:pt x="295725" y="0"/>
                </a:lnTo>
                <a:close/>
              </a:path>
              <a:path w="482600" h="209550">
                <a:moveTo>
                  <a:pt x="422984" y="90639"/>
                </a:moveTo>
                <a:lnTo>
                  <a:pt x="414842" y="90639"/>
                </a:lnTo>
                <a:lnTo>
                  <a:pt x="407084" y="92290"/>
                </a:lnTo>
                <a:lnTo>
                  <a:pt x="399752" y="95308"/>
                </a:lnTo>
                <a:lnTo>
                  <a:pt x="445999" y="95308"/>
                </a:lnTo>
                <a:lnTo>
                  <a:pt x="422984" y="90639"/>
                </a:lnTo>
                <a:close/>
              </a:path>
              <a:path w="482600" h="209550">
                <a:moveTo>
                  <a:pt x="202599" y="45212"/>
                </a:moveTo>
                <a:lnTo>
                  <a:pt x="196269" y="45212"/>
                </a:lnTo>
                <a:lnTo>
                  <a:pt x="193784" y="47688"/>
                </a:lnTo>
                <a:lnTo>
                  <a:pt x="193560" y="51079"/>
                </a:lnTo>
                <a:lnTo>
                  <a:pt x="191070" y="154076"/>
                </a:lnTo>
                <a:lnTo>
                  <a:pt x="193560" y="203504"/>
                </a:lnTo>
                <a:lnTo>
                  <a:pt x="193784" y="206667"/>
                </a:lnTo>
                <a:lnTo>
                  <a:pt x="196269" y="209156"/>
                </a:lnTo>
                <a:lnTo>
                  <a:pt x="202599" y="209156"/>
                </a:lnTo>
                <a:lnTo>
                  <a:pt x="205084" y="206667"/>
                </a:lnTo>
                <a:lnTo>
                  <a:pt x="205084" y="203504"/>
                </a:lnTo>
                <a:lnTo>
                  <a:pt x="208027" y="154076"/>
                </a:lnTo>
                <a:lnTo>
                  <a:pt x="205084" y="51079"/>
                </a:lnTo>
                <a:lnTo>
                  <a:pt x="204862" y="47688"/>
                </a:lnTo>
                <a:lnTo>
                  <a:pt x="202599" y="45212"/>
                </a:lnTo>
                <a:close/>
              </a:path>
              <a:path w="482600" h="209550">
                <a:moveTo>
                  <a:pt x="161766" y="39331"/>
                </a:moveTo>
                <a:lnTo>
                  <a:pt x="156566" y="39331"/>
                </a:lnTo>
                <a:lnTo>
                  <a:pt x="154230" y="41668"/>
                </a:lnTo>
                <a:lnTo>
                  <a:pt x="154230" y="44373"/>
                </a:lnTo>
                <a:lnTo>
                  <a:pt x="151288" y="153847"/>
                </a:lnTo>
                <a:lnTo>
                  <a:pt x="154230" y="204254"/>
                </a:lnTo>
                <a:lnTo>
                  <a:pt x="154453" y="206971"/>
                </a:lnTo>
                <a:lnTo>
                  <a:pt x="156566" y="209080"/>
                </a:lnTo>
                <a:lnTo>
                  <a:pt x="161766" y="209080"/>
                </a:lnTo>
                <a:lnTo>
                  <a:pt x="163874" y="206971"/>
                </a:lnTo>
                <a:lnTo>
                  <a:pt x="164097" y="204254"/>
                </a:lnTo>
                <a:lnTo>
                  <a:pt x="167416" y="153847"/>
                </a:lnTo>
                <a:lnTo>
                  <a:pt x="164097" y="44373"/>
                </a:lnTo>
                <a:lnTo>
                  <a:pt x="163874" y="41668"/>
                </a:lnTo>
                <a:lnTo>
                  <a:pt x="161766" y="39331"/>
                </a:lnTo>
                <a:close/>
              </a:path>
              <a:path w="482600" h="209550">
                <a:moveTo>
                  <a:pt x="182106" y="41897"/>
                </a:moveTo>
                <a:lnTo>
                  <a:pt x="176232" y="41897"/>
                </a:lnTo>
                <a:lnTo>
                  <a:pt x="173969" y="44221"/>
                </a:lnTo>
                <a:lnTo>
                  <a:pt x="173969" y="47091"/>
                </a:lnTo>
                <a:lnTo>
                  <a:pt x="171033" y="153847"/>
                </a:lnTo>
                <a:lnTo>
                  <a:pt x="173969" y="203885"/>
                </a:lnTo>
                <a:lnTo>
                  <a:pt x="174193" y="206819"/>
                </a:lnTo>
                <a:lnTo>
                  <a:pt x="176306" y="209080"/>
                </a:lnTo>
                <a:lnTo>
                  <a:pt x="182031" y="209080"/>
                </a:lnTo>
                <a:lnTo>
                  <a:pt x="184292" y="206819"/>
                </a:lnTo>
                <a:lnTo>
                  <a:pt x="184368" y="203885"/>
                </a:lnTo>
                <a:lnTo>
                  <a:pt x="187533" y="153847"/>
                </a:lnTo>
                <a:lnTo>
                  <a:pt x="184368" y="47091"/>
                </a:lnTo>
                <a:lnTo>
                  <a:pt x="184368" y="44221"/>
                </a:lnTo>
                <a:lnTo>
                  <a:pt x="182106" y="41897"/>
                </a:lnTo>
                <a:close/>
              </a:path>
            </a:pathLst>
          </a:custGeom>
          <a:solidFill>
            <a:srgbClr val="A85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62385" y="4268787"/>
            <a:ext cx="242570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95" dirty="0">
                <a:solidFill>
                  <a:srgbClr val="DAD8E9"/>
                </a:solidFill>
                <a:latin typeface="Tahoma"/>
                <a:cs typeface="Tahoma"/>
              </a:rPr>
              <a:t>Profe</a:t>
            </a:r>
            <a:r>
              <a:rPr sz="1650" cap="small" spc="95" dirty="0">
                <a:solidFill>
                  <a:srgbClr val="DAD8E9"/>
                </a:solidFill>
                <a:latin typeface="Tahoma"/>
                <a:cs typeface="Tahoma"/>
              </a:rPr>
              <a:t>ss</a:t>
            </a:r>
            <a:r>
              <a:rPr sz="1650" spc="95" dirty="0">
                <a:solidFill>
                  <a:srgbClr val="DAD8E9"/>
                </a:solidFill>
                <a:latin typeface="Tahoma"/>
                <a:cs typeface="Tahoma"/>
              </a:rPr>
              <a:t>ional</a:t>
            </a:r>
            <a:r>
              <a:rPr sz="1650" spc="12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650" spc="80" dirty="0">
                <a:solidFill>
                  <a:srgbClr val="DAD8E9"/>
                </a:solidFill>
                <a:latin typeface="Tahoma"/>
                <a:cs typeface="Tahoma"/>
              </a:rPr>
              <a:t>Producer</a:t>
            </a:r>
            <a:r>
              <a:rPr sz="1650" cap="small" spc="80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2385" y="4588350"/>
            <a:ext cx="430911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95"/>
              </a:spcBef>
            </a:pPr>
            <a:r>
              <a:rPr sz="1500" spc="-70" dirty="0">
                <a:solidFill>
                  <a:srgbClr val="DAD8E9"/>
                </a:solidFill>
                <a:latin typeface="Tahoma"/>
                <a:cs typeface="Tahoma"/>
              </a:rPr>
              <a:t>Leverage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ahoma"/>
                <a:cs typeface="Tahoma"/>
              </a:rPr>
              <a:t>advanced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features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for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mixing,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mastering,</a:t>
            </a:r>
            <a:r>
              <a:rPr sz="1500" spc="-8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and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collaboration.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860770" y="3584384"/>
            <a:ext cx="438150" cy="438784"/>
          </a:xfrm>
          <a:custGeom>
            <a:avLst/>
            <a:gdLst/>
            <a:ahLst/>
            <a:cxnLst/>
            <a:rect l="l" t="t" r="r" b="b"/>
            <a:pathLst>
              <a:path w="438150" h="438785">
                <a:moveTo>
                  <a:pt x="174627" y="415810"/>
                </a:moveTo>
                <a:lnTo>
                  <a:pt x="107454" y="415810"/>
                </a:lnTo>
                <a:lnTo>
                  <a:pt x="118723" y="421792"/>
                </a:lnTo>
                <a:lnTo>
                  <a:pt x="130333" y="427148"/>
                </a:lnTo>
                <a:lnTo>
                  <a:pt x="142276" y="431852"/>
                </a:lnTo>
                <a:lnTo>
                  <a:pt x="154546" y="435876"/>
                </a:lnTo>
                <a:lnTo>
                  <a:pt x="162547" y="438226"/>
                </a:lnTo>
                <a:lnTo>
                  <a:pt x="170942" y="433705"/>
                </a:lnTo>
                <a:lnTo>
                  <a:pt x="175641" y="417690"/>
                </a:lnTo>
                <a:lnTo>
                  <a:pt x="174627" y="415810"/>
                </a:lnTo>
                <a:close/>
              </a:path>
              <a:path w="438150" h="438785">
                <a:moveTo>
                  <a:pt x="20535" y="262585"/>
                </a:moveTo>
                <a:lnTo>
                  <a:pt x="12522" y="264934"/>
                </a:lnTo>
                <a:lnTo>
                  <a:pt x="12368" y="264934"/>
                </a:lnTo>
                <a:lnTo>
                  <a:pt x="4711" y="267195"/>
                </a:lnTo>
                <a:lnTo>
                  <a:pt x="190" y="275577"/>
                </a:lnTo>
                <a:lnTo>
                  <a:pt x="2540" y="283578"/>
                </a:lnTo>
                <a:lnTo>
                  <a:pt x="6564" y="295861"/>
                </a:lnTo>
                <a:lnTo>
                  <a:pt x="11288" y="307873"/>
                </a:lnTo>
                <a:lnTo>
                  <a:pt x="16623" y="319443"/>
                </a:lnTo>
                <a:lnTo>
                  <a:pt x="22606" y="330669"/>
                </a:lnTo>
                <a:lnTo>
                  <a:pt x="16538" y="339137"/>
                </a:lnTo>
                <a:lnTo>
                  <a:pt x="12007" y="348591"/>
                </a:lnTo>
                <a:lnTo>
                  <a:pt x="9172" y="358857"/>
                </a:lnTo>
                <a:lnTo>
                  <a:pt x="8551" y="365760"/>
                </a:lnTo>
                <a:lnTo>
                  <a:pt x="8209" y="369849"/>
                </a:lnTo>
                <a:lnTo>
                  <a:pt x="12933" y="393199"/>
                </a:lnTo>
                <a:lnTo>
                  <a:pt x="25860" y="412361"/>
                </a:lnTo>
                <a:lnTo>
                  <a:pt x="45021" y="425290"/>
                </a:lnTo>
                <a:lnTo>
                  <a:pt x="68465" y="430034"/>
                </a:lnTo>
                <a:lnTo>
                  <a:pt x="79367" y="429057"/>
                </a:lnTo>
                <a:lnTo>
                  <a:pt x="89622" y="426242"/>
                </a:lnTo>
                <a:lnTo>
                  <a:pt x="98993" y="421792"/>
                </a:lnTo>
                <a:lnTo>
                  <a:pt x="107454" y="415810"/>
                </a:lnTo>
                <a:lnTo>
                  <a:pt x="174627" y="415810"/>
                </a:lnTo>
                <a:lnTo>
                  <a:pt x="171119" y="409308"/>
                </a:lnTo>
                <a:lnTo>
                  <a:pt x="163118" y="406958"/>
                </a:lnTo>
                <a:lnTo>
                  <a:pt x="153198" y="403674"/>
                </a:lnTo>
                <a:lnTo>
                  <a:pt x="143508" y="399903"/>
                </a:lnTo>
                <a:lnTo>
                  <a:pt x="64497" y="399903"/>
                </a:lnTo>
                <a:lnTo>
                  <a:pt x="60629" y="399135"/>
                </a:lnTo>
                <a:lnTo>
                  <a:pt x="38328" y="373748"/>
                </a:lnTo>
                <a:lnTo>
                  <a:pt x="38328" y="365760"/>
                </a:lnTo>
                <a:lnTo>
                  <a:pt x="64465" y="339623"/>
                </a:lnTo>
                <a:lnTo>
                  <a:pt x="119330" y="339623"/>
                </a:lnTo>
                <a:lnTo>
                  <a:pt x="110977" y="327244"/>
                </a:lnTo>
                <a:lnTo>
                  <a:pt x="91816" y="314317"/>
                </a:lnTo>
                <a:lnTo>
                  <a:pt x="86957" y="313334"/>
                </a:lnTo>
                <a:lnTo>
                  <a:pt x="47269" y="313334"/>
                </a:lnTo>
                <a:lnTo>
                  <a:pt x="42549" y="304157"/>
                </a:lnTo>
                <a:lnTo>
                  <a:pt x="38282" y="294716"/>
                </a:lnTo>
                <a:lnTo>
                  <a:pt x="34508" y="285027"/>
                </a:lnTo>
                <a:lnTo>
                  <a:pt x="31267" y="275107"/>
                </a:lnTo>
                <a:lnTo>
                  <a:pt x="28947" y="267195"/>
                </a:lnTo>
                <a:lnTo>
                  <a:pt x="29106" y="267195"/>
                </a:lnTo>
                <a:lnTo>
                  <a:pt x="20535" y="262585"/>
                </a:lnTo>
                <a:close/>
              </a:path>
              <a:path w="438150" h="438785">
                <a:moveTo>
                  <a:pt x="119330" y="339623"/>
                </a:moveTo>
                <a:lnTo>
                  <a:pt x="72466" y="339623"/>
                </a:lnTo>
                <a:lnTo>
                  <a:pt x="76301" y="340385"/>
                </a:lnTo>
                <a:lnTo>
                  <a:pt x="83693" y="343433"/>
                </a:lnTo>
                <a:lnTo>
                  <a:pt x="98602" y="365760"/>
                </a:lnTo>
                <a:lnTo>
                  <a:pt x="98602" y="373748"/>
                </a:lnTo>
                <a:lnTo>
                  <a:pt x="97901" y="377291"/>
                </a:lnTo>
                <a:lnTo>
                  <a:pt x="97840" y="377596"/>
                </a:lnTo>
                <a:lnTo>
                  <a:pt x="72434" y="399903"/>
                </a:lnTo>
                <a:lnTo>
                  <a:pt x="143508" y="399903"/>
                </a:lnTo>
                <a:lnTo>
                  <a:pt x="134063" y="395657"/>
                </a:lnTo>
                <a:lnTo>
                  <a:pt x="124879" y="390944"/>
                </a:lnTo>
                <a:lnTo>
                  <a:pt x="127330" y="384352"/>
                </a:lnTo>
                <a:lnTo>
                  <a:pt x="128593" y="377596"/>
                </a:lnTo>
                <a:lnTo>
                  <a:pt x="128651" y="369849"/>
                </a:lnTo>
                <a:lnTo>
                  <a:pt x="123906" y="346404"/>
                </a:lnTo>
                <a:lnTo>
                  <a:pt x="119330" y="339623"/>
                </a:lnTo>
                <a:close/>
              </a:path>
              <a:path w="438150" h="438785">
                <a:moveTo>
                  <a:pt x="68376" y="309575"/>
                </a:moveTo>
                <a:lnTo>
                  <a:pt x="60934" y="309575"/>
                </a:lnTo>
                <a:lnTo>
                  <a:pt x="53873" y="310896"/>
                </a:lnTo>
                <a:lnTo>
                  <a:pt x="47269" y="313334"/>
                </a:lnTo>
                <a:lnTo>
                  <a:pt x="86957" y="313334"/>
                </a:lnTo>
                <a:lnTo>
                  <a:pt x="68376" y="309575"/>
                </a:lnTo>
                <a:close/>
              </a:path>
              <a:path w="438150" h="438785">
                <a:moveTo>
                  <a:pt x="172440" y="121869"/>
                </a:moveTo>
                <a:lnTo>
                  <a:pt x="121208" y="121869"/>
                </a:lnTo>
                <a:lnTo>
                  <a:pt x="114427" y="128651"/>
                </a:lnTo>
                <a:lnTo>
                  <a:pt x="114515" y="145224"/>
                </a:lnTo>
                <a:lnTo>
                  <a:pt x="121297" y="152006"/>
                </a:lnTo>
                <a:lnTo>
                  <a:pt x="149364" y="152006"/>
                </a:lnTo>
                <a:lnTo>
                  <a:pt x="148805" y="152577"/>
                </a:lnTo>
                <a:lnTo>
                  <a:pt x="137629" y="166817"/>
                </a:lnTo>
                <a:lnTo>
                  <a:pt x="129212" y="183019"/>
                </a:lnTo>
                <a:lnTo>
                  <a:pt x="123906" y="200812"/>
                </a:lnTo>
                <a:lnTo>
                  <a:pt x="122059" y="219824"/>
                </a:lnTo>
                <a:lnTo>
                  <a:pt x="125953" y="247277"/>
                </a:lnTo>
                <a:lnTo>
                  <a:pt x="136891" y="271703"/>
                </a:lnTo>
                <a:lnTo>
                  <a:pt x="153761" y="292015"/>
                </a:lnTo>
                <a:lnTo>
                  <a:pt x="175450" y="307124"/>
                </a:lnTo>
                <a:lnTo>
                  <a:pt x="182803" y="310896"/>
                </a:lnTo>
                <a:lnTo>
                  <a:pt x="191935" y="307873"/>
                </a:lnTo>
                <a:lnTo>
                  <a:pt x="199466" y="293179"/>
                </a:lnTo>
                <a:lnTo>
                  <a:pt x="196557" y="284048"/>
                </a:lnTo>
                <a:lnTo>
                  <a:pt x="189115" y="280289"/>
                </a:lnTo>
                <a:lnTo>
                  <a:pt x="174035" y="269780"/>
                </a:lnTo>
                <a:lnTo>
                  <a:pt x="162342" y="255704"/>
                </a:lnTo>
                <a:lnTo>
                  <a:pt x="154781" y="238805"/>
                </a:lnTo>
                <a:lnTo>
                  <a:pt x="152095" y="219824"/>
                </a:lnTo>
                <a:lnTo>
                  <a:pt x="153125" y="207963"/>
                </a:lnTo>
                <a:lnTo>
                  <a:pt x="156098" y="196792"/>
                </a:lnTo>
                <a:lnTo>
                  <a:pt x="160839" y="186470"/>
                </a:lnTo>
                <a:lnTo>
                  <a:pt x="167170" y="177152"/>
                </a:lnTo>
                <a:lnTo>
                  <a:pt x="197307" y="177152"/>
                </a:lnTo>
                <a:lnTo>
                  <a:pt x="197307" y="146735"/>
                </a:lnTo>
                <a:lnTo>
                  <a:pt x="195355" y="137047"/>
                </a:lnTo>
                <a:lnTo>
                  <a:pt x="190031" y="129144"/>
                </a:lnTo>
                <a:lnTo>
                  <a:pt x="182259" y="123908"/>
                </a:lnTo>
                <a:lnTo>
                  <a:pt x="182566" y="123908"/>
                </a:lnTo>
                <a:lnTo>
                  <a:pt x="172440" y="121869"/>
                </a:lnTo>
                <a:close/>
              </a:path>
              <a:path w="438150" h="438785">
                <a:moveTo>
                  <a:pt x="197307" y="177152"/>
                </a:moveTo>
                <a:lnTo>
                  <a:pt x="167170" y="177152"/>
                </a:lnTo>
                <a:lnTo>
                  <a:pt x="167170" y="197967"/>
                </a:lnTo>
                <a:lnTo>
                  <a:pt x="173951" y="204749"/>
                </a:lnTo>
                <a:lnTo>
                  <a:pt x="190525" y="204749"/>
                </a:lnTo>
                <a:lnTo>
                  <a:pt x="197307" y="197967"/>
                </a:lnTo>
                <a:lnTo>
                  <a:pt x="197307" y="177152"/>
                </a:lnTo>
                <a:close/>
              </a:path>
              <a:path w="438150" h="438785">
                <a:moveTo>
                  <a:pt x="68465" y="8102"/>
                </a:moveTo>
                <a:lnTo>
                  <a:pt x="45021" y="12844"/>
                </a:lnTo>
                <a:lnTo>
                  <a:pt x="25860" y="25771"/>
                </a:lnTo>
                <a:lnTo>
                  <a:pt x="12933" y="44932"/>
                </a:lnTo>
                <a:lnTo>
                  <a:pt x="8191" y="68376"/>
                </a:lnTo>
                <a:lnTo>
                  <a:pt x="9169" y="79279"/>
                </a:lnTo>
                <a:lnTo>
                  <a:pt x="11984" y="89546"/>
                </a:lnTo>
                <a:lnTo>
                  <a:pt x="16458" y="99000"/>
                </a:lnTo>
                <a:lnTo>
                  <a:pt x="22415" y="107467"/>
                </a:lnTo>
                <a:lnTo>
                  <a:pt x="16433" y="118729"/>
                </a:lnTo>
                <a:lnTo>
                  <a:pt x="11077" y="130335"/>
                </a:lnTo>
                <a:lnTo>
                  <a:pt x="6374" y="142277"/>
                </a:lnTo>
                <a:lnTo>
                  <a:pt x="2349" y="154546"/>
                </a:lnTo>
                <a:lnTo>
                  <a:pt x="0" y="162560"/>
                </a:lnTo>
                <a:lnTo>
                  <a:pt x="4521" y="170942"/>
                </a:lnTo>
                <a:lnTo>
                  <a:pt x="20535" y="175653"/>
                </a:lnTo>
                <a:lnTo>
                  <a:pt x="28905" y="171132"/>
                </a:lnTo>
                <a:lnTo>
                  <a:pt x="31267" y="163118"/>
                </a:lnTo>
                <a:lnTo>
                  <a:pt x="34551" y="153198"/>
                </a:lnTo>
                <a:lnTo>
                  <a:pt x="38320" y="143508"/>
                </a:lnTo>
                <a:lnTo>
                  <a:pt x="42563" y="134063"/>
                </a:lnTo>
                <a:lnTo>
                  <a:pt x="47269" y="124879"/>
                </a:lnTo>
                <a:lnTo>
                  <a:pt x="87019" y="124879"/>
                </a:lnTo>
                <a:lnTo>
                  <a:pt x="91816" y="123908"/>
                </a:lnTo>
                <a:lnTo>
                  <a:pt x="110977" y="110982"/>
                </a:lnTo>
                <a:lnTo>
                  <a:pt x="119390" y="98513"/>
                </a:lnTo>
                <a:lnTo>
                  <a:pt x="64465" y="98513"/>
                </a:lnTo>
                <a:lnTo>
                  <a:pt x="60629" y="97751"/>
                </a:lnTo>
                <a:lnTo>
                  <a:pt x="38328" y="72377"/>
                </a:lnTo>
                <a:lnTo>
                  <a:pt x="38328" y="64376"/>
                </a:lnTo>
                <a:lnTo>
                  <a:pt x="64217" y="38288"/>
                </a:lnTo>
                <a:lnTo>
                  <a:pt x="143508" y="38288"/>
                </a:lnTo>
                <a:lnTo>
                  <a:pt x="153198" y="34514"/>
                </a:lnTo>
                <a:lnTo>
                  <a:pt x="163118" y="31267"/>
                </a:lnTo>
                <a:lnTo>
                  <a:pt x="171119" y="28917"/>
                </a:lnTo>
                <a:lnTo>
                  <a:pt x="174579" y="22504"/>
                </a:lnTo>
                <a:lnTo>
                  <a:pt x="107543" y="22504"/>
                </a:lnTo>
                <a:lnTo>
                  <a:pt x="99202" y="16529"/>
                </a:lnTo>
                <a:lnTo>
                  <a:pt x="89633" y="11917"/>
                </a:lnTo>
                <a:lnTo>
                  <a:pt x="79368" y="9083"/>
                </a:lnTo>
                <a:lnTo>
                  <a:pt x="68465" y="8102"/>
                </a:lnTo>
                <a:close/>
              </a:path>
              <a:path w="438150" h="438785">
                <a:moveTo>
                  <a:pt x="87019" y="124879"/>
                </a:moveTo>
                <a:lnTo>
                  <a:pt x="47269" y="124879"/>
                </a:lnTo>
                <a:lnTo>
                  <a:pt x="53873" y="127330"/>
                </a:lnTo>
                <a:lnTo>
                  <a:pt x="60934" y="128651"/>
                </a:lnTo>
                <a:lnTo>
                  <a:pt x="68376" y="128651"/>
                </a:lnTo>
                <a:lnTo>
                  <a:pt x="87019" y="124879"/>
                </a:lnTo>
                <a:close/>
              </a:path>
              <a:path w="438150" h="438785">
                <a:moveTo>
                  <a:pt x="143508" y="38288"/>
                </a:moveTo>
                <a:lnTo>
                  <a:pt x="72713" y="38288"/>
                </a:lnTo>
                <a:lnTo>
                  <a:pt x="76301" y="39001"/>
                </a:lnTo>
                <a:lnTo>
                  <a:pt x="83693" y="42062"/>
                </a:lnTo>
                <a:lnTo>
                  <a:pt x="98602" y="64376"/>
                </a:lnTo>
                <a:lnTo>
                  <a:pt x="98602" y="72377"/>
                </a:lnTo>
                <a:lnTo>
                  <a:pt x="72466" y="98513"/>
                </a:lnTo>
                <a:lnTo>
                  <a:pt x="119390" y="98513"/>
                </a:lnTo>
                <a:lnTo>
                  <a:pt x="123906" y="91821"/>
                </a:lnTo>
                <a:lnTo>
                  <a:pt x="128651" y="68376"/>
                </a:lnTo>
                <a:lnTo>
                  <a:pt x="128577" y="60540"/>
                </a:lnTo>
                <a:lnTo>
                  <a:pt x="127330" y="53873"/>
                </a:lnTo>
                <a:lnTo>
                  <a:pt x="124879" y="47282"/>
                </a:lnTo>
                <a:lnTo>
                  <a:pt x="134063" y="42556"/>
                </a:lnTo>
                <a:lnTo>
                  <a:pt x="143508" y="38288"/>
                </a:lnTo>
                <a:close/>
              </a:path>
              <a:path w="438150" h="438785">
                <a:moveTo>
                  <a:pt x="162648" y="101"/>
                </a:moveTo>
                <a:lnTo>
                  <a:pt x="118775" y="16529"/>
                </a:lnTo>
                <a:lnTo>
                  <a:pt x="107543" y="22504"/>
                </a:lnTo>
                <a:lnTo>
                  <a:pt x="174579" y="22504"/>
                </a:lnTo>
                <a:lnTo>
                  <a:pt x="175641" y="20535"/>
                </a:lnTo>
                <a:lnTo>
                  <a:pt x="173382" y="12844"/>
                </a:lnTo>
                <a:lnTo>
                  <a:pt x="173317" y="12623"/>
                </a:lnTo>
                <a:lnTo>
                  <a:pt x="173172" y="11917"/>
                </a:lnTo>
                <a:lnTo>
                  <a:pt x="171030" y="4622"/>
                </a:lnTo>
                <a:lnTo>
                  <a:pt x="162648" y="101"/>
                </a:lnTo>
                <a:close/>
              </a:path>
              <a:path w="438150" h="438785">
                <a:moveTo>
                  <a:pt x="377291" y="309486"/>
                </a:moveTo>
                <a:lnTo>
                  <a:pt x="369849" y="309486"/>
                </a:lnTo>
                <a:lnTo>
                  <a:pt x="346404" y="314228"/>
                </a:lnTo>
                <a:lnTo>
                  <a:pt x="327244" y="327155"/>
                </a:lnTo>
                <a:lnTo>
                  <a:pt x="314317" y="346315"/>
                </a:lnTo>
                <a:lnTo>
                  <a:pt x="310384" y="365760"/>
                </a:lnTo>
                <a:lnTo>
                  <a:pt x="309575" y="369849"/>
                </a:lnTo>
                <a:lnTo>
                  <a:pt x="309648" y="377596"/>
                </a:lnTo>
                <a:lnTo>
                  <a:pt x="310883" y="384251"/>
                </a:lnTo>
                <a:lnTo>
                  <a:pt x="313334" y="390855"/>
                </a:lnTo>
                <a:lnTo>
                  <a:pt x="304155" y="395581"/>
                </a:lnTo>
                <a:lnTo>
                  <a:pt x="294583" y="399897"/>
                </a:lnTo>
                <a:lnTo>
                  <a:pt x="285016" y="403622"/>
                </a:lnTo>
                <a:lnTo>
                  <a:pt x="275094" y="406869"/>
                </a:lnTo>
                <a:lnTo>
                  <a:pt x="267093" y="409219"/>
                </a:lnTo>
                <a:lnTo>
                  <a:pt x="262572" y="417601"/>
                </a:lnTo>
                <a:lnTo>
                  <a:pt x="267284" y="433603"/>
                </a:lnTo>
                <a:lnTo>
                  <a:pt x="275666" y="438124"/>
                </a:lnTo>
                <a:lnTo>
                  <a:pt x="283667" y="435775"/>
                </a:lnTo>
                <a:lnTo>
                  <a:pt x="295950" y="431757"/>
                </a:lnTo>
                <a:lnTo>
                  <a:pt x="307917" y="427056"/>
                </a:lnTo>
                <a:lnTo>
                  <a:pt x="319352" y="421781"/>
                </a:lnTo>
                <a:lnTo>
                  <a:pt x="330758" y="415709"/>
                </a:lnTo>
                <a:lnTo>
                  <a:pt x="407625" y="415709"/>
                </a:lnTo>
                <a:lnTo>
                  <a:pt x="412449" y="412454"/>
                </a:lnTo>
                <a:lnTo>
                  <a:pt x="420923" y="399897"/>
                </a:lnTo>
                <a:lnTo>
                  <a:pt x="365848" y="399897"/>
                </a:lnTo>
                <a:lnTo>
                  <a:pt x="362000" y="399135"/>
                </a:lnTo>
                <a:lnTo>
                  <a:pt x="339712" y="373748"/>
                </a:lnTo>
                <a:lnTo>
                  <a:pt x="339712" y="365760"/>
                </a:lnTo>
                <a:lnTo>
                  <a:pt x="365848" y="339623"/>
                </a:lnTo>
                <a:lnTo>
                  <a:pt x="421929" y="339623"/>
                </a:lnTo>
                <a:lnTo>
                  <a:pt x="421738" y="339225"/>
                </a:lnTo>
                <a:lnTo>
                  <a:pt x="415709" y="330758"/>
                </a:lnTo>
                <a:lnTo>
                  <a:pt x="421691" y="319496"/>
                </a:lnTo>
                <a:lnTo>
                  <a:pt x="424576" y="313245"/>
                </a:lnTo>
                <a:lnTo>
                  <a:pt x="390944" y="313245"/>
                </a:lnTo>
                <a:lnTo>
                  <a:pt x="384352" y="310794"/>
                </a:lnTo>
                <a:lnTo>
                  <a:pt x="377291" y="309486"/>
                </a:lnTo>
                <a:close/>
              </a:path>
              <a:path w="438150" h="438785">
                <a:moveTo>
                  <a:pt x="407625" y="415709"/>
                </a:moveTo>
                <a:lnTo>
                  <a:pt x="330758" y="415709"/>
                </a:lnTo>
                <a:lnTo>
                  <a:pt x="339225" y="421781"/>
                </a:lnTo>
                <a:lnTo>
                  <a:pt x="348680" y="426312"/>
                </a:lnTo>
                <a:lnTo>
                  <a:pt x="358946" y="429144"/>
                </a:lnTo>
                <a:lnTo>
                  <a:pt x="369849" y="430123"/>
                </a:lnTo>
                <a:lnTo>
                  <a:pt x="393288" y="425381"/>
                </a:lnTo>
                <a:lnTo>
                  <a:pt x="407625" y="415709"/>
                </a:lnTo>
                <a:close/>
              </a:path>
              <a:path w="438150" h="438785">
                <a:moveTo>
                  <a:pt x="421929" y="339623"/>
                </a:moveTo>
                <a:lnTo>
                  <a:pt x="373837" y="339623"/>
                </a:lnTo>
                <a:lnTo>
                  <a:pt x="377685" y="340385"/>
                </a:lnTo>
                <a:lnTo>
                  <a:pt x="385064" y="343433"/>
                </a:lnTo>
                <a:lnTo>
                  <a:pt x="399986" y="365760"/>
                </a:lnTo>
                <a:lnTo>
                  <a:pt x="399986" y="373748"/>
                </a:lnTo>
                <a:lnTo>
                  <a:pt x="373837" y="399897"/>
                </a:lnTo>
                <a:lnTo>
                  <a:pt x="420923" y="399897"/>
                </a:lnTo>
                <a:lnTo>
                  <a:pt x="425379" y="393294"/>
                </a:lnTo>
                <a:lnTo>
                  <a:pt x="430123" y="369849"/>
                </a:lnTo>
                <a:lnTo>
                  <a:pt x="429130" y="358946"/>
                </a:lnTo>
                <a:lnTo>
                  <a:pt x="426273" y="348680"/>
                </a:lnTo>
                <a:lnTo>
                  <a:pt x="421929" y="339623"/>
                </a:lnTo>
                <a:close/>
              </a:path>
              <a:path w="438150" h="438785">
                <a:moveTo>
                  <a:pt x="265874" y="234886"/>
                </a:moveTo>
                <a:lnTo>
                  <a:pt x="249288" y="234886"/>
                </a:lnTo>
                <a:lnTo>
                  <a:pt x="242506" y="241668"/>
                </a:lnTo>
                <a:lnTo>
                  <a:pt x="242506" y="292912"/>
                </a:lnTo>
                <a:lnTo>
                  <a:pt x="244457" y="302593"/>
                </a:lnTo>
                <a:lnTo>
                  <a:pt x="249782" y="310492"/>
                </a:lnTo>
                <a:lnTo>
                  <a:pt x="257685" y="315815"/>
                </a:lnTo>
                <a:lnTo>
                  <a:pt x="267373" y="317766"/>
                </a:lnTo>
                <a:lnTo>
                  <a:pt x="318516" y="317766"/>
                </a:lnTo>
                <a:lnTo>
                  <a:pt x="325297" y="310984"/>
                </a:lnTo>
                <a:lnTo>
                  <a:pt x="325297" y="294411"/>
                </a:lnTo>
                <a:lnTo>
                  <a:pt x="318516" y="287629"/>
                </a:lnTo>
                <a:lnTo>
                  <a:pt x="288658" y="287629"/>
                </a:lnTo>
                <a:lnTo>
                  <a:pt x="289509" y="287058"/>
                </a:lnTo>
                <a:lnTo>
                  <a:pt x="291020" y="285559"/>
                </a:lnTo>
                <a:lnTo>
                  <a:pt x="302191" y="271319"/>
                </a:lnTo>
                <a:lnTo>
                  <a:pt x="307567" y="260972"/>
                </a:lnTo>
                <a:lnTo>
                  <a:pt x="272643" y="260972"/>
                </a:lnTo>
                <a:lnTo>
                  <a:pt x="272643" y="241668"/>
                </a:lnTo>
                <a:lnTo>
                  <a:pt x="265874" y="234886"/>
                </a:lnTo>
                <a:close/>
              </a:path>
              <a:path w="438150" h="438785">
                <a:moveTo>
                  <a:pt x="417690" y="262483"/>
                </a:moveTo>
                <a:lnTo>
                  <a:pt x="409308" y="267004"/>
                </a:lnTo>
                <a:lnTo>
                  <a:pt x="406946" y="275005"/>
                </a:lnTo>
                <a:lnTo>
                  <a:pt x="403663" y="284927"/>
                </a:lnTo>
                <a:lnTo>
                  <a:pt x="399979" y="294411"/>
                </a:lnTo>
                <a:lnTo>
                  <a:pt x="395655" y="304066"/>
                </a:lnTo>
                <a:lnTo>
                  <a:pt x="390944" y="313245"/>
                </a:lnTo>
                <a:lnTo>
                  <a:pt x="424576" y="313245"/>
                </a:lnTo>
                <a:lnTo>
                  <a:pt x="427047" y="307890"/>
                </a:lnTo>
                <a:lnTo>
                  <a:pt x="431750" y="295949"/>
                </a:lnTo>
                <a:lnTo>
                  <a:pt x="435775" y="283679"/>
                </a:lnTo>
                <a:lnTo>
                  <a:pt x="438124" y="275666"/>
                </a:lnTo>
                <a:lnTo>
                  <a:pt x="433603" y="267284"/>
                </a:lnTo>
                <a:lnTo>
                  <a:pt x="425602" y="264934"/>
                </a:lnTo>
                <a:lnTo>
                  <a:pt x="426037" y="264934"/>
                </a:lnTo>
                <a:lnTo>
                  <a:pt x="417690" y="262483"/>
                </a:lnTo>
                <a:close/>
              </a:path>
              <a:path w="438150" h="438785">
                <a:moveTo>
                  <a:pt x="257196" y="127330"/>
                </a:moveTo>
                <a:lnTo>
                  <a:pt x="256752" y="127330"/>
                </a:lnTo>
                <a:lnTo>
                  <a:pt x="247724" y="130302"/>
                </a:lnTo>
                <a:lnTo>
                  <a:pt x="247852" y="130302"/>
                </a:lnTo>
                <a:lnTo>
                  <a:pt x="240347" y="144945"/>
                </a:lnTo>
                <a:lnTo>
                  <a:pt x="243268" y="154089"/>
                </a:lnTo>
                <a:lnTo>
                  <a:pt x="250710" y="157848"/>
                </a:lnTo>
                <a:lnTo>
                  <a:pt x="265788" y="168356"/>
                </a:lnTo>
                <a:lnTo>
                  <a:pt x="277477" y="182432"/>
                </a:lnTo>
                <a:lnTo>
                  <a:pt x="285034" y="199332"/>
                </a:lnTo>
                <a:lnTo>
                  <a:pt x="287718" y="218313"/>
                </a:lnTo>
                <a:lnTo>
                  <a:pt x="286688" y="230168"/>
                </a:lnTo>
                <a:lnTo>
                  <a:pt x="283714" y="241338"/>
                </a:lnTo>
                <a:lnTo>
                  <a:pt x="278974" y="251660"/>
                </a:lnTo>
                <a:lnTo>
                  <a:pt x="272643" y="260972"/>
                </a:lnTo>
                <a:lnTo>
                  <a:pt x="307567" y="260972"/>
                </a:lnTo>
                <a:lnTo>
                  <a:pt x="310608" y="255117"/>
                </a:lnTo>
                <a:lnTo>
                  <a:pt x="315918" y="237324"/>
                </a:lnTo>
                <a:lnTo>
                  <a:pt x="317766" y="218313"/>
                </a:lnTo>
                <a:lnTo>
                  <a:pt x="313872" y="190859"/>
                </a:lnTo>
                <a:lnTo>
                  <a:pt x="302933" y="166431"/>
                </a:lnTo>
                <a:lnTo>
                  <a:pt x="286059" y="146116"/>
                </a:lnTo>
                <a:lnTo>
                  <a:pt x="264363" y="131000"/>
                </a:lnTo>
                <a:lnTo>
                  <a:pt x="257196" y="127330"/>
                </a:lnTo>
                <a:close/>
              </a:path>
              <a:path w="438150" h="438785">
                <a:moveTo>
                  <a:pt x="424545" y="124879"/>
                </a:moveTo>
                <a:lnTo>
                  <a:pt x="390842" y="124879"/>
                </a:lnTo>
                <a:lnTo>
                  <a:pt x="395568" y="134063"/>
                </a:lnTo>
                <a:lnTo>
                  <a:pt x="399835" y="143508"/>
                </a:lnTo>
                <a:lnTo>
                  <a:pt x="403610" y="153198"/>
                </a:lnTo>
                <a:lnTo>
                  <a:pt x="406857" y="163118"/>
                </a:lnTo>
                <a:lnTo>
                  <a:pt x="409150" y="170942"/>
                </a:lnTo>
                <a:lnTo>
                  <a:pt x="409206" y="171132"/>
                </a:lnTo>
                <a:lnTo>
                  <a:pt x="417588" y="175653"/>
                </a:lnTo>
                <a:lnTo>
                  <a:pt x="433603" y="170942"/>
                </a:lnTo>
                <a:lnTo>
                  <a:pt x="438124" y="162560"/>
                </a:lnTo>
                <a:lnTo>
                  <a:pt x="435775" y="154546"/>
                </a:lnTo>
                <a:lnTo>
                  <a:pt x="431750" y="142264"/>
                </a:lnTo>
                <a:lnTo>
                  <a:pt x="427047" y="130302"/>
                </a:lnTo>
                <a:lnTo>
                  <a:pt x="424545" y="124879"/>
                </a:lnTo>
                <a:close/>
              </a:path>
              <a:path w="438150" h="438785">
                <a:moveTo>
                  <a:pt x="275666" y="0"/>
                </a:moveTo>
                <a:lnTo>
                  <a:pt x="267284" y="4521"/>
                </a:lnTo>
                <a:lnTo>
                  <a:pt x="265107" y="11906"/>
                </a:lnTo>
                <a:lnTo>
                  <a:pt x="264833" y="12534"/>
                </a:lnTo>
                <a:lnTo>
                  <a:pt x="262483" y="20535"/>
                </a:lnTo>
                <a:lnTo>
                  <a:pt x="267004" y="28917"/>
                </a:lnTo>
                <a:lnTo>
                  <a:pt x="275005" y="31267"/>
                </a:lnTo>
                <a:lnTo>
                  <a:pt x="284925" y="34551"/>
                </a:lnTo>
                <a:lnTo>
                  <a:pt x="294616" y="38322"/>
                </a:lnTo>
                <a:lnTo>
                  <a:pt x="304061" y="42568"/>
                </a:lnTo>
                <a:lnTo>
                  <a:pt x="313245" y="47282"/>
                </a:lnTo>
                <a:lnTo>
                  <a:pt x="310794" y="53873"/>
                </a:lnTo>
                <a:lnTo>
                  <a:pt x="309547" y="60540"/>
                </a:lnTo>
                <a:lnTo>
                  <a:pt x="327142" y="110982"/>
                </a:lnTo>
                <a:lnTo>
                  <a:pt x="369747" y="128651"/>
                </a:lnTo>
                <a:lnTo>
                  <a:pt x="377190" y="128651"/>
                </a:lnTo>
                <a:lnTo>
                  <a:pt x="384251" y="127330"/>
                </a:lnTo>
                <a:lnTo>
                  <a:pt x="390842" y="124879"/>
                </a:lnTo>
                <a:lnTo>
                  <a:pt x="424545" y="124879"/>
                </a:lnTo>
                <a:lnTo>
                  <a:pt x="421691" y="118691"/>
                </a:lnTo>
                <a:lnTo>
                  <a:pt x="415709" y="107467"/>
                </a:lnTo>
                <a:lnTo>
                  <a:pt x="421776" y="99000"/>
                </a:lnTo>
                <a:lnTo>
                  <a:pt x="422009" y="98513"/>
                </a:lnTo>
                <a:lnTo>
                  <a:pt x="365848" y="98513"/>
                </a:lnTo>
                <a:lnTo>
                  <a:pt x="362000" y="97751"/>
                </a:lnTo>
                <a:lnTo>
                  <a:pt x="339712" y="72377"/>
                </a:lnTo>
                <a:lnTo>
                  <a:pt x="339712" y="64376"/>
                </a:lnTo>
                <a:lnTo>
                  <a:pt x="340396" y="60934"/>
                </a:lnTo>
                <a:lnTo>
                  <a:pt x="340474" y="60540"/>
                </a:lnTo>
                <a:lnTo>
                  <a:pt x="365432" y="38322"/>
                </a:lnTo>
                <a:lnTo>
                  <a:pt x="420919" y="38322"/>
                </a:lnTo>
                <a:lnTo>
                  <a:pt x="412449" y="25771"/>
                </a:lnTo>
                <a:lnTo>
                  <a:pt x="407475" y="22415"/>
                </a:lnTo>
                <a:lnTo>
                  <a:pt x="330758" y="22415"/>
                </a:lnTo>
                <a:lnTo>
                  <a:pt x="319494" y="16433"/>
                </a:lnTo>
                <a:lnTo>
                  <a:pt x="307884" y="11079"/>
                </a:lnTo>
                <a:lnTo>
                  <a:pt x="295938" y="6379"/>
                </a:lnTo>
                <a:lnTo>
                  <a:pt x="283667" y="2362"/>
                </a:lnTo>
                <a:lnTo>
                  <a:pt x="275666" y="0"/>
                </a:lnTo>
                <a:close/>
              </a:path>
              <a:path w="438150" h="438785">
                <a:moveTo>
                  <a:pt x="420919" y="38322"/>
                </a:moveTo>
                <a:lnTo>
                  <a:pt x="374254" y="38322"/>
                </a:lnTo>
                <a:lnTo>
                  <a:pt x="377685" y="39001"/>
                </a:lnTo>
                <a:lnTo>
                  <a:pt x="385064" y="42062"/>
                </a:lnTo>
                <a:lnTo>
                  <a:pt x="399986" y="64376"/>
                </a:lnTo>
                <a:lnTo>
                  <a:pt x="399986" y="72377"/>
                </a:lnTo>
                <a:lnTo>
                  <a:pt x="373837" y="98513"/>
                </a:lnTo>
                <a:lnTo>
                  <a:pt x="422009" y="98513"/>
                </a:lnTo>
                <a:lnTo>
                  <a:pt x="426307" y="89546"/>
                </a:lnTo>
                <a:lnTo>
                  <a:pt x="429142" y="79279"/>
                </a:lnTo>
                <a:lnTo>
                  <a:pt x="430123" y="68376"/>
                </a:lnTo>
                <a:lnTo>
                  <a:pt x="425379" y="44932"/>
                </a:lnTo>
                <a:lnTo>
                  <a:pt x="420919" y="38322"/>
                </a:lnTo>
                <a:close/>
              </a:path>
              <a:path w="438150" h="438785">
                <a:moveTo>
                  <a:pt x="369849" y="8102"/>
                </a:moveTo>
                <a:lnTo>
                  <a:pt x="358946" y="9081"/>
                </a:lnTo>
                <a:lnTo>
                  <a:pt x="348680" y="11906"/>
                </a:lnTo>
                <a:lnTo>
                  <a:pt x="339188" y="16433"/>
                </a:lnTo>
                <a:lnTo>
                  <a:pt x="330758" y="22415"/>
                </a:lnTo>
                <a:lnTo>
                  <a:pt x="407475" y="22415"/>
                </a:lnTo>
                <a:lnTo>
                  <a:pt x="393288" y="12844"/>
                </a:lnTo>
                <a:lnTo>
                  <a:pt x="369849" y="8102"/>
                </a:lnTo>
                <a:close/>
              </a:path>
            </a:pathLst>
          </a:custGeom>
          <a:solidFill>
            <a:srgbClr val="A85B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822848" y="4268787"/>
            <a:ext cx="172720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10" dirty="0">
                <a:solidFill>
                  <a:srgbClr val="DAD8E9"/>
                </a:solidFill>
                <a:latin typeface="Tahoma"/>
                <a:cs typeface="Tahoma"/>
              </a:rPr>
              <a:t>Mu</a:t>
            </a:r>
            <a:r>
              <a:rPr sz="1650" cap="small" spc="110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r>
              <a:rPr sz="1650" spc="110" dirty="0">
                <a:solidFill>
                  <a:srgbClr val="DAD8E9"/>
                </a:solidFill>
                <a:latin typeface="Tahoma"/>
                <a:cs typeface="Tahoma"/>
              </a:rPr>
              <a:t>ic</a:t>
            </a:r>
            <a:r>
              <a:rPr sz="1650" spc="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650" spc="65" dirty="0">
                <a:solidFill>
                  <a:srgbClr val="DAD8E9"/>
                </a:solidFill>
                <a:latin typeface="Tahoma"/>
                <a:cs typeface="Tahoma"/>
              </a:rPr>
              <a:t>Educator</a:t>
            </a:r>
            <a:r>
              <a:rPr sz="1650" cap="small" spc="65" dirty="0">
                <a:solidFill>
                  <a:srgbClr val="DAD8E9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2848" y="4588350"/>
            <a:ext cx="4201160" cy="654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95"/>
              </a:spcBef>
            </a:pP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Integrate</a:t>
            </a:r>
            <a:r>
              <a:rPr sz="1500" spc="-8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interactive</a:t>
            </a:r>
            <a:r>
              <a:rPr sz="1500" spc="-8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lessons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8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shared</a:t>
            </a:r>
            <a:r>
              <a:rPr sz="1500" spc="-8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projects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into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curricula.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381" y="5436075"/>
            <a:ext cx="9634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3300"/>
              </a:lnSpc>
              <a:spcBef>
                <a:spcPts val="95"/>
              </a:spcBef>
            </a:pP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Rhythmic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Tune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caters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AD8E9"/>
                </a:solidFill>
                <a:latin typeface="Tahoma"/>
                <a:cs typeface="Tahoma"/>
              </a:rPr>
              <a:t>to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anyone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with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passion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for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music,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from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beginners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taking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their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AD8E9"/>
                </a:solidFill>
                <a:latin typeface="Tahoma"/>
                <a:cs typeface="Tahoma"/>
              </a:rPr>
              <a:t>first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steps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AD8E9"/>
                </a:solidFill>
                <a:latin typeface="Tahoma"/>
                <a:cs typeface="Tahoma"/>
              </a:rPr>
              <a:t>to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seasoned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professionals perfecting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their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craft.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6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35" dirty="0"/>
              <a:t>Advantage</a:t>
            </a:r>
            <a:r>
              <a:rPr cap="small" spc="235" dirty="0"/>
              <a:t>s</a:t>
            </a:r>
            <a:r>
              <a:rPr spc="185" dirty="0"/>
              <a:t> </a:t>
            </a:r>
            <a:r>
              <a:rPr spc="254" dirty="0"/>
              <a:t>and</a:t>
            </a:r>
            <a:r>
              <a:rPr spc="185" dirty="0"/>
              <a:t> </a:t>
            </a:r>
            <a:r>
              <a:rPr spc="165" dirty="0"/>
              <a:t>Di</a:t>
            </a:r>
            <a:r>
              <a:rPr cap="small" spc="165" dirty="0"/>
              <a:t>s</a:t>
            </a:r>
            <a:r>
              <a:rPr spc="165" dirty="0"/>
              <a:t>advantage</a:t>
            </a:r>
            <a:r>
              <a:rPr cap="small" spc="165" dirty="0"/>
              <a:t>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76275" y="1838324"/>
            <a:ext cx="10077450" cy="3162300"/>
            <a:chOff x="676275" y="1838324"/>
            <a:chExt cx="10077450" cy="3162300"/>
          </a:xfrm>
        </p:grpSpPr>
        <p:sp>
          <p:nvSpPr>
            <p:cNvPr id="5" name="object 5"/>
            <p:cNvSpPr/>
            <p:nvPr/>
          </p:nvSpPr>
          <p:spPr>
            <a:xfrm>
              <a:off x="681037" y="1843087"/>
              <a:ext cx="10067925" cy="3152775"/>
            </a:xfrm>
            <a:custGeom>
              <a:avLst/>
              <a:gdLst/>
              <a:ahLst/>
              <a:cxnLst/>
              <a:rect l="l" t="t" r="r" b="b"/>
              <a:pathLst>
                <a:path w="10067925" h="3152775">
                  <a:moveTo>
                    <a:pt x="0" y="3090024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1" y="54546"/>
                  </a:lnTo>
                  <a:lnTo>
                    <a:pt x="10576" y="27889"/>
                  </a:lnTo>
                  <a:lnTo>
                    <a:pt x="12863" y="24460"/>
                  </a:lnTo>
                  <a:lnTo>
                    <a:pt x="15463" y="21285"/>
                  </a:lnTo>
                  <a:lnTo>
                    <a:pt x="18380" y="18376"/>
                  </a:lnTo>
                  <a:lnTo>
                    <a:pt x="21292" y="15468"/>
                  </a:lnTo>
                  <a:lnTo>
                    <a:pt x="58628" y="0"/>
                  </a:lnTo>
                  <a:lnTo>
                    <a:pt x="62745" y="0"/>
                  </a:lnTo>
                  <a:lnTo>
                    <a:pt x="10005174" y="0"/>
                  </a:lnTo>
                  <a:lnTo>
                    <a:pt x="10009301" y="0"/>
                  </a:lnTo>
                  <a:lnTo>
                    <a:pt x="10013378" y="406"/>
                  </a:lnTo>
                  <a:lnTo>
                    <a:pt x="10017417" y="1206"/>
                  </a:lnTo>
                  <a:lnTo>
                    <a:pt x="10021455" y="2006"/>
                  </a:lnTo>
                  <a:lnTo>
                    <a:pt x="10055060" y="24460"/>
                  </a:lnTo>
                  <a:lnTo>
                    <a:pt x="10057346" y="27889"/>
                  </a:lnTo>
                  <a:lnTo>
                    <a:pt x="10059644" y="31305"/>
                  </a:lnTo>
                  <a:lnTo>
                    <a:pt x="10066718" y="50507"/>
                  </a:lnTo>
                  <a:lnTo>
                    <a:pt x="10067518" y="54546"/>
                  </a:lnTo>
                  <a:lnTo>
                    <a:pt x="10067925" y="58623"/>
                  </a:lnTo>
                  <a:lnTo>
                    <a:pt x="10067925" y="62750"/>
                  </a:lnTo>
                  <a:lnTo>
                    <a:pt x="10067925" y="3090024"/>
                  </a:lnTo>
                  <a:lnTo>
                    <a:pt x="10067925" y="3094151"/>
                  </a:lnTo>
                  <a:lnTo>
                    <a:pt x="10067518" y="3098228"/>
                  </a:lnTo>
                  <a:lnTo>
                    <a:pt x="10066718" y="3102267"/>
                  </a:lnTo>
                  <a:lnTo>
                    <a:pt x="10065918" y="3106305"/>
                  </a:lnTo>
                  <a:lnTo>
                    <a:pt x="10057346" y="3124885"/>
                  </a:lnTo>
                  <a:lnTo>
                    <a:pt x="10055060" y="3128314"/>
                  </a:lnTo>
                  <a:lnTo>
                    <a:pt x="10029190" y="3147999"/>
                  </a:lnTo>
                  <a:lnTo>
                    <a:pt x="10025380" y="3149574"/>
                  </a:lnTo>
                  <a:lnTo>
                    <a:pt x="10021455" y="3150755"/>
                  </a:lnTo>
                  <a:lnTo>
                    <a:pt x="10017417" y="3151568"/>
                  </a:lnTo>
                  <a:lnTo>
                    <a:pt x="10013378" y="3152368"/>
                  </a:lnTo>
                  <a:lnTo>
                    <a:pt x="10009301" y="3152775"/>
                  </a:lnTo>
                  <a:lnTo>
                    <a:pt x="10005174" y="3152775"/>
                  </a:lnTo>
                  <a:lnTo>
                    <a:pt x="62745" y="3152775"/>
                  </a:lnTo>
                  <a:lnTo>
                    <a:pt x="58628" y="3152775"/>
                  </a:lnTo>
                  <a:lnTo>
                    <a:pt x="54545" y="3152368"/>
                  </a:lnTo>
                  <a:lnTo>
                    <a:pt x="50502" y="3151568"/>
                  </a:lnTo>
                  <a:lnTo>
                    <a:pt x="46464" y="3150755"/>
                  </a:lnTo>
                  <a:lnTo>
                    <a:pt x="42539" y="3149574"/>
                  </a:lnTo>
                  <a:lnTo>
                    <a:pt x="38735" y="3147999"/>
                  </a:lnTo>
                  <a:lnTo>
                    <a:pt x="34930" y="3146425"/>
                  </a:lnTo>
                  <a:lnTo>
                    <a:pt x="18380" y="3134398"/>
                  </a:lnTo>
                  <a:lnTo>
                    <a:pt x="15463" y="3131489"/>
                  </a:lnTo>
                  <a:lnTo>
                    <a:pt x="12863" y="3128314"/>
                  </a:lnTo>
                  <a:lnTo>
                    <a:pt x="10576" y="3124885"/>
                  </a:lnTo>
                  <a:lnTo>
                    <a:pt x="8284" y="3121456"/>
                  </a:lnTo>
                  <a:lnTo>
                    <a:pt x="0" y="3094151"/>
                  </a:lnTo>
                  <a:lnTo>
                    <a:pt x="0" y="3090024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85787" y="1847862"/>
              <a:ext cx="10058400" cy="1600200"/>
            </a:xfrm>
            <a:custGeom>
              <a:avLst/>
              <a:gdLst/>
              <a:ahLst/>
              <a:cxnLst/>
              <a:rect l="l" t="t" r="r" b="b"/>
              <a:pathLst>
                <a:path w="10058400" h="1600200">
                  <a:moveTo>
                    <a:pt x="5029200" y="0"/>
                  </a:moveTo>
                  <a:lnTo>
                    <a:pt x="67513" y="0"/>
                  </a:lnTo>
                  <a:lnTo>
                    <a:pt x="60858" y="317"/>
                  </a:lnTo>
                  <a:lnTo>
                    <a:pt x="24714" y="15290"/>
                  </a:lnTo>
                  <a:lnTo>
                    <a:pt x="2895" y="47929"/>
                  </a:lnTo>
                  <a:lnTo>
                    <a:pt x="0" y="67513"/>
                  </a:lnTo>
                  <a:lnTo>
                    <a:pt x="0" y="1600200"/>
                  </a:lnTo>
                  <a:lnTo>
                    <a:pt x="5029200" y="1600200"/>
                  </a:lnTo>
                  <a:lnTo>
                    <a:pt x="5029200" y="0"/>
                  </a:lnTo>
                  <a:close/>
                </a:path>
                <a:path w="10058400" h="1600200">
                  <a:moveTo>
                    <a:pt x="10058400" y="67513"/>
                  </a:moveTo>
                  <a:lnTo>
                    <a:pt x="10047033" y="29984"/>
                  </a:lnTo>
                  <a:lnTo>
                    <a:pt x="10016719" y="5130"/>
                  </a:lnTo>
                  <a:lnTo>
                    <a:pt x="9990887" y="0"/>
                  </a:lnTo>
                  <a:lnTo>
                    <a:pt x="5038725" y="0"/>
                  </a:lnTo>
                  <a:lnTo>
                    <a:pt x="5038725" y="1600200"/>
                  </a:lnTo>
                  <a:lnTo>
                    <a:pt x="10058400" y="1600200"/>
                  </a:lnTo>
                  <a:lnTo>
                    <a:pt x="10058400" y="67513"/>
                  </a:lnTo>
                  <a:close/>
                </a:path>
              </a:pathLst>
            </a:custGeom>
            <a:solidFill>
              <a:srgbClr val="FFFFFF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85787" y="3448062"/>
              <a:ext cx="10058400" cy="1543050"/>
            </a:xfrm>
            <a:custGeom>
              <a:avLst/>
              <a:gdLst/>
              <a:ahLst/>
              <a:cxnLst/>
              <a:rect l="l" t="t" r="r" b="b"/>
              <a:pathLst>
                <a:path w="10058400" h="1543050">
                  <a:moveTo>
                    <a:pt x="5029200" y="0"/>
                  </a:moveTo>
                  <a:lnTo>
                    <a:pt x="0" y="0"/>
                  </a:lnTo>
                  <a:lnTo>
                    <a:pt x="0" y="1475536"/>
                  </a:lnTo>
                  <a:lnTo>
                    <a:pt x="11379" y="1513052"/>
                  </a:lnTo>
                  <a:lnTo>
                    <a:pt x="41681" y="1537906"/>
                  </a:lnTo>
                  <a:lnTo>
                    <a:pt x="67513" y="1543050"/>
                  </a:lnTo>
                  <a:lnTo>
                    <a:pt x="5029200" y="1543050"/>
                  </a:lnTo>
                  <a:lnTo>
                    <a:pt x="5029200" y="0"/>
                  </a:lnTo>
                  <a:close/>
                </a:path>
                <a:path w="10058400" h="1543050">
                  <a:moveTo>
                    <a:pt x="10058400" y="0"/>
                  </a:moveTo>
                  <a:lnTo>
                    <a:pt x="5038725" y="0"/>
                  </a:lnTo>
                  <a:lnTo>
                    <a:pt x="5038725" y="1543050"/>
                  </a:lnTo>
                  <a:lnTo>
                    <a:pt x="9990887" y="1543050"/>
                  </a:lnTo>
                  <a:lnTo>
                    <a:pt x="9997542" y="1542719"/>
                  </a:lnTo>
                  <a:lnTo>
                    <a:pt x="10033698" y="1527746"/>
                  </a:lnTo>
                  <a:lnTo>
                    <a:pt x="10055517" y="1495094"/>
                  </a:lnTo>
                  <a:lnTo>
                    <a:pt x="10058400" y="1475536"/>
                  </a:lnTo>
                  <a:lnTo>
                    <a:pt x="10058400" y="0"/>
                  </a:lnTo>
                  <a:close/>
                </a:path>
              </a:pathLst>
            </a:custGeom>
            <a:solidFill>
              <a:srgbClr val="000000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4791" y="1975643"/>
            <a:ext cx="94488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45" dirty="0">
                <a:solidFill>
                  <a:srgbClr val="A85B94"/>
                </a:solidFill>
                <a:latin typeface="Tahoma"/>
                <a:cs typeface="Tahoma"/>
              </a:rPr>
              <a:t>Advantages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4075" y="2076449"/>
            <a:ext cx="76200" cy="2714625"/>
            <a:chOff x="5934075" y="2076449"/>
            <a:chExt cx="76200" cy="271462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075" y="2076449"/>
              <a:ext cx="76200" cy="76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075" y="2438399"/>
              <a:ext cx="76200" cy="762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075" y="2809874"/>
              <a:ext cx="76200" cy="762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075" y="3171824"/>
              <a:ext cx="76200" cy="76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4075" y="3676649"/>
              <a:ext cx="76200" cy="76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4075" y="4038599"/>
              <a:ext cx="76200" cy="7620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34075" y="4714874"/>
              <a:ext cx="76200" cy="76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208458" y="1975643"/>
            <a:ext cx="235331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High-fidelity</a:t>
            </a:r>
            <a:r>
              <a:rPr sz="1500" spc="-7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audio</a:t>
            </a: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streaming.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8458" y="2337593"/>
            <a:ext cx="3975735" cy="9906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Extensive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genre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coverage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deep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customisation.</a:t>
            </a:r>
            <a:endParaRPr sz="1500">
              <a:latin typeface="Tahoma"/>
              <a:cs typeface="Tahoma"/>
            </a:endParaRPr>
          </a:p>
          <a:p>
            <a:pPr marL="12700" marR="317500">
              <a:lnSpc>
                <a:spcPct val="158300"/>
              </a:lnSpc>
              <a:spcBef>
                <a:spcPts val="80"/>
              </a:spcBef>
            </a:pP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Cross-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platform</a:t>
            </a:r>
            <a:r>
              <a:rPr sz="1500" spc="-7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compatibility</a:t>
            </a:r>
            <a:r>
              <a:rPr sz="1500" spc="-7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for</a:t>
            </a:r>
            <a:r>
              <a:rPr sz="1500" spc="-7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seamless</a:t>
            </a:r>
            <a:r>
              <a:rPr sz="1500" spc="-7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use.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Robust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community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collaboration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features.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4791" y="3575843"/>
            <a:ext cx="116713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0" dirty="0">
                <a:solidFill>
                  <a:srgbClr val="A85B94"/>
                </a:solidFill>
                <a:latin typeface="Tahoma"/>
                <a:cs typeface="Tahoma"/>
              </a:rPr>
              <a:t>Disadvantages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08458" y="3575843"/>
            <a:ext cx="3387725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Requires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stable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internet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for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cloud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features.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2381" y="3854926"/>
            <a:ext cx="9752965" cy="1616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558155" marR="5080">
              <a:lnSpc>
                <a:spcPct val="137500"/>
              </a:lnSpc>
              <a:spcBef>
                <a:spcPts val="95"/>
              </a:spcBef>
            </a:pP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Advanced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features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70" dirty="0">
                <a:solidFill>
                  <a:srgbClr val="DAD8E9"/>
                </a:solidFill>
                <a:latin typeface="Tahoma"/>
                <a:cs typeface="Tahoma"/>
              </a:rPr>
              <a:t>may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have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learning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curve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for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new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users.</a:t>
            </a:r>
            <a:endParaRPr sz="1500">
              <a:latin typeface="Tahoma"/>
              <a:cs typeface="Tahoma"/>
            </a:endParaRPr>
          </a:p>
          <a:p>
            <a:pPr marL="5558155">
              <a:lnSpc>
                <a:spcPct val="100000"/>
              </a:lnSpc>
              <a:spcBef>
                <a:spcPts val="1050"/>
              </a:spcBef>
            </a:pP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Subscription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model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for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full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feature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access.</a:t>
            </a:r>
            <a:endParaRPr sz="15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We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continually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work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AD8E9"/>
                </a:solidFill>
                <a:latin typeface="Tahoma"/>
                <a:cs typeface="Tahoma"/>
              </a:rPr>
              <a:t>to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minimise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disadvantages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maximise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the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user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experience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based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on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feedback.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8" grpId="0"/>
      <p:bldP spid="17" grpId="0"/>
      <p:bldP spid="18" grpId="0"/>
      <p:bldP spid="19" grpId="0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9534525"/>
          </a:xfrm>
          <a:custGeom>
            <a:avLst/>
            <a:gdLst/>
            <a:ahLst/>
            <a:cxnLst/>
            <a:rect l="l" t="t" r="r" b="b"/>
            <a:pathLst>
              <a:path w="11430000" h="9534525">
                <a:moveTo>
                  <a:pt x="11430000" y="0"/>
                </a:moveTo>
                <a:lnTo>
                  <a:pt x="0" y="0"/>
                </a:lnTo>
                <a:lnTo>
                  <a:pt x="0" y="9534525"/>
                </a:lnTo>
                <a:lnTo>
                  <a:pt x="11430000" y="95345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29" dirty="0"/>
              <a:t>Under</a:t>
            </a:r>
            <a:r>
              <a:rPr spc="175" dirty="0"/>
              <a:t> </a:t>
            </a:r>
            <a:r>
              <a:rPr spc="220" dirty="0"/>
              <a:t>the</a:t>
            </a:r>
            <a:r>
              <a:rPr spc="180" dirty="0"/>
              <a:t> </a:t>
            </a:r>
            <a:r>
              <a:rPr spc="105" dirty="0"/>
              <a:t>Hood:</a:t>
            </a:r>
            <a:r>
              <a:rPr spc="180" dirty="0"/>
              <a:t> </a:t>
            </a:r>
            <a:r>
              <a:rPr spc="195" dirty="0"/>
              <a:t>Frontend</a:t>
            </a:r>
            <a:r>
              <a:rPr spc="180" dirty="0"/>
              <a:t> </a:t>
            </a:r>
            <a:r>
              <a:rPr spc="254" dirty="0"/>
              <a:t>and</a:t>
            </a:r>
            <a:r>
              <a:rPr spc="175" dirty="0"/>
              <a:t> </a:t>
            </a:r>
            <a:r>
              <a:rPr spc="245" dirty="0"/>
              <a:t>Backend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2385" y="1535112"/>
            <a:ext cx="23602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10" dirty="0">
                <a:solidFill>
                  <a:srgbClr val="C6BEEE"/>
                </a:solidFill>
                <a:latin typeface="Tahoma"/>
                <a:cs typeface="Tahoma"/>
              </a:rPr>
              <a:t>Frontend</a:t>
            </a:r>
            <a:r>
              <a:rPr sz="1650" spc="114" dirty="0">
                <a:solidFill>
                  <a:srgbClr val="C6BEEE"/>
                </a:solidFill>
                <a:latin typeface="Tahoma"/>
                <a:cs typeface="Tahoma"/>
              </a:rPr>
              <a:t> Architecture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385" y="1940401"/>
            <a:ext cx="4795520" cy="9493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60"/>
              </a:spcBef>
            </a:pPr>
            <a:r>
              <a:rPr sz="1500" spc="-75" dirty="0">
                <a:solidFill>
                  <a:srgbClr val="DAD8E9"/>
                </a:solidFill>
                <a:latin typeface="Tahoma"/>
                <a:cs typeface="Tahoma"/>
              </a:rPr>
              <a:t>The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user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interface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is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AD8E9"/>
                </a:solidFill>
                <a:latin typeface="Tahoma"/>
                <a:cs typeface="Tahoma"/>
              </a:rPr>
              <a:t>built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with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React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Native,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ensuring</a:t>
            </a:r>
            <a:r>
              <a:rPr sz="1500" spc="-11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a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smooth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responsive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experience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across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iOS,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Android,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and 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web.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This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allows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for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rapid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development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consistent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5" dirty="0">
                <a:solidFill>
                  <a:srgbClr val="DAD8E9"/>
                </a:solidFill>
                <a:latin typeface="Tahoma"/>
                <a:cs typeface="Tahoma"/>
              </a:rPr>
              <a:t>UI/UX.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3152775"/>
            <a:ext cx="4800600" cy="48006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947118" y="1535112"/>
            <a:ext cx="24149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35" dirty="0">
                <a:solidFill>
                  <a:srgbClr val="C6BEEE"/>
                </a:solidFill>
                <a:latin typeface="Tahoma"/>
                <a:cs typeface="Tahoma"/>
              </a:rPr>
              <a:t>Backend</a:t>
            </a:r>
            <a:r>
              <a:rPr sz="1650" spc="120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1650" spc="40" dirty="0">
                <a:solidFill>
                  <a:srgbClr val="C6BEEE"/>
                </a:solidFill>
                <a:latin typeface="Tahoma"/>
                <a:cs typeface="Tahoma"/>
              </a:rPr>
              <a:t>Infra</a:t>
            </a:r>
            <a:r>
              <a:rPr sz="1650" cap="small" spc="40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1650" spc="40" dirty="0">
                <a:solidFill>
                  <a:srgbClr val="C6BEEE"/>
                </a:solidFill>
                <a:latin typeface="Tahoma"/>
                <a:cs typeface="Tahoma"/>
              </a:rPr>
              <a:t>tructure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47118" y="1940401"/>
            <a:ext cx="4773295" cy="12541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34700"/>
              </a:lnSpc>
              <a:spcBef>
                <a:spcPts val="70"/>
              </a:spcBef>
            </a:pP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Our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robust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backend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is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powered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75" dirty="0">
                <a:solidFill>
                  <a:srgbClr val="DAD8E9"/>
                </a:solidFill>
                <a:latin typeface="Tahoma"/>
                <a:cs typeface="Tahoma"/>
              </a:rPr>
              <a:t>by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Node.js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a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scalable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PostgreSQL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5" dirty="0">
                <a:solidFill>
                  <a:srgbClr val="DAD8E9"/>
                </a:solidFill>
                <a:latin typeface="Tahoma"/>
                <a:cs typeface="Tahoma"/>
              </a:rPr>
              <a:t>database,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hosted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on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30" dirty="0">
                <a:solidFill>
                  <a:srgbClr val="DAD8E9"/>
                </a:solidFill>
                <a:latin typeface="Tahoma"/>
                <a:cs typeface="Tahoma"/>
              </a:rPr>
              <a:t>AWS.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This</a:t>
            </a:r>
            <a:r>
              <a:rPr sz="1500" spc="-10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setup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supports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real-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time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collaboration,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5" dirty="0">
                <a:solidFill>
                  <a:srgbClr val="DAD8E9"/>
                </a:solidFill>
                <a:latin typeface="Tahoma"/>
                <a:cs typeface="Tahoma"/>
              </a:rPr>
              <a:t>large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media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storage,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secure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user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data</a:t>
            </a:r>
            <a:r>
              <a:rPr sz="1500" spc="-10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management.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62650" y="3457575"/>
            <a:ext cx="4800600" cy="481012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62385" y="8700291"/>
            <a:ext cx="7683500" cy="2571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This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strong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DAD8E9"/>
                </a:solidFill>
                <a:latin typeface="Tahoma"/>
                <a:cs typeface="Tahoma"/>
              </a:rPr>
              <a:t>technical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foundation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allows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Rhythmic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Tune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AD8E9"/>
                </a:solidFill>
                <a:latin typeface="Tahoma"/>
                <a:cs typeface="Tahoma"/>
              </a:rPr>
              <a:t>to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deliver</a:t>
            </a:r>
            <a:r>
              <a:rPr sz="1500" spc="-9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30" dirty="0">
                <a:solidFill>
                  <a:srgbClr val="DAD8E9"/>
                </a:solidFill>
                <a:latin typeface="Tahoma"/>
                <a:cs typeface="Tahoma"/>
              </a:rPr>
              <a:t>high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DAD8E9"/>
                </a:solidFill>
                <a:latin typeface="Tahoma"/>
                <a:cs typeface="Tahoma"/>
              </a:rPr>
              <a:t>performance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5" dirty="0">
                <a:solidFill>
                  <a:srgbClr val="DAD8E9"/>
                </a:solidFill>
                <a:latin typeface="Tahoma"/>
                <a:cs typeface="Tahoma"/>
              </a:rPr>
              <a:t>and</a:t>
            </a:r>
            <a:r>
              <a:rPr sz="1500" spc="-95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reliability.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7" grpId="0"/>
      <p:bldP spid="8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401050"/>
          </a:xfrm>
          <a:custGeom>
            <a:avLst/>
            <a:gdLst/>
            <a:ahLst/>
            <a:cxnLst/>
            <a:rect l="l" t="t" r="r" b="b"/>
            <a:pathLst>
              <a:path w="11430000" h="8401050">
                <a:moveTo>
                  <a:pt x="11430000" y="0"/>
                </a:moveTo>
                <a:lnTo>
                  <a:pt x="0" y="0"/>
                </a:lnTo>
                <a:lnTo>
                  <a:pt x="0" y="8401050"/>
                </a:lnTo>
                <a:lnTo>
                  <a:pt x="11430000" y="84010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A0C22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385" y="501650"/>
            <a:ext cx="93630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55" dirty="0"/>
              <a:t>Conclu</a:t>
            </a:r>
            <a:r>
              <a:rPr cap="small" spc="155" dirty="0"/>
              <a:t>s</a:t>
            </a:r>
            <a:r>
              <a:rPr spc="155" dirty="0"/>
              <a:t>ion:</a:t>
            </a:r>
            <a:r>
              <a:rPr spc="175" dirty="0"/>
              <a:t> </a:t>
            </a:r>
            <a:r>
              <a:rPr spc="180" dirty="0"/>
              <a:t>Harmoni</a:t>
            </a:r>
            <a:r>
              <a:rPr cap="small" spc="180" dirty="0"/>
              <a:t>s</a:t>
            </a:r>
            <a:r>
              <a:rPr spc="180" dirty="0"/>
              <a:t>ing</a:t>
            </a:r>
            <a:r>
              <a:rPr spc="175" dirty="0"/>
              <a:t> </a:t>
            </a:r>
            <a:r>
              <a:rPr spc="160" dirty="0"/>
              <a:t>Your</a:t>
            </a:r>
            <a:r>
              <a:rPr spc="180" dirty="0"/>
              <a:t> </a:t>
            </a:r>
            <a:r>
              <a:rPr spc="175" dirty="0"/>
              <a:t>Mu</a:t>
            </a:r>
            <a:r>
              <a:rPr cap="small" spc="175" dirty="0"/>
              <a:t>s</a:t>
            </a:r>
            <a:r>
              <a:rPr spc="175" dirty="0"/>
              <a:t>ical </a:t>
            </a:r>
            <a:r>
              <a:rPr spc="165" dirty="0"/>
              <a:t>World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5873" y="1310322"/>
            <a:ext cx="9518650" cy="65138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8425" marR="90805" algn="ctr">
              <a:lnSpc>
                <a:spcPts val="5850"/>
              </a:lnSpc>
              <a:spcBef>
                <a:spcPts val="75"/>
              </a:spcBef>
            </a:pPr>
            <a:r>
              <a:rPr sz="4650" spc="210" dirty="0">
                <a:solidFill>
                  <a:srgbClr val="A85B94"/>
                </a:solidFill>
                <a:latin typeface="Tahoma"/>
                <a:cs typeface="Tahoma"/>
              </a:rPr>
              <a:t>Rhythmic</a:t>
            </a:r>
            <a:r>
              <a:rPr sz="4650" spc="229" dirty="0">
                <a:solidFill>
                  <a:srgbClr val="A85B94"/>
                </a:solidFill>
                <a:latin typeface="Tahoma"/>
                <a:cs typeface="Tahoma"/>
              </a:rPr>
              <a:t> </a:t>
            </a:r>
            <a:r>
              <a:rPr sz="4650" spc="100" dirty="0">
                <a:solidFill>
                  <a:srgbClr val="A85B94"/>
                </a:solidFill>
                <a:latin typeface="Tahoma"/>
                <a:cs typeface="Tahoma"/>
              </a:rPr>
              <a:t>Tune</a:t>
            </a:r>
            <a:r>
              <a:rPr sz="4650" spc="229" dirty="0">
                <a:solidFill>
                  <a:srgbClr val="A85B94"/>
                </a:solidFill>
                <a:latin typeface="Tahoma"/>
                <a:cs typeface="Tahoma"/>
              </a:rPr>
              <a:t> </a:t>
            </a:r>
            <a:r>
              <a:rPr sz="4650" spc="200" dirty="0">
                <a:solidFill>
                  <a:srgbClr val="C6BEEE"/>
                </a:solidFill>
                <a:latin typeface="Tahoma"/>
                <a:cs typeface="Tahoma"/>
              </a:rPr>
              <a:t>i</a:t>
            </a:r>
            <a:r>
              <a:rPr sz="4650" cap="small" spc="200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229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40" dirty="0">
                <a:solidFill>
                  <a:srgbClr val="C6BEEE"/>
                </a:solidFill>
                <a:latin typeface="Tahoma"/>
                <a:cs typeface="Tahoma"/>
              </a:rPr>
              <a:t>more</a:t>
            </a:r>
            <a:r>
              <a:rPr sz="4650" spc="229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15" dirty="0">
                <a:solidFill>
                  <a:srgbClr val="C6BEEE"/>
                </a:solidFill>
                <a:latin typeface="Tahoma"/>
                <a:cs typeface="Tahoma"/>
              </a:rPr>
              <a:t>than</a:t>
            </a:r>
            <a:r>
              <a:rPr sz="4650" spc="220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105" dirty="0">
                <a:solidFill>
                  <a:srgbClr val="C6BEEE"/>
                </a:solidFill>
                <a:latin typeface="Tahoma"/>
                <a:cs typeface="Tahoma"/>
              </a:rPr>
              <a:t>ju</a:t>
            </a:r>
            <a:r>
              <a:rPr sz="4650" cap="small" spc="105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105" dirty="0">
                <a:solidFill>
                  <a:srgbClr val="C6BEEE"/>
                </a:solidFill>
                <a:latin typeface="Tahoma"/>
                <a:cs typeface="Tahoma"/>
              </a:rPr>
              <a:t>t 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an</a:t>
            </a:r>
            <a:r>
              <a:rPr sz="4650" spc="22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40" dirty="0">
                <a:solidFill>
                  <a:srgbClr val="C6BEEE"/>
                </a:solidFill>
                <a:latin typeface="Tahoma"/>
                <a:cs typeface="Tahoma"/>
              </a:rPr>
              <a:t>app;</a:t>
            </a:r>
            <a:r>
              <a:rPr sz="4650" spc="22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114" dirty="0">
                <a:solidFill>
                  <a:srgbClr val="C6BEEE"/>
                </a:solidFill>
                <a:latin typeface="Tahoma"/>
                <a:cs typeface="Tahoma"/>
              </a:rPr>
              <a:t>it'</a:t>
            </a:r>
            <a:r>
              <a:rPr sz="4650" cap="small" spc="114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22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40" dirty="0">
                <a:solidFill>
                  <a:srgbClr val="C6BEEE"/>
                </a:solidFill>
                <a:latin typeface="Tahoma"/>
                <a:cs typeface="Tahoma"/>
              </a:rPr>
              <a:t>a</a:t>
            </a:r>
            <a:r>
              <a:rPr sz="4650" spc="22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70" dirty="0">
                <a:solidFill>
                  <a:srgbClr val="C6BEEE"/>
                </a:solidFill>
                <a:latin typeface="Tahoma"/>
                <a:cs typeface="Tahoma"/>
              </a:rPr>
              <a:t>comprehen</a:t>
            </a:r>
            <a:r>
              <a:rPr sz="4650" cap="small" spc="270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270" dirty="0">
                <a:solidFill>
                  <a:srgbClr val="C6BEEE"/>
                </a:solidFill>
                <a:latin typeface="Tahoma"/>
                <a:cs typeface="Tahoma"/>
              </a:rPr>
              <a:t>ive</a:t>
            </a:r>
            <a:endParaRPr sz="4650">
              <a:latin typeface="Tahoma"/>
              <a:cs typeface="Tahoma"/>
            </a:endParaRPr>
          </a:p>
          <a:p>
            <a:pPr marL="367665" marR="360045" algn="ctr">
              <a:lnSpc>
                <a:spcPts val="5780"/>
              </a:lnSpc>
              <a:spcBef>
                <a:spcPts val="55"/>
              </a:spcBef>
            </a:pPr>
            <a:r>
              <a:rPr sz="4650" spc="240" dirty="0">
                <a:solidFill>
                  <a:srgbClr val="C6BEEE"/>
                </a:solidFill>
                <a:latin typeface="Tahoma"/>
                <a:cs typeface="Tahoma"/>
              </a:rPr>
              <a:t>eco</a:t>
            </a:r>
            <a:r>
              <a:rPr sz="4650" cap="small" spc="240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240" dirty="0">
                <a:solidFill>
                  <a:srgbClr val="C6BEEE"/>
                </a:solidFill>
                <a:latin typeface="Tahoma"/>
                <a:cs typeface="Tahoma"/>
              </a:rPr>
              <a:t>y</a:t>
            </a:r>
            <a:r>
              <a:rPr sz="4650" cap="small" spc="240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240" dirty="0">
                <a:solidFill>
                  <a:srgbClr val="C6BEEE"/>
                </a:solidFill>
                <a:latin typeface="Tahoma"/>
                <a:cs typeface="Tahoma"/>
              </a:rPr>
              <a:t>tem</a:t>
            </a:r>
            <a:r>
              <a:rPr sz="4650" spc="229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360" dirty="0">
                <a:solidFill>
                  <a:srgbClr val="C6BEEE"/>
                </a:solidFill>
                <a:latin typeface="Tahoma"/>
                <a:cs typeface="Tahoma"/>
              </a:rPr>
              <a:t>de</a:t>
            </a:r>
            <a:r>
              <a:rPr sz="4650" cap="small" spc="360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360" dirty="0">
                <a:solidFill>
                  <a:srgbClr val="C6BEEE"/>
                </a:solidFill>
                <a:latin typeface="Tahoma"/>
                <a:cs typeface="Tahoma"/>
              </a:rPr>
              <a:t>igned</a:t>
            </a:r>
            <a:r>
              <a:rPr sz="4650" spc="229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335" dirty="0">
                <a:solidFill>
                  <a:srgbClr val="C6BEEE"/>
                </a:solidFill>
                <a:latin typeface="Tahoma"/>
                <a:cs typeface="Tahoma"/>
              </a:rPr>
              <a:t>to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40" dirty="0">
                <a:solidFill>
                  <a:srgbClr val="C6BEEE"/>
                </a:solidFill>
                <a:latin typeface="Tahoma"/>
                <a:cs typeface="Tahoma"/>
              </a:rPr>
              <a:t>enrich </a:t>
            </a:r>
            <a:r>
              <a:rPr sz="4650" spc="275" dirty="0">
                <a:solidFill>
                  <a:srgbClr val="C6BEEE"/>
                </a:solidFill>
                <a:latin typeface="Tahoma"/>
                <a:cs typeface="Tahoma"/>
              </a:rPr>
              <a:t>every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315" dirty="0">
                <a:solidFill>
                  <a:srgbClr val="C6BEEE"/>
                </a:solidFill>
                <a:latin typeface="Tahoma"/>
                <a:cs typeface="Tahoma"/>
              </a:rPr>
              <a:t>a</a:t>
            </a:r>
            <a:r>
              <a:rPr sz="4650" cap="small" spc="315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315" dirty="0">
                <a:solidFill>
                  <a:srgbClr val="C6BEEE"/>
                </a:solidFill>
                <a:latin typeface="Tahoma"/>
                <a:cs typeface="Tahoma"/>
              </a:rPr>
              <a:t>pect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45" dirty="0">
                <a:solidFill>
                  <a:srgbClr val="C6BEEE"/>
                </a:solidFill>
                <a:latin typeface="Tahoma"/>
                <a:cs typeface="Tahoma"/>
              </a:rPr>
              <a:t>of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60" dirty="0">
                <a:solidFill>
                  <a:srgbClr val="C6BEEE"/>
                </a:solidFill>
                <a:latin typeface="Tahoma"/>
                <a:cs typeface="Tahoma"/>
              </a:rPr>
              <a:t>your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195" dirty="0">
                <a:solidFill>
                  <a:srgbClr val="C6BEEE"/>
                </a:solidFill>
                <a:latin typeface="Tahoma"/>
                <a:cs typeface="Tahoma"/>
              </a:rPr>
              <a:t>mu</a:t>
            </a:r>
            <a:r>
              <a:rPr sz="4650" cap="small" spc="195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195" dirty="0">
                <a:solidFill>
                  <a:srgbClr val="C6BEEE"/>
                </a:solidFill>
                <a:latin typeface="Tahoma"/>
                <a:cs typeface="Tahoma"/>
              </a:rPr>
              <a:t>ical</a:t>
            </a:r>
            <a:endParaRPr sz="4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0"/>
              </a:spcBef>
            </a:pPr>
            <a:r>
              <a:rPr sz="4650" spc="140" dirty="0">
                <a:solidFill>
                  <a:srgbClr val="C6BEEE"/>
                </a:solidFill>
                <a:latin typeface="Tahoma"/>
                <a:cs typeface="Tahoma"/>
              </a:rPr>
              <a:t>journey.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170" dirty="0">
                <a:solidFill>
                  <a:srgbClr val="C6BEEE"/>
                </a:solidFill>
                <a:latin typeface="Tahoma"/>
                <a:cs typeface="Tahoma"/>
              </a:rPr>
              <a:t>From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70" dirty="0">
                <a:solidFill>
                  <a:srgbClr val="C6BEEE"/>
                </a:solidFill>
                <a:latin typeface="Tahoma"/>
                <a:cs typeface="Tahoma"/>
              </a:rPr>
              <a:t>di</a:t>
            </a:r>
            <a:r>
              <a:rPr sz="4650" cap="small" spc="270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270" dirty="0">
                <a:solidFill>
                  <a:srgbClr val="C6BEEE"/>
                </a:solidFill>
                <a:latin typeface="Tahoma"/>
                <a:cs typeface="Tahoma"/>
              </a:rPr>
              <a:t>covery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300" dirty="0">
                <a:solidFill>
                  <a:srgbClr val="C6BEEE"/>
                </a:solidFill>
                <a:latin typeface="Tahoma"/>
                <a:cs typeface="Tahoma"/>
              </a:rPr>
              <a:t>and</a:t>
            </a:r>
            <a:endParaRPr sz="4650">
              <a:latin typeface="Tahoma"/>
              <a:cs typeface="Tahoma"/>
            </a:endParaRPr>
          </a:p>
          <a:p>
            <a:pPr marL="12065" marR="5080" algn="ctr">
              <a:lnSpc>
                <a:spcPct val="104200"/>
              </a:lnSpc>
              <a:spcBef>
                <a:spcPts val="35"/>
              </a:spcBef>
            </a:pP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li</a:t>
            </a:r>
            <a:r>
              <a:rPr sz="4650" cap="small" spc="235" dirty="0">
                <a:solidFill>
                  <a:srgbClr val="C6BEEE"/>
                </a:solidFill>
                <a:latin typeface="Tahoma"/>
                <a:cs typeface="Tahoma"/>
              </a:rPr>
              <a:t>s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tening </a:t>
            </a:r>
            <a:r>
              <a:rPr sz="4650" spc="335" dirty="0">
                <a:solidFill>
                  <a:srgbClr val="C6BEEE"/>
                </a:solidFill>
                <a:latin typeface="Tahoma"/>
                <a:cs typeface="Tahoma"/>
              </a:rPr>
              <a:t>to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50" dirty="0">
                <a:solidFill>
                  <a:srgbClr val="C6BEEE"/>
                </a:solidFill>
                <a:latin typeface="Tahoma"/>
                <a:cs typeface="Tahoma"/>
              </a:rPr>
              <a:t>creation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300" dirty="0">
                <a:solidFill>
                  <a:srgbClr val="C6BEEE"/>
                </a:solidFill>
                <a:latin typeface="Tahoma"/>
                <a:cs typeface="Tahoma"/>
              </a:rPr>
              <a:t>and </a:t>
            </a:r>
            <a:r>
              <a:rPr sz="4650" spc="220" dirty="0">
                <a:solidFill>
                  <a:srgbClr val="C6BEEE"/>
                </a:solidFill>
                <a:latin typeface="Tahoma"/>
                <a:cs typeface="Tahoma"/>
              </a:rPr>
              <a:t>collaboration,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315" dirty="0">
                <a:solidFill>
                  <a:srgbClr val="C6BEEE"/>
                </a:solidFill>
                <a:latin typeface="Tahoma"/>
                <a:cs typeface="Tahoma"/>
              </a:rPr>
              <a:t>we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180" dirty="0">
                <a:solidFill>
                  <a:srgbClr val="C6BEEE"/>
                </a:solidFill>
                <a:latin typeface="Tahoma"/>
                <a:cs typeface="Tahoma"/>
              </a:rPr>
              <a:t>aim</a:t>
            </a:r>
            <a:r>
              <a:rPr sz="4650" spc="240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335" dirty="0">
                <a:solidFill>
                  <a:srgbClr val="C6BEEE"/>
                </a:solidFill>
                <a:latin typeface="Tahoma"/>
                <a:cs typeface="Tahoma"/>
              </a:rPr>
              <a:t>to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434" dirty="0">
                <a:solidFill>
                  <a:srgbClr val="C6BEEE"/>
                </a:solidFill>
                <a:latin typeface="Tahoma"/>
                <a:cs typeface="Tahoma"/>
              </a:rPr>
              <a:t>be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20" dirty="0">
                <a:solidFill>
                  <a:srgbClr val="C6BEEE"/>
                </a:solidFill>
                <a:latin typeface="Tahoma"/>
                <a:cs typeface="Tahoma"/>
              </a:rPr>
              <a:t>your </a:t>
            </a:r>
            <a:r>
              <a:rPr sz="4650" spc="225" dirty="0">
                <a:solidFill>
                  <a:srgbClr val="C6BEEE"/>
                </a:solidFill>
                <a:latin typeface="Tahoma"/>
                <a:cs typeface="Tahoma"/>
              </a:rPr>
              <a:t>e</a:t>
            </a:r>
            <a:r>
              <a:rPr sz="4650" cap="small" spc="225" dirty="0">
                <a:solidFill>
                  <a:srgbClr val="C6BEEE"/>
                </a:solidFill>
                <a:latin typeface="Tahoma"/>
                <a:cs typeface="Tahoma"/>
              </a:rPr>
              <a:t>ss</a:t>
            </a:r>
            <a:r>
              <a:rPr sz="4650" spc="225" dirty="0">
                <a:solidFill>
                  <a:srgbClr val="C6BEEE"/>
                </a:solidFill>
                <a:latin typeface="Tahoma"/>
                <a:cs typeface="Tahoma"/>
              </a:rPr>
              <a:t>ential</a:t>
            </a:r>
            <a:r>
              <a:rPr sz="4650" spc="229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285" dirty="0">
                <a:solidFill>
                  <a:srgbClr val="C6BEEE"/>
                </a:solidFill>
                <a:latin typeface="Tahoma"/>
                <a:cs typeface="Tahoma"/>
              </a:rPr>
              <a:t>melodic</a:t>
            </a:r>
            <a:r>
              <a:rPr sz="4650" spc="235" dirty="0">
                <a:solidFill>
                  <a:srgbClr val="C6BEEE"/>
                </a:solidFill>
                <a:latin typeface="Tahoma"/>
                <a:cs typeface="Tahoma"/>
              </a:rPr>
              <a:t> </a:t>
            </a:r>
            <a:r>
              <a:rPr sz="4650" spc="190" dirty="0">
                <a:solidFill>
                  <a:srgbClr val="C6BEEE"/>
                </a:solidFill>
                <a:latin typeface="Tahoma"/>
                <a:cs typeface="Tahoma"/>
              </a:rPr>
              <a:t>companion.</a:t>
            </a:r>
            <a:endParaRPr sz="46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2895"/>
              </a:spcBef>
            </a:pPr>
            <a:r>
              <a:rPr sz="1500" spc="-80" dirty="0">
                <a:solidFill>
                  <a:srgbClr val="DAD8E9"/>
                </a:solidFill>
                <a:latin typeface="Tahoma"/>
                <a:cs typeface="Tahoma"/>
              </a:rPr>
              <a:t>Join</a:t>
            </a:r>
            <a:r>
              <a:rPr sz="1500" spc="-120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60" dirty="0">
                <a:solidFill>
                  <a:srgbClr val="DAD8E9"/>
                </a:solidFill>
                <a:latin typeface="Tahoma"/>
                <a:cs typeface="Tahoma"/>
              </a:rPr>
              <a:t>us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AD8E9"/>
                </a:solidFill>
                <a:latin typeface="Tahoma"/>
                <a:cs typeface="Tahoma"/>
              </a:rPr>
              <a:t>in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DAD8E9"/>
                </a:solidFill>
                <a:latin typeface="Tahoma"/>
                <a:cs typeface="Tahoma"/>
              </a:rPr>
              <a:t>shaping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the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DAD8E9"/>
                </a:solidFill>
                <a:latin typeface="Tahoma"/>
                <a:cs typeface="Tahoma"/>
              </a:rPr>
              <a:t>future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of</a:t>
            </a:r>
            <a:r>
              <a:rPr sz="1500" spc="-114" dirty="0">
                <a:solidFill>
                  <a:srgbClr val="DAD8E9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AD8E9"/>
                </a:solidFill>
                <a:latin typeface="Tahoma"/>
                <a:cs typeface="Tahoma"/>
              </a:rPr>
              <a:t>music.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580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Tahoma</vt:lpstr>
      <vt:lpstr>Office Theme</vt:lpstr>
      <vt:lpstr>Rhythmic Tune: Your Melodic Companion</vt:lpstr>
      <vt:lpstr>Introduction to Rhythmic Tune</vt:lpstr>
      <vt:lpstr>Key Features and Components</vt:lpstr>
      <vt:lpstr>Transformative Benefits for Users</vt:lpstr>
      <vt:lpstr>Design and User Experience Philosophy</vt:lpstr>
      <vt:lpstr>Who is Rhythmic Tune For?</vt:lpstr>
      <vt:lpstr>Advantages and Disadvantages</vt:lpstr>
      <vt:lpstr>Under the Hood: Frontend and Backend</vt:lpstr>
      <vt:lpstr>Conclusion: Harmonising Your Musical World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KBCAGROFOOD</dc:creator>
  <cp:lastModifiedBy>kbcagrofoods@outlook.com</cp:lastModifiedBy>
  <cp:revision>1</cp:revision>
  <dcterms:created xsi:type="dcterms:W3CDTF">2025-09-18T09:49:22Z</dcterms:created>
  <dcterms:modified xsi:type="dcterms:W3CDTF">2025-09-18T10:10:16Z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2025-09-18T00:00:00Z</vt:filetime>
  </property>
  <property fmtid="{D5CDD505-2E9C-101B-9397-08002B2CF9AE}" pid="5" name="Producer">
    <vt:lpwstr>GPL Ghostscript 9.56.1</vt:lpwstr>
  </property>
</Properties>
</file>