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Nunito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5a45c6aa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5a45c6aa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5a45c6aaa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5a45c6aaa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5a45c6aaa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5a45c6aaa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5a45c6aaa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5a45c6aaa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623450" y="1006750"/>
            <a:ext cx="5065200" cy="18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/>
              <a:t>FLIGHTDOM</a:t>
            </a:r>
            <a:endParaRPr sz="5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821150" y="3129950"/>
            <a:ext cx="42555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M.SAI GOWTHAM REDDY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M.   REDDY KIRAN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C.RAMAKRISHNA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5675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Nunito"/>
                <a:ea typeface="Nunito"/>
                <a:cs typeface="Nunito"/>
                <a:sym typeface="Nunito"/>
              </a:rPr>
              <a:t>CRUD Operations</a:t>
            </a:r>
            <a:endParaRPr sz="4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36875" y="1641200"/>
            <a:ext cx="70305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Create: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/>
              <a:t>Book a seat: Initiate a new flight booking.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Read: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Check PNR: Retrieve booking details using the PNR number.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Update: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Future: Implement booking modification features.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Delete: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/>
              <a:t>Cancel Booking: Remove an existing booking from the system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801125" y="278775"/>
            <a:ext cx="53658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HASH TABLE:</a:t>
            </a:r>
            <a:endParaRPr b="1" sz="2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325" y="1108275"/>
            <a:ext cx="6402599" cy="382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2055075" y="383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fUNCTIONALITY</a:t>
            </a:r>
            <a:endParaRPr b="1" sz="25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549900" y="1677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100" y="1166250"/>
            <a:ext cx="6711100" cy="332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CONCLUSION:</a:t>
            </a:r>
            <a:endParaRPr sz="26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This presentation highlighted </a:t>
            </a: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FLIGHTDOM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, emphasizing key functionalities, including </a:t>
            </a: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CRUD operations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for seamless airline booking management. With structured booking, retrieval, updates, and cancellations, this system enhances efficiency and customer experience. Ensuring accuracy and innovation, it contributes to a </a:t>
            </a: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reliable and user-friendly airline service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                                 </a:t>
            </a: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    THANKYOU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