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14E8-A3C1-3472-03FC-BAA5A613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9B4B4-4F33-F663-6F74-30C248947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9E88-623E-5F79-7A40-B4F978C3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00D5-65D9-01EB-E8BB-0BA97B4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7DD2-7F20-9D37-E65E-34DAE408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95F4-36F3-524E-701F-D2335305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AAC9-5FF5-4982-960A-AF4F2DE0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B0E2-DDF0-45FD-351B-883ACC1B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0D35-B16D-17BD-E821-E69DC936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31B16-6C26-33FF-A9F3-DCAEBD1F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C9EF6-4291-7020-E7C0-BF66EE00D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8FE3B-6CFC-2A16-5AD3-87A1FF59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2A6C-1C68-65EA-0F1F-2513C86E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93E2-954D-31E7-6E61-BB815545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D229-D474-B920-DA56-B099189D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D1-45D8-4FD0-F26E-17726714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B2E0-BD40-A82D-3E0B-8EE49BBB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B7E3-F11D-04FD-495B-C0BF6B4F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BD23-D2FD-69A8-180F-523D0AD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DF57-F6F4-45AE-A1D0-C17769A9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C09-8674-FF3D-F36B-2ACAF26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54D8-BE42-C123-2CEC-8C7F5363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FC93-FA46-E302-0D4A-1E22ECC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1231-A7C8-1B37-460D-03FC7A6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8D5D-B919-F208-0FAE-B7014C57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0BC-C848-3586-1071-FA6BDD62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39B3-3ABA-9FE3-67EC-AD901B0F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4CEBB-8C52-1277-6051-AE706EEA9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4EF8-E021-84DD-3FEE-B3B2F15F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692FB-AB19-C6AD-40F8-B7EA934E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D52F-3AD8-6CEA-E7B6-6AE55216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3E6F-BE63-45F0-AEEA-0FE81EF5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A85A-556C-9CE5-348F-CF33BE99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F3317-9C07-C2E9-0733-F8CB31211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A6224-0798-F899-652D-24CFFCAF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27F3A-0588-3C68-CAA5-79A1138B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74FA9-556B-D683-F317-CF7300BA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A7DE5-6045-09C0-4603-84168BC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3C7F7-DF4C-FE7C-F4CB-25E825EC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27C-F9AD-253E-9F8C-A65008D6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6E550-A055-A23A-AABA-1078D335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4C149-9773-6CEB-0630-4393C8A3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7834C-1B92-DF33-694D-14C61539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AED5B-28F8-E093-16A5-8CA260DE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7DAE4-9DEC-3E62-88B1-C7F8DD3C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5AAB-EFF5-6BC7-DC22-7A392DF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2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A7D-20E5-F9CE-1C76-A27AF506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8D93-57B3-941E-39B5-EF063155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C7151-33A1-F0CF-6357-D101BDC3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466F-8467-FF2E-AC38-2437412D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AFCC2-C803-7DDE-A29A-200994DD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7B3F-52A4-466B-96E5-E6027853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A317-D981-DC23-D34B-8A1048C5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DBAF7-FB00-468C-A306-0530017D7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C5BB-683E-1A55-8135-90FA6B3B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3760-DFC8-31CA-DD09-6849C11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DF2FE-A039-9CE2-4C8C-17564266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E469-2960-32E7-0EAF-E774E655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6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FE5F-DB5D-9C54-3706-D7541973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5067-25F3-418F-8055-5BFE1122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8DD1-D11D-DDB9-60EA-57CBD67A9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A962-CAF0-47C2-9376-AAE56F42CFD2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4785-CD8F-C3FF-778E-84E2E5342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593B-F32B-8B4D-9285-DEC61DA51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8293-2797-4BA7-A3CC-FCE2C1FB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33" y="86169"/>
            <a:ext cx="4657725" cy="3393392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!!!head!!!">
            <a:extLst>
              <a:ext uri="{FF2B5EF4-FFF2-40B4-BE49-F238E27FC236}">
                <a16:creationId xmlns:a16="http://schemas.microsoft.com/office/drawing/2014/main" id="{1671A86D-DE76-5339-ECB7-328EB502EDFD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7" name="!!!tail!!!">
            <a:extLst>
              <a:ext uri="{FF2B5EF4-FFF2-40B4-BE49-F238E27FC236}">
                <a16:creationId xmlns:a16="http://schemas.microsoft.com/office/drawing/2014/main" id="{6C9FFB1B-2F44-69BE-E7A2-19DC8E51461B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48" name="!!!first!!!">
            <a:extLst>
              <a:ext uri="{FF2B5EF4-FFF2-40B4-BE49-F238E27FC236}">
                <a16:creationId xmlns:a16="http://schemas.microsoft.com/office/drawing/2014/main" id="{0CD10317-5DF2-5B6B-E382-89B0743A12DF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9" name="!!!first!!!">
            <a:extLst>
              <a:ext uri="{FF2B5EF4-FFF2-40B4-BE49-F238E27FC236}">
                <a16:creationId xmlns:a16="http://schemas.microsoft.com/office/drawing/2014/main" id="{59EC14EC-12E1-938D-0D22-C8185A08E1D8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29243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727226" y="1714974"/>
            <a:ext cx="1482922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2937875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4263946" y="374639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!now!!!">
            <a:extLst>
              <a:ext uri="{FF2B5EF4-FFF2-40B4-BE49-F238E27FC236}">
                <a16:creationId xmlns:a16="http://schemas.microsoft.com/office/drawing/2014/main" id="{163D68B2-41D4-E063-C1AB-83480C33CBE5}"/>
              </a:ext>
            </a:extLst>
          </p:cNvPr>
          <p:cNvSpPr/>
          <p:nvPr/>
        </p:nvSpPr>
        <p:spPr>
          <a:xfrm>
            <a:off x="8551817" y="1079863"/>
            <a:ext cx="1771399" cy="975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652500" y="375426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!now!!!">
            <a:extLst>
              <a:ext uri="{FF2B5EF4-FFF2-40B4-BE49-F238E27FC236}">
                <a16:creationId xmlns:a16="http://schemas.microsoft.com/office/drawing/2014/main" id="{70AFEE1F-AC51-869E-6386-7AF6E4DF8DB6}"/>
              </a:ext>
            </a:extLst>
          </p:cNvPr>
          <p:cNvSpPr/>
          <p:nvPr/>
        </p:nvSpPr>
        <p:spPr>
          <a:xfrm>
            <a:off x="8551817" y="1079863"/>
            <a:ext cx="1771399" cy="975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51817" y="1079863"/>
            <a:ext cx="1771399" cy="975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2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51817" y="1079863"/>
            <a:ext cx="1771399" cy="975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76650" y="374639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51817" y="1079863"/>
            <a:ext cx="1771399" cy="9753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5366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9D05C656-3793-44C4-2B8F-3722A30E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760823" y="1271451"/>
            <a:ext cx="1562393" cy="328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5366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9D05C656-3793-44C4-2B8F-3722A30E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28928" y="1081893"/>
            <a:ext cx="1834272" cy="9820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89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28928" y="1081893"/>
            <a:ext cx="1834272" cy="9820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9D05C656-3793-44C4-2B8F-3722A30E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662" y="3251169"/>
            <a:ext cx="578014" cy="5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7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28928" y="2183401"/>
            <a:ext cx="1834272" cy="191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9D05C656-3793-44C4-2B8F-3722A30E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662" y="3251169"/>
            <a:ext cx="578014" cy="5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4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35608"/>
            <a:ext cx="4657725" cy="3393392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7861300" y="203883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4CD67752-E19F-2CC2-FBF1-D9E1438B05A8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9" name="!!!first!!!">
            <a:extLst>
              <a:ext uri="{FF2B5EF4-FFF2-40B4-BE49-F238E27FC236}">
                <a16:creationId xmlns:a16="http://schemas.microsoft.com/office/drawing/2014/main" id="{B46EB5A5-B4E0-05F8-8E87-577B2DB65541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curr!!!">
            <a:extLst>
              <a:ext uri="{FF2B5EF4-FFF2-40B4-BE49-F238E27FC236}">
                <a16:creationId xmlns:a16="http://schemas.microsoft.com/office/drawing/2014/main" id="{90E5B05C-8151-2C33-50D4-53B5F6DB0537}"/>
              </a:ext>
            </a:extLst>
          </p:cNvPr>
          <p:cNvSpPr txBox="1"/>
          <p:nvPr/>
        </p:nvSpPr>
        <p:spPr>
          <a:xfrm>
            <a:off x="1355844" y="347192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66495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28928" y="2183401"/>
            <a:ext cx="1834272" cy="191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9D05C656-3793-44C4-2B8F-3722A30E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662" y="3251169"/>
            <a:ext cx="578014" cy="5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51551" y="2506080"/>
            <a:ext cx="1834272" cy="191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26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764367"/>
            <a:ext cx="1834272" cy="191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2937874" y="3749758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25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901684"/>
            <a:ext cx="1834272" cy="191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2937874" y="3749758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55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2937874" y="3749758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CBF2FFF-EE7F-1A85-A8AF-CEEB754E647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4290425" y="373686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26D063C-4C1C-B3A8-9C37-3F0A3563E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652500" y="374639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726D063C-4C1C-B3A8-9C37-3F0A3563E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64739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BD2931D7-B8A8-F1FB-1E11-A4CF5306FBC4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76650" y="377654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BD2931D7-B8A8-F1FB-1E11-A4CF5306FBC4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9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64739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F956C33-A9FF-0183-ED12-667C05BA4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0"/>
            <a:ext cx="4657725" cy="3393392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7861300" y="330200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9" name="!!!first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first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4" name="!!!curr!!!">
            <a:extLst>
              <a:ext uri="{FF2B5EF4-FFF2-40B4-BE49-F238E27FC236}">
                <a16:creationId xmlns:a16="http://schemas.microsoft.com/office/drawing/2014/main" id="{2974E807-BA89-9002-970F-7BC19B2BDC5E}"/>
              </a:ext>
            </a:extLst>
          </p:cNvPr>
          <p:cNvSpPr txBox="1"/>
          <p:nvPr/>
        </p:nvSpPr>
        <p:spPr>
          <a:xfrm>
            <a:off x="1355844" y="347192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15" name="!!!first!!!">
            <a:extLst>
              <a:ext uri="{FF2B5EF4-FFF2-40B4-BE49-F238E27FC236}">
                <a16:creationId xmlns:a16="http://schemas.microsoft.com/office/drawing/2014/main" id="{F16AF5EC-5ECB-3342-6E97-301F86BAFA93}"/>
              </a:ext>
            </a:extLst>
          </p:cNvPr>
          <p:cNvSpPr txBox="1"/>
          <p:nvPr/>
        </p:nvSpPr>
        <p:spPr>
          <a:xfrm>
            <a:off x="327025" y="391205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27826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9243264" y="435979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1093273"/>
            <a:ext cx="1834272" cy="9619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6817E36B-C3C4-B043-539F-36AE863D6B5D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F956C33-A9FF-0183-ED12-667C05BA4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255" y="3367384"/>
            <a:ext cx="425204" cy="4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2188182"/>
            <a:ext cx="1834272" cy="186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2782255" y="305966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F956C33-A9FF-0183-ED12-667C05BA4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2255" y="3367384"/>
            <a:ext cx="425204" cy="4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4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2512272"/>
            <a:ext cx="1834272" cy="186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750020"/>
            <a:ext cx="1834272" cy="186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4263946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195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904075"/>
            <a:ext cx="1834272" cy="1867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4263946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77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4263946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D877D020-4E90-A8B8-AD6D-3AF9F943C3A7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F490D82-545F-3AAC-B2F1-5E8033FD969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599507" y="373686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D877D020-4E90-A8B8-AD6D-3AF9F943C3A7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0F2E7747-36E7-DB4C-841D-DF8F810F3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17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4639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D877D020-4E90-A8B8-AD6D-3AF9F943C3A7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388410-92F3-7E47-38D0-67EE971F8077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76650" y="3756098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D877D020-4E90-A8B8-AD6D-3AF9F943C3A7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388410-92F3-7E47-38D0-67EE971F8077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639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D877D020-4E90-A8B8-AD6D-3AF9F943C3A7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388410-92F3-7E47-38D0-67EE971F8077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6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289925" y="444500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47192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025" y="289417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2" name="!!!first!!!">
            <a:extLst>
              <a:ext uri="{FF2B5EF4-FFF2-40B4-BE49-F238E27FC236}">
                <a16:creationId xmlns:a16="http://schemas.microsoft.com/office/drawing/2014/main" id="{3E266324-EDFA-1B8C-B00D-3B5DEABFEE93}"/>
              </a:ext>
            </a:extLst>
          </p:cNvPr>
          <p:cNvSpPr txBox="1"/>
          <p:nvPr/>
        </p:nvSpPr>
        <p:spPr>
          <a:xfrm>
            <a:off x="327025" y="391205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69515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6955"/>
            <a:ext cx="1834272" cy="10031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FC157510-20FE-85D9-A6E9-7078F3F5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9270" y="3385537"/>
            <a:ext cx="416009" cy="4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9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0823" y="2174520"/>
            <a:ext cx="1834272" cy="20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4134805" y="3050836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FC157510-20FE-85D9-A6E9-7078F3F53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9270" y="3385537"/>
            <a:ext cx="416009" cy="4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1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2499727"/>
            <a:ext cx="1834272" cy="20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48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766375"/>
            <a:ext cx="1834272" cy="20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678275" y="375306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317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897244"/>
            <a:ext cx="1834272" cy="200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678275" y="375306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92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16936" y="1106249"/>
            <a:ext cx="1834272" cy="94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5678275" y="375306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8798C250-32D3-3C16-D67D-89812D739BB0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94D9D74-04D1-95FE-3C2A-2632CB44CD3E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16936" y="1106249"/>
            <a:ext cx="1834272" cy="94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4860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8798C250-32D3-3C16-D67D-89812D739BB0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94D9D74-04D1-95FE-3C2A-2632CB44CD3E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16936" y="1106249"/>
            <a:ext cx="1834272" cy="94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76650" y="374860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8798C250-32D3-3C16-D67D-89812D739BB0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B936469-EAE3-1E16-2537-DFD762D5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16936" y="1106249"/>
            <a:ext cx="1834272" cy="94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8602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8798C250-32D3-3C16-D67D-89812D739BB0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D4489C68-B108-091C-8613-DB38A994714F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5183563" y="4383261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16936" y="1106249"/>
            <a:ext cx="1834272" cy="9489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81823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DBE22F29-A581-B9E6-0033-8C9C9A5E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4765" y="3390510"/>
            <a:ext cx="455161" cy="4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6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289925" y="606425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327025" y="391205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277225" y="187620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756174"/>
            <a:chOff x="1238250" y="3085086"/>
            <a:chExt cx="9284913" cy="756174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36933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0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528928" y="2168434"/>
            <a:ext cx="1834272" cy="247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5522656" y="3105421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81823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DBE22F29-A581-B9E6-0033-8C9C9A5E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4765" y="3390510"/>
            <a:ext cx="455161" cy="4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9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2474396"/>
            <a:ext cx="1834272" cy="247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81823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48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749659"/>
            <a:ext cx="1834272" cy="247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4932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47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873549"/>
            <a:ext cx="1834272" cy="247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4932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00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8571"/>
            <a:ext cx="1834272" cy="972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7014575" y="374932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E9E4704-4D75-75D8-4870-3FC4EB46984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24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8571"/>
            <a:ext cx="1834272" cy="972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89541" y="3749320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E0A2DBB-C50F-8315-DB96-EA1B8BCB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6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8571"/>
            <a:ext cx="1834272" cy="972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3195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641D14-BA14-E061-FDB1-1376F5289B2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4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7894828" y="435979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1088571"/>
            <a:ext cx="1834272" cy="9722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641D14-BA14-E061-FDB1-1376F5289B2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0CB957-69EE-89CB-6DF0-12D8A35C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5635" y="3306540"/>
            <a:ext cx="513645" cy="5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9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84878" y="2151017"/>
            <a:ext cx="1834272" cy="223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6837362" y="308288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0CB957-69EE-89CB-6DF0-12D8A35C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5635" y="3306540"/>
            <a:ext cx="513645" cy="51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9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39474" y="2479715"/>
            <a:ext cx="1834272" cy="223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43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29426" y="765754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511463" y="3797549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277225" y="187620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756174"/>
            <a:chOff x="1238250" y="3085086"/>
            <a:chExt cx="9284913" cy="756174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36933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13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05880" y="773545"/>
            <a:ext cx="1834272" cy="223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89541" y="3747435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37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05880" y="885492"/>
            <a:ext cx="1834272" cy="2238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89541" y="3747435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38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405880" y="1109387"/>
            <a:ext cx="1834272" cy="980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8389541" y="3747435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9641D14-BA14-E061-FDB1-1376F5289B22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405880" y="1109387"/>
            <a:ext cx="1834272" cy="980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57586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55F98311-DA63-5479-1B29-B909E424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213" y="606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9243264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7894828" y="438611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405880" y="1109387"/>
            <a:ext cx="1834272" cy="9806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F5B91529-12DC-F356-99AF-FC808F90038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612C5C23-F092-77D2-0CA9-B2EFC1B3EA87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90B80F9-93C6-1601-B9BE-C8923CEF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804" y="3105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3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475495" y="2169846"/>
            <a:ext cx="1834272" cy="2564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8212328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49" name="Graphic 48" descr="Checkmark">
            <a:extLst>
              <a:ext uri="{FF2B5EF4-FFF2-40B4-BE49-F238E27FC236}">
                <a16:creationId xmlns:a16="http://schemas.microsoft.com/office/drawing/2014/main" id="{A90B80F9-93C6-1601-B9BE-C8923CEFE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804" y="3105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74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439474" y="2426335"/>
            <a:ext cx="1834272" cy="2564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1010689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0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379042" y="740951"/>
            <a:ext cx="1834272" cy="2564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479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219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379042" y="869195"/>
            <a:ext cx="1834272" cy="2564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479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9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528928" y="1058377"/>
            <a:ext cx="1834272" cy="10142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9711348" y="3744794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599D747E-2B9E-0F7E-BFF4-D901008D8C5B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6DD51F1-1B46-4787-55CE-E8B33B3AA473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73700" y="899015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511463" y="3797549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756174"/>
            <a:chOff x="1238250" y="3085086"/>
            <a:chExt cx="9284913" cy="756174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369332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92026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528928" y="1058377"/>
            <a:ext cx="1834272" cy="10142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599D747E-2B9E-0F7E-BFF4-D901008D8C5B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6DD51F1-1B46-4787-55CE-E8B33B3AA473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D793696-03DC-F118-2803-41953CE7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804" y="3105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528928" y="2168432"/>
            <a:ext cx="1834272" cy="2064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9489563" y="31362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D793696-03DC-F118-2803-41953CE7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804" y="3105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475953" y="4391109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7964443" y="4337729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565348" y="4386117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3847264" y="4391109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296178" y="4330850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198687" y="4386117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111454" y="440122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 flipV="1">
            <a:off x="8528928" y="2483815"/>
            <a:ext cx="1834272" cy="2064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0765541" y="3105217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0950288" y="3760687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  <a:endParaRPr lang="en-US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D793696-03DC-F118-2803-41953CE71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4804" y="3105420"/>
            <a:ext cx="914400" cy="91440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30E08E84-1609-46F8-28AB-F4CC1C648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2102" y="2187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2650125" y="2963526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8138615" y="2910146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6739520" y="2958534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4021436" y="2963526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9470350" y="2903267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5372859" y="2958534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1285626" y="2973646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636456" y="406364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959323" y="4063645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467553" y="33695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1124460" y="304466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76236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473700" y="1073186"/>
            <a:ext cx="1355725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511463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01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0F299A-9D28-7E11-678E-46C56449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17" y="1293"/>
            <a:ext cx="4170571" cy="3038475"/>
          </a:xfrm>
          <a:prstGeom prst="rect">
            <a:avLst/>
          </a:prstGeom>
        </p:spPr>
      </p:pic>
      <p:grpSp>
        <p:nvGrpSpPr>
          <p:cNvPr id="21" name="2">
            <a:extLst>
              <a:ext uri="{FF2B5EF4-FFF2-40B4-BE49-F238E27FC236}">
                <a16:creationId xmlns:a16="http://schemas.microsoft.com/office/drawing/2014/main" id="{A01F60DF-F6D9-F332-6449-86EDF8892BB1}"/>
              </a:ext>
            </a:extLst>
          </p:cNvPr>
          <p:cNvGrpSpPr/>
          <p:nvPr/>
        </p:nvGrpSpPr>
        <p:grpSpPr>
          <a:xfrm>
            <a:off x="1016751" y="4378842"/>
            <a:ext cx="1586750" cy="910708"/>
            <a:chOff x="902451" y="4378842"/>
            <a:chExt cx="1586750" cy="910708"/>
          </a:xfrm>
        </p:grpSpPr>
        <p:sp>
          <p:nvSpPr>
            <p:cNvPr id="4" name="!!!2!!!">
              <a:extLst>
                <a:ext uri="{FF2B5EF4-FFF2-40B4-BE49-F238E27FC236}">
                  <a16:creationId xmlns:a16="http://schemas.microsoft.com/office/drawing/2014/main" id="{EB46415A-F6AD-7234-B290-B6C58EBE6697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2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!!!2prev!!!">
              <a:extLst>
                <a:ext uri="{FF2B5EF4-FFF2-40B4-BE49-F238E27FC236}">
                  <a16:creationId xmlns:a16="http://schemas.microsoft.com/office/drawing/2014/main" id="{714BBDB0-9044-470B-73BB-D6E5365F2CCF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!!!2next!!!">
              <a:extLst>
                <a:ext uri="{FF2B5EF4-FFF2-40B4-BE49-F238E27FC236}">
                  <a16:creationId xmlns:a16="http://schemas.microsoft.com/office/drawing/2014/main" id="{05D37761-D534-E498-A3EF-15BEB635CF83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8">
            <a:extLst>
              <a:ext uri="{FF2B5EF4-FFF2-40B4-BE49-F238E27FC236}">
                <a16:creationId xmlns:a16="http://schemas.microsoft.com/office/drawing/2014/main" id="{278FD2ED-6442-A576-B9A1-7A602C4AA7AF}"/>
              </a:ext>
            </a:extLst>
          </p:cNvPr>
          <p:cNvGrpSpPr/>
          <p:nvPr/>
        </p:nvGrpSpPr>
        <p:grpSpPr>
          <a:xfrm>
            <a:off x="2443162" y="4359792"/>
            <a:ext cx="1586750" cy="910708"/>
            <a:chOff x="902451" y="4378842"/>
            <a:chExt cx="1586750" cy="910708"/>
          </a:xfrm>
        </p:grpSpPr>
        <p:sp>
          <p:nvSpPr>
            <p:cNvPr id="23" name="!!!8!!!">
              <a:extLst>
                <a:ext uri="{FF2B5EF4-FFF2-40B4-BE49-F238E27FC236}">
                  <a16:creationId xmlns:a16="http://schemas.microsoft.com/office/drawing/2014/main" id="{3F6BC8FB-2914-5E37-F251-55FA787768D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8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!!!8prev!!!">
              <a:extLst>
                <a:ext uri="{FF2B5EF4-FFF2-40B4-BE49-F238E27FC236}">
                  <a16:creationId xmlns:a16="http://schemas.microsoft.com/office/drawing/2014/main" id="{ACCA7EF4-D72E-334F-904C-6179ABE2293C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!!!8next!!!">
              <a:extLst>
                <a:ext uri="{FF2B5EF4-FFF2-40B4-BE49-F238E27FC236}">
                  <a16:creationId xmlns:a16="http://schemas.microsoft.com/office/drawing/2014/main" id="{A8F63C33-E082-8D51-DE90-8B5F45FA0941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5">
            <a:extLst>
              <a:ext uri="{FF2B5EF4-FFF2-40B4-BE49-F238E27FC236}">
                <a16:creationId xmlns:a16="http://schemas.microsoft.com/office/drawing/2014/main" id="{0A12B7B6-42E5-2054-5AED-08A2D1110762}"/>
              </a:ext>
            </a:extLst>
          </p:cNvPr>
          <p:cNvGrpSpPr/>
          <p:nvPr/>
        </p:nvGrpSpPr>
        <p:grpSpPr>
          <a:xfrm>
            <a:off x="3795712" y="4378842"/>
            <a:ext cx="1586750" cy="910708"/>
            <a:chOff x="902451" y="4378842"/>
            <a:chExt cx="1586750" cy="910708"/>
          </a:xfrm>
        </p:grpSpPr>
        <p:sp>
          <p:nvSpPr>
            <p:cNvPr id="27" name="!!!5!!!">
              <a:extLst>
                <a:ext uri="{FF2B5EF4-FFF2-40B4-BE49-F238E27FC236}">
                  <a16:creationId xmlns:a16="http://schemas.microsoft.com/office/drawing/2014/main" id="{D382827C-C6AA-B945-3DFC-137757FF2CB0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5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!!!5prev!!!">
              <a:extLst>
                <a:ext uri="{FF2B5EF4-FFF2-40B4-BE49-F238E27FC236}">
                  <a16:creationId xmlns:a16="http://schemas.microsoft.com/office/drawing/2014/main" id="{3207A514-46E7-D4F6-34E7-82DB1B360F44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!!!5next!!!">
              <a:extLst>
                <a:ext uri="{FF2B5EF4-FFF2-40B4-BE49-F238E27FC236}">
                  <a16:creationId xmlns:a16="http://schemas.microsoft.com/office/drawing/2014/main" id="{6238ABE3-77C4-793E-A068-CF870BF871EA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3">
            <a:extLst>
              <a:ext uri="{FF2B5EF4-FFF2-40B4-BE49-F238E27FC236}">
                <a16:creationId xmlns:a16="http://schemas.microsoft.com/office/drawing/2014/main" id="{252A0875-4AEA-C682-BDC5-3519BBC56D94}"/>
              </a:ext>
            </a:extLst>
          </p:cNvPr>
          <p:cNvGrpSpPr/>
          <p:nvPr/>
        </p:nvGrpSpPr>
        <p:grpSpPr>
          <a:xfrm>
            <a:off x="5157787" y="4359792"/>
            <a:ext cx="1586750" cy="910708"/>
            <a:chOff x="902451" y="4378842"/>
            <a:chExt cx="1586750" cy="910708"/>
          </a:xfrm>
        </p:grpSpPr>
        <p:sp>
          <p:nvSpPr>
            <p:cNvPr id="31" name="!!!3!!!">
              <a:extLst>
                <a:ext uri="{FF2B5EF4-FFF2-40B4-BE49-F238E27FC236}">
                  <a16:creationId xmlns:a16="http://schemas.microsoft.com/office/drawing/2014/main" id="{68C698A5-6DE9-3F20-B9D6-1E649B004CB6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3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!!!3prev!!!">
              <a:extLst>
                <a:ext uri="{FF2B5EF4-FFF2-40B4-BE49-F238E27FC236}">
                  <a16:creationId xmlns:a16="http://schemas.microsoft.com/office/drawing/2014/main" id="{CF3414E5-33C0-4A05-C4D8-E831F9BFE0CB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!!!3next!!!">
              <a:extLst>
                <a:ext uri="{FF2B5EF4-FFF2-40B4-BE49-F238E27FC236}">
                  <a16:creationId xmlns:a16="http://schemas.microsoft.com/office/drawing/2014/main" id="{77D4BA6C-63BE-E7EF-F0EA-235ABBE9B58C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9">
            <a:extLst>
              <a:ext uri="{FF2B5EF4-FFF2-40B4-BE49-F238E27FC236}">
                <a16:creationId xmlns:a16="http://schemas.microsoft.com/office/drawing/2014/main" id="{989B8AFE-DBC6-48A9-8683-9BE6EF6A8346}"/>
              </a:ext>
            </a:extLst>
          </p:cNvPr>
          <p:cNvGrpSpPr/>
          <p:nvPr/>
        </p:nvGrpSpPr>
        <p:grpSpPr>
          <a:xfrm>
            <a:off x="6519862" y="4359792"/>
            <a:ext cx="1586750" cy="910708"/>
            <a:chOff x="902451" y="4378842"/>
            <a:chExt cx="1586750" cy="910708"/>
          </a:xfrm>
        </p:grpSpPr>
        <p:sp>
          <p:nvSpPr>
            <p:cNvPr id="35" name="!!!9!!!">
              <a:extLst>
                <a:ext uri="{FF2B5EF4-FFF2-40B4-BE49-F238E27FC236}">
                  <a16:creationId xmlns:a16="http://schemas.microsoft.com/office/drawing/2014/main" id="{A70C1164-34F2-3709-39D5-358A6C3DA6CC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9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!!!9prev!!!">
              <a:extLst>
                <a:ext uri="{FF2B5EF4-FFF2-40B4-BE49-F238E27FC236}">
                  <a16:creationId xmlns:a16="http://schemas.microsoft.com/office/drawing/2014/main" id="{7EB11B0D-84FB-2C09-D459-17B0D67165A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!!!9next!!!">
              <a:extLst>
                <a:ext uri="{FF2B5EF4-FFF2-40B4-BE49-F238E27FC236}">
                  <a16:creationId xmlns:a16="http://schemas.microsoft.com/office/drawing/2014/main" id="{FE18C015-CCDF-1545-11DA-C672930471C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4">
            <a:extLst>
              <a:ext uri="{FF2B5EF4-FFF2-40B4-BE49-F238E27FC236}">
                <a16:creationId xmlns:a16="http://schemas.microsoft.com/office/drawing/2014/main" id="{B24CF9F7-2A84-A045-0563-7ADAD5B59B2F}"/>
              </a:ext>
            </a:extLst>
          </p:cNvPr>
          <p:cNvGrpSpPr/>
          <p:nvPr/>
        </p:nvGrpSpPr>
        <p:grpSpPr>
          <a:xfrm>
            <a:off x="7881937" y="4359792"/>
            <a:ext cx="1586750" cy="910708"/>
            <a:chOff x="902451" y="4378842"/>
            <a:chExt cx="1586750" cy="910708"/>
          </a:xfrm>
        </p:grpSpPr>
        <p:sp>
          <p:nvSpPr>
            <p:cNvPr id="39" name="!!!4!!!">
              <a:extLst>
                <a:ext uri="{FF2B5EF4-FFF2-40B4-BE49-F238E27FC236}">
                  <a16:creationId xmlns:a16="http://schemas.microsoft.com/office/drawing/2014/main" id="{D187860D-BA09-72B3-628F-EB11EA3ADCD3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4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!!!4prev!!!">
              <a:extLst>
                <a:ext uri="{FF2B5EF4-FFF2-40B4-BE49-F238E27FC236}">
                  <a16:creationId xmlns:a16="http://schemas.microsoft.com/office/drawing/2014/main" id="{B877D180-6BE0-CB04-3651-1938AD0C2C72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!!!4next!!!">
              <a:extLst>
                <a:ext uri="{FF2B5EF4-FFF2-40B4-BE49-F238E27FC236}">
                  <a16:creationId xmlns:a16="http://schemas.microsoft.com/office/drawing/2014/main" id="{952CCDE7-C41B-8293-A271-A09F33D2EE50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1">
            <a:extLst>
              <a:ext uri="{FF2B5EF4-FFF2-40B4-BE49-F238E27FC236}">
                <a16:creationId xmlns:a16="http://schemas.microsoft.com/office/drawing/2014/main" id="{7E0B6134-9B91-C508-035D-24C52DBAAD45}"/>
              </a:ext>
            </a:extLst>
          </p:cNvPr>
          <p:cNvGrpSpPr/>
          <p:nvPr/>
        </p:nvGrpSpPr>
        <p:grpSpPr>
          <a:xfrm>
            <a:off x="9253537" y="4347609"/>
            <a:ext cx="1586750" cy="910708"/>
            <a:chOff x="902451" y="4378842"/>
            <a:chExt cx="1586750" cy="910708"/>
          </a:xfrm>
        </p:grpSpPr>
        <p:sp>
          <p:nvSpPr>
            <p:cNvPr id="43" name="!!!1!!!">
              <a:extLst>
                <a:ext uri="{FF2B5EF4-FFF2-40B4-BE49-F238E27FC236}">
                  <a16:creationId xmlns:a16="http://schemas.microsoft.com/office/drawing/2014/main" id="{97C2C420-EE38-2DC1-9E35-88BD7CCFF86F}"/>
                </a:ext>
              </a:extLst>
            </p:cNvPr>
            <p:cNvSpPr/>
            <p:nvPr/>
          </p:nvSpPr>
          <p:spPr>
            <a:xfrm>
              <a:off x="1223126" y="4378842"/>
              <a:ext cx="910474" cy="910708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ysClr val="windowText" lastClr="000000"/>
                  </a:solidFill>
                </a:rPr>
                <a:t>1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!!!1prev!!!">
              <a:extLst>
                <a:ext uri="{FF2B5EF4-FFF2-40B4-BE49-F238E27FC236}">
                  <a16:creationId xmlns:a16="http://schemas.microsoft.com/office/drawing/2014/main" id="{6976E6B2-4066-A9A2-9073-BAB8117CCE19}"/>
                </a:ext>
              </a:extLst>
            </p:cNvPr>
            <p:cNvSpPr/>
            <p:nvPr/>
          </p:nvSpPr>
          <p:spPr>
            <a:xfrm flipH="1">
              <a:off x="902451" y="4889500"/>
              <a:ext cx="317500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!!!1next!!!">
              <a:extLst>
                <a:ext uri="{FF2B5EF4-FFF2-40B4-BE49-F238E27FC236}">
                  <a16:creationId xmlns:a16="http://schemas.microsoft.com/office/drawing/2014/main" id="{65CE6937-2CAD-CFF2-7CF6-7D91C62E4908}"/>
                </a:ext>
              </a:extLst>
            </p:cNvPr>
            <p:cNvSpPr/>
            <p:nvPr/>
          </p:nvSpPr>
          <p:spPr>
            <a:xfrm>
              <a:off x="2172077" y="4605596"/>
              <a:ext cx="317124" cy="1651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!!!now!!!">
            <a:extLst>
              <a:ext uri="{FF2B5EF4-FFF2-40B4-BE49-F238E27FC236}">
                <a16:creationId xmlns:a16="http://schemas.microsoft.com/office/drawing/2014/main" id="{2F434F78-2BC5-828E-8BBB-F6C5941F6670}"/>
              </a:ext>
            </a:extLst>
          </p:cNvPr>
          <p:cNvSpPr/>
          <p:nvPr/>
        </p:nvSpPr>
        <p:spPr>
          <a:xfrm>
            <a:off x="8790824" y="1240776"/>
            <a:ext cx="1482922" cy="196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!curr!!!">
            <a:extLst>
              <a:ext uri="{FF2B5EF4-FFF2-40B4-BE49-F238E27FC236}">
                <a16:creationId xmlns:a16="http://schemas.microsoft.com/office/drawing/2014/main" id="{5DD6E0A8-FE91-3548-9E3E-000FF04503FA}"/>
              </a:ext>
            </a:extLst>
          </p:cNvPr>
          <p:cNvSpPr txBox="1"/>
          <p:nvPr/>
        </p:nvSpPr>
        <p:spPr>
          <a:xfrm>
            <a:off x="1355844" y="3106164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current</a:t>
            </a:r>
          </a:p>
        </p:txBody>
      </p:sp>
      <p:sp>
        <p:nvSpPr>
          <p:cNvPr id="5" name="!!!head!!!">
            <a:extLst>
              <a:ext uri="{FF2B5EF4-FFF2-40B4-BE49-F238E27FC236}">
                <a16:creationId xmlns:a16="http://schemas.microsoft.com/office/drawing/2014/main" id="{9D0AFBB0-2DF8-8B28-C463-B726C8EFC05A}"/>
              </a:ext>
            </a:extLst>
          </p:cNvPr>
          <p:cNvSpPr txBox="1"/>
          <p:nvPr/>
        </p:nvSpPr>
        <p:spPr>
          <a:xfrm>
            <a:off x="1462284" y="549122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7" name="!!!tail!!!">
            <a:extLst>
              <a:ext uri="{FF2B5EF4-FFF2-40B4-BE49-F238E27FC236}">
                <a16:creationId xmlns:a16="http://schemas.microsoft.com/office/drawing/2014/main" id="{7DC2EE62-BEC0-3479-3EEC-91900575E7D1}"/>
              </a:ext>
            </a:extLst>
          </p:cNvPr>
          <p:cNvSpPr txBox="1"/>
          <p:nvPr/>
        </p:nvSpPr>
        <p:spPr>
          <a:xfrm>
            <a:off x="9785151" y="5491228"/>
            <a:ext cx="48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tail</a:t>
            </a:r>
          </a:p>
        </p:txBody>
      </p:sp>
      <p:sp>
        <p:nvSpPr>
          <p:cNvPr id="8" name="!!!first!!!">
            <a:extLst>
              <a:ext uri="{FF2B5EF4-FFF2-40B4-BE49-F238E27FC236}">
                <a16:creationId xmlns:a16="http://schemas.microsoft.com/office/drawing/2014/main" id="{80C93BF0-4704-3380-0627-D633DD071674}"/>
              </a:ext>
            </a:extLst>
          </p:cNvPr>
          <p:cNvSpPr txBox="1"/>
          <p:nvPr/>
        </p:nvSpPr>
        <p:spPr>
          <a:xfrm>
            <a:off x="1511463" y="3762713"/>
            <a:ext cx="56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9" name="!!!null!!!">
            <a:extLst>
              <a:ext uri="{FF2B5EF4-FFF2-40B4-BE49-F238E27FC236}">
                <a16:creationId xmlns:a16="http://schemas.microsoft.com/office/drawing/2014/main" id="{4D91EE13-E100-AE9B-721E-F8342632EF75}"/>
              </a:ext>
            </a:extLst>
          </p:cNvPr>
          <p:cNvSpPr txBox="1"/>
          <p:nvPr/>
        </p:nvSpPr>
        <p:spPr>
          <a:xfrm>
            <a:off x="293381" y="479712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0" name="!!!null!!!">
            <a:extLst>
              <a:ext uri="{FF2B5EF4-FFF2-40B4-BE49-F238E27FC236}">
                <a16:creationId xmlns:a16="http://schemas.microsoft.com/office/drawing/2014/main" id="{13D3C8C2-9175-3174-746E-F7738473C2C7}"/>
              </a:ext>
            </a:extLst>
          </p:cNvPr>
          <p:cNvSpPr txBox="1"/>
          <p:nvPr/>
        </p:nvSpPr>
        <p:spPr>
          <a:xfrm>
            <a:off x="10950288" y="44722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1" name="!!!small!!!">
            <a:extLst>
              <a:ext uri="{FF2B5EF4-FFF2-40B4-BE49-F238E27FC236}">
                <a16:creationId xmlns:a16="http://schemas.microsoft.com/office/drawing/2014/main" id="{24C6306A-2D9A-FE4A-B328-D40720D80A22}"/>
              </a:ext>
            </a:extLst>
          </p:cNvPr>
          <p:cNvSpPr txBox="1"/>
          <p:nvPr/>
        </p:nvSpPr>
        <p:spPr>
          <a:xfrm>
            <a:off x="327139" y="187620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small</a:t>
            </a:r>
          </a:p>
        </p:txBody>
      </p:sp>
      <p:grpSp>
        <p:nvGrpSpPr>
          <p:cNvPr id="14" name="firstwhile">
            <a:extLst>
              <a:ext uri="{FF2B5EF4-FFF2-40B4-BE49-F238E27FC236}">
                <a16:creationId xmlns:a16="http://schemas.microsoft.com/office/drawing/2014/main" id="{411E0CB0-AC40-70AB-EC61-62544654F27E}"/>
              </a:ext>
            </a:extLst>
          </p:cNvPr>
          <p:cNvGrpSpPr/>
          <p:nvPr/>
        </p:nvGrpSpPr>
        <p:grpSpPr>
          <a:xfrm>
            <a:off x="1238250" y="2719322"/>
            <a:ext cx="9284913" cy="1502616"/>
            <a:chOff x="1238250" y="3085086"/>
            <a:chExt cx="9284913" cy="1502616"/>
          </a:xfrm>
        </p:grpSpPr>
        <p:sp>
          <p:nvSpPr>
            <p:cNvPr id="12" name="!!!while!!!">
              <a:extLst>
                <a:ext uri="{FF2B5EF4-FFF2-40B4-BE49-F238E27FC236}">
                  <a16:creationId xmlns:a16="http://schemas.microsoft.com/office/drawing/2014/main" id="{F9CE9E36-AC6C-6C1A-8CAA-1A19DDA04E19}"/>
                </a:ext>
              </a:extLst>
            </p:cNvPr>
            <p:cNvSpPr/>
            <p:nvPr/>
          </p:nvSpPr>
          <p:spPr>
            <a:xfrm>
              <a:off x="1238250" y="3471928"/>
              <a:ext cx="9284913" cy="1115774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!!!whileiff!!!">
              <a:extLst>
                <a:ext uri="{FF2B5EF4-FFF2-40B4-BE49-F238E27FC236}">
                  <a16:creationId xmlns:a16="http://schemas.microsoft.com/office/drawing/2014/main" id="{E4417A7B-1896-8FF8-5678-06AEA8A966C0}"/>
                </a:ext>
              </a:extLst>
            </p:cNvPr>
            <p:cNvSpPr/>
            <p:nvPr/>
          </p:nvSpPr>
          <p:spPr>
            <a:xfrm flipH="1">
              <a:off x="1238250" y="3085086"/>
              <a:ext cx="2368550" cy="389232"/>
            </a:xfrm>
            <a:prstGeom prst="flowChartManualInpu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Current!=null</a:t>
              </a:r>
            </a:p>
          </p:txBody>
        </p:sp>
      </p:grpSp>
      <p:sp>
        <p:nvSpPr>
          <p:cNvPr id="16" name="!!!smallvla!!!">
            <a:extLst>
              <a:ext uri="{FF2B5EF4-FFF2-40B4-BE49-F238E27FC236}">
                <a16:creationId xmlns:a16="http://schemas.microsoft.com/office/drawing/2014/main" id="{2E116CFA-D631-9BBB-8BC4-66A852865F1E}"/>
              </a:ext>
            </a:extLst>
          </p:cNvPr>
          <p:cNvSpPr/>
          <p:nvPr/>
        </p:nvSpPr>
        <p:spPr>
          <a:xfrm>
            <a:off x="1238250" y="1746829"/>
            <a:ext cx="616676" cy="628083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65CBEC-3DCB-9079-8EC2-252E96A37F61}"/>
              </a:ext>
            </a:extLst>
          </p:cNvPr>
          <p:cNvGrpSpPr/>
          <p:nvPr/>
        </p:nvGrpSpPr>
        <p:grpSpPr>
          <a:xfrm>
            <a:off x="1355844" y="3475496"/>
            <a:ext cx="9007356" cy="656549"/>
            <a:chOff x="1355844" y="3475496"/>
            <a:chExt cx="9007356" cy="656549"/>
          </a:xfrm>
        </p:grpSpPr>
        <p:sp>
          <p:nvSpPr>
            <p:cNvPr id="46" name="!!!loopw!!!">
              <a:extLst>
                <a:ext uri="{FF2B5EF4-FFF2-40B4-BE49-F238E27FC236}">
                  <a16:creationId xmlns:a16="http://schemas.microsoft.com/office/drawing/2014/main" id="{F969D59C-86E3-7D3F-5111-B96B5DA50BA6}"/>
                </a:ext>
              </a:extLst>
            </p:cNvPr>
            <p:cNvSpPr/>
            <p:nvPr/>
          </p:nvSpPr>
          <p:spPr>
            <a:xfrm>
              <a:off x="1355844" y="3762713"/>
              <a:ext cx="9007356" cy="36933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!!!whilef!!!">
              <a:extLst>
                <a:ext uri="{FF2B5EF4-FFF2-40B4-BE49-F238E27FC236}">
                  <a16:creationId xmlns:a16="http://schemas.microsoft.com/office/drawing/2014/main" id="{EB4B8F72-FCB9-1E76-563C-3F5F1880B9C0}"/>
                </a:ext>
              </a:extLst>
            </p:cNvPr>
            <p:cNvSpPr/>
            <p:nvPr/>
          </p:nvSpPr>
          <p:spPr>
            <a:xfrm flipH="1">
              <a:off x="1355844" y="3475496"/>
              <a:ext cx="1336556" cy="285191"/>
            </a:xfrm>
            <a:prstGeom prst="flowChartManualInpu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First!=null</a:t>
              </a:r>
            </a:p>
          </p:txBody>
        </p:sp>
      </p:grpSp>
      <p:sp>
        <p:nvSpPr>
          <p:cNvPr id="15" name="!!!kondisi!!!">
            <a:extLst>
              <a:ext uri="{FF2B5EF4-FFF2-40B4-BE49-F238E27FC236}">
                <a16:creationId xmlns:a16="http://schemas.microsoft.com/office/drawing/2014/main" id="{BC2FD5E0-D96D-439F-2228-16B2A2878495}"/>
              </a:ext>
            </a:extLst>
          </p:cNvPr>
          <p:cNvSpPr txBox="1"/>
          <p:nvPr/>
        </p:nvSpPr>
        <p:spPr>
          <a:xfrm>
            <a:off x="3156592" y="75002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First &lt; small ?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F12641D-09E0-41DA-E45A-0C6DEC191505}"/>
              </a:ext>
            </a:extLst>
          </p:cNvPr>
          <p:cNvSpPr/>
          <p:nvPr/>
        </p:nvSpPr>
        <p:spPr>
          <a:xfrm>
            <a:off x="5862066" y="639638"/>
            <a:ext cx="819739" cy="8374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1610</Words>
  <Application>Microsoft Office PowerPoint</Application>
  <PresentationFormat>Widescreen</PresentationFormat>
  <Paragraphs>1245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Dhan</dc:creator>
  <cp:lastModifiedBy>Rama Dhan</cp:lastModifiedBy>
  <cp:revision>2</cp:revision>
  <dcterms:created xsi:type="dcterms:W3CDTF">2022-11-26T11:50:34Z</dcterms:created>
  <dcterms:modified xsi:type="dcterms:W3CDTF">2022-11-26T13:06:26Z</dcterms:modified>
</cp:coreProperties>
</file>