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0" name="PlaceHolder 2"/>
          <p:cNvSpPr>
            <a:spLocks noGrp="1"/>
          </p:cNvSpPr>
          <p:nvPr>
            <p:ph type="body"/>
          </p:nvPr>
        </p:nvSpPr>
        <p:spPr>
          <a:xfrm>
            <a:off x="4836600" y="2995920"/>
            <a:ext cx="400932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3"/>
          <p:cNvSpPr>
            <a:spLocks noGrp="1"/>
          </p:cNvSpPr>
          <p:nvPr>
            <p:ph type="body"/>
          </p:nvPr>
        </p:nvSpPr>
        <p:spPr>
          <a:xfrm>
            <a:off x="4836600" y="4887720"/>
            <a:ext cx="4009320" cy="172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4836600" y="2995920"/>
            <a:ext cx="195624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3"/>
          <p:cNvSpPr>
            <a:spLocks noGrp="1"/>
          </p:cNvSpPr>
          <p:nvPr>
            <p:ph type="body"/>
          </p:nvPr>
        </p:nvSpPr>
        <p:spPr>
          <a:xfrm>
            <a:off x="6891120" y="2995920"/>
            <a:ext cx="195624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4"/>
          <p:cNvSpPr>
            <a:spLocks noGrp="1"/>
          </p:cNvSpPr>
          <p:nvPr>
            <p:ph type="body"/>
          </p:nvPr>
        </p:nvSpPr>
        <p:spPr>
          <a:xfrm>
            <a:off x="4836600" y="4887720"/>
            <a:ext cx="195624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5"/>
          <p:cNvSpPr>
            <a:spLocks noGrp="1"/>
          </p:cNvSpPr>
          <p:nvPr>
            <p:ph type="body"/>
          </p:nvPr>
        </p:nvSpPr>
        <p:spPr>
          <a:xfrm>
            <a:off x="6891120" y="4887720"/>
            <a:ext cx="1956240" cy="172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4836600" y="2995920"/>
            <a:ext cx="129060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6192000" y="2995920"/>
            <a:ext cx="129060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7547760" y="2995920"/>
            <a:ext cx="129060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5"/>
          <p:cNvSpPr>
            <a:spLocks noGrp="1"/>
          </p:cNvSpPr>
          <p:nvPr>
            <p:ph type="body"/>
          </p:nvPr>
        </p:nvSpPr>
        <p:spPr>
          <a:xfrm>
            <a:off x="4836600" y="4887720"/>
            <a:ext cx="129060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6"/>
          <p:cNvSpPr>
            <a:spLocks noGrp="1"/>
          </p:cNvSpPr>
          <p:nvPr>
            <p:ph type="body"/>
          </p:nvPr>
        </p:nvSpPr>
        <p:spPr>
          <a:xfrm>
            <a:off x="6192000" y="4887720"/>
            <a:ext cx="129060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7"/>
          <p:cNvSpPr>
            <a:spLocks noGrp="1"/>
          </p:cNvSpPr>
          <p:nvPr>
            <p:ph type="body"/>
          </p:nvPr>
        </p:nvSpPr>
        <p:spPr>
          <a:xfrm>
            <a:off x="7547760" y="4887720"/>
            <a:ext cx="1290600" cy="172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9" name="PlaceHolder 2"/>
          <p:cNvSpPr>
            <a:spLocks noGrp="1"/>
          </p:cNvSpPr>
          <p:nvPr>
            <p:ph type="subTitle"/>
          </p:nvPr>
        </p:nvSpPr>
        <p:spPr>
          <a:xfrm>
            <a:off x="4836600" y="2995920"/>
            <a:ext cx="4009320" cy="362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4836600" y="2995920"/>
            <a:ext cx="4009320" cy="3621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4836600" y="2995920"/>
            <a:ext cx="1956240" cy="36212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6891120" y="2995920"/>
            <a:ext cx="1956240" cy="3621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8" name="PlaceHolder 2"/>
          <p:cNvSpPr>
            <a:spLocks noGrp="1"/>
          </p:cNvSpPr>
          <p:nvPr>
            <p:ph type="body"/>
          </p:nvPr>
        </p:nvSpPr>
        <p:spPr>
          <a:xfrm>
            <a:off x="4836600" y="2995920"/>
            <a:ext cx="195624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3"/>
          <p:cNvSpPr>
            <a:spLocks noGrp="1"/>
          </p:cNvSpPr>
          <p:nvPr>
            <p:ph type="body"/>
          </p:nvPr>
        </p:nvSpPr>
        <p:spPr>
          <a:xfrm>
            <a:off x="6891120" y="2995920"/>
            <a:ext cx="1956240" cy="36212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4"/>
          <p:cNvSpPr>
            <a:spLocks noGrp="1"/>
          </p:cNvSpPr>
          <p:nvPr>
            <p:ph type="body"/>
          </p:nvPr>
        </p:nvSpPr>
        <p:spPr>
          <a:xfrm>
            <a:off x="4836600" y="4887720"/>
            <a:ext cx="1956240" cy="172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2" name="PlaceHolder 2"/>
          <p:cNvSpPr>
            <a:spLocks noGrp="1"/>
          </p:cNvSpPr>
          <p:nvPr>
            <p:ph type="body"/>
          </p:nvPr>
        </p:nvSpPr>
        <p:spPr>
          <a:xfrm>
            <a:off x="4836600" y="2995920"/>
            <a:ext cx="1956240" cy="362124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3"/>
          <p:cNvSpPr>
            <a:spLocks noGrp="1"/>
          </p:cNvSpPr>
          <p:nvPr>
            <p:ph type="body"/>
          </p:nvPr>
        </p:nvSpPr>
        <p:spPr>
          <a:xfrm>
            <a:off x="6891120" y="2995920"/>
            <a:ext cx="195624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4"/>
          <p:cNvSpPr>
            <a:spLocks noGrp="1"/>
          </p:cNvSpPr>
          <p:nvPr>
            <p:ph type="body"/>
          </p:nvPr>
        </p:nvSpPr>
        <p:spPr>
          <a:xfrm>
            <a:off x="6891120" y="4887720"/>
            <a:ext cx="1956240" cy="172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6" name="PlaceHolder 2"/>
          <p:cNvSpPr>
            <a:spLocks noGrp="1"/>
          </p:cNvSpPr>
          <p:nvPr>
            <p:ph type="body"/>
          </p:nvPr>
        </p:nvSpPr>
        <p:spPr>
          <a:xfrm>
            <a:off x="4836600" y="2995920"/>
            <a:ext cx="195624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47" name="PlaceHolder 3"/>
          <p:cNvSpPr>
            <a:spLocks noGrp="1"/>
          </p:cNvSpPr>
          <p:nvPr>
            <p:ph type="body"/>
          </p:nvPr>
        </p:nvSpPr>
        <p:spPr>
          <a:xfrm>
            <a:off x="6891120" y="2995920"/>
            <a:ext cx="1956240" cy="172728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4"/>
          <p:cNvSpPr>
            <a:spLocks noGrp="1"/>
          </p:cNvSpPr>
          <p:nvPr>
            <p:ph type="body"/>
          </p:nvPr>
        </p:nvSpPr>
        <p:spPr>
          <a:xfrm>
            <a:off x="4836600" y="4887720"/>
            <a:ext cx="4009320" cy="172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9f9f9"/>
        </a:solidFill>
      </p:bgPr>
    </p:bg>
    <p:spTree>
      <p:nvGrpSpPr>
        <p:cNvPr id="1" name=""/>
        <p:cNvGrpSpPr/>
        <p:nvPr/>
      </p:nvGrpSpPr>
      <p:grpSpPr>
        <a:xfrm>
          <a:off x="0" y="0"/>
          <a:ext cx="0" cy="0"/>
          <a:chOff x="0" y="0"/>
          <a:chExt cx="0" cy="0"/>
        </a:xfrm>
      </p:grpSpPr>
      <p:grpSp>
        <p:nvGrpSpPr>
          <p:cNvPr id="0" name="Group 1"/>
          <p:cNvGrpSpPr/>
          <p:nvPr/>
        </p:nvGrpSpPr>
        <p:grpSpPr>
          <a:xfrm>
            <a:off x="11501280" y="171720"/>
            <a:ext cx="419040" cy="388440"/>
            <a:chOff x="11501280" y="171720"/>
            <a:chExt cx="419040" cy="388440"/>
          </a:xfrm>
        </p:grpSpPr>
        <p:sp>
          <p:nvSpPr>
            <p:cNvPr id="1" name="CustomShape 2"/>
            <p:cNvSpPr/>
            <p:nvPr/>
          </p:nvSpPr>
          <p:spPr>
            <a:xfrm>
              <a:off x="11644560" y="334440"/>
              <a:ext cx="275400" cy="225720"/>
            </a:xfrm>
            <a:custGeom>
              <a:avLst/>
              <a:gdLst/>
              <a:ahLst/>
              <a:rect l="l" t="t"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style>
            <a:lnRef idx="0"/>
            <a:fillRef idx="0"/>
            <a:effectRef idx="0"/>
            <a:fontRef idx="minor"/>
          </p:style>
        </p:sp>
        <p:sp>
          <p:nvSpPr>
            <p:cNvPr id="2" name="CustomShape 3"/>
            <p:cNvSpPr/>
            <p:nvPr/>
          </p:nvSpPr>
          <p:spPr>
            <a:xfrm>
              <a:off x="11501280" y="171720"/>
              <a:ext cx="419040" cy="356400"/>
            </a:xfrm>
            <a:custGeom>
              <a:avLst/>
              <a:gdLst/>
              <a:ahLst/>
              <a:rect l="l" t="t"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style>
            <a:lnRef idx="0"/>
            <a:fillRef idx="0"/>
            <a:effectRef idx="0"/>
            <a:fontRef idx="minor"/>
          </p:style>
        </p:sp>
      </p:grpSp>
      <p:sp>
        <p:nvSpPr>
          <p:cNvPr id="3" name="CustomShape 4"/>
          <p:cNvSpPr/>
          <p:nvPr/>
        </p:nvSpPr>
        <p:spPr>
          <a:xfrm>
            <a:off x="11751840" y="6650640"/>
            <a:ext cx="176040" cy="122760"/>
          </a:xfrm>
          <a:prstGeom prst="rect">
            <a:avLst/>
          </a:prstGeom>
          <a:noFill/>
          <a:ln>
            <a:noFill/>
          </a:ln>
        </p:spPr>
        <p:style>
          <a:lnRef idx="0"/>
          <a:fillRef idx="0"/>
          <a:effectRef idx="0"/>
          <a:fontRef idx="minor"/>
        </p:style>
        <p:txBody>
          <a:bodyPr lIns="0" rIns="0" tIns="0" bIns="0" anchor="ctr">
            <a:noAutofit/>
          </a:bodyPr>
          <a:p>
            <a:pPr algn="r">
              <a:lnSpc>
                <a:spcPct val="100000"/>
              </a:lnSpc>
            </a:pPr>
            <a:fld id="{0E76C4B6-335F-4CBB-9FAD-2C673FB30E62}" type="slidenum">
              <a:rPr b="0" lang="en-US" sz="800" spc="-1" strike="noStrike">
                <a:solidFill>
                  <a:srgbClr val="a5a5a5"/>
                </a:solidFill>
                <a:latin typeface="Verdana"/>
                <a:ea typeface="Verdana"/>
              </a:rPr>
              <a:t>&lt;number&gt;</a:t>
            </a:fld>
            <a:endParaRPr b="0" lang="en-US" sz="800" spc="-1" strike="noStrike">
              <a:latin typeface="Arial"/>
            </a:endParaRPr>
          </a:p>
        </p:txBody>
      </p:sp>
      <p:sp>
        <p:nvSpPr>
          <p:cNvPr id="4" name="CustomShape 5"/>
          <p:cNvSpPr/>
          <p:nvPr/>
        </p:nvSpPr>
        <p:spPr>
          <a:xfrm>
            <a:off x="9017280" y="6650640"/>
            <a:ext cx="2664000" cy="12276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en-US" sz="800" spc="-1" strike="noStrike">
                <a:solidFill>
                  <a:srgbClr val="a5a5a5"/>
                </a:solidFill>
                <a:latin typeface="Verdana"/>
                <a:ea typeface="Verdana"/>
              </a:rPr>
              <a:t>© Capgemini 2017. All rights reserved  </a:t>
            </a:r>
            <a:r>
              <a:rPr b="0" lang="en-US" sz="800" spc="-1" strike="noStrike">
                <a:solidFill>
                  <a:srgbClr val="12abdb"/>
                </a:solidFill>
                <a:latin typeface="Verdana"/>
                <a:ea typeface="Verdana"/>
              </a:rPr>
              <a:t>|</a:t>
            </a:r>
            <a:endParaRPr b="0" lang="en-US" sz="800" spc="-1" strike="noStrike">
              <a:latin typeface="Arial"/>
            </a:endParaRPr>
          </a:p>
        </p:txBody>
      </p:sp>
      <p:sp>
        <p:nvSpPr>
          <p:cNvPr id="5" name="CustomShape 6"/>
          <p:cNvSpPr/>
          <p:nvPr/>
        </p:nvSpPr>
        <p:spPr>
          <a:xfrm>
            <a:off x="227520" y="6650640"/>
            <a:ext cx="4716000" cy="1227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800" spc="-1" strike="noStrike">
                <a:solidFill>
                  <a:srgbClr val="a5a5a5"/>
                </a:solidFill>
                <a:latin typeface="Verdana"/>
                <a:ea typeface="Verdana"/>
              </a:rPr>
              <a:t>Presentation Title | Author | Date</a:t>
            </a:r>
            <a:endParaRPr b="0" lang="en-US" sz="800" spc="-1" strike="noStrike">
              <a:latin typeface="Arial"/>
            </a:endParaRPr>
          </a:p>
        </p:txBody>
      </p:sp>
      <p:pic>
        <p:nvPicPr>
          <p:cNvPr id="6" name="Google Shape;19;p2" descr=""/>
          <p:cNvPicPr/>
          <p:nvPr/>
        </p:nvPicPr>
        <p:blipFill>
          <a:blip r:embed="rId2"/>
          <a:stretch/>
        </p:blipFill>
        <p:spPr>
          <a:xfrm>
            <a:off x="-12600" y="0"/>
            <a:ext cx="12191760" cy="6857640"/>
          </a:xfrm>
          <a:prstGeom prst="rect">
            <a:avLst/>
          </a:prstGeom>
          <a:ln>
            <a:noFill/>
          </a:ln>
        </p:spPr>
      </p:pic>
      <p:sp>
        <p:nvSpPr>
          <p:cNvPr id="7" name="CustomShape 7"/>
          <p:cNvSpPr/>
          <p:nvPr/>
        </p:nvSpPr>
        <p:spPr>
          <a:xfrm>
            <a:off x="626400" y="2469600"/>
            <a:ext cx="1391760" cy="274320"/>
          </a:xfrm>
          <a:prstGeom prst="rect">
            <a:avLst/>
          </a:prstGeom>
          <a:noFill/>
          <a:ln>
            <a:noFill/>
          </a:ln>
        </p:spPr>
        <p:style>
          <a:lnRef idx="0"/>
          <a:fillRef idx="0"/>
          <a:effectRef idx="0"/>
          <a:fontRef idx="minor"/>
        </p:style>
        <p:txBody>
          <a:bodyPr>
            <a:spAutoFit/>
          </a:bodyPr>
          <a:p>
            <a:pPr>
              <a:lnSpc>
                <a:spcPct val="100000"/>
              </a:lnSpc>
            </a:pPr>
            <a:r>
              <a:rPr b="1" lang="en-US" sz="1200" spc="-1" strike="noStrike">
                <a:solidFill>
                  <a:srgbClr val="0070ad"/>
                </a:solidFill>
                <a:latin typeface="Verdana"/>
                <a:ea typeface="Verdana"/>
              </a:rPr>
              <a:t>Strengths</a:t>
            </a:r>
            <a:endParaRPr b="0" lang="en-US" sz="1200" spc="-1" strike="noStrike">
              <a:latin typeface="Arial"/>
            </a:endParaRPr>
          </a:p>
        </p:txBody>
      </p:sp>
      <p:sp>
        <p:nvSpPr>
          <p:cNvPr id="8" name="CustomShape 8"/>
          <p:cNvSpPr/>
          <p:nvPr/>
        </p:nvSpPr>
        <p:spPr>
          <a:xfrm>
            <a:off x="5157720" y="2538360"/>
            <a:ext cx="1875960" cy="274320"/>
          </a:xfrm>
          <a:prstGeom prst="rect">
            <a:avLst/>
          </a:prstGeom>
          <a:noFill/>
          <a:ln>
            <a:noFill/>
          </a:ln>
        </p:spPr>
        <p:style>
          <a:lnRef idx="0"/>
          <a:fillRef idx="0"/>
          <a:effectRef idx="0"/>
          <a:fontRef idx="minor"/>
        </p:style>
        <p:txBody>
          <a:bodyPr>
            <a:spAutoFit/>
          </a:bodyPr>
          <a:p>
            <a:pPr>
              <a:lnSpc>
                <a:spcPct val="100000"/>
              </a:lnSpc>
            </a:pPr>
            <a:r>
              <a:rPr b="1" lang="en-US" sz="1200" spc="-1" strike="noStrike">
                <a:solidFill>
                  <a:srgbClr val="0070ad"/>
                </a:solidFill>
                <a:latin typeface="Verdana"/>
                <a:ea typeface="Verdana"/>
              </a:rPr>
              <a:t>Achievement </a:t>
            </a:r>
            <a:endParaRPr b="0" lang="en-US" sz="1200" spc="-1" strike="noStrike">
              <a:latin typeface="Arial"/>
            </a:endParaRPr>
          </a:p>
        </p:txBody>
      </p:sp>
      <p:sp>
        <p:nvSpPr>
          <p:cNvPr id="9" name="CustomShape 9"/>
          <p:cNvSpPr/>
          <p:nvPr/>
        </p:nvSpPr>
        <p:spPr>
          <a:xfrm>
            <a:off x="9366120" y="320760"/>
            <a:ext cx="2779200" cy="274320"/>
          </a:xfrm>
          <a:prstGeom prst="rect">
            <a:avLst/>
          </a:prstGeom>
          <a:noFill/>
          <a:ln>
            <a:noFill/>
          </a:ln>
        </p:spPr>
        <p:style>
          <a:lnRef idx="0"/>
          <a:fillRef idx="0"/>
          <a:effectRef idx="0"/>
          <a:fontRef idx="minor"/>
        </p:style>
        <p:txBody>
          <a:bodyPr>
            <a:spAutoFit/>
          </a:bodyPr>
          <a:p>
            <a:pPr>
              <a:lnSpc>
                <a:spcPct val="100000"/>
              </a:lnSpc>
            </a:pPr>
            <a:r>
              <a:rPr b="1" lang="en-US" sz="1200" spc="-1" strike="noStrike">
                <a:solidFill>
                  <a:srgbClr val="0070ad"/>
                </a:solidFill>
                <a:latin typeface="Verdana"/>
                <a:ea typeface="Verdana"/>
              </a:rPr>
              <a:t>Education and certificates</a:t>
            </a:r>
            <a:endParaRPr b="0" lang="en-US" sz="1200" spc="-1" strike="noStrike">
              <a:latin typeface="Arial"/>
            </a:endParaRPr>
          </a:p>
        </p:txBody>
      </p:sp>
      <p:grpSp>
        <p:nvGrpSpPr>
          <p:cNvPr id="10" name="Group 10"/>
          <p:cNvGrpSpPr/>
          <p:nvPr/>
        </p:nvGrpSpPr>
        <p:grpSpPr>
          <a:xfrm>
            <a:off x="2349360" y="1057320"/>
            <a:ext cx="1566720" cy="1107720"/>
            <a:chOff x="2349360" y="1057320"/>
            <a:chExt cx="1566720" cy="1107720"/>
          </a:xfrm>
        </p:grpSpPr>
        <p:sp>
          <p:nvSpPr>
            <p:cNvPr id="11" name="CustomShape 11"/>
            <p:cNvSpPr/>
            <p:nvPr/>
          </p:nvSpPr>
          <p:spPr>
            <a:xfrm>
              <a:off x="2351160" y="1290600"/>
              <a:ext cx="1564920" cy="259200"/>
            </a:xfrm>
            <a:prstGeom prst="rect">
              <a:avLst/>
            </a:prstGeom>
            <a:noFill/>
            <a:ln>
              <a:noFill/>
            </a:ln>
          </p:spPr>
          <p:style>
            <a:lnRef idx="0"/>
            <a:fillRef idx="0"/>
            <a:effectRef idx="0"/>
            <a:fontRef idx="minor"/>
          </p:style>
          <p:txBody>
            <a:bodyPr>
              <a:spAutoFit/>
            </a:bodyPr>
            <a:p>
              <a:pPr>
                <a:lnSpc>
                  <a:spcPct val="100000"/>
                </a:lnSpc>
              </a:pPr>
              <a:r>
                <a:rPr b="1" lang="en-US" sz="1100" spc="-1" strike="noStrike">
                  <a:solidFill>
                    <a:srgbClr val="ffffff"/>
                  </a:solidFill>
                  <a:latin typeface="Verdana"/>
                  <a:ea typeface="Verdana"/>
                </a:rPr>
                <a:t>Base Location:</a:t>
              </a:r>
              <a:endParaRPr b="0" lang="en-US" sz="1100" spc="-1" strike="noStrike">
                <a:latin typeface="Arial"/>
              </a:endParaRPr>
            </a:p>
          </p:txBody>
        </p:sp>
        <p:sp>
          <p:nvSpPr>
            <p:cNvPr id="12" name="CustomShape 12"/>
            <p:cNvSpPr/>
            <p:nvPr/>
          </p:nvSpPr>
          <p:spPr>
            <a:xfrm>
              <a:off x="2351160" y="1536840"/>
              <a:ext cx="1564920" cy="259200"/>
            </a:xfrm>
            <a:prstGeom prst="rect">
              <a:avLst/>
            </a:prstGeom>
            <a:noFill/>
            <a:ln>
              <a:noFill/>
            </a:ln>
          </p:spPr>
          <p:style>
            <a:lnRef idx="0"/>
            <a:fillRef idx="0"/>
            <a:effectRef idx="0"/>
            <a:fontRef idx="minor"/>
          </p:style>
          <p:txBody>
            <a:bodyPr>
              <a:spAutoFit/>
            </a:bodyPr>
            <a:p>
              <a:pPr>
                <a:lnSpc>
                  <a:spcPct val="100000"/>
                </a:lnSpc>
              </a:pPr>
              <a:r>
                <a:rPr b="1" lang="en-US" sz="1100" spc="-1" strike="noStrike">
                  <a:solidFill>
                    <a:srgbClr val="ffffff"/>
                  </a:solidFill>
                  <a:latin typeface="Verdana"/>
                  <a:ea typeface="Verdana"/>
                </a:rPr>
                <a:t>Email ID:</a:t>
              </a:r>
              <a:endParaRPr b="0" lang="en-US" sz="1100" spc="-1" strike="noStrike">
                <a:latin typeface="Arial"/>
              </a:endParaRPr>
            </a:p>
          </p:txBody>
        </p:sp>
        <p:sp>
          <p:nvSpPr>
            <p:cNvPr id="13" name="CustomShape 13"/>
            <p:cNvSpPr/>
            <p:nvPr/>
          </p:nvSpPr>
          <p:spPr>
            <a:xfrm>
              <a:off x="2351160" y="1773360"/>
              <a:ext cx="1564920" cy="259200"/>
            </a:xfrm>
            <a:prstGeom prst="rect">
              <a:avLst/>
            </a:prstGeom>
            <a:noFill/>
            <a:ln>
              <a:noFill/>
            </a:ln>
          </p:spPr>
          <p:style>
            <a:lnRef idx="0"/>
            <a:fillRef idx="0"/>
            <a:effectRef idx="0"/>
            <a:fontRef idx="minor"/>
          </p:style>
          <p:txBody>
            <a:bodyPr>
              <a:spAutoFit/>
            </a:bodyPr>
            <a:p>
              <a:pPr>
                <a:lnSpc>
                  <a:spcPct val="100000"/>
                </a:lnSpc>
              </a:pPr>
              <a:r>
                <a:rPr b="1" lang="en-US" sz="1100" spc="-1" strike="noStrike">
                  <a:solidFill>
                    <a:srgbClr val="ffffff"/>
                  </a:solidFill>
                  <a:latin typeface="Verdana"/>
                  <a:ea typeface="Verdana"/>
                </a:rPr>
                <a:t>Mobile No:</a:t>
              </a:r>
              <a:endParaRPr b="0" lang="en-US" sz="1100" spc="-1" strike="noStrike">
                <a:latin typeface="Arial"/>
              </a:endParaRPr>
            </a:p>
          </p:txBody>
        </p:sp>
        <p:sp>
          <p:nvSpPr>
            <p:cNvPr id="14" name="CustomShape 14"/>
            <p:cNvSpPr/>
            <p:nvPr/>
          </p:nvSpPr>
          <p:spPr>
            <a:xfrm>
              <a:off x="2349360" y="1057320"/>
              <a:ext cx="1514160" cy="1107720"/>
            </a:xfrm>
            <a:prstGeom prst="rect">
              <a:avLst/>
            </a:prstGeom>
            <a:noFill/>
            <a:ln>
              <a:noFill/>
            </a:ln>
          </p:spPr>
          <p:style>
            <a:lnRef idx="0"/>
            <a:fillRef idx="0"/>
            <a:effectRef idx="0"/>
            <a:fontRef idx="minor"/>
          </p:style>
        </p:sp>
      </p:grpSp>
      <p:sp>
        <p:nvSpPr>
          <p:cNvPr id="15" name="CustomShape 15"/>
          <p:cNvSpPr/>
          <p:nvPr/>
        </p:nvSpPr>
        <p:spPr>
          <a:xfrm>
            <a:off x="2357280" y="1990800"/>
            <a:ext cx="1563480" cy="259200"/>
          </a:xfrm>
          <a:prstGeom prst="rect">
            <a:avLst/>
          </a:prstGeom>
          <a:noFill/>
          <a:ln>
            <a:noFill/>
          </a:ln>
        </p:spPr>
        <p:style>
          <a:lnRef idx="0"/>
          <a:fillRef idx="0"/>
          <a:effectRef idx="0"/>
          <a:fontRef idx="minor"/>
        </p:style>
        <p:txBody>
          <a:bodyPr>
            <a:spAutoFit/>
          </a:bodyPr>
          <a:p>
            <a:pPr>
              <a:lnSpc>
                <a:spcPct val="100000"/>
              </a:lnSpc>
            </a:pPr>
            <a:r>
              <a:rPr b="1" lang="en-US" sz="1100" spc="-1" strike="noStrike">
                <a:solidFill>
                  <a:srgbClr val="ffffff"/>
                </a:solidFill>
                <a:latin typeface="Verdana"/>
                <a:ea typeface="Verdana"/>
              </a:rPr>
              <a:t>Grade:</a:t>
            </a:r>
            <a:endParaRPr b="0" lang="en-US" sz="1100" spc="-1" strike="noStrike">
              <a:latin typeface="Arial"/>
            </a:endParaRPr>
          </a:p>
        </p:txBody>
      </p:sp>
      <p:pic>
        <p:nvPicPr>
          <p:cNvPr id="16" name="Google Shape;29;p2" descr=""/>
          <p:cNvPicPr/>
          <p:nvPr/>
        </p:nvPicPr>
        <p:blipFill>
          <a:blip r:embed="rId3"/>
          <a:stretch/>
        </p:blipFill>
        <p:spPr>
          <a:xfrm>
            <a:off x="77760" y="2133720"/>
            <a:ext cx="610920" cy="612360"/>
          </a:xfrm>
          <a:prstGeom prst="rect">
            <a:avLst/>
          </a:prstGeom>
          <a:ln>
            <a:noFill/>
          </a:ln>
        </p:spPr>
      </p:pic>
      <p:pic>
        <p:nvPicPr>
          <p:cNvPr id="17" name="Google Shape;30;p2" descr=""/>
          <p:cNvPicPr/>
          <p:nvPr/>
        </p:nvPicPr>
        <p:blipFill>
          <a:blip r:embed="rId4"/>
          <a:stretch/>
        </p:blipFill>
        <p:spPr>
          <a:xfrm>
            <a:off x="4740120" y="2362320"/>
            <a:ext cx="445680" cy="445680"/>
          </a:xfrm>
          <a:prstGeom prst="rect">
            <a:avLst/>
          </a:prstGeom>
          <a:ln>
            <a:noFill/>
          </a:ln>
        </p:spPr>
      </p:pic>
      <p:sp>
        <p:nvSpPr>
          <p:cNvPr id="18" name="PlaceHolder 16"/>
          <p:cNvSpPr>
            <a:spLocks noGrp="1"/>
          </p:cNvSpPr>
          <p:nvPr>
            <p:ph type="body"/>
          </p:nvPr>
        </p:nvSpPr>
        <p:spPr>
          <a:xfrm>
            <a:off x="4836600" y="2995920"/>
            <a:ext cx="4009320" cy="36212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000" spc="-1" strike="noStrike">
                <a:solidFill>
                  <a:srgbClr val="000000"/>
                </a:solidFill>
                <a:latin typeface="Arial"/>
              </a:rPr>
              <a:t>Click to edit the outline text format</a:t>
            </a:r>
            <a:endParaRPr b="0" lang="en-US" sz="1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000" spc="-1" strike="noStrike">
                <a:solidFill>
                  <a:srgbClr val="000000"/>
                </a:solidFill>
                <a:latin typeface="Arial"/>
              </a:rPr>
              <a:t>Second Outline Level</a:t>
            </a:r>
            <a:endParaRPr b="0" lang="en-US" sz="1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000" spc="-1" strike="noStrike">
                <a:solidFill>
                  <a:srgbClr val="000000"/>
                </a:solidFill>
                <a:latin typeface="Arial"/>
              </a:rPr>
              <a:t>Third Outline Level</a:t>
            </a:r>
            <a:endParaRPr b="0" lang="en-US" sz="1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000" spc="-1" strike="noStrike">
                <a:solidFill>
                  <a:srgbClr val="000000"/>
                </a:solidFill>
                <a:latin typeface="Arial"/>
              </a:rPr>
              <a:t>Fourth Outline Level</a:t>
            </a:r>
            <a:endParaRPr b="0" lang="en-US" sz="1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000" spc="-1" strike="noStrike">
                <a:solidFill>
                  <a:srgbClr val="000000"/>
                </a:solidFill>
                <a:latin typeface="Arial"/>
              </a:rPr>
              <a:t>Fifth Outline Level</a:t>
            </a:r>
            <a:endParaRPr b="0" lang="en-US" sz="1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000" spc="-1" strike="noStrike">
                <a:solidFill>
                  <a:srgbClr val="000000"/>
                </a:solidFill>
                <a:latin typeface="Arial"/>
              </a:rPr>
              <a:t>Sixth Outline Level</a:t>
            </a:r>
            <a:endParaRPr b="0" lang="en-US" sz="1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000" spc="-1" strike="noStrike">
                <a:solidFill>
                  <a:srgbClr val="000000"/>
                </a:solidFill>
                <a:latin typeface="Arial"/>
              </a:rPr>
              <a:t>Seventh Outline Level</a:t>
            </a:r>
            <a:endParaRPr b="0" lang="en-US" sz="1000" spc="-1" strike="noStrike">
              <a:solidFill>
                <a:srgbClr val="000000"/>
              </a:solidFill>
              <a:latin typeface="Arial"/>
            </a:endParaRPr>
          </a:p>
        </p:txBody>
      </p:sp>
      <p:sp>
        <p:nvSpPr>
          <p:cNvPr id="19" name="PlaceHolder 17"/>
          <p:cNvSpPr>
            <a:spLocks noGrp="1"/>
          </p:cNvSpPr>
          <p:nvPr>
            <p:ph type="body"/>
          </p:nvPr>
        </p:nvSpPr>
        <p:spPr>
          <a:xfrm>
            <a:off x="2468160" y="290520"/>
            <a:ext cx="6223320" cy="30636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Arial"/>
              </a:rPr>
              <a:t>Click to edit the outline text format</a:t>
            </a:r>
            <a:endParaRPr b="0" lang="en-US" sz="2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100" spc="-1" strike="noStrike">
                <a:solidFill>
                  <a:srgbClr val="000000"/>
                </a:solidFill>
                <a:latin typeface="Arial"/>
              </a:rPr>
              <a:t>Third Outline Level</a:t>
            </a:r>
            <a:endParaRPr b="0" lang="en-US" sz="2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100" spc="-1" strike="noStrike">
                <a:solidFill>
                  <a:srgbClr val="000000"/>
                </a:solidFill>
                <a:latin typeface="Arial"/>
              </a:rPr>
              <a:t>Fourth Outline Level</a:t>
            </a:r>
            <a:endParaRPr b="0" lang="en-US" sz="2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100" spc="-1" strike="noStrike">
                <a:solidFill>
                  <a:srgbClr val="000000"/>
                </a:solidFill>
                <a:latin typeface="Arial"/>
              </a:rPr>
              <a:t>Fifth Outline Level</a:t>
            </a:r>
            <a:endParaRPr b="0" lang="en-US" sz="2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100" spc="-1" strike="noStrike">
                <a:solidFill>
                  <a:srgbClr val="000000"/>
                </a:solidFill>
                <a:latin typeface="Arial"/>
              </a:rPr>
              <a:t>Sixth Outline Level</a:t>
            </a:r>
            <a:endParaRPr b="0" lang="en-US" sz="2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100" spc="-1" strike="noStrike">
                <a:solidFill>
                  <a:srgbClr val="000000"/>
                </a:solidFill>
                <a:latin typeface="Arial"/>
              </a:rPr>
              <a:t>Seventh Outline Level</a:t>
            </a:r>
            <a:endParaRPr b="0" lang="en-US" sz="2100" spc="-1" strike="noStrike">
              <a:solidFill>
                <a:srgbClr val="000000"/>
              </a:solidFill>
              <a:latin typeface="Arial"/>
            </a:endParaRPr>
          </a:p>
        </p:txBody>
      </p:sp>
      <p:sp>
        <p:nvSpPr>
          <p:cNvPr id="20" name="PlaceHolder 18"/>
          <p:cNvSpPr>
            <a:spLocks noGrp="1"/>
          </p:cNvSpPr>
          <p:nvPr>
            <p:ph type="body"/>
          </p:nvPr>
        </p:nvSpPr>
        <p:spPr>
          <a:xfrm>
            <a:off x="2468160" y="666000"/>
            <a:ext cx="6056280" cy="32076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1" name="PlaceHolder 19"/>
          <p:cNvSpPr>
            <a:spLocks noGrp="1"/>
          </p:cNvSpPr>
          <p:nvPr>
            <p:ph type="body"/>
          </p:nvPr>
        </p:nvSpPr>
        <p:spPr>
          <a:xfrm>
            <a:off x="3696480" y="1280520"/>
            <a:ext cx="2373120" cy="29520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22" name="PlaceHolder 20"/>
          <p:cNvSpPr>
            <a:spLocks noGrp="1"/>
          </p:cNvSpPr>
          <p:nvPr>
            <p:ph type="body"/>
          </p:nvPr>
        </p:nvSpPr>
        <p:spPr>
          <a:xfrm>
            <a:off x="383400" y="287640"/>
            <a:ext cx="1733760" cy="1735200"/>
          </a:xfrm>
          <a:prstGeom prst="rect">
            <a:avLst/>
          </a:prstGeom>
        </p:spPr>
        <p:txBody>
          <a:bodyP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3" name="PlaceHolder 21"/>
          <p:cNvSpPr>
            <a:spLocks noGrp="1"/>
          </p:cNvSpPr>
          <p:nvPr>
            <p:ph type="body"/>
          </p:nvPr>
        </p:nvSpPr>
        <p:spPr>
          <a:xfrm>
            <a:off x="3696120" y="1501560"/>
            <a:ext cx="2373120" cy="32508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24" name="PlaceHolder 22"/>
          <p:cNvSpPr>
            <a:spLocks noGrp="1"/>
          </p:cNvSpPr>
          <p:nvPr>
            <p:ph type="body"/>
          </p:nvPr>
        </p:nvSpPr>
        <p:spPr>
          <a:xfrm>
            <a:off x="3685680" y="1711440"/>
            <a:ext cx="2373120" cy="32976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25" name="PlaceHolder 23"/>
          <p:cNvSpPr>
            <a:spLocks noGrp="1"/>
          </p:cNvSpPr>
          <p:nvPr>
            <p:ph type="body"/>
          </p:nvPr>
        </p:nvSpPr>
        <p:spPr>
          <a:xfrm>
            <a:off x="383400" y="2995920"/>
            <a:ext cx="4056120" cy="36212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000" spc="-1" strike="noStrike">
                <a:solidFill>
                  <a:srgbClr val="000000"/>
                </a:solidFill>
                <a:latin typeface="Arial"/>
              </a:rPr>
              <a:t>Click to edit the outline text format</a:t>
            </a:r>
            <a:endParaRPr b="0" lang="en-US" sz="1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000" spc="-1" strike="noStrike">
                <a:solidFill>
                  <a:srgbClr val="000000"/>
                </a:solidFill>
                <a:latin typeface="Arial"/>
              </a:rPr>
              <a:t>Second Outline Level</a:t>
            </a:r>
            <a:endParaRPr b="0" lang="en-US" sz="1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000" spc="-1" strike="noStrike">
                <a:solidFill>
                  <a:srgbClr val="000000"/>
                </a:solidFill>
                <a:latin typeface="Arial"/>
              </a:rPr>
              <a:t>Third Outline Level</a:t>
            </a:r>
            <a:endParaRPr b="0" lang="en-US" sz="1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000" spc="-1" strike="noStrike">
                <a:solidFill>
                  <a:srgbClr val="000000"/>
                </a:solidFill>
                <a:latin typeface="Arial"/>
              </a:rPr>
              <a:t>Fourth Outline Level</a:t>
            </a:r>
            <a:endParaRPr b="0" lang="en-US" sz="1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000" spc="-1" strike="noStrike">
                <a:solidFill>
                  <a:srgbClr val="000000"/>
                </a:solidFill>
                <a:latin typeface="Arial"/>
              </a:rPr>
              <a:t>Fifth Outline Level</a:t>
            </a:r>
            <a:endParaRPr b="0" lang="en-US" sz="1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000" spc="-1" strike="noStrike">
                <a:solidFill>
                  <a:srgbClr val="000000"/>
                </a:solidFill>
                <a:latin typeface="Arial"/>
              </a:rPr>
              <a:t>Sixth Outline Level</a:t>
            </a:r>
            <a:endParaRPr b="0" lang="en-US" sz="1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000" spc="-1" strike="noStrike">
                <a:solidFill>
                  <a:srgbClr val="000000"/>
                </a:solidFill>
                <a:latin typeface="Arial"/>
              </a:rPr>
              <a:t>Seventh Outline Level</a:t>
            </a:r>
            <a:endParaRPr b="0" lang="en-US" sz="1000" spc="-1" strike="noStrike">
              <a:solidFill>
                <a:srgbClr val="000000"/>
              </a:solidFill>
              <a:latin typeface="Arial"/>
            </a:endParaRPr>
          </a:p>
        </p:txBody>
      </p:sp>
      <p:sp>
        <p:nvSpPr>
          <p:cNvPr id="26" name="PlaceHolder 24"/>
          <p:cNvSpPr>
            <a:spLocks noGrp="1"/>
          </p:cNvSpPr>
          <p:nvPr>
            <p:ph type="body"/>
          </p:nvPr>
        </p:nvSpPr>
        <p:spPr>
          <a:xfrm>
            <a:off x="3690000" y="1891800"/>
            <a:ext cx="2373120" cy="32976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sp>
        <p:nvSpPr>
          <p:cNvPr id="27" name="PlaceHolder 25"/>
          <p:cNvSpPr>
            <a:spLocks noGrp="1"/>
          </p:cNvSpPr>
          <p:nvPr>
            <p:ph type="title"/>
          </p:nvPr>
        </p:nvSpPr>
        <p:spPr>
          <a:xfrm>
            <a:off x="609480" y="273600"/>
            <a:ext cx="109724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hyperlink" Target="https://youtu.be/pFTL5cxal7g" TargetMode="External"/><Relationship Id="rId2" Type="http://schemas.openxmlformats.org/officeDocument/2006/relationships/hyperlink" Target="https://github.com/RamaChandra793" TargetMode="External"/><Relationship Id="rId3" Type="http://schemas.openxmlformats.org/officeDocument/2006/relationships/hyperlink" Target="https://github.com/RamaChandra793" TargetMode="External"/><Relationship Id="rId4" Type="http://schemas.openxmlformats.org/officeDocument/2006/relationships/hyperlink" Target="https://github.com/RamaChandra793" TargetMode="External"/><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64" name="Table 1"/>
          <p:cNvGraphicFramePr/>
          <p:nvPr/>
        </p:nvGraphicFramePr>
        <p:xfrm>
          <a:off x="9296280" y="1184760"/>
          <a:ext cx="2971440" cy="3823920"/>
        </p:xfrm>
        <a:graphic>
          <a:graphicData uri="http://schemas.openxmlformats.org/drawingml/2006/table">
            <a:tbl>
              <a:tblPr/>
              <a:tblGrid>
                <a:gridCol w="1350720"/>
                <a:gridCol w="1620720"/>
              </a:tblGrid>
              <a:tr h="1263600">
                <a:tc>
                  <a:txBody>
                    <a:bodyPr>
                      <a:noAutofit/>
                    </a:bodyPr>
                    <a:p>
                      <a:pPr>
                        <a:lnSpc>
                          <a:spcPct val="100000"/>
                        </a:lnSpc>
                      </a:pPr>
                      <a:r>
                        <a:rPr b="0" lang="en-US" sz="1100" spc="-1" strike="noStrike">
                          <a:solidFill>
                            <a:srgbClr val="000000"/>
                          </a:solidFill>
                          <a:latin typeface="Verdana"/>
                          <a:ea typeface="Verdana"/>
                        </a:rPr>
                        <a:t>C#</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noFill/>
                  </a:tcPr>
                </a:tc>
                <a:tc>
                  <a:txBody>
                    <a:bodyPr>
                      <a:noAutofit/>
                    </a:bodyPr>
                    <a:p>
                      <a:pPr>
                        <a:lnSpc>
                          <a:spcPct val="100000"/>
                        </a:lnSpc>
                      </a:pPr>
                      <a:r>
                        <a:rPr b="0" lang="en-US" sz="1100" spc="-1" strike="noStrike">
                          <a:solidFill>
                            <a:srgbClr val="000000"/>
                          </a:solidFill>
                          <a:latin typeface="Arial"/>
                          <a:ea typeface="Arial"/>
                        </a:rPr>
                        <a:t>Basics, OOPS, Exception Handling ,Arrays ,Collection and Generics,</a:t>
                      </a:r>
                      <a:endParaRPr b="0" lang="en-US" sz="1100" spc="-1" strike="noStrike">
                        <a:latin typeface="Arial"/>
                      </a:endParaRPr>
                    </a:p>
                    <a:p>
                      <a:pPr>
                        <a:lnSpc>
                          <a:spcPct val="100000"/>
                        </a:lnSpc>
                      </a:pPr>
                      <a:r>
                        <a:rPr b="0" lang="en-US" sz="1100" spc="-1" strike="noStrike">
                          <a:solidFill>
                            <a:srgbClr val="000000"/>
                          </a:solidFill>
                          <a:latin typeface="Arial"/>
                          <a:ea typeface="Arial"/>
                        </a:rPr>
                        <a:t>Delegates and Events, File Io and Serialization.</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noFill/>
                  </a:tcPr>
                </a:tc>
              </a:tr>
              <a:tr h="761400">
                <a:tc>
                  <a:txBody>
                    <a:bodyPr>
                      <a:noAutofit/>
                    </a:bodyPr>
                    <a:p>
                      <a:pPr>
                        <a:lnSpc>
                          <a:spcPct val="100000"/>
                        </a:lnSpc>
                      </a:pPr>
                      <a:r>
                        <a:rPr b="0" lang="en-US" sz="1100" spc="-1" strike="noStrike">
                          <a:solidFill>
                            <a:srgbClr val="000000"/>
                          </a:solidFill>
                          <a:latin typeface="Verdana"/>
                          <a:ea typeface="Verdana"/>
                        </a:rPr>
                        <a:t>.NET Framework</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solidFill>
                      <a:srgbClr val="12abdb">
                        <a:alpha val="20000"/>
                      </a:srgbClr>
                    </a:solidFill>
                  </a:tcPr>
                </a:tc>
                <a:tc>
                  <a:txBody>
                    <a:bodyPr>
                      <a:noAutofit/>
                    </a:bodyPr>
                    <a:p>
                      <a:pPr>
                        <a:lnSpc>
                          <a:spcPct val="100000"/>
                        </a:lnSpc>
                      </a:pPr>
                      <a:r>
                        <a:rPr b="0" lang="en-US" sz="1100" spc="-1" strike="noStrike">
                          <a:solidFill>
                            <a:srgbClr val="000000"/>
                          </a:solidFill>
                          <a:latin typeface="Verdana"/>
                          <a:ea typeface="Verdana"/>
                        </a:rPr>
                        <a:t>ADO.NET,ASP.NET with MVC5 and WEB API,Entity Framework</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solidFill>
                      <a:srgbClr val="12abdb">
                        <a:alpha val="20000"/>
                      </a:srgbClr>
                    </a:solidFill>
                  </a:tcPr>
                </a:tc>
              </a:tr>
              <a:tr h="259200">
                <a:tc>
                  <a:txBody>
                    <a:bodyPr>
                      <a:noAutofit/>
                    </a:bodyPr>
                    <a:p>
                      <a:pPr>
                        <a:lnSpc>
                          <a:spcPct val="100000"/>
                        </a:lnSpc>
                      </a:pPr>
                      <a:r>
                        <a:rPr b="0" lang="en-US" sz="1100" spc="-1" strike="noStrike">
                          <a:solidFill>
                            <a:srgbClr val="000000"/>
                          </a:solidFill>
                          <a:latin typeface="Verdana"/>
                          <a:ea typeface="Verdana"/>
                        </a:rPr>
                        <a:t>Ado.net</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noFill/>
                  </a:tcPr>
                </a:tc>
                <a:tc>
                  <a:txBody>
                    <a:bodyPr>
                      <a:noAutofit/>
                    </a:bodyPr>
                    <a:p>
                      <a:pPr>
                        <a:lnSpc>
                          <a:spcPct val="100000"/>
                        </a:lnSpc>
                      </a:pPr>
                      <a:r>
                        <a:rPr b="0" lang="en-US" sz="1100" spc="-1" strike="noStrike">
                          <a:solidFill>
                            <a:srgbClr val="000000"/>
                          </a:solidFill>
                          <a:latin typeface="Verdana"/>
                          <a:ea typeface="Verdana"/>
                        </a:rPr>
                        <a:t>Basics Architecture</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noFill/>
                  </a:tcPr>
                </a:tc>
              </a:tr>
              <a:tr h="259200">
                <a:tc>
                  <a:txBody>
                    <a:bodyPr>
                      <a:noAutofit/>
                    </a:bodyPr>
                    <a:p>
                      <a:pPr>
                        <a:lnSpc>
                          <a:spcPct val="100000"/>
                        </a:lnSpc>
                      </a:pPr>
                      <a:r>
                        <a:rPr b="0" lang="en-US" sz="1100" spc="-1" strike="noStrike">
                          <a:solidFill>
                            <a:srgbClr val="000000"/>
                          </a:solidFill>
                          <a:latin typeface="Verdana"/>
                          <a:ea typeface="Verdana"/>
                        </a:rPr>
                        <a:t>Database</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solidFill>
                      <a:srgbClr val="12abdb">
                        <a:alpha val="20000"/>
                      </a:srgbClr>
                    </a:solidFill>
                  </a:tcPr>
                </a:tc>
                <a:tc>
                  <a:txBody>
                    <a:bodyPr>
                      <a:noAutofit/>
                    </a:bodyPr>
                    <a:p>
                      <a:pPr>
                        <a:lnSpc>
                          <a:spcPct val="100000"/>
                        </a:lnSpc>
                      </a:pPr>
                      <a:r>
                        <a:rPr b="0" lang="en-US" sz="1100" spc="-1" strike="noStrike">
                          <a:solidFill>
                            <a:srgbClr val="000000"/>
                          </a:solidFill>
                          <a:latin typeface="Verdana"/>
                          <a:ea typeface="Verdana"/>
                        </a:rPr>
                        <a:t> </a:t>
                      </a:r>
                      <a:r>
                        <a:rPr b="0" lang="en-US" sz="1100" spc="-1" strike="noStrike">
                          <a:solidFill>
                            <a:srgbClr val="000000"/>
                          </a:solidFill>
                          <a:latin typeface="Verdana"/>
                          <a:ea typeface="Verdana"/>
                        </a:rPr>
                        <a:t>SQL</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solidFill>
                      <a:srgbClr val="12abdb">
                        <a:alpha val="20000"/>
                      </a:srgbClr>
                    </a:solidFill>
                  </a:tcPr>
                </a:tc>
              </a:tr>
              <a:tr h="380880">
                <a:tc>
                  <a:txBody>
                    <a:bodyPr>
                      <a:noAutofit/>
                    </a:bodyPr>
                    <a:p>
                      <a:pPr>
                        <a:lnSpc>
                          <a:spcPct val="100000"/>
                        </a:lnSpc>
                      </a:pPr>
                      <a:r>
                        <a:rPr b="0" lang="en-US" sz="1100" spc="-1" strike="noStrike">
                          <a:solidFill>
                            <a:srgbClr val="000000"/>
                          </a:solidFill>
                          <a:latin typeface="Arial"/>
                          <a:ea typeface="Arial"/>
                        </a:rPr>
                        <a:t>Tools</a:t>
                      </a:r>
                      <a:endParaRPr b="0" lang="en-US" sz="1100" spc="-1" strike="noStrike">
                        <a:latin typeface="Arial"/>
                      </a:endParaRPr>
                    </a:p>
                    <a:p>
                      <a:pPr>
                        <a:lnSpc>
                          <a:spcPct val="100000"/>
                        </a:lnSpc>
                      </a:pP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noFill/>
                  </a:tcPr>
                </a:tc>
                <a:tc>
                  <a:txBody>
                    <a:bodyPr>
                      <a:noAutofit/>
                    </a:bodyPr>
                    <a:p>
                      <a:pPr>
                        <a:lnSpc>
                          <a:spcPct val="100000"/>
                        </a:lnSpc>
                      </a:pPr>
                      <a:r>
                        <a:rPr b="0" lang="en-US" sz="1100" spc="-1" strike="noStrike">
                          <a:solidFill>
                            <a:srgbClr val="000000"/>
                          </a:solidFill>
                          <a:latin typeface="Arial"/>
                          <a:ea typeface="Arial"/>
                        </a:rPr>
                        <a:t>GIT</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noFill/>
                  </a:tcPr>
                </a:tc>
              </a:tr>
              <a:tr h="426600">
                <a:tc>
                  <a:txBody>
                    <a:bodyPr>
                      <a:noAutofit/>
                    </a:bodyPr>
                    <a:p>
                      <a:pPr>
                        <a:lnSpc>
                          <a:spcPct val="100000"/>
                        </a:lnSpc>
                      </a:pPr>
                      <a:r>
                        <a:rPr b="0" lang="en-US" sz="1100" spc="-1" strike="noStrike">
                          <a:solidFill>
                            <a:srgbClr val="000000"/>
                          </a:solidFill>
                          <a:latin typeface="Verdana"/>
                          <a:ea typeface="Verdana"/>
                        </a:rPr>
                        <a:t>UI Technology</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solidFill>
                      <a:srgbClr val="12abdb">
                        <a:alpha val="20000"/>
                      </a:srgbClr>
                    </a:solidFill>
                  </a:tcPr>
                </a:tc>
                <a:tc>
                  <a:txBody>
                    <a:bodyPr>
                      <a:noAutofit/>
                    </a:bodyPr>
                    <a:p>
                      <a:pPr>
                        <a:lnSpc>
                          <a:spcPct val="100000"/>
                        </a:lnSpc>
                      </a:pPr>
                      <a:r>
                        <a:rPr b="0" lang="en-US" sz="1100" spc="-1" strike="noStrike">
                          <a:solidFill>
                            <a:srgbClr val="000000"/>
                          </a:solidFill>
                          <a:latin typeface="Arial"/>
                          <a:ea typeface="Arial"/>
                        </a:rPr>
                        <a:t>HTML5 ,CSS &amp; Angular</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solidFill>
                      <a:srgbClr val="12abdb">
                        <a:alpha val="20000"/>
                      </a:srgbClr>
                    </a:solidFill>
                  </a:tcPr>
                </a:tc>
              </a:tr>
              <a:tr h="594000">
                <a:tc>
                  <a:txBody>
                    <a:bodyPr>
                      <a:noAutofit/>
                    </a:bodyPr>
                    <a:p>
                      <a:pPr>
                        <a:lnSpc>
                          <a:spcPct val="100000"/>
                        </a:lnSpc>
                      </a:pPr>
                      <a:r>
                        <a:rPr b="0" lang="en-US" sz="1100" spc="-1" strike="noStrike">
                          <a:solidFill>
                            <a:srgbClr val="000000"/>
                          </a:solidFill>
                          <a:latin typeface="Verdana"/>
                          <a:ea typeface="Verdana"/>
                        </a:rPr>
                        <a:t>Add On Skills</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noFill/>
                  </a:tcPr>
                </a:tc>
                <a:tc>
                  <a:txBody>
                    <a:bodyPr>
                      <a:noAutofit/>
                    </a:bodyPr>
                    <a:p>
                      <a:pPr>
                        <a:lnSpc>
                          <a:spcPct val="100000"/>
                        </a:lnSpc>
                      </a:pPr>
                      <a:r>
                        <a:rPr b="0" lang="en-US" sz="1100" spc="-1" strike="noStrike">
                          <a:solidFill>
                            <a:srgbClr val="000000"/>
                          </a:solidFill>
                          <a:latin typeface="Verdana"/>
                          <a:ea typeface="Verdana"/>
                        </a:rPr>
                        <a:t>Communication Skills, Team Management.</a:t>
                      </a:r>
                      <a:endParaRPr b="0" lang="en-US" sz="1100" spc="-1" strike="noStrike">
                        <a:latin typeface="Arial"/>
                      </a:endParaRPr>
                    </a:p>
                  </a:txBody>
                  <a:tcPr marL="91440" marR="91440">
                    <a:lnL w="9360">
                      <a:solidFill>
                        <a:srgbClr val="000000"/>
                      </a:solidFill>
                    </a:lnL>
                    <a:lnR w="9360">
                      <a:solidFill>
                        <a:srgbClr val="000000"/>
                      </a:solidFill>
                    </a:lnR>
                    <a:lnT w="12240">
                      <a:solidFill>
                        <a:srgbClr val="12abdb"/>
                      </a:solidFill>
                    </a:lnT>
                    <a:lnB w="12240">
                      <a:solidFill>
                        <a:srgbClr val="12abdb"/>
                      </a:solidFill>
                    </a:lnB>
                    <a:noFill/>
                  </a:tcPr>
                </a:tc>
              </a:tr>
            </a:tbl>
          </a:graphicData>
        </a:graphic>
      </p:graphicFrame>
      <p:sp>
        <p:nvSpPr>
          <p:cNvPr id="65" name="TextShape 2"/>
          <p:cNvSpPr txBox="1"/>
          <p:nvPr/>
        </p:nvSpPr>
        <p:spPr>
          <a:xfrm>
            <a:off x="4836960" y="2816640"/>
            <a:ext cx="4008240" cy="3880080"/>
          </a:xfrm>
          <a:prstGeom prst="rect">
            <a:avLst/>
          </a:prstGeom>
          <a:noFill/>
          <a:ln>
            <a:noFill/>
          </a:ln>
        </p:spPr>
        <p:txBody>
          <a:bodyPr lIns="0" rIns="0" tIns="0" bIns="0">
            <a:noAutofit/>
          </a:bodyPr>
          <a:p>
            <a:pPr>
              <a:lnSpc>
                <a:spcPct val="114000"/>
              </a:lnSpc>
            </a:pPr>
            <a:r>
              <a:rPr b="1" lang="en-US" sz="1200" spc="-1" strike="noStrike">
                <a:solidFill>
                  <a:srgbClr val="000000"/>
                </a:solidFill>
                <a:latin typeface="Verdana"/>
                <a:ea typeface="Verdana"/>
              </a:rPr>
              <a:t>Pharmacy Management System  </a:t>
            </a:r>
            <a:endParaRPr b="0" lang="en-US" sz="1200" spc="-1" strike="noStrike">
              <a:solidFill>
                <a:srgbClr val="000000"/>
              </a:solidFill>
              <a:latin typeface="Arial"/>
            </a:endParaRPr>
          </a:p>
          <a:p>
            <a:pPr algn="just">
              <a:lnSpc>
                <a:spcPct val="114000"/>
              </a:lnSpc>
              <a:spcBef>
                <a:spcPts val="1001"/>
              </a:spcBef>
            </a:pPr>
            <a:r>
              <a:rPr b="0" lang="en-US" sz="1200" spc="-1" strike="noStrike">
                <a:solidFill>
                  <a:srgbClr val="000000"/>
                </a:solidFill>
                <a:latin typeface="Verdana"/>
                <a:ea typeface="Verdana"/>
              </a:rPr>
              <a:t>   </a:t>
            </a:r>
            <a:r>
              <a:rPr b="0" lang="en-US" sz="1200" spc="-1" strike="noStrike">
                <a:solidFill>
                  <a:srgbClr val="000000"/>
                </a:solidFill>
                <a:latin typeface="Verdana"/>
                <a:ea typeface="Verdana"/>
              </a:rPr>
              <a:t>Completed case study on Pharmacy Management System where we have created an Interactive website to create a bridge between Doctors and Pharmacy. A Doctor can be able to Register himself in the website and can view all the Drugs in the inventory and able to order required Drugs. Pharmacy Admin can Manage Suppliers, Drugs, Validate and Confirm Orders placed by Doctors.</a:t>
            </a:r>
            <a:endParaRPr b="0" lang="en-US" sz="1200" spc="-1" strike="noStrike">
              <a:solidFill>
                <a:srgbClr val="000000"/>
              </a:solidFill>
              <a:latin typeface="Arial"/>
            </a:endParaRPr>
          </a:p>
          <a:p>
            <a:pPr>
              <a:lnSpc>
                <a:spcPct val="114000"/>
              </a:lnSpc>
              <a:spcBef>
                <a:spcPts val="1001"/>
              </a:spcBef>
            </a:pPr>
            <a:r>
              <a:rPr b="0" lang="en-US" sz="1000" spc="-1" strike="noStrike">
                <a:solidFill>
                  <a:srgbClr val="242424"/>
                </a:solidFill>
                <a:latin typeface="Times New Roman"/>
                <a:ea typeface="Times New Roman"/>
              </a:rPr>
              <a:t>Technologies used:</a:t>
            </a:r>
            <a:endParaRPr b="0" lang="en-US" sz="1000" spc="-1" strike="noStrike">
              <a:solidFill>
                <a:srgbClr val="000000"/>
              </a:solidFill>
              <a:latin typeface="Arial"/>
            </a:endParaRPr>
          </a:p>
          <a:p>
            <a:pPr marL="171360" indent="-171000" algn="just">
              <a:lnSpc>
                <a:spcPct val="100000"/>
              </a:lnSpc>
              <a:spcBef>
                <a:spcPts val="1001"/>
              </a:spcBef>
              <a:buClr>
                <a:srgbClr val="242424"/>
              </a:buClr>
              <a:buFont typeface="Arial"/>
              <a:buChar char="•"/>
            </a:pPr>
            <a:r>
              <a:rPr b="0" lang="en-US" sz="1000" spc="-1" strike="noStrike">
                <a:solidFill>
                  <a:srgbClr val="242424"/>
                </a:solidFill>
                <a:latin typeface="Times New Roman"/>
                <a:ea typeface="Times New Roman"/>
              </a:rPr>
              <a:t> </a:t>
            </a:r>
            <a:r>
              <a:rPr b="1" lang="en-US" sz="1000" spc="-1" strike="noStrike">
                <a:solidFill>
                  <a:srgbClr val="242424"/>
                </a:solidFill>
                <a:latin typeface="Times New Roman"/>
                <a:ea typeface="Times New Roman"/>
              </a:rPr>
              <a:t>ANGULAR </a:t>
            </a:r>
            <a:endParaRPr b="0" lang="en-US" sz="1000" spc="-1" strike="noStrike">
              <a:solidFill>
                <a:srgbClr val="000000"/>
              </a:solidFill>
              <a:latin typeface="Arial"/>
            </a:endParaRPr>
          </a:p>
          <a:p>
            <a:pPr marL="171360" indent="-171000" algn="just">
              <a:lnSpc>
                <a:spcPct val="100000"/>
              </a:lnSpc>
              <a:spcBef>
                <a:spcPts val="1001"/>
              </a:spcBef>
              <a:buClr>
                <a:srgbClr val="242424"/>
              </a:buClr>
              <a:buFont typeface="Arial"/>
              <a:buChar char="•"/>
            </a:pPr>
            <a:r>
              <a:rPr b="1" lang="en-US" sz="1000" spc="-1" strike="noStrike">
                <a:solidFill>
                  <a:srgbClr val="242424"/>
                </a:solidFill>
                <a:latin typeface="Times New Roman"/>
                <a:ea typeface="Times New Roman"/>
              </a:rPr>
              <a:t>ASP.NET CORE </a:t>
            </a:r>
            <a:endParaRPr b="0" lang="en-US" sz="1000" spc="-1" strike="noStrike">
              <a:solidFill>
                <a:srgbClr val="000000"/>
              </a:solidFill>
              <a:latin typeface="Arial"/>
            </a:endParaRPr>
          </a:p>
          <a:p>
            <a:pPr marL="171360" indent="-171000" algn="just">
              <a:lnSpc>
                <a:spcPct val="100000"/>
              </a:lnSpc>
              <a:spcBef>
                <a:spcPts val="1001"/>
              </a:spcBef>
              <a:buClr>
                <a:srgbClr val="242424"/>
              </a:buClr>
              <a:buFont typeface="Arial"/>
              <a:buChar char="•"/>
            </a:pPr>
            <a:r>
              <a:rPr b="1" lang="en-US" sz="1000" spc="-1" strike="noStrike">
                <a:solidFill>
                  <a:srgbClr val="242424"/>
                </a:solidFill>
                <a:latin typeface="Times New Roman"/>
                <a:ea typeface="Times New Roman"/>
              </a:rPr>
              <a:t>Microsoft SQL Server</a:t>
            </a:r>
            <a:endParaRPr b="0" lang="en-US" sz="1000" spc="-1" strike="noStrike">
              <a:solidFill>
                <a:srgbClr val="000000"/>
              </a:solidFill>
              <a:latin typeface="Arial"/>
            </a:endParaRPr>
          </a:p>
          <a:p>
            <a:pPr algn="just">
              <a:lnSpc>
                <a:spcPct val="100000"/>
              </a:lnSpc>
              <a:spcBef>
                <a:spcPts val="1001"/>
              </a:spcBef>
            </a:pPr>
            <a:r>
              <a:rPr b="1" lang="en-US" sz="1000" spc="-1" strike="noStrike">
                <a:solidFill>
                  <a:srgbClr val="242424"/>
                </a:solidFill>
                <a:latin typeface="Times New Roman"/>
                <a:ea typeface="Times New Roman"/>
              </a:rPr>
              <a:t>Video Link : </a:t>
            </a:r>
            <a:r>
              <a:rPr b="1" lang="en-US" sz="1000" spc="-1" strike="noStrike" u="sng">
                <a:solidFill>
                  <a:srgbClr val="88d5ed"/>
                </a:solidFill>
                <a:uFillTx/>
                <a:latin typeface="Times New Roman"/>
                <a:ea typeface="Times New Roman"/>
                <a:hlinkClick r:id="rId1"/>
              </a:rPr>
              <a:t>Click</a:t>
            </a:r>
            <a:endParaRPr b="0" lang="en-US" sz="1000" spc="-1" strike="noStrike">
              <a:solidFill>
                <a:srgbClr val="000000"/>
              </a:solidFill>
              <a:latin typeface="Arial"/>
            </a:endParaRPr>
          </a:p>
          <a:p>
            <a:pPr algn="just">
              <a:lnSpc>
                <a:spcPct val="100000"/>
              </a:lnSpc>
              <a:spcBef>
                <a:spcPts val="1001"/>
              </a:spcBef>
            </a:pPr>
            <a:r>
              <a:rPr b="0" lang="en-US" sz="1000" spc="-1" strike="noStrike" u="sng">
                <a:solidFill>
                  <a:srgbClr val="88d5ed"/>
                </a:solidFill>
                <a:uFillTx/>
                <a:latin typeface="Verdana"/>
                <a:ea typeface="Verdana"/>
                <a:hlinkClick r:id="rId2"/>
              </a:rPr>
              <a:t>    </a:t>
            </a:r>
            <a:r>
              <a:rPr b="0" lang="en-US" sz="1000" spc="-1" strike="noStrike" u="sng">
                <a:solidFill>
                  <a:srgbClr val="88d5ed"/>
                </a:solidFill>
                <a:uFillTx/>
                <a:latin typeface="Verdana"/>
                <a:ea typeface="Verdana"/>
                <a:hlinkClick r:id="rId3"/>
              </a:rPr>
              <a:t> </a:t>
            </a:r>
            <a:r>
              <a:rPr b="0" lang="en-US" sz="1000" spc="-1" strike="noStrike" u="sng">
                <a:solidFill>
                  <a:srgbClr val="88d5ed"/>
                </a:solidFill>
                <a:uFillTx/>
                <a:latin typeface="Verdana"/>
                <a:ea typeface="Verdana"/>
                <a:hlinkClick r:id="rId4"/>
              </a:rPr>
              <a:t>GitHub Link </a:t>
            </a:r>
            <a:r>
              <a:rPr b="0" lang="en-US" sz="1000" spc="-1" strike="noStrike">
                <a:solidFill>
                  <a:srgbClr val="000000"/>
                </a:solidFill>
                <a:latin typeface="Verdana"/>
                <a:ea typeface="Verdana"/>
              </a:rPr>
              <a:t> </a:t>
            </a:r>
            <a:endParaRPr b="0" lang="en-US" sz="1000" spc="-1" strike="noStrike">
              <a:solidFill>
                <a:srgbClr val="000000"/>
              </a:solidFill>
              <a:latin typeface="Arial"/>
            </a:endParaRPr>
          </a:p>
          <a:p>
            <a:pPr algn="just">
              <a:lnSpc>
                <a:spcPct val="100000"/>
              </a:lnSpc>
              <a:spcBef>
                <a:spcPts val="1001"/>
              </a:spcBef>
            </a:pPr>
            <a:endParaRPr b="0" lang="en-US" sz="1000" spc="-1" strike="noStrike">
              <a:solidFill>
                <a:srgbClr val="000000"/>
              </a:solidFill>
              <a:latin typeface="Arial"/>
            </a:endParaRPr>
          </a:p>
          <a:p>
            <a:pPr algn="just">
              <a:lnSpc>
                <a:spcPct val="100000"/>
              </a:lnSpc>
              <a:spcBef>
                <a:spcPts val="1001"/>
              </a:spcBef>
            </a:pPr>
            <a:endParaRPr b="0" lang="en-US" sz="1000" spc="-1" strike="noStrike">
              <a:solidFill>
                <a:srgbClr val="000000"/>
              </a:solidFill>
              <a:latin typeface="Arial"/>
            </a:endParaRPr>
          </a:p>
          <a:p>
            <a:pPr>
              <a:lnSpc>
                <a:spcPct val="113000"/>
              </a:lnSpc>
              <a:spcBef>
                <a:spcPts val="1001"/>
              </a:spcBef>
            </a:pPr>
            <a:endParaRPr b="0" lang="en-US" sz="1000" spc="-1" strike="noStrike">
              <a:solidFill>
                <a:srgbClr val="000000"/>
              </a:solidFill>
              <a:latin typeface="Arial"/>
            </a:endParaRPr>
          </a:p>
          <a:p>
            <a:pPr>
              <a:lnSpc>
                <a:spcPct val="113000"/>
              </a:lnSpc>
              <a:spcBef>
                <a:spcPts val="1001"/>
              </a:spcBef>
            </a:pPr>
            <a:endParaRPr b="0" lang="en-US" sz="1000" spc="-1" strike="noStrike">
              <a:solidFill>
                <a:srgbClr val="000000"/>
              </a:solidFill>
              <a:latin typeface="Arial"/>
            </a:endParaRPr>
          </a:p>
          <a:p>
            <a:pPr>
              <a:lnSpc>
                <a:spcPct val="114000"/>
              </a:lnSpc>
              <a:spcBef>
                <a:spcPts val="1001"/>
              </a:spcBef>
            </a:pPr>
            <a:r>
              <a:rPr b="1" lang="en-US" sz="1000" spc="-1" strike="noStrike">
                <a:solidFill>
                  <a:srgbClr val="000000"/>
                </a:solidFill>
                <a:latin typeface="Verdana"/>
                <a:ea typeface="Verdana"/>
              </a:rPr>
              <a:t> </a:t>
            </a: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r>
              <a:rPr b="0" lang="en-US" sz="1000" spc="-1" strike="noStrike">
                <a:solidFill>
                  <a:srgbClr val="000000"/>
                </a:solidFill>
                <a:latin typeface="Verdana"/>
                <a:ea typeface="Verdana"/>
              </a:rPr>
              <a:t>https://github.com/sdsameer07</a:t>
            </a: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br/>
            <a:br/>
            <a:endParaRPr b="0" lang="en-US" sz="1000" spc="-1" strike="noStrike">
              <a:solidFill>
                <a:srgbClr val="000000"/>
              </a:solidFill>
              <a:latin typeface="Arial"/>
            </a:endParaRPr>
          </a:p>
        </p:txBody>
      </p:sp>
      <p:sp>
        <p:nvSpPr>
          <p:cNvPr id="66" name="TextShape 3"/>
          <p:cNvSpPr txBox="1"/>
          <p:nvPr/>
        </p:nvSpPr>
        <p:spPr>
          <a:xfrm>
            <a:off x="2468520" y="665280"/>
            <a:ext cx="6055920" cy="321840"/>
          </a:xfrm>
          <a:prstGeom prst="rect">
            <a:avLst/>
          </a:prstGeom>
          <a:noFill/>
          <a:ln>
            <a:noFill/>
          </a:ln>
        </p:spPr>
        <p:txBody>
          <a:bodyPr lIns="0" rIns="0" tIns="0" bIns="0">
            <a:noAutofit/>
          </a:bodyPr>
          <a:p>
            <a:pPr>
              <a:lnSpc>
                <a:spcPct val="157000"/>
              </a:lnSpc>
            </a:pPr>
            <a:r>
              <a:rPr b="0" lang="en-US" sz="1400" spc="-1" strike="noStrike">
                <a:solidFill>
                  <a:srgbClr val="ffffff"/>
                </a:solidFill>
                <a:latin typeface="Verdana"/>
                <a:ea typeface="Verdana"/>
              </a:rPr>
              <a:t>Analyst/Software Engineer</a:t>
            </a:r>
            <a:endParaRPr b="0" lang="en-US" sz="1400" spc="-1" strike="noStrike">
              <a:solidFill>
                <a:srgbClr val="000000"/>
              </a:solidFill>
              <a:latin typeface="Arial"/>
            </a:endParaRPr>
          </a:p>
        </p:txBody>
      </p:sp>
      <p:sp>
        <p:nvSpPr>
          <p:cNvPr id="67" name="TextShape 4"/>
          <p:cNvSpPr txBox="1"/>
          <p:nvPr/>
        </p:nvSpPr>
        <p:spPr>
          <a:xfrm>
            <a:off x="3649680" y="1355040"/>
            <a:ext cx="2374560" cy="202680"/>
          </a:xfrm>
          <a:prstGeom prst="rect">
            <a:avLst/>
          </a:prstGeom>
          <a:noFill/>
          <a:ln>
            <a:noFill/>
          </a:ln>
        </p:spPr>
        <p:txBody>
          <a:bodyPr lIns="0" rIns="0" tIns="0" bIns="0">
            <a:noAutofit/>
          </a:bodyPr>
          <a:p>
            <a:pPr>
              <a:lnSpc>
                <a:spcPct val="90000"/>
              </a:lnSpc>
            </a:pPr>
            <a:r>
              <a:rPr b="0" lang="en-US" sz="1100" spc="-1" strike="noStrike">
                <a:solidFill>
                  <a:srgbClr val="ffffff"/>
                </a:solidFill>
                <a:latin typeface="Verdana"/>
                <a:ea typeface="Verdana"/>
              </a:rPr>
              <a:t>Mumbai</a:t>
            </a:r>
            <a:endParaRPr b="0" lang="en-US" sz="1100" spc="-1" strike="noStrike">
              <a:solidFill>
                <a:srgbClr val="000000"/>
              </a:solidFill>
              <a:latin typeface="Arial"/>
            </a:endParaRPr>
          </a:p>
          <a:p>
            <a:pPr>
              <a:lnSpc>
                <a:spcPct val="90000"/>
              </a:lnSpc>
              <a:spcBef>
                <a:spcPts val="1001"/>
              </a:spcBef>
            </a:pPr>
            <a:endParaRPr b="0" lang="en-US" sz="1100" spc="-1" strike="noStrike">
              <a:solidFill>
                <a:srgbClr val="000000"/>
              </a:solidFill>
              <a:latin typeface="Arial"/>
            </a:endParaRPr>
          </a:p>
        </p:txBody>
      </p:sp>
      <p:sp>
        <p:nvSpPr>
          <p:cNvPr id="68" name="TextShape 5"/>
          <p:cNvSpPr txBox="1"/>
          <p:nvPr/>
        </p:nvSpPr>
        <p:spPr>
          <a:xfrm>
            <a:off x="3276720" y="1585800"/>
            <a:ext cx="2666520" cy="202680"/>
          </a:xfrm>
          <a:prstGeom prst="rect">
            <a:avLst/>
          </a:prstGeom>
          <a:noFill/>
          <a:ln>
            <a:noFill/>
          </a:ln>
        </p:spPr>
        <p:txBody>
          <a:bodyPr lIns="0" rIns="0" tIns="0" bIns="0">
            <a:noAutofit/>
          </a:bodyPr>
          <a:p>
            <a:pPr>
              <a:lnSpc>
                <a:spcPct val="90000"/>
              </a:lnSpc>
            </a:pPr>
            <a:r>
              <a:rPr b="0" lang="en-US" sz="1100" spc="-1" strike="noStrike">
                <a:solidFill>
                  <a:srgbClr val="ffffff"/>
                </a:solidFill>
                <a:latin typeface="Verdana"/>
                <a:ea typeface="Verdana"/>
              </a:rPr>
              <a:t>ramachandra8001@gmail.com</a:t>
            </a:r>
            <a:endParaRPr b="0" lang="en-US" sz="1100" spc="-1" strike="noStrike">
              <a:solidFill>
                <a:srgbClr val="000000"/>
              </a:solidFill>
              <a:latin typeface="Arial"/>
            </a:endParaRPr>
          </a:p>
        </p:txBody>
      </p:sp>
      <p:sp>
        <p:nvSpPr>
          <p:cNvPr id="69" name="TextShape 6"/>
          <p:cNvSpPr txBox="1"/>
          <p:nvPr/>
        </p:nvSpPr>
        <p:spPr>
          <a:xfrm>
            <a:off x="3352320" y="1828440"/>
            <a:ext cx="2382480" cy="329760"/>
          </a:xfrm>
          <a:prstGeom prst="rect">
            <a:avLst/>
          </a:prstGeom>
          <a:noFill/>
          <a:ln>
            <a:noFill/>
          </a:ln>
        </p:spPr>
        <p:txBody>
          <a:bodyPr lIns="0" rIns="0" tIns="0" bIns="0">
            <a:noAutofit/>
          </a:bodyPr>
          <a:p>
            <a:pPr>
              <a:lnSpc>
                <a:spcPct val="90000"/>
              </a:lnSpc>
            </a:pPr>
            <a:r>
              <a:rPr b="0" lang="en-US" sz="1100" spc="-1" strike="noStrike">
                <a:solidFill>
                  <a:srgbClr val="ffffff"/>
                </a:solidFill>
                <a:latin typeface="Verdana"/>
                <a:ea typeface="Verdana"/>
              </a:rPr>
              <a:t>+91 6303222793</a:t>
            </a:r>
            <a:endParaRPr b="0" lang="en-US" sz="1100" spc="-1" strike="noStrike">
              <a:solidFill>
                <a:srgbClr val="000000"/>
              </a:solidFill>
              <a:latin typeface="Arial"/>
            </a:endParaRPr>
          </a:p>
        </p:txBody>
      </p:sp>
      <p:sp>
        <p:nvSpPr>
          <p:cNvPr id="70" name="TextShape 7"/>
          <p:cNvSpPr txBox="1"/>
          <p:nvPr/>
        </p:nvSpPr>
        <p:spPr>
          <a:xfrm>
            <a:off x="518760" y="2773440"/>
            <a:ext cx="3978000" cy="3894480"/>
          </a:xfrm>
          <a:prstGeom prst="rect">
            <a:avLst/>
          </a:prstGeom>
          <a:noFill/>
          <a:ln>
            <a:noFill/>
          </a:ln>
        </p:spPr>
        <p:txBody>
          <a:bodyPr lIns="0" rIns="0" tIns="0" bIns="0">
            <a:noAutofit/>
          </a:bodyPr>
          <a:p>
            <a:pPr>
              <a:lnSpc>
                <a:spcPct val="114000"/>
              </a:lnSpc>
            </a:pPr>
            <a:r>
              <a:rPr b="1" lang="en-US" sz="1100" spc="-1" strike="noStrike">
                <a:solidFill>
                  <a:srgbClr val="000000"/>
                </a:solidFill>
                <a:latin typeface="Verdana"/>
                <a:ea typeface="Verdana"/>
              </a:rPr>
              <a:t>.NET Core Full Stack Developer</a:t>
            </a:r>
            <a:endParaRPr b="0" lang="en-US" sz="1100" spc="-1" strike="noStrike">
              <a:solidFill>
                <a:srgbClr val="000000"/>
              </a:solidFill>
              <a:latin typeface="Arial"/>
            </a:endParaRPr>
          </a:p>
          <a:p>
            <a:pPr marL="171360" indent="-171000">
              <a:lnSpc>
                <a:spcPct val="114000"/>
              </a:lnSpc>
              <a:spcBef>
                <a:spcPts val="1001"/>
              </a:spcBef>
              <a:buClr>
                <a:srgbClr val="000000"/>
              </a:buClr>
              <a:buFont typeface="Arial"/>
              <a:buChar char="•"/>
            </a:pPr>
            <a:r>
              <a:rPr b="0" lang="en-US" sz="1000" spc="-1" strike="noStrike">
                <a:solidFill>
                  <a:srgbClr val="000000"/>
                </a:solidFill>
                <a:latin typeface="Verdana"/>
                <a:ea typeface="Verdana"/>
              </a:rPr>
              <a:t>Understanding of </a:t>
            </a:r>
            <a:r>
              <a:rPr b="1" lang="en-US" sz="1000" spc="-1" strike="noStrike">
                <a:solidFill>
                  <a:srgbClr val="000000"/>
                </a:solidFill>
                <a:latin typeface="Verdana"/>
                <a:ea typeface="Verdana"/>
              </a:rPr>
              <a:t>RDMS</a:t>
            </a:r>
            <a:r>
              <a:rPr b="0" lang="en-US" sz="1000" spc="-1" strike="noStrike">
                <a:solidFill>
                  <a:srgbClr val="000000"/>
                </a:solidFill>
                <a:latin typeface="Verdana"/>
                <a:ea typeface="Verdana"/>
              </a:rPr>
              <a:t> concepts using </a:t>
            </a:r>
            <a:r>
              <a:rPr b="1" lang="en-US" sz="1000" spc="-1" strike="noStrike">
                <a:solidFill>
                  <a:srgbClr val="000000"/>
                </a:solidFill>
                <a:latin typeface="Verdana"/>
                <a:ea typeface="Verdana"/>
              </a:rPr>
              <a:t>MS</a:t>
            </a:r>
            <a:r>
              <a:rPr b="0" lang="en-US" sz="1000" spc="-1" strike="noStrike">
                <a:solidFill>
                  <a:srgbClr val="000000"/>
                </a:solidFill>
                <a:latin typeface="Verdana"/>
                <a:ea typeface="Verdana"/>
              </a:rPr>
              <a:t> </a:t>
            </a:r>
            <a:r>
              <a:rPr b="1" lang="en-US" sz="1000" spc="-1" strike="noStrike">
                <a:solidFill>
                  <a:srgbClr val="000000"/>
                </a:solidFill>
                <a:latin typeface="Verdana"/>
                <a:ea typeface="Verdana"/>
              </a:rPr>
              <a:t>SQL Server.</a:t>
            </a:r>
            <a:endParaRPr b="0" lang="en-US" sz="1000" spc="-1" strike="noStrike">
              <a:solidFill>
                <a:srgbClr val="000000"/>
              </a:solidFill>
              <a:latin typeface="Arial"/>
            </a:endParaRPr>
          </a:p>
          <a:p>
            <a:pPr marL="171360" indent="-171000">
              <a:lnSpc>
                <a:spcPct val="114000"/>
              </a:lnSpc>
              <a:spcBef>
                <a:spcPts val="1001"/>
              </a:spcBef>
              <a:buClr>
                <a:srgbClr val="000000"/>
              </a:buClr>
              <a:buFont typeface="Arial"/>
              <a:buChar char="•"/>
            </a:pPr>
            <a:r>
              <a:rPr b="0" lang="en-US" sz="1000" spc="-1" strike="noStrike">
                <a:solidFill>
                  <a:srgbClr val="000000"/>
                </a:solidFill>
                <a:latin typeface="Verdana"/>
                <a:ea typeface="Verdana"/>
              </a:rPr>
              <a:t>Practical understanding of </a:t>
            </a:r>
            <a:r>
              <a:rPr b="1" lang="en-US" sz="1000" spc="-1" strike="noStrike">
                <a:solidFill>
                  <a:srgbClr val="000000"/>
                </a:solidFill>
                <a:latin typeface="Verdana"/>
                <a:ea typeface="Verdana"/>
              </a:rPr>
              <a:t>C# </a:t>
            </a:r>
            <a:r>
              <a:rPr b="0" lang="en-US" sz="1000" spc="-1" strike="noStrike">
                <a:solidFill>
                  <a:srgbClr val="000000"/>
                </a:solidFill>
                <a:latin typeface="Verdana"/>
                <a:ea typeface="Verdana"/>
              </a:rPr>
              <a:t>and </a:t>
            </a:r>
            <a:r>
              <a:rPr b="1" lang="en-US" sz="1000" spc="-1" strike="noStrike">
                <a:solidFill>
                  <a:srgbClr val="000000"/>
                </a:solidFill>
                <a:latin typeface="Verdana"/>
                <a:ea typeface="Verdana"/>
              </a:rPr>
              <a:t>SQL</a:t>
            </a:r>
            <a:r>
              <a:rPr b="0" lang="en-US" sz="1000" spc="-1" strike="noStrike">
                <a:solidFill>
                  <a:srgbClr val="000000"/>
                </a:solidFill>
                <a:latin typeface="Verdana"/>
                <a:ea typeface="Verdana"/>
              </a:rPr>
              <a:t> concepts using </a:t>
            </a:r>
            <a:r>
              <a:rPr b="1" lang="en-US" sz="1000" spc="-1" strike="noStrike">
                <a:solidFill>
                  <a:srgbClr val="000000"/>
                </a:solidFill>
                <a:latin typeface="Verdana"/>
                <a:ea typeface="Verdana"/>
              </a:rPr>
              <a:t>Visual Studio </a:t>
            </a:r>
            <a:r>
              <a:rPr b="0" lang="en-US" sz="1000" spc="-1" strike="noStrike">
                <a:solidFill>
                  <a:srgbClr val="000000"/>
                </a:solidFill>
                <a:latin typeface="Verdana"/>
                <a:ea typeface="Verdana"/>
              </a:rPr>
              <a:t>and </a:t>
            </a:r>
            <a:r>
              <a:rPr b="1" lang="en-US" sz="1000" spc="-1" strike="noStrike">
                <a:solidFill>
                  <a:srgbClr val="000000"/>
                </a:solidFill>
                <a:latin typeface="Verdana"/>
                <a:ea typeface="Verdana"/>
              </a:rPr>
              <a:t>SQL Server.</a:t>
            </a:r>
            <a:endParaRPr b="0" lang="en-US" sz="1000" spc="-1" strike="noStrike">
              <a:solidFill>
                <a:srgbClr val="000000"/>
              </a:solidFill>
              <a:latin typeface="Arial"/>
            </a:endParaRPr>
          </a:p>
          <a:p>
            <a:pPr marL="171360" indent="-171000">
              <a:lnSpc>
                <a:spcPct val="114000"/>
              </a:lnSpc>
              <a:spcBef>
                <a:spcPts val="1001"/>
              </a:spcBef>
              <a:buClr>
                <a:srgbClr val="000000"/>
              </a:buClr>
              <a:buFont typeface="Arial"/>
              <a:buChar char="•"/>
            </a:pPr>
            <a:r>
              <a:rPr b="0" lang="en-US" sz="1000" spc="-1" strike="noStrike">
                <a:solidFill>
                  <a:srgbClr val="000000"/>
                </a:solidFill>
                <a:latin typeface="Verdana"/>
                <a:ea typeface="Verdana"/>
              </a:rPr>
              <a:t>Hands on experience in developing applications using </a:t>
            </a:r>
            <a:r>
              <a:rPr b="1" lang="en-US" sz="1000" spc="-1" strike="noStrike">
                <a:solidFill>
                  <a:srgbClr val="000000"/>
                </a:solidFill>
                <a:latin typeface="Verdana"/>
                <a:ea typeface="Verdana"/>
              </a:rPr>
              <a:t>.NET Framework</a:t>
            </a:r>
            <a:r>
              <a:rPr b="0" lang="en-US" sz="1000" spc="-1" strike="noStrike">
                <a:solidFill>
                  <a:srgbClr val="000000"/>
                </a:solidFill>
                <a:latin typeface="Verdana"/>
                <a:ea typeface="Verdana"/>
              </a:rPr>
              <a:t>, </a:t>
            </a:r>
            <a:r>
              <a:rPr b="1" lang="en-US" sz="1000" spc="-1" strike="noStrike">
                <a:solidFill>
                  <a:srgbClr val="000000"/>
                </a:solidFill>
                <a:latin typeface="Verdana"/>
                <a:ea typeface="Verdana"/>
              </a:rPr>
              <a:t>ADO.NET Core, Asp.Net Core.</a:t>
            </a:r>
            <a:endParaRPr b="0" lang="en-US" sz="1000" spc="-1" strike="noStrike">
              <a:solidFill>
                <a:srgbClr val="000000"/>
              </a:solidFill>
              <a:latin typeface="Arial"/>
            </a:endParaRPr>
          </a:p>
          <a:p>
            <a:pPr marL="171360" indent="-171000">
              <a:lnSpc>
                <a:spcPct val="114000"/>
              </a:lnSpc>
              <a:spcBef>
                <a:spcPts val="1001"/>
              </a:spcBef>
              <a:buClr>
                <a:srgbClr val="000000"/>
              </a:buClr>
              <a:buFont typeface="Arial"/>
              <a:buChar char="•"/>
            </a:pPr>
            <a:r>
              <a:rPr b="0" lang="en-US" sz="1000" spc="-1" strike="noStrike">
                <a:solidFill>
                  <a:srgbClr val="000000"/>
                </a:solidFill>
                <a:latin typeface="Verdana"/>
                <a:ea typeface="Verdana"/>
              </a:rPr>
              <a:t>Understanding of </a:t>
            </a:r>
            <a:r>
              <a:rPr b="1" lang="en-US" sz="1000" spc="-1" strike="noStrike">
                <a:solidFill>
                  <a:srgbClr val="000000"/>
                </a:solidFill>
                <a:latin typeface="Verdana"/>
                <a:ea typeface="Verdana"/>
              </a:rPr>
              <a:t>HTML5</a:t>
            </a:r>
            <a:r>
              <a:rPr b="0" lang="en-US" sz="1000" spc="-1" strike="noStrike">
                <a:solidFill>
                  <a:srgbClr val="000000"/>
                </a:solidFill>
                <a:latin typeface="Verdana"/>
                <a:ea typeface="Verdana"/>
              </a:rPr>
              <a:t> , </a:t>
            </a:r>
            <a:r>
              <a:rPr b="1" lang="en-US" sz="1000" spc="-1" strike="noStrike">
                <a:solidFill>
                  <a:srgbClr val="000000"/>
                </a:solidFill>
                <a:latin typeface="Verdana"/>
                <a:ea typeface="Verdana"/>
              </a:rPr>
              <a:t>CSS </a:t>
            </a:r>
            <a:r>
              <a:rPr b="0" lang="en-US" sz="1000" spc="-1" strike="noStrike">
                <a:solidFill>
                  <a:srgbClr val="000000"/>
                </a:solidFill>
                <a:latin typeface="Verdana"/>
                <a:ea typeface="Verdana"/>
              </a:rPr>
              <a:t>and</a:t>
            </a:r>
            <a:r>
              <a:rPr b="1" lang="en-US" sz="1000" spc="-1" strike="noStrike">
                <a:solidFill>
                  <a:srgbClr val="000000"/>
                </a:solidFill>
                <a:latin typeface="Verdana"/>
                <a:ea typeface="Verdana"/>
              </a:rPr>
              <a:t> Angular Cli.</a:t>
            </a:r>
            <a:endParaRPr b="0" lang="en-US" sz="1000" spc="-1" strike="noStrike">
              <a:solidFill>
                <a:srgbClr val="000000"/>
              </a:solidFill>
              <a:latin typeface="Arial"/>
            </a:endParaRPr>
          </a:p>
          <a:p>
            <a:pPr marL="171360" indent="-171000">
              <a:lnSpc>
                <a:spcPct val="114000"/>
              </a:lnSpc>
              <a:spcBef>
                <a:spcPts val="1001"/>
              </a:spcBef>
              <a:buClr>
                <a:srgbClr val="000000"/>
              </a:buClr>
              <a:buFont typeface="Arial"/>
              <a:buChar char="•"/>
            </a:pPr>
            <a:r>
              <a:rPr b="0" lang="en-US" sz="1000" spc="-1" strike="noStrike">
                <a:solidFill>
                  <a:srgbClr val="000000"/>
                </a:solidFill>
                <a:latin typeface="Verdana"/>
                <a:ea typeface="Verdana"/>
              </a:rPr>
              <a:t>Proficient in creating </a:t>
            </a:r>
            <a:r>
              <a:rPr b="1" lang="en-US" sz="1000" spc="-1" strike="noStrike">
                <a:solidFill>
                  <a:srgbClr val="000000"/>
                </a:solidFill>
                <a:latin typeface="Verdana"/>
                <a:ea typeface="Verdana"/>
              </a:rPr>
              <a:t>Single page Web</a:t>
            </a:r>
            <a:r>
              <a:rPr b="0" lang="en-US" sz="1000" spc="-1" strike="noStrike">
                <a:solidFill>
                  <a:srgbClr val="000000"/>
                </a:solidFill>
                <a:latin typeface="Verdana"/>
                <a:ea typeface="Verdana"/>
              </a:rPr>
              <a:t> Application in </a:t>
            </a:r>
            <a:r>
              <a:rPr b="1" lang="en-US" sz="1000" spc="-1" strike="noStrike">
                <a:solidFill>
                  <a:srgbClr val="000000"/>
                </a:solidFill>
                <a:latin typeface="Verdana"/>
                <a:ea typeface="Verdana"/>
              </a:rPr>
              <a:t>Angular </a:t>
            </a:r>
            <a:r>
              <a:rPr b="0" lang="en-US" sz="1000" spc="-1" strike="noStrike">
                <a:solidFill>
                  <a:srgbClr val="000000"/>
                </a:solidFill>
                <a:latin typeface="Verdana"/>
                <a:ea typeface="Verdana"/>
              </a:rPr>
              <a:t>with Authentication with routing.</a:t>
            </a:r>
            <a:endParaRPr b="0" lang="en-US" sz="1000" spc="-1" strike="noStrike">
              <a:solidFill>
                <a:srgbClr val="000000"/>
              </a:solidFill>
              <a:latin typeface="Arial"/>
            </a:endParaRPr>
          </a:p>
          <a:p>
            <a:pPr marL="171360" indent="-171000">
              <a:lnSpc>
                <a:spcPct val="114000"/>
              </a:lnSpc>
              <a:spcBef>
                <a:spcPts val="1001"/>
              </a:spcBef>
              <a:buClr>
                <a:srgbClr val="000000"/>
              </a:buClr>
              <a:buFont typeface="Arial"/>
              <a:buChar char="•"/>
            </a:pPr>
            <a:r>
              <a:rPr b="0" lang="en-US" sz="1000" spc="-1" strike="noStrike">
                <a:solidFill>
                  <a:srgbClr val="000000"/>
                </a:solidFill>
                <a:latin typeface="Verdana"/>
                <a:ea typeface="Verdana"/>
              </a:rPr>
              <a:t>Trained under iTransform.</a:t>
            </a:r>
            <a:endParaRPr b="0" lang="en-US" sz="1000" spc="-1" strike="noStrike">
              <a:solidFill>
                <a:srgbClr val="000000"/>
              </a:solidFill>
              <a:latin typeface="Arial"/>
            </a:endParaRPr>
          </a:p>
          <a:p>
            <a:pPr marL="171360" indent="-107640">
              <a:lnSpc>
                <a:spcPct val="114000"/>
              </a:lnSpc>
              <a:spcBef>
                <a:spcPts val="1001"/>
              </a:spcBef>
            </a:pPr>
            <a:endParaRPr b="0" lang="en-US" sz="1000" spc="-1" strike="noStrike">
              <a:solidFill>
                <a:srgbClr val="000000"/>
              </a:solidFill>
              <a:latin typeface="Arial"/>
            </a:endParaRPr>
          </a:p>
          <a:p>
            <a:pPr marL="171360" indent="-107640">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a:p>
            <a:pPr>
              <a:lnSpc>
                <a:spcPct val="114000"/>
              </a:lnSpc>
              <a:spcBef>
                <a:spcPts val="1001"/>
              </a:spcBef>
            </a:pPr>
            <a:endParaRPr b="0" lang="en-US" sz="1000" spc="-1" strike="noStrike">
              <a:solidFill>
                <a:srgbClr val="000000"/>
              </a:solidFill>
              <a:latin typeface="Arial"/>
            </a:endParaRPr>
          </a:p>
        </p:txBody>
      </p:sp>
      <p:sp>
        <p:nvSpPr>
          <p:cNvPr id="71" name="TextShape 8"/>
          <p:cNvSpPr txBox="1"/>
          <p:nvPr/>
        </p:nvSpPr>
        <p:spPr>
          <a:xfrm>
            <a:off x="2468520" y="290520"/>
            <a:ext cx="6222600" cy="306000"/>
          </a:xfrm>
          <a:prstGeom prst="rect">
            <a:avLst/>
          </a:prstGeom>
          <a:noFill/>
          <a:ln>
            <a:noFill/>
          </a:ln>
        </p:spPr>
        <p:txBody>
          <a:bodyPr lIns="0" rIns="0" tIns="0" bIns="0">
            <a:noAutofit/>
          </a:bodyPr>
          <a:p>
            <a:pPr>
              <a:lnSpc>
                <a:spcPct val="90000"/>
              </a:lnSpc>
            </a:pPr>
            <a:r>
              <a:rPr b="1" lang="en-US" sz="2100" spc="-1" strike="noStrike">
                <a:solidFill>
                  <a:srgbClr val="ffffff"/>
                </a:solidFill>
                <a:latin typeface="Verdana"/>
                <a:ea typeface="Verdana"/>
              </a:rPr>
              <a:t>Rama Chandra Baddireedy</a:t>
            </a:r>
            <a:endParaRPr b="0" lang="en-US" sz="2100" spc="-1" strike="noStrike">
              <a:solidFill>
                <a:srgbClr val="000000"/>
              </a:solidFill>
              <a:latin typeface="Arial"/>
            </a:endParaRPr>
          </a:p>
        </p:txBody>
      </p:sp>
      <p:pic>
        <p:nvPicPr>
          <p:cNvPr id="72" name="Google Shape;224;p29" descr=""/>
          <p:cNvPicPr/>
          <p:nvPr/>
        </p:nvPicPr>
        <p:blipFill>
          <a:blip r:embed="rId5"/>
          <a:srcRect l="23591" t="2053" r="24331" b="4865"/>
          <a:stretch/>
        </p:blipFill>
        <p:spPr>
          <a:xfrm>
            <a:off x="4923360" y="6301800"/>
            <a:ext cx="310320" cy="341640"/>
          </a:xfrm>
          <a:prstGeom prst="rect">
            <a:avLst/>
          </a:prstGeom>
          <a:ln>
            <a:noFill/>
          </a:ln>
        </p:spPr>
      </p:pic>
      <p:sp>
        <p:nvSpPr>
          <p:cNvPr id="73" name="CustomShape 9"/>
          <p:cNvSpPr/>
          <p:nvPr/>
        </p:nvSpPr>
        <p:spPr>
          <a:xfrm>
            <a:off x="3094920" y="2023200"/>
            <a:ext cx="472320" cy="306000"/>
          </a:xfrm>
          <a:prstGeom prst="rect">
            <a:avLst/>
          </a:prstGeom>
          <a:noFill/>
          <a:ln>
            <a:noFill/>
          </a:ln>
        </p:spPr>
        <p:style>
          <a:lnRef idx="0"/>
          <a:fillRef idx="0"/>
          <a:effectRef idx="0"/>
          <a:fontRef idx="minor"/>
        </p:style>
        <p:txBody>
          <a:bodyPr lIns="0" rIns="0" tIns="0" bIns="0">
            <a:noAutofit/>
          </a:bodyPr>
          <a:p>
            <a:pPr>
              <a:lnSpc>
                <a:spcPct val="200000"/>
              </a:lnSpc>
            </a:pPr>
            <a:r>
              <a:rPr b="0" lang="en-US" sz="1100" spc="-1" strike="noStrike">
                <a:solidFill>
                  <a:srgbClr val="ffffff"/>
                </a:solidFill>
                <a:latin typeface="Verdana"/>
                <a:ea typeface="Verdana"/>
              </a:rPr>
              <a:t>A4</a:t>
            </a:r>
            <a:endParaRPr b="0" lang="en-US" sz="1100" spc="-1" strike="noStrike">
              <a:latin typeface="Arial"/>
            </a:endParaRPr>
          </a:p>
        </p:txBody>
      </p:sp>
      <p:sp>
        <p:nvSpPr>
          <p:cNvPr id="74" name="CustomShape 10"/>
          <p:cNvSpPr/>
          <p:nvPr/>
        </p:nvSpPr>
        <p:spPr>
          <a:xfrm>
            <a:off x="9296640" y="552600"/>
            <a:ext cx="2742480" cy="425520"/>
          </a:xfrm>
          <a:prstGeom prst="rect">
            <a:avLst/>
          </a:prstGeom>
          <a:noFill/>
          <a:ln>
            <a:noFill/>
          </a:ln>
        </p:spPr>
        <p:style>
          <a:lnRef idx="0"/>
          <a:fillRef idx="0"/>
          <a:effectRef idx="0"/>
          <a:fontRef idx="minor"/>
        </p:style>
        <p:txBody>
          <a:bodyPr>
            <a:noAutofit/>
          </a:bodyPr>
          <a:p>
            <a:pPr>
              <a:lnSpc>
                <a:spcPct val="114000"/>
              </a:lnSpc>
            </a:pPr>
            <a:r>
              <a:rPr b="0" lang="en-US" sz="1000" spc="-1" strike="noStrike">
                <a:solidFill>
                  <a:srgbClr val="000000"/>
                </a:solidFill>
                <a:latin typeface="Verdana"/>
                <a:ea typeface="Verdana"/>
              </a:rPr>
              <a:t>Vel Tech University ,B.Tech,</a:t>
            </a:r>
            <a:endParaRPr b="0" lang="en-US" sz="1000" spc="-1" strike="noStrike">
              <a:latin typeface="Arial"/>
            </a:endParaRPr>
          </a:p>
          <a:p>
            <a:pPr>
              <a:lnSpc>
                <a:spcPct val="113000"/>
              </a:lnSpc>
            </a:pPr>
            <a:r>
              <a:rPr b="0" lang="en-US" sz="1000" spc="-1" strike="noStrike">
                <a:solidFill>
                  <a:srgbClr val="000000"/>
                </a:solidFill>
                <a:latin typeface="Verdana"/>
                <a:ea typeface="Verdana"/>
              </a:rPr>
              <a:t>Computer Science &amp; Engg: 2018-2022 </a:t>
            </a:r>
            <a:endParaRPr b="0" lang="en-US" sz="1000" spc="-1" strike="noStrike">
              <a:latin typeface="Arial"/>
            </a:endParaRPr>
          </a:p>
        </p:txBody>
      </p:sp>
      <p:sp>
        <p:nvSpPr>
          <p:cNvPr id="75" name="CustomShape 11"/>
          <p:cNvSpPr/>
          <p:nvPr/>
        </p:nvSpPr>
        <p:spPr>
          <a:xfrm>
            <a:off x="9241920" y="939960"/>
            <a:ext cx="937440" cy="244800"/>
          </a:xfrm>
          <a:prstGeom prst="rect">
            <a:avLst/>
          </a:prstGeom>
          <a:noFill/>
          <a:ln>
            <a:noFill/>
          </a:ln>
        </p:spPr>
        <p:style>
          <a:lnRef idx="0"/>
          <a:fillRef idx="0"/>
          <a:effectRef idx="0"/>
          <a:fontRef idx="minor"/>
        </p:style>
        <p:txBody>
          <a:bodyPr>
            <a:noAutofit/>
          </a:bodyPr>
          <a:p>
            <a:pPr>
              <a:lnSpc>
                <a:spcPct val="100000"/>
              </a:lnSpc>
            </a:pPr>
            <a:r>
              <a:rPr b="1" lang="en-US" sz="1000" spc="-1" strike="noStrike">
                <a:solidFill>
                  <a:srgbClr val="0070ad"/>
                </a:solidFill>
                <a:latin typeface="Verdana"/>
                <a:ea typeface="Verdana"/>
              </a:rPr>
              <a:t>Skills</a:t>
            </a:r>
            <a:endParaRPr b="0" lang="en-US" sz="1000" spc="-1" strike="noStrike">
              <a:latin typeface="Arial"/>
            </a:endParaRPr>
          </a:p>
        </p:txBody>
      </p:sp>
      <p:sp>
        <p:nvSpPr>
          <p:cNvPr id="76" name="CustomShape 12"/>
          <p:cNvSpPr/>
          <p:nvPr/>
        </p:nvSpPr>
        <p:spPr>
          <a:xfrm>
            <a:off x="262080" y="194760"/>
            <a:ext cx="1734120" cy="1735200"/>
          </a:xfrm>
          <a:prstGeom prst="ellipse">
            <a:avLst/>
          </a:prstGeom>
          <a:blipFill rotWithShape="0">
            <a:blip r:embed="rId6"/>
            <a:stretch>
              <a:fillRect l="-8709" t="112045" r="8709" b="202258"/>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2022-11-21T10:18:39Z</dcterms:modified>
  <cp:revision>2</cp:revision>
  <dc:subject/>
  <dc:title/>
</cp:coreProperties>
</file>