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4" r:id="rId2"/>
  </p:sldMasterIdLst>
  <p:notesMasterIdLst>
    <p:notesMasterId r:id="rId19"/>
  </p:notesMasterIdLst>
  <p:sldIdLst>
    <p:sldId id="258" r:id="rId3"/>
    <p:sldId id="268" r:id="rId4"/>
    <p:sldId id="304" r:id="rId5"/>
    <p:sldId id="305" r:id="rId6"/>
    <p:sldId id="306" r:id="rId7"/>
    <p:sldId id="307" r:id="rId8"/>
    <p:sldId id="263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14" r:id="rId17"/>
    <p:sldId id="29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2F3"/>
    <a:srgbClr val="000000"/>
    <a:srgbClr val="E9C089"/>
    <a:srgbClr val="3D4D6F"/>
    <a:srgbClr val="3C4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68"/>
    <p:restoredTop sz="97030" autoAdjust="0"/>
  </p:normalViewPr>
  <p:slideViewPr>
    <p:cSldViewPr snapToGrid="0" showGuides="1">
      <p:cViewPr varScale="1">
        <p:scale>
          <a:sx n="124" d="100"/>
          <a:sy n="124" d="100"/>
        </p:scale>
        <p:origin x="116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71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8B28D-7CE4-4656-8CB7-8CC64E1809DB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F4662-5B5C-428E-B17F-E5F1DA75B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3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4662-5B5C-428E-B17F-E5F1DA75BB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5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4662-5B5C-428E-B17F-E5F1DA75BB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8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4662-5B5C-428E-B17F-E5F1DA75BB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7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4662-5B5C-428E-B17F-E5F1DA75BB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05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4662-5B5C-428E-B17F-E5F1DA75BBC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28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05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548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1236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64654" y="64363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6913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349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090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37789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2024/9/15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13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2024/9/15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756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15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5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290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091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4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457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184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21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2231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6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3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 rot="16200000">
            <a:off x="4381500" y="-952500"/>
            <a:ext cx="3429000" cy="12192000"/>
          </a:xfrm>
          <a:custGeom>
            <a:avLst/>
            <a:gdLst>
              <a:gd name="connsiteX0" fmla="*/ 0 w 5597353"/>
              <a:gd name="connsiteY0" fmla="*/ 0 h 6858000"/>
              <a:gd name="connsiteX1" fmla="*/ 5597353 w 5597353"/>
              <a:gd name="connsiteY1" fmla="*/ 0 h 6858000"/>
              <a:gd name="connsiteX2" fmla="*/ 5540061 w 5597353"/>
              <a:gd name="connsiteY2" fmla="*/ 49628 h 6858000"/>
              <a:gd name="connsiteX3" fmla="*/ 4044341 w 5597353"/>
              <a:gd name="connsiteY3" fmla="*/ 3429000 h 6858000"/>
              <a:gd name="connsiteX4" fmla="*/ 5540061 w 5597353"/>
              <a:gd name="connsiteY4" fmla="*/ 6808373 h 6858000"/>
              <a:gd name="connsiteX5" fmla="*/ 5597353 w 5597353"/>
              <a:gd name="connsiteY5" fmla="*/ 6858000 h 6858000"/>
              <a:gd name="connsiteX6" fmla="*/ 0 w 559735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7353" h="6858000">
                <a:moveTo>
                  <a:pt x="0" y="0"/>
                </a:moveTo>
                <a:lnTo>
                  <a:pt x="5597353" y="0"/>
                </a:lnTo>
                <a:lnTo>
                  <a:pt x="5540061" y="49628"/>
                </a:lnTo>
                <a:cubicBezTo>
                  <a:pt x="4621209" y="884762"/>
                  <a:pt x="4044341" y="2089514"/>
                  <a:pt x="4044341" y="3429000"/>
                </a:cubicBezTo>
                <a:cubicBezTo>
                  <a:pt x="4044341" y="4768487"/>
                  <a:pt x="4621209" y="5973239"/>
                  <a:pt x="5540061" y="6808373"/>
                </a:cubicBezTo>
                <a:lnTo>
                  <a:pt x="559735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D4D6F"/>
          </a:solidFill>
          <a:ln>
            <a:noFill/>
          </a:ln>
          <a:effectLst>
            <a:innerShdw blurRad="292100" dist="508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61852" y="988820"/>
            <a:ext cx="10868297" cy="4880360"/>
          </a:xfrm>
          <a:prstGeom prst="roundRect">
            <a:avLst>
              <a:gd name="adj" fmla="val 10853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sx="102000" sy="102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17746" y="1613782"/>
            <a:ext cx="3630436" cy="3630436"/>
            <a:chOff x="7178232" y="1613782"/>
            <a:chExt cx="3630436" cy="3630436"/>
          </a:xfrm>
        </p:grpSpPr>
        <p:sp>
          <p:nvSpPr>
            <p:cNvPr id="26" name="椭圆 25"/>
            <p:cNvSpPr/>
            <p:nvPr/>
          </p:nvSpPr>
          <p:spPr>
            <a:xfrm>
              <a:off x="7178232" y="1613782"/>
              <a:ext cx="3630436" cy="3630436"/>
            </a:xfrm>
            <a:prstGeom prst="ellipse">
              <a:avLst/>
            </a:prstGeom>
            <a:solidFill>
              <a:srgbClr val="3D4D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41978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413570" y="1849120"/>
              <a:ext cx="3159760" cy="3159760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71000">
                    <a:srgbClr val="EDCC9E">
                      <a:alpha val="0"/>
                    </a:srgbClr>
                  </a:gs>
                  <a:gs pos="0">
                    <a:srgbClr val="EDCC9E"/>
                  </a:gs>
                </a:gsLst>
                <a:lin ang="10800000" scaled="1"/>
                <a:tileRect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70280" y="2075544"/>
              <a:ext cx="2846340" cy="2706912"/>
            </a:xfrm>
            <a:custGeom>
              <a:avLst/>
              <a:gdLst>
                <a:gd name="connsiteX0" fmla="*/ 1614482 w 3228964"/>
                <a:gd name="connsiteY0" fmla="*/ 0 h 3228964"/>
                <a:gd name="connsiteX1" fmla="*/ 3228964 w 3228964"/>
                <a:gd name="connsiteY1" fmla="*/ 1614482 h 3228964"/>
                <a:gd name="connsiteX2" fmla="*/ 1614482 w 3228964"/>
                <a:gd name="connsiteY2" fmla="*/ 3228964 h 3228964"/>
                <a:gd name="connsiteX3" fmla="*/ 0 w 3228964"/>
                <a:gd name="connsiteY3" fmla="*/ 1614482 h 3228964"/>
                <a:gd name="connsiteX4" fmla="*/ 1614482 w 3228964"/>
                <a:gd name="connsiteY4" fmla="*/ 0 h 3228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8964" h="3228964">
                  <a:moveTo>
                    <a:pt x="1614482" y="0"/>
                  </a:moveTo>
                  <a:cubicBezTo>
                    <a:pt x="2506136" y="0"/>
                    <a:pt x="3228964" y="722828"/>
                    <a:pt x="3228964" y="1614482"/>
                  </a:cubicBezTo>
                  <a:cubicBezTo>
                    <a:pt x="3228964" y="2506136"/>
                    <a:pt x="2506136" y="3228964"/>
                    <a:pt x="1614482" y="3228964"/>
                  </a:cubicBezTo>
                  <a:cubicBezTo>
                    <a:pt x="722828" y="3228964"/>
                    <a:pt x="0" y="2506136"/>
                    <a:pt x="0" y="1614482"/>
                  </a:cubicBezTo>
                  <a:cubicBezTo>
                    <a:pt x="0" y="722828"/>
                    <a:pt x="722828" y="0"/>
                    <a:pt x="1614482" y="0"/>
                  </a:cubicBezTo>
                  <a:close/>
                </a:path>
              </a:pathLst>
            </a:custGeom>
            <a:solidFill>
              <a:srgbClr val="3D4D6F"/>
            </a:solidFill>
          </p:spPr>
        </p:pic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87C2A42-8A02-416F-9AC1-CF5108B51E22}"/>
                </a:ext>
              </a:extLst>
            </p:cNvPr>
            <p:cNvSpPr/>
            <p:nvPr/>
          </p:nvSpPr>
          <p:spPr>
            <a:xfrm>
              <a:off x="7537518" y="4187471"/>
              <a:ext cx="1026233" cy="1026233"/>
            </a:xfrm>
            <a:prstGeom prst="ellipse">
              <a:avLst/>
            </a:prstGeom>
            <a:solidFill>
              <a:srgbClr val="E7BB81"/>
            </a:solidFill>
            <a:ln>
              <a:solidFill>
                <a:srgbClr val="EDCC9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41978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network-support_80787">
              <a:extLst>
                <a:ext uri="{FF2B5EF4-FFF2-40B4-BE49-F238E27FC236}">
                  <a16:creationId xmlns:a16="http://schemas.microsoft.com/office/drawing/2014/main" id="{54405246-CCE2-4201-BBB1-D3F3EB6E740D}"/>
                </a:ext>
              </a:extLst>
            </p:cNvPr>
            <p:cNvSpPr/>
            <p:nvPr/>
          </p:nvSpPr>
          <p:spPr>
            <a:xfrm>
              <a:off x="7826828" y="4539421"/>
              <a:ext cx="447612" cy="322333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08037" h="437859">
                  <a:moveTo>
                    <a:pt x="435614" y="275305"/>
                  </a:moveTo>
                  <a:cubicBezTo>
                    <a:pt x="437271" y="274359"/>
                    <a:pt x="439284" y="274596"/>
                    <a:pt x="440823" y="275778"/>
                  </a:cubicBezTo>
                  <a:cubicBezTo>
                    <a:pt x="448635" y="281809"/>
                    <a:pt x="457277" y="285948"/>
                    <a:pt x="466273" y="287959"/>
                  </a:cubicBezTo>
                  <a:cubicBezTo>
                    <a:pt x="467930" y="288313"/>
                    <a:pt x="469232" y="289496"/>
                    <a:pt x="469824" y="291033"/>
                  </a:cubicBezTo>
                  <a:lnTo>
                    <a:pt x="478939" y="315276"/>
                  </a:lnTo>
                  <a:lnTo>
                    <a:pt x="488172" y="291033"/>
                  </a:lnTo>
                  <a:cubicBezTo>
                    <a:pt x="488764" y="289496"/>
                    <a:pt x="490066" y="288313"/>
                    <a:pt x="491723" y="287959"/>
                  </a:cubicBezTo>
                  <a:cubicBezTo>
                    <a:pt x="500838" y="285948"/>
                    <a:pt x="509361" y="281809"/>
                    <a:pt x="517174" y="275778"/>
                  </a:cubicBezTo>
                  <a:cubicBezTo>
                    <a:pt x="518713" y="274596"/>
                    <a:pt x="520725" y="274359"/>
                    <a:pt x="522382" y="275305"/>
                  </a:cubicBezTo>
                  <a:cubicBezTo>
                    <a:pt x="529485" y="278971"/>
                    <a:pt x="564878" y="298247"/>
                    <a:pt x="573875" y="309954"/>
                  </a:cubicBezTo>
                  <a:cubicBezTo>
                    <a:pt x="591157" y="332423"/>
                    <a:pt x="603468" y="399829"/>
                    <a:pt x="607966" y="427738"/>
                  </a:cubicBezTo>
                  <a:cubicBezTo>
                    <a:pt x="608203" y="429157"/>
                    <a:pt x="607848" y="430694"/>
                    <a:pt x="606901" y="431758"/>
                  </a:cubicBezTo>
                  <a:cubicBezTo>
                    <a:pt x="605954" y="432823"/>
                    <a:pt x="604652" y="433414"/>
                    <a:pt x="603231" y="433414"/>
                  </a:cubicBezTo>
                  <a:lnTo>
                    <a:pt x="354765" y="433414"/>
                  </a:lnTo>
                  <a:cubicBezTo>
                    <a:pt x="353344" y="433414"/>
                    <a:pt x="352042" y="432823"/>
                    <a:pt x="351095" y="431758"/>
                  </a:cubicBezTo>
                  <a:cubicBezTo>
                    <a:pt x="350148" y="430694"/>
                    <a:pt x="349793" y="429157"/>
                    <a:pt x="350030" y="427738"/>
                  </a:cubicBezTo>
                  <a:cubicBezTo>
                    <a:pt x="354528" y="399829"/>
                    <a:pt x="366839" y="332423"/>
                    <a:pt x="384122" y="309954"/>
                  </a:cubicBezTo>
                  <a:cubicBezTo>
                    <a:pt x="393118" y="298247"/>
                    <a:pt x="428512" y="278971"/>
                    <a:pt x="435614" y="275305"/>
                  </a:cubicBezTo>
                  <a:close/>
                  <a:moveTo>
                    <a:pt x="479051" y="123066"/>
                  </a:moveTo>
                  <a:cubicBezTo>
                    <a:pt x="542255" y="123066"/>
                    <a:pt x="548646" y="158180"/>
                    <a:pt x="548646" y="201334"/>
                  </a:cubicBezTo>
                  <a:cubicBezTo>
                    <a:pt x="548646" y="244607"/>
                    <a:pt x="517518" y="279721"/>
                    <a:pt x="479051" y="279721"/>
                  </a:cubicBezTo>
                  <a:cubicBezTo>
                    <a:pt x="440584" y="279721"/>
                    <a:pt x="409337" y="244607"/>
                    <a:pt x="409337" y="201334"/>
                  </a:cubicBezTo>
                  <a:cubicBezTo>
                    <a:pt x="409337" y="198852"/>
                    <a:pt x="409337" y="196369"/>
                    <a:pt x="409455" y="193886"/>
                  </a:cubicBezTo>
                  <a:cubicBezTo>
                    <a:pt x="405668" y="196723"/>
                    <a:pt x="402235" y="200389"/>
                    <a:pt x="400460" y="205000"/>
                  </a:cubicBezTo>
                  <a:cubicBezTo>
                    <a:pt x="397856" y="211502"/>
                    <a:pt x="399276" y="219305"/>
                    <a:pt x="404484" y="228173"/>
                  </a:cubicBezTo>
                  <a:cubicBezTo>
                    <a:pt x="406259" y="228646"/>
                    <a:pt x="407916" y="229710"/>
                    <a:pt x="408982" y="231365"/>
                  </a:cubicBezTo>
                  <a:lnTo>
                    <a:pt x="411822" y="235503"/>
                  </a:lnTo>
                  <a:cubicBezTo>
                    <a:pt x="413124" y="237276"/>
                    <a:pt x="413598" y="239405"/>
                    <a:pt x="413243" y="241651"/>
                  </a:cubicBezTo>
                  <a:cubicBezTo>
                    <a:pt x="412888" y="243779"/>
                    <a:pt x="411586" y="245671"/>
                    <a:pt x="409810" y="246853"/>
                  </a:cubicBezTo>
                  <a:cubicBezTo>
                    <a:pt x="408508" y="247799"/>
                    <a:pt x="406851" y="248390"/>
                    <a:pt x="405194" y="248390"/>
                  </a:cubicBezTo>
                  <a:cubicBezTo>
                    <a:pt x="402472" y="248390"/>
                    <a:pt x="399986" y="247090"/>
                    <a:pt x="398448" y="244843"/>
                  </a:cubicBezTo>
                  <a:lnTo>
                    <a:pt x="395489" y="240705"/>
                  </a:lnTo>
                  <a:cubicBezTo>
                    <a:pt x="394187" y="238695"/>
                    <a:pt x="393832" y="236331"/>
                    <a:pt x="394305" y="234202"/>
                  </a:cubicBezTo>
                  <a:cubicBezTo>
                    <a:pt x="387085" y="222143"/>
                    <a:pt x="385428" y="210793"/>
                    <a:pt x="389334" y="200625"/>
                  </a:cubicBezTo>
                  <a:cubicBezTo>
                    <a:pt x="393358" y="190221"/>
                    <a:pt x="402590" y="183482"/>
                    <a:pt x="410284" y="179344"/>
                  </a:cubicBezTo>
                  <a:cubicBezTo>
                    <a:pt x="413361" y="146830"/>
                    <a:pt x="426854" y="123066"/>
                    <a:pt x="479051" y="123066"/>
                  </a:cubicBezTo>
                  <a:close/>
                  <a:moveTo>
                    <a:pt x="251377" y="87196"/>
                  </a:moveTo>
                  <a:cubicBezTo>
                    <a:pt x="255047" y="87078"/>
                    <a:pt x="258599" y="88970"/>
                    <a:pt x="260493" y="92162"/>
                  </a:cubicBezTo>
                  <a:lnTo>
                    <a:pt x="294826" y="150452"/>
                  </a:lnTo>
                  <a:lnTo>
                    <a:pt x="373554" y="150452"/>
                  </a:lnTo>
                  <a:cubicBezTo>
                    <a:pt x="379118" y="150452"/>
                    <a:pt x="383735" y="155063"/>
                    <a:pt x="383735" y="160738"/>
                  </a:cubicBezTo>
                  <a:cubicBezTo>
                    <a:pt x="383735" y="166414"/>
                    <a:pt x="379118" y="171025"/>
                    <a:pt x="373554" y="171025"/>
                  </a:cubicBezTo>
                  <a:lnTo>
                    <a:pt x="289025" y="171025"/>
                  </a:lnTo>
                  <a:cubicBezTo>
                    <a:pt x="285355" y="171025"/>
                    <a:pt x="281921" y="169015"/>
                    <a:pt x="280145" y="165941"/>
                  </a:cubicBezTo>
                  <a:lnTo>
                    <a:pt x="252206" y="118529"/>
                  </a:lnTo>
                  <a:lnTo>
                    <a:pt x="201773" y="214890"/>
                  </a:lnTo>
                  <a:cubicBezTo>
                    <a:pt x="200115" y="217964"/>
                    <a:pt x="197155" y="219974"/>
                    <a:pt x="193722" y="220329"/>
                  </a:cubicBezTo>
                  <a:cubicBezTo>
                    <a:pt x="193367" y="220329"/>
                    <a:pt x="193012" y="220447"/>
                    <a:pt x="192657" y="220447"/>
                  </a:cubicBezTo>
                  <a:cubicBezTo>
                    <a:pt x="189579" y="220447"/>
                    <a:pt x="186619" y="219028"/>
                    <a:pt x="184606" y="216545"/>
                  </a:cubicBezTo>
                  <a:lnTo>
                    <a:pt x="148261" y="171025"/>
                  </a:lnTo>
                  <a:lnTo>
                    <a:pt x="75926" y="171025"/>
                  </a:lnTo>
                  <a:cubicBezTo>
                    <a:pt x="70243" y="171025"/>
                    <a:pt x="65626" y="166414"/>
                    <a:pt x="65626" y="160738"/>
                  </a:cubicBezTo>
                  <a:cubicBezTo>
                    <a:pt x="65626" y="155063"/>
                    <a:pt x="70243" y="150452"/>
                    <a:pt x="75926" y="150452"/>
                  </a:cubicBezTo>
                  <a:lnTo>
                    <a:pt x="153233" y="150452"/>
                  </a:lnTo>
                  <a:cubicBezTo>
                    <a:pt x="156311" y="150452"/>
                    <a:pt x="159271" y="151871"/>
                    <a:pt x="161284" y="154354"/>
                  </a:cubicBezTo>
                  <a:lnTo>
                    <a:pt x="190881" y="191480"/>
                  </a:lnTo>
                  <a:lnTo>
                    <a:pt x="242498" y="92635"/>
                  </a:lnTo>
                  <a:cubicBezTo>
                    <a:pt x="244274" y="89325"/>
                    <a:pt x="247589" y="87315"/>
                    <a:pt x="251377" y="87196"/>
                  </a:cubicBezTo>
                  <a:close/>
                  <a:moveTo>
                    <a:pt x="13735" y="0"/>
                  </a:moveTo>
                  <a:lnTo>
                    <a:pt x="495160" y="0"/>
                  </a:lnTo>
                  <a:cubicBezTo>
                    <a:pt x="502738" y="0"/>
                    <a:pt x="508776" y="6147"/>
                    <a:pt x="508776" y="13713"/>
                  </a:cubicBezTo>
                  <a:lnTo>
                    <a:pt x="508776" y="104618"/>
                  </a:lnTo>
                  <a:cubicBezTo>
                    <a:pt x="499186" y="102254"/>
                    <a:pt x="488411" y="101072"/>
                    <a:pt x="476452" y="101072"/>
                  </a:cubicBezTo>
                  <a:cubicBezTo>
                    <a:pt x="472308" y="101072"/>
                    <a:pt x="468282" y="101190"/>
                    <a:pt x="464375" y="101426"/>
                  </a:cubicBezTo>
                  <a:lnTo>
                    <a:pt x="464375" y="37946"/>
                  </a:lnTo>
                  <a:lnTo>
                    <a:pt x="44401" y="37946"/>
                  </a:lnTo>
                  <a:lnTo>
                    <a:pt x="44401" y="297896"/>
                  </a:lnTo>
                  <a:lnTo>
                    <a:pt x="203653" y="297896"/>
                  </a:lnTo>
                  <a:lnTo>
                    <a:pt x="305242" y="297896"/>
                  </a:lnTo>
                  <a:lnTo>
                    <a:pt x="362667" y="297896"/>
                  </a:lnTo>
                  <a:cubicBezTo>
                    <a:pt x="356037" y="306998"/>
                    <a:pt x="350117" y="320356"/>
                    <a:pt x="345025" y="335842"/>
                  </a:cubicBezTo>
                  <a:lnTo>
                    <a:pt x="325015" y="335842"/>
                  </a:lnTo>
                  <a:cubicBezTo>
                    <a:pt x="326673" y="345772"/>
                    <a:pt x="329515" y="359957"/>
                    <a:pt x="334132" y="375916"/>
                  </a:cubicBezTo>
                  <a:cubicBezTo>
                    <a:pt x="330343" y="392584"/>
                    <a:pt x="327265" y="409606"/>
                    <a:pt x="324778" y="424974"/>
                  </a:cubicBezTo>
                  <a:cubicBezTo>
                    <a:pt x="324068" y="429348"/>
                    <a:pt x="324542" y="433722"/>
                    <a:pt x="325844" y="437859"/>
                  </a:cubicBezTo>
                  <a:lnTo>
                    <a:pt x="171566" y="437859"/>
                  </a:lnTo>
                  <a:cubicBezTo>
                    <a:pt x="166829" y="437859"/>
                    <a:pt x="162567" y="435495"/>
                    <a:pt x="159962" y="431594"/>
                  </a:cubicBezTo>
                  <a:cubicBezTo>
                    <a:pt x="157476" y="427575"/>
                    <a:pt x="157120" y="422728"/>
                    <a:pt x="159133" y="418472"/>
                  </a:cubicBezTo>
                  <a:cubicBezTo>
                    <a:pt x="173815" y="386437"/>
                    <a:pt x="180801" y="354046"/>
                    <a:pt x="183761" y="335842"/>
                  </a:cubicBezTo>
                  <a:lnTo>
                    <a:pt x="13735" y="335842"/>
                  </a:lnTo>
                  <a:cubicBezTo>
                    <a:pt x="6157" y="335842"/>
                    <a:pt x="0" y="329695"/>
                    <a:pt x="0" y="322129"/>
                  </a:cubicBezTo>
                  <a:lnTo>
                    <a:pt x="0" y="13713"/>
                  </a:lnTo>
                  <a:cubicBezTo>
                    <a:pt x="0" y="6147"/>
                    <a:pt x="6157" y="0"/>
                    <a:pt x="1373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87C2A42-8A02-416F-9AC1-CF5108B51E22}"/>
                </a:ext>
              </a:extLst>
            </p:cNvPr>
            <p:cNvSpPr/>
            <p:nvPr/>
          </p:nvSpPr>
          <p:spPr>
            <a:xfrm>
              <a:off x="10375392" y="4700588"/>
              <a:ext cx="321426" cy="321426"/>
            </a:xfrm>
            <a:prstGeom prst="ellipse">
              <a:avLst/>
            </a:prstGeom>
            <a:solidFill>
              <a:srgbClr val="3D4D6F"/>
            </a:solidFill>
            <a:ln>
              <a:solidFill>
                <a:srgbClr val="3D4D6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41978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81060" y="2700128"/>
            <a:ext cx="6066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D4D6F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  <a:reflection blurRad="6350" stA="16000" endPos="24000" dist="29997" dir="5400000" sy="-100000" algn="bl" rotWithShape="0"/>
                </a:effectLst>
                <a:cs typeface="+mn-ea"/>
                <a:sym typeface="+mn-lt"/>
              </a:rPr>
              <a:t>Tailwind CSS</a:t>
            </a:r>
            <a:endParaRPr lang="zh-CN" altLang="en-US" sz="4800" b="1" dirty="0">
              <a:solidFill>
                <a:srgbClr val="E7BB81"/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  <a:reflection blurRad="6350" stA="16000" endPos="24000" dist="29997" dir="5400000" sy="-100000" algn="bl" rotWithShape="0"/>
              </a:effectLst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81060" y="2053255"/>
            <a:ext cx="557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err="1">
                <a:solidFill>
                  <a:srgbClr val="E9C089"/>
                </a:solidFill>
                <a:cs typeface="+mn-ea"/>
                <a:sym typeface="+mn-lt"/>
              </a:rPr>
              <a:t>Pemrograman</a:t>
            </a:r>
            <a:r>
              <a:rPr lang="en-US" altLang="zh-CN" sz="3600" dirty="0">
                <a:solidFill>
                  <a:srgbClr val="E9C089"/>
                </a:solidFill>
                <a:cs typeface="+mn-ea"/>
                <a:sym typeface="+mn-lt"/>
              </a:rPr>
              <a:t> Sisi </a:t>
            </a:r>
            <a:r>
              <a:rPr lang="en-US" altLang="zh-CN" sz="3600" dirty="0" err="1">
                <a:solidFill>
                  <a:srgbClr val="E9C089"/>
                </a:solidFill>
                <a:cs typeface="+mn-ea"/>
                <a:sym typeface="+mn-lt"/>
              </a:rPr>
              <a:t>Cleint</a:t>
            </a:r>
            <a:endParaRPr lang="zh-CN" altLang="en-US" sz="3600" dirty="0">
              <a:solidFill>
                <a:srgbClr val="E9C089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04076" y="3633251"/>
            <a:ext cx="545233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Muhammad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Syaifur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Rohman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S.Kom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, M.CS</a:t>
            </a:r>
          </a:p>
        </p:txBody>
      </p:sp>
      <p:sp>
        <p:nvSpPr>
          <p:cNvPr id="28" name="文本框 18">
            <a:extLst>
              <a:ext uri="{FF2B5EF4-FFF2-40B4-BE49-F238E27FC236}">
                <a16:creationId xmlns:a16="http://schemas.microsoft.com/office/drawing/2014/main" id="{09D8191E-927C-964B-BB27-A92AAC11E7D5}"/>
              </a:ext>
            </a:extLst>
          </p:cNvPr>
          <p:cNvSpPr txBox="1"/>
          <p:nvPr/>
        </p:nvSpPr>
        <p:spPr>
          <a:xfrm>
            <a:off x="559247" y="344540"/>
            <a:ext cx="2723883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200" b="1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S1 - Teknik </a:t>
            </a:r>
            <a:r>
              <a:rPr lang="en-US" altLang="zh-CN" sz="1200" b="1" dirty="0" err="1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Informatika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26" name="Picture 2" descr="Tentang Udinus - UDINUS - Universitas Dian Nuswantoro">
            <a:extLst>
              <a:ext uri="{FF2B5EF4-FFF2-40B4-BE49-F238E27FC236}">
                <a16:creationId xmlns:a16="http://schemas.microsoft.com/office/drawing/2014/main" id="{DB265B12-1E1E-7943-AA61-E4458919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43" y="156754"/>
            <a:ext cx="3523764" cy="71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Wikipedia">
            <a:extLst>
              <a:ext uri="{FF2B5EF4-FFF2-40B4-BE49-F238E27FC236}">
                <a16:creationId xmlns:a16="http://schemas.microsoft.com/office/drawing/2014/main" id="{644601A7-02BF-B9CD-C88E-D2D3D381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96" y="4222932"/>
            <a:ext cx="665830" cy="93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FDBE685-2149-E850-6045-B99AF286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047" y="4539421"/>
            <a:ext cx="2490143" cy="3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oding Background Images - Free Download on Freepik">
            <a:extLst>
              <a:ext uri="{FF2B5EF4-FFF2-40B4-BE49-F238E27FC236}">
                <a16:creationId xmlns:a16="http://schemas.microsoft.com/office/drawing/2014/main" id="{63D013D4-0C40-1E40-866C-C31DFE21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E74BADB-BEAB-BD45-9923-E1C4A490D330}"/>
              </a:ext>
            </a:extLst>
          </p:cNvPr>
          <p:cNvGrpSpPr/>
          <p:nvPr/>
        </p:nvGrpSpPr>
        <p:grpSpPr>
          <a:xfrm>
            <a:off x="177634" y="231054"/>
            <a:ext cx="7367155" cy="2607829"/>
            <a:chOff x="207817" y="2722910"/>
            <a:chExt cx="7367155" cy="1901045"/>
          </a:xfrm>
        </p:grpSpPr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523925D1-4D4C-FA4B-874A-CD35E2276BC3}"/>
                </a:ext>
              </a:extLst>
            </p:cNvPr>
            <p:cNvSpPr/>
            <p:nvPr/>
          </p:nvSpPr>
          <p:spPr>
            <a:xfrm>
              <a:off x="207817" y="2722910"/>
              <a:ext cx="7367155" cy="1901045"/>
            </a:xfrm>
            <a:prstGeom prst="roundRect">
              <a:avLst>
                <a:gd name="adj" fmla="val 3888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v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E64F9E-916C-E24D-935C-79C35DAC849B}"/>
                </a:ext>
              </a:extLst>
            </p:cNvPr>
            <p:cNvSpPr txBox="1"/>
            <p:nvPr/>
          </p:nvSpPr>
          <p:spPr>
            <a:xfrm>
              <a:off x="383969" y="2846670"/>
              <a:ext cx="620337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Pada </a:t>
              </a:r>
              <a:r>
                <a:rPr lang="en-US" dirty="0" err="1"/>
                <a:t>contoh</a:t>
              </a:r>
              <a:r>
                <a:rPr lang="en-US" dirty="0"/>
                <a:t> </a:t>
              </a:r>
              <a:r>
                <a:rPr lang="en-US" dirty="0" err="1"/>
                <a:t>kode</a:t>
              </a:r>
              <a:r>
                <a:rPr lang="en-US" dirty="0"/>
                <a:t>, </a:t>
              </a:r>
              <a:r>
                <a:rPr lang="en-US" b="1" dirty="0"/>
                <a:t>sidebar</a:t>
              </a:r>
              <a:r>
                <a:rPr lang="en-US" dirty="0"/>
                <a:t> </a:t>
              </a:r>
              <a:r>
                <a:rPr lang="en-US" dirty="0" err="1"/>
                <a:t>diatur</a:t>
              </a:r>
              <a:r>
                <a:rPr lang="en-US" dirty="0"/>
                <a:t> </a:t>
              </a:r>
              <a:r>
                <a:rPr lang="en-US" dirty="0" err="1"/>
                <a:t>menggunakan</a:t>
              </a:r>
              <a:r>
                <a:rPr lang="en-US" dirty="0"/>
                <a:t> </a:t>
              </a:r>
              <a:r>
                <a:rPr lang="en-US" dirty="0" err="1"/>
                <a:t>kombinasi</a:t>
              </a:r>
              <a:r>
                <a:rPr lang="en-US" dirty="0"/>
                <a:t> utility </a:t>
              </a:r>
              <a:r>
                <a:rPr lang="en-US" dirty="0" err="1"/>
                <a:t>seperti</a:t>
              </a:r>
              <a:r>
                <a:rPr lang="en-US" dirty="0"/>
                <a:t> w-64 </a:t>
              </a:r>
              <a:r>
                <a:rPr lang="en-US" dirty="0" err="1"/>
                <a:t>untuk</a:t>
              </a:r>
              <a:r>
                <a:rPr lang="en-US" dirty="0"/>
                <a:t> </a:t>
              </a:r>
              <a:r>
                <a:rPr lang="en-US" dirty="0" err="1"/>
                <a:t>lebar</a:t>
              </a:r>
              <a:r>
                <a:rPr lang="en-US" dirty="0"/>
                <a:t> sidebar, dan bg-indigo-900 text-white </a:t>
              </a:r>
              <a:r>
                <a:rPr lang="en-US" dirty="0" err="1"/>
                <a:t>untuk</a:t>
              </a:r>
              <a:r>
                <a:rPr lang="en-US" dirty="0"/>
                <a:t> styling </a:t>
              </a:r>
              <a:r>
                <a:rPr lang="en-US" dirty="0" err="1"/>
                <a:t>warna</a:t>
              </a:r>
              <a:r>
                <a:rPr lang="en-US" dirty="0"/>
                <a:t> background dan </a:t>
              </a:r>
              <a:r>
                <a:rPr lang="en-US" dirty="0" err="1"/>
                <a:t>teks</a:t>
              </a:r>
              <a:r>
                <a:rPr lang="en-US" dirty="0"/>
                <a:t>.</a:t>
              </a:r>
            </a:p>
          </p:txBody>
        </p:sp>
      </p:grpSp>
      <p:sp>
        <p:nvSpPr>
          <p:cNvPr id="14" name="圆角矩形 6">
            <a:extLst>
              <a:ext uri="{FF2B5EF4-FFF2-40B4-BE49-F238E27FC236}">
                <a16:creationId xmlns:a16="http://schemas.microsoft.com/office/drawing/2014/main" id="{042610E1-CA9C-2543-B50E-07E4328647D6}"/>
              </a:ext>
            </a:extLst>
          </p:cNvPr>
          <p:cNvSpPr/>
          <p:nvPr/>
        </p:nvSpPr>
        <p:spPr>
          <a:xfrm>
            <a:off x="1641411" y="3365741"/>
            <a:ext cx="10199136" cy="2877001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v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1E6E3-E20E-394C-B681-1A604CD33F4F}"/>
              </a:ext>
            </a:extLst>
          </p:cNvPr>
          <p:cNvSpPr txBox="1"/>
          <p:nvPr/>
        </p:nvSpPr>
        <p:spPr>
          <a:xfrm>
            <a:off x="1715169" y="3492268"/>
            <a:ext cx="94722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Header: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utility </a:t>
            </a:r>
            <a:r>
              <a:rPr lang="en-US" dirty="0" err="1"/>
              <a:t>bg</a:t>
            </a:r>
            <a:r>
              <a:rPr lang="en-US" dirty="0"/>
              <a:t>-white </a:t>
            </a:r>
            <a:r>
              <a:rPr lang="en-US" dirty="0" err="1"/>
              <a:t>untuk</a:t>
            </a:r>
            <a:r>
              <a:rPr lang="en-US" dirty="0"/>
              <a:t> background </a:t>
            </a:r>
            <a:r>
              <a:rPr lang="en-US" dirty="0" err="1"/>
              <a:t>putih</a:t>
            </a:r>
            <a:r>
              <a:rPr lang="en-US" dirty="0"/>
              <a:t> dan shadow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bayangan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Footer: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utility bg-indigo-900 text-white p-4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background </a:t>
            </a:r>
            <a:r>
              <a:rPr lang="en-US" dirty="0" err="1"/>
              <a:t>gelap</a:t>
            </a:r>
            <a:r>
              <a:rPr lang="en-US" dirty="0"/>
              <a:t> dan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55743-129C-2F44-9084-DC0E14FA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45" y="1731749"/>
            <a:ext cx="6867331" cy="7688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74077A-219A-A44D-AF2F-D1F747EC8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783" y="4969596"/>
            <a:ext cx="9867830" cy="10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1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oding Background Images - Free Download on Freepik">
            <a:extLst>
              <a:ext uri="{FF2B5EF4-FFF2-40B4-BE49-F238E27FC236}">
                <a16:creationId xmlns:a16="http://schemas.microsoft.com/office/drawing/2014/main" id="{82D876D9-4616-A04A-97C6-FCDE82307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E74BADB-BEAB-BD45-9923-E1C4A490D330}"/>
              </a:ext>
            </a:extLst>
          </p:cNvPr>
          <p:cNvGrpSpPr/>
          <p:nvPr/>
        </p:nvGrpSpPr>
        <p:grpSpPr>
          <a:xfrm>
            <a:off x="1782499" y="510973"/>
            <a:ext cx="8257240" cy="5134047"/>
            <a:chOff x="207817" y="2722910"/>
            <a:chExt cx="7367155" cy="1901045"/>
          </a:xfrm>
        </p:grpSpPr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523925D1-4D4C-FA4B-874A-CD35E2276BC3}"/>
                </a:ext>
              </a:extLst>
            </p:cNvPr>
            <p:cNvSpPr/>
            <p:nvPr/>
          </p:nvSpPr>
          <p:spPr>
            <a:xfrm>
              <a:off x="207817" y="2722910"/>
              <a:ext cx="7367155" cy="1901045"/>
            </a:xfrm>
            <a:prstGeom prst="roundRect">
              <a:avLst>
                <a:gd name="adj" fmla="val 3888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v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E64F9E-916C-E24D-935C-79C35DAC849B}"/>
                </a:ext>
              </a:extLst>
            </p:cNvPr>
            <p:cNvSpPr txBox="1"/>
            <p:nvPr/>
          </p:nvSpPr>
          <p:spPr>
            <a:xfrm>
              <a:off x="789708" y="2796793"/>
              <a:ext cx="6203372" cy="239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table-auto</a:t>
              </a:r>
              <a:r>
                <a:rPr lang="en-US" dirty="0"/>
                <a:t> </a:t>
              </a:r>
              <a:r>
                <a:rPr lang="en-US" dirty="0" err="1"/>
                <a:t>untuk</a:t>
              </a:r>
              <a:r>
                <a:rPr lang="en-US" dirty="0"/>
                <a:t> layout </a:t>
              </a:r>
              <a:r>
                <a:rPr lang="en-US" dirty="0" err="1"/>
                <a:t>tabel</a:t>
              </a:r>
              <a:r>
                <a:rPr lang="en-US" dirty="0"/>
                <a:t>, </a:t>
              </a:r>
              <a:r>
                <a:rPr lang="en-US" dirty="0" err="1"/>
                <a:t>serta</a:t>
              </a:r>
              <a:r>
                <a:rPr lang="en-US" dirty="0"/>
                <a:t> border </a:t>
              </a:r>
              <a:r>
                <a:rPr lang="en-US" dirty="0" err="1"/>
                <a:t>untuk</a:t>
              </a:r>
              <a:r>
                <a:rPr lang="en-US" dirty="0"/>
                <a:t> </a:t>
              </a:r>
              <a:r>
                <a:rPr lang="en-US" dirty="0" err="1"/>
                <a:t>menambahkan</a:t>
              </a:r>
              <a:r>
                <a:rPr lang="en-US" dirty="0"/>
                <a:t> garis di </a:t>
              </a:r>
              <a:r>
                <a:rPr lang="en-US" dirty="0" err="1"/>
                <a:t>antara</a:t>
              </a:r>
              <a:r>
                <a:rPr lang="en-US" dirty="0"/>
                <a:t> baris dan </a:t>
              </a:r>
              <a:r>
                <a:rPr lang="en-US" dirty="0" err="1"/>
                <a:t>kolom</a:t>
              </a:r>
              <a:r>
                <a:rPr lang="en-US" dirty="0"/>
                <a:t>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EA5DD19-1D26-3643-902F-BC3ECBDBE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745" y="1674078"/>
            <a:ext cx="7384509" cy="376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2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oding Background Images - Free Download on Freepik">
            <a:extLst>
              <a:ext uri="{FF2B5EF4-FFF2-40B4-BE49-F238E27FC236}">
                <a16:creationId xmlns:a16="http://schemas.microsoft.com/office/drawing/2014/main" id="{89CE5ED5-D2B1-5B4D-9065-7340A5CB5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E74BADB-BEAB-BD45-9923-E1C4A490D330}"/>
              </a:ext>
            </a:extLst>
          </p:cNvPr>
          <p:cNvGrpSpPr/>
          <p:nvPr/>
        </p:nvGrpSpPr>
        <p:grpSpPr>
          <a:xfrm>
            <a:off x="712237" y="623336"/>
            <a:ext cx="10767526" cy="5134047"/>
            <a:chOff x="-1074519" y="2736730"/>
            <a:chExt cx="9606846" cy="1901045"/>
          </a:xfrm>
        </p:grpSpPr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523925D1-4D4C-FA4B-874A-CD35E2276BC3}"/>
                </a:ext>
              </a:extLst>
            </p:cNvPr>
            <p:cNvSpPr/>
            <p:nvPr/>
          </p:nvSpPr>
          <p:spPr>
            <a:xfrm>
              <a:off x="-1074519" y="2736730"/>
              <a:ext cx="9606846" cy="1901045"/>
            </a:xfrm>
            <a:prstGeom prst="roundRect">
              <a:avLst>
                <a:gd name="adj" fmla="val 3888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v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E64F9E-916C-E24D-935C-79C35DAC849B}"/>
                </a:ext>
              </a:extLst>
            </p:cNvPr>
            <p:cNvSpPr txBox="1"/>
            <p:nvPr/>
          </p:nvSpPr>
          <p:spPr>
            <a:xfrm>
              <a:off x="789708" y="2796793"/>
              <a:ext cx="6203372" cy="444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Modal </a:t>
              </a:r>
              <a:r>
                <a:rPr lang="en-US" dirty="0" err="1"/>
                <a:t>digunakan</a:t>
              </a:r>
              <a:r>
                <a:rPr lang="en-US" dirty="0"/>
                <a:t> </a:t>
              </a:r>
              <a:r>
                <a:rPr lang="en-US" dirty="0" err="1"/>
                <a:t>untuk</a:t>
              </a:r>
              <a:r>
                <a:rPr lang="en-US" dirty="0"/>
                <a:t> </a:t>
              </a:r>
              <a:r>
                <a:rPr lang="en-US" dirty="0" err="1"/>
                <a:t>interaksi</a:t>
              </a:r>
              <a:r>
                <a:rPr lang="en-US" dirty="0"/>
                <a:t> </a:t>
              </a:r>
              <a:r>
                <a:rPr lang="en-US" dirty="0" err="1"/>
                <a:t>pengguna</a:t>
              </a:r>
              <a:r>
                <a:rPr lang="en-US" dirty="0"/>
                <a:t> </a:t>
              </a:r>
              <a:r>
                <a:rPr lang="en-US" dirty="0" err="1"/>
                <a:t>seperti</a:t>
              </a:r>
              <a:r>
                <a:rPr lang="en-US" dirty="0"/>
                <a:t> </a:t>
              </a:r>
              <a:r>
                <a:rPr lang="en-US" dirty="0" err="1"/>
                <a:t>menambah</a:t>
              </a:r>
              <a:r>
                <a:rPr lang="en-US" dirty="0"/>
                <a:t> dan </a:t>
              </a:r>
              <a:r>
                <a:rPr lang="en-US" dirty="0" err="1"/>
                <a:t>mengedit</a:t>
              </a:r>
              <a:r>
                <a:rPr lang="en-US" dirty="0"/>
                <a:t> data. Modal </a:t>
              </a:r>
              <a:r>
                <a:rPr lang="en-US" dirty="0" err="1"/>
                <a:t>diatur</a:t>
              </a:r>
              <a:r>
                <a:rPr lang="en-US" dirty="0"/>
                <a:t> </a:t>
              </a:r>
              <a:r>
                <a:rPr lang="en-US" dirty="0" err="1"/>
                <a:t>dengan</a:t>
              </a:r>
              <a:r>
                <a:rPr lang="en-US" dirty="0"/>
                <a:t> utility class Tailwind </a:t>
              </a:r>
              <a:r>
                <a:rPr lang="en-US" dirty="0" err="1"/>
                <a:t>untuk</a:t>
              </a:r>
              <a:r>
                <a:rPr lang="en-US" dirty="0"/>
                <a:t> layout dan positioning ( </a:t>
              </a:r>
              <a:r>
                <a:rPr lang="en-US" b="1" dirty="0"/>
                <a:t>fixed, inset-0, flex, justify-center, items-center </a:t>
              </a:r>
              <a:r>
                <a:rPr lang="en-US" dirty="0"/>
                <a:t>).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2C42156-7400-D143-8176-B5AAE2763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4" y="2518053"/>
            <a:ext cx="9937102" cy="28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2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oding Background Images - Free Download on Freepik">
            <a:extLst>
              <a:ext uri="{FF2B5EF4-FFF2-40B4-BE49-F238E27FC236}">
                <a16:creationId xmlns:a16="http://schemas.microsoft.com/office/drawing/2014/main" id="{ACB3B798-87AD-1645-91AF-3FE4360E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E74BADB-BEAB-BD45-9923-E1C4A490D330}"/>
              </a:ext>
            </a:extLst>
          </p:cNvPr>
          <p:cNvGrpSpPr/>
          <p:nvPr/>
        </p:nvGrpSpPr>
        <p:grpSpPr>
          <a:xfrm>
            <a:off x="1604865" y="961055"/>
            <a:ext cx="9078686" cy="3209730"/>
            <a:chOff x="-278111" y="2861781"/>
            <a:chExt cx="8100053" cy="1188505"/>
          </a:xfrm>
        </p:grpSpPr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523925D1-4D4C-FA4B-874A-CD35E2276BC3}"/>
                </a:ext>
              </a:extLst>
            </p:cNvPr>
            <p:cNvSpPr/>
            <p:nvPr/>
          </p:nvSpPr>
          <p:spPr>
            <a:xfrm>
              <a:off x="-278111" y="2861781"/>
              <a:ext cx="8100053" cy="1188505"/>
            </a:xfrm>
            <a:prstGeom prst="roundRect">
              <a:avLst>
                <a:gd name="adj" fmla="val 3888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v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E64F9E-916C-E24D-935C-79C35DAC849B}"/>
                </a:ext>
              </a:extLst>
            </p:cNvPr>
            <p:cNvSpPr txBox="1"/>
            <p:nvPr/>
          </p:nvSpPr>
          <p:spPr>
            <a:xfrm>
              <a:off x="766279" y="2905486"/>
              <a:ext cx="6203372" cy="3418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/>
                <a:t>Untuk</a:t>
              </a:r>
              <a:r>
                <a:rPr lang="en-US" dirty="0"/>
                <a:t> </a:t>
              </a:r>
              <a:r>
                <a:rPr lang="en-US" dirty="0" err="1"/>
                <a:t>membuat</a:t>
              </a:r>
              <a:r>
                <a:rPr lang="en-US" dirty="0"/>
                <a:t> dropdown menu </a:t>
              </a:r>
              <a:r>
                <a:rPr lang="en-US" dirty="0" err="1"/>
                <a:t>tanpa</a:t>
              </a:r>
              <a:r>
                <a:rPr lang="en-US" dirty="0"/>
                <a:t> JavaScript, </a:t>
              </a:r>
              <a:r>
                <a:rPr lang="en-US" dirty="0" err="1"/>
                <a:t>kita</a:t>
              </a:r>
              <a:r>
                <a:rPr lang="en-US" dirty="0"/>
                <a:t> </a:t>
              </a:r>
              <a:r>
                <a:rPr lang="en-US" dirty="0" err="1"/>
                <a:t>menggunakan</a:t>
              </a:r>
              <a:r>
                <a:rPr lang="en-US" dirty="0"/>
                <a:t> checkbox </a:t>
              </a:r>
              <a:r>
                <a:rPr lang="en-US" dirty="0" err="1"/>
                <a:t>tersembunyi</a:t>
              </a:r>
              <a:r>
                <a:rPr lang="en-US" dirty="0"/>
                <a:t> </a:t>
              </a:r>
              <a:r>
                <a:rPr lang="en-US" dirty="0" err="1"/>
                <a:t>dengan</a:t>
              </a:r>
              <a:r>
                <a:rPr lang="en-US" dirty="0"/>
                <a:t> </a:t>
              </a:r>
              <a:r>
                <a:rPr lang="en-US" b="1" dirty="0"/>
                <a:t>peer</a:t>
              </a:r>
              <a:r>
                <a:rPr lang="en-US" dirty="0"/>
                <a:t> </a:t>
              </a:r>
              <a:r>
                <a:rPr lang="en-US" dirty="0" err="1"/>
                <a:t>untuk</a:t>
              </a:r>
              <a:r>
                <a:rPr lang="en-US" dirty="0"/>
                <a:t> </a:t>
              </a:r>
              <a:r>
                <a:rPr lang="en-US" dirty="0" err="1"/>
                <a:t>mengontrol</a:t>
              </a:r>
              <a:r>
                <a:rPr lang="en-US" dirty="0"/>
                <a:t> submenu.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FFC1D07-EEC9-2C47-90DE-FE1AD8758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61" y="2228061"/>
            <a:ext cx="8649478" cy="1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6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4">
            <a:extLst>
              <a:ext uri="{FF2B5EF4-FFF2-40B4-BE49-F238E27FC236}">
                <a16:creationId xmlns:a16="http://schemas.microsoft.com/office/drawing/2014/main" id="{2F3E2C37-DCEE-C44D-AD69-5B8B84C051D8}"/>
              </a:ext>
            </a:extLst>
          </p:cNvPr>
          <p:cNvSpPr/>
          <p:nvPr/>
        </p:nvSpPr>
        <p:spPr>
          <a:xfrm rot="16200000">
            <a:off x="4381500" y="-952500"/>
            <a:ext cx="3429000" cy="12192000"/>
          </a:xfrm>
          <a:custGeom>
            <a:avLst/>
            <a:gdLst>
              <a:gd name="connsiteX0" fmla="*/ 0 w 5597353"/>
              <a:gd name="connsiteY0" fmla="*/ 0 h 6858000"/>
              <a:gd name="connsiteX1" fmla="*/ 5597353 w 5597353"/>
              <a:gd name="connsiteY1" fmla="*/ 0 h 6858000"/>
              <a:gd name="connsiteX2" fmla="*/ 5540061 w 5597353"/>
              <a:gd name="connsiteY2" fmla="*/ 49628 h 6858000"/>
              <a:gd name="connsiteX3" fmla="*/ 4044341 w 5597353"/>
              <a:gd name="connsiteY3" fmla="*/ 3429000 h 6858000"/>
              <a:gd name="connsiteX4" fmla="*/ 5540061 w 5597353"/>
              <a:gd name="connsiteY4" fmla="*/ 6808373 h 6858000"/>
              <a:gd name="connsiteX5" fmla="*/ 5597353 w 5597353"/>
              <a:gd name="connsiteY5" fmla="*/ 6858000 h 6858000"/>
              <a:gd name="connsiteX6" fmla="*/ 0 w 559735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7353" h="6858000">
                <a:moveTo>
                  <a:pt x="0" y="0"/>
                </a:moveTo>
                <a:lnTo>
                  <a:pt x="5597353" y="0"/>
                </a:lnTo>
                <a:lnTo>
                  <a:pt x="5540061" y="49628"/>
                </a:lnTo>
                <a:cubicBezTo>
                  <a:pt x="4621209" y="884762"/>
                  <a:pt x="4044341" y="2089514"/>
                  <a:pt x="4044341" y="3429000"/>
                </a:cubicBezTo>
                <a:cubicBezTo>
                  <a:pt x="4044341" y="4768487"/>
                  <a:pt x="4621209" y="5973239"/>
                  <a:pt x="5540061" y="6808373"/>
                </a:cubicBezTo>
                <a:lnTo>
                  <a:pt x="559735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D4D6F"/>
          </a:solidFill>
          <a:ln>
            <a:noFill/>
          </a:ln>
          <a:effectLst>
            <a:innerShdw blurRad="292100" dist="508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56BCD-95FA-AC4F-88D7-16BAC47E9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0" y="224717"/>
            <a:ext cx="7817994" cy="4141094"/>
          </a:xfrm>
          <a:prstGeom prst="rect">
            <a:avLst/>
          </a:prstGeom>
        </p:spPr>
      </p:pic>
      <p:pic>
        <p:nvPicPr>
          <p:cNvPr id="6" name="Picture 5" descr="Try - Free miscellaneous icons">
            <a:extLst>
              <a:ext uri="{FF2B5EF4-FFF2-40B4-BE49-F238E27FC236}">
                <a16:creationId xmlns:a16="http://schemas.microsoft.com/office/drawing/2014/main" id="{9635B9FE-2888-C24C-A6F2-F4693A8A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316" y="295624"/>
            <a:ext cx="754763" cy="75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07971A-E658-1347-84D2-FC302182C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33" y="1868950"/>
            <a:ext cx="6282647" cy="3120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981878-A1DF-7D44-966C-F817CAAD86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0" y="3649255"/>
            <a:ext cx="5764395" cy="2168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96453-B863-874F-B153-4C375E5E2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27" y="4230149"/>
            <a:ext cx="3163434" cy="21402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C2653F-67CC-5442-9E87-B6C7D0FC9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825" y="1426089"/>
            <a:ext cx="2741713" cy="18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0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占位符 41">
            <a:extLst>
              <a:ext uri="{FF2B5EF4-FFF2-40B4-BE49-F238E27FC236}">
                <a16:creationId xmlns:a16="http://schemas.microsoft.com/office/drawing/2014/main" id="{F8766C18-32EC-48B1-A239-B6530047085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645" y="1795378"/>
            <a:ext cx="2993316" cy="2988688"/>
          </a:xfrm>
          <a:custGeom>
            <a:avLst/>
            <a:gdLst>
              <a:gd name="connsiteX0" fmla="*/ 3248078 w 6496156"/>
              <a:gd name="connsiteY0" fmla="*/ 0 h 6496156"/>
              <a:gd name="connsiteX1" fmla="*/ 6496156 w 6496156"/>
              <a:gd name="connsiteY1" fmla="*/ 3248078 h 6496156"/>
              <a:gd name="connsiteX2" fmla="*/ 3248078 w 6496156"/>
              <a:gd name="connsiteY2" fmla="*/ 6496156 h 6496156"/>
              <a:gd name="connsiteX3" fmla="*/ 0 w 6496156"/>
              <a:gd name="connsiteY3" fmla="*/ 3248078 h 6496156"/>
              <a:gd name="connsiteX4" fmla="*/ 3248078 w 6496156"/>
              <a:gd name="connsiteY4" fmla="*/ 0 h 649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6156" h="6496156">
                <a:moveTo>
                  <a:pt x="3248078" y="0"/>
                </a:moveTo>
                <a:cubicBezTo>
                  <a:pt x="5041942" y="0"/>
                  <a:pt x="6496156" y="1454214"/>
                  <a:pt x="6496156" y="3248078"/>
                </a:cubicBezTo>
                <a:cubicBezTo>
                  <a:pt x="6496156" y="5041942"/>
                  <a:pt x="5041942" y="6496156"/>
                  <a:pt x="3248078" y="6496156"/>
                </a:cubicBezTo>
                <a:cubicBezTo>
                  <a:pt x="1454214" y="6496156"/>
                  <a:pt x="0" y="5041942"/>
                  <a:pt x="0" y="3248078"/>
                </a:cubicBezTo>
                <a:cubicBezTo>
                  <a:pt x="0" y="1454214"/>
                  <a:pt x="1454214" y="0"/>
                  <a:pt x="3248078" y="0"/>
                </a:cubicBez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6" name="Freeform: Shape 30">
            <a:extLst>
              <a:ext uri="{FF2B5EF4-FFF2-40B4-BE49-F238E27FC236}">
                <a16:creationId xmlns:a16="http://schemas.microsoft.com/office/drawing/2014/main" id="{73D305F4-5A78-4A87-ACB7-F279FEB6C807}"/>
              </a:ext>
            </a:extLst>
          </p:cNvPr>
          <p:cNvSpPr/>
          <p:nvPr/>
        </p:nvSpPr>
        <p:spPr>
          <a:xfrm>
            <a:off x="381807" y="1469648"/>
            <a:ext cx="3569944" cy="3569944"/>
          </a:xfrm>
          <a:custGeom>
            <a:avLst/>
            <a:gdLst>
              <a:gd name="connsiteX0" fmla="*/ 7216885 w 14433768"/>
              <a:gd name="connsiteY0" fmla="*/ 723276 h 14433768"/>
              <a:gd name="connsiteX1" fmla="*/ 723276 w 14433768"/>
              <a:gd name="connsiteY1" fmla="*/ 7216885 h 14433768"/>
              <a:gd name="connsiteX2" fmla="*/ 7216885 w 14433768"/>
              <a:gd name="connsiteY2" fmla="*/ 13710493 h 14433768"/>
              <a:gd name="connsiteX3" fmla="*/ 13710493 w 14433768"/>
              <a:gd name="connsiteY3" fmla="*/ 7216885 h 14433768"/>
              <a:gd name="connsiteX4" fmla="*/ 7216885 w 14433768"/>
              <a:gd name="connsiteY4" fmla="*/ 723276 h 14433768"/>
              <a:gd name="connsiteX5" fmla="*/ 7216884 w 14433768"/>
              <a:gd name="connsiteY5" fmla="*/ 0 h 14433768"/>
              <a:gd name="connsiteX6" fmla="*/ 14433768 w 14433768"/>
              <a:gd name="connsiteY6" fmla="*/ 7216884 h 14433768"/>
              <a:gd name="connsiteX7" fmla="*/ 7216884 w 14433768"/>
              <a:gd name="connsiteY7" fmla="*/ 14433768 h 14433768"/>
              <a:gd name="connsiteX8" fmla="*/ 0 w 14433768"/>
              <a:gd name="connsiteY8" fmla="*/ 7216884 h 14433768"/>
              <a:gd name="connsiteX9" fmla="*/ 7216884 w 14433768"/>
              <a:gd name="connsiteY9" fmla="*/ 0 h 1443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33768" h="14433768">
                <a:moveTo>
                  <a:pt x="7216885" y="723276"/>
                </a:moveTo>
                <a:cubicBezTo>
                  <a:pt x="3630564" y="723276"/>
                  <a:pt x="723276" y="3630564"/>
                  <a:pt x="723276" y="7216885"/>
                </a:cubicBezTo>
                <a:cubicBezTo>
                  <a:pt x="723276" y="10803206"/>
                  <a:pt x="3630564" y="13710493"/>
                  <a:pt x="7216885" y="13710493"/>
                </a:cubicBezTo>
                <a:cubicBezTo>
                  <a:pt x="10803206" y="13710493"/>
                  <a:pt x="13710493" y="10803206"/>
                  <a:pt x="13710493" y="7216885"/>
                </a:cubicBezTo>
                <a:cubicBezTo>
                  <a:pt x="13710493" y="3630564"/>
                  <a:pt x="10803206" y="723276"/>
                  <a:pt x="7216885" y="723276"/>
                </a:cubicBezTo>
                <a:close/>
                <a:moveTo>
                  <a:pt x="7216884" y="0"/>
                </a:moveTo>
                <a:cubicBezTo>
                  <a:pt x="11202659" y="0"/>
                  <a:pt x="14433768" y="3231109"/>
                  <a:pt x="14433768" y="7216884"/>
                </a:cubicBezTo>
                <a:cubicBezTo>
                  <a:pt x="14433768" y="11202659"/>
                  <a:pt x="11202659" y="14433768"/>
                  <a:pt x="7216884" y="14433768"/>
                </a:cubicBezTo>
                <a:cubicBezTo>
                  <a:pt x="3231109" y="14433768"/>
                  <a:pt x="0" y="11202659"/>
                  <a:pt x="0" y="7216884"/>
                </a:cubicBezTo>
                <a:cubicBezTo>
                  <a:pt x="0" y="3231109"/>
                  <a:pt x="3231109" y="0"/>
                  <a:pt x="7216884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sz="528" dirty="0">
              <a:cs typeface="+mn-ea"/>
              <a:sym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5E68F-25DB-1B23-F783-BEBED90D38E2}"/>
              </a:ext>
            </a:extLst>
          </p:cNvPr>
          <p:cNvGrpSpPr/>
          <p:nvPr/>
        </p:nvGrpSpPr>
        <p:grpSpPr>
          <a:xfrm>
            <a:off x="0" y="190406"/>
            <a:ext cx="4792187" cy="668740"/>
            <a:chOff x="0" y="190406"/>
            <a:chExt cx="4792187" cy="668740"/>
          </a:xfrm>
        </p:grpSpPr>
        <p:sp>
          <p:nvSpPr>
            <p:cNvPr id="15" name="任意多边形 10">
              <a:extLst>
                <a:ext uri="{FF2B5EF4-FFF2-40B4-BE49-F238E27FC236}">
                  <a16:creationId xmlns:a16="http://schemas.microsoft.com/office/drawing/2014/main" id="{46F6E704-7406-A6B0-5B0A-B91E680EAACD}"/>
                </a:ext>
              </a:extLst>
            </p:cNvPr>
            <p:cNvSpPr/>
            <p:nvPr/>
          </p:nvSpPr>
          <p:spPr>
            <a:xfrm>
              <a:off x="0" y="190406"/>
              <a:ext cx="334370" cy="668740"/>
            </a:xfrm>
            <a:custGeom>
              <a:avLst/>
              <a:gdLst>
                <a:gd name="connsiteX0" fmla="*/ 0 w 334370"/>
                <a:gd name="connsiteY0" fmla="*/ 0 h 668740"/>
                <a:gd name="connsiteX1" fmla="*/ 334370 w 334370"/>
                <a:gd name="connsiteY1" fmla="*/ 334370 h 668740"/>
                <a:gd name="connsiteX2" fmla="*/ 0 w 334370"/>
                <a:gd name="connsiteY2" fmla="*/ 668740 h 66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70" h="668740">
                  <a:moveTo>
                    <a:pt x="0" y="0"/>
                  </a:moveTo>
                  <a:cubicBezTo>
                    <a:pt x="184667" y="0"/>
                    <a:pt x="334370" y="149703"/>
                    <a:pt x="334370" y="334370"/>
                  </a:cubicBezTo>
                  <a:cubicBezTo>
                    <a:pt x="334370" y="519037"/>
                    <a:pt x="184667" y="668740"/>
                    <a:pt x="0" y="66874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7BB81"/>
                </a:gs>
                <a:gs pos="100000">
                  <a:srgbClr val="EFD2A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16" name="椭圆 4">
              <a:extLst>
                <a:ext uri="{FF2B5EF4-FFF2-40B4-BE49-F238E27FC236}">
                  <a16:creationId xmlns:a16="http://schemas.microsoft.com/office/drawing/2014/main" id="{8B3D5DB8-FA8C-5064-CFA9-7B675A55BD75}"/>
                </a:ext>
              </a:extLst>
            </p:cNvPr>
            <p:cNvSpPr/>
            <p:nvPr/>
          </p:nvSpPr>
          <p:spPr>
            <a:xfrm>
              <a:off x="127269" y="190406"/>
              <a:ext cx="668740" cy="668740"/>
            </a:xfrm>
            <a:prstGeom prst="ellipse">
              <a:avLst/>
            </a:prstGeom>
            <a:solidFill>
              <a:srgbClr val="3D4D6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17" name="椭圆 5">
              <a:extLst>
                <a:ext uri="{FF2B5EF4-FFF2-40B4-BE49-F238E27FC236}">
                  <a16:creationId xmlns:a16="http://schemas.microsoft.com/office/drawing/2014/main" id="{564BA8D6-8969-9B91-9145-FB705801593F}"/>
                </a:ext>
              </a:extLst>
            </p:cNvPr>
            <p:cNvSpPr/>
            <p:nvPr/>
          </p:nvSpPr>
          <p:spPr>
            <a:xfrm>
              <a:off x="588908" y="190406"/>
              <a:ext cx="668740" cy="668740"/>
            </a:xfrm>
            <a:prstGeom prst="ellipse">
              <a:avLst/>
            </a:prstGeom>
            <a:gradFill flip="none" rotWithShape="1">
              <a:gsLst>
                <a:gs pos="0">
                  <a:srgbClr val="E7BB81"/>
                </a:gs>
                <a:gs pos="100000">
                  <a:srgbClr val="EFD2A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18" name="椭圆 6">
              <a:extLst>
                <a:ext uri="{FF2B5EF4-FFF2-40B4-BE49-F238E27FC236}">
                  <a16:creationId xmlns:a16="http://schemas.microsoft.com/office/drawing/2014/main" id="{F06FA98C-306B-EAB0-931F-713DF6C09AE7}"/>
                </a:ext>
              </a:extLst>
            </p:cNvPr>
            <p:cNvSpPr/>
            <p:nvPr/>
          </p:nvSpPr>
          <p:spPr>
            <a:xfrm>
              <a:off x="1050547" y="190406"/>
              <a:ext cx="668740" cy="668740"/>
            </a:xfrm>
            <a:prstGeom prst="ellipse">
              <a:avLst/>
            </a:prstGeom>
            <a:solidFill>
              <a:srgbClr val="3D4D6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19" name="文本框 11">
              <a:extLst>
                <a:ext uri="{FF2B5EF4-FFF2-40B4-BE49-F238E27FC236}">
                  <a16:creationId xmlns:a16="http://schemas.microsoft.com/office/drawing/2014/main" id="{17360056-5C41-0ADF-E1F7-380B52947BBC}"/>
                </a:ext>
              </a:extLst>
            </p:cNvPr>
            <p:cNvSpPr txBox="1"/>
            <p:nvPr/>
          </p:nvSpPr>
          <p:spPr>
            <a:xfrm flipH="1">
              <a:off x="1719284" y="263166"/>
              <a:ext cx="30729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Summary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64B27F6-31D6-4E2C-4FE5-89F67FFD0B34}"/>
              </a:ext>
            </a:extLst>
          </p:cNvPr>
          <p:cNvSpPr txBox="1"/>
          <p:nvPr/>
        </p:nvSpPr>
        <p:spPr>
          <a:xfrm>
            <a:off x="4391891" y="1795378"/>
            <a:ext cx="72667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Tailwind CSS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React </a:t>
            </a:r>
            <a:r>
              <a:rPr lang="en-US" dirty="0" err="1"/>
              <a:t>dengan</a:t>
            </a:r>
            <a:r>
              <a:rPr lang="en-US" dirty="0"/>
              <a:t> utility-first CSS.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konsistensi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, dan </a:t>
            </a:r>
            <a:r>
              <a:rPr lang="en-US" dirty="0" err="1"/>
              <a:t>fleksibilitas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menjadikannya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ideal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React modern.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modular dan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responsif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, Tailwind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b="1" dirty="0"/>
              <a:t>ReactJS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58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 rot="16200000">
            <a:off x="4381500" y="-952500"/>
            <a:ext cx="3429000" cy="12192000"/>
          </a:xfrm>
          <a:custGeom>
            <a:avLst/>
            <a:gdLst>
              <a:gd name="connsiteX0" fmla="*/ 0 w 5597353"/>
              <a:gd name="connsiteY0" fmla="*/ 0 h 6858000"/>
              <a:gd name="connsiteX1" fmla="*/ 5597353 w 5597353"/>
              <a:gd name="connsiteY1" fmla="*/ 0 h 6858000"/>
              <a:gd name="connsiteX2" fmla="*/ 5540061 w 5597353"/>
              <a:gd name="connsiteY2" fmla="*/ 49628 h 6858000"/>
              <a:gd name="connsiteX3" fmla="*/ 4044341 w 5597353"/>
              <a:gd name="connsiteY3" fmla="*/ 3429000 h 6858000"/>
              <a:gd name="connsiteX4" fmla="*/ 5540061 w 5597353"/>
              <a:gd name="connsiteY4" fmla="*/ 6808373 h 6858000"/>
              <a:gd name="connsiteX5" fmla="*/ 5597353 w 5597353"/>
              <a:gd name="connsiteY5" fmla="*/ 6858000 h 6858000"/>
              <a:gd name="connsiteX6" fmla="*/ 0 w 559735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7353" h="6858000">
                <a:moveTo>
                  <a:pt x="0" y="0"/>
                </a:moveTo>
                <a:lnTo>
                  <a:pt x="5597353" y="0"/>
                </a:lnTo>
                <a:lnTo>
                  <a:pt x="5540061" y="49628"/>
                </a:lnTo>
                <a:cubicBezTo>
                  <a:pt x="4621209" y="884762"/>
                  <a:pt x="4044341" y="2089514"/>
                  <a:pt x="4044341" y="3429000"/>
                </a:cubicBezTo>
                <a:cubicBezTo>
                  <a:pt x="4044341" y="4768487"/>
                  <a:pt x="4621209" y="5973239"/>
                  <a:pt x="5540061" y="6808373"/>
                </a:cubicBezTo>
                <a:lnTo>
                  <a:pt x="559735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D4D6F"/>
          </a:solidFill>
          <a:ln>
            <a:noFill/>
          </a:ln>
          <a:effectLst>
            <a:innerShdw blurRad="292100" dist="508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61852" y="988820"/>
            <a:ext cx="10868297" cy="4880360"/>
          </a:xfrm>
          <a:prstGeom prst="roundRect">
            <a:avLst>
              <a:gd name="adj" fmla="val 10853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sx="102000" sy="102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4774" y="1756394"/>
            <a:ext cx="42798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3D4D6F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  <a:reflection blurRad="6350" stA="16000" endPos="24000" dist="29997" dir="5400000" sy="-100000" algn="bl" rotWithShape="0"/>
                </a:effectLst>
                <a:cs typeface="+mn-ea"/>
                <a:sym typeface="+mn-lt"/>
              </a:rPr>
              <a:t>Thanks</a:t>
            </a:r>
            <a:endParaRPr lang="zh-CN" altLang="en-US" sz="3600" dirty="0">
              <a:solidFill>
                <a:srgbClr val="000000"/>
              </a:solidFill>
              <a:effectLst>
                <a:reflection blurRad="6350" stA="16000" endPos="24000" dist="29997" dir="5400000" sy="-100000" algn="bl" rotWithShape="0"/>
              </a:effectLst>
              <a:cs typeface="+mn-ea"/>
              <a:sym typeface="+mn-lt"/>
            </a:endParaRPr>
          </a:p>
        </p:txBody>
      </p:sp>
      <p:sp>
        <p:nvSpPr>
          <p:cNvPr id="28" name="文本框 18">
            <a:extLst>
              <a:ext uri="{FF2B5EF4-FFF2-40B4-BE49-F238E27FC236}">
                <a16:creationId xmlns:a16="http://schemas.microsoft.com/office/drawing/2014/main" id="{B91DDB8A-F1C5-D14E-A36C-6C46202F3680}"/>
              </a:ext>
            </a:extLst>
          </p:cNvPr>
          <p:cNvSpPr txBox="1"/>
          <p:nvPr/>
        </p:nvSpPr>
        <p:spPr>
          <a:xfrm>
            <a:off x="559247" y="344540"/>
            <a:ext cx="2723883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200" b="1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S1 - Teknik </a:t>
            </a:r>
            <a:r>
              <a:rPr lang="en-US" altLang="zh-CN" sz="1200" b="1" dirty="0" err="1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Informatika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9" name="Picture 2" descr="Tentang Udinus - UDINUS - Universitas Dian Nuswantoro">
            <a:extLst>
              <a:ext uri="{FF2B5EF4-FFF2-40B4-BE49-F238E27FC236}">
                <a16:creationId xmlns:a16="http://schemas.microsoft.com/office/drawing/2014/main" id="{A605F380-A311-0B42-8D98-1C34A924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43" y="156754"/>
            <a:ext cx="3523764" cy="71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3">
            <a:extLst>
              <a:ext uri="{FF2B5EF4-FFF2-40B4-BE49-F238E27FC236}">
                <a16:creationId xmlns:a16="http://schemas.microsoft.com/office/drawing/2014/main" id="{7ECC7C5C-5A0D-CF46-9FEF-3BAEDA206AAF}"/>
              </a:ext>
            </a:extLst>
          </p:cNvPr>
          <p:cNvSpPr txBox="1"/>
          <p:nvPr/>
        </p:nvSpPr>
        <p:spPr>
          <a:xfrm>
            <a:off x="5911190" y="3461822"/>
            <a:ext cx="545233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Muhammad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Syaifur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Rohman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S.Kom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, M.CS</a:t>
            </a:r>
          </a:p>
        </p:txBody>
      </p:sp>
      <p:pic>
        <p:nvPicPr>
          <p:cNvPr id="2" name="Picture 2" descr="Bootstrap (front-end framework) - Wikipedia">
            <a:extLst>
              <a:ext uri="{FF2B5EF4-FFF2-40B4-BE49-F238E27FC236}">
                <a16:creationId xmlns:a16="http://schemas.microsoft.com/office/drawing/2014/main" id="{E960126A-F3D5-E9F9-7605-9A93023C5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820" y="4374177"/>
            <a:ext cx="1068533" cy="85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SS - Wikipedia">
            <a:extLst>
              <a:ext uri="{FF2B5EF4-FFF2-40B4-BE49-F238E27FC236}">
                <a16:creationId xmlns:a16="http://schemas.microsoft.com/office/drawing/2014/main" id="{9EE2264A-D80D-CCD5-4602-8D8FD0428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860" y="4316684"/>
            <a:ext cx="665830" cy="93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A1BE23B5-8FEF-DEB9-EBA9-17A2F778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439" y="4570476"/>
            <a:ext cx="2490143" cy="3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F169FFD-E370-5745-BDB1-42C35423A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43" y="1670866"/>
            <a:ext cx="4402661" cy="378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BA623C67-D1D3-6286-9671-4A4F949609F9}"/>
              </a:ext>
            </a:extLst>
          </p:cNvPr>
          <p:cNvSpPr txBox="1"/>
          <p:nvPr/>
        </p:nvSpPr>
        <p:spPr>
          <a:xfrm>
            <a:off x="2390170" y="4361420"/>
            <a:ext cx="1785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1F2F3"/>
                </a:solidFill>
                <a:effectLst>
                  <a:reflection blurRad="6350" stA="16000" endPos="24000" dist="29997" dir="5400000" sy="-100000" algn="bl" rotWithShape="0"/>
                </a:effectLst>
                <a:cs typeface="+mn-ea"/>
                <a:sym typeface="+mn-lt"/>
              </a:rPr>
              <a:t>Semangat</a:t>
            </a:r>
            <a:r>
              <a:rPr lang="en-US" altLang="zh-CN" sz="2000" dirty="0">
                <a:solidFill>
                  <a:srgbClr val="F1F2F3"/>
                </a:solidFill>
                <a:effectLst>
                  <a:reflection blurRad="6350" stA="16000" endPos="24000" dist="29997" dir="5400000" sy="-100000" algn="bl" rotWithShape="0"/>
                </a:effectLst>
                <a:cs typeface="+mn-ea"/>
                <a:sym typeface="+mn-lt"/>
              </a:rPr>
              <a:t> </a:t>
            </a:r>
          </a:p>
          <a:p>
            <a:r>
              <a:rPr lang="en-US" altLang="zh-CN" sz="2000" dirty="0">
                <a:solidFill>
                  <a:srgbClr val="F1F2F3"/>
                </a:solidFill>
                <a:effectLst>
                  <a:reflection blurRad="6350" stA="16000" endPos="24000" dist="29997" dir="5400000" sy="-100000" algn="bl" rotWithShape="0"/>
                </a:effectLst>
                <a:cs typeface="+mn-ea"/>
                <a:sym typeface="+mn-lt"/>
              </a:rPr>
              <a:t>My Son</a:t>
            </a:r>
            <a:endParaRPr lang="zh-CN" altLang="en-US" sz="2000" dirty="0">
              <a:solidFill>
                <a:srgbClr val="F1F2F3"/>
              </a:solidFill>
              <a:effectLst>
                <a:reflection blurRad="6350" stA="16000" endPos="24000" dist="29997" dir="5400000" sy="-100000" algn="bl" rotWithShape="0"/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199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0" y="190406"/>
            <a:ext cx="334370" cy="668740"/>
          </a:xfrm>
          <a:custGeom>
            <a:avLst/>
            <a:gdLst>
              <a:gd name="connsiteX0" fmla="*/ 0 w 334370"/>
              <a:gd name="connsiteY0" fmla="*/ 0 h 668740"/>
              <a:gd name="connsiteX1" fmla="*/ 334370 w 334370"/>
              <a:gd name="connsiteY1" fmla="*/ 334370 h 668740"/>
              <a:gd name="connsiteX2" fmla="*/ 0 w 334370"/>
              <a:gd name="connsiteY2" fmla="*/ 668740 h 66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370" h="668740">
                <a:moveTo>
                  <a:pt x="0" y="0"/>
                </a:moveTo>
                <a:cubicBezTo>
                  <a:pt x="184667" y="0"/>
                  <a:pt x="334370" y="149703"/>
                  <a:pt x="334370" y="334370"/>
                </a:cubicBezTo>
                <a:cubicBezTo>
                  <a:pt x="334370" y="519037"/>
                  <a:pt x="184667" y="668740"/>
                  <a:pt x="0" y="668740"/>
                </a:cubicBezTo>
                <a:close/>
              </a:path>
            </a:pathLst>
          </a:custGeom>
          <a:gradFill flip="none" rotWithShape="1">
            <a:gsLst>
              <a:gs pos="0">
                <a:srgbClr val="E7BB81"/>
              </a:gs>
              <a:gs pos="100000">
                <a:srgbClr val="EFD2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7269" y="190406"/>
            <a:ext cx="668740" cy="668740"/>
          </a:xfrm>
          <a:prstGeom prst="ellipse">
            <a:avLst/>
          </a:prstGeom>
          <a:solidFill>
            <a:srgbClr val="3D4D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8908" y="190406"/>
            <a:ext cx="668740" cy="668740"/>
          </a:xfrm>
          <a:prstGeom prst="ellipse">
            <a:avLst/>
          </a:prstGeom>
          <a:gradFill flip="none" rotWithShape="1">
            <a:gsLst>
              <a:gs pos="0">
                <a:srgbClr val="E7BB81"/>
              </a:gs>
              <a:gs pos="100000">
                <a:srgbClr val="EFD2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50547" y="190406"/>
            <a:ext cx="668740" cy="668740"/>
          </a:xfrm>
          <a:prstGeom prst="ellipse">
            <a:avLst/>
          </a:prstGeom>
          <a:solidFill>
            <a:srgbClr val="3D4D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2EFC1E-79F8-4A4D-8AB4-83D676B1BA12}"/>
              </a:ext>
            </a:extLst>
          </p:cNvPr>
          <p:cNvSpPr txBox="1"/>
          <p:nvPr/>
        </p:nvSpPr>
        <p:spPr>
          <a:xfrm flipH="1">
            <a:off x="1719286" y="263166"/>
            <a:ext cx="31313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Tailwind CSS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圆角矩形 6">
            <a:extLst>
              <a:ext uri="{FF2B5EF4-FFF2-40B4-BE49-F238E27FC236}">
                <a16:creationId xmlns:a16="http://schemas.microsoft.com/office/drawing/2014/main" id="{33BF2942-B078-4BF2-AB3B-79BB78795FD7}"/>
              </a:ext>
            </a:extLst>
          </p:cNvPr>
          <p:cNvSpPr/>
          <p:nvPr/>
        </p:nvSpPr>
        <p:spPr>
          <a:xfrm>
            <a:off x="6426925" y="1182462"/>
            <a:ext cx="4608512" cy="4835160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2" name="圆角矩形 4">
            <a:extLst>
              <a:ext uri="{FF2B5EF4-FFF2-40B4-BE49-F238E27FC236}">
                <a16:creationId xmlns:a16="http://schemas.microsoft.com/office/drawing/2014/main" id="{A3B28C72-A333-4BF1-91B9-F23E3FDBCB2D}"/>
              </a:ext>
            </a:extLst>
          </p:cNvPr>
          <p:cNvSpPr/>
          <p:nvPr/>
        </p:nvSpPr>
        <p:spPr>
          <a:xfrm>
            <a:off x="7099000" y="942434"/>
            <a:ext cx="3264363" cy="48005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FYI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8AEC6A95-BA6E-41BB-8FCB-059CCE7818B0}"/>
              </a:ext>
            </a:extLst>
          </p:cNvPr>
          <p:cNvSpPr/>
          <p:nvPr/>
        </p:nvSpPr>
        <p:spPr>
          <a:xfrm>
            <a:off x="6603733" y="1531230"/>
            <a:ext cx="4143672" cy="328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err="1"/>
              <a:t>Apa</a:t>
            </a:r>
            <a:r>
              <a:rPr lang="en-US" sz="1400" b="1" dirty="0"/>
              <a:t> </a:t>
            </a:r>
            <a:r>
              <a:rPr lang="en-US" sz="1400" b="1" dirty="0" err="1"/>
              <a:t>itu</a:t>
            </a:r>
            <a:r>
              <a:rPr lang="en-US" sz="1400" b="1" dirty="0"/>
              <a:t> Tailwind?</a:t>
            </a:r>
            <a:r>
              <a:rPr lang="en-US" sz="1400" dirty="0"/>
              <a:t> Tailwind CSS </a:t>
            </a:r>
            <a:r>
              <a:rPr lang="en-US" sz="1400" dirty="0" err="1"/>
              <a:t>adalah</a:t>
            </a:r>
            <a:r>
              <a:rPr lang="en-US" sz="1400" dirty="0"/>
              <a:t> framework CSS </a:t>
            </a:r>
            <a:r>
              <a:rPr lang="en-US" sz="1400" dirty="0" err="1"/>
              <a:t>berbasis</a:t>
            </a:r>
            <a:r>
              <a:rPr lang="en-US" sz="1400" dirty="0"/>
              <a:t> utility-first yang </a:t>
            </a:r>
            <a:r>
              <a:rPr lang="en-US" sz="1400" dirty="0" err="1"/>
              <a:t>memungkinkan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membangun</a:t>
            </a:r>
            <a:r>
              <a:rPr lang="en-US" sz="1400" dirty="0"/>
              <a:t> </a:t>
            </a:r>
            <a:r>
              <a:rPr lang="en-US" sz="1400" dirty="0" err="1"/>
              <a:t>desain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di HTML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menulis</a:t>
            </a:r>
            <a:r>
              <a:rPr lang="en-US" sz="1400" dirty="0"/>
              <a:t> CSS </a:t>
            </a:r>
            <a:r>
              <a:rPr lang="en-US" sz="1400" dirty="0" err="1"/>
              <a:t>kustom</a:t>
            </a:r>
            <a:r>
              <a:rPr lang="en-US" sz="1400" dirty="0"/>
              <a:t>.</a:t>
            </a:r>
          </a:p>
          <a:p>
            <a:pPr algn="just">
              <a:lnSpc>
                <a:spcPct val="150000"/>
              </a:lnSpc>
            </a:pPr>
            <a:endParaRPr lang="en-US" sz="1400" b="1" dirty="0"/>
          </a:p>
          <a:p>
            <a:pPr algn="just">
              <a:lnSpc>
                <a:spcPct val="150000"/>
              </a:lnSpc>
            </a:pPr>
            <a:r>
              <a:rPr lang="en-US" sz="1400" b="1" dirty="0" err="1"/>
              <a:t>Keuntungan</a:t>
            </a:r>
            <a:r>
              <a:rPr lang="en-US" sz="1400" b="1" dirty="0"/>
              <a:t> Tailwind: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cepat</a:t>
            </a:r>
            <a:r>
              <a:rPr lang="en-US" sz="1400" dirty="0"/>
              <a:t> dan </a:t>
            </a:r>
            <a:r>
              <a:rPr lang="en-US" sz="1400" dirty="0" err="1"/>
              <a:t>efisien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membangun</a:t>
            </a:r>
            <a:r>
              <a:rPr lang="en-US" sz="1400" dirty="0"/>
              <a:t> layout, </a:t>
            </a:r>
            <a:r>
              <a:rPr lang="en-US" sz="1400" dirty="0" err="1"/>
              <a:t>konsistensi</a:t>
            </a:r>
            <a:r>
              <a:rPr lang="en-US" sz="1400" dirty="0"/>
              <a:t> </a:t>
            </a:r>
            <a:r>
              <a:rPr lang="en-US" sz="1400" dirty="0" err="1"/>
              <a:t>desain</a:t>
            </a:r>
            <a:r>
              <a:rPr lang="en-US" sz="1400" dirty="0"/>
              <a:t>, dan utility yang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ulang</a:t>
            </a:r>
            <a:r>
              <a:rPr lang="en-US" sz="1400" dirty="0"/>
              <a:t> di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r>
              <a:rPr lang="en-US" sz="1400" dirty="0"/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Picture 8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6FE7781A-B091-4B49-AC31-8C0F04D8A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8" y="2364455"/>
            <a:ext cx="4324894" cy="28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000530-1345-0D41-90A5-750903243437}"/>
              </a:ext>
            </a:extLst>
          </p:cNvPr>
          <p:cNvGrpSpPr/>
          <p:nvPr/>
        </p:nvGrpSpPr>
        <p:grpSpPr>
          <a:xfrm>
            <a:off x="0" y="190406"/>
            <a:ext cx="4792187" cy="668740"/>
            <a:chOff x="0" y="190406"/>
            <a:chExt cx="4792187" cy="668740"/>
          </a:xfrm>
        </p:grpSpPr>
        <p:sp>
          <p:nvSpPr>
            <p:cNvPr id="11" name="任意多边形 10"/>
            <p:cNvSpPr/>
            <p:nvPr/>
          </p:nvSpPr>
          <p:spPr>
            <a:xfrm>
              <a:off x="0" y="190406"/>
              <a:ext cx="334370" cy="668740"/>
            </a:xfrm>
            <a:custGeom>
              <a:avLst/>
              <a:gdLst>
                <a:gd name="connsiteX0" fmla="*/ 0 w 334370"/>
                <a:gd name="connsiteY0" fmla="*/ 0 h 668740"/>
                <a:gd name="connsiteX1" fmla="*/ 334370 w 334370"/>
                <a:gd name="connsiteY1" fmla="*/ 334370 h 668740"/>
                <a:gd name="connsiteX2" fmla="*/ 0 w 334370"/>
                <a:gd name="connsiteY2" fmla="*/ 668740 h 66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70" h="668740">
                  <a:moveTo>
                    <a:pt x="0" y="0"/>
                  </a:moveTo>
                  <a:cubicBezTo>
                    <a:pt x="184667" y="0"/>
                    <a:pt x="334370" y="149703"/>
                    <a:pt x="334370" y="334370"/>
                  </a:cubicBezTo>
                  <a:cubicBezTo>
                    <a:pt x="334370" y="519037"/>
                    <a:pt x="184667" y="668740"/>
                    <a:pt x="0" y="66874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7BB81"/>
                </a:gs>
                <a:gs pos="100000">
                  <a:srgbClr val="EFD2A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7269" y="190406"/>
              <a:ext cx="668740" cy="668740"/>
            </a:xfrm>
            <a:prstGeom prst="ellipse">
              <a:avLst/>
            </a:prstGeom>
            <a:solidFill>
              <a:srgbClr val="3D4D6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88908" y="190406"/>
              <a:ext cx="668740" cy="668740"/>
            </a:xfrm>
            <a:prstGeom prst="ellipse">
              <a:avLst/>
            </a:prstGeom>
            <a:gradFill flip="none" rotWithShape="1">
              <a:gsLst>
                <a:gs pos="0">
                  <a:srgbClr val="E7BB81"/>
                </a:gs>
                <a:gs pos="100000">
                  <a:srgbClr val="EFD2A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50547" y="190406"/>
              <a:ext cx="668740" cy="668740"/>
            </a:xfrm>
            <a:prstGeom prst="ellipse">
              <a:avLst/>
            </a:prstGeom>
            <a:solidFill>
              <a:srgbClr val="3D4D6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E2EFC1E-79F8-4A4D-8AB4-83D676B1BA12}"/>
                </a:ext>
              </a:extLst>
            </p:cNvPr>
            <p:cNvSpPr txBox="1"/>
            <p:nvPr/>
          </p:nvSpPr>
          <p:spPr>
            <a:xfrm flipH="1">
              <a:off x="1719284" y="263166"/>
              <a:ext cx="307290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Tailwind CSS</a:t>
              </a:r>
              <a:endPara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Freeform 7">
            <a:extLst>
              <a:ext uri="{FF2B5EF4-FFF2-40B4-BE49-F238E27FC236}">
                <a16:creationId xmlns:a16="http://schemas.microsoft.com/office/drawing/2014/main" id="{AFE41BF5-563F-4FE9-ADC5-8634798D5B4F}"/>
              </a:ext>
            </a:extLst>
          </p:cNvPr>
          <p:cNvSpPr/>
          <p:nvPr/>
        </p:nvSpPr>
        <p:spPr>
          <a:xfrm>
            <a:off x="-2" y="2658722"/>
            <a:ext cx="12293601" cy="1633992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" fmla="*/ 0 w 6038850"/>
              <a:gd name="connsiteY0" fmla="*/ 299838 h 1304686"/>
              <a:gd name="connsiteX1" fmla="*/ 2705100 w 6038850"/>
              <a:gd name="connsiteY1" fmla="*/ 52188 h 1304686"/>
              <a:gd name="connsiteX2" fmla="*/ 5619750 w 6038850"/>
              <a:gd name="connsiteY2" fmla="*/ 1195188 h 1304686"/>
              <a:gd name="connsiteX3" fmla="*/ 6038850 w 6038850"/>
              <a:gd name="connsiteY3" fmla="*/ 1176138 h 1304686"/>
              <a:gd name="connsiteX0" fmla="*/ 0 w 6038850"/>
              <a:gd name="connsiteY0" fmla="*/ 287550 h 1218694"/>
              <a:gd name="connsiteX1" fmla="*/ 2705100 w 6038850"/>
              <a:gd name="connsiteY1" fmla="*/ 39900 h 1218694"/>
              <a:gd name="connsiteX2" fmla="*/ 4832350 w 6038850"/>
              <a:gd name="connsiteY2" fmla="*/ 1005100 h 1218694"/>
              <a:gd name="connsiteX3" fmla="*/ 6038850 w 6038850"/>
              <a:gd name="connsiteY3" fmla="*/ 1163850 h 1218694"/>
              <a:gd name="connsiteX0" fmla="*/ 0 w 6038850"/>
              <a:gd name="connsiteY0" fmla="*/ 287550 h 1225494"/>
              <a:gd name="connsiteX1" fmla="*/ 2705100 w 6038850"/>
              <a:gd name="connsiteY1" fmla="*/ 39900 h 1225494"/>
              <a:gd name="connsiteX2" fmla="*/ 4832350 w 6038850"/>
              <a:gd name="connsiteY2" fmla="*/ 1005100 h 1225494"/>
              <a:gd name="connsiteX3" fmla="*/ 6038850 w 6038850"/>
              <a:gd name="connsiteY3" fmla="*/ 1163850 h 122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ln w="12700" cmpd="sng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3" name="圆角矩形 6">
            <a:extLst>
              <a:ext uri="{FF2B5EF4-FFF2-40B4-BE49-F238E27FC236}">
                <a16:creationId xmlns:a16="http://schemas.microsoft.com/office/drawing/2014/main" id="{85A47121-B893-14B0-C6C9-464629EE739D}"/>
              </a:ext>
            </a:extLst>
          </p:cNvPr>
          <p:cNvSpPr/>
          <p:nvPr/>
        </p:nvSpPr>
        <p:spPr>
          <a:xfrm>
            <a:off x="378472" y="1487262"/>
            <a:ext cx="4608512" cy="4471749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v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EB09135A-B4D4-2E8E-2057-9A4E859C5368}"/>
              </a:ext>
            </a:extLst>
          </p:cNvPr>
          <p:cNvSpPr/>
          <p:nvPr/>
        </p:nvSpPr>
        <p:spPr>
          <a:xfrm>
            <a:off x="1050547" y="1247234"/>
            <a:ext cx="3264363" cy="48005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b="1" dirty="0" err="1">
                <a:cs typeface="+mn-ea"/>
                <a:sym typeface="+mn-lt"/>
              </a:rPr>
              <a:t>Mengapa</a:t>
            </a:r>
            <a:r>
              <a:rPr lang="en-US" altLang="zh-CN" b="1" dirty="0">
                <a:cs typeface="+mn-ea"/>
                <a:sym typeface="+mn-lt"/>
              </a:rPr>
              <a:t> ?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6112138-A57C-0671-5040-44D78C3547E6}"/>
              </a:ext>
            </a:extLst>
          </p:cNvPr>
          <p:cNvSpPr/>
          <p:nvPr/>
        </p:nvSpPr>
        <p:spPr>
          <a:xfrm>
            <a:off x="555280" y="1836030"/>
            <a:ext cx="4143672" cy="393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/>
              <a:t>Tailwind CSS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framework </a:t>
            </a:r>
            <a:r>
              <a:rPr lang="en-US" sz="1400" dirty="0" err="1"/>
              <a:t>berbasis</a:t>
            </a:r>
            <a:r>
              <a:rPr lang="en-US" sz="1400" dirty="0"/>
              <a:t> utility-first, yang </a:t>
            </a:r>
            <a:r>
              <a:rPr lang="en-US" sz="1400" dirty="0" err="1"/>
              <a:t>berarti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class </a:t>
            </a:r>
            <a:r>
              <a:rPr lang="en-US" sz="1400" dirty="0" err="1"/>
              <a:t>siap</a:t>
            </a:r>
            <a:r>
              <a:rPr lang="en-US" sz="1400" dirty="0"/>
              <a:t> </a:t>
            </a:r>
            <a:r>
              <a:rPr lang="en-US" sz="1400" dirty="0" err="1"/>
              <a:t>pakai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mengatur</a:t>
            </a:r>
            <a:r>
              <a:rPr lang="en-US" sz="1400" dirty="0"/>
              <a:t> layout, </a:t>
            </a:r>
            <a:r>
              <a:rPr lang="en-US" sz="1400" dirty="0" err="1"/>
              <a:t>warna</a:t>
            </a:r>
            <a:r>
              <a:rPr lang="en-US" sz="1400" dirty="0"/>
              <a:t>, padding, margin, dan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.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menghemat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menulis</a:t>
            </a:r>
            <a:r>
              <a:rPr lang="en-US" sz="1400" dirty="0"/>
              <a:t> CSS,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styling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diterapkan</a:t>
            </a:r>
            <a:r>
              <a:rPr lang="en-US" sz="1400" dirty="0"/>
              <a:t> pada </a:t>
            </a:r>
            <a:r>
              <a:rPr lang="en-US" sz="1400" dirty="0" err="1"/>
              <a:t>elemen</a:t>
            </a:r>
            <a:r>
              <a:rPr lang="en-US" sz="1400" dirty="0"/>
              <a:t> di JSX.</a:t>
            </a:r>
          </a:p>
          <a:p>
            <a:pPr algn="just">
              <a:lnSpc>
                <a:spcPct val="150000"/>
              </a:lnSpc>
            </a:pPr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US" sz="1400" dirty="0"/>
              <a:t>Di React,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membangun</a:t>
            </a:r>
            <a:r>
              <a:rPr lang="en-US" sz="1400" dirty="0"/>
              <a:t> </a:t>
            </a:r>
            <a:r>
              <a:rPr lang="en-US" sz="1400" dirty="0" err="1"/>
              <a:t>komponen</a:t>
            </a:r>
            <a:r>
              <a:rPr lang="en-US" sz="1400" dirty="0"/>
              <a:t> UI, dan Tailwind </a:t>
            </a:r>
            <a:r>
              <a:rPr lang="en-US" sz="1400" dirty="0" err="1"/>
              <a:t>memungkinkan</a:t>
            </a:r>
            <a:r>
              <a:rPr lang="en-US" sz="1400" dirty="0"/>
              <a:t> </a:t>
            </a:r>
            <a:r>
              <a:rPr lang="en-US" sz="1400" dirty="0" err="1"/>
              <a:t>pengembangan</a:t>
            </a:r>
            <a:r>
              <a:rPr lang="en-US" sz="1400" dirty="0"/>
              <a:t> UI yang </a:t>
            </a:r>
            <a:r>
              <a:rPr lang="en-US" sz="1400" dirty="0" err="1"/>
              <a:t>cepat</a:t>
            </a:r>
            <a:r>
              <a:rPr lang="en-US" sz="1400" dirty="0"/>
              <a:t> dan </a:t>
            </a:r>
            <a:r>
              <a:rPr lang="en-US" sz="1400" dirty="0" err="1"/>
              <a:t>efisien</a:t>
            </a:r>
            <a:r>
              <a:rPr lang="en-US" sz="1400" dirty="0"/>
              <a:t>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menulis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file CSS </a:t>
            </a:r>
            <a:r>
              <a:rPr lang="en-US" sz="1400" dirty="0" err="1"/>
              <a:t>khusus</a:t>
            </a:r>
            <a:r>
              <a:rPr lang="en-US" sz="1400" dirty="0"/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CE46714-372C-8CFE-0228-26CE605B10A5}"/>
              </a:ext>
            </a:extLst>
          </p:cNvPr>
          <p:cNvGrpSpPr/>
          <p:nvPr/>
        </p:nvGrpSpPr>
        <p:grpSpPr>
          <a:xfrm>
            <a:off x="5678249" y="1836030"/>
            <a:ext cx="4838375" cy="1289086"/>
            <a:chOff x="5693888" y="1487260"/>
            <a:chExt cx="4838375" cy="1289086"/>
          </a:xfrm>
        </p:grpSpPr>
        <p:sp>
          <p:nvSpPr>
            <p:cNvPr id="87" name="文本框 49">
              <a:extLst>
                <a:ext uri="{FF2B5EF4-FFF2-40B4-BE49-F238E27FC236}">
                  <a16:creationId xmlns:a16="http://schemas.microsoft.com/office/drawing/2014/main" id="{AF5D0441-CD80-7B90-10AB-13C3008BE034}"/>
                </a:ext>
              </a:extLst>
            </p:cNvPr>
            <p:cNvSpPr txBox="1"/>
            <p:nvPr/>
          </p:nvSpPr>
          <p:spPr>
            <a:xfrm>
              <a:off x="7461740" y="1487260"/>
              <a:ext cx="2814924" cy="346259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r>
                <a:rPr lang="en-ID" b="1" i="0" dirty="0">
                  <a:solidFill>
                    <a:srgbClr val="0D0D0D"/>
                  </a:solidFill>
                  <a:effectLst/>
                  <a:latin typeface="Söhne"/>
                </a:rPr>
                <a:t>Styling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91" name="组合 23">
              <a:extLst>
                <a:ext uri="{FF2B5EF4-FFF2-40B4-BE49-F238E27FC236}">
                  <a16:creationId xmlns:a16="http://schemas.microsoft.com/office/drawing/2014/main" id="{0765FDA6-D219-D901-1D7E-ACD3BB789CF7}"/>
                </a:ext>
              </a:extLst>
            </p:cNvPr>
            <p:cNvGrpSpPr/>
            <p:nvPr/>
          </p:nvGrpSpPr>
          <p:grpSpPr>
            <a:xfrm>
              <a:off x="5693888" y="1591514"/>
              <a:ext cx="4838375" cy="1184832"/>
              <a:chOff x="1390067" y="2282758"/>
              <a:chExt cx="4473817" cy="1095559"/>
            </a:xfrm>
          </p:grpSpPr>
          <p:grpSp>
            <p:nvGrpSpPr>
              <p:cNvPr id="119" name="组合 62">
                <a:extLst>
                  <a:ext uri="{FF2B5EF4-FFF2-40B4-BE49-F238E27FC236}">
                    <a16:creationId xmlns:a16="http://schemas.microsoft.com/office/drawing/2014/main" id="{47663839-3F64-2A27-755F-94AD9246BF85}"/>
                  </a:ext>
                </a:extLst>
              </p:cNvPr>
              <p:cNvGrpSpPr/>
              <p:nvPr/>
            </p:nvGrpSpPr>
            <p:grpSpPr>
              <a:xfrm>
                <a:off x="1390067" y="2282758"/>
                <a:ext cx="1543634" cy="1095559"/>
                <a:chOff x="863017" y="2149408"/>
                <a:chExt cx="1543634" cy="1095559"/>
              </a:xfrm>
            </p:grpSpPr>
            <p:cxnSp>
              <p:nvCxnSpPr>
                <p:cNvPr id="121" name="直接连接符 64">
                  <a:extLst>
                    <a:ext uri="{FF2B5EF4-FFF2-40B4-BE49-F238E27FC236}">
                      <a16:creationId xmlns:a16="http://schemas.microsoft.com/office/drawing/2014/main" id="{AEDC7047-62B9-2044-10F8-677BCE935F14}"/>
                    </a:ext>
                  </a:extLst>
                </p:cNvPr>
                <p:cNvCxnSpPr/>
                <p:nvPr/>
              </p:nvCxnSpPr>
              <p:spPr>
                <a:xfrm>
                  <a:off x="1952226" y="2697189"/>
                  <a:ext cx="454425" cy="80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65">
                  <a:extLst>
                    <a:ext uri="{FF2B5EF4-FFF2-40B4-BE49-F238E27FC236}">
                      <a16:creationId xmlns:a16="http://schemas.microsoft.com/office/drawing/2014/main" id="{67521897-5A55-A62C-E19B-63A35FAF9578}"/>
                    </a:ext>
                  </a:extLst>
                </p:cNvPr>
                <p:cNvCxnSpPr/>
                <p:nvPr/>
              </p:nvCxnSpPr>
              <p:spPr>
                <a:xfrm>
                  <a:off x="2406651" y="2200698"/>
                  <a:ext cx="0" cy="99458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组合 66">
                  <a:extLst>
                    <a:ext uri="{FF2B5EF4-FFF2-40B4-BE49-F238E27FC236}">
                      <a16:creationId xmlns:a16="http://schemas.microsoft.com/office/drawing/2014/main" id="{89AE06D4-EA02-2FC5-C9AA-4D17C720DEC7}"/>
                    </a:ext>
                  </a:extLst>
                </p:cNvPr>
                <p:cNvGrpSpPr/>
                <p:nvPr/>
              </p:nvGrpSpPr>
              <p:grpSpPr>
                <a:xfrm>
                  <a:off x="863017" y="2149408"/>
                  <a:ext cx="1095558" cy="1095559"/>
                  <a:chOff x="808238" y="1990456"/>
                  <a:chExt cx="1205114" cy="1205114"/>
                </a:xfrm>
              </p:grpSpPr>
              <p:sp>
                <p:nvSpPr>
                  <p:cNvPr id="125" name="椭圆 68">
                    <a:extLst>
                      <a:ext uri="{FF2B5EF4-FFF2-40B4-BE49-F238E27FC236}">
                        <a16:creationId xmlns:a16="http://schemas.microsoft.com/office/drawing/2014/main" id="{84231797-BF81-1FAE-6093-1FE27133390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08238" y="1990456"/>
                    <a:ext cx="1205114" cy="120511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  <a:alpha val="40000"/>
                    </a:schemeClr>
                  </a:solidFill>
                  <a:ln>
                    <a:noFill/>
                  </a:ln>
                  <a:effectLst>
                    <a:outerShdw blurRad="1905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 sz="1013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" name="椭圆 69">
                    <a:extLst>
                      <a:ext uri="{FF2B5EF4-FFF2-40B4-BE49-F238E27FC236}">
                        <a16:creationId xmlns:a16="http://schemas.microsoft.com/office/drawing/2014/main" id="{4D66F536-2A96-767A-94DD-098C4369BFB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15793" y="2098012"/>
                    <a:ext cx="989999" cy="99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013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24" name="任意多边形 104">
                  <a:extLst>
                    <a:ext uri="{FF2B5EF4-FFF2-40B4-BE49-F238E27FC236}">
                      <a16:creationId xmlns:a16="http://schemas.microsoft.com/office/drawing/2014/main" id="{C59B806E-F10F-EDB7-0795-07CF08B422BD}"/>
                    </a:ext>
                  </a:extLst>
                </p:cNvPr>
                <p:cNvSpPr/>
                <p:nvPr/>
              </p:nvSpPr>
              <p:spPr>
                <a:xfrm>
                  <a:off x="1198923" y="2486309"/>
                  <a:ext cx="423746" cy="421756"/>
                </a:xfrm>
                <a:custGeom>
                  <a:avLst/>
                  <a:gdLst>
                    <a:gd name="connsiteX0" fmla="*/ 256117 w 338138"/>
                    <a:gd name="connsiteY0" fmla="*/ 200025 h 336550"/>
                    <a:gd name="connsiteX1" fmla="*/ 257440 w 338138"/>
                    <a:gd name="connsiteY1" fmla="*/ 201324 h 336550"/>
                    <a:gd name="connsiteX2" fmla="*/ 258763 w 338138"/>
                    <a:gd name="connsiteY2" fmla="*/ 202623 h 336550"/>
                    <a:gd name="connsiteX3" fmla="*/ 258763 w 338138"/>
                    <a:gd name="connsiteY3" fmla="*/ 203922 h 336550"/>
                    <a:gd name="connsiteX4" fmla="*/ 258763 w 338138"/>
                    <a:gd name="connsiteY4" fmla="*/ 205221 h 336550"/>
                    <a:gd name="connsiteX5" fmla="*/ 258763 w 338138"/>
                    <a:gd name="connsiteY5" fmla="*/ 206520 h 336550"/>
                    <a:gd name="connsiteX6" fmla="*/ 257440 w 338138"/>
                    <a:gd name="connsiteY6" fmla="*/ 207819 h 336550"/>
                    <a:gd name="connsiteX7" fmla="*/ 254794 w 338138"/>
                    <a:gd name="connsiteY7" fmla="*/ 216911 h 336550"/>
                    <a:gd name="connsiteX8" fmla="*/ 246857 w 338138"/>
                    <a:gd name="connsiteY8" fmla="*/ 233796 h 336550"/>
                    <a:gd name="connsiteX9" fmla="*/ 245534 w 338138"/>
                    <a:gd name="connsiteY9" fmla="*/ 240290 h 336550"/>
                    <a:gd name="connsiteX10" fmla="*/ 241565 w 338138"/>
                    <a:gd name="connsiteY10" fmla="*/ 242888 h 336550"/>
                    <a:gd name="connsiteX11" fmla="*/ 237596 w 338138"/>
                    <a:gd name="connsiteY11" fmla="*/ 241589 h 336550"/>
                    <a:gd name="connsiteX12" fmla="*/ 236273 w 338138"/>
                    <a:gd name="connsiteY12" fmla="*/ 238992 h 336550"/>
                    <a:gd name="connsiteX13" fmla="*/ 234950 w 338138"/>
                    <a:gd name="connsiteY13" fmla="*/ 237693 h 336550"/>
                    <a:gd name="connsiteX14" fmla="*/ 236273 w 338138"/>
                    <a:gd name="connsiteY14" fmla="*/ 235095 h 336550"/>
                    <a:gd name="connsiteX15" fmla="*/ 236273 w 338138"/>
                    <a:gd name="connsiteY15" fmla="*/ 233796 h 336550"/>
                    <a:gd name="connsiteX16" fmla="*/ 238919 w 338138"/>
                    <a:gd name="connsiteY16" fmla="*/ 226003 h 336550"/>
                    <a:gd name="connsiteX17" fmla="*/ 238919 w 338138"/>
                    <a:gd name="connsiteY17" fmla="*/ 218210 h 336550"/>
                    <a:gd name="connsiteX18" fmla="*/ 238919 w 338138"/>
                    <a:gd name="connsiteY18" fmla="*/ 216911 h 336550"/>
                    <a:gd name="connsiteX19" fmla="*/ 240242 w 338138"/>
                    <a:gd name="connsiteY19" fmla="*/ 215612 h 336550"/>
                    <a:gd name="connsiteX20" fmla="*/ 240242 w 338138"/>
                    <a:gd name="connsiteY20" fmla="*/ 214313 h 336550"/>
                    <a:gd name="connsiteX21" fmla="*/ 246857 w 338138"/>
                    <a:gd name="connsiteY21" fmla="*/ 210416 h 336550"/>
                    <a:gd name="connsiteX22" fmla="*/ 253471 w 338138"/>
                    <a:gd name="connsiteY22" fmla="*/ 202623 h 336550"/>
                    <a:gd name="connsiteX23" fmla="*/ 253471 w 338138"/>
                    <a:gd name="connsiteY23" fmla="*/ 201324 h 336550"/>
                    <a:gd name="connsiteX24" fmla="*/ 256117 w 338138"/>
                    <a:gd name="connsiteY24" fmla="*/ 200025 h 336550"/>
                    <a:gd name="connsiteX25" fmla="*/ 300038 w 338138"/>
                    <a:gd name="connsiteY25" fmla="*/ 171450 h 336550"/>
                    <a:gd name="connsiteX26" fmla="*/ 301625 w 338138"/>
                    <a:gd name="connsiteY26" fmla="*/ 171450 h 336550"/>
                    <a:gd name="connsiteX27" fmla="*/ 298450 w 338138"/>
                    <a:gd name="connsiteY27" fmla="*/ 176213 h 336550"/>
                    <a:gd name="connsiteX28" fmla="*/ 296863 w 338138"/>
                    <a:gd name="connsiteY28" fmla="*/ 177800 h 336550"/>
                    <a:gd name="connsiteX29" fmla="*/ 295275 w 338138"/>
                    <a:gd name="connsiteY29" fmla="*/ 177800 h 336550"/>
                    <a:gd name="connsiteX30" fmla="*/ 295275 w 338138"/>
                    <a:gd name="connsiteY30" fmla="*/ 176213 h 336550"/>
                    <a:gd name="connsiteX31" fmla="*/ 296863 w 338138"/>
                    <a:gd name="connsiteY31" fmla="*/ 174625 h 336550"/>
                    <a:gd name="connsiteX32" fmla="*/ 298450 w 338138"/>
                    <a:gd name="connsiteY32" fmla="*/ 173038 h 336550"/>
                    <a:gd name="connsiteX33" fmla="*/ 293688 w 338138"/>
                    <a:gd name="connsiteY33" fmla="*/ 171450 h 336550"/>
                    <a:gd name="connsiteX34" fmla="*/ 296863 w 338138"/>
                    <a:gd name="connsiteY34" fmla="*/ 171450 h 336550"/>
                    <a:gd name="connsiteX35" fmla="*/ 293688 w 338138"/>
                    <a:gd name="connsiteY35" fmla="*/ 174625 h 336550"/>
                    <a:gd name="connsiteX36" fmla="*/ 292100 w 338138"/>
                    <a:gd name="connsiteY36" fmla="*/ 174625 h 336550"/>
                    <a:gd name="connsiteX37" fmla="*/ 292100 w 338138"/>
                    <a:gd name="connsiteY37" fmla="*/ 173038 h 336550"/>
                    <a:gd name="connsiteX38" fmla="*/ 303946 w 338138"/>
                    <a:gd name="connsiteY38" fmla="*/ 169998 h 336550"/>
                    <a:gd name="connsiteX39" fmla="*/ 303457 w 338138"/>
                    <a:gd name="connsiteY39" fmla="*/ 173083 h 336550"/>
                    <a:gd name="connsiteX40" fmla="*/ 303213 w 338138"/>
                    <a:gd name="connsiteY40" fmla="*/ 174625 h 336550"/>
                    <a:gd name="connsiteX41" fmla="*/ 303213 w 338138"/>
                    <a:gd name="connsiteY41" fmla="*/ 173288 h 336550"/>
                    <a:gd name="connsiteX42" fmla="*/ 303213 w 338138"/>
                    <a:gd name="connsiteY42" fmla="*/ 171952 h 336550"/>
                    <a:gd name="connsiteX43" fmla="*/ 303213 w 338138"/>
                    <a:gd name="connsiteY43" fmla="*/ 170615 h 336550"/>
                    <a:gd name="connsiteX44" fmla="*/ 288926 w 338138"/>
                    <a:gd name="connsiteY44" fmla="*/ 169862 h 336550"/>
                    <a:gd name="connsiteX45" fmla="*/ 290513 w 338138"/>
                    <a:gd name="connsiteY45" fmla="*/ 169862 h 336550"/>
                    <a:gd name="connsiteX46" fmla="*/ 293688 w 338138"/>
                    <a:gd name="connsiteY46" fmla="*/ 169862 h 336550"/>
                    <a:gd name="connsiteX47" fmla="*/ 293688 w 338138"/>
                    <a:gd name="connsiteY47" fmla="*/ 170656 h 336550"/>
                    <a:gd name="connsiteX48" fmla="*/ 292101 w 338138"/>
                    <a:gd name="connsiteY48" fmla="*/ 171450 h 336550"/>
                    <a:gd name="connsiteX49" fmla="*/ 290513 w 338138"/>
                    <a:gd name="connsiteY49" fmla="*/ 171450 h 336550"/>
                    <a:gd name="connsiteX50" fmla="*/ 288926 w 338138"/>
                    <a:gd name="connsiteY50" fmla="*/ 171450 h 336550"/>
                    <a:gd name="connsiteX51" fmla="*/ 287338 w 338138"/>
                    <a:gd name="connsiteY51" fmla="*/ 170656 h 336550"/>
                    <a:gd name="connsiteX52" fmla="*/ 288926 w 338138"/>
                    <a:gd name="connsiteY52" fmla="*/ 169862 h 336550"/>
                    <a:gd name="connsiteX53" fmla="*/ 304800 w 338138"/>
                    <a:gd name="connsiteY53" fmla="*/ 164600 h 336550"/>
                    <a:gd name="connsiteX54" fmla="*/ 304800 w 338138"/>
                    <a:gd name="connsiteY54" fmla="*/ 165267 h 336550"/>
                    <a:gd name="connsiteX55" fmla="*/ 304800 w 338138"/>
                    <a:gd name="connsiteY55" fmla="*/ 166604 h 336550"/>
                    <a:gd name="connsiteX56" fmla="*/ 304800 w 338138"/>
                    <a:gd name="connsiteY56" fmla="*/ 167941 h 336550"/>
                    <a:gd name="connsiteX57" fmla="*/ 304800 w 338138"/>
                    <a:gd name="connsiteY57" fmla="*/ 169278 h 336550"/>
                    <a:gd name="connsiteX58" fmla="*/ 303946 w 338138"/>
                    <a:gd name="connsiteY58" fmla="*/ 169998 h 336550"/>
                    <a:gd name="connsiteX59" fmla="*/ 301626 w 338138"/>
                    <a:gd name="connsiteY59" fmla="*/ 149225 h 336550"/>
                    <a:gd name="connsiteX60" fmla="*/ 303213 w 338138"/>
                    <a:gd name="connsiteY60" fmla="*/ 149225 h 336550"/>
                    <a:gd name="connsiteX61" fmla="*/ 304800 w 338138"/>
                    <a:gd name="connsiteY61" fmla="*/ 150562 h 336550"/>
                    <a:gd name="connsiteX62" fmla="*/ 304800 w 338138"/>
                    <a:gd name="connsiteY62" fmla="*/ 151899 h 336550"/>
                    <a:gd name="connsiteX63" fmla="*/ 304800 w 338138"/>
                    <a:gd name="connsiteY63" fmla="*/ 154573 h 336550"/>
                    <a:gd name="connsiteX64" fmla="*/ 305656 w 338138"/>
                    <a:gd name="connsiteY64" fmla="*/ 153133 h 336550"/>
                    <a:gd name="connsiteX65" fmla="*/ 306128 w 338138"/>
                    <a:gd name="connsiteY65" fmla="*/ 156215 h 336550"/>
                    <a:gd name="connsiteX66" fmla="*/ 304800 w 338138"/>
                    <a:gd name="connsiteY66" fmla="*/ 164600 h 336550"/>
                    <a:gd name="connsiteX67" fmla="*/ 304800 w 338138"/>
                    <a:gd name="connsiteY67" fmla="*/ 162594 h 336550"/>
                    <a:gd name="connsiteX68" fmla="*/ 304800 w 338138"/>
                    <a:gd name="connsiteY68" fmla="*/ 161257 h 336550"/>
                    <a:gd name="connsiteX69" fmla="*/ 304800 w 338138"/>
                    <a:gd name="connsiteY69" fmla="*/ 159920 h 336550"/>
                    <a:gd name="connsiteX70" fmla="*/ 304800 w 338138"/>
                    <a:gd name="connsiteY70" fmla="*/ 158583 h 336550"/>
                    <a:gd name="connsiteX71" fmla="*/ 303213 w 338138"/>
                    <a:gd name="connsiteY71" fmla="*/ 158583 h 336550"/>
                    <a:gd name="connsiteX72" fmla="*/ 303213 w 338138"/>
                    <a:gd name="connsiteY72" fmla="*/ 157246 h 336550"/>
                    <a:gd name="connsiteX73" fmla="*/ 303213 w 338138"/>
                    <a:gd name="connsiteY73" fmla="*/ 155909 h 336550"/>
                    <a:gd name="connsiteX74" fmla="*/ 303213 w 338138"/>
                    <a:gd name="connsiteY74" fmla="*/ 154573 h 336550"/>
                    <a:gd name="connsiteX75" fmla="*/ 301625 w 338138"/>
                    <a:gd name="connsiteY75" fmla="*/ 154573 h 336550"/>
                    <a:gd name="connsiteX76" fmla="*/ 301625 w 338138"/>
                    <a:gd name="connsiteY76" fmla="*/ 153236 h 336550"/>
                    <a:gd name="connsiteX77" fmla="*/ 301625 w 338138"/>
                    <a:gd name="connsiteY77" fmla="*/ 151899 h 336550"/>
                    <a:gd name="connsiteX78" fmla="*/ 301625 w 338138"/>
                    <a:gd name="connsiteY78" fmla="*/ 150812 h 336550"/>
                    <a:gd name="connsiteX79" fmla="*/ 301626 w 338138"/>
                    <a:gd name="connsiteY79" fmla="*/ 150813 h 336550"/>
                    <a:gd name="connsiteX80" fmla="*/ 301626 w 338138"/>
                    <a:gd name="connsiteY80" fmla="*/ 149226 h 336550"/>
                    <a:gd name="connsiteX81" fmla="*/ 298450 w 338138"/>
                    <a:gd name="connsiteY81" fmla="*/ 147637 h 336550"/>
                    <a:gd name="connsiteX82" fmla="*/ 298450 w 338138"/>
                    <a:gd name="connsiteY82" fmla="*/ 148907 h 336550"/>
                    <a:gd name="connsiteX83" fmla="*/ 298450 w 338138"/>
                    <a:gd name="connsiteY83" fmla="*/ 150177 h 336550"/>
                    <a:gd name="connsiteX84" fmla="*/ 297180 w 338138"/>
                    <a:gd name="connsiteY84" fmla="*/ 150177 h 336550"/>
                    <a:gd name="connsiteX85" fmla="*/ 295910 w 338138"/>
                    <a:gd name="connsiteY85" fmla="*/ 150177 h 336550"/>
                    <a:gd name="connsiteX86" fmla="*/ 294640 w 338138"/>
                    <a:gd name="connsiteY86" fmla="*/ 150177 h 336550"/>
                    <a:gd name="connsiteX87" fmla="*/ 294640 w 338138"/>
                    <a:gd name="connsiteY87" fmla="*/ 152717 h 336550"/>
                    <a:gd name="connsiteX88" fmla="*/ 294640 w 338138"/>
                    <a:gd name="connsiteY88" fmla="*/ 153987 h 336550"/>
                    <a:gd name="connsiteX89" fmla="*/ 295910 w 338138"/>
                    <a:gd name="connsiteY89" fmla="*/ 155257 h 336550"/>
                    <a:gd name="connsiteX90" fmla="*/ 295910 w 338138"/>
                    <a:gd name="connsiteY90" fmla="*/ 153987 h 336550"/>
                    <a:gd name="connsiteX91" fmla="*/ 297180 w 338138"/>
                    <a:gd name="connsiteY91" fmla="*/ 152717 h 336550"/>
                    <a:gd name="connsiteX92" fmla="*/ 297180 w 338138"/>
                    <a:gd name="connsiteY92" fmla="*/ 153987 h 336550"/>
                    <a:gd name="connsiteX93" fmla="*/ 295910 w 338138"/>
                    <a:gd name="connsiteY93" fmla="*/ 156527 h 336550"/>
                    <a:gd name="connsiteX94" fmla="*/ 295910 w 338138"/>
                    <a:gd name="connsiteY94" fmla="*/ 157797 h 336550"/>
                    <a:gd name="connsiteX95" fmla="*/ 297180 w 338138"/>
                    <a:gd name="connsiteY95" fmla="*/ 160337 h 336550"/>
                    <a:gd name="connsiteX96" fmla="*/ 297180 w 338138"/>
                    <a:gd name="connsiteY96" fmla="*/ 162877 h 336550"/>
                    <a:gd name="connsiteX97" fmla="*/ 295910 w 338138"/>
                    <a:gd name="connsiteY97" fmla="*/ 164147 h 336550"/>
                    <a:gd name="connsiteX98" fmla="*/ 294640 w 338138"/>
                    <a:gd name="connsiteY98" fmla="*/ 162877 h 336550"/>
                    <a:gd name="connsiteX99" fmla="*/ 294640 w 338138"/>
                    <a:gd name="connsiteY99" fmla="*/ 165417 h 336550"/>
                    <a:gd name="connsiteX100" fmla="*/ 293370 w 338138"/>
                    <a:gd name="connsiteY100" fmla="*/ 166687 h 336550"/>
                    <a:gd name="connsiteX101" fmla="*/ 293370 w 338138"/>
                    <a:gd name="connsiteY101" fmla="*/ 165417 h 336550"/>
                    <a:gd name="connsiteX102" fmla="*/ 293370 w 338138"/>
                    <a:gd name="connsiteY102" fmla="*/ 162877 h 336550"/>
                    <a:gd name="connsiteX103" fmla="*/ 293370 w 338138"/>
                    <a:gd name="connsiteY103" fmla="*/ 161607 h 336550"/>
                    <a:gd name="connsiteX104" fmla="*/ 292100 w 338138"/>
                    <a:gd name="connsiteY104" fmla="*/ 159067 h 336550"/>
                    <a:gd name="connsiteX105" fmla="*/ 293370 w 338138"/>
                    <a:gd name="connsiteY105" fmla="*/ 157797 h 336550"/>
                    <a:gd name="connsiteX106" fmla="*/ 293370 w 338138"/>
                    <a:gd name="connsiteY106" fmla="*/ 155257 h 336550"/>
                    <a:gd name="connsiteX107" fmla="*/ 293370 w 338138"/>
                    <a:gd name="connsiteY107" fmla="*/ 153987 h 336550"/>
                    <a:gd name="connsiteX108" fmla="*/ 293370 w 338138"/>
                    <a:gd name="connsiteY108" fmla="*/ 151447 h 336550"/>
                    <a:gd name="connsiteX109" fmla="*/ 293370 w 338138"/>
                    <a:gd name="connsiteY109" fmla="*/ 148907 h 336550"/>
                    <a:gd name="connsiteX110" fmla="*/ 294640 w 338138"/>
                    <a:gd name="connsiteY110" fmla="*/ 148907 h 336550"/>
                    <a:gd name="connsiteX111" fmla="*/ 298450 w 338138"/>
                    <a:gd name="connsiteY111" fmla="*/ 147637 h 336550"/>
                    <a:gd name="connsiteX112" fmla="*/ 300038 w 338138"/>
                    <a:gd name="connsiteY112" fmla="*/ 139700 h 336550"/>
                    <a:gd name="connsiteX113" fmla="*/ 301626 w 338138"/>
                    <a:gd name="connsiteY113" fmla="*/ 139700 h 336550"/>
                    <a:gd name="connsiteX114" fmla="*/ 301626 w 338138"/>
                    <a:gd name="connsiteY114" fmla="*/ 141288 h 336550"/>
                    <a:gd name="connsiteX115" fmla="*/ 301626 w 338138"/>
                    <a:gd name="connsiteY115" fmla="*/ 142875 h 336550"/>
                    <a:gd name="connsiteX116" fmla="*/ 301626 w 338138"/>
                    <a:gd name="connsiteY116" fmla="*/ 146051 h 336550"/>
                    <a:gd name="connsiteX117" fmla="*/ 301626 w 338138"/>
                    <a:gd name="connsiteY117" fmla="*/ 147638 h 336550"/>
                    <a:gd name="connsiteX118" fmla="*/ 301626 w 338138"/>
                    <a:gd name="connsiteY118" fmla="*/ 149225 h 336550"/>
                    <a:gd name="connsiteX119" fmla="*/ 301625 w 338138"/>
                    <a:gd name="connsiteY119" fmla="*/ 149225 h 336550"/>
                    <a:gd name="connsiteX120" fmla="*/ 301625 w 338138"/>
                    <a:gd name="connsiteY120" fmla="*/ 150562 h 336550"/>
                    <a:gd name="connsiteX121" fmla="*/ 301625 w 338138"/>
                    <a:gd name="connsiteY121" fmla="*/ 150812 h 336550"/>
                    <a:gd name="connsiteX122" fmla="*/ 300038 w 338138"/>
                    <a:gd name="connsiteY122" fmla="*/ 149226 h 336550"/>
                    <a:gd name="connsiteX123" fmla="*/ 300038 w 338138"/>
                    <a:gd name="connsiteY123" fmla="*/ 147638 h 336550"/>
                    <a:gd name="connsiteX124" fmla="*/ 300038 w 338138"/>
                    <a:gd name="connsiteY124" fmla="*/ 144463 h 336550"/>
                    <a:gd name="connsiteX125" fmla="*/ 300038 w 338138"/>
                    <a:gd name="connsiteY125" fmla="*/ 141288 h 336550"/>
                    <a:gd name="connsiteX126" fmla="*/ 287338 w 338138"/>
                    <a:gd name="connsiteY126" fmla="*/ 131762 h 336550"/>
                    <a:gd name="connsiteX127" fmla="*/ 292101 w 338138"/>
                    <a:gd name="connsiteY127" fmla="*/ 134484 h 336550"/>
                    <a:gd name="connsiteX128" fmla="*/ 292101 w 338138"/>
                    <a:gd name="connsiteY128" fmla="*/ 135844 h 336550"/>
                    <a:gd name="connsiteX129" fmla="*/ 290513 w 338138"/>
                    <a:gd name="connsiteY129" fmla="*/ 138566 h 336550"/>
                    <a:gd name="connsiteX130" fmla="*/ 290513 w 338138"/>
                    <a:gd name="connsiteY130" fmla="*/ 139927 h 336550"/>
                    <a:gd name="connsiteX131" fmla="*/ 290513 w 338138"/>
                    <a:gd name="connsiteY131" fmla="*/ 142648 h 336550"/>
                    <a:gd name="connsiteX132" fmla="*/ 292101 w 338138"/>
                    <a:gd name="connsiteY132" fmla="*/ 144009 h 336550"/>
                    <a:gd name="connsiteX133" fmla="*/ 293688 w 338138"/>
                    <a:gd name="connsiteY133" fmla="*/ 145369 h 336550"/>
                    <a:gd name="connsiteX134" fmla="*/ 292101 w 338138"/>
                    <a:gd name="connsiteY134" fmla="*/ 146730 h 336550"/>
                    <a:gd name="connsiteX135" fmla="*/ 292101 w 338138"/>
                    <a:gd name="connsiteY135" fmla="*/ 148091 h 336550"/>
                    <a:gd name="connsiteX136" fmla="*/ 290513 w 338138"/>
                    <a:gd name="connsiteY136" fmla="*/ 150812 h 336550"/>
                    <a:gd name="connsiteX137" fmla="*/ 290513 w 338138"/>
                    <a:gd name="connsiteY137" fmla="*/ 152173 h 336550"/>
                    <a:gd name="connsiteX138" fmla="*/ 290513 w 338138"/>
                    <a:gd name="connsiteY138" fmla="*/ 153534 h 336550"/>
                    <a:gd name="connsiteX139" fmla="*/ 290513 w 338138"/>
                    <a:gd name="connsiteY139" fmla="*/ 154894 h 336550"/>
                    <a:gd name="connsiteX140" fmla="*/ 290513 w 338138"/>
                    <a:gd name="connsiteY140" fmla="*/ 157616 h 336550"/>
                    <a:gd name="connsiteX141" fmla="*/ 288925 w 338138"/>
                    <a:gd name="connsiteY141" fmla="*/ 160337 h 336550"/>
                    <a:gd name="connsiteX142" fmla="*/ 287338 w 338138"/>
                    <a:gd name="connsiteY142" fmla="*/ 160337 h 336550"/>
                    <a:gd name="connsiteX143" fmla="*/ 285750 w 338138"/>
                    <a:gd name="connsiteY143" fmla="*/ 137205 h 336550"/>
                    <a:gd name="connsiteX144" fmla="*/ 285750 w 338138"/>
                    <a:gd name="connsiteY144" fmla="*/ 135844 h 336550"/>
                    <a:gd name="connsiteX145" fmla="*/ 285750 w 338138"/>
                    <a:gd name="connsiteY145" fmla="*/ 133123 h 336550"/>
                    <a:gd name="connsiteX146" fmla="*/ 287338 w 338138"/>
                    <a:gd name="connsiteY146" fmla="*/ 131762 h 336550"/>
                    <a:gd name="connsiteX147" fmla="*/ 296863 w 338138"/>
                    <a:gd name="connsiteY147" fmla="*/ 123825 h 336550"/>
                    <a:gd name="connsiteX148" fmla="*/ 298451 w 338138"/>
                    <a:gd name="connsiteY148" fmla="*/ 127000 h 336550"/>
                    <a:gd name="connsiteX149" fmla="*/ 300038 w 338138"/>
                    <a:gd name="connsiteY149" fmla="*/ 130175 h 336550"/>
                    <a:gd name="connsiteX150" fmla="*/ 298451 w 338138"/>
                    <a:gd name="connsiteY150" fmla="*/ 130175 h 336550"/>
                    <a:gd name="connsiteX151" fmla="*/ 298451 w 338138"/>
                    <a:gd name="connsiteY151" fmla="*/ 133350 h 336550"/>
                    <a:gd name="connsiteX152" fmla="*/ 296863 w 338138"/>
                    <a:gd name="connsiteY152" fmla="*/ 131763 h 336550"/>
                    <a:gd name="connsiteX153" fmla="*/ 296863 w 338138"/>
                    <a:gd name="connsiteY153" fmla="*/ 130175 h 336550"/>
                    <a:gd name="connsiteX154" fmla="*/ 295276 w 338138"/>
                    <a:gd name="connsiteY154" fmla="*/ 128588 h 336550"/>
                    <a:gd name="connsiteX155" fmla="*/ 293688 w 338138"/>
                    <a:gd name="connsiteY155" fmla="*/ 130175 h 336550"/>
                    <a:gd name="connsiteX156" fmla="*/ 293688 w 338138"/>
                    <a:gd name="connsiteY156" fmla="*/ 128588 h 336550"/>
                    <a:gd name="connsiteX157" fmla="*/ 293688 w 338138"/>
                    <a:gd name="connsiteY157" fmla="*/ 125413 h 336550"/>
                    <a:gd name="connsiteX158" fmla="*/ 296863 w 338138"/>
                    <a:gd name="connsiteY158" fmla="*/ 125413 h 336550"/>
                    <a:gd name="connsiteX159" fmla="*/ 292100 w 338138"/>
                    <a:gd name="connsiteY159" fmla="*/ 117475 h 336550"/>
                    <a:gd name="connsiteX160" fmla="*/ 293688 w 338138"/>
                    <a:gd name="connsiteY160" fmla="*/ 117475 h 336550"/>
                    <a:gd name="connsiteX161" fmla="*/ 293688 w 338138"/>
                    <a:gd name="connsiteY161" fmla="*/ 119063 h 336550"/>
                    <a:gd name="connsiteX162" fmla="*/ 293688 w 338138"/>
                    <a:gd name="connsiteY162" fmla="*/ 120650 h 336550"/>
                    <a:gd name="connsiteX163" fmla="*/ 285750 w 338138"/>
                    <a:gd name="connsiteY163" fmla="*/ 101600 h 336550"/>
                    <a:gd name="connsiteX164" fmla="*/ 287338 w 338138"/>
                    <a:gd name="connsiteY164" fmla="*/ 101600 h 336550"/>
                    <a:gd name="connsiteX165" fmla="*/ 287338 w 338138"/>
                    <a:gd name="connsiteY165" fmla="*/ 104775 h 336550"/>
                    <a:gd name="connsiteX166" fmla="*/ 288925 w 338138"/>
                    <a:gd name="connsiteY166" fmla="*/ 107950 h 336550"/>
                    <a:gd name="connsiteX167" fmla="*/ 290513 w 338138"/>
                    <a:gd name="connsiteY167" fmla="*/ 109538 h 336550"/>
                    <a:gd name="connsiteX168" fmla="*/ 292101 w 338138"/>
                    <a:gd name="connsiteY168" fmla="*/ 111125 h 336550"/>
                    <a:gd name="connsiteX169" fmla="*/ 293688 w 338138"/>
                    <a:gd name="connsiteY169" fmla="*/ 111125 h 336550"/>
                    <a:gd name="connsiteX170" fmla="*/ 293688 w 338138"/>
                    <a:gd name="connsiteY170" fmla="*/ 114300 h 336550"/>
                    <a:gd name="connsiteX171" fmla="*/ 293688 w 338138"/>
                    <a:gd name="connsiteY171" fmla="*/ 115887 h 336550"/>
                    <a:gd name="connsiteX172" fmla="*/ 295276 w 338138"/>
                    <a:gd name="connsiteY172" fmla="*/ 117475 h 336550"/>
                    <a:gd name="connsiteX173" fmla="*/ 295276 w 338138"/>
                    <a:gd name="connsiteY173" fmla="*/ 119062 h 336550"/>
                    <a:gd name="connsiteX174" fmla="*/ 295276 w 338138"/>
                    <a:gd name="connsiteY174" fmla="*/ 120650 h 336550"/>
                    <a:gd name="connsiteX175" fmla="*/ 295276 w 338138"/>
                    <a:gd name="connsiteY175" fmla="*/ 122237 h 336550"/>
                    <a:gd name="connsiteX176" fmla="*/ 293688 w 338138"/>
                    <a:gd name="connsiteY176" fmla="*/ 117475 h 336550"/>
                    <a:gd name="connsiteX177" fmla="*/ 293688 w 338138"/>
                    <a:gd name="connsiteY177" fmla="*/ 115888 h 336550"/>
                    <a:gd name="connsiteX178" fmla="*/ 292101 w 338138"/>
                    <a:gd name="connsiteY178" fmla="*/ 114300 h 336550"/>
                    <a:gd name="connsiteX179" fmla="*/ 290513 w 338138"/>
                    <a:gd name="connsiteY179" fmla="*/ 114300 h 336550"/>
                    <a:gd name="connsiteX180" fmla="*/ 290513 w 338138"/>
                    <a:gd name="connsiteY180" fmla="*/ 115888 h 336550"/>
                    <a:gd name="connsiteX181" fmla="*/ 290513 w 338138"/>
                    <a:gd name="connsiteY181" fmla="*/ 117475 h 336550"/>
                    <a:gd name="connsiteX182" fmla="*/ 288925 w 338138"/>
                    <a:gd name="connsiteY182" fmla="*/ 117475 h 336550"/>
                    <a:gd name="connsiteX183" fmla="*/ 288925 w 338138"/>
                    <a:gd name="connsiteY183" fmla="*/ 115888 h 336550"/>
                    <a:gd name="connsiteX184" fmla="*/ 288925 w 338138"/>
                    <a:gd name="connsiteY184" fmla="*/ 112713 h 336550"/>
                    <a:gd name="connsiteX185" fmla="*/ 287338 w 338138"/>
                    <a:gd name="connsiteY185" fmla="*/ 109538 h 336550"/>
                    <a:gd name="connsiteX186" fmla="*/ 285750 w 338138"/>
                    <a:gd name="connsiteY186" fmla="*/ 107950 h 336550"/>
                    <a:gd name="connsiteX187" fmla="*/ 285750 w 338138"/>
                    <a:gd name="connsiteY187" fmla="*/ 106363 h 336550"/>
                    <a:gd name="connsiteX188" fmla="*/ 285750 w 338138"/>
                    <a:gd name="connsiteY188" fmla="*/ 103188 h 336550"/>
                    <a:gd name="connsiteX189" fmla="*/ 203200 w 338138"/>
                    <a:gd name="connsiteY189" fmla="*/ 85725 h 336550"/>
                    <a:gd name="connsiteX190" fmla="*/ 207963 w 338138"/>
                    <a:gd name="connsiteY190" fmla="*/ 85725 h 336550"/>
                    <a:gd name="connsiteX191" fmla="*/ 204391 w 338138"/>
                    <a:gd name="connsiteY191" fmla="*/ 87842 h 336550"/>
                    <a:gd name="connsiteX192" fmla="*/ 203200 w 338138"/>
                    <a:gd name="connsiteY192" fmla="*/ 87842 h 336550"/>
                    <a:gd name="connsiteX193" fmla="*/ 203200 w 338138"/>
                    <a:gd name="connsiteY193" fmla="*/ 85725 h 336550"/>
                    <a:gd name="connsiteX194" fmla="*/ 188913 w 338138"/>
                    <a:gd name="connsiteY194" fmla="*/ 83476 h 336550"/>
                    <a:gd name="connsiteX195" fmla="*/ 192088 w 338138"/>
                    <a:gd name="connsiteY195" fmla="*/ 84667 h 336550"/>
                    <a:gd name="connsiteX196" fmla="*/ 190501 w 338138"/>
                    <a:gd name="connsiteY196" fmla="*/ 85725 h 336550"/>
                    <a:gd name="connsiteX197" fmla="*/ 185738 w 338138"/>
                    <a:gd name="connsiteY197" fmla="*/ 84667 h 336550"/>
                    <a:gd name="connsiteX198" fmla="*/ 188913 w 338138"/>
                    <a:gd name="connsiteY198" fmla="*/ 83476 h 336550"/>
                    <a:gd name="connsiteX199" fmla="*/ 161925 w 338138"/>
                    <a:gd name="connsiteY199" fmla="*/ 77787 h 336550"/>
                    <a:gd name="connsiteX200" fmla="*/ 163248 w 338138"/>
                    <a:gd name="connsiteY200" fmla="*/ 77787 h 336550"/>
                    <a:gd name="connsiteX201" fmla="*/ 168540 w 338138"/>
                    <a:gd name="connsiteY201" fmla="*/ 82550 h 336550"/>
                    <a:gd name="connsiteX202" fmla="*/ 167217 w 338138"/>
                    <a:gd name="connsiteY202" fmla="*/ 82550 h 336550"/>
                    <a:gd name="connsiteX203" fmla="*/ 167217 w 338138"/>
                    <a:gd name="connsiteY203" fmla="*/ 81359 h 336550"/>
                    <a:gd name="connsiteX204" fmla="*/ 161925 w 338138"/>
                    <a:gd name="connsiteY204" fmla="*/ 78978 h 336550"/>
                    <a:gd name="connsiteX205" fmla="*/ 161925 w 338138"/>
                    <a:gd name="connsiteY205" fmla="*/ 77787 h 336550"/>
                    <a:gd name="connsiteX206" fmla="*/ 158751 w 338138"/>
                    <a:gd name="connsiteY206" fmla="*/ 73554 h 336550"/>
                    <a:gd name="connsiteX207" fmla="*/ 155575 w 338138"/>
                    <a:gd name="connsiteY207" fmla="*/ 77787 h 336550"/>
                    <a:gd name="connsiteX208" fmla="*/ 153988 w 338138"/>
                    <a:gd name="connsiteY208" fmla="*/ 76729 h 336550"/>
                    <a:gd name="connsiteX209" fmla="*/ 158751 w 338138"/>
                    <a:gd name="connsiteY209" fmla="*/ 73554 h 336550"/>
                    <a:gd name="connsiteX210" fmla="*/ 140098 w 338138"/>
                    <a:gd name="connsiteY210" fmla="*/ 48759 h 336550"/>
                    <a:gd name="connsiteX211" fmla="*/ 142876 w 338138"/>
                    <a:gd name="connsiteY211" fmla="*/ 48759 h 336550"/>
                    <a:gd name="connsiteX212" fmla="*/ 131763 w 338138"/>
                    <a:gd name="connsiteY212" fmla="*/ 55563 h 336550"/>
                    <a:gd name="connsiteX213" fmla="*/ 140098 w 338138"/>
                    <a:gd name="connsiteY213" fmla="*/ 48759 h 336550"/>
                    <a:gd name="connsiteX214" fmla="*/ 148273 w 338138"/>
                    <a:gd name="connsiteY214" fmla="*/ 42598 h 336550"/>
                    <a:gd name="connsiteX215" fmla="*/ 150813 w 338138"/>
                    <a:gd name="connsiteY215" fmla="*/ 42598 h 336550"/>
                    <a:gd name="connsiteX216" fmla="*/ 149543 w 338138"/>
                    <a:gd name="connsiteY216" fmla="*/ 43921 h 336550"/>
                    <a:gd name="connsiteX217" fmla="*/ 148273 w 338138"/>
                    <a:gd name="connsiteY217" fmla="*/ 51859 h 336550"/>
                    <a:gd name="connsiteX218" fmla="*/ 150813 w 338138"/>
                    <a:gd name="connsiteY218" fmla="*/ 50536 h 336550"/>
                    <a:gd name="connsiteX219" fmla="*/ 148273 w 338138"/>
                    <a:gd name="connsiteY219" fmla="*/ 53181 h 336550"/>
                    <a:gd name="connsiteX220" fmla="*/ 149543 w 338138"/>
                    <a:gd name="connsiteY220" fmla="*/ 54504 h 336550"/>
                    <a:gd name="connsiteX221" fmla="*/ 141923 w 338138"/>
                    <a:gd name="connsiteY221" fmla="*/ 55827 h 336550"/>
                    <a:gd name="connsiteX222" fmla="*/ 138113 w 338138"/>
                    <a:gd name="connsiteY222" fmla="*/ 57150 h 336550"/>
                    <a:gd name="connsiteX223" fmla="*/ 140653 w 338138"/>
                    <a:gd name="connsiteY223" fmla="*/ 55827 h 336550"/>
                    <a:gd name="connsiteX224" fmla="*/ 141923 w 338138"/>
                    <a:gd name="connsiteY224" fmla="*/ 53181 h 336550"/>
                    <a:gd name="connsiteX225" fmla="*/ 139383 w 338138"/>
                    <a:gd name="connsiteY225" fmla="*/ 53181 h 336550"/>
                    <a:gd name="connsiteX226" fmla="*/ 141923 w 338138"/>
                    <a:gd name="connsiteY226" fmla="*/ 51859 h 336550"/>
                    <a:gd name="connsiteX227" fmla="*/ 145733 w 338138"/>
                    <a:gd name="connsiteY227" fmla="*/ 49213 h 336550"/>
                    <a:gd name="connsiteX228" fmla="*/ 144463 w 338138"/>
                    <a:gd name="connsiteY228" fmla="*/ 47890 h 336550"/>
                    <a:gd name="connsiteX229" fmla="*/ 144463 w 338138"/>
                    <a:gd name="connsiteY229" fmla="*/ 45244 h 336550"/>
                    <a:gd name="connsiteX230" fmla="*/ 143193 w 338138"/>
                    <a:gd name="connsiteY230" fmla="*/ 45244 h 336550"/>
                    <a:gd name="connsiteX231" fmla="*/ 169336 w 338138"/>
                    <a:gd name="connsiteY231" fmla="*/ 30162 h 336550"/>
                    <a:gd name="connsiteX232" fmla="*/ 33338 w 338138"/>
                    <a:gd name="connsiteY232" fmla="*/ 136706 h 336550"/>
                    <a:gd name="connsiteX233" fmla="*/ 33338 w 338138"/>
                    <a:gd name="connsiteY233" fmla="*/ 138022 h 336550"/>
                    <a:gd name="connsiteX234" fmla="*/ 33338 w 338138"/>
                    <a:gd name="connsiteY234" fmla="*/ 139337 h 336550"/>
                    <a:gd name="connsiteX235" fmla="*/ 33338 w 338138"/>
                    <a:gd name="connsiteY235" fmla="*/ 140652 h 336550"/>
                    <a:gd name="connsiteX236" fmla="*/ 34658 w 338138"/>
                    <a:gd name="connsiteY236" fmla="*/ 139337 h 336550"/>
                    <a:gd name="connsiteX237" fmla="*/ 35979 w 338138"/>
                    <a:gd name="connsiteY237" fmla="*/ 139337 h 336550"/>
                    <a:gd name="connsiteX238" fmla="*/ 35979 w 338138"/>
                    <a:gd name="connsiteY238" fmla="*/ 140652 h 336550"/>
                    <a:gd name="connsiteX239" fmla="*/ 43901 w 338138"/>
                    <a:gd name="connsiteY239" fmla="*/ 153806 h 336550"/>
                    <a:gd name="connsiteX240" fmla="*/ 45221 w 338138"/>
                    <a:gd name="connsiteY240" fmla="*/ 169590 h 336550"/>
                    <a:gd name="connsiteX241" fmla="*/ 49182 w 338138"/>
                    <a:gd name="connsiteY241" fmla="*/ 166959 h 336550"/>
                    <a:gd name="connsiteX242" fmla="*/ 50503 w 338138"/>
                    <a:gd name="connsiteY242" fmla="*/ 170905 h 336550"/>
                    <a:gd name="connsiteX243" fmla="*/ 50503 w 338138"/>
                    <a:gd name="connsiteY243" fmla="*/ 168275 h 336550"/>
                    <a:gd name="connsiteX244" fmla="*/ 55784 w 338138"/>
                    <a:gd name="connsiteY244" fmla="*/ 174852 h 336550"/>
                    <a:gd name="connsiteX245" fmla="*/ 57105 w 338138"/>
                    <a:gd name="connsiteY245" fmla="*/ 174852 h 336550"/>
                    <a:gd name="connsiteX246" fmla="*/ 57105 w 338138"/>
                    <a:gd name="connsiteY246" fmla="*/ 173536 h 336550"/>
                    <a:gd name="connsiteX247" fmla="*/ 59745 w 338138"/>
                    <a:gd name="connsiteY247" fmla="*/ 173536 h 336550"/>
                    <a:gd name="connsiteX248" fmla="*/ 61066 w 338138"/>
                    <a:gd name="connsiteY248" fmla="*/ 173536 h 336550"/>
                    <a:gd name="connsiteX249" fmla="*/ 62386 w 338138"/>
                    <a:gd name="connsiteY249" fmla="*/ 173536 h 336550"/>
                    <a:gd name="connsiteX250" fmla="*/ 63706 w 338138"/>
                    <a:gd name="connsiteY250" fmla="*/ 173536 h 336550"/>
                    <a:gd name="connsiteX251" fmla="*/ 65027 w 338138"/>
                    <a:gd name="connsiteY251" fmla="*/ 173536 h 336550"/>
                    <a:gd name="connsiteX252" fmla="*/ 65027 w 338138"/>
                    <a:gd name="connsiteY252" fmla="*/ 174852 h 336550"/>
                    <a:gd name="connsiteX253" fmla="*/ 68988 w 338138"/>
                    <a:gd name="connsiteY253" fmla="*/ 177482 h 336550"/>
                    <a:gd name="connsiteX254" fmla="*/ 72949 w 338138"/>
                    <a:gd name="connsiteY254" fmla="*/ 180113 h 336550"/>
                    <a:gd name="connsiteX255" fmla="*/ 74269 w 338138"/>
                    <a:gd name="connsiteY255" fmla="*/ 182744 h 336550"/>
                    <a:gd name="connsiteX256" fmla="*/ 74269 w 338138"/>
                    <a:gd name="connsiteY256" fmla="*/ 185374 h 336550"/>
                    <a:gd name="connsiteX257" fmla="*/ 74269 w 338138"/>
                    <a:gd name="connsiteY257" fmla="*/ 189320 h 336550"/>
                    <a:gd name="connsiteX258" fmla="*/ 71629 w 338138"/>
                    <a:gd name="connsiteY258" fmla="*/ 194582 h 336550"/>
                    <a:gd name="connsiteX259" fmla="*/ 71629 w 338138"/>
                    <a:gd name="connsiteY259" fmla="*/ 195897 h 336550"/>
                    <a:gd name="connsiteX260" fmla="*/ 63706 w 338138"/>
                    <a:gd name="connsiteY260" fmla="*/ 219574 h 336550"/>
                    <a:gd name="connsiteX261" fmla="*/ 66347 w 338138"/>
                    <a:gd name="connsiteY261" fmla="*/ 236673 h 336550"/>
                    <a:gd name="connsiteX262" fmla="*/ 66347 w 338138"/>
                    <a:gd name="connsiteY262" fmla="*/ 239304 h 336550"/>
                    <a:gd name="connsiteX263" fmla="*/ 65027 w 338138"/>
                    <a:gd name="connsiteY263" fmla="*/ 245881 h 336550"/>
                    <a:gd name="connsiteX264" fmla="*/ 62386 w 338138"/>
                    <a:gd name="connsiteY264" fmla="*/ 244565 h 336550"/>
                    <a:gd name="connsiteX265" fmla="*/ 65027 w 338138"/>
                    <a:gd name="connsiteY265" fmla="*/ 253773 h 336550"/>
                    <a:gd name="connsiteX266" fmla="*/ 62386 w 338138"/>
                    <a:gd name="connsiteY266" fmla="*/ 255088 h 336550"/>
                    <a:gd name="connsiteX267" fmla="*/ 63706 w 338138"/>
                    <a:gd name="connsiteY267" fmla="*/ 257719 h 336550"/>
                    <a:gd name="connsiteX268" fmla="*/ 66347 w 338138"/>
                    <a:gd name="connsiteY268" fmla="*/ 260350 h 336550"/>
                    <a:gd name="connsiteX269" fmla="*/ 66347 w 338138"/>
                    <a:gd name="connsiteY269" fmla="*/ 261665 h 336550"/>
                    <a:gd name="connsiteX270" fmla="*/ 67668 w 338138"/>
                    <a:gd name="connsiteY270" fmla="*/ 261665 h 336550"/>
                    <a:gd name="connsiteX271" fmla="*/ 87473 w 338138"/>
                    <a:gd name="connsiteY271" fmla="*/ 280080 h 336550"/>
                    <a:gd name="connsiteX272" fmla="*/ 88794 w 338138"/>
                    <a:gd name="connsiteY272" fmla="*/ 280080 h 336550"/>
                    <a:gd name="connsiteX273" fmla="*/ 88794 w 338138"/>
                    <a:gd name="connsiteY273" fmla="*/ 281395 h 336550"/>
                    <a:gd name="connsiteX274" fmla="*/ 90114 w 338138"/>
                    <a:gd name="connsiteY274" fmla="*/ 281395 h 336550"/>
                    <a:gd name="connsiteX275" fmla="*/ 169336 w 338138"/>
                    <a:gd name="connsiteY275" fmla="*/ 306387 h 336550"/>
                    <a:gd name="connsiteX276" fmla="*/ 307976 w 338138"/>
                    <a:gd name="connsiteY276" fmla="*/ 168275 h 336550"/>
                    <a:gd name="connsiteX277" fmla="*/ 306128 w 338138"/>
                    <a:gd name="connsiteY277" fmla="*/ 156215 h 336550"/>
                    <a:gd name="connsiteX278" fmla="*/ 306388 w 338138"/>
                    <a:gd name="connsiteY278" fmla="*/ 154573 h 336550"/>
                    <a:gd name="connsiteX279" fmla="*/ 306388 w 338138"/>
                    <a:gd name="connsiteY279" fmla="*/ 151899 h 336550"/>
                    <a:gd name="connsiteX280" fmla="*/ 305656 w 338138"/>
                    <a:gd name="connsiteY280" fmla="*/ 153133 h 336550"/>
                    <a:gd name="connsiteX281" fmla="*/ 301374 w 338138"/>
                    <a:gd name="connsiteY281" fmla="*/ 125197 h 336550"/>
                    <a:gd name="connsiteX282" fmla="*/ 282889 w 338138"/>
                    <a:gd name="connsiteY282" fmla="*/ 88038 h 336550"/>
                    <a:gd name="connsiteX283" fmla="*/ 282889 w 338138"/>
                    <a:gd name="connsiteY283" fmla="*/ 109084 h 336550"/>
                    <a:gd name="connsiteX284" fmla="*/ 281569 w 338138"/>
                    <a:gd name="connsiteY284" fmla="*/ 113030 h 336550"/>
                    <a:gd name="connsiteX285" fmla="*/ 278928 w 338138"/>
                    <a:gd name="connsiteY285" fmla="*/ 115660 h 336550"/>
                    <a:gd name="connsiteX286" fmla="*/ 278928 w 338138"/>
                    <a:gd name="connsiteY286" fmla="*/ 113030 h 336550"/>
                    <a:gd name="connsiteX287" fmla="*/ 277608 w 338138"/>
                    <a:gd name="connsiteY287" fmla="*/ 109084 h 336550"/>
                    <a:gd name="connsiteX288" fmla="*/ 274967 w 338138"/>
                    <a:gd name="connsiteY288" fmla="*/ 106453 h 336550"/>
                    <a:gd name="connsiteX289" fmla="*/ 253841 w 338138"/>
                    <a:gd name="connsiteY289" fmla="*/ 101192 h 336550"/>
                    <a:gd name="connsiteX290" fmla="*/ 249880 w 338138"/>
                    <a:gd name="connsiteY290" fmla="*/ 99876 h 336550"/>
                    <a:gd name="connsiteX291" fmla="*/ 240637 w 338138"/>
                    <a:gd name="connsiteY291" fmla="*/ 97245 h 336550"/>
                    <a:gd name="connsiteX292" fmla="*/ 245919 w 338138"/>
                    <a:gd name="connsiteY292" fmla="*/ 106453 h 336550"/>
                    <a:gd name="connsiteX293" fmla="*/ 247239 w 338138"/>
                    <a:gd name="connsiteY293" fmla="*/ 103822 h 336550"/>
                    <a:gd name="connsiteX294" fmla="*/ 248559 w 338138"/>
                    <a:gd name="connsiteY294" fmla="*/ 106453 h 336550"/>
                    <a:gd name="connsiteX295" fmla="*/ 256482 w 338138"/>
                    <a:gd name="connsiteY295" fmla="*/ 105138 h 336550"/>
                    <a:gd name="connsiteX296" fmla="*/ 268365 w 338138"/>
                    <a:gd name="connsiteY296" fmla="*/ 124868 h 336550"/>
                    <a:gd name="connsiteX297" fmla="*/ 259122 w 338138"/>
                    <a:gd name="connsiteY297" fmla="*/ 132760 h 336550"/>
                    <a:gd name="connsiteX298" fmla="*/ 236676 w 338138"/>
                    <a:gd name="connsiteY298" fmla="*/ 128814 h 336550"/>
                    <a:gd name="connsiteX299" fmla="*/ 235356 w 338138"/>
                    <a:gd name="connsiteY299" fmla="*/ 126183 h 336550"/>
                    <a:gd name="connsiteX300" fmla="*/ 234035 w 338138"/>
                    <a:gd name="connsiteY300" fmla="*/ 123553 h 336550"/>
                    <a:gd name="connsiteX301" fmla="*/ 223472 w 338138"/>
                    <a:gd name="connsiteY301" fmla="*/ 110399 h 336550"/>
                    <a:gd name="connsiteX302" fmla="*/ 220831 w 338138"/>
                    <a:gd name="connsiteY302" fmla="*/ 107768 h 336550"/>
                    <a:gd name="connsiteX303" fmla="*/ 218191 w 338138"/>
                    <a:gd name="connsiteY303" fmla="*/ 105138 h 336550"/>
                    <a:gd name="connsiteX304" fmla="*/ 215550 w 338138"/>
                    <a:gd name="connsiteY304" fmla="*/ 102507 h 336550"/>
                    <a:gd name="connsiteX305" fmla="*/ 210268 w 338138"/>
                    <a:gd name="connsiteY305" fmla="*/ 98561 h 336550"/>
                    <a:gd name="connsiteX306" fmla="*/ 210268 w 338138"/>
                    <a:gd name="connsiteY306" fmla="*/ 99876 h 336550"/>
                    <a:gd name="connsiteX307" fmla="*/ 212909 w 338138"/>
                    <a:gd name="connsiteY307" fmla="*/ 103822 h 336550"/>
                    <a:gd name="connsiteX308" fmla="*/ 215550 w 338138"/>
                    <a:gd name="connsiteY308" fmla="*/ 106453 h 336550"/>
                    <a:gd name="connsiteX309" fmla="*/ 216870 w 338138"/>
                    <a:gd name="connsiteY309" fmla="*/ 109084 h 336550"/>
                    <a:gd name="connsiteX310" fmla="*/ 224793 w 338138"/>
                    <a:gd name="connsiteY310" fmla="*/ 122237 h 336550"/>
                    <a:gd name="connsiteX311" fmla="*/ 231394 w 338138"/>
                    <a:gd name="connsiteY311" fmla="*/ 131445 h 336550"/>
                    <a:gd name="connsiteX312" fmla="*/ 234035 w 338138"/>
                    <a:gd name="connsiteY312" fmla="*/ 134075 h 336550"/>
                    <a:gd name="connsiteX313" fmla="*/ 236676 w 338138"/>
                    <a:gd name="connsiteY313" fmla="*/ 138022 h 336550"/>
                    <a:gd name="connsiteX314" fmla="*/ 240637 w 338138"/>
                    <a:gd name="connsiteY314" fmla="*/ 140652 h 336550"/>
                    <a:gd name="connsiteX315" fmla="*/ 244598 w 338138"/>
                    <a:gd name="connsiteY315" fmla="*/ 143283 h 336550"/>
                    <a:gd name="connsiteX316" fmla="*/ 245919 w 338138"/>
                    <a:gd name="connsiteY316" fmla="*/ 143283 h 336550"/>
                    <a:gd name="connsiteX317" fmla="*/ 248559 w 338138"/>
                    <a:gd name="connsiteY317" fmla="*/ 143283 h 336550"/>
                    <a:gd name="connsiteX318" fmla="*/ 260443 w 338138"/>
                    <a:gd name="connsiteY318" fmla="*/ 140652 h 336550"/>
                    <a:gd name="connsiteX319" fmla="*/ 259122 w 338138"/>
                    <a:gd name="connsiteY319" fmla="*/ 147229 h 336550"/>
                    <a:gd name="connsiteX320" fmla="*/ 257802 w 338138"/>
                    <a:gd name="connsiteY320" fmla="*/ 151175 h 336550"/>
                    <a:gd name="connsiteX321" fmla="*/ 255161 w 338138"/>
                    <a:gd name="connsiteY321" fmla="*/ 159067 h 336550"/>
                    <a:gd name="connsiteX322" fmla="*/ 253841 w 338138"/>
                    <a:gd name="connsiteY322" fmla="*/ 161698 h 336550"/>
                    <a:gd name="connsiteX323" fmla="*/ 232715 w 338138"/>
                    <a:gd name="connsiteY323" fmla="*/ 190636 h 336550"/>
                    <a:gd name="connsiteX324" fmla="*/ 234035 w 338138"/>
                    <a:gd name="connsiteY324" fmla="*/ 191951 h 336550"/>
                    <a:gd name="connsiteX325" fmla="*/ 228754 w 338138"/>
                    <a:gd name="connsiteY325" fmla="*/ 212997 h 336550"/>
                    <a:gd name="connsiteX326" fmla="*/ 227433 w 338138"/>
                    <a:gd name="connsiteY326" fmla="*/ 215628 h 336550"/>
                    <a:gd name="connsiteX327" fmla="*/ 218191 w 338138"/>
                    <a:gd name="connsiteY327" fmla="*/ 235358 h 336550"/>
                    <a:gd name="connsiteX328" fmla="*/ 212909 w 338138"/>
                    <a:gd name="connsiteY328" fmla="*/ 239304 h 336550"/>
                    <a:gd name="connsiteX329" fmla="*/ 211589 w 338138"/>
                    <a:gd name="connsiteY329" fmla="*/ 241935 h 336550"/>
                    <a:gd name="connsiteX330" fmla="*/ 210268 w 338138"/>
                    <a:gd name="connsiteY330" fmla="*/ 245881 h 336550"/>
                    <a:gd name="connsiteX331" fmla="*/ 207628 w 338138"/>
                    <a:gd name="connsiteY331" fmla="*/ 248512 h 336550"/>
                    <a:gd name="connsiteX332" fmla="*/ 203667 w 338138"/>
                    <a:gd name="connsiteY332" fmla="*/ 253773 h 336550"/>
                    <a:gd name="connsiteX333" fmla="*/ 191783 w 338138"/>
                    <a:gd name="connsiteY333" fmla="*/ 259034 h 336550"/>
                    <a:gd name="connsiteX334" fmla="*/ 185181 w 338138"/>
                    <a:gd name="connsiteY334" fmla="*/ 259034 h 336550"/>
                    <a:gd name="connsiteX335" fmla="*/ 183861 w 338138"/>
                    <a:gd name="connsiteY335" fmla="*/ 260350 h 336550"/>
                    <a:gd name="connsiteX336" fmla="*/ 183861 w 338138"/>
                    <a:gd name="connsiteY336" fmla="*/ 261665 h 336550"/>
                    <a:gd name="connsiteX337" fmla="*/ 181220 w 338138"/>
                    <a:gd name="connsiteY337" fmla="*/ 261665 h 336550"/>
                    <a:gd name="connsiteX338" fmla="*/ 178579 w 338138"/>
                    <a:gd name="connsiteY338" fmla="*/ 260350 h 336550"/>
                    <a:gd name="connsiteX339" fmla="*/ 177259 w 338138"/>
                    <a:gd name="connsiteY339" fmla="*/ 259034 h 336550"/>
                    <a:gd name="connsiteX340" fmla="*/ 175938 w 338138"/>
                    <a:gd name="connsiteY340" fmla="*/ 257719 h 336550"/>
                    <a:gd name="connsiteX341" fmla="*/ 175938 w 338138"/>
                    <a:gd name="connsiteY341" fmla="*/ 256404 h 336550"/>
                    <a:gd name="connsiteX342" fmla="*/ 175938 w 338138"/>
                    <a:gd name="connsiteY342" fmla="*/ 255088 h 336550"/>
                    <a:gd name="connsiteX343" fmla="*/ 175938 w 338138"/>
                    <a:gd name="connsiteY343" fmla="*/ 253773 h 336550"/>
                    <a:gd name="connsiteX344" fmla="*/ 174618 w 338138"/>
                    <a:gd name="connsiteY344" fmla="*/ 251142 h 336550"/>
                    <a:gd name="connsiteX345" fmla="*/ 173298 w 338138"/>
                    <a:gd name="connsiteY345" fmla="*/ 248512 h 336550"/>
                    <a:gd name="connsiteX346" fmla="*/ 171977 w 338138"/>
                    <a:gd name="connsiteY346" fmla="*/ 245881 h 336550"/>
                    <a:gd name="connsiteX347" fmla="*/ 170657 w 338138"/>
                    <a:gd name="connsiteY347" fmla="*/ 245881 h 336550"/>
                    <a:gd name="connsiteX348" fmla="*/ 170657 w 338138"/>
                    <a:gd name="connsiteY348" fmla="*/ 244565 h 336550"/>
                    <a:gd name="connsiteX349" fmla="*/ 169336 w 338138"/>
                    <a:gd name="connsiteY349" fmla="*/ 243250 h 336550"/>
                    <a:gd name="connsiteX350" fmla="*/ 169336 w 338138"/>
                    <a:gd name="connsiteY350" fmla="*/ 241935 h 336550"/>
                    <a:gd name="connsiteX351" fmla="*/ 160094 w 338138"/>
                    <a:gd name="connsiteY351" fmla="*/ 219574 h 336550"/>
                    <a:gd name="connsiteX352" fmla="*/ 164055 w 338138"/>
                    <a:gd name="connsiteY352" fmla="*/ 205105 h 336550"/>
                    <a:gd name="connsiteX353" fmla="*/ 165375 w 338138"/>
                    <a:gd name="connsiteY353" fmla="*/ 202474 h 336550"/>
                    <a:gd name="connsiteX354" fmla="*/ 165375 w 338138"/>
                    <a:gd name="connsiteY354" fmla="*/ 198528 h 336550"/>
                    <a:gd name="connsiteX355" fmla="*/ 164055 w 338138"/>
                    <a:gd name="connsiteY355" fmla="*/ 194582 h 336550"/>
                    <a:gd name="connsiteX356" fmla="*/ 160094 w 338138"/>
                    <a:gd name="connsiteY356" fmla="*/ 185374 h 336550"/>
                    <a:gd name="connsiteX357" fmla="*/ 157453 w 338138"/>
                    <a:gd name="connsiteY357" fmla="*/ 182744 h 336550"/>
                    <a:gd name="connsiteX358" fmla="*/ 156133 w 338138"/>
                    <a:gd name="connsiteY358" fmla="*/ 180113 h 336550"/>
                    <a:gd name="connsiteX359" fmla="*/ 152172 w 338138"/>
                    <a:gd name="connsiteY359" fmla="*/ 164329 h 336550"/>
                    <a:gd name="connsiteX360" fmla="*/ 148210 w 338138"/>
                    <a:gd name="connsiteY360" fmla="*/ 160383 h 336550"/>
                    <a:gd name="connsiteX361" fmla="*/ 144249 w 338138"/>
                    <a:gd name="connsiteY361" fmla="*/ 160383 h 336550"/>
                    <a:gd name="connsiteX362" fmla="*/ 142929 w 338138"/>
                    <a:gd name="connsiteY362" fmla="*/ 159067 h 336550"/>
                    <a:gd name="connsiteX363" fmla="*/ 141609 w 338138"/>
                    <a:gd name="connsiteY363" fmla="*/ 157752 h 336550"/>
                    <a:gd name="connsiteX364" fmla="*/ 141609 w 338138"/>
                    <a:gd name="connsiteY364" fmla="*/ 156437 h 336550"/>
                    <a:gd name="connsiteX365" fmla="*/ 136327 w 338138"/>
                    <a:gd name="connsiteY365" fmla="*/ 155121 h 336550"/>
                    <a:gd name="connsiteX366" fmla="*/ 133686 w 338138"/>
                    <a:gd name="connsiteY366" fmla="*/ 156437 h 336550"/>
                    <a:gd name="connsiteX367" fmla="*/ 131046 w 338138"/>
                    <a:gd name="connsiteY367" fmla="*/ 156437 h 336550"/>
                    <a:gd name="connsiteX368" fmla="*/ 92755 w 338138"/>
                    <a:gd name="connsiteY368" fmla="*/ 145914 h 336550"/>
                    <a:gd name="connsiteX369" fmla="*/ 91434 w 338138"/>
                    <a:gd name="connsiteY369" fmla="*/ 143283 h 336550"/>
                    <a:gd name="connsiteX370" fmla="*/ 88794 w 338138"/>
                    <a:gd name="connsiteY370" fmla="*/ 140652 h 336550"/>
                    <a:gd name="connsiteX371" fmla="*/ 88794 w 338138"/>
                    <a:gd name="connsiteY371" fmla="*/ 139337 h 336550"/>
                    <a:gd name="connsiteX372" fmla="*/ 87473 w 338138"/>
                    <a:gd name="connsiteY372" fmla="*/ 139337 h 336550"/>
                    <a:gd name="connsiteX373" fmla="*/ 88794 w 338138"/>
                    <a:gd name="connsiteY373" fmla="*/ 136706 h 336550"/>
                    <a:gd name="connsiteX374" fmla="*/ 88794 w 338138"/>
                    <a:gd name="connsiteY374" fmla="*/ 134075 h 336550"/>
                    <a:gd name="connsiteX375" fmla="*/ 88794 w 338138"/>
                    <a:gd name="connsiteY375" fmla="*/ 132760 h 336550"/>
                    <a:gd name="connsiteX376" fmla="*/ 88794 w 338138"/>
                    <a:gd name="connsiteY376" fmla="*/ 131445 h 336550"/>
                    <a:gd name="connsiteX377" fmla="*/ 101997 w 338138"/>
                    <a:gd name="connsiteY377" fmla="*/ 103822 h 336550"/>
                    <a:gd name="connsiteX378" fmla="*/ 105958 w 338138"/>
                    <a:gd name="connsiteY378" fmla="*/ 101192 h 336550"/>
                    <a:gd name="connsiteX379" fmla="*/ 113881 w 338138"/>
                    <a:gd name="connsiteY379" fmla="*/ 95930 h 336550"/>
                    <a:gd name="connsiteX380" fmla="*/ 115201 w 338138"/>
                    <a:gd name="connsiteY380" fmla="*/ 93299 h 336550"/>
                    <a:gd name="connsiteX381" fmla="*/ 125764 w 338138"/>
                    <a:gd name="connsiteY381" fmla="*/ 84092 h 336550"/>
                    <a:gd name="connsiteX382" fmla="*/ 144249 w 338138"/>
                    <a:gd name="connsiteY382" fmla="*/ 81461 h 336550"/>
                    <a:gd name="connsiteX383" fmla="*/ 148210 w 338138"/>
                    <a:gd name="connsiteY383" fmla="*/ 81461 h 336550"/>
                    <a:gd name="connsiteX384" fmla="*/ 161414 w 338138"/>
                    <a:gd name="connsiteY384" fmla="*/ 82777 h 336550"/>
                    <a:gd name="connsiteX385" fmla="*/ 168016 w 338138"/>
                    <a:gd name="connsiteY385" fmla="*/ 91984 h 336550"/>
                    <a:gd name="connsiteX386" fmla="*/ 170657 w 338138"/>
                    <a:gd name="connsiteY386" fmla="*/ 91984 h 336550"/>
                    <a:gd name="connsiteX387" fmla="*/ 174618 w 338138"/>
                    <a:gd name="connsiteY387" fmla="*/ 93299 h 336550"/>
                    <a:gd name="connsiteX388" fmla="*/ 175938 w 338138"/>
                    <a:gd name="connsiteY388" fmla="*/ 94615 h 336550"/>
                    <a:gd name="connsiteX389" fmla="*/ 179899 w 338138"/>
                    <a:gd name="connsiteY389" fmla="*/ 95930 h 336550"/>
                    <a:gd name="connsiteX390" fmla="*/ 179899 w 338138"/>
                    <a:gd name="connsiteY390" fmla="*/ 94615 h 336550"/>
                    <a:gd name="connsiteX391" fmla="*/ 179899 w 338138"/>
                    <a:gd name="connsiteY391" fmla="*/ 91984 h 336550"/>
                    <a:gd name="connsiteX392" fmla="*/ 181220 w 338138"/>
                    <a:gd name="connsiteY392" fmla="*/ 90669 h 336550"/>
                    <a:gd name="connsiteX393" fmla="*/ 183861 w 338138"/>
                    <a:gd name="connsiteY393" fmla="*/ 90669 h 336550"/>
                    <a:gd name="connsiteX394" fmla="*/ 186501 w 338138"/>
                    <a:gd name="connsiteY394" fmla="*/ 90669 h 336550"/>
                    <a:gd name="connsiteX395" fmla="*/ 198385 w 338138"/>
                    <a:gd name="connsiteY395" fmla="*/ 94615 h 336550"/>
                    <a:gd name="connsiteX396" fmla="*/ 211589 w 338138"/>
                    <a:gd name="connsiteY396" fmla="*/ 84092 h 336550"/>
                    <a:gd name="connsiteX397" fmla="*/ 189142 w 338138"/>
                    <a:gd name="connsiteY397" fmla="*/ 74884 h 336550"/>
                    <a:gd name="connsiteX398" fmla="*/ 187822 w 338138"/>
                    <a:gd name="connsiteY398" fmla="*/ 76200 h 336550"/>
                    <a:gd name="connsiteX399" fmla="*/ 187822 w 338138"/>
                    <a:gd name="connsiteY399" fmla="*/ 78830 h 336550"/>
                    <a:gd name="connsiteX400" fmla="*/ 186501 w 338138"/>
                    <a:gd name="connsiteY400" fmla="*/ 82777 h 336550"/>
                    <a:gd name="connsiteX401" fmla="*/ 183861 w 338138"/>
                    <a:gd name="connsiteY401" fmla="*/ 81461 h 336550"/>
                    <a:gd name="connsiteX402" fmla="*/ 165375 w 338138"/>
                    <a:gd name="connsiteY402" fmla="*/ 65677 h 336550"/>
                    <a:gd name="connsiteX403" fmla="*/ 178579 w 338138"/>
                    <a:gd name="connsiteY403" fmla="*/ 81461 h 336550"/>
                    <a:gd name="connsiteX404" fmla="*/ 173298 w 338138"/>
                    <a:gd name="connsiteY404" fmla="*/ 82777 h 336550"/>
                    <a:gd name="connsiteX405" fmla="*/ 158773 w 338138"/>
                    <a:gd name="connsiteY405" fmla="*/ 68308 h 336550"/>
                    <a:gd name="connsiteX406" fmla="*/ 156133 w 338138"/>
                    <a:gd name="connsiteY406" fmla="*/ 68308 h 336550"/>
                    <a:gd name="connsiteX407" fmla="*/ 152172 w 338138"/>
                    <a:gd name="connsiteY407" fmla="*/ 69623 h 336550"/>
                    <a:gd name="connsiteX408" fmla="*/ 148210 w 338138"/>
                    <a:gd name="connsiteY408" fmla="*/ 70938 h 336550"/>
                    <a:gd name="connsiteX409" fmla="*/ 145570 w 338138"/>
                    <a:gd name="connsiteY409" fmla="*/ 73569 h 336550"/>
                    <a:gd name="connsiteX410" fmla="*/ 142929 w 338138"/>
                    <a:gd name="connsiteY410" fmla="*/ 74884 h 336550"/>
                    <a:gd name="connsiteX411" fmla="*/ 137647 w 338138"/>
                    <a:gd name="connsiteY411" fmla="*/ 78830 h 336550"/>
                    <a:gd name="connsiteX412" fmla="*/ 119162 w 338138"/>
                    <a:gd name="connsiteY412" fmla="*/ 78830 h 336550"/>
                    <a:gd name="connsiteX413" fmla="*/ 119162 w 338138"/>
                    <a:gd name="connsiteY413" fmla="*/ 73569 h 336550"/>
                    <a:gd name="connsiteX414" fmla="*/ 138968 w 338138"/>
                    <a:gd name="connsiteY414" fmla="*/ 66992 h 336550"/>
                    <a:gd name="connsiteX415" fmla="*/ 138968 w 338138"/>
                    <a:gd name="connsiteY415" fmla="*/ 60415 h 336550"/>
                    <a:gd name="connsiteX416" fmla="*/ 142929 w 338138"/>
                    <a:gd name="connsiteY416" fmla="*/ 60415 h 336550"/>
                    <a:gd name="connsiteX417" fmla="*/ 158773 w 338138"/>
                    <a:gd name="connsiteY417" fmla="*/ 52523 h 336550"/>
                    <a:gd name="connsiteX418" fmla="*/ 161414 w 338138"/>
                    <a:gd name="connsiteY418" fmla="*/ 52523 h 336550"/>
                    <a:gd name="connsiteX419" fmla="*/ 164055 w 338138"/>
                    <a:gd name="connsiteY419" fmla="*/ 47262 h 336550"/>
                    <a:gd name="connsiteX420" fmla="*/ 164055 w 338138"/>
                    <a:gd name="connsiteY420" fmla="*/ 49893 h 336550"/>
                    <a:gd name="connsiteX421" fmla="*/ 165375 w 338138"/>
                    <a:gd name="connsiteY421" fmla="*/ 51208 h 336550"/>
                    <a:gd name="connsiteX422" fmla="*/ 164055 w 338138"/>
                    <a:gd name="connsiteY422" fmla="*/ 51208 h 336550"/>
                    <a:gd name="connsiteX423" fmla="*/ 177259 w 338138"/>
                    <a:gd name="connsiteY423" fmla="*/ 45947 h 336550"/>
                    <a:gd name="connsiteX424" fmla="*/ 178579 w 338138"/>
                    <a:gd name="connsiteY424" fmla="*/ 47262 h 336550"/>
                    <a:gd name="connsiteX425" fmla="*/ 179899 w 338138"/>
                    <a:gd name="connsiteY425" fmla="*/ 43316 h 336550"/>
                    <a:gd name="connsiteX426" fmla="*/ 183861 w 338138"/>
                    <a:gd name="connsiteY426" fmla="*/ 42000 h 336550"/>
                    <a:gd name="connsiteX427" fmla="*/ 185181 w 338138"/>
                    <a:gd name="connsiteY427" fmla="*/ 40685 h 336550"/>
                    <a:gd name="connsiteX428" fmla="*/ 181220 w 338138"/>
                    <a:gd name="connsiteY428" fmla="*/ 42000 h 336550"/>
                    <a:gd name="connsiteX429" fmla="*/ 177259 w 338138"/>
                    <a:gd name="connsiteY429" fmla="*/ 43316 h 336550"/>
                    <a:gd name="connsiteX430" fmla="*/ 178579 w 338138"/>
                    <a:gd name="connsiteY430" fmla="*/ 39370 h 336550"/>
                    <a:gd name="connsiteX431" fmla="*/ 174618 w 338138"/>
                    <a:gd name="connsiteY431" fmla="*/ 40685 h 336550"/>
                    <a:gd name="connsiteX432" fmla="*/ 171977 w 338138"/>
                    <a:gd name="connsiteY432" fmla="*/ 43316 h 336550"/>
                    <a:gd name="connsiteX433" fmla="*/ 168016 w 338138"/>
                    <a:gd name="connsiteY433" fmla="*/ 51208 h 336550"/>
                    <a:gd name="connsiteX434" fmla="*/ 165375 w 338138"/>
                    <a:gd name="connsiteY434" fmla="*/ 48577 h 336550"/>
                    <a:gd name="connsiteX435" fmla="*/ 164055 w 338138"/>
                    <a:gd name="connsiteY435" fmla="*/ 47262 h 336550"/>
                    <a:gd name="connsiteX436" fmla="*/ 160094 w 338138"/>
                    <a:gd name="connsiteY436" fmla="*/ 45947 h 336550"/>
                    <a:gd name="connsiteX437" fmla="*/ 165375 w 338138"/>
                    <a:gd name="connsiteY437" fmla="*/ 40685 h 336550"/>
                    <a:gd name="connsiteX438" fmla="*/ 168016 w 338138"/>
                    <a:gd name="connsiteY438" fmla="*/ 39370 h 336550"/>
                    <a:gd name="connsiteX439" fmla="*/ 170657 w 338138"/>
                    <a:gd name="connsiteY439" fmla="*/ 38054 h 336550"/>
                    <a:gd name="connsiteX440" fmla="*/ 187822 w 338138"/>
                    <a:gd name="connsiteY440" fmla="*/ 35424 h 336550"/>
                    <a:gd name="connsiteX441" fmla="*/ 183861 w 338138"/>
                    <a:gd name="connsiteY441" fmla="*/ 36739 h 336550"/>
                    <a:gd name="connsiteX442" fmla="*/ 187822 w 338138"/>
                    <a:gd name="connsiteY442" fmla="*/ 36739 h 336550"/>
                    <a:gd name="connsiteX443" fmla="*/ 190463 w 338138"/>
                    <a:gd name="connsiteY443" fmla="*/ 34108 h 336550"/>
                    <a:gd name="connsiteX444" fmla="*/ 187822 w 338138"/>
                    <a:gd name="connsiteY444" fmla="*/ 34108 h 336550"/>
                    <a:gd name="connsiteX445" fmla="*/ 190463 w 338138"/>
                    <a:gd name="connsiteY445" fmla="*/ 32793 h 336550"/>
                    <a:gd name="connsiteX446" fmla="*/ 187822 w 338138"/>
                    <a:gd name="connsiteY446" fmla="*/ 32793 h 336550"/>
                    <a:gd name="connsiteX447" fmla="*/ 189915 w 338138"/>
                    <a:gd name="connsiteY447" fmla="*/ 31750 h 336550"/>
                    <a:gd name="connsiteX448" fmla="*/ 190463 w 338138"/>
                    <a:gd name="connsiteY448" fmla="*/ 31477 h 336550"/>
                    <a:gd name="connsiteX449" fmla="*/ 169336 w 338138"/>
                    <a:gd name="connsiteY449" fmla="*/ 30162 h 336550"/>
                    <a:gd name="connsiteX450" fmla="*/ 169069 w 338138"/>
                    <a:gd name="connsiteY450" fmla="*/ 0 h 336550"/>
                    <a:gd name="connsiteX451" fmla="*/ 338138 w 338138"/>
                    <a:gd name="connsiteY451" fmla="*/ 168275 h 336550"/>
                    <a:gd name="connsiteX452" fmla="*/ 169069 w 338138"/>
                    <a:gd name="connsiteY452" fmla="*/ 336550 h 336550"/>
                    <a:gd name="connsiteX453" fmla="*/ 0 w 338138"/>
                    <a:gd name="connsiteY453" fmla="*/ 168275 h 336550"/>
                    <a:gd name="connsiteX454" fmla="*/ 169069 w 338138"/>
                    <a:gd name="connsiteY454" fmla="*/ 0 h 336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</a:cxnLst>
                  <a:rect l="l" t="t" r="r" b="b"/>
                  <a:pathLst>
                    <a:path w="338138" h="336550">
                      <a:moveTo>
                        <a:pt x="256117" y="200025"/>
                      </a:moveTo>
                      <a:cubicBezTo>
                        <a:pt x="256117" y="200025"/>
                        <a:pt x="256117" y="200025"/>
                        <a:pt x="257440" y="201324"/>
                      </a:cubicBezTo>
                      <a:cubicBezTo>
                        <a:pt x="257440" y="201324"/>
                        <a:pt x="257440" y="201324"/>
                        <a:pt x="258763" y="202623"/>
                      </a:cubicBezTo>
                      <a:cubicBezTo>
                        <a:pt x="258763" y="203922"/>
                        <a:pt x="258763" y="203922"/>
                        <a:pt x="258763" y="203922"/>
                      </a:cubicBezTo>
                      <a:lnTo>
                        <a:pt x="258763" y="205221"/>
                      </a:lnTo>
                      <a:cubicBezTo>
                        <a:pt x="258763" y="205221"/>
                        <a:pt x="258763" y="205221"/>
                        <a:pt x="258763" y="206520"/>
                      </a:cubicBezTo>
                      <a:cubicBezTo>
                        <a:pt x="258763" y="206520"/>
                        <a:pt x="258763" y="206520"/>
                        <a:pt x="257440" y="207819"/>
                      </a:cubicBezTo>
                      <a:cubicBezTo>
                        <a:pt x="257440" y="207819"/>
                        <a:pt x="257440" y="207819"/>
                        <a:pt x="254794" y="216911"/>
                      </a:cubicBezTo>
                      <a:cubicBezTo>
                        <a:pt x="254794" y="216911"/>
                        <a:pt x="254794" y="216911"/>
                        <a:pt x="246857" y="233796"/>
                      </a:cubicBezTo>
                      <a:cubicBezTo>
                        <a:pt x="246857" y="233796"/>
                        <a:pt x="246857" y="233796"/>
                        <a:pt x="245534" y="240290"/>
                      </a:cubicBezTo>
                      <a:cubicBezTo>
                        <a:pt x="245534" y="240290"/>
                        <a:pt x="245534" y="240290"/>
                        <a:pt x="241565" y="242888"/>
                      </a:cubicBezTo>
                      <a:cubicBezTo>
                        <a:pt x="241565" y="242888"/>
                        <a:pt x="241565" y="242888"/>
                        <a:pt x="237596" y="241589"/>
                      </a:cubicBezTo>
                      <a:cubicBezTo>
                        <a:pt x="237596" y="241589"/>
                        <a:pt x="237596" y="241589"/>
                        <a:pt x="236273" y="238992"/>
                      </a:cubicBezTo>
                      <a:cubicBezTo>
                        <a:pt x="236273" y="238992"/>
                        <a:pt x="236273" y="238992"/>
                        <a:pt x="234950" y="237693"/>
                      </a:cubicBezTo>
                      <a:cubicBezTo>
                        <a:pt x="234950" y="237693"/>
                        <a:pt x="234950" y="237693"/>
                        <a:pt x="236273" y="235095"/>
                      </a:cubicBezTo>
                      <a:cubicBezTo>
                        <a:pt x="236273" y="235095"/>
                        <a:pt x="236273" y="235095"/>
                        <a:pt x="236273" y="233796"/>
                      </a:cubicBezTo>
                      <a:cubicBezTo>
                        <a:pt x="236273" y="233796"/>
                        <a:pt x="236273" y="233796"/>
                        <a:pt x="238919" y="226003"/>
                      </a:cubicBezTo>
                      <a:cubicBezTo>
                        <a:pt x="238919" y="226003"/>
                        <a:pt x="238919" y="226003"/>
                        <a:pt x="238919" y="218210"/>
                      </a:cubicBezTo>
                      <a:cubicBezTo>
                        <a:pt x="238919" y="218210"/>
                        <a:pt x="238919" y="218210"/>
                        <a:pt x="238919" y="216911"/>
                      </a:cubicBezTo>
                      <a:cubicBezTo>
                        <a:pt x="238919" y="216911"/>
                        <a:pt x="238919" y="216911"/>
                        <a:pt x="240242" y="215612"/>
                      </a:cubicBezTo>
                      <a:cubicBezTo>
                        <a:pt x="240242" y="215612"/>
                        <a:pt x="240242" y="215612"/>
                        <a:pt x="240242" y="214313"/>
                      </a:cubicBezTo>
                      <a:cubicBezTo>
                        <a:pt x="240242" y="214313"/>
                        <a:pt x="240242" y="214313"/>
                        <a:pt x="246857" y="210416"/>
                      </a:cubicBezTo>
                      <a:cubicBezTo>
                        <a:pt x="246857" y="210416"/>
                        <a:pt x="246857" y="210416"/>
                        <a:pt x="253471" y="202623"/>
                      </a:cubicBezTo>
                      <a:cubicBezTo>
                        <a:pt x="253471" y="202623"/>
                        <a:pt x="253471" y="202623"/>
                        <a:pt x="253471" y="201324"/>
                      </a:cubicBezTo>
                      <a:cubicBezTo>
                        <a:pt x="253471" y="201324"/>
                        <a:pt x="253471" y="201324"/>
                        <a:pt x="256117" y="200025"/>
                      </a:cubicBezTo>
                      <a:close/>
                      <a:moveTo>
                        <a:pt x="300038" y="171450"/>
                      </a:moveTo>
                      <a:lnTo>
                        <a:pt x="301625" y="171450"/>
                      </a:lnTo>
                      <a:lnTo>
                        <a:pt x="298450" y="176213"/>
                      </a:lnTo>
                      <a:lnTo>
                        <a:pt x="296863" y="177800"/>
                      </a:lnTo>
                      <a:lnTo>
                        <a:pt x="295275" y="177800"/>
                      </a:lnTo>
                      <a:lnTo>
                        <a:pt x="295275" y="176213"/>
                      </a:lnTo>
                      <a:lnTo>
                        <a:pt x="296863" y="174625"/>
                      </a:lnTo>
                      <a:lnTo>
                        <a:pt x="298450" y="173038"/>
                      </a:lnTo>
                      <a:close/>
                      <a:moveTo>
                        <a:pt x="293688" y="171450"/>
                      </a:moveTo>
                      <a:lnTo>
                        <a:pt x="296863" y="171450"/>
                      </a:lnTo>
                      <a:lnTo>
                        <a:pt x="293688" y="174625"/>
                      </a:lnTo>
                      <a:lnTo>
                        <a:pt x="292100" y="174625"/>
                      </a:lnTo>
                      <a:lnTo>
                        <a:pt x="292100" y="173038"/>
                      </a:lnTo>
                      <a:close/>
                      <a:moveTo>
                        <a:pt x="303946" y="169998"/>
                      </a:moveTo>
                      <a:lnTo>
                        <a:pt x="303457" y="173083"/>
                      </a:lnTo>
                      <a:lnTo>
                        <a:pt x="303213" y="174625"/>
                      </a:lnTo>
                      <a:cubicBezTo>
                        <a:pt x="303213" y="174625"/>
                        <a:pt x="303213" y="174625"/>
                        <a:pt x="303213" y="173288"/>
                      </a:cubicBezTo>
                      <a:cubicBezTo>
                        <a:pt x="303213" y="173288"/>
                        <a:pt x="303213" y="173288"/>
                        <a:pt x="303213" y="171952"/>
                      </a:cubicBezTo>
                      <a:cubicBezTo>
                        <a:pt x="303213" y="171952"/>
                        <a:pt x="303213" y="171952"/>
                        <a:pt x="303213" y="170615"/>
                      </a:cubicBezTo>
                      <a:close/>
                      <a:moveTo>
                        <a:pt x="288926" y="169862"/>
                      </a:moveTo>
                      <a:cubicBezTo>
                        <a:pt x="288926" y="169862"/>
                        <a:pt x="288926" y="169862"/>
                        <a:pt x="290513" y="169862"/>
                      </a:cubicBezTo>
                      <a:cubicBezTo>
                        <a:pt x="290513" y="169862"/>
                        <a:pt x="290513" y="169862"/>
                        <a:pt x="293688" y="169862"/>
                      </a:cubicBezTo>
                      <a:cubicBezTo>
                        <a:pt x="293688" y="169862"/>
                        <a:pt x="293688" y="169862"/>
                        <a:pt x="293688" y="170656"/>
                      </a:cubicBezTo>
                      <a:cubicBezTo>
                        <a:pt x="293688" y="170656"/>
                        <a:pt x="293688" y="170656"/>
                        <a:pt x="292101" y="171450"/>
                      </a:cubicBezTo>
                      <a:cubicBezTo>
                        <a:pt x="292101" y="171450"/>
                        <a:pt x="292101" y="171450"/>
                        <a:pt x="290513" y="171450"/>
                      </a:cubicBezTo>
                      <a:cubicBezTo>
                        <a:pt x="290513" y="171450"/>
                        <a:pt x="290513" y="171450"/>
                        <a:pt x="288926" y="171450"/>
                      </a:cubicBezTo>
                      <a:cubicBezTo>
                        <a:pt x="288926" y="171450"/>
                        <a:pt x="288926" y="171450"/>
                        <a:pt x="287338" y="170656"/>
                      </a:cubicBezTo>
                      <a:cubicBezTo>
                        <a:pt x="287338" y="170656"/>
                        <a:pt x="287338" y="170656"/>
                        <a:pt x="288926" y="169862"/>
                      </a:cubicBezTo>
                      <a:close/>
                      <a:moveTo>
                        <a:pt x="304800" y="164600"/>
                      </a:moveTo>
                      <a:lnTo>
                        <a:pt x="304800" y="165267"/>
                      </a:lnTo>
                      <a:cubicBezTo>
                        <a:pt x="304800" y="166604"/>
                        <a:pt x="304800" y="166604"/>
                        <a:pt x="304800" y="166604"/>
                      </a:cubicBezTo>
                      <a:cubicBezTo>
                        <a:pt x="304800" y="167941"/>
                        <a:pt x="304800" y="167941"/>
                        <a:pt x="304800" y="167941"/>
                      </a:cubicBezTo>
                      <a:cubicBezTo>
                        <a:pt x="304800" y="169278"/>
                        <a:pt x="304800" y="169278"/>
                        <a:pt x="304800" y="169278"/>
                      </a:cubicBezTo>
                      <a:lnTo>
                        <a:pt x="303946" y="169998"/>
                      </a:lnTo>
                      <a:close/>
                      <a:moveTo>
                        <a:pt x="301626" y="149225"/>
                      </a:moveTo>
                      <a:lnTo>
                        <a:pt x="303213" y="149225"/>
                      </a:lnTo>
                      <a:cubicBezTo>
                        <a:pt x="303213" y="149225"/>
                        <a:pt x="303213" y="149225"/>
                        <a:pt x="304800" y="150562"/>
                      </a:cubicBezTo>
                      <a:cubicBezTo>
                        <a:pt x="304800" y="150562"/>
                        <a:pt x="304800" y="150562"/>
                        <a:pt x="304800" y="151899"/>
                      </a:cubicBezTo>
                      <a:cubicBezTo>
                        <a:pt x="304800" y="151899"/>
                        <a:pt x="304800" y="151899"/>
                        <a:pt x="304800" y="154573"/>
                      </a:cubicBezTo>
                      <a:lnTo>
                        <a:pt x="305656" y="153133"/>
                      </a:lnTo>
                      <a:lnTo>
                        <a:pt x="306128" y="156215"/>
                      </a:lnTo>
                      <a:lnTo>
                        <a:pt x="304800" y="164600"/>
                      </a:lnTo>
                      <a:lnTo>
                        <a:pt x="304800" y="162594"/>
                      </a:lnTo>
                      <a:cubicBezTo>
                        <a:pt x="304800" y="162594"/>
                        <a:pt x="304800" y="162594"/>
                        <a:pt x="304800" y="161257"/>
                      </a:cubicBezTo>
                      <a:cubicBezTo>
                        <a:pt x="304800" y="161257"/>
                        <a:pt x="304800" y="161257"/>
                        <a:pt x="304800" y="159920"/>
                      </a:cubicBezTo>
                      <a:cubicBezTo>
                        <a:pt x="304800" y="159920"/>
                        <a:pt x="304800" y="159920"/>
                        <a:pt x="304800" y="158583"/>
                      </a:cubicBezTo>
                      <a:cubicBezTo>
                        <a:pt x="304800" y="158583"/>
                        <a:pt x="304800" y="158583"/>
                        <a:pt x="303213" y="158583"/>
                      </a:cubicBezTo>
                      <a:cubicBezTo>
                        <a:pt x="303213" y="158583"/>
                        <a:pt x="303213" y="158583"/>
                        <a:pt x="303213" y="157246"/>
                      </a:cubicBezTo>
                      <a:cubicBezTo>
                        <a:pt x="303213" y="157246"/>
                        <a:pt x="303213" y="157246"/>
                        <a:pt x="303213" y="155909"/>
                      </a:cubicBezTo>
                      <a:cubicBezTo>
                        <a:pt x="303213" y="155909"/>
                        <a:pt x="303213" y="155909"/>
                        <a:pt x="303213" y="154573"/>
                      </a:cubicBezTo>
                      <a:cubicBezTo>
                        <a:pt x="303213" y="154573"/>
                        <a:pt x="303213" y="154573"/>
                        <a:pt x="301625" y="154573"/>
                      </a:cubicBezTo>
                      <a:cubicBezTo>
                        <a:pt x="301625" y="154573"/>
                        <a:pt x="301625" y="154573"/>
                        <a:pt x="301625" y="153236"/>
                      </a:cubicBezTo>
                      <a:cubicBezTo>
                        <a:pt x="301625" y="153236"/>
                        <a:pt x="301625" y="153236"/>
                        <a:pt x="301625" y="151899"/>
                      </a:cubicBezTo>
                      <a:lnTo>
                        <a:pt x="301625" y="150812"/>
                      </a:lnTo>
                      <a:lnTo>
                        <a:pt x="301626" y="150813"/>
                      </a:lnTo>
                      <a:lnTo>
                        <a:pt x="301626" y="149226"/>
                      </a:lnTo>
                      <a:close/>
                      <a:moveTo>
                        <a:pt x="298450" y="147637"/>
                      </a:moveTo>
                      <a:cubicBezTo>
                        <a:pt x="298450" y="147637"/>
                        <a:pt x="298450" y="147637"/>
                        <a:pt x="298450" y="148907"/>
                      </a:cubicBezTo>
                      <a:cubicBezTo>
                        <a:pt x="298450" y="148907"/>
                        <a:pt x="298450" y="148907"/>
                        <a:pt x="298450" y="150177"/>
                      </a:cubicBezTo>
                      <a:cubicBezTo>
                        <a:pt x="298450" y="150177"/>
                        <a:pt x="298450" y="150177"/>
                        <a:pt x="297180" y="150177"/>
                      </a:cubicBezTo>
                      <a:cubicBezTo>
                        <a:pt x="297180" y="150177"/>
                        <a:pt x="297180" y="150177"/>
                        <a:pt x="295910" y="150177"/>
                      </a:cubicBezTo>
                      <a:lnTo>
                        <a:pt x="294640" y="150177"/>
                      </a:lnTo>
                      <a:cubicBezTo>
                        <a:pt x="294640" y="150177"/>
                        <a:pt x="294640" y="150177"/>
                        <a:pt x="294640" y="152717"/>
                      </a:cubicBezTo>
                      <a:cubicBezTo>
                        <a:pt x="294640" y="152717"/>
                        <a:pt x="294640" y="152717"/>
                        <a:pt x="294640" y="153987"/>
                      </a:cubicBezTo>
                      <a:cubicBezTo>
                        <a:pt x="294640" y="153987"/>
                        <a:pt x="294640" y="153987"/>
                        <a:pt x="295910" y="155257"/>
                      </a:cubicBezTo>
                      <a:cubicBezTo>
                        <a:pt x="295910" y="155257"/>
                        <a:pt x="295910" y="155257"/>
                        <a:pt x="295910" y="153987"/>
                      </a:cubicBezTo>
                      <a:cubicBezTo>
                        <a:pt x="295910" y="153987"/>
                        <a:pt x="295910" y="153987"/>
                        <a:pt x="297180" y="152717"/>
                      </a:cubicBezTo>
                      <a:cubicBezTo>
                        <a:pt x="297180" y="152717"/>
                        <a:pt x="297180" y="152717"/>
                        <a:pt x="297180" y="153987"/>
                      </a:cubicBezTo>
                      <a:cubicBezTo>
                        <a:pt x="297180" y="153987"/>
                        <a:pt x="297180" y="153987"/>
                        <a:pt x="295910" y="156527"/>
                      </a:cubicBezTo>
                      <a:cubicBezTo>
                        <a:pt x="295910" y="156527"/>
                        <a:pt x="295910" y="156527"/>
                        <a:pt x="295910" y="157797"/>
                      </a:cubicBezTo>
                      <a:cubicBezTo>
                        <a:pt x="295910" y="157797"/>
                        <a:pt x="295910" y="157797"/>
                        <a:pt x="297180" y="160337"/>
                      </a:cubicBezTo>
                      <a:cubicBezTo>
                        <a:pt x="297180" y="160337"/>
                        <a:pt x="297180" y="160337"/>
                        <a:pt x="297180" y="162877"/>
                      </a:cubicBezTo>
                      <a:cubicBezTo>
                        <a:pt x="297180" y="162877"/>
                        <a:pt x="297180" y="162877"/>
                        <a:pt x="295910" y="164147"/>
                      </a:cubicBezTo>
                      <a:cubicBezTo>
                        <a:pt x="295910" y="164147"/>
                        <a:pt x="295910" y="164147"/>
                        <a:pt x="294640" y="162877"/>
                      </a:cubicBezTo>
                      <a:lnTo>
                        <a:pt x="294640" y="165417"/>
                      </a:lnTo>
                      <a:cubicBezTo>
                        <a:pt x="294640" y="165417"/>
                        <a:pt x="294640" y="165417"/>
                        <a:pt x="293370" y="166687"/>
                      </a:cubicBezTo>
                      <a:cubicBezTo>
                        <a:pt x="293370" y="166687"/>
                        <a:pt x="293370" y="166687"/>
                        <a:pt x="293370" y="165417"/>
                      </a:cubicBezTo>
                      <a:cubicBezTo>
                        <a:pt x="293370" y="165417"/>
                        <a:pt x="293370" y="165417"/>
                        <a:pt x="293370" y="162877"/>
                      </a:cubicBezTo>
                      <a:cubicBezTo>
                        <a:pt x="293370" y="162877"/>
                        <a:pt x="293370" y="162877"/>
                        <a:pt x="293370" y="161607"/>
                      </a:cubicBezTo>
                      <a:cubicBezTo>
                        <a:pt x="293370" y="161607"/>
                        <a:pt x="293370" y="161607"/>
                        <a:pt x="292100" y="159067"/>
                      </a:cubicBezTo>
                      <a:cubicBezTo>
                        <a:pt x="292100" y="159067"/>
                        <a:pt x="292100" y="159067"/>
                        <a:pt x="293370" y="157797"/>
                      </a:cubicBezTo>
                      <a:cubicBezTo>
                        <a:pt x="293370" y="157797"/>
                        <a:pt x="293370" y="157797"/>
                        <a:pt x="293370" y="155257"/>
                      </a:cubicBezTo>
                      <a:cubicBezTo>
                        <a:pt x="293370" y="155257"/>
                        <a:pt x="293370" y="155257"/>
                        <a:pt x="293370" y="153987"/>
                      </a:cubicBezTo>
                      <a:cubicBezTo>
                        <a:pt x="293370" y="153987"/>
                        <a:pt x="293370" y="153987"/>
                        <a:pt x="293370" y="151447"/>
                      </a:cubicBezTo>
                      <a:cubicBezTo>
                        <a:pt x="293370" y="151447"/>
                        <a:pt x="293370" y="151447"/>
                        <a:pt x="293370" y="148907"/>
                      </a:cubicBezTo>
                      <a:cubicBezTo>
                        <a:pt x="293370" y="148907"/>
                        <a:pt x="293370" y="148907"/>
                        <a:pt x="294640" y="148907"/>
                      </a:cubicBezTo>
                      <a:cubicBezTo>
                        <a:pt x="295910" y="147637"/>
                        <a:pt x="297180" y="147637"/>
                        <a:pt x="298450" y="147637"/>
                      </a:cubicBezTo>
                      <a:close/>
                      <a:moveTo>
                        <a:pt x="300038" y="139700"/>
                      </a:moveTo>
                      <a:lnTo>
                        <a:pt x="301626" y="139700"/>
                      </a:lnTo>
                      <a:lnTo>
                        <a:pt x="301626" y="141288"/>
                      </a:lnTo>
                      <a:lnTo>
                        <a:pt x="301626" y="142875"/>
                      </a:lnTo>
                      <a:lnTo>
                        <a:pt x="301626" y="146051"/>
                      </a:lnTo>
                      <a:lnTo>
                        <a:pt x="301626" y="147638"/>
                      </a:lnTo>
                      <a:lnTo>
                        <a:pt x="301626" y="149225"/>
                      </a:lnTo>
                      <a:lnTo>
                        <a:pt x="301625" y="149225"/>
                      </a:lnTo>
                      <a:cubicBezTo>
                        <a:pt x="301625" y="150562"/>
                        <a:pt x="301625" y="150562"/>
                        <a:pt x="301625" y="150562"/>
                      </a:cubicBezTo>
                      <a:lnTo>
                        <a:pt x="301625" y="150812"/>
                      </a:lnTo>
                      <a:lnTo>
                        <a:pt x="300038" y="149226"/>
                      </a:lnTo>
                      <a:lnTo>
                        <a:pt x="300038" y="147638"/>
                      </a:lnTo>
                      <a:lnTo>
                        <a:pt x="300038" y="144463"/>
                      </a:lnTo>
                      <a:lnTo>
                        <a:pt x="300038" y="141288"/>
                      </a:lnTo>
                      <a:close/>
                      <a:moveTo>
                        <a:pt x="287338" y="131762"/>
                      </a:moveTo>
                      <a:cubicBezTo>
                        <a:pt x="287338" y="131762"/>
                        <a:pt x="287338" y="131762"/>
                        <a:pt x="292101" y="134484"/>
                      </a:cubicBezTo>
                      <a:cubicBezTo>
                        <a:pt x="292101" y="134484"/>
                        <a:pt x="292101" y="134484"/>
                        <a:pt x="292101" y="135844"/>
                      </a:cubicBezTo>
                      <a:cubicBezTo>
                        <a:pt x="292101" y="135844"/>
                        <a:pt x="292101" y="135844"/>
                        <a:pt x="290513" y="138566"/>
                      </a:cubicBezTo>
                      <a:cubicBezTo>
                        <a:pt x="290513" y="138566"/>
                        <a:pt x="290513" y="138566"/>
                        <a:pt x="290513" y="139927"/>
                      </a:cubicBezTo>
                      <a:cubicBezTo>
                        <a:pt x="290513" y="139927"/>
                        <a:pt x="290513" y="139927"/>
                        <a:pt x="290513" y="142648"/>
                      </a:cubicBezTo>
                      <a:cubicBezTo>
                        <a:pt x="290513" y="142648"/>
                        <a:pt x="290513" y="142648"/>
                        <a:pt x="292101" y="144009"/>
                      </a:cubicBezTo>
                      <a:cubicBezTo>
                        <a:pt x="292101" y="144009"/>
                        <a:pt x="292101" y="144009"/>
                        <a:pt x="293688" y="145369"/>
                      </a:cubicBezTo>
                      <a:cubicBezTo>
                        <a:pt x="293688" y="145369"/>
                        <a:pt x="293688" y="145369"/>
                        <a:pt x="292101" y="146730"/>
                      </a:cubicBezTo>
                      <a:cubicBezTo>
                        <a:pt x="292101" y="146730"/>
                        <a:pt x="292101" y="146730"/>
                        <a:pt x="292101" y="148091"/>
                      </a:cubicBezTo>
                      <a:cubicBezTo>
                        <a:pt x="292101" y="148091"/>
                        <a:pt x="292101" y="148091"/>
                        <a:pt x="290513" y="150812"/>
                      </a:cubicBezTo>
                      <a:cubicBezTo>
                        <a:pt x="290513" y="150812"/>
                        <a:pt x="290513" y="150812"/>
                        <a:pt x="290513" y="152173"/>
                      </a:cubicBezTo>
                      <a:cubicBezTo>
                        <a:pt x="290513" y="152173"/>
                        <a:pt x="290513" y="152173"/>
                        <a:pt x="290513" y="153534"/>
                      </a:cubicBezTo>
                      <a:cubicBezTo>
                        <a:pt x="290513" y="153534"/>
                        <a:pt x="290513" y="153534"/>
                        <a:pt x="290513" y="154894"/>
                      </a:cubicBezTo>
                      <a:cubicBezTo>
                        <a:pt x="290513" y="154894"/>
                        <a:pt x="290513" y="156255"/>
                        <a:pt x="290513" y="157616"/>
                      </a:cubicBezTo>
                      <a:cubicBezTo>
                        <a:pt x="290513" y="157616"/>
                        <a:pt x="290513" y="157616"/>
                        <a:pt x="288925" y="160337"/>
                      </a:cubicBezTo>
                      <a:cubicBezTo>
                        <a:pt x="288925" y="160337"/>
                        <a:pt x="288925" y="160337"/>
                        <a:pt x="287338" y="160337"/>
                      </a:cubicBezTo>
                      <a:cubicBezTo>
                        <a:pt x="287338" y="152173"/>
                        <a:pt x="285750" y="144009"/>
                        <a:pt x="285750" y="137205"/>
                      </a:cubicBezTo>
                      <a:cubicBezTo>
                        <a:pt x="285750" y="137205"/>
                        <a:pt x="285750" y="137205"/>
                        <a:pt x="285750" y="135844"/>
                      </a:cubicBezTo>
                      <a:cubicBezTo>
                        <a:pt x="285750" y="135844"/>
                        <a:pt x="285750" y="135844"/>
                        <a:pt x="285750" y="133123"/>
                      </a:cubicBezTo>
                      <a:cubicBezTo>
                        <a:pt x="285750" y="133123"/>
                        <a:pt x="285750" y="133123"/>
                        <a:pt x="287338" y="131762"/>
                      </a:cubicBezTo>
                      <a:close/>
                      <a:moveTo>
                        <a:pt x="296863" y="123825"/>
                      </a:moveTo>
                      <a:lnTo>
                        <a:pt x="298451" y="127000"/>
                      </a:lnTo>
                      <a:lnTo>
                        <a:pt x="300038" y="130175"/>
                      </a:lnTo>
                      <a:lnTo>
                        <a:pt x="298451" y="130175"/>
                      </a:lnTo>
                      <a:lnTo>
                        <a:pt x="298451" y="133350"/>
                      </a:lnTo>
                      <a:lnTo>
                        <a:pt x="296863" y="131763"/>
                      </a:lnTo>
                      <a:lnTo>
                        <a:pt x="296863" y="130175"/>
                      </a:lnTo>
                      <a:lnTo>
                        <a:pt x="295276" y="128588"/>
                      </a:lnTo>
                      <a:lnTo>
                        <a:pt x="293688" y="130175"/>
                      </a:lnTo>
                      <a:lnTo>
                        <a:pt x="293688" y="128588"/>
                      </a:lnTo>
                      <a:lnTo>
                        <a:pt x="293688" y="125413"/>
                      </a:lnTo>
                      <a:lnTo>
                        <a:pt x="296863" y="125413"/>
                      </a:lnTo>
                      <a:close/>
                      <a:moveTo>
                        <a:pt x="292100" y="117475"/>
                      </a:moveTo>
                      <a:lnTo>
                        <a:pt x="293688" y="117475"/>
                      </a:lnTo>
                      <a:lnTo>
                        <a:pt x="293688" y="119063"/>
                      </a:lnTo>
                      <a:lnTo>
                        <a:pt x="293688" y="120650"/>
                      </a:lnTo>
                      <a:close/>
                      <a:moveTo>
                        <a:pt x="285750" y="101600"/>
                      </a:moveTo>
                      <a:lnTo>
                        <a:pt x="287338" y="101600"/>
                      </a:lnTo>
                      <a:lnTo>
                        <a:pt x="287338" y="104775"/>
                      </a:lnTo>
                      <a:lnTo>
                        <a:pt x="288925" y="107950"/>
                      </a:lnTo>
                      <a:lnTo>
                        <a:pt x="290513" y="109538"/>
                      </a:lnTo>
                      <a:lnTo>
                        <a:pt x="292101" y="111125"/>
                      </a:lnTo>
                      <a:lnTo>
                        <a:pt x="293688" y="111125"/>
                      </a:lnTo>
                      <a:lnTo>
                        <a:pt x="293688" y="114300"/>
                      </a:lnTo>
                      <a:lnTo>
                        <a:pt x="293688" y="115887"/>
                      </a:lnTo>
                      <a:lnTo>
                        <a:pt x="295276" y="117475"/>
                      </a:lnTo>
                      <a:lnTo>
                        <a:pt x="295276" y="119062"/>
                      </a:lnTo>
                      <a:lnTo>
                        <a:pt x="295276" y="120650"/>
                      </a:lnTo>
                      <a:lnTo>
                        <a:pt x="295276" y="122237"/>
                      </a:lnTo>
                      <a:lnTo>
                        <a:pt x="293688" y="117475"/>
                      </a:lnTo>
                      <a:lnTo>
                        <a:pt x="293688" y="115888"/>
                      </a:lnTo>
                      <a:lnTo>
                        <a:pt x="292101" y="114300"/>
                      </a:lnTo>
                      <a:lnTo>
                        <a:pt x="290513" y="114300"/>
                      </a:lnTo>
                      <a:lnTo>
                        <a:pt x="290513" y="115888"/>
                      </a:lnTo>
                      <a:lnTo>
                        <a:pt x="290513" y="117475"/>
                      </a:lnTo>
                      <a:lnTo>
                        <a:pt x="288925" y="117475"/>
                      </a:lnTo>
                      <a:lnTo>
                        <a:pt x="288925" y="115888"/>
                      </a:lnTo>
                      <a:lnTo>
                        <a:pt x="288925" y="112713"/>
                      </a:lnTo>
                      <a:lnTo>
                        <a:pt x="287338" y="109538"/>
                      </a:lnTo>
                      <a:lnTo>
                        <a:pt x="285750" y="107950"/>
                      </a:lnTo>
                      <a:lnTo>
                        <a:pt x="285750" y="106363"/>
                      </a:lnTo>
                      <a:lnTo>
                        <a:pt x="285750" y="103188"/>
                      </a:lnTo>
                      <a:close/>
                      <a:moveTo>
                        <a:pt x="203200" y="85725"/>
                      </a:moveTo>
                      <a:cubicBezTo>
                        <a:pt x="204391" y="85725"/>
                        <a:pt x="205582" y="85725"/>
                        <a:pt x="207963" y="85725"/>
                      </a:cubicBezTo>
                      <a:cubicBezTo>
                        <a:pt x="206772" y="88900"/>
                        <a:pt x="205582" y="86784"/>
                        <a:pt x="204391" y="87842"/>
                      </a:cubicBezTo>
                      <a:cubicBezTo>
                        <a:pt x="204391" y="87842"/>
                        <a:pt x="204391" y="87842"/>
                        <a:pt x="203200" y="87842"/>
                      </a:cubicBezTo>
                      <a:cubicBezTo>
                        <a:pt x="203200" y="86784"/>
                        <a:pt x="203200" y="85725"/>
                        <a:pt x="203200" y="85725"/>
                      </a:cubicBezTo>
                      <a:close/>
                      <a:moveTo>
                        <a:pt x="188913" y="83476"/>
                      </a:moveTo>
                      <a:cubicBezTo>
                        <a:pt x="190501" y="83609"/>
                        <a:pt x="192088" y="84138"/>
                        <a:pt x="192088" y="84667"/>
                      </a:cubicBezTo>
                      <a:cubicBezTo>
                        <a:pt x="192088" y="84667"/>
                        <a:pt x="192088" y="84667"/>
                        <a:pt x="190501" y="85725"/>
                      </a:cubicBezTo>
                      <a:cubicBezTo>
                        <a:pt x="187326" y="84667"/>
                        <a:pt x="185738" y="84667"/>
                        <a:pt x="185738" y="84667"/>
                      </a:cubicBezTo>
                      <a:cubicBezTo>
                        <a:pt x="185738" y="83609"/>
                        <a:pt x="187326" y="83344"/>
                        <a:pt x="188913" y="83476"/>
                      </a:cubicBezTo>
                      <a:close/>
                      <a:moveTo>
                        <a:pt x="161925" y="77787"/>
                      </a:moveTo>
                      <a:cubicBezTo>
                        <a:pt x="161925" y="77787"/>
                        <a:pt x="161925" y="77787"/>
                        <a:pt x="163248" y="77787"/>
                      </a:cubicBezTo>
                      <a:cubicBezTo>
                        <a:pt x="165894" y="77787"/>
                        <a:pt x="169863" y="77787"/>
                        <a:pt x="168540" y="82550"/>
                      </a:cubicBezTo>
                      <a:cubicBezTo>
                        <a:pt x="168540" y="82550"/>
                        <a:pt x="168540" y="82550"/>
                        <a:pt x="167217" y="82550"/>
                      </a:cubicBezTo>
                      <a:cubicBezTo>
                        <a:pt x="167217" y="82550"/>
                        <a:pt x="167217" y="82550"/>
                        <a:pt x="167217" y="81359"/>
                      </a:cubicBezTo>
                      <a:lnTo>
                        <a:pt x="161925" y="78978"/>
                      </a:lnTo>
                      <a:cubicBezTo>
                        <a:pt x="161925" y="78978"/>
                        <a:pt x="161925" y="78978"/>
                        <a:pt x="161925" y="77787"/>
                      </a:cubicBezTo>
                      <a:close/>
                      <a:moveTo>
                        <a:pt x="158751" y="73554"/>
                      </a:moveTo>
                      <a:cubicBezTo>
                        <a:pt x="161926" y="74612"/>
                        <a:pt x="158751" y="76729"/>
                        <a:pt x="155575" y="77787"/>
                      </a:cubicBezTo>
                      <a:cubicBezTo>
                        <a:pt x="155575" y="77787"/>
                        <a:pt x="155575" y="77787"/>
                        <a:pt x="153988" y="76729"/>
                      </a:cubicBezTo>
                      <a:cubicBezTo>
                        <a:pt x="155575" y="74612"/>
                        <a:pt x="155575" y="71437"/>
                        <a:pt x="158751" y="73554"/>
                      </a:cubicBezTo>
                      <a:close/>
                      <a:moveTo>
                        <a:pt x="140098" y="48759"/>
                      </a:moveTo>
                      <a:cubicBezTo>
                        <a:pt x="141487" y="47625"/>
                        <a:pt x="141487" y="51027"/>
                        <a:pt x="142876" y="48759"/>
                      </a:cubicBezTo>
                      <a:cubicBezTo>
                        <a:pt x="140098" y="52161"/>
                        <a:pt x="137319" y="55563"/>
                        <a:pt x="131763" y="55563"/>
                      </a:cubicBezTo>
                      <a:cubicBezTo>
                        <a:pt x="131763" y="52161"/>
                        <a:pt x="137319" y="51027"/>
                        <a:pt x="140098" y="48759"/>
                      </a:cubicBezTo>
                      <a:close/>
                      <a:moveTo>
                        <a:pt x="148273" y="42598"/>
                      </a:moveTo>
                      <a:lnTo>
                        <a:pt x="150813" y="42598"/>
                      </a:lnTo>
                      <a:cubicBezTo>
                        <a:pt x="150813" y="42598"/>
                        <a:pt x="150813" y="42598"/>
                        <a:pt x="149543" y="43921"/>
                      </a:cubicBezTo>
                      <a:cubicBezTo>
                        <a:pt x="147003" y="45244"/>
                        <a:pt x="150813" y="49213"/>
                        <a:pt x="148273" y="51859"/>
                      </a:cubicBezTo>
                      <a:cubicBezTo>
                        <a:pt x="149543" y="51859"/>
                        <a:pt x="149543" y="50536"/>
                        <a:pt x="150813" y="50536"/>
                      </a:cubicBezTo>
                      <a:cubicBezTo>
                        <a:pt x="150813" y="51859"/>
                        <a:pt x="149543" y="53181"/>
                        <a:pt x="148273" y="53181"/>
                      </a:cubicBezTo>
                      <a:cubicBezTo>
                        <a:pt x="148273" y="53181"/>
                        <a:pt x="148273" y="54504"/>
                        <a:pt x="149543" y="54504"/>
                      </a:cubicBezTo>
                      <a:cubicBezTo>
                        <a:pt x="147003" y="55827"/>
                        <a:pt x="144463" y="55827"/>
                        <a:pt x="141923" y="55827"/>
                      </a:cubicBezTo>
                      <a:cubicBezTo>
                        <a:pt x="140653" y="57150"/>
                        <a:pt x="139383" y="57150"/>
                        <a:pt x="138113" y="57150"/>
                      </a:cubicBezTo>
                      <a:cubicBezTo>
                        <a:pt x="138113" y="55827"/>
                        <a:pt x="139383" y="55827"/>
                        <a:pt x="140653" y="55827"/>
                      </a:cubicBezTo>
                      <a:cubicBezTo>
                        <a:pt x="140653" y="54504"/>
                        <a:pt x="141923" y="54504"/>
                        <a:pt x="141923" y="53181"/>
                      </a:cubicBezTo>
                      <a:cubicBezTo>
                        <a:pt x="141923" y="53181"/>
                        <a:pt x="141923" y="53181"/>
                        <a:pt x="139383" y="53181"/>
                      </a:cubicBezTo>
                      <a:cubicBezTo>
                        <a:pt x="140653" y="53181"/>
                        <a:pt x="141923" y="53181"/>
                        <a:pt x="141923" y="51859"/>
                      </a:cubicBezTo>
                      <a:cubicBezTo>
                        <a:pt x="141923" y="49213"/>
                        <a:pt x="145733" y="51859"/>
                        <a:pt x="145733" y="49213"/>
                      </a:cubicBezTo>
                      <a:cubicBezTo>
                        <a:pt x="145733" y="47890"/>
                        <a:pt x="144463" y="47890"/>
                        <a:pt x="144463" y="47890"/>
                      </a:cubicBezTo>
                      <a:cubicBezTo>
                        <a:pt x="144463" y="47890"/>
                        <a:pt x="144463" y="46567"/>
                        <a:pt x="144463" y="45244"/>
                      </a:cubicBezTo>
                      <a:cubicBezTo>
                        <a:pt x="144463" y="45244"/>
                        <a:pt x="144463" y="46567"/>
                        <a:pt x="143193" y="45244"/>
                      </a:cubicBezTo>
                      <a:close/>
                      <a:moveTo>
                        <a:pt x="169336" y="30162"/>
                      </a:moveTo>
                      <a:cubicBezTo>
                        <a:pt x="103318" y="30162"/>
                        <a:pt x="47862" y="76200"/>
                        <a:pt x="33338" y="136706"/>
                      </a:cubicBezTo>
                      <a:cubicBezTo>
                        <a:pt x="33338" y="136706"/>
                        <a:pt x="33338" y="138022"/>
                        <a:pt x="33338" y="138022"/>
                      </a:cubicBezTo>
                      <a:cubicBezTo>
                        <a:pt x="33338" y="138022"/>
                        <a:pt x="33338" y="139337"/>
                        <a:pt x="33338" y="139337"/>
                      </a:cubicBezTo>
                      <a:cubicBezTo>
                        <a:pt x="33338" y="139337"/>
                        <a:pt x="33338" y="140652"/>
                        <a:pt x="33338" y="140652"/>
                      </a:cubicBezTo>
                      <a:cubicBezTo>
                        <a:pt x="33338" y="140652"/>
                        <a:pt x="34658" y="139337"/>
                        <a:pt x="34658" y="139337"/>
                      </a:cubicBezTo>
                      <a:cubicBezTo>
                        <a:pt x="34658" y="139337"/>
                        <a:pt x="35979" y="139337"/>
                        <a:pt x="35979" y="139337"/>
                      </a:cubicBezTo>
                      <a:cubicBezTo>
                        <a:pt x="35979" y="139337"/>
                        <a:pt x="35979" y="139337"/>
                        <a:pt x="35979" y="140652"/>
                      </a:cubicBezTo>
                      <a:cubicBezTo>
                        <a:pt x="35979" y="147229"/>
                        <a:pt x="42580" y="148544"/>
                        <a:pt x="43901" y="153806"/>
                      </a:cubicBezTo>
                      <a:cubicBezTo>
                        <a:pt x="47862" y="159067"/>
                        <a:pt x="47862" y="164329"/>
                        <a:pt x="45221" y="169590"/>
                      </a:cubicBezTo>
                      <a:cubicBezTo>
                        <a:pt x="47862" y="169590"/>
                        <a:pt x="46542" y="165644"/>
                        <a:pt x="49182" y="166959"/>
                      </a:cubicBezTo>
                      <a:cubicBezTo>
                        <a:pt x="50503" y="166959"/>
                        <a:pt x="47862" y="169590"/>
                        <a:pt x="50503" y="170905"/>
                      </a:cubicBezTo>
                      <a:cubicBezTo>
                        <a:pt x="50503" y="170905"/>
                        <a:pt x="50503" y="170905"/>
                        <a:pt x="50503" y="168275"/>
                      </a:cubicBezTo>
                      <a:cubicBezTo>
                        <a:pt x="53143" y="166959"/>
                        <a:pt x="55784" y="170905"/>
                        <a:pt x="55784" y="174852"/>
                      </a:cubicBezTo>
                      <a:cubicBezTo>
                        <a:pt x="55784" y="174852"/>
                        <a:pt x="57105" y="174852"/>
                        <a:pt x="57105" y="174852"/>
                      </a:cubicBezTo>
                      <a:cubicBezTo>
                        <a:pt x="57105" y="174852"/>
                        <a:pt x="57105" y="173536"/>
                        <a:pt x="57105" y="173536"/>
                      </a:cubicBezTo>
                      <a:cubicBezTo>
                        <a:pt x="57105" y="173536"/>
                        <a:pt x="58425" y="173536"/>
                        <a:pt x="59745" y="173536"/>
                      </a:cubicBezTo>
                      <a:cubicBezTo>
                        <a:pt x="61066" y="173536"/>
                        <a:pt x="61066" y="173536"/>
                        <a:pt x="61066" y="173536"/>
                      </a:cubicBezTo>
                      <a:cubicBezTo>
                        <a:pt x="61066" y="173536"/>
                        <a:pt x="62386" y="173536"/>
                        <a:pt x="62386" y="173536"/>
                      </a:cubicBezTo>
                      <a:cubicBezTo>
                        <a:pt x="63706" y="173536"/>
                        <a:pt x="63706" y="173536"/>
                        <a:pt x="63706" y="173536"/>
                      </a:cubicBezTo>
                      <a:cubicBezTo>
                        <a:pt x="63706" y="173536"/>
                        <a:pt x="63706" y="173536"/>
                        <a:pt x="65027" y="173536"/>
                      </a:cubicBezTo>
                      <a:cubicBezTo>
                        <a:pt x="65027" y="174852"/>
                        <a:pt x="65027" y="174852"/>
                        <a:pt x="65027" y="174852"/>
                      </a:cubicBezTo>
                      <a:cubicBezTo>
                        <a:pt x="65027" y="174852"/>
                        <a:pt x="66347" y="176167"/>
                        <a:pt x="68988" y="177482"/>
                      </a:cubicBezTo>
                      <a:cubicBezTo>
                        <a:pt x="70308" y="178798"/>
                        <a:pt x="72949" y="180113"/>
                        <a:pt x="72949" y="180113"/>
                      </a:cubicBezTo>
                      <a:cubicBezTo>
                        <a:pt x="72949" y="181428"/>
                        <a:pt x="74269" y="181428"/>
                        <a:pt x="74269" y="182744"/>
                      </a:cubicBezTo>
                      <a:cubicBezTo>
                        <a:pt x="74269" y="182744"/>
                        <a:pt x="74269" y="184059"/>
                        <a:pt x="74269" y="185374"/>
                      </a:cubicBezTo>
                      <a:cubicBezTo>
                        <a:pt x="74269" y="186690"/>
                        <a:pt x="74269" y="188005"/>
                        <a:pt x="74269" y="189320"/>
                      </a:cubicBezTo>
                      <a:cubicBezTo>
                        <a:pt x="74269" y="190636"/>
                        <a:pt x="72949" y="191951"/>
                        <a:pt x="71629" y="194582"/>
                      </a:cubicBezTo>
                      <a:cubicBezTo>
                        <a:pt x="71629" y="194582"/>
                        <a:pt x="71629" y="195897"/>
                        <a:pt x="71629" y="195897"/>
                      </a:cubicBezTo>
                      <a:cubicBezTo>
                        <a:pt x="68988" y="205105"/>
                        <a:pt x="65027" y="211682"/>
                        <a:pt x="63706" y="219574"/>
                      </a:cubicBezTo>
                      <a:cubicBezTo>
                        <a:pt x="62386" y="224835"/>
                        <a:pt x="66347" y="230097"/>
                        <a:pt x="66347" y="236673"/>
                      </a:cubicBezTo>
                      <a:cubicBezTo>
                        <a:pt x="66347" y="236673"/>
                        <a:pt x="66347" y="237989"/>
                        <a:pt x="66347" y="239304"/>
                      </a:cubicBezTo>
                      <a:cubicBezTo>
                        <a:pt x="66347" y="240619"/>
                        <a:pt x="66347" y="243250"/>
                        <a:pt x="65027" y="245881"/>
                      </a:cubicBezTo>
                      <a:cubicBezTo>
                        <a:pt x="63706" y="244565"/>
                        <a:pt x="63706" y="244565"/>
                        <a:pt x="62386" y="244565"/>
                      </a:cubicBezTo>
                      <a:cubicBezTo>
                        <a:pt x="63706" y="247196"/>
                        <a:pt x="66347" y="249827"/>
                        <a:pt x="65027" y="253773"/>
                      </a:cubicBezTo>
                      <a:cubicBezTo>
                        <a:pt x="65027" y="255088"/>
                        <a:pt x="63706" y="255088"/>
                        <a:pt x="62386" y="255088"/>
                      </a:cubicBezTo>
                      <a:cubicBezTo>
                        <a:pt x="63706" y="256404"/>
                        <a:pt x="63706" y="256404"/>
                        <a:pt x="63706" y="257719"/>
                      </a:cubicBezTo>
                      <a:cubicBezTo>
                        <a:pt x="63706" y="259034"/>
                        <a:pt x="65027" y="259034"/>
                        <a:pt x="66347" y="260350"/>
                      </a:cubicBezTo>
                      <a:cubicBezTo>
                        <a:pt x="66347" y="260350"/>
                        <a:pt x="66347" y="261665"/>
                        <a:pt x="66347" y="261665"/>
                      </a:cubicBezTo>
                      <a:cubicBezTo>
                        <a:pt x="66347" y="261665"/>
                        <a:pt x="66347" y="261665"/>
                        <a:pt x="67668" y="261665"/>
                      </a:cubicBezTo>
                      <a:cubicBezTo>
                        <a:pt x="72949" y="268242"/>
                        <a:pt x="79551" y="274819"/>
                        <a:pt x="87473" y="280080"/>
                      </a:cubicBezTo>
                      <a:cubicBezTo>
                        <a:pt x="87473" y="280080"/>
                        <a:pt x="88794" y="280080"/>
                        <a:pt x="88794" y="280080"/>
                      </a:cubicBezTo>
                      <a:cubicBezTo>
                        <a:pt x="88794" y="280080"/>
                        <a:pt x="88794" y="280080"/>
                        <a:pt x="88794" y="281395"/>
                      </a:cubicBezTo>
                      <a:cubicBezTo>
                        <a:pt x="88794" y="281395"/>
                        <a:pt x="90114" y="281395"/>
                        <a:pt x="90114" y="281395"/>
                      </a:cubicBezTo>
                      <a:cubicBezTo>
                        <a:pt x="112560" y="297180"/>
                        <a:pt x="140288" y="306387"/>
                        <a:pt x="169336" y="306387"/>
                      </a:cubicBezTo>
                      <a:cubicBezTo>
                        <a:pt x="245919" y="306387"/>
                        <a:pt x="307976" y="244565"/>
                        <a:pt x="307976" y="168275"/>
                      </a:cubicBezTo>
                      <a:lnTo>
                        <a:pt x="306128" y="156215"/>
                      </a:lnTo>
                      <a:lnTo>
                        <a:pt x="306388" y="154573"/>
                      </a:lnTo>
                      <a:lnTo>
                        <a:pt x="306388" y="151899"/>
                      </a:lnTo>
                      <a:lnTo>
                        <a:pt x="305656" y="153133"/>
                      </a:lnTo>
                      <a:lnTo>
                        <a:pt x="301374" y="125197"/>
                      </a:lnTo>
                      <a:cubicBezTo>
                        <a:pt x="297083" y="111715"/>
                        <a:pt x="290811" y="99219"/>
                        <a:pt x="282889" y="88038"/>
                      </a:cubicBezTo>
                      <a:cubicBezTo>
                        <a:pt x="284209" y="94615"/>
                        <a:pt x="284209" y="102507"/>
                        <a:pt x="282889" y="109084"/>
                      </a:cubicBezTo>
                      <a:cubicBezTo>
                        <a:pt x="281569" y="110399"/>
                        <a:pt x="281569" y="111714"/>
                        <a:pt x="281569" y="113030"/>
                      </a:cubicBezTo>
                      <a:cubicBezTo>
                        <a:pt x="280248" y="113030"/>
                        <a:pt x="280248" y="114345"/>
                        <a:pt x="278928" y="115660"/>
                      </a:cubicBezTo>
                      <a:cubicBezTo>
                        <a:pt x="278928" y="114345"/>
                        <a:pt x="278928" y="113030"/>
                        <a:pt x="278928" y="113030"/>
                      </a:cubicBezTo>
                      <a:cubicBezTo>
                        <a:pt x="278928" y="111714"/>
                        <a:pt x="278928" y="110399"/>
                        <a:pt x="277608" y="109084"/>
                      </a:cubicBezTo>
                      <a:cubicBezTo>
                        <a:pt x="277608" y="107768"/>
                        <a:pt x="276287" y="106453"/>
                        <a:pt x="274967" y="106453"/>
                      </a:cubicBezTo>
                      <a:cubicBezTo>
                        <a:pt x="267045" y="107768"/>
                        <a:pt x="260443" y="105138"/>
                        <a:pt x="253841" y="101192"/>
                      </a:cubicBezTo>
                      <a:cubicBezTo>
                        <a:pt x="252520" y="101192"/>
                        <a:pt x="251200" y="101192"/>
                        <a:pt x="249880" y="99876"/>
                      </a:cubicBezTo>
                      <a:cubicBezTo>
                        <a:pt x="245919" y="98561"/>
                        <a:pt x="243278" y="97245"/>
                        <a:pt x="240637" y="97245"/>
                      </a:cubicBezTo>
                      <a:cubicBezTo>
                        <a:pt x="243278" y="99876"/>
                        <a:pt x="244598" y="102507"/>
                        <a:pt x="245919" y="106453"/>
                      </a:cubicBezTo>
                      <a:cubicBezTo>
                        <a:pt x="245919" y="105138"/>
                        <a:pt x="247239" y="105138"/>
                        <a:pt x="247239" y="103822"/>
                      </a:cubicBezTo>
                      <a:cubicBezTo>
                        <a:pt x="247239" y="105138"/>
                        <a:pt x="248559" y="105138"/>
                        <a:pt x="248559" y="106453"/>
                      </a:cubicBezTo>
                      <a:cubicBezTo>
                        <a:pt x="249880" y="110399"/>
                        <a:pt x="256482" y="110399"/>
                        <a:pt x="256482" y="105138"/>
                      </a:cubicBezTo>
                      <a:cubicBezTo>
                        <a:pt x="263083" y="110399"/>
                        <a:pt x="269685" y="115660"/>
                        <a:pt x="268365" y="124868"/>
                      </a:cubicBezTo>
                      <a:cubicBezTo>
                        <a:pt x="267045" y="128814"/>
                        <a:pt x="263083" y="131445"/>
                        <a:pt x="259122" y="132760"/>
                      </a:cubicBezTo>
                      <a:cubicBezTo>
                        <a:pt x="251200" y="135391"/>
                        <a:pt x="237996" y="140652"/>
                        <a:pt x="236676" y="128814"/>
                      </a:cubicBezTo>
                      <a:cubicBezTo>
                        <a:pt x="236676" y="128814"/>
                        <a:pt x="235356" y="127499"/>
                        <a:pt x="235356" y="126183"/>
                      </a:cubicBezTo>
                      <a:cubicBezTo>
                        <a:pt x="234035" y="124868"/>
                        <a:pt x="234035" y="124868"/>
                        <a:pt x="234035" y="123553"/>
                      </a:cubicBezTo>
                      <a:cubicBezTo>
                        <a:pt x="230074" y="119607"/>
                        <a:pt x="226113" y="115660"/>
                        <a:pt x="223472" y="110399"/>
                      </a:cubicBezTo>
                      <a:cubicBezTo>
                        <a:pt x="222152" y="109084"/>
                        <a:pt x="220831" y="109084"/>
                        <a:pt x="220831" y="107768"/>
                      </a:cubicBezTo>
                      <a:cubicBezTo>
                        <a:pt x="219511" y="106453"/>
                        <a:pt x="219511" y="106453"/>
                        <a:pt x="218191" y="105138"/>
                      </a:cubicBezTo>
                      <a:cubicBezTo>
                        <a:pt x="218191" y="103822"/>
                        <a:pt x="216870" y="103822"/>
                        <a:pt x="215550" y="102507"/>
                      </a:cubicBezTo>
                      <a:cubicBezTo>
                        <a:pt x="212909" y="103822"/>
                        <a:pt x="214230" y="97245"/>
                        <a:pt x="210268" y="98561"/>
                      </a:cubicBezTo>
                      <a:cubicBezTo>
                        <a:pt x="208948" y="99876"/>
                        <a:pt x="208948" y="99876"/>
                        <a:pt x="210268" y="99876"/>
                      </a:cubicBezTo>
                      <a:cubicBezTo>
                        <a:pt x="211589" y="102507"/>
                        <a:pt x="211589" y="102507"/>
                        <a:pt x="212909" y="103822"/>
                      </a:cubicBezTo>
                      <a:cubicBezTo>
                        <a:pt x="214230" y="105138"/>
                        <a:pt x="214230" y="105138"/>
                        <a:pt x="215550" y="106453"/>
                      </a:cubicBezTo>
                      <a:cubicBezTo>
                        <a:pt x="215550" y="107768"/>
                        <a:pt x="216870" y="107768"/>
                        <a:pt x="216870" y="109084"/>
                      </a:cubicBezTo>
                      <a:cubicBezTo>
                        <a:pt x="219511" y="113030"/>
                        <a:pt x="223472" y="116976"/>
                        <a:pt x="224793" y="122237"/>
                      </a:cubicBezTo>
                      <a:cubicBezTo>
                        <a:pt x="227433" y="124868"/>
                        <a:pt x="230074" y="128814"/>
                        <a:pt x="231394" y="131445"/>
                      </a:cubicBezTo>
                      <a:cubicBezTo>
                        <a:pt x="232715" y="132760"/>
                        <a:pt x="234035" y="134075"/>
                        <a:pt x="234035" y="134075"/>
                      </a:cubicBezTo>
                      <a:cubicBezTo>
                        <a:pt x="235356" y="135391"/>
                        <a:pt x="236676" y="138022"/>
                        <a:pt x="236676" y="138022"/>
                      </a:cubicBezTo>
                      <a:cubicBezTo>
                        <a:pt x="237996" y="139337"/>
                        <a:pt x="237996" y="139337"/>
                        <a:pt x="240637" y="140652"/>
                      </a:cubicBezTo>
                      <a:cubicBezTo>
                        <a:pt x="241957" y="141968"/>
                        <a:pt x="244598" y="143283"/>
                        <a:pt x="244598" y="143283"/>
                      </a:cubicBezTo>
                      <a:cubicBezTo>
                        <a:pt x="244598" y="143283"/>
                        <a:pt x="245919" y="143283"/>
                        <a:pt x="245919" y="143283"/>
                      </a:cubicBezTo>
                      <a:cubicBezTo>
                        <a:pt x="247239" y="143283"/>
                        <a:pt x="247239" y="143283"/>
                        <a:pt x="248559" y="143283"/>
                      </a:cubicBezTo>
                      <a:cubicBezTo>
                        <a:pt x="252520" y="143283"/>
                        <a:pt x="256482" y="143283"/>
                        <a:pt x="260443" y="140652"/>
                      </a:cubicBezTo>
                      <a:cubicBezTo>
                        <a:pt x="260443" y="143283"/>
                        <a:pt x="260443" y="145914"/>
                        <a:pt x="259122" y="147229"/>
                      </a:cubicBezTo>
                      <a:cubicBezTo>
                        <a:pt x="259122" y="148544"/>
                        <a:pt x="259122" y="149860"/>
                        <a:pt x="257802" y="151175"/>
                      </a:cubicBezTo>
                      <a:cubicBezTo>
                        <a:pt x="257802" y="153806"/>
                        <a:pt x="256482" y="156437"/>
                        <a:pt x="255161" y="159067"/>
                      </a:cubicBezTo>
                      <a:cubicBezTo>
                        <a:pt x="255161" y="160383"/>
                        <a:pt x="253841" y="160383"/>
                        <a:pt x="253841" y="161698"/>
                      </a:cubicBezTo>
                      <a:cubicBezTo>
                        <a:pt x="240637" y="168275"/>
                        <a:pt x="228754" y="176167"/>
                        <a:pt x="232715" y="190636"/>
                      </a:cubicBezTo>
                      <a:cubicBezTo>
                        <a:pt x="232715" y="190636"/>
                        <a:pt x="234035" y="191951"/>
                        <a:pt x="234035" y="191951"/>
                      </a:cubicBezTo>
                      <a:cubicBezTo>
                        <a:pt x="234035" y="199843"/>
                        <a:pt x="232715" y="206420"/>
                        <a:pt x="228754" y="212997"/>
                      </a:cubicBezTo>
                      <a:cubicBezTo>
                        <a:pt x="228754" y="214312"/>
                        <a:pt x="227433" y="215628"/>
                        <a:pt x="227433" y="215628"/>
                      </a:cubicBezTo>
                      <a:cubicBezTo>
                        <a:pt x="222152" y="222204"/>
                        <a:pt x="219511" y="228781"/>
                        <a:pt x="218191" y="235358"/>
                      </a:cubicBezTo>
                      <a:cubicBezTo>
                        <a:pt x="218191" y="236673"/>
                        <a:pt x="214230" y="236673"/>
                        <a:pt x="212909" y="239304"/>
                      </a:cubicBezTo>
                      <a:cubicBezTo>
                        <a:pt x="212909" y="239304"/>
                        <a:pt x="212909" y="240619"/>
                        <a:pt x="211589" y="241935"/>
                      </a:cubicBezTo>
                      <a:cubicBezTo>
                        <a:pt x="211589" y="243250"/>
                        <a:pt x="210268" y="245881"/>
                        <a:pt x="210268" y="245881"/>
                      </a:cubicBezTo>
                      <a:cubicBezTo>
                        <a:pt x="208948" y="247196"/>
                        <a:pt x="207628" y="248512"/>
                        <a:pt x="207628" y="248512"/>
                      </a:cubicBezTo>
                      <a:cubicBezTo>
                        <a:pt x="206307" y="249827"/>
                        <a:pt x="204987" y="251142"/>
                        <a:pt x="203667" y="253773"/>
                      </a:cubicBezTo>
                      <a:cubicBezTo>
                        <a:pt x="199705" y="255088"/>
                        <a:pt x="195744" y="256404"/>
                        <a:pt x="191783" y="259034"/>
                      </a:cubicBezTo>
                      <a:cubicBezTo>
                        <a:pt x="189142" y="259034"/>
                        <a:pt x="185181" y="259034"/>
                        <a:pt x="185181" y="259034"/>
                      </a:cubicBezTo>
                      <a:cubicBezTo>
                        <a:pt x="185181" y="260350"/>
                        <a:pt x="185181" y="260350"/>
                        <a:pt x="183861" y="260350"/>
                      </a:cubicBezTo>
                      <a:cubicBezTo>
                        <a:pt x="183861" y="260350"/>
                        <a:pt x="183861" y="260350"/>
                        <a:pt x="183861" y="261665"/>
                      </a:cubicBezTo>
                      <a:cubicBezTo>
                        <a:pt x="182540" y="261665"/>
                        <a:pt x="182540" y="261665"/>
                        <a:pt x="181220" y="261665"/>
                      </a:cubicBezTo>
                      <a:cubicBezTo>
                        <a:pt x="179899" y="261665"/>
                        <a:pt x="178579" y="260350"/>
                        <a:pt x="178579" y="260350"/>
                      </a:cubicBezTo>
                      <a:cubicBezTo>
                        <a:pt x="178579" y="260350"/>
                        <a:pt x="177259" y="260350"/>
                        <a:pt x="177259" y="259034"/>
                      </a:cubicBezTo>
                      <a:cubicBezTo>
                        <a:pt x="177259" y="259034"/>
                        <a:pt x="175938" y="257719"/>
                        <a:pt x="175938" y="257719"/>
                      </a:cubicBezTo>
                      <a:cubicBezTo>
                        <a:pt x="175938" y="257719"/>
                        <a:pt x="175938" y="256404"/>
                        <a:pt x="175938" y="256404"/>
                      </a:cubicBezTo>
                      <a:cubicBezTo>
                        <a:pt x="175938" y="256404"/>
                        <a:pt x="175938" y="256404"/>
                        <a:pt x="175938" y="255088"/>
                      </a:cubicBezTo>
                      <a:cubicBezTo>
                        <a:pt x="175938" y="255088"/>
                        <a:pt x="175938" y="255088"/>
                        <a:pt x="175938" y="253773"/>
                      </a:cubicBezTo>
                      <a:cubicBezTo>
                        <a:pt x="175938" y="252458"/>
                        <a:pt x="175938" y="251142"/>
                        <a:pt x="174618" y="251142"/>
                      </a:cubicBezTo>
                      <a:cubicBezTo>
                        <a:pt x="174618" y="249827"/>
                        <a:pt x="173298" y="248512"/>
                        <a:pt x="173298" y="248512"/>
                      </a:cubicBezTo>
                      <a:cubicBezTo>
                        <a:pt x="171977" y="247196"/>
                        <a:pt x="171977" y="245881"/>
                        <a:pt x="171977" y="245881"/>
                      </a:cubicBezTo>
                      <a:cubicBezTo>
                        <a:pt x="171977" y="245881"/>
                        <a:pt x="171977" y="245881"/>
                        <a:pt x="170657" y="245881"/>
                      </a:cubicBezTo>
                      <a:cubicBezTo>
                        <a:pt x="170657" y="245881"/>
                        <a:pt x="170657" y="244565"/>
                        <a:pt x="170657" y="244565"/>
                      </a:cubicBezTo>
                      <a:cubicBezTo>
                        <a:pt x="170657" y="244565"/>
                        <a:pt x="169336" y="243250"/>
                        <a:pt x="169336" y="243250"/>
                      </a:cubicBezTo>
                      <a:cubicBezTo>
                        <a:pt x="169336" y="243250"/>
                        <a:pt x="169336" y="243250"/>
                        <a:pt x="169336" y="241935"/>
                      </a:cubicBezTo>
                      <a:cubicBezTo>
                        <a:pt x="168016" y="234043"/>
                        <a:pt x="162735" y="226150"/>
                        <a:pt x="160094" y="219574"/>
                      </a:cubicBezTo>
                      <a:cubicBezTo>
                        <a:pt x="158773" y="214312"/>
                        <a:pt x="161414" y="209051"/>
                        <a:pt x="164055" y="205105"/>
                      </a:cubicBezTo>
                      <a:cubicBezTo>
                        <a:pt x="165375" y="203789"/>
                        <a:pt x="165375" y="203789"/>
                        <a:pt x="165375" y="202474"/>
                      </a:cubicBezTo>
                      <a:cubicBezTo>
                        <a:pt x="165375" y="201159"/>
                        <a:pt x="165375" y="199843"/>
                        <a:pt x="165375" y="198528"/>
                      </a:cubicBezTo>
                      <a:cubicBezTo>
                        <a:pt x="164055" y="198528"/>
                        <a:pt x="164055" y="195897"/>
                        <a:pt x="164055" y="194582"/>
                      </a:cubicBezTo>
                      <a:cubicBezTo>
                        <a:pt x="162735" y="191951"/>
                        <a:pt x="161414" y="188005"/>
                        <a:pt x="160094" y="185374"/>
                      </a:cubicBezTo>
                      <a:cubicBezTo>
                        <a:pt x="160094" y="185374"/>
                        <a:pt x="158773" y="184059"/>
                        <a:pt x="157453" y="182744"/>
                      </a:cubicBezTo>
                      <a:cubicBezTo>
                        <a:pt x="157453" y="181428"/>
                        <a:pt x="156133" y="181428"/>
                        <a:pt x="156133" y="180113"/>
                      </a:cubicBezTo>
                      <a:cubicBezTo>
                        <a:pt x="150851" y="176167"/>
                        <a:pt x="154812" y="169590"/>
                        <a:pt x="152172" y="164329"/>
                      </a:cubicBezTo>
                      <a:cubicBezTo>
                        <a:pt x="150851" y="161698"/>
                        <a:pt x="149531" y="160383"/>
                        <a:pt x="148210" y="160383"/>
                      </a:cubicBezTo>
                      <a:cubicBezTo>
                        <a:pt x="145570" y="160383"/>
                        <a:pt x="144249" y="160383"/>
                        <a:pt x="144249" y="160383"/>
                      </a:cubicBezTo>
                      <a:cubicBezTo>
                        <a:pt x="142929" y="160383"/>
                        <a:pt x="142929" y="159067"/>
                        <a:pt x="142929" y="159067"/>
                      </a:cubicBezTo>
                      <a:cubicBezTo>
                        <a:pt x="142929" y="159067"/>
                        <a:pt x="142929" y="157752"/>
                        <a:pt x="141609" y="157752"/>
                      </a:cubicBezTo>
                      <a:cubicBezTo>
                        <a:pt x="141609" y="157752"/>
                        <a:pt x="141609" y="156437"/>
                        <a:pt x="141609" y="156437"/>
                      </a:cubicBezTo>
                      <a:cubicBezTo>
                        <a:pt x="141609" y="156437"/>
                        <a:pt x="138968" y="156437"/>
                        <a:pt x="136327" y="155121"/>
                      </a:cubicBezTo>
                      <a:cubicBezTo>
                        <a:pt x="136327" y="156437"/>
                        <a:pt x="135007" y="156437"/>
                        <a:pt x="133686" y="156437"/>
                      </a:cubicBezTo>
                      <a:cubicBezTo>
                        <a:pt x="132366" y="156437"/>
                        <a:pt x="132366" y="156437"/>
                        <a:pt x="131046" y="156437"/>
                      </a:cubicBezTo>
                      <a:cubicBezTo>
                        <a:pt x="117842" y="163013"/>
                        <a:pt x="98036" y="164329"/>
                        <a:pt x="92755" y="145914"/>
                      </a:cubicBezTo>
                      <a:cubicBezTo>
                        <a:pt x="92755" y="145914"/>
                        <a:pt x="91434" y="144598"/>
                        <a:pt x="91434" y="143283"/>
                      </a:cubicBezTo>
                      <a:cubicBezTo>
                        <a:pt x="90114" y="141968"/>
                        <a:pt x="90114" y="140652"/>
                        <a:pt x="88794" y="140652"/>
                      </a:cubicBezTo>
                      <a:cubicBezTo>
                        <a:pt x="88794" y="140652"/>
                        <a:pt x="88794" y="140652"/>
                        <a:pt x="88794" y="139337"/>
                      </a:cubicBezTo>
                      <a:cubicBezTo>
                        <a:pt x="87473" y="139337"/>
                        <a:pt x="87473" y="139337"/>
                        <a:pt x="87473" y="139337"/>
                      </a:cubicBezTo>
                      <a:cubicBezTo>
                        <a:pt x="87473" y="138022"/>
                        <a:pt x="87473" y="138022"/>
                        <a:pt x="88794" y="136706"/>
                      </a:cubicBezTo>
                      <a:cubicBezTo>
                        <a:pt x="88794" y="136706"/>
                        <a:pt x="88794" y="135391"/>
                        <a:pt x="88794" y="134075"/>
                      </a:cubicBezTo>
                      <a:cubicBezTo>
                        <a:pt x="88794" y="134075"/>
                        <a:pt x="88794" y="132760"/>
                        <a:pt x="88794" y="132760"/>
                      </a:cubicBezTo>
                      <a:cubicBezTo>
                        <a:pt x="88794" y="132760"/>
                        <a:pt x="88794" y="131445"/>
                        <a:pt x="88794" y="131445"/>
                      </a:cubicBezTo>
                      <a:cubicBezTo>
                        <a:pt x="91434" y="120922"/>
                        <a:pt x="94075" y="110399"/>
                        <a:pt x="101997" y="103822"/>
                      </a:cubicBezTo>
                      <a:cubicBezTo>
                        <a:pt x="103318" y="102507"/>
                        <a:pt x="104638" y="102507"/>
                        <a:pt x="105958" y="101192"/>
                      </a:cubicBezTo>
                      <a:cubicBezTo>
                        <a:pt x="108599" y="99876"/>
                        <a:pt x="111240" y="98561"/>
                        <a:pt x="113881" y="95930"/>
                      </a:cubicBezTo>
                      <a:cubicBezTo>
                        <a:pt x="115201" y="94615"/>
                        <a:pt x="115201" y="94615"/>
                        <a:pt x="115201" y="93299"/>
                      </a:cubicBezTo>
                      <a:cubicBezTo>
                        <a:pt x="117842" y="89353"/>
                        <a:pt x="120483" y="84092"/>
                        <a:pt x="125764" y="84092"/>
                      </a:cubicBezTo>
                      <a:cubicBezTo>
                        <a:pt x="132366" y="84092"/>
                        <a:pt x="137647" y="84092"/>
                        <a:pt x="144249" y="81461"/>
                      </a:cubicBezTo>
                      <a:cubicBezTo>
                        <a:pt x="145570" y="81461"/>
                        <a:pt x="146890" y="81461"/>
                        <a:pt x="148210" y="81461"/>
                      </a:cubicBezTo>
                      <a:cubicBezTo>
                        <a:pt x="152172" y="80146"/>
                        <a:pt x="157453" y="81461"/>
                        <a:pt x="161414" y="82777"/>
                      </a:cubicBezTo>
                      <a:cubicBezTo>
                        <a:pt x="158773" y="88038"/>
                        <a:pt x="164055" y="91984"/>
                        <a:pt x="168016" y="91984"/>
                      </a:cubicBezTo>
                      <a:cubicBezTo>
                        <a:pt x="169336" y="91984"/>
                        <a:pt x="170657" y="91984"/>
                        <a:pt x="170657" y="91984"/>
                      </a:cubicBezTo>
                      <a:cubicBezTo>
                        <a:pt x="171977" y="93299"/>
                        <a:pt x="173298" y="93299"/>
                        <a:pt x="174618" y="93299"/>
                      </a:cubicBezTo>
                      <a:cubicBezTo>
                        <a:pt x="174618" y="93299"/>
                        <a:pt x="175938" y="94615"/>
                        <a:pt x="175938" y="94615"/>
                      </a:cubicBezTo>
                      <a:cubicBezTo>
                        <a:pt x="177259" y="95930"/>
                        <a:pt x="178579" y="95930"/>
                        <a:pt x="179899" y="95930"/>
                      </a:cubicBezTo>
                      <a:cubicBezTo>
                        <a:pt x="179899" y="94615"/>
                        <a:pt x="179899" y="94615"/>
                        <a:pt x="179899" y="94615"/>
                      </a:cubicBezTo>
                      <a:cubicBezTo>
                        <a:pt x="179899" y="93299"/>
                        <a:pt x="179899" y="93299"/>
                        <a:pt x="179899" y="91984"/>
                      </a:cubicBezTo>
                      <a:cubicBezTo>
                        <a:pt x="181220" y="91984"/>
                        <a:pt x="181220" y="90669"/>
                        <a:pt x="181220" y="90669"/>
                      </a:cubicBezTo>
                      <a:cubicBezTo>
                        <a:pt x="182540" y="90669"/>
                        <a:pt x="183861" y="90669"/>
                        <a:pt x="183861" y="90669"/>
                      </a:cubicBezTo>
                      <a:cubicBezTo>
                        <a:pt x="185181" y="90669"/>
                        <a:pt x="186501" y="90669"/>
                        <a:pt x="186501" y="90669"/>
                      </a:cubicBezTo>
                      <a:cubicBezTo>
                        <a:pt x="190463" y="91984"/>
                        <a:pt x="194424" y="93299"/>
                        <a:pt x="198385" y="94615"/>
                      </a:cubicBezTo>
                      <a:cubicBezTo>
                        <a:pt x="206307" y="95930"/>
                        <a:pt x="218191" y="89353"/>
                        <a:pt x="211589" y="84092"/>
                      </a:cubicBezTo>
                      <a:cubicBezTo>
                        <a:pt x="206307" y="80146"/>
                        <a:pt x="193104" y="85407"/>
                        <a:pt x="189142" y="74884"/>
                      </a:cubicBezTo>
                      <a:cubicBezTo>
                        <a:pt x="189142" y="74884"/>
                        <a:pt x="187822" y="73569"/>
                        <a:pt x="187822" y="76200"/>
                      </a:cubicBezTo>
                      <a:cubicBezTo>
                        <a:pt x="186501" y="77515"/>
                        <a:pt x="187822" y="77515"/>
                        <a:pt x="187822" y="78830"/>
                      </a:cubicBezTo>
                      <a:cubicBezTo>
                        <a:pt x="189142" y="80146"/>
                        <a:pt x="189142" y="80146"/>
                        <a:pt x="186501" y="82777"/>
                      </a:cubicBezTo>
                      <a:cubicBezTo>
                        <a:pt x="185181" y="82777"/>
                        <a:pt x="183861" y="82777"/>
                        <a:pt x="183861" y="81461"/>
                      </a:cubicBezTo>
                      <a:cubicBezTo>
                        <a:pt x="178579" y="73569"/>
                        <a:pt x="171977" y="70938"/>
                        <a:pt x="165375" y="65677"/>
                      </a:cubicBezTo>
                      <a:cubicBezTo>
                        <a:pt x="165375" y="72254"/>
                        <a:pt x="175938" y="76200"/>
                        <a:pt x="178579" y="81461"/>
                      </a:cubicBezTo>
                      <a:cubicBezTo>
                        <a:pt x="175938" y="78830"/>
                        <a:pt x="173298" y="81461"/>
                        <a:pt x="173298" y="82777"/>
                      </a:cubicBezTo>
                      <a:cubicBezTo>
                        <a:pt x="170657" y="77515"/>
                        <a:pt x="164055" y="72254"/>
                        <a:pt x="158773" y="68308"/>
                      </a:cubicBezTo>
                      <a:cubicBezTo>
                        <a:pt x="157453" y="68308"/>
                        <a:pt x="157453" y="68308"/>
                        <a:pt x="156133" y="68308"/>
                      </a:cubicBezTo>
                      <a:cubicBezTo>
                        <a:pt x="154812" y="68308"/>
                        <a:pt x="153492" y="68308"/>
                        <a:pt x="152172" y="69623"/>
                      </a:cubicBezTo>
                      <a:cubicBezTo>
                        <a:pt x="150851" y="69623"/>
                        <a:pt x="149531" y="69623"/>
                        <a:pt x="148210" y="70938"/>
                      </a:cubicBezTo>
                      <a:cubicBezTo>
                        <a:pt x="146890" y="72254"/>
                        <a:pt x="146890" y="72254"/>
                        <a:pt x="145570" y="73569"/>
                      </a:cubicBezTo>
                      <a:cubicBezTo>
                        <a:pt x="144249" y="73569"/>
                        <a:pt x="144249" y="74884"/>
                        <a:pt x="142929" y="74884"/>
                      </a:cubicBezTo>
                      <a:cubicBezTo>
                        <a:pt x="140288" y="76200"/>
                        <a:pt x="138968" y="78830"/>
                        <a:pt x="137647" y="78830"/>
                      </a:cubicBezTo>
                      <a:cubicBezTo>
                        <a:pt x="131046" y="82777"/>
                        <a:pt x="124444" y="82777"/>
                        <a:pt x="119162" y="78830"/>
                      </a:cubicBezTo>
                      <a:cubicBezTo>
                        <a:pt x="117842" y="77515"/>
                        <a:pt x="119162" y="74884"/>
                        <a:pt x="119162" y="73569"/>
                      </a:cubicBezTo>
                      <a:cubicBezTo>
                        <a:pt x="120483" y="63046"/>
                        <a:pt x="131046" y="65677"/>
                        <a:pt x="138968" y="66992"/>
                      </a:cubicBezTo>
                      <a:cubicBezTo>
                        <a:pt x="141609" y="68308"/>
                        <a:pt x="141609" y="63046"/>
                        <a:pt x="138968" y="60415"/>
                      </a:cubicBezTo>
                      <a:cubicBezTo>
                        <a:pt x="140288" y="60415"/>
                        <a:pt x="141609" y="60415"/>
                        <a:pt x="142929" y="60415"/>
                      </a:cubicBezTo>
                      <a:cubicBezTo>
                        <a:pt x="148210" y="57785"/>
                        <a:pt x="153492" y="55154"/>
                        <a:pt x="158773" y="52523"/>
                      </a:cubicBezTo>
                      <a:cubicBezTo>
                        <a:pt x="158773" y="52523"/>
                        <a:pt x="160094" y="52523"/>
                        <a:pt x="161414" y="52523"/>
                      </a:cubicBezTo>
                      <a:cubicBezTo>
                        <a:pt x="161414" y="51208"/>
                        <a:pt x="161414" y="47262"/>
                        <a:pt x="164055" y="47262"/>
                      </a:cubicBezTo>
                      <a:cubicBezTo>
                        <a:pt x="164055" y="47262"/>
                        <a:pt x="164055" y="47262"/>
                        <a:pt x="164055" y="49893"/>
                      </a:cubicBezTo>
                      <a:cubicBezTo>
                        <a:pt x="165375" y="49893"/>
                        <a:pt x="165375" y="49893"/>
                        <a:pt x="165375" y="51208"/>
                      </a:cubicBezTo>
                      <a:cubicBezTo>
                        <a:pt x="165375" y="52523"/>
                        <a:pt x="164055" y="51208"/>
                        <a:pt x="164055" y="51208"/>
                      </a:cubicBezTo>
                      <a:cubicBezTo>
                        <a:pt x="168016" y="53839"/>
                        <a:pt x="175938" y="52523"/>
                        <a:pt x="177259" y="45947"/>
                      </a:cubicBezTo>
                      <a:cubicBezTo>
                        <a:pt x="177259" y="45947"/>
                        <a:pt x="178579" y="45947"/>
                        <a:pt x="178579" y="47262"/>
                      </a:cubicBezTo>
                      <a:cubicBezTo>
                        <a:pt x="178579" y="45947"/>
                        <a:pt x="178579" y="43316"/>
                        <a:pt x="179899" y="43316"/>
                      </a:cubicBezTo>
                      <a:cubicBezTo>
                        <a:pt x="181220" y="43316"/>
                        <a:pt x="182540" y="43316"/>
                        <a:pt x="183861" y="42000"/>
                      </a:cubicBezTo>
                      <a:cubicBezTo>
                        <a:pt x="183861" y="42000"/>
                        <a:pt x="185181" y="42000"/>
                        <a:pt x="185181" y="40685"/>
                      </a:cubicBezTo>
                      <a:cubicBezTo>
                        <a:pt x="183861" y="40685"/>
                        <a:pt x="182540" y="42000"/>
                        <a:pt x="181220" y="42000"/>
                      </a:cubicBezTo>
                      <a:cubicBezTo>
                        <a:pt x="179899" y="43316"/>
                        <a:pt x="178579" y="43316"/>
                        <a:pt x="177259" y="43316"/>
                      </a:cubicBezTo>
                      <a:cubicBezTo>
                        <a:pt x="175938" y="42000"/>
                        <a:pt x="175938" y="39370"/>
                        <a:pt x="178579" y="39370"/>
                      </a:cubicBezTo>
                      <a:cubicBezTo>
                        <a:pt x="177259" y="39370"/>
                        <a:pt x="175938" y="39370"/>
                        <a:pt x="174618" y="40685"/>
                      </a:cubicBezTo>
                      <a:cubicBezTo>
                        <a:pt x="173298" y="42000"/>
                        <a:pt x="173298" y="43316"/>
                        <a:pt x="171977" y="43316"/>
                      </a:cubicBezTo>
                      <a:cubicBezTo>
                        <a:pt x="174618" y="45947"/>
                        <a:pt x="171977" y="51208"/>
                        <a:pt x="168016" y="51208"/>
                      </a:cubicBezTo>
                      <a:cubicBezTo>
                        <a:pt x="166696" y="49893"/>
                        <a:pt x="166696" y="49893"/>
                        <a:pt x="165375" y="48577"/>
                      </a:cubicBezTo>
                      <a:cubicBezTo>
                        <a:pt x="165375" y="48577"/>
                        <a:pt x="164055" y="47262"/>
                        <a:pt x="164055" y="47262"/>
                      </a:cubicBezTo>
                      <a:cubicBezTo>
                        <a:pt x="162735" y="47262"/>
                        <a:pt x="161414" y="45947"/>
                        <a:pt x="160094" y="45947"/>
                      </a:cubicBezTo>
                      <a:cubicBezTo>
                        <a:pt x="158773" y="44631"/>
                        <a:pt x="162735" y="42000"/>
                        <a:pt x="165375" y="40685"/>
                      </a:cubicBezTo>
                      <a:cubicBezTo>
                        <a:pt x="166696" y="40685"/>
                        <a:pt x="166696" y="39370"/>
                        <a:pt x="168016" y="39370"/>
                      </a:cubicBezTo>
                      <a:cubicBezTo>
                        <a:pt x="169336" y="39370"/>
                        <a:pt x="169336" y="38054"/>
                        <a:pt x="170657" y="38054"/>
                      </a:cubicBezTo>
                      <a:cubicBezTo>
                        <a:pt x="177259" y="36739"/>
                        <a:pt x="181220" y="35424"/>
                        <a:pt x="187822" y="35424"/>
                      </a:cubicBezTo>
                      <a:cubicBezTo>
                        <a:pt x="186501" y="36739"/>
                        <a:pt x="185181" y="35424"/>
                        <a:pt x="183861" y="36739"/>
                      </a:cubicBezTo>
                      <a:lnTo>
                        <a:pt x="187822" y="36739"/>
                      </a:lnTo>
                      <a:cubicBezTo>
                        <a:pt x="187822" y="36739"/>
                        <a:pt x="187822" y="36739"/>
                        <a:pt x="190463" y="34108"/>
                      </a:cubicBezTo>
                      <a:cubicBezTo>
                        <a:pt x="190463" y="34108"/>
                        <a:pt x="190463" y="34108"/>
                        <a:pt x="187822" y="34108"/>
                      </a:cubicBezTo>
                      <a:cubicBezTo>
                        <a:pt x="189142" y="34108"/>
                        <a:pt x="190463" y="32793"/>
                        <a:pt x="190463" y="32793"/>
                      </a:cubicBezTo>
                      <a:cubicBezTo>
                        <a:pt x="189142" y="32793"/>
                        <a:pt x="189142" y="32793"/>
                        <a:pt x="187822" y="32793"/>
                      </a:cubicBezTo>
                      <a:lnTo>
                        <a:pt x="189915" y="31750"/>
                      </a:lnTo>
                      <a:lnTo>
                        <a:pt x="190463" y="31477"/>
                      </a:lnTo>
                      <a:cubicBezTo>
                        <a:pt x="183861" y="30162"/>
                        <a:pt x="177259" y="30162"/>
                        <a:pt x="169336" y="30162"/>
                      </a:cubicBezTo>
                      <a:close/>
                      <a:moveTo>
                        <a:pt x="169069" y="0"/>
                      </a:moveTo>
                      <a:cubicBezTo>
                        <a:pt x="262443" y="0"/>
                        <a:pt x="338138" y="75339"/>
                        <a:pt x="338138" y="168275"/>
                      </a:cubicBezTo>
                      <a:cubicBezTo>
                        <a:pt x="338138" y="261211"/>
                        <a:pt x="262443" y="336550"/>
                        <a:pt x="169069" y="336550"/>
                      </a:cubicBezTo>
                      <a:cubicBezTo>
                        <a:pt x="75695" y="336550"/>
                        <a:pt x="0" y="261211"/>
                        <a:pt x="0" y="168275"/>
                      </a:cubicBezTo>
                      <a:cubicBezTo>
                        <a:pt x="0" y="75339"/>
                        <a:pt x="75695" y="0"/>
                        <a:pt x="16906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1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0" name="矩形 63">
                <a:extLst>
                  <a:ext uri="{FF2B5EF4-FFF2-40B4-BE49-F238E27FC236}">
                    <a16:creationId xmlns:a16="http://schemas.microsoft.com/office/drawing/2014/main" id="{8D7FA07E-509E-C798-B1FD-D5285A0EA3D8}"/>
                  </a:ext>
                </a:extLst>
              </p:cNvPr>
              <p:cNvSpPr/>
              <p:nvPr/>
            </p:nvSpPr>
            <p:spPr>
              <a:xfrm>
                <a:off x="2990674" y="2565961"/>
                <a:ext cx="2873210" cy="68271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200" dirty="0" err="1"/>
                  <a:t>Alih-alih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menulis</a:t>
                </a:r>
                <a:r>
                  <a:rPr lang="en-US" sz="1200" dirty="0"/>
                  <a:t> CSS </a:t>
                </a:r>
                <a:r>
                  <a:rPr lang="en-US" sz="1200" dirty="0" err="1"/>
                  <a:t>untuk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tombol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kita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bisa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langsung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menggunakan</a:t>
                </a:r>
                <a:r>
                  <a:rPr lang="en-US" sz="1200" dirty="0"/>
                  <a:t> class Tailwind </a:t>
                </a:r>
                <a:r>
                  <a:rPr lang="en-US" sz="1200" dirty="0" err="1"/>
                  <a:t>untuk</a:t>
                </a:r>
                <a:r>
                  <a:rPr lang="en-US" sz="1200" dirty="0"/>
                  <a:t> styling.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143AE70-8EE8-F844-9C71-647D742E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295" y="3592420"/>
            <a:ext cx="6331992" cy="5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6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000530-1345-0D41-90A5-750903243437}"/>
              </a:ext>
            </a:extLst>
          </p:cNvPr>
          <p:cNvGrpSpPr/>
          <p:nvPr/>
        </p:nvGrpSpPr>
        <p:grpSpPr>
          <a:xfrm>
            <a:off x="0" y="190406"/>
            <a:ext cx="4792187" cy="668740"/>
            <a:chOff x="0" y="190406"/>
            <a:chExt cx="4792187" cy="668740"/>
          </a:xfrm>
        </p:grpSpPr>
        <p:sp>
          <p:nvSpPr>
            <p:cNvPr id="11" name="任意多边形 10"/>
            <p:cNvSpPr/>
            <p:nvPr/>
          </p:nvSpPr>
          <p:spPr>
            <a:xfrm>
              <a:off x="0" y="190406"/>
              <a:ext cx="334370" cy="668740"/>
            </a:xfrm>
            <a:custGeom>
              <a:avLst/>
              <a:gdLst>
                <a:gd name="connsiteX0" fmla="*/ 0 w 334370"/>
                <a:gd name="connsiteY0" fmla="*/ 0 h 668740"/>
                <a:gd name="connsiteX1" fmla="*/ 334370 w 334370"/>
                <a:gd name="connsiteY1" fmla="*/ 334370 h 668740"/>
                <a:gd name="connsiteX2" fmla="*/ 0 w 334370"/>
                <a:gd name="connsiteY2" fmla="*/ 668740 h 66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70" h="668740">
                  <a:moveTo>
                    <a:pt x="0" y="0"/>
                  </a:moveTo>
                  <a:cubicBezTo>
                    <a:pt x="184667" y="0"/>
                    <a:pt x="334370" y="149703"/>
                    <a:pt x="334370" y="334370"/>
                  </a:cubicBezTo>
                  <a:cubicBezTo>
                    <a:pt x="334370" y="519037"/>
                    <a:pt x="184667" y="668740"/>
                    <a:pt x="0" y="66874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7BB81"/>
                </a:gs>
                <a:gs pos="100000">
                  <a:srgbClr val="EFD2A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7269" y="190406"/>
              <a:ext cx="668740" cy="668740"/>
            </a:xfrm>
            <a:prstGeom prst="ellipse">
              <a:avLst/>
            </a:prstGeom>
            <a:solidFill>
              <a:srgbClr val="3D4D6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88908" y="190406"/>
              <a:ext cx="668740" cy="668740"/>
            </a:xfrm>
            <a:prstGeom prst="ellipse">
              <a:avLst/>
            </a:prstGeom>
            <a:gradFill flip="none" rotWithShape="1">
              <a:gsLst>
                <a:gs pos="0">
                  <a:srgbClr val="E7BB81"/>
                </a:gs>
                <a:gs pos="100000">
                  <a:srgbClr val="EFD2A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50547" y="190406"/>
              <a:ext cx="668740" cy="668740"/>
            </a:xfrm>
            <a:prstGeom prst="ellipse">
              <a:avLst/>
            </a:prstGeom>
            <a:solidFill>
              <a:srgbClr val="3D4D6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E2EFC1E-79F8-4A4D-8AB4-83D676B1BA12}"/>
                </a:ext>
              </a:extLst>
            </p:cNvPr>
            <p:cNvSpPr txBox="1"/>
            <p:nvPr/>
          </p:nvSpPr>
          <p:spPr>
            <a:xfrm flipH="1">
              <a:off x="1719284" y="263166"/>
              <a:ext cx="30729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Manfaat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EFD0C-36AA-C38A-2800-A3C9B2ECFD7E}"/>
              </a:ext>
            </a:extLst>
          </p:cNvPr>
          <p:cNvGrpSpPr/>
          <p:nvPr/>
        </p:nvGrpSpPr>
        <p:grpSpPr>
          <a:xfrm>
            <a:off x="188821" y="1594796"/>
            <a:ext cx="5985944" cy="3324793"/>
            <a:chOff x="5693888" y="1487260"/>
            <a:chExt cx="5985944" cy="3324793"/>
          </a:xfrm>
        </p:grpSpPr>
        <p:sp>
          <p:nvSpPr>
            <p:cNvPr id="18" name="文本框 49">
              <a:extLst>
                <a:ext uri="{FF2B5EF4-FFF2-40B4-BE49-F238E27FC236}">
                  <a16:creationId xmlns:a16="http://schemas.microsoft.com/office/drawing/2014/main" id="{96AE3276-7782-735D-E84B-57AA9F12594E}"/>
                </a:ext>
              </a:extLst>
            </p:cNvPr>
            <p:cNvSpPr txBox="1"/>
            <p:nvPr/>
          </p:nvSpPr>
          <p:spPr>
            <a:xfrm>
              <a:off x="7461740" y="1487260"/>
              <a:ext cx="2814924" cy="346259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r>
                <a:rPr lang="en-ID" b="1" i="0" dirty="0" err="1">
                  <a:solidFill>
                    <a:srgbClr val="0D0D0D"/>
                  </a:solidFill>
                  <a:effectLst/>
                  <a:latin typeface="Söhne"/>
                </a:rPr>
                <a:t>Kustomisasi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组合 23">
              <a:extLst>
                <a:ext uri="{FF2B5EF4-FFF2-40B4-BE49-F238E27FC236}">
                  <a16:creationId xmlns:a16="http://schemas.microsoft.com/office/drawing/2014/main" id="{45A17A71-DF03-87F1-8855-AB0993EA8985}"/>
                </a:ext>
              </a:extLst>
            </p:cNvPr>
            <p:cNvGrpSpPr/>
            <p:nvPr/>
          </p:nvGrpSpPr>
          <p:grpSpPr>
            <a:xfrm>
              <a:off x="5693888" y="1591514"/>
              <a:ext cx="5985944" cy="3220539"/>
              <a:chOff x="1390067" y="2282758"/>
              <a:chExt cx="5534920" cy="2977882"/>
            </a:xfrm>
          </p:grpSpPr>
          <p:grpSp>
            <p:nvGrpSpPr>
              <p:cNvPr id="20" name="组合 62">
                <a:extLst>
                  <a:ext uri="{FF2B5EF4-FFF2-40B4-BE49-F238E27FC236}">
                    <a16:creationId xmlns:a16="http://schemas.microsoft.com/office/drawing/2014/main" id="{A59F6651-26E8-B6D6-A1A6-38FC0DC7FEEB}"/>
                  </a:ext>
                </a:extLst>
              </p:cNvPr>
              <p:cNvGrpSpPr/>
              <p:nvPr/>
            </p:nvGrpSpPr>
            <p:grpSpPr>
              <a:xfrm>
                <a:off x="1390067" y="2282758"/>
                <a:ext cx="1543634" cy="1095559"/>
                <a:chOff x="863017" y="2149408"/>
                <a:chExt cx="1543634" cy="1095559"/>
              </a:xfrm>
            </p:grpSpPr>
            <p:cxnSp>
              <p:nvCxnSpPr>
                <p:cNvPr id="22" name="直接连接符 64">
                  <a:extLst>
                    <a:ext uri="{FF2B5EF4-FFF2-40B4-BE49-F238E27FC236}">
                      <a16:creationId xmlns:a16="http://schemas.microsoft.com/office/drawing/2014/main" id="{9353A399-0F34-7AD7-8766-58A6783C54CC}"/>
                    </a:ext>
                  </a:extLst>
                </p:cNvPr>
                <p:cNvCxnSpPr/>
                <p:nvPr/>
              </p:nvCxnSpPr>
              <p:spPr>
                <a:xfrm>
                  <a:off x="1952226" y="2697189"/>
                  <a:ext cx="454425" cy="80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65">
                  <a:extLst>
                    <a:ext uri="{FF2B5EF4-FFF2-40B4-BE49-F238E27FC236}">
                      <a16:creationId xmlns:a16="http://schemas.microsoft.com/office/drawing/2014/main" id="{AFCE2179-50F6-FFDF-2C5A-DBABCB0770B8}"/>
                    </a:ext>
                  </a:extLst>
                </p:cNvPr>
                <p:cNvCxnSpPr/>
                <p:nvPr/>
              </p:nvCxnSpPr>
              <p:spPr>
                <a:xfrm>
                  <a:off x="2406651" y="2200698"/>
                  <a:ext cx="0" cy="99458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组合 66">
                  <a:extLst>
                    <a:ext uri="{FF2B5EF4-FFF2-40B4-BE49-F238E27FC236}">
                      <a16:creationId xmlns:a16="http://schemas.microsoft.com/office/drawing/2014/main" id="{B03CF391-FF47-F039-75A9-A1A807A4C8E8}"/>
                    </a:ext>
                  </a:extLst>
                </p:cNvPr>
                <p:cNvGrpSpPr/>
                <p:nvPr/>
              </p:nvGrpSpPr>
              <p:grpSpPr>
                <a:xfrm>
                  <a:off x="863017" y="2149408"/>
                  <a:ext cx="1095558" cy="1095559"/>
                  <a:chOff x="808238" y="1990456"/>
                  <a:chExt cx="1205114" cy="1205114"/>
                </a:xfrm>
              </p:grpSpPr>
              <p:sp>
                <p:nvSpPr>
                  <p:cNvPr id="26" name="椭圆 68">
                    <a:extLst>
                      <a:ext uri="{FF2B5EF4-FFF2-40B4-BE49-F238E27FC236}">
                        <a16:creationId xmlns:a16="http://schemas.microsoft.com/office/drawing/2014/main" id="{B2406DB7-D03A-F455-3207-5ED18BE749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08238" y="1990456"/>
                    <a:ext cx="1205114" cy="120511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  <a:alpha val="40000"/>
                    </a:schemeClr>
                  </a:solidFill>
                  <a:ln>
                    <a:noFill/>
                  </a:ln>
                  <a:effectLst>
                    <a:outerShdw blurRad="1905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 sz="1013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椭圆 69">
                    <a:extLst>
                      <a:ext uri="{FF2B5EF4-FFF2-40B4-BE49-F238E27FC236}">
                        <a16:creationId xmlns:a16="http://schemas.microsoft.com/office/drawing/2014/main" id="{F092F00D-6BDC-FD79-3870-B74D35513A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15793" y="2098012"/>
                    <a:ext cx="989999" cy="99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013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25" name="任意多边形 104">
                  <a:extLst>
                    <a:ext uri="{FF2B5EF4-FFF2-40B4-BE49-F238E27FC236}">
                      <a16:creationId xmlns:a16="http://schemas.microsoft.com/office/drawing/2014/main" id="{92E2CD8C-F3D2-1E3D-A144-85844D65755F}"/>
                    </a:ext>
                  </a:extLst>
                </p:cNvPr>
                <p:cNvSpPr/>
                <p:nvPr/>
              </p:nvSpPr>
              <p:spPr>
                <a:xfrm>
                  <a:off x="1198923" y="2486309"/>
                  <a:ext cx="423746" cy="421756"/>
                </a:xfrm>
                <a:custGeom>
                  <a:avLst/>
                  <a:gdLst>
                    <a:gd name="connsiteX0" fmla="*/ 256117 w 338138"/>
                    <a:gd name="connsiteY0" fmla="*/ 200025 h 336550"/>
                    <a:gd name="connsiteX1" fmla="*/ 257440 w 338138"/>
                    <a:gd name="connsiteY1" fmla="*/ 201324 h 336550"/>
                    <a:gd name="connsiteX2" fmla="*/ 258763 w 338138"/>
                    <a:gd name="connsiteY2" fmla="*/ 202623 h 336550"/>
                    <a:gd name="connsiteX3" fmla="*/ 258763 w 338138"/>
                    <a:gd name="connsiteY3" fmla="*/ 203922 h 336550"/>
                    <a:gd name="connsiteX4" fmla="*/ 258763 w 338138"/>
                    <a:gd name="connsiteY4" fmla="*/ 205221 h 336550"/>
                    <a:gd name="connsiteX5" fmla="*/ 258763 w 338138"/>
                    <a:gd name="connsiteY5" fmla="*/ 206520 h 336550"/>
                    <a:gd name="connsiteX6" fmla="*/ 257440 w 338138"/>
                    <a:gd name="connsiteY6" fmla="*/ 207819 h 336550"/>
                    <a:gd name="connsiteX7" fmla="*/ 254794 w 338138"/>
                    <a:gd name="connsiteY7" fmla="*/ 216911 h 336550"/>
                    <a:gd name="connsiteX8" fmla="*/ 246857 w 338138"/>
                    <a:gd name="connsiteY8" fmla="*/ 233796 h 336550"/>
                    <a:gd name="connsiteX9" fmla="*/ 245534 w 338138"/>
                    <a:gd name="connsiteY9" fmla="*/ 240290 h 336550"/>
                    <a:gd name="connsiteX10" fmla="*/ 241565 w 338138"/>
                    <a:gd name="connsiteY10" fmla="*/ 242888 h 336550"/>
                    <a:gd name="connsiteX11" fmla="*/ 237596 w 338138"/>
                    <a:gd name="connsiteY11" fmla="*/ 241589 h 336550"/>
                    <a:gd name="connsiteX12" fmla="*/ 236273 w 338138"/>
                    <a:gd name="connsiteY12" fmla="*/ 238992 h 336550"/>
                    <a:gd name="connsiteX13" fmla="*/ 234950 w 338138"/>
                    <a:gd name="connsiteY13" fmla="*/ 237693 h 336550"/>
                    <a:gd name="connsiteX14" fmla="*/ 236273 w 338138"/>
                    <a:gd name="connsiteY14" fmla="*/ 235095 h 336550"/>
                    <a:gd name="connsiteX15" fmla="*/ 236273 w 338138"/>
                    <a:gd name="connsiteY15" fmla="*/ 233796 h 336550"/>
                    <a:gd name="connsiteX16" fmla="*/ 238919 w 338138"/>
                    <a:gd name="connsiteY16" fmla="*/ 226003 h 336550"/>
                    <a:gd name="connsiteX17" fmla="*/ 238919 w 338138"/>
                    <a:gd name="connsiteY17" fmla="*/ 218210 h 336550"/>
                    <a:gd name="connsiteX18" fmla="*/ 238919 w 338138"/>
                    <a:gd name="connsiteY18" fmla="*/ 216911 h 336550"/>
                    <a:gd name="connsiteX19" fmla="*/ 240242 w 338138"/>
                    <a:gd name="connsiteY19" fmla="*/ 215612 h 336550"/>
                    <a:gd name="connsiteX20" fmla="*/ 240242 w 338138"/>
                    <a:gd name="connsiteY20" fmla="*/ 214313 h 336550"/>
                    <a:gd name="connsiteX21" fmla="*/ 246857 w 338138"/>
                    <a:gd name="connsiteY21" fmla="*/ 210416 h 336550"/>
                    <a:gd name="connsiteX22" fmla="*/ 253471 w 338138"/>
                    <a:gd name="connsiteY22" fmla="*/ 202623 h 336550"/>
                    <a:gd name="connsiteX23" fmla="*/ 253471 w 338138"/>
                    <a:gd name="connsiteY23" fmla="*/ 201324 h 336550"/>
                    <a:gd name="connsiteX24" fmla="*/ 256117 w 338138"/>
                    <a:gd name="connsiteY24" fmla="*/ 200025 h 336550"/>
                    <a:gd name="connsiteX25" fmla="*/ 300038 w 338138"/>
                    <a:gd name="connsiteY25" fmla="*/ 171450 h 336550"/>
                    <a:gd name="connsiteX26" fmla="*/ 301625 w 338138"/>
                    <a:gd name="connsiteY26" fmla="*/ 171450 h 336550"/>
                    <a:gd name="connsiteX27" fmla="*/ 298450 w 338138"/>
                    <a:gd name="connsiteY27" fmla="*/ 176213 h 336550"/>
                    <a:gd name="connsiteX28" fmla="*/ 296863 w 338138"/>
                    <a:gd name="connsiteY28" fmla="*/ 177800 h 336550"/>
                    <a:gd name="connsiteX29" fmla="*/ 295275 w 338138"/>
                    <a:gd name="connsiteY29" fmla="*/ 177800 h 336550"/>
                    <a:gd name="connsiteX30" fmla="*/ 295275 w 338138"/>
                    <a:gd name="connsiteY30" fmla="*/ 176213 h 336550"/>
                    <a:gd name="connsiteX31" fmla="*/ 296863 w 338138"/>
                    <a:gd name="connsiteY31" fmla="*/ 174625 h 336550"/>
                    <a:gd name="connsiteX32" fmla="*/ 298450 w 338138"/>
                    <a:gd name="connsiteY32" fmla="*/ 173038 h 336550"/>
                    <a:gd name="connsiteX33" fmla="*/ 293688 w 338138"/>
                    <a:gd name="connsiteY33" fmla="*/ 171450 h 336550"/>
                    <a:gd name="connsiteX34" fmla="*/ 296863 w 338138"/>
                    <a:gd name="connsiteY34" fmla="*/ 171450 h 336550"/>
                    <a:gd name="connsiteX35" fmla="*/ 293688 w 338138"/>
                    <a:gd name="connsiteY35" fmla="*/ 174625 h 336550"/>
                    <a:gd name="connsiteX36" fmla="*/ 292100 w 338138"/>
                    <a:gd name="connsiteY36" fmla="*/ 174625 h 336550"/>
                    <a:gd name="connsiteX37" fmla="*/ 292100 w 338138"/>
                    <a:gd name="connsiteY37" fmla="*/ 173038 h 336550"/>
                    <a:gd name="connsiteX38" fmla="*/ 303946 w 338138"/>
                    <a:gd name="connsiteY38" fmla="*/ 169998 h 336550"/>
                    <a:gd name="connsiteX39" fmla="*/ 303457 w 338138"/>
                    <a:gd name="connsiteY39" fmla="*/ 173083 h 336550"/>
                    <a:gd name="connsiteX40" fmla="*/ 303213 w 338138"/>
                    <a:gd name="connsiteY40" fmla="*/ 174625 h 336550"/>
                    <a:gd name="connsiteX41" fmla="*/ 303213 w 338138"/>
                    <a:gd name="connsiteY41" fmla="*/ 173288 h 336550"/>
                    <a:gd name="connsiteX42" fmla="*/ 303213 w 338138"/>
                    <a:gd name="connsiteY42" fmla="*/ 171952 h 336550"/>
                    <a:gd name="connsiteX43" fmla="*/ 303213 w 338138"/>
                    <a:gd name="connsiteY43" fmla="*/ 170615 h 336550"/>
                    <a:gd name="connsiteX44" fmla="*/ 288926 w 338138"/>
                    <a:gd name="connsiteY44" fmla="*/ 169862 h 336550"/>
                    <a:gd name="connsiteX45" fmla="*/ 290513 w 338138"/>
                    <a:gd name="connsiteY45" fmla="*/ 169862 h 336550"/>
                    <a:gd name="connsiteX46" fmla="*/ 293688 w 338138"/>
                    <a:gd name="connsiteY46" fmla="*/ 169862 h 336550"/>
                    <a:gd name="connsiteX47" fmla="*/ 293688 w 338138"/>
                    <a:gd name="connsiteY47" fmla="*/ 170656 h 336550"/>
                    <a:gd name="connsiteX48" fmla="*/ 292101 w 338138"/>
                    <a:gd name="connsiteY48" fmla="*/ 171450 h 336550"/>
                    <a:gd name="connsiteX49" fmla="*/ 290513 w 338138"/>
                    <a:gd name="connsiteY49" fmla="*/ 171450 h 336550"/>
                    <a:gd name="connsiteX50" fmla="*/ 288926 w 338138"/>
                    <a:gd name="connsiteY50" fmla="*/ 171450 h 336550"/>
                    <a:gd name="connsiteX51" fmla="*/ 287338 w 338138"/>
                    <a:gd name="connsiteY51" fmla="*/ 170656 h 336550"/>
                    <a:gd name="connsiteX52" fmla="*/ 288926 w 338138"/>
                    <a:gd name="connsiteY52" fmla="*/ 169862 h 336550"/>
                    <a:gd name="connsiteX53" fmla="*/ 304800 w 338138"/>
                    <a:gd name="connsiteY53" fmla="*/ 164600 h 336550"/>
                    <a:gd name="connsiteX54" fmla="*/ 304800 w 338138"/>
                    <a:gd name="connsiteY54" fmla="*/ 165267 h 336550"/>
                    <a:gd name="connsiteX55" fmla="*/ 304800 w 338138"/>
                    <a:gd name="connsiteY55" fmla="*/ 166604 h 336550"/>
                    <a:gd name="connsiteX56" fmla="*/ 304800 w 338138"/>
                    <a:gd name="connsiteY56" fmla="*/ 167941 h 336550"/>
                    <a:gd name="connsiteX57" fmla="*/ 304800 w 338138"/>
                    <a:gd name="connsiteY57" fmla="*/ 169278 h 336550"/>
                    <a:gd name="connsiteX58" fmla="*/ 303946 w 338138"/>
                    <a:gd name="connsiteY58" fmla="*/ 169998 h 336550"/>
                    <a:gd name="connsiteX59" fmla="*/ 301626 w 338138"/>
                    <a:gd name="connsiteY59" fmla="*/ 149225 h 336550"/>
                    <a:gd name="connsiteX60" fmla="*/ 303213 w 338138"/>
                    <a:gd name="connsiteY60" fmla="*/ 149225 h 336550"/>
                    <a:gd name="connsiteX61" fmla="*/ 304800 w 338138"/>
                    <a:gd name="connsiteY61" fmla="*/ 150562 h 336550"/>
                    <a:gd name="connsiteX62" fmla="*/ 304800 w 338138"/>
                    <a:gd name="connsiteY62" fmla="*/ 151899 h 336550"/>
                    <a:gd name="connsiteX63" fmla="*/ 304800 w 338138"/>
                    <a:gd name="connsiteY63" fmla="*/ 154573 h 336550"/>
                    <a:gd name="connsiteX64" fmla="*/ 305656 w 338138"/>
                    <a:gd name="connsiteY64" fmla="*/ 153133 h 336550"/>
                    <a:gd name="connsiteX65" fmla="*/ 306128 w 338138"/>
                    <a:gd name="connsiteY65" fmla="*/ 156215 h 336550"/>
                    <a:gd name="connsiteX66" fmla="*/ 304800 w 338138"/>
                    <a:gd name="connsiteY66" fmla="*/ 164600 h 336550"/>
                    <a:gd name="connsiteX67" fmla="*/ 304800 w 338138"/>
                    <a:gd name="connsiteY67" fmla="*/ 162594 h 336550"/>
                    <a:gd name="connsiteX68" fmla="*/ 304800 w 338138"/>
                    <a:gd name="connsiteY68" fmla="*/ 161257 h 336550"/>
                    <a:gd name="connsiteX69" fmla="*/ 304800 w 338138"/>
                    <a:gd name="connsiteY69" fmla="*/ 159920 h 336550"/>
                    <a:gd name="connsiteX70" fmla="*/ 304800 w 338138"/>
                    <a:gd name="connsiteY70" fmla="*/ 158583 h 336550"/>
                    <a:gd name="connsiteX71" fmla="*/ 303213 w 338138"/>
                    <a:gd name="connsiteY71" fmla="*/ 158583 h 336550"/>
                    <a:gd name="connsiteX72" fmla="*/ 303213 w 338138"/>
                    <a:gd name="connsiteY72" fmla="*/ 157246 h 336550"/>
                    <a:gd name="connsiteX73" fmla="*/ 303213 w 338138"/>
                    <a:gd name="connsiteY73" fmla="*/ 155909 h 336550"/>
                    <a:gd name="connsiteX74" fmla="*/ 303213 w 338138"/>
                    <a:gd name="connsiteY74" fmla="*/ 154573 h 336550"/>
                    <a:gd name="connsiteX75" fmla="*/ 301625 w 338138"/>
                    <a:gd name="connsiteY75" fmla="*/ 154573 h 336550"/>
                    <a:gd name="connsiteX76" fmla="*/ 301625 w 338138"/>
                    <a:gd name="connsiteY76" fmla="*/ 153236 h 336550"/>
                    <a:gd name="connsiteX77" fmla="*/ 301625 w 338138"/>
                    <a:gd name="connsiteY77" fmla="*/ 151899 h 336550"/>
                    <a:gd name="connsiteX78" fmla="*/ 301625 w 338138"/>
                    <a:gd name="connsiteY78" fmla="*/ 150812 h 336550"/>
                    <a:gd name="connsiteX79" fmla="*/ 301626 w 338138"/>
                    <a:gd name="connsiteY79" fmla="*/ 150813 h 336550"/>
                    <a:gd name="connsiteX80" fmla="*/ 301626 w 338138"/>
                    <a:gd name="connsiteY80" fmla="*/ 149226 h 336550"/>
                    <a:gd name="connsiteX81" fmla="*/ 298450 w 338138"/>
                    <a:gd name="connsiteY81" fmla="*/ 147637 h 336550"/>
                    <a:gd name="connsiteX82" fmla="*/ 298450 w 338138"/>
                    <a:gd name="connsiteY82" fmla="*/ 148907 h 336550"/>
                    <a:gd name="connsiteX83" fmla="*/ 298450 w 338138"/>
                    <a:gd name="connsiteY83" fmla="*/ 150177 h 336550"/>
                    <a:gd name="connsiteX84" fmla="*/ 297180 w 338138"/>
                    <a:gd name="connsiteY84" fmla="*/ 150177 h 336550"/>
                    <a:gd name="connsiteX85" fmla="*/ 295910 w 338138"/>
                    <a:gd name="connsiteY85" fmla="*/ 150177 h 336550"/>
                    <a:gd name="connsiteX86" fmla="*/ 294640 w 338138"/>
                    <a:gd name="connsiteY86" fmla="*/ 150177 h 336550"/>
                    <a:gd name="connsiteX87" fmla="*/ 294640 w 338138"/>
                    <a:gd name="connsiteY87" fmla="*/ 152717 h 336550"/>
                    <a:gd name="connsiteX88" fmla="*/ 294640 w 338138"/>
                    <a:gd name="connsiteY88" fmla="*/ 153987 h 336550"/>
                    <a:gd name="connsiteX89" fmla="*/ 295910 w 338138"/>
                    <a:gd name="connsiteY89" fmla="*/ 155257 h 336550"/>
                    <a:gd name="connsiteX90" fmla="*/ 295910 w 338138"/>
                    <a:gd name="connsiteY90" fmla="*/ 153987 h 336550"/>
                    <a:gd name="connsiteX91" fmla="*/ 297180 w 338138"/>
                    <a:gd name="connsiteY91" fmla="*/ 152717 h 336550"/>
                    <a:gd name="connsiteX92" fmla="*/ 297180 w 338138"/>
                    <a:gd name="connsiteY92" fmla="*/ 153987 h 336550"/>
                    <a:gd name="connsiteX93" fmla="*/ 295910 w 338138"/>
                    <a:gd name="connsiteY93" fmla="*/ 156527 h 336550"/>
                    <a:gd name="connsiteX94" fmla="*/ 295910 w 338138"/>
                    <a:gd name="connsiteY94" fmla="*/ 157797 h 336550"/>
                    <a:gd name="connsiteX95" fmla="*/ 297180 w 338138"/>
                    <a:gd name="connsiteY95" fmla="*/ 160337 h 336550"/>
                    <a:gd name="connsiteX96" fmla="*/ 297180 w 338138"/>
                    <a:gd name="connsiteY96" fmla="*/ 162877 h 336550"/>
                    <a:gd name="connsiteX97" fmla="*/ 295910 w 338138"/>
                    <a:gd name="connsiteY97" fmla="*/ 164147 h 336550"/>
                    <a:gd name="connsiteX98" fmla="*/ 294640 w 338138"/>
                    <a:gd name="connsiteY98" fmla="*/ 162877 h 336550"/>
                    <a:gd name="connsiteX99" fmla="*/ 294640 w 338138"/>
                    <a:gd name="connsiteY99" fmla="*/ 165417 h 336550"/>
                    <a:gd name="connsiteX100" fmla="*/ 293370 w 338138"/>
                    <a:gd name="connsiteY100" fmla="*/ 166687 h 336550"/>
                    <a:gd name="connsiteX101" fmla="*/ 293370 w 338138"/>
                    <a:gd name="connsiteY101" fmla="*/ 165417 h 336550"/>
                    <a:gd name="connsiteX102" fmla="*/ 293370 w 338138"/>
                    <a:gd name="connsiteY102" fmla="*/ 162877 h 336550"/>
                    <a:gd name="connsiteX103" fmla="*/ 293370 w 338138"/>
                    <a:gd name="connsiteY103" fmla="*/ 161607 h 336550"/>
                    <a:gd name="connsiteX104" fmla="*/ 292100 w 338138"/>
                    <a:gd name="connsiteY104" fmla="*/ 159067 h 336550"/>
                    <a:gd name="connsiteX105" fmla="*/ 293370 w 338138"/>
                    <a:gd name="connsiteY105" fmla="*/ 157797 h 336550"/>
                    <a:gd name="connsiteX106" fmla="*/ 293370 w 338138"/>
                    <a:gd name="connsiteY106" fmla="*/ 155257 h 336550"/>
                    <a:gd name="connsiteX107" fmla="*/ 293370 w 338138"/>
                    <a:gd name="connsiteY107" fmla="*/ 153987 h 336550"/>
                    <a:gd name="connsiteX108" fmla="*/ 293370 w 338138"/>
                    <a:gd name="connsiteY108" fmla="*/ 151447 h 336550"/>
                    <a:gd name="connsiteX109" fmla="*/ 293370 w 338138"/>
                    <a:gd name="connsiteY109" fmla="*/ 148907 h 336550"/>
                    <a:gd name="connsiteX110" fmla="*/ 294640 w 338138"/>
                    <a:gd name="connsiteY110" fmla="*/ 148907 h 336550"/>
                    <a:gd name="connsiteX111" fmla="*/ 298450 w 338138"/>
                    <a:gd name="connsiteY111" fmla="*/ 147637 h 336550"/>
                    <a:gd name="connsiteX112" fmla="*/ 300038 w 338138"/>
                    <a:gd name="connsiteY112" fmla="*/ 139700 h 336550"/>
                    <a:gd name="connsiteX113" fmla="*/ 301626 w 338138"/>
                    <a:gd name="connsiteY113" fmla="*/ 139700 h 336550"/>
                    <a:gd name="connsiteX114" fmla="*/ 301626 w 338138"/>
                    <a:gd name="connsiteY114" fmla="*/ 141288 h 336550"/>
                    <a:gd name="connsiteX115" fmla="*/ 301626 w 338138"/>
                    <a:gd name="connsiteY115" fmla="*/ 142875 h 336550"/>
                    <a:gd name="connsiteX116" fmla="*/ 301626 w 338138"/>
                    <a:gd name="connsiteY116" fmla="*/ 146051 h 336550"/>
                    <a:gd name="connsiteX117" fmla="*/ 301626 w 338138"/>
                    <a:gd name="connsiteY117" fmla="*/ 147638 h 336550"/>
                    <a:gd name="connsiteX118" fmla="*/ 301626 w 338138"/>
                    <a:gd name="connsiteY118" fmla="*/ 149225 h 336550"/>
                    <a:gd name="connsiteX119" fmla="*/ 301625 w 338138"/>
                    <a:gd name="connsiteY119" fmla="*/ 149225 h 336550"/>
                    <a:gd name="connsiteX120" fmla="*/ 301625 w 338138"/>
                    <a:gd name="connsiteY120" fmla="*/ 150562 h 336550"/>
                    <a:gd name="connsiteX121" fmla="*/ 301625 w 338138"/>
                    <a:gd name="connsiteY121" fmla="*/ 150812 h 336550"/>
                    <a:gd name="connsiteX122" fmla="*/ 300038 w 338138"/>
                    <a:gd name="connsiteY122" fmla="*/ 149226 h 336550"/>
                    <a:gd name="connsiteX123" fmla="*/ 300038 w 338138"/>
                    <a:gd name="connsiteY123" fmla="*/ 147638 h 336550"/>
                    <a:gd name="connsiteX124" fmla="*/ 300038 w 338138"/>
                    <a:gd name="connsiteY124" fmla="*/ 144463 h 336550"/>
                    <a:gd name="connsiteX125" fmla="*/ 300038 w 338138"/>
                    <a:gd name="connsiteY125" fmla="*/ 141288 h 336550"/>
                    <a:gd name="connsiteX126" fmla="*/ 287338 w 338138"/>
                    <a:gd name="connsiteY126" fmla="*/ 131762 h 336550"/>
                    <a:gd name="connsiteX127" fmla="*/ 292101 w 338138"/>
                    <a:gd name="connsiteY127" fmla="*/ 134484 h 336550"/>
                    <a:gd name="connsiteX128" fmla="*/ 292101 w 338138"/>
                    <a:gd name="connsiteY128" fmla="*/ 135844 h 336550"/>
                    <a:gd name="connsiteX129" fmla="*/ 290513 w 338138"/>
                    <a:gd name="connsiteY129" fmla="*/ 138566 h 336550"/>
                    <a:gd name="connsiteX130" fmla="*/ 290513 w 338138"/>
                    <a:gd name="connsiteY130" fmla="*/ 139927 h 336550"/>
                    <a:gd name="connsiteX131" fmla="*/ 290513 w 338138"/>
                    <a:gd name="connsiteY131" fmla="*/ 142648 h 336550"/>
                    <a:gd name="connsiteX132" fmla="*/ 292101 w 338138"/>
                    <a:gd name="connsiteY132" fmla="*/ 144009 h 336550"/>
                    <a:gd name="connsiteX133" fmla="*/ 293688 w 338138"/>
                    <a:gd name="connsiteY133" fmla="*/ 145369 h 336550"/>
                    <a:gd name="connsiteX134" fmla="*/ 292101 w 338138"/>
                    <a:gd name="connsiteY134" fmla="*/ 146730 h 336550"/>
                    <a:gd name="connsiteX135" fmla="*/ 292101 w 338138"/>
                    <a:gd name="connsiteY135" fmla="*/ 148091 h 336550"/>
                    <a:gd name="connsiteX136" fmla="*/ 290513 w 338138"/>
                    <a:gd name="connsiteY136" fmla="*/ 150812 h 336550"/>
                    <a:gd name="connsiteX137" fmla="*/ 290513 w 338138"/>
                    <a:gd name="connsiteY137" fmla="*/ 152173 h 336550"/>
                    <a:gd name="connsiteX138" fmla="*/ 290513 w 338138"/>
                    <a:gd name="connsiteY138" fmla="*/ 153534 h 336550"/>
                    <a:gd name="connsiteX139" fmla="*/ 290513 w 338138"/>
                    <a:gd name="connsiteY139" fmla="*/ 154894 h 336550"/>
                    <a:gd name="connsiteX140" fmla="*/ 290513 w 338138"/>
                    <a:gd name="connsiteY140" fmla="*/ 157616 h 336550"/>
                    <a:gd name="connsiteX141" fmla="*/ 288925 w 338138"/>
                    <a:gd name="connsiteY141" fmla="*/ 160337 h 336550"/>
                    <a:gd name="connsiteX142" fmla="*/ 287338 w 338138"/>
                    <a:gd name="connsiteY142" fmla="*/ 160337 h 336550"/>
                    <a:gd name="connsiteX143" fmla="*/ 285750 w 338138"/>
                    <a:gd name="connsiteY143" fmla="*/ 137205 h 336550"/>
                    <a:gd name="connsiteX144" fmla="*/ 285750 w 338138"/>
                    <a:gd name="connsiteY144" fmla="*/ 135844 h 336550"/>
                    <a:gd name="connsiteX145" fmla="*/ 285750 w 338138"/>
                    <a:gd name="connsiteY145" fmla="*/ 133123 h 336550"/>
                    <a:gd name="connsiteX146" fmla="*/ 287338 w 338138"/>
                    <a:gd name="connsiteY146" fmla="*/ 131762 h 336550"/>
                    <a:gd name="connsiteX147" fmla="*/ 296863 w 338138"/>
                    <a:gd name="connsiteY147" fmla="*/ 123825 h 336550"/>
                    <a:gd name="connsiteX148" fmla="*/ 298451 w 338138"/>
                    <a:gd name="connsiteY148" fmla="*/ 127000 h 336550"/>
                    <a:gd name="connsiteX149" fmla="*/ 300038 w 338138"/>
                    <a:gd name="connsiteY149" fmla="*/ 130175 h 336550"/>
                    <a:gd name="connsiteX150" fmla="*/ 298451 w 338138"/>
                    <a:gd name="connsiteY150" fmla="*/ 130175 h 336550"/>
                    <a:gd name="connsiteX151" fmla="*/ 298451 w 338138"/>
                    <a:gd name="connsiteY151" fmla="*/ 133350 h 336550"/>
                    <a:gd name="connsiteX152" fmla="*/ 296863 w 338138"/>
                    <a:gd name="connsiteY152" fmla="*/ 131763 h 336550"/>
                    <a:gd name="connsiteX153" fmla="*/ 296863 w 338138"/>
                    <a:gd name="connsiteY153" fmla="*/ 130175 h 336550"/>
                    <a:gd name="connsiteX154" fmla="*/ 295276 w 338138"/>
                    <a:gd name="connsiteY154" fmla="*/ 128588 h 336550"/>
                    <a:gd name="connsiteX155" fmla="*/ 293688 w 338138"/>
                    <a:gd name="connsiteY155" fmla="*/ 130175 h 336550"/>
                    <a:gd name="connsiteX156" fmla="*/ 293688 w 338138"/>
                    <a:gd name="connsiteY156" fmla="*/ 128588 h 336550"/>
                    <a:gd name="connsiteX157" fmla="*/ 293688 w 338138"/>
                    <a:gd name="connsiteY157" fmla="*/ 125413 h 336550"/>
                    <a:gd name="connsiteX158" fmla="*/ 296863 w 338138"/>
                    <a:gd name="connsiteY158" fmla="*/ 125413 h 336550"/>
                    <a:gd name="connsiteX159" fmla="*/ 292100 w 338138"/>
                    <a:gd name="connsiteY159" fmla="*/ 117475 h 336550"/>
                    <a:gd name="connsiteX160" fmla="*/ 293688 w 338138"/>
                    <a:gd name="connsiteY160" fmla="*/ 117475 h 336550"/>
                    <a:gd name="connsiteX161" fmla="*/ 293688 w 338138"/>
                    <a:gd name="connsiteY161" fmla="*/ 119063 h 336550"/>
                    <a:gd name="connsiteX162" fmla="*/ 293688 w 338138"/>
                    <a:gd name="connsiteY162" fmla="*/ 120650 h 336550"/>
                    <a:gd name="connsiteX163" fmla="*/ 285750 w 338138"/>
                    <a:gd name="connsiteY163" fmla="*/ 101600 h 336550"/>
                    <a:gd name="connsiteX164" fmla="*/ 287338 w 338138"/>
                    <a:gd name="connsiteY164" fmla="*/ 101600 h 336550"/>
                    <a:gd name="connsiteX165" fmla="*/ 287338 w 338138"/>
                    <a:gd name="connsiteY165" fmla="*/ 104775 h 336550"/>
                    <a:gd name="connsiteX166" fmla="*/ 288925 w 338138"/>
                    <a:gd name="connsiteY166" fmla="*/ 107950 h 336550"/>
                    <a:gd name="connsiteX167" fmla="*/ 290513 w 338138"/>
                    <a:gd name="connsiteY167" fmla="*/ 109538 h 336550"/>
                    <a:gd name="connsiteX168" fmla="*/ 292101 w 338138"/>
                    <a:gd name="connsiteY168" fmla="*/ 111125 h 336550"/>
                    <a:gd name="connsiteX169" fmla="*/ 293688 w 338138"/>
                    <a:gd name="connsiteY169" fmla="*/ 111125 h 336550"/>
                    <a:gd name="connsiteX170" fmla="*/ 293688 w 338138"/>
                    <a:gd name="connsiteY170" fmla="*/ 114300 h 336550"/>
                    <a:gd name="connsiteX171" fmla="*/ 293688 w 338138"/>
                    <a:gd name="connsiteY171" fmla="*/ 115887 h 336550"/>
                    <a:gd name="connsiteX172" fmla="*/ 295276 w 338138"/>
                    <a:gd name="connsiteY172" fmla="*/ 117475 h 336550"/>
                    <a:gd name="connsiteX173" fmla="*/ 295276 w 338138"/>
                    <a:gd name="connsiteY173" fmla="*/ 119062 h 336550"/>
                    <a:gd name="connsiteX174" fmla="*/ 295276 w 338138"/>
                    <a:gd name="connsiteY174" fmla="*/ 120650 h 336550"/>
                    <a:gd name="connsiteX175" fmla="*/ 295276 w 338138"/>
                    <a:gd name="connsiteY175" fmla="*/ 122237 h 336550"/>
                    <a:gd name="connsiteX176" fmla="*/ 293688 w 338138"/>
                    <a:gd name="connsiteY176" fmla="*/ 117475 h 336550"/>
                    <a:gd name="connsiteX177" fmla="*/ 293688 w 338138"/>
                    <a:gd name="connsiteY177" fmla="*/ 115888 h 336550"/>
                    <a:gd name="connsiteX178" fmla="*/ 292101 w 338138"/>
                    <a:gd name="connsiteY178" fmla="*/ 114300 h 336550"/>
                    <a:gd name="connsiteX179" fmla="*/ 290513 w 338138"/>
                    <a:gd name="connsiteY179" fmla="*/ 114300 h 336550"/>
                    <a:gd name="connsiteX180" fmla="*/ 290513 w 338138"/>
                    <a:gd name="connsiteY180" fmla="*/ 115888 h 336550"/>
                    <a:gd name="connsiteX181" fmla="*/ 290513 w 338138"/>
                    <a:gd name="connsiteY181" fmla="*/ 117475 h 336550"/>
                    <a:gd name="connsiteX182" fmla="*/ 288925 w 338138"/>
                    <a:gd name="connsiteY182" fmla="*/ 117475 h 336550"/>
                    <a:gd name="connsiteX183" fmla="*/ 288925 w 338138"/>
                    <a:gd name="connsiteY183" fmla="*/ 115888 h 336550"/>
                    <a:gd name="connsiteX184" fmla="*/ 288925 w 338138"/>
                    <a:gd name="connsiteY184" fmla="*/ 112713 h 336550"/>
                    <a:gd name="connsiteX185" fmla="*/ 287338 w 338138"/>
                    <a:gd name="connsiteY185" fmla="*/ 109538 h 336550"/>
                    <a:gd name="connsiteX186" fmla="*/ 285750 w 338138"/>
                    <a:gd name="connsiteY186" fmla="*/ 107950 h 336550"/>
                    <a:gd name="connsiteX187" fmla="*/ 285750 w 338138"/>
                    <a:gd name="connsiteY187" fmla="*/ 106363 h 336550"/>
                    <a:gd name="connsiteX188" fmla="*/ 285750 w 338138"/>
                    <a:gd name="connsiteY188" fmla="*/ 103188 h 336550"/>
                    <a:gd name="connsiteX189" fmla="*/ 203200 w 338138"/>
                    <a:gd name="connsiteY189" fmla="*/ 85725 h 336550"/>
                    <a:gd name="connsiteX190" fmla="*/ 207963 w 338138"/>
                    <a:gd name="connsiteY190" fmla="*/ 85725 h 336550"/>
                    <a:gd name="connsiteX191" fmla="*/ 204391 w 338138"/>
                    <a:gd name="connsiteY191" fmla="*/ 87842 h 336550"/>
                    <a:gd name="connsiteX192" fmla="*/ 203200 w 338138"/>
                    <a:gd name="connsiteY192" fmla="*/ 87842 h 336550"/>
                    <a:gd name="connsiteX193" fmla="*/ 203200 w 338138"/>
                    <a:gd name="connsiteY193" fmla="*/ 85725 h 336550"/>
                    <a:gd name="connsiteX194" fmla="*/ 188913 w 338138"/>
                    <a:gd name="connsiteY194" fmla="*/ 83476 h 336550"/>
                    <a:gd name="connsiteX195" fmla="*/ 192088 w 338138"/>
                    <a:gd name="connsiteY195" fmla="*/ 84667 h 336550"/>
                    <a:gd name="connsiteX196" fmla="*/ 190501 w 338138"/>
                    <a:gd name="connsiteY196" fmla="*/ 85725 h 336550"/>
                    <a:gd name="connsiteX197" fmla="*/ 185738 w 338138"/>
                    <a:gd name="connsiteY197" fmla="*/ 84667 h 336550"/>
                    <a:gd name="connsiteX198" fmla="*/ 188913 w 338138"/>
                    <a:gd name="connsiteY198" fmla="*/ 83476 h 336550"/>
                    <a:gd name="connsiteX199" fmla="*/ 161925 w 338138"/>
                    <a:gd name="connsiteY199" fmla="*/ 77787 h 336550"/>
                    <a:gd name="connsiteX200" fmla="*/ 163248 w 338138"/>
                    <a:gd name="connsiteY200" fmla="*/ 77787 h 336550"/>
                    <a:gd name="connsiteX201" fmla="*/ 168540 w 338138"/>
                    <a:gd name="connsiteY201" fmla="*/ 82550 h 336550"/>
                    <a:gd name="connsiteX202" fmla="*/ 167217 w 338138"/>
                    <a:gd name="connsiteY202" fmla="*/ 82550 h 336550"/>
                    <a:gd name="connsiteX203" fmla="*/ 167217 w 338138"/>
                    <a:gd name="connsiteY203" fmla="*/ 81359 h 336550"/>
                    <a:gd name="connsiteX204" fmla="*/ 161925 w 338138"/>
                    <a:gd name="connsiteY204" fmla="*/ 78978 h 336550"/>
                    <a:gd name="connsiteX205" fmla="*/ 161925 w 338138"/>
                    <a:gd name="connsiteY205" fmla="*/ 77787 h 336550"/>
                    <a:gd name="connsiteX206" fmla="*/ 158751 w 338138"/>
                    <a:gd name="connsiteY206" fmla="*/ 73554 h 336550"/>
                    <a:gd name="connsiteX207" fmla="*/ 155575 w 338138"/>
                    <a:gd name="connsiteY207" fmla="*/ 77787 h 336550"/>
                    <a:gd name="connsiteX208" fmla="*/ 153988 w 338138"/>
                    <a:gd name="connsiteY208" fmla="*/ 76729 h 336550"/>
                    <a:gd name="connsiteX209" fmla="*/ 158751 w 338138"/>
                    <a:gd name="connsiteY209" fmla="*/ 73554 h 336550"/>
                    <a:gd name="connsiteX210" fmla="*/ 140098 w 338138"/>
                    <a:gd name="connsiteY210" fmla="*/ 48759 h 336550"/>
                    <a:gd name="connsiteX211" fmla="*/ 142876 w 338138"/>
                    <a:gd name="connsiteY211" fmla="*/ 48759 h 336550"/>
                    <a:gd name="connsiteX212" fmla="*/ 131763 w 338138"/>
                    <a:gd name="connsiteY212" fmla="*/ 55563 h 336550"/>
                    <a:gd name="connsiteX213" fmla="*/ 140098 w 338138"/>
                    <a:gd name="connsiteY213" fmla="*/ 48759 h 336550"/>
                    <a:gd name="connsiteX214" fmla="*/ 148273 w 338138"/>
                    <a:gd name="connsiteY214" fmla="*/ 42598 h 336550"/>
                    <a:gd name="connsiteX215" fmla="*/ 150813 w 338138"/>
                    <a:gd name="connsiteY215" fmla="*/ 42598 h 336550"/>
                    <a:gd name="connsiteX216" fmla="*/ 149543 w 338138"/>
                    <a:gd name="connsiteY216" fmla="*/ 43921 h 336550"/>
                    <a:gd name="connsiteX217" fmla="*/ 148273 w 338138"/>
                    <a:gd name="connsiteY217" fmla="*/ 51859 h 336550"/>
                    <a:gd name="connsiteX218" fmla="*/ 150813 w 338138"/>
                    <a:gd name="connsiteY218" fmla="*/ 50536 h 336550"/>
                    <a:gd name="connsiteX219" fmla="*/ 148273 w 338138"/>
                    <a:gd name="connsiteY219" fmla="*/ 53181 h 336550"/>
                    <a:gd name="connsiteX220" fmla="*/ 149543 w 338138"/>
                    <a:gd name="connsiteY220" fmla="*/ 54504 h 336550"/>
                    <a:gd name="connsiteX221" fmla="*/ 141923 w 338138"/>
                    <a:gd name="connsiteY221" fmla="*/ 55827 h 336550"/>
                    <a:gd name="connsiteX222" fmla="*/ 138113 w 338138"/>
                    <a:gd name="connsiteY222" fmla="*/ 57150 h 336550"/>
                    <a:gd name="connsiteX223" fmla="*/ 140653 w 338138"/>
                    <a:gd name="connsiteY223" fmla="*/ 55827 h 336550"/>
                    <a:gd name="connsiteX224" fmla="*/ 141923 w 338138"/>
                    <a:gd name="connsiteY224" fmla="*/ 53181 h 336550"/>
                    <a:gd name="connsiteX225" fmla="*/ 139383 w 338138"/>
                    <a:gd name="connsiteY225" fmla="*/ 53181 h 336550"/>
                    <a:gd name="connsiteX226" fmla="*/ 141923 w 338138"/>
                    <a:gd name="connsiteY226" fmla="*/ 51859 h 336550"/>
                    <a:gd name="connsiteX227" fmla="*/ 145733 w 338138"/>
                    <a:gd name="connsiteY227" fmla="*/ 49213 h 336550"/>
                    <a:gd name="connsiteX228" fmla="*/ 144463 w 338138"/>
                    <a:gd name="connsiteY228" fmla="*/ 47890 h 336550"/>
                    <a:gd name="connsiteX229" fmla="*/ 144463 w 338138"/>
                    <a:gd name="connsiteY229" fmla="*/ 45244 h 336550"/>
                    <a:gd name="connsiteX230" fmla="*/ 143193 w 338138"/>
                    <a:gd name="connsiteY230" fmla="*/ 45244 h 336550"/>
                    <a:gd name="connsiteX231" fmla="*/ 169336 w 338138"/>
                    <a:gd name="connsiteY231" fmla="*/ 30162 h 336550"/>
                    <a:gd name="connsiteX232" fmla="*/ 33338 w 338138"/>
                    <a:gd name="connsiteY232" fmla="*/ 136706 h 336550"/>
                    <a:gd name="connsiteX233" fmla="*/ 33338 w 338138"/>
                    <a:gd name="connsiteY233" fmla="*/ 138022 h 336550"/>
                    <a:gd name="connsiteX234" fmla="*/ 33338 w 338138"/>
                    <a:gd name="connsiteY234" fmla="*/ 139337 h 336550"/>
                    <a:gd name="connsiteX235" fmla="*/ 33338 w 338138"/>
                    <a:gd name="connsiteY235" fmla="*/ 140652 h 336550"/>
                    <a:gd name="connsiteX236" fmla="*/ 34658 w 338138"/>
                    <a:gd name="connsiteY236" fmla="*/ 139337 h 336550"/>
                    <a:gd name="connsiteX237" fmla="*/ 35979 w 338138"/>
                    <a:gd name="connsiteY237" fmla="*/ 139337 h 336550"/>
                    <a:gd name="connsiteX238" fmla="*/ 35979 w 338138"/>
                    <a:gd name="connsiteY238" fmla="*/ 140652 h 336550"/>
                    <a:gd name="connsiteX239" fmla="*/ 43901 w 338138"/>
                    <a:gd name="connsiteY239" fmla="*/ 153806 h 336550"/>
                    <a:gd name="connsiteX240" fmla="*/ 45221 w 338138"/>
                    <a:gd name="connsiteY240" fmla="*/ 169590 h 336550"/>
                    <a:gd name="connsiteX241" fmla="*/ 49182 w 338138"/>
                    <a:gd name="connsiteY241" fmla="*/ 166959 h 336550"/>
                    <a:gd name="connsiteX242" fmla="*/ 50503 w 338138"/>
                    <a:gd name="connsiteY242" fmla="*/ 170905 h 336550"/>
                    <a:gd name="connsiteX243" fmla="*/ 50503 w 338138"/>
                    <a:gd name="connsiteY243" fmla="*/ 168275 h 336550"/>
                    <a:gd name="connsiteX244" fmla="*/ 55784 w 338138"/>
                    <a:gd name="connsiteY244" fmla="*/ 174852 h 336550"/>
                    <a:gd name="connsiteX245" fmla="*/ 57105 w 338138"/>
                    <a:gd name="connsiteY245" fmla="*/ 174852 h 336550"/>
                    <a:gd name="connsiteX246" fmla="*/ 57105 w 338138"/>
                    <a:gd name="connsiteY246" fmla="*/ 173536 h 336550"/>
                    <a:gd name="connsiteX247" fmla="*/ 59745 w 338138"/>
                    <a:gd name="connsiteY247" fmla="*/ 173536 h 336550"/>
                    <a:gd name="connsiteX248" fmla="*/ 61066 w 338138"/>
                    <a:gd name="connsiteY248" fmla="*/ 173536 h 336550"/>
                    <a:gd name="connsiteX249" fmla="*/ 62386 w 338138"/>
                    <a:gd name="connsiteY249" fmla="*/ 173536 h 336550"/>
                    <a:gd name="connsiteX250" fmla="*/ 63706 w 338138"/>
                    <a:gd name="connsiteY250" fmla="*/ 173536 h 336550"/>
                    <a:gd name="connsiteX251" fmla="*/ 65027 w 338138"/>
                    <a:gd name="connsiteY251" fmla="*/ 173536 h 336550"/>
                    <a:gd name="connsiteX252" fmla="*/ 65027 w 338138"/>
                    <a:gd name="connsiteY252" fmla="*/ 174852 h 336550"/>
                    <a:gd name="connsiteX253" fmla="*/ 68988 w 338138"/>
                    <a:gd name="connsiteY253" fmla="*/ 177482 h 336550"/>
                    <a:gd name="connsiteX254" fmla="*/ 72949 w 338138"/>
                    <a:gd name="connsiteY254" fmla="*/ 180113 h 336550"/>
                    <a:gd name="connsiteX255" fmla="*/ 74269 w 338138"/>
                    <a:gd name="connsiteY255" fmla="*/ 182744 h 336550"/>
                    <a:gd name="connsiteX256" fmla="*/ 74269 w 338138"/>
                    <a:gd name="connsiteY256" fmla="*/ 185374 h 336550"/>
                    <a:gd name="connsiteX257" fmla="*/ 74269 w 338138"/>
                    <a:gd name="connsiteY257" fmla="*/ 189320 h 336550"/>
                    <a:gd name="connsiteX258" fmla="*/ 71629 w 338138"/>
                    <a:gd name="connsiteY258" fmla="*/ 194582 h 336550"/>
                    <a:gd name="connsiteX259" fmla="*/ 71629 w 338138"/>
                    <a:gd name="connsiteY259" fmla="*/ 195897 h 336550"/>
                    <a:gd name="connsiteX260" fmla="*/ 63706 w 338138"/>
                    <a:gd name="connsiteY260" fmla="*/ 219574 h 336550"/>
                    <a:gd name="connsiteX261" fmla="*/ 66347 w 338138"/>
                    <a:gd name="connsiteY261" fmla="*/ 236673 h 336550"/>
                    <a:gd name="connsiteX262" fmla="*/ 66347 w 338138"/>
                    <a:gd name="connsiteY262" fmla="*/ 239304 h 336550"/>
                    <a:gd name="connsiteX263" fmla="*/ 65027 w 338138"/>
                    <a:gd name="connsiteY263" fmla="*/ 245881 h 336550"/>
                    <a:gd name="connsiteX264" fmla="*/ 62386 w 338138"/>
                    <a:gd name="connsiteY264" fmla="*/ 244565 h 336550"/>
                    <a:gd name="connsiteX265" fmla="*/ 65027 w 338138"/>
                    <a:gd name="connsiteY265" fmla="*/ 253773 h 336550"/>
                    <a:gd name="connsiteX266" fmla="*/ 62386 w 338138"/>
                    <a:gd name="connsiteY266" fmla="*/ 255088 h 336550"/>
                    <a:gd name="connsiteX267" fmla="*/ 63706 w 338138"/>
                    <a:gd name="connsiteY267" fmla="*/ 257719 h 336550"/>
                    <a:gd name="connsiteX268" fmla="*/ 66347 w 338138"/>
                    <a:gd name="connsiteY268" fmla="*/ 260350 h 336550"/>
                    <a:gd name="connsiteX269" fmla="*/ 66347 w 338138"/>
                    <a:gd name="connsiteY269" fmla="*/ 261665 h 336550"/>
                    <a:gd name="connsiteX270" fmla="*/ 67668 w 338138"/>
                    <a:gd name="connsiteY270" fmla="*/ 261665 h 336550"/>
                    <a:gd name="connsiteX271" fmla="*/ 87473 w 338138"/>
                    <a:gd name="connsiteY271" fmla="*/ 280080 h 336550"/>
                    <a:gd name="connsiteX272" fmla="*/ 88794 w 338138"/>
                    <a:gd name="connsiteY272" fmla="*/ 280080 h 336550"/>
                    <a:gd name="connsiteX273" fmla="*/ 88794 w 338138"/>
                    <a:gd name="connsiteY273" fmla="*/ 281395 h 336550"/>
                    <a:gd name="connsiteX274" fmla="*/ 90114 w 338138"/>
                    <a:gd name="connsiteY274" fmla="*/ 281395 h 336550"/>
                    <a:gd name="connsiteX275" fmla="*/ 169336 w 338138"/>
                    <a:gd name="connsiteY275" fmla="*/ 306387 h 336550"/>
                    <a:gd name="connsiteX276" fmla="*/ 307976 w 338138"/>
                    <a:gd name="connsiteY276" fmla="*/ 168275 h 336550"/>
                    <a:gd name="connsiteX277" fmla="*/ 306128 w 338138"/>
                    <a:gd name="connsiteY277" fmla="*/ 156215 h 336550"/>
                    <a:gd name="connsiteX278" fmla="*/ 306388 w 338138"/>
                    <a:gd name="connsiteY278" fmla="*/ 154573 h 336550"/>
                    <a:gd name="connsiteX279" fmla="*/ 306388 w 338138"/>
                    <a:gd name="connsiteY279" fmla="*/ 151899 h 336550"/>
                    <a:gd name="connsiteX280" fmla="*/ 305656 w 338138"/>
                    <a:gd name="connsiteY280" fmla="*/ 153133 h 336550"/>
                    <a:gd name="connsiteX281" fmla="*/ 301374 w 338138"/>
                    <a:gd name="connsiteY281" fmla="*/ 125197 h 336550"/>
                    <a:gd name="connsiteX282" fmla="*/ 282889 w 338138"/>
                    <a:gd name="connsiteY282" fmla="*/ 88038 h 336550"/>
                    <a:gd name="connsiteX283" fmla="*/ 282889 w 338138"/>
                    <a:gd name="connsiteY283" fmla="*/ 109084 h 336550"/>
                    <a:gd name="connsiteX284" fmla="*/ 281569 w 338138"/>
                    <a:gd name="connsiteY284" fmla="*/ 113030 h 336550"/>
                    <a:gd name="connsiteX285" fmla="*/ 278928 w 338138"/>
                    <a:gd name="connsiteY285" fmla="*/ 115660 h 336550"/>
                    <a:gd name="connsiteX286" fmla="*/ 278928 w 338138"/>
                    <a:gd name="connsiteY286" fmla="*/ 113030 h 336550"/>
                    <a:gd name="connsiteX287" fmla="*/ 277608 w 338138"/>
                    <a:gd name="connsiteY287" fmla="*/ 109084 h 336550"/>
                    <a:gd name="connsiteX288" fmla="*/ 274967 w 338138"/>
                    <a:gd name="connsiteY288" fmla="*/ 106453 h 336550"/>
                    <a:gd name="connsiteX289" fmla="*/ 253841 w 338138"/>
                    <a:gd name="connsiteY289" fmla="*/ 101192 h 336550"/>
                    <a:gd name="connsiteX290" fmla="*/ 249880 w 338138"/>
                    <a:gd name="connsiteY290" fmla="*/ 99876 h 336550"/>
                    <a:gd name="connsiteX291" fmla="*/ 240637 w 338138"/>
                    <a:gd name="connsiteY291" fmla="*/ 97245 h 336550"/>
                    <a:gd name="connsiteX292" fmla="*/ 245919 w 338138"/>
                    <a:gd name="connsiteY292" fmla="*/ 106453 h 336550"/>
                    <a:gd name="connsiteX293" fmla="*/ 247239 w 338138"/>
                    <a:gd name="connsiteY293" fmla="*/ 103822 h 336550"/>
                    <a:gd name="connsiteX294" fmla="*/ 248559 w 338138"/>
                    <a:gd name="connsiteY294" fmla="*/ 106453 h 336550"/>
                    <a:gd name="connsiteX295" fmla="*/ 256482 w 338138"/>
                    <a:gd name="connsiteY295" fmla="*/ 105138 h 336550"/>
                    <a:gd name="connsiteX296" fmla="*/ 268365 w 338138"/>
                    <a:gd name="connsiteY296" fmla="*/ 124868 h 336550"/>
                    <a:gd name="connsiteX297" fmla="*/ 259122 w 338138"/>
                    <a:gd name="connsiteY297" fmla="*/ 132760 h 336550"/>
                    <a:gd name="connsiteX298" fmla="*/ 236676 w 338138"/>
                    <a:gd name="connsiteY298" fmla="*/ 128814 h 336550"/>
                    <a:gd name="connsiteX299" fmla="*/ 235356 w 338138"/>
                    <a:gd name="connsiteY299" fmla="*/ 126183 h 336550"/>
                    <a:gd name="connsiteX300" fmla="*/ 234035 w 338138"/>
                    <a:gd name="connsiteY300" fmla="*/ 123553 h 336550"/>
                    <a:gd name="connsiteX301" fmla="*/ 223472 w 338138"/>
                    <a:gd name="connsiteY301" fmla="*/ 110399 h 336550"/>
                    <a:gd name="connsiteX302" fmla="*/ 220831 w 338138"/>
                    <a:gd name="connsiteY302" fmla="*/ 107768 h 336550"/>
                    <a:gd name="connsiteX303" fmla="*/ 218191 w 338138"/>
                    <a:gd name="connsiteY303" fmla="*/ 105138 h 336550"/>
                    <a:gd name="connsiteX304" fmla="*/ 215550 w 338138"/>
                    <a:gd name="connsiteY304" fmla="*/ 102507 h 336550"/>
                    <a:gd name="connsiteX305" fmla="*/ 210268 w 338138"/>
                    <a:gd name="connsiteY305" fmla="*/ 98561 h 336550"/>
                    <a:gd name="connsiteX306" fmla="*/ 210268 w 338138"/>
                    <a:gd name="connsiteY306" fmla="*/ 99876 h 336550"/>
                    <a:gd name="connsiteX307" fmla="*/ 212909 w 338138"/>
                    <a:gd name="connsiteY307" fmla="*/ 103822 h 336550"/>
                    <a:gd name="connsiteX308" fmla="*/ 215550 w 338138"/>
                    <a:gd name="connsiteY308" fmla="*/ 106453 h 336550"/>
                    <a:gd name="connsiteX309" fmla="*/ 216870 w 338138"/>
                    <a:gd name="connsiteY309" fmla="*/ 109084 h 336550"/>
                    <a:gd name="connsiteX310" fmla="*/ 224793 w 338138"/>
                    <a:gd name="connsiteY310" fmla="*/ 122237 h 336550"/>
                    <a:gd name="connsiteX311" fmla="*/ 231394 w 338138"/>
                    <a:gd name="connsiteY311" fmla="*/ 131445 h 336550"/>
                    <a:gd name="connsiteX312" fmla="*/ 234035 w 338138"/>
                    <a:gd name="connsiteY312" fmla="*/ 134075 h 336550"/>
                    <a:gd name="connsiteX313" fmla="*/ 236676 w 338138"/>
                    <a:gd name="connsiteY313" fmla="*/ 138022 h 336550"/>
                    <a:gd name="connsiteX314" fmla="*/ 240637 w 338138"/>
                    <a:gd name="connsiteY314" fmla="*/ 140652 h 336550"/>
                    <a:gd name="connsiteX315" fmla="*/ 244598 w 338138"/>
                    <a:gd name="connsiteY315" fmla="*/ 143283 h 336550"/>
                    <a:gd name="connsiteX316" fmla="*/ 245919 w 338138"/>
                    <a:gd name="connsiteY316" fmla="*/ 143283 h 336550"/>
                    <a:gd name="connsiteX317" fmla="*/ 248559 w 338138"/>
                    <a:gd name="connsiteY317" fmla="*/ 143283 h 336550"/>
                    <a:gd name="connsiteX318" fmla="*/ 260443 w 338138"/>
                    <a:gd name="connsiteY318" fmla="*/ 140652 h 336550"/>
                    <a:gd name="connsiteX319" fmla="*/ 259122 w 338138"/>
                    <a:gd name="connsiteY319" fmla="*/ 147229 h 336550"/>
                    <a:gd name="connsiteX320" fmla="*/ 257802 w 338138"/>
                    <a:gd name="connsiteY320" fmla="*/ 151175 h 336550"/>
                    <a:gd name="connsiteX321" fmla="*/ 255161 w 338138"/>
                    <a:gd name="connsiteY321" fmla="*/ 159067 h 336550"/>
                    <a:gd name="connsiteX322" fmla="*/ 253841 w 338138"/>
                    <a:gd name="connsiteY322" fmla="*/ 161698 h 336550"/>
                    <a:gd name="connsiteX323" fmla="*/ 232715 w 338138"/>
                    <a:gd name="connsiteY323" fmla="*/ 190636 h 336550"/>
                    <a:gd name="connsiteX324" fmla="*/ 234035 w 338138"/>
                    <a:gd name="connsiteY324" fmla="*/ 191951 h 336550"/>
                    <a:gd name="connsiteX325" fmla="*/ 228754 w 338138"/>
                    <a:gd name="connsiteY325" fmla="*/ 212997 h 336550"/>
                    <a:gd name="connsiteX326" fmla="*/ 227433 w 338138"/>
                    <a:gd name="connsiteY326" fmla="*/ 215628 h 336550"/>
                    <a:gd name="connsiteX327" fmla="*/ 218191 w 338138"/>
                    <a:gd name="connsiteY327" fmla="*/ 235358 h 336550"/>
                    <a:gd name="connsiteX328" fmla="*/ 212909 w 338138"/>
                    <a:gd name="connsiteY328" fmla="*/ 239304 h 336550"/>
                    <a:gd name="connsiteX329" fmla="*/ 211589 w 338138"/>
                    <a:gd name="connsiteY329" fmla="*/ 241935 h 336550"/>
                    <a:gd name="connsiteX330" fmla="*/ 210268 w 338138"/>
                    <a:gd name="connsiteY330" fmla="*/ 245881 h 336550"/>
                    <a:gd name="connsiteX331" fmla="*/ 207628 w 338138"/>
                    <a:gd name="connsiteY331" fmla="*/ 248512 h 336550"/>
                    <a:gd name="connsiteX332" fmla="*/ 203667 w 338138"/>
                    <a:gd name="connsiteY332" fmla="*/ 253773 h 336550"/>
                    <a:gd name="connsiteX333" fmla="*/ 191783 w 338138"/>
                    <a:gd name="connsiteY333" fmla="*/ 259034 h 336550"/>
                    <a:gd name="connsiteX334" fmla="*/ 185181 w 338138"/>
                    <a:gd name="connsiteY334" fmla="*/ 259034 h 336550"/>
                    <a:gd name="connsiteX335" fmla="*/ 183861 w 338138"/>
                    <a:gd name="connsiteY335" fmla="*/ 260350 h 336550"/>
                    <a:gd name="connsiteX336" fmla="*/ 183861 w 338138"/>
                    <a:gd name="connsiteY336" fmla="*/ 261665 h 336550"/>
                    <a:gd name="connsiteX337" fmla="*/ 181220 w 338138"/>
                    <a:gd name="connsiteY337" fmla="*/ 261665 h 336550"/>
                    <a:gd name="connsiteX338" fmla="*/ 178579 w 338138"/>
                    <a:gd name="connsiteY338" fmla="*/ 260350 h 336550"/>
                    <a:gd name="connsiteX339" fmla="*/ 177259 w 338138"/>
                    <a:gd name="connsiteY339" fmla="*/ 259034 h 336550"/>
                    <a:gd name="connsiteX340" fmla="*/ 175938 w 338138"/>
                    <a:gd name="connsiteY340" fmla="*/ 257719 h 336550"/>
                    <a:gd name="connsiteX341" fmla="*/ 175938 w 338138"/>
                    <a:gd name="connsiteY341" fmla="*/ 256404 h 336550"/>
                    <a:gd name="connsiteX342" fmla="*/ 175938 w 338138"/>
                    <a:gd name="connsiteY342" fmla="*/ 255088 h 336550"/>
                    <a:gd name="connsiteX343" fmla="*/ 175938 w 338138"/>
                    <a:gd name="connsiteY343" fmla="*/ 253773 h 336550"/>
                    <a:gd name="connsiteX344" fmla="*/ 174618 w 338138"/>
                    <a:gd name="connsiteY344" fmla="*/ 251142 h 336550"/>
                    <a:gd name="connsiteX345" fmla="*/ 173298 w 338138"/>
                    <a:gd name="connsiteY345" fmla="*/ 248512 h 336550"/>
                    <a:gd name="connsiteX346" fmla="*/ 171977 w 338138"/>
                    <a:gd name="connsiteY346" fmla="*/ 245881 h 336550"/>
                    <a:gd name="connsiteX347" fmla="*/ 170657 w 338138"/>
                    <a:gd name="connsiteY347" fmla="*/ 245881 h 336550"/>
                    <a:gd name="connsiteX348" fmla="*/ 170657 w 338138"/>
                    <a:gd name="connsiteY348" fmla="*/ 244565 h 336550"/>
                    <a:gd name="connsiteX349" fmla="*/ 169336 w 338138"/>
                    <a:gd name="connsiteY349" fmla="*/ 243250 h 336550"/>
                    <a:gd name="connsiteX350" fmla="*/ 169336 w 338138"/>
                    <a:gd name="connsiteY350" fmla="*/ 241935 h 336550"/>
                    <a:gd name="connsiteX351" fmla="*/ 160094 w 338138"/>
                    <a:gd name="connsiteY351" fmla="*/ 219574 h 336550"/>
                    <a:gd name="connsiteX352" fmla="*/ 164055 w 338138"/>
                    <a:gd name="connsiteY352" fmla="*/ 205105 h 336550"/>
                    <a:gd name="connsiteX353" fmla="*/ 165375 w 338138"/>
                    <a:gd name="connsiteY353" fmla="*/ 202474 h 336550"/>
                    <a:gd name="connsiteX354" fmla="*/ 165375 w 338138"/>
                    <a:gd name="connsiteY354" fmla="*/ 198528 h 336550"/>
                    <a:gd name="connsiteX355" fmla="*/ 164055 w 338138"/>
                    <a:gd name="connsiteY355" fmla="*/ 194582 h 336550"/>
                    <a:gd name="connsiteX356" fmla="*/ 160094 w 338138"/>
                    <a:gd name="connsiteY356" fmla="*/ 185374 h 336550"/>
                    <a:gd name="connsiteX357" fmla="*/ 157453 w 338138"/>
                    <a:gd name="connsiteY357" fmla="*/ 182744 h 336550"/>
                    <a:gd name="connsiteX358" fmla="*/ 156133 w 338138"/>
                    <a:gd name="connsiteY358" fmla="*/ 180113 h 336550"/>
                    <a:gd name="connsiteX359" fmla="*/ 152172 w 338138"/>
                    <a:gd name="connsiteY359" fmla="*/ 164329 h 336550"/>
                    <a:gd name="connsiteX360" fmla="*/ 148210 w 338138"/>
                    <a:gd name="connsiteY360" fmla="*/ 160383 h 336550"/>
                    <a:gd name="connsiteX361" fmla="*/ 144249 w 338138"/>
                    <a:gd name="connsiteY361" fmla="*/ 160383 h 336550"/>
                    <a:gd name="connsiteX362" fmla="*/ 142929 w 338138"/>
                    <a:gd name="connsiteY362" fmla="*/ 159067 h 336550"/>
                    <a:gd name="connsiteX363" fmla="*/ 141609 w 338138"/>
                    <a:gd name="connsiteY363" fmla="*/ 157752 h 336550"/>
                    <a:gd name="connsiteX364" fmla="*/ 141609 w 338138"/>
                    <a:gd name="connsiteY364" fmla="*/ 156437 h 336550"/>
                    <a:gd name="connsiteX365" fmla="*/ 136327 w 338138"/>
                    <a:gd name="connsiteY365" fmla="*/ 155121 h 336550"/>
                    <a:gd name="connsiteX366" fmla="*/ 133686 w 338138"/>
                    <a:gd name="connsiteY366" fmla="*/ 156437 h 336550"/>
                    <a:gd name="connsiteX367" fmla="*/ 131046 w 338138"/>
                    <a:gd name="connsiteY367" fmla="*/ 156437 h 336550"/>
                    <a:gd name="connsiteX368" fmla="*/ 92755 w 338138"/>
                    <a:gd name="connsiteY368" fmla="*/ 145914 h 336550"/>
                    <a:gd name="connsiteX369" fmla="*/ 91434 w 338138"/>
                    <a:gd name="connsiteY369" fmla="*/ 143283 h 336550"/>
                    <a:gd name="connsiteX370" fmla="*/ 88794 w 338138"/>
                    <a:gd name="connsiteY370" fmla="*/ 140652 h 336550"/>
                    <a:gd name="connsiteX371" fmla="*/ 88794 w 338138"/>
                    <a:gd name="connsiteY371" fmla="*/ 139337 h 336550"/>
                    <a:gd name="connsiteX372" fmla="*/ 87473 w 338138"/>
                    <a:gd name="connsiteY372" fmla="*/ 139337 h 336550"/>
                    <a:gd name="connsiteX373" fmla="*/ 88794 w 338138"/>
                    <a:gd name="connsiteY373" fmla="*/ 136706 h 336550"/>
                    <a:gd name="connsiteX374" fmla="*/ 88794 w 338138"/>
                    <a:gd name="connsiteY374" fmla="*/ 134075 h 336550"/>
                    <a:gd name="connsiteX375" fmla="*/ 88794 w 338138"/>
                    <a:gd name="connsiteY375" fmla="*/ 132760 h 336550"/>
                    <a:gd name="connsiteX376" fmla="*/ 88794 w 338138"/>
                    <a:gd name="connsiteY376" fmla="*/ 131445 h 336550"/>
                    <a:gd name="connsiteX377" fmla="*/ 101997 w 338138"/>
                    <a:gd name="connsiteY377" fmla="*/ 103822 h 336550"/>
                    <a:gd name="connsiteX378" fmla="*/ 105958 w 338138"/>
                    <a:gd name="connsiteY378" fmla="*/ 101192 h 336550"/>
                    <a:gd name="connsiteX379" fmla="*/ 113881 w 338138"/>
                    <a:gd name="connsiteY379" fmla="*/ 95930 h 336550"/>
                    <a:gd name="connsiteX380" fmla="*/ 115201 w 338138"/>
                    <a:gd name="connsiteY380" fmla="*/ 93299 h 336550"/>
                    <a:gd name="connsiteX381" fmla="*/ 125764 w 338138"/>
                    <a:gd name="connsiteY381" fmla="*/ 84092 h 336550"/>
                    <a:gd name="connsiteX382" fmla="*/ 144249 w 338138"/>
                    <a:gd name="connsiteY382" fmla="*/ 81461 h 336550"/>
                    <a:gd name="connsiteX383" fmla="*/ 148210 w 338138"/>
                    <a:gd name="connsiteY383" fmla="*/ 81461 h 336550"/>
                    <a:gd name="connsiteX384" fmla="*/ 161414 w 338138"/>
                    <a:gd name="connsiteY384" fmla="*/ 82777 h 336550"/>
                    <a:gd name="connsiteX385" fmla="*/ 168016 w 338138"/>
                    <a:gd name="connsiteY385" fmla="*/ 91984 h 336550"/>
                    <a:gd name="connsiteX386" fmla="*/ 170657 w 338138"/>
                    <a:gd name="connsiteY386" fmla="*/ 91984 h 336550"/>
                    <a:gd name="connsiteX387" fmla="*/ 174618 w 338138"/>
                    <a:gd name="connsiteY387" fmla="*/ 93299 h 336550"/>
                    <a:gd name="connsiteX388" fmla="*/ 175938 w 338138"/>
                    <a:gd name="connsiteY388" fmla="*/ 94615 h 336550"/>
                    <a:gd name="connsiteX389" fmla="*/ 179899 w 338138"/>
                    <a:gd name="connsiteY389" fmla="*/ 95930 h 336550"/>
                    <a:gd name="connsiteX390" fmla="*/ 179899 w 338138"/>
                    <a:gd name="connsiteY390" fmla="*/ 94615 h 336550"/>
                    <a:gd name="connsiteX391" fmla="*/ 179899 w 338138"/>
                    <a:gd name="connsiteY391" fmla="*/ 91984 h 336550"/>
                    <a:gd name="connsiteX392" fmla="*/ 181220 w 338138"/>
                    <a:gd name="connsiteY392" fmla="*/ 90669 h 336550"/>
                    <a:gd name="connsiteX393" fmla="*/ 183861 w 338138"/>
                    <a:gd name="connsiteY393" fmla="*/ 90669 h 336550"/>
                    <a:gd name="connsiteX394" fmla="*/ 186501 w 338138"/>
                    <a:gd name="connsiteY394" fmla="*/ 90669 h 336550"/>
                    <a:gd name="connsiteX395" fmla="*/ 198385 w 338138"/>
                    <a:gd name="connsiteY395" fmla="*/ 94615 h 336550"/>
                    <a:gd name="connsiteX396" fmla="*/ 211589 w 338138"/>
                    <a:gd name="connsiteY396" fmla="*/ 84092 h 336550"/>
                    <a:gd name="connsiteX397" fmla="*/ 189142 w 338138"/>
                    <a:gd name="connsiteY397" fmla="*/ 74884 h 336550"/>
                    <a:gd name="connsiteX398" fmla="*/ 187822 w 338138"/>
                    <a:gd name="connsiteY398" fmla="*/ 76200 h 336550"/>
                    <a:gd name="connsiteX399" fmla="*/ 187822 w 338138"/>
                    <a:gd name="connsiteY399" fmla="*/ 78830 h 336550"/>
                    <a:gd name="connsiteX400" fmla="*/ 186501 w 338138"/>
                    <a:gd name="connsiteY400" fmla="*/ 82777 h 336550"/>
                    <a:gd name="connsiteX401" fmla="*/ 183861 w 338138"/>
                    <a:gd name="connsiteY401" fmla="*/ 81461 h 336550"/>
                    <a:gd name="connsiteX402" fmla="*/ 165375 w 338138"/>
                    <a:gd name="connsiteY402" fmla="*/ 65677 h 336550"/>
                    <a:gd name="connsiteX403" fmla="*/ 178579 w 338138"/>
                    <a:gd name="connsiteY403" fmla="*/ 81461 h 336550"/>
                    <a:gd name="connsiteX404" fmla="*/ 173298 w 338138"/>
                    <a:gd name="connsiteY404" fmla="*/ 82777 h 336550"/>
                    <a:gd name="connsiteX405" fmla="*/ 158773 w 338138"/>
                    <a:gd name="connsiteY405" fmla="*/ 68308 h 336550"/>
                    <a:gd name="connsiteX406" fmla="*/ 156133 w 338138"/>
                    <a:gd name="connsiteY406" fmla="*/ 68308 h 336550"/>
                    <a:gd name="connsiteX407" fmla="*/ 152172 w 338138"/>
                    <a:gd name="connsiteY407" fmla="*/ 69623 h 336550"/>
                    <a:gd name="connsiteX408" fmla="*/ 148210 w 338138"/>
                    <a:gd name="connsiteY408" fmla="*/ 70938 h 336550"/>
                    <a:gd name="connsiteX409" fmla="*/ 145570 w 338138"/>
                    <a:gd name="connsiteY409" fmla="*/ 73569 h 336550"/>
                    <a:gd name="connsiteX410" fmla="*/ 142929 w 338138"/>
                    <a:gd name="connsiteY410" fmla="*/ 74884 h 336550"/>
                    <a:gd name="connsiteX411" fmla="*/ 137647 w 338138"/>
                    <a:gd name="connsiteY411" fmla="*/ 78830 h 336550"/>
                    <a:gd name="connsiteX412" fmla="*/ 119162 w 338138"/>
                    <a:gd name="connsiteY412" fmla="*/ 78830 h 336550"/>
                    <a:gd name="connsiteX413" fmla="*/ 119162 w 338138"/>
                    <a:gd name="connsiteY413" fmla="*/ 73569 h 336550"/>
                    <a:gd name="connsiteX414" fmla="*/ 138968 w 338138"/>
                    <a:gd name="connsiteY414" fmla="*/ 66992 h 336550"/>
                    <a:gd name="connsiteX415" fmla="*/ 138968 w 338138"/>
                    <a:gd name="connsiteY415" fmla="*/ 60415 h 336550"/>
                    <a:gd name="connsiteX416" fmla="*/ 142929 w 338138"/>
                    <a:gd name="connsiteY416" fmla="*/ 60415 h 336550"/>
                    <a:gd name="connsiteX417" fmla="*/ 158773 w 338138"/>
                    <a:gd name="connsiteY417" fmla="*/ 52523 h 336550"/>
                    <a:gd name="connsiteX418" fmla="*/ 161414 w 338138"/>
                    <a:gd name="connsiteY418" fmla="*/ 52523 h 336550"/>
                    <a:gd name="connsiteX419" fmla="*/ 164055 w 338138"/>
                    <a:gd name="connsiteY419" fmla="*/ 47262 h 336550"/>
                    <a:gd name="connsiteX420" fmla="*/ 164055 w 338138"/>
                    <a:gd name="connsiteY420" fmla="*/ 49893 h 336550"/>
                    <a:gd name="connsiteX421" fmla="*/ 165375 w 338138"/>
                    <a:gd name="connsiteY421" fmla="*/ 51208 h 336550"/>
                    <a:gd name="connsiteX422" fmla="*/ 164055 w 338138"/>
                    <a:gd name="connsiteY422" fmla="*/ 51208 h 336550"/>
                    <a:gd name="connsiteX423" fmla="*/ 177259 w 338138"/>
                    <a:gd name="connsiteY423" fmla="*/ 45947 h 336550"/>
                    <a:gd name="connsiteX424" fmla="*/ 178579 w 338138"/>
                    <a:gd name="connsiteY424" fmla="*/ 47262 h 336550"/>
                    <a:gd name="connsiteX425" fmla="*/ 179899 w 338138"/>
                    <a:gd name="connsiteY425" fmla="*/ 43316 h 336550"/>
                    <a:gd name="connsiteX426" fmla="*/ 183861 w 338138"/>
                    <a:gd name="connsiteY426" fmla="*/ 42000 h 336550"/>
                    <a:gd name="connsiteX427" fmla="*/ 185181 w 338138"/>
                    <a:gd name="connsiteY427" fmla="*/ 40685 h 336550"/>
                    <a:gd name="connsiteX428" fmla="*/ 181220 w 338138"/>
                    <a:gd name="connsiteY428" fmla="*/ 42000 h 336550"/>
                    <a:gd name="connsiteX429" fmla="*/ 177259 w 338138"/>
                    <a:gd name="connsiteY429" fmla="*/ 43316 h 336550"/>
                    <a:gd name="connsiteX430" fmla="*/ 178579 w 338138"/>
                    <a:gd name="connsiteY430" fmla="*/ 39370 h 336550"/>
                    <a:gd name="connsiteX431" fmla="*/ 174618 w 338138"/>
                    <a:gd name="connsiteY431" fmla="*/ 40685 h 336550"/>
                    <a:gd name="connsiteX432" fmla="*/ 171977 w 338138"/>
                    <a:gd name="connsiteY432" fmla="*/ 43316 h 336550"/>
                    <a:gd name="connsiteX433" fmla="*/ 168016 w 338138"/>
                    <a:gd name="connsiteY433" fmla="*/ 51208 h 336550"/>
                    <a:gd name="connsiteX434" fmla="*/ 165375 w 338138"/>
                    <a:gd name="connsiteY434" fmla="*/ 48577 h 336550"/>
                    <a:gd name="connsiteX435" fmla="*/ 164055 w 338138"/>
                    <a:gd name="connsiteY435" fmla="*/ 47262 h 336550"/>
                    <a:gd name="connsiteX436" fmla="*/ 160094 w 338138"/>
                    <a:gd name="connsiteY436" fmla="*/ 45947 h 336550"/>
                    <a:gd name="connsiteX437" fmla="*/ 165375 w 338138"/>
                    <a:gd name="connsiteY437" fmla="*/ 40685 h 336550"/>
                    <a:gd name="connsiteX438" fmla="*/ 168016 w 338138"/>
                    <a:gd name="connsiteY438" fmla="*/ 39370 h 336550"/>
                    <a:gd name="connsiteX439" fmla="*/ 170657 w 338138"/>
                    <a:gd name="connsiteY439" fmla="*/ 38054 h 336550"/>
                    <a:gd name="connsiteX440" fmla="*/ 187822 w 338138"/>
                    <a:gd name="connsiteY440" fmla="*/ 35424 h 336550"/>
                    <a:gd name="connsiteX441" fmla="*/ 183861 w 338138"/>
                    <a:gd name="connsiteY441" fmla="*/ 36739 h 336550"/>
                    <a:gd name="connsiteX442" fmla="*/ 187822 w 338138"/>
                    <a:gd name="connsiteY442" fmla="*/ 36739 h 336550"/>
                    <a:gd name="connsiteX443" fmla="*/ 190463 w 338138"/>
                    <a:gd name="connsiteY443" fmla="*/ 34108 h 336550"/>
                    <a:gd name="connsiteX444" fmla="*/ 187822 w 338138"/>
                    <a:gd name="connsiteY444" fmla="*/ 34108 h 336550"/>
                    <a:gd name="connsiteX445" fmla="*/ 190463 w 338138"/>
                    <a:gd name="connsiteY445" fmla="*/ 32793 h 336550"/>
                    <a:gd name="connsiteX446" fmla="*/ 187822 w 338138"/>
                    <a:gd name="connsiteY446" fmla="*/ 32793 h 336550"/>
                    <a:gd name="connsiteX447" fmla="*/ 189915 w 338138"/>
                    <a:gd name="connsiteY447" fmla="*/ 31750 h 336550"/>
                    <a:gd name="connsiteX448" fmla="*/ 190463 w 338138"/>
                    <a:gd name="connsiteY448" fmla="*/ 31477 h 336550"/>
                    <a:gd name="connsiteX449" fmla="*/ 169336 w 338138"/>
                    <a:gd name="connsiteY449" fmla="*/ 30162 h 336550"/>
                    <a:gd name="connsiteX450" fmla="*/ 169069 w 338138"/>
                    <a:gd name="connsiteY450" fmla="*/ 0 h 336550"/>
                    <a:gd name="connsiteX451" fmla="*/ 338138 w 338138"/>
                    <a:gd name="connsiteY451" fmla="*/ 168275 h 336550"/>
                    <a:gd name="connsiteX452" fmla="*/ 169069 w 338138"/>
                    <a:gd name="connsiteY452" fmla="*/ 336550 h 336550"/>
                    <a:gd name="connsiteX453" fmla="*/ 0 w 338138"/>
                    <a:gd name="connsiteY453" fmla="*/ 168275 h 336550"/>
                    <a:gd name="connsiteX454" fmla="*/ 169069 w 338138"/>
                    <a:gd name="connsiteY454" fmla="*/ 0 h 336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</a:cxnLst>
                  <a:rect l="l" t="t" r="r" b="b"/>
                  <a:pathLst>
                    <a:path w="338138" h="336550">
                      <a:moveTo>
                        <a:pt x="256117" y="200025"/>
                      </a:moveTo>
                      <a:cubicBezTo>
                        <a:pt x="256117" y="200025"/>
                        <a:pt x="256117" y="200025"/>
                        <a:pt x="257440" y="201324"/>
                      </a:cubicBezTo>
                      <a:cubicBezTo>
                        <a:pt x="257440" y="201324"/>
                        <a:pt x="257440" y="201324"/>
                        <a:pt x="258763" y="202623"/>
                      </a:cubicBezTo>
                      <a:cubicBezTo>
                        <a:pt x="258763" y="203922"/>
                        <a:pt x="258763" y="203922"/>
                        <a:pt x="258763" y="203922"/>
                      </a:cubicBezTo>
                      <a:lnTo>
                        <a:pt x="258763" y="205221"/>
                      </a:lnTo>
                      <a:cubicBezTo>
                        <a:pt x="258763" y="205221"/>
                        <a:pt x="258763" y="205221"/>
                        <a:pt x="258763" y="206520"/>
                      </a:cubicBezTo>
                      <a:cubicBezTo>
                        <a:pt x="258763" y="206520"/>
                        <a:pt x="258763" y="206520"/>
                        <a:pt x="257440" y="207819"/>
                      </a:cubicBezTo>
                      <a:cubicBezTo>
                        <a:pt x="257440" y="207819"/>
                        <a:pt x="257440" y="207819"/>
                        <a:pt x="254794" y="216911"/>
                      </a:cubicBezTo>
                      <a:cubicBezTo>
                        <a:pt x="254794" y="216911"/>
                        <a:pt x="254794" y="216911"/>
                        <a:pt x="246857" y="233796"/>
                      </a:cubicBezTo>
                      <a:cubicBezTo>
                        <a:pt x="246857" y="233796"/>
                        <a:pt x="246857" y="233796"/>
                        <a:pt x="245534" y="240290"/>
                      </a:cubicBezTo>
                      <a:cubicBezTo>
                        <a:pt x="245534" y="240290"/>
                        <a:pt x="245534" y="240290"/>
                        <a:pt x="241565" y="242888"/>
                      </a:cubicBezTo>
                      <a:cubicBezTo>
                        <a:pt x="241565" y="242888"/>
                        <a:pt x="241565" y="242888"/>
                        <a:pt x="237596" y="241589"/>
                      </a:cubicBezTo>
                      <a:cubicBezTo>
                        <a:pt x="237596" y="241589"/>
                        <a:pt x="237596" y="241589"/>
                        <a:pt x="236273" y="238992"/>
                      </a:cubicBezTo>
                      <a:cubicBezTo>
                        <a:pt x="236273" y="238992"/>
                        <a:pt x="236273" y="238992"/>
                        <a:pt x="234950" y="237693"/>
                      </a:cubicBezTo>
                      <a:cubicBezTo>
                        <a:pt x="234950" y="237693"/>
                        <a:pt x="234950" y="237693"/>
                        <a:pt x="236273" y="235095"/>
                      </a:cubicBezTo>
                      <a:cubicBezTo>
                        <a:pt x="236273" y="235095"/>
                        <a:pt x="236273" y="235095"/>
                        <a:pt x="236273" y="233796"/>
                      </a:cubicBezTo>
                      <a:cubicBezTo>
                        <a:pt x="236273" y="233796"/>
                        <a:pt x="236273" y="233796"/>
                        <a:pt x="238919" y="226003"/>
                      </a:cubicBezTo>
                      <a:cubicBezTo>
                        <a:pt x="238919" y="226003"/>
                        <a:pt x="238919" y="226003"/>
                        <a:pt x="238919" y="218210"/>
                      </a:cubicBezTo>
                      <a:cubicBezTo>
                        <a:pt x="238919" y="218210"/>
                        <a:pt x="238919" y="218210"/>
                        <a:pt x="238919" y="216911"/>
                      </a:cubicBezTo>
                      <a:cubicBezTo>
                        <a:pt x="238919" y="216911"/>
                        <a:pt x="238919" y="216911"/>
                        <a:pt x="240242" y="215612"/>
                      </a:cubicBezTo>
                      <a:cubicBezTo>
                        <a:pt x="240242" y="215612"/>
                        <a:pt x="240242" y="215612"/>
                        <a:pt x="240242" y="214313"/>
                      </a:cubicBezTo>
                      <a:cubicBezTo>
                        <a:pt x="240242" y="214313"/>
                        <a:pt x="240242" y="214313"/>
                        <a:pt x="246857" y="210416"/>
                      </a:cubicBezTo>
                      <a:cubicBezTo>
                        <a:pt x="246857" y="210416"/>
                        <a:pt x="246857" y="210416"/>
                        <a:pt x="253471" y="202623"/>
                      </a:cubicBezTo>
                      <a:cubicBezTo>
                        <a:pt x="253471" y="202623"/>
                        <a:pt x="253471" y="202623"/>
                        <a:pt x="253471" y="201324"/>
                      </a:cubicBezTo>
                      <a:cubicBezTo>
                        <a:pt x="253471" y="201324"/>
                        <a:pt x="253471" y="201324"/>
                        <a:pt x="256117" y="200025"/>
                      </a:cubicBezTo>
                      <a:close/>
                      <a:moveTo>
                        <a:pt x="300038" y="171450"/>
                      </a:moveTo>
                      <a:lnTo>
                        <a:pt x="301625" y="171450"/>
                      </a:lnTo>
                      <a:lnTo>
                        <a:pt x="298450" y="176213"/>
                      </a:lnTo>
                      <a:lnTo>
                        <a:pt x="296863" y="177800"/>
                      </a:lnTo>
                      <a:lnTo>
                        <a:pt x="295275" y="177800"/>
                      </a:lnTo>
                      <a:lnTo>
                        <a:pt x="295275" y="176213"/>
                      </a:lnTo>
                      <a:lnTo>
                        <a:pt x="296863" y="174625"/>
                      </a:lnTo>
                      <a:lnTo>
                        <a:pt x="298450" y="173038"/>
                      </a:lnTo>
                      <a:close/>
                      <a:moveTo>
                        <a:pt x="293688" y="171450"/>
                      </a:moveTo>
                      <a:lnTo>
                        <a:pt x="296863" y="171450"/>
                      </a:lnTo>
                      <a:lnTo>
                        <a:pt x="293688" y="174625"/>
                      </a:lnTo>
                      <a:lnTo>
                        <a:pt x="292100" y="174625"/>
                      </a:lnTo>
                      <a:lnTo>
                        <a:pt x="292100" y="173038"/>
                      </a:lnTo>
                      <a:close/>
                      <a:moveTo>
                        <a:pt x="303946" y="169998"/>
                      </a:moveTo>
                      <a:lnTo>
                        <a:pt x="303457" y="173083"/>
                      </a:lnTo>
                      <a:lnTo>
                        <a:pt x="303213" y="174625"/>
                      </a:lnTo>
                      <a:cubicBezTo>
                        <a:pt x="303213" y="174625"/>
                        <a:pt x="303213" y="174625"/>
                        <a:pt x="303213" y="173288"/>
                      </a:cubicBezTo>
                      <a:cubicBezTo>
                        <a:pt x="303213" y="173288"/>
                        <a:pt x="303213" y="173288"/>
                        <a:pt x="303213" y="171952"/>
                      </a:cubicBezTo>
                      <a:cubicBezTo>
                        <a:pt x="303213" y="171952"/>
                        <a:pt x="303213" y="171952"/>
                        <a:pt x="303213" y="170615"/>
                      </a:cubicBezTo>
                      <a:close/>
                      <a:moveTo>
                        <a:pt x="288926" y="169862"/>
                      </a:moveTo>
                      <a:cubicBezTo>
                        <a:pt x="288926" y="169862"/>
                        <a:pt x="288926" y="169862"/>
                        <a:pt x="290513" y="169862"/>
                      </a:cubicBezTo>
                      <a:cubicBezTo>
                        <a:pt x="290513" y="169862"/>
                        <a:pt x="290513" y="169862"/>
                        <a:pt x="293688" y="169862"/>
                      </a:cubicBezTo>
                      <a:cubicBezTo>
                        <a:pt x="293688" y="169862"/>
                        <a:pt x="293688" y="169862"/>
                        <a:pt x="293688" y="170656"/>
                      </a:cubicBezTo>
                      <a:cubicBezTo>
                        <a:pt x="293688" y="170656"/>
                        <a:pt x="293688" y="170656"/>
                        <a:pt x="292101" y="171450"/>
                      </a:cubicBezTo>
                      <a:cubicBezTo>
                        <a:pt x="292101" y="171450"/>
                        <a:pt x="292101" y="171450"/>
                        <a:pt x="290513" y="171450"/>
                      </a:cubicBezTo>
                      <a:cubicBezTo>
                        <a:pt x="290513" y="171450"/>
                        <a:pt x="290513" y="171450"/>
                        <a:pt x="288926" y="171450"/>
                      </a:cubicBezTo>
                      <a:cubicBezTo>
                        <a:pt x="288926" y="171450"/>
                        <a:pt x="288926" y="171450"/>
                        <a:pt x="287338" y="170656"/>
                      </a:cubicBezTo>
                      <a:cubicBezTo>
                        <a:pt x="287338" y="170656"/>
                        <a:pt x="287338" y="170656"/>
                        <a:pt x="288926" y="169862"/>
                      </a:cubicBezTo>
                      <a:close/>
                      <a:moveTo>
                        <a:pt x="304800" y="164600"/>
                      </a:moveTo>
                      <a:lnTo>
                        <a:pt x="304800" y="165267"/>
                      </a:lnTo>
                      <a:cubicBezTo>
                        <a:pt x="304800" y="166604"/>
                        <a:pt x="304800" y="166604"/>
                        <a:pt x="304800" y="166604"/>
                      </a:cubicBezTo>
                      <a:cubicBezTo>
                        <a:pt x="304800" y="167941"/>
                        <a:pt x="304800" y="167941"/>
                        <a:pt x="304800" y="167941"/>
                      </a:cubicBezTo>
                      <a:cubicBezTo>
                        <a:pt x="304800" y="169278"/>
                        <a:pt x="304800" y="169278"/>
                        <a:pt x="304800" y="169278"/>
                      </a:cubicBezTo>
                      <a:lnTo>
                        <a:pt x="303946" y="169998"/>
                      </a:lnTo>
                      <a:close/>
                      <a:moveTo>
                        <a:pt x="301626" y="149225"/>
                      </a:moveTo>
                      <a:lnTo>
                        <a:pt x="303213" y="149225"/>
                      </a:lnTo>
                      <a:cubicBezTo>
                        <a:pt x="303213" y="149225"/>
                        <a:pt x="303213" y="149225"/>
                        <a:pt x="304800" y="150562"/>
                      </a:cubicBezTo>
                      <a:cubicBezTo>
                        <a:pt x="304800" y="150562"/>
                        <a:pt x="304800" y="150562"/>
                        <a:pt x="304800" y="151899"/>
                      </a:cubicBezTo>
                      <a:cubicBezTo>
                        <a:pt x="304800" y="151899"/>
                        <a:pt x="304800" y="151899"/>
                        <a:pt x="304800" y="154573"/>
                      </a:cubicBezTo>
                      <a:lnTo>
                        <a:pt x="305656" y="153133"/>
                      </a:lnTo>
                      <a:lnTo>
                        <a:pt x="306128" y="156215"/>
                      </a:lnTo>
                      <a:lnTo>
                        <a:pt x="304800" y="164600"/>
                      </a:lnTo>
                      <a:lnTo>
                        <a:pt x="304800" y="162594"/>
                      </a:lnTo>
                      <a:cubicBezTo>
                        <a:pt x="304800" y="162594"/>
                        <a:pt x="304800" y="162594"/>
                        <a:pt x="304800" y="161257"/>
                      </a:cubicBezTo>
                      <a:cubicBezTo>
                        <a:pt x="304800" y="161257"/>
                        <a:pt x="304800" y="161257"/>
                        <a:pt x="304800" y="159920"/>
                      </a:cubicBezTo>
                      <a:cubicBezTo>
                        <a:pt x="304800" y="159920"/>
                        <a:pt x="304800" y="159920"/>
                        <a:pt x="304800" y="158583"/>
                      </a:cubicBezTo>
                      <a:cubicBezTo>
                        <a:pt x="304800" y="158583"/>
                        <a:pt x="304800" y="158583"/>
                        <a:pt x="303213" y="158583"/>
                      </a:cubicBezTo>
                      <a:cubicBezTo>
                        <a:pt x="303213" y="158583"/>
                        <a:pt x="303213" y="158583"/>
                        <a:pt x="303213" y="157246"/>
                      </a:cubicBezTo>
                      <a:cubicBezTo>
                        <a:pt x="303213" y="157246"/>
                        <a:pt x="303213" y="157246"/>
                        <a:pt x="303213" y="155909"/>
                      </a:cubicBezTo>
                      <a:cubicBezTo>
                        <a:pt x="303213" y="155909"/>
                        <a:pt x="303213" y="155909"/>
                        <a:pt x="303213" y="154573"/>
                      </a:cubicBezTo>
                      <a:cubicBezTo>
                        <a:pt x="303213" y="154573"/>
                        <a:pt x="303213" y="154573"/>
                        <a:pt x="301625" y="154573"/>
                      </a:cubicBezTo>
                      <a:cubicBezTo>
                        <a:pt x="301625" y="154573"/>
                        <a:pt x="301625" y="154573"/>
                        <a:pt x="301625" y="153236"/>
                      </a:cubicBezTo>
                      <a:cubicBezTo>
                        <a:pt x="301625" y="153236"/>
                        <a:pt x="301625" y="153236"/>
                        <a:pt x="301625" y="151899"/>
                      </a:cubicBezTo>
                      <a:lnTo>
                        <a:pt x="301625" y="150812"/>
                      </a:lnTo>
                      <a:lnTo>
                        <a:pt x="301626" y="150813"/>
                      </a:lnTo>
                      <a:lnTo>
                        <a:pt x="301626" y="149226"/>
                      </a:lnTo>
                      <a:close/>
                      <a:moveTo>
                        <a:pt x="298450" y="147637"/>
                      </a:moveTo>
                      <a:cubicBezTo>
                        <a:pt x="298450" y="147637"/>
                        <a:pt x="298450" y="147637"/>
                        <a:pt x="298450" y="148907"/>
                      </a:cubicBezTo>
                      <a:cubicBezTo>
                        <a:pt x="298450" y="148907"/>
                        <a:pt x="298450" y="148907"/>
                        <a:pt x="298450" y="150177"/>
                      </a:cubicBezTo>
                      <a:cubicBezTo>
                        <a:pt x="298450" y="150177"/>
                        <a:pt x="298450" y="150177"/>
                        <a:pt x="297180" y="150177"/>
                      </a:cubicBezTo>
                      <a:cubicBezTo>
                        <a:pt x="297180" y="150177"/>
                        <a:pt x="297180" y="150177"/>
                        <a:pt x="295910" y="150177"/>
                      </a:cubicBezTo>
                      <a:lnTo>
                        <a:pt x="294640" y="150177"/>
                      </a:lnTo>
                      <a:cubicBezTo>
                        <a:pt x="294640" y="150177"/>
                        <a:pt x="294640" y="150177"/>
                        <a:pt x="294640" y="152717"/>
                      </a:cubicBezTo>
                      <a:cubicBezTo>
                        <a:pt x="294640" y="152717"/>
                        <a:pt x="294640" y="152717"/>
                        <a:pt x="294640" y="153987"/>
                      </a:cubicBezTo>
                      <a:cubicBezTo>
                        <a:pt x="294640" y="153987"/>
                        <a:pt x="294640" y="153987"/>
                        <a:pt x="295910" y="155257"/>
                      </a:cubicBezTo>
                      <a:cubicBezTo>
                        <a:pt x="295910" y="155257"/>
                        <a:pt x="295910" y="155257"/>
                        <a:pt x="295910" y="153987"/>
                      </a:cubicBezTo>
                      <a:cubicBezTo>
                        <a:pt x="295910" y="153987"/>
                        <a:pt x="295910" y="153987"/>
                        <a:pt x="297180" y="152717"/>
                      </a:cubicBezTo>
                      <a:cubicBezTo>
                        <a:pt x="297180" y="152717"/>
                        <a:pt x="297180" y="152717"/>
                        <a:pt x="297180" y="153987"/>
                      </a:cubicBezTo>
                      <a:cubicBezTo>
                        <a:pt x="297180" y="153987"/>
                        <a:pt x="297180" y="153987"/>
                        <a:pt x="295910" y="156527"/>
                      </a:cubicBezTo>
                      <a:cubicBezTo>
                        <a:pt x="295910" y="156527"/>
                        <a:pt x="295910" y="156527"/>
                        <a:pt x="295910" y="157797"/>
                      </a:cubicBezTo>
                      <a:cubicBezTo>
                        <a:pt x="295910" y="157797"/>
                        <a:pt x="295910" y="157797"/>
                        <a:pt x="297180" y="160337"/>
                      </a:cubicBezTo>
                      <a:cubicBezTo>
                        <a:pt x="297180" y="160337"/>
                        <a:pt x="297180" y="160337"/>
                        <a:pt x="297180" y="162877"/>
                      </a:cubicBezTo>
                      <a:cubicBezTo>
                        <a:pt x="297180" y="162877"/>
                        <a:pt x="297180" y="162877"/>
                        <a:pt x="295910" y="164147"/>
                      </a:cubicBezTo>
                      <a:cubicBezTo>
                        <a:pt x="295910" y="164147"/>
                        <a:pt x="295910" y="164147"/>
                        <a:pt x="294640" y="162877"/>
                      </a:cubicBezTo>
                      <a:lnTo>
                        <a:pt x="294640" y="165417"/>
                      </a:lnTo>
                      <a:cubicBezTo>
                        <a:pt x="294640" y="165417"/>
                        <a:pt x="294640" y="165417"/>
                        <a:pt x="293370" y="166687"/>
                      </a:cubicBezTo>
                      <a:cubicBezTo>
                        <a:pt x="293370" y="166687"/>
                        <a:pt x="293370" y="166687"/>
                        <a:pt x="293370" y="165417"/>
                      </a:cubicBezTo>
                      <a:cubicBezTo>
                        <a:pt x="293370" y="165417"/>
                        <a:pt x="293370" y="165417"/>
                        <a:pt x="293370" y="162877"/>
                      </a:cubicBezTo>
                      <a:cubicBezTo>
                        <a:pt x="293370" y="162877"/>
                        <a:pt x="293370" y="162877"/>
                        <a:pt x="293370" y="161607"/>
                      </a:cubicBezTo>
                      <a:cubicBezTo>
                        <a:pt x="293370" y="161607"/>
                        <a:pt x="293370" y="161607"/>
                        <a:pt x="292100" y="159067"/>
                      </a:cubicBezTo>
                      <a:cubicBezTo>
                        <a:pt x="292100" y="159067"/>
                        <a:pt x="292100" y="159067"/>
                        <a:pt x="293370" y="157797"/>
                      </a:cubicBezTo>
                      <a:cubicBezTo>
                        <a:pt x="293370" y="157797"/>
                        <a:pt x="293370" y="157797"/>
                        <a:pt x="293370" y="155257"/>
                      </a:cubicBezTo>
                      <a:cubicBezTo>
                        <a:pt x="293370" y="155257"/>
                        <a:pt x="293370" y="155257"/>
                        <a:pt x="293370" y="153987"/>
                      </a:cubicBezTo>
                      <a:cubicBezTo>
                        <a:pt x="293370" y="153987"/>
                        <a:pt x="293370" y="153987"/>
                        <a:pt x="293370" y="151447"/>
                      </a:cubicBezTo>
                      <a:cubicBezTo>
                        <a:pt x="293370" y="151447"/>
                        <a:pt x="293370" y="151447"/>
                        <a:pt x="293370" y="148907"/>
                      </a:cubicBezTo>
                      <a:cubicBezTo>
                        <a:pt x="293370" y="148907"/>
                        <a:pt x="293370" y="148907"/>
                        <a:pt x="294640" y="148907"/>
                      </a:cubicBezTo>
                      <a:cubicBezTo>
                        <a:pt x="295910" y="147637"/>
                        <a:pt x="297180" y="147637"/>
                        <a:pt x="298450" y="147637"/>
                      </a:cubicBezTo>
                      <a:close/>
                      <a:moveTo>
                        <a:pt x="300038" y="139700"/>
                      </a:moveTo>
                      <a:lnTo>
                        <a:pt x="301626" y="139700"/>
                      </a:lnTo>
                      <a:lnTo>
                        <a:pt x="301626" y="141288"/>
                      </a:lnTo>
                      <a:lnTo>
                        <a:pt x="301626" y="142875"/>
                      </a:lnTo>
                      <a:lnTo>
                        <a:pt x="301626" y="146051"/>
                      </a:lnTo>
                      <a:lnTo>
                        <a:pt x="301626" y="147638"/>
                      </a:lnTo>
                      <a:lnTo>
                        <a:pt x="301626" y="149225"/>
                      </a:lnTo>
                      <a:lnTo>
                        <a:pt x="301625" y="149225"/>
                      </a:lnTo>
                      <a:cubicBezTo>
                        <a:pt x="301625" y="150562"/>
                        <a:pt x="301625" y="150562"/>
                        <a:pt x="301625" y="150562"/>
                      </a:cubicBezTo>
                      <a:lnTo>
                        <a:pt x="301625" y="150812"/>
                      </a:lnTo>
                      <a:lnTo>
                        <a:pt x="300038" y="149226"/>
                      </a:lnTo>
                      <a:lnTo>
                        <a:pt x="300038" y="147638"/>
                      </a:lnTo>
                      <a:lnTo>
                        <a:pt x="300038" y="144463"/>
                      </a:lnTo>
                      <a:lnTo>
                        <a:pt x="300038" y="141288"/>
                      </a:lnTo>
                      <a:close/>
                      <a:moveTo>
                        <a:pt x="287338" y="131762"/>
                      </a:moveTo>
                      <a:cubicBezTo>
                        <a:pt x="287338" y="131762"/>
                        <a:pt x="287338" y="131762"/>
                        <a:pt x="292101" y="134484"/>
                      </a:cubicBezTo>
                      <a:cubicBezTo>
                        <a:pt x="292101" y="134484"/>
                        <a:pt x="292101" y="134484"/>
                        <a:pt x="292101" y="135844"/>
                      </a:cubicBezTo>
                      <a:cubicBezTo>
                        <a:pt x="292101" y="135844"/>
                        <a:pt x="292101" y="135844"/>
                        <a:pt x="290513" y="138566"/>
                      </a:cubicBezTo>
                      <a:cubicBezTo>
                        <a:pt x="290513" y="138566"/>
                        <a:pt x="290513" y="138566"/>
                        <a:pt x="290513" y="139927"/>
                      </a:cubicBezTo>
                      <a:cubicBezTo>
                        <a:pt x="290513" y="139927"/>
                        <a:pt x="290513" y="139927"/>
                        <a:pt x="290513" y="142648"/>
                      </a:cubicBezTo>
                      <a:cubicBezTo>
                        <a:pt x="290513" y="142648"/>
                        <a:pt x="290513" y="142648"/>
                        <a:pt x="292101" y="144009"/>
                      </a:cubicBezTo>
                      <a:cubicBezTo>
                        <a:pt x="292101" y="144009"/>
                        <a:pt x="292101" y="144009"/>
                        <a:pt x="293688" y="145369"/>
                      </a:cubicBezTo>
                      <a:cubicBezTo>
                        <a:pt x="293688" y="145369"/>
                        <a:pt x="293688" y="145369"/>
                        <a:pt x="292101" y="146730"/>
                      </a:cubicBezTo>
                      <a:cubicBezTo>
                        <a:pt x="292101" y="146730"/>
                        <a:pt x="292101" y="146730"/>
                        <a:pt x="292101" y="148091"/>
                      </a:cubicBezTo>
                      <a:cubicBezTo>
                        <a:pt x="292101" y="148091"/>
                        <a:pt x="292101" y="148091"/>
                        <a:pt x="290513" y="150812"/>
                      </a:cubicBezTo>
                      <a:cubicBezTo>
                        <a:pt x="290513" y="150812"/>
                        <a:pt x="290513" y="150812"/>
                        <a:pt x="290513" y="152173"/>
                      </a:cubicBezTo>
                      <a:cubicBezTo>
                        <a:pt x="290513" y="152173"/>
                        <a:pt x="290513" y="152173"/>
                        <a:pt x="290513" y="153534"/>
                      </a:cubicBezTo>
                      <a:cubicBezTo>
                        <a:pt x="290513" y="153534"/>
                        <a:pt x="290513" y="153534"/>
                        <a:pt x="290513" y="154894"/>
                      </a:cubicBezTo>
                      <a:cubicBezTo>
                        <a:pt x="290513" y="154894"/>
                        <a:pt x="290513" y="156255"/>
                        <a:pt x="290513" y="157616"/>
                      </a:cubicBezTo>
                      <a:cubicBezTo>
                        <a:pt x="290513" y="157616"/>
                        <a:pt x="290513" y="157616"/>
                        <a:pt x="288925" y="160337"/>
                      </a:cubicBezTo>
                      <a:cubicBezTo>
                        <a:pt x="288925" y="160337"/>
                        <a:pt x="288925" y="160337"/>
                        <a:pt x="287338" y="160337"/>
                      </a:cubicBezTo>
                      <a:cubicBezTo>
                        <a:pt x="287338" y="152173"/>
                        <a:pt x="285750" y="144009"/>
                        <a:pt x="285750" y="137205"/>
                      </a:cubicBezTo>
                      <a:cubicBezTo>
                        <a:pt x="285750" y="137205"/>
                        <a:pt x="285750" y="137205"/>
                        <a:pt x="285750" y="135844"/>
                      </a:cubicBezTo>
                      <a:cubicBezTo>
                        <a:pt x="285750" y="135844"/>
                        <a:pt x="285750" y="135844"/>
                        <a:pt x="285750" y="133123"/>
                      </a:cubicBezTo>
                      <a:cubicBezTo>
                        <a:pt x="285750" y="133123"/>
                        <a:pt x="285750" y="133123"/>
                        <a:pt x="287338" y="131762"/>
                      </a:cubicBezTo>
                      <a:close/>
                      <a:moveTo>
                        <a:pt x="296863" y="123825"/>
                      </a:moveTo>
                      <a:lnTo>
                        <a:pt x="298451" y="127000"/>
                      </a:lnTo>
                      <a:lnTo>
                        <a:pt x="300038" y="130175"/>
                      </a:lnTo>
                      <a:lnTo>
                        <a:pt x="298451" y="130175"/>
                      </a:lnTo>
                      <a:lnTo>
                        <a:pt x="298451" y="133350"/>
                      </a:lnTo>
                      <a:lnTo>
                        <a:pt x="296863" y="131763"/>
                      </a:lnTo>
                      <a:lnTo>
                        <a:pt x="296863" y="130175"/>
                      </a:lnTo>
                      <a:lnTo>
                        <a:pt x="295276" y="128588"/>
                      </a:lnTo>
                      <a:lnTo>
                        <a:pt x="293688" y="130175"/>
                      </a:lnTo>
                      <a:lnTo>
                        <a:pt x="293688" y="128588"/>
                      </a:lnTo>
                      <a:lnTo>
                        <a:pt x="293688" y="125413"/>
                      </a:lnTo>
                      <a:lnTo>
                        <a:pt x="296863" y="125413"/>
                      </a:lnTo>
                      <a:close/>
                      <a:moveTo>
                        <a:pt x="292100" y="117475"/>
                      </a:moveTo>
                      <a:lnTo>
                        <a:pt x="293688" y="117475"/>
                      </a:lnTo>
                      <a:lnTo>
                        <a:pt x="293688" y="119063"/>
                      </a:lnTo>
                      <a:lnTo>
                        <a:pt x="293688" y="120650"/>
                      </a:lnTo>
                      <a:close/>
                      <a:moveTo>
                        <a:pt x="285750" y="101600"/>
                      </a:moveTo>
                      <a:lnTo>
                        <a:pt x="287338" y="101600"/>
                      </a:lnTo>
                      <a:lnTo>
                        <a:pt x="287338" y="104775"/>
                      </a:lnTo>
                      <a:lnTo>
                        <a:pt x="288925" y="107950"/>
                      </a:lnTo>
                      <a:lnTo>
                        <a:pt x="290513" y="109538"/>
                      </a:lnTo>
                      <a:lnTo>
                        <a:pt x="292101" y="111125"/>
                      </a:lnTo>
                      <a:lnTo>
                        <a:pt x="293688" y="111125"/>
                      </a:lnTo>
                      <a:lnTo>
                        <a:pt x="293688" y="114300"/>
                      </a:lnTo>
                      <a:lnTo>
                        <a:pt x="293688" y="115887"/>
                      </a:lnTo>
                      <a:lnTo>
                        <a:pt x="295276" y="117475"/>
                      </a:lnTo>
                      <a:lnTo>
                        <a:pt x="295276" y="119062"/>
                      </a:lnTo>
                      <a:lnTo>
                        <a:pt x="295276" y="120650"/>
                      </a:lnTo>
                      <a:lnTo>
                        <a:pt x="295276" y="122237"/>
                      </a:lnTo>
                      <a:lnTo>
                        <a:pt x="293688" y="117475"/>
                      </a:lnTo>
                      <a:lnTo>
                        <a:pt x="293688" y="115888"/>
                      </a:lnTo>
                      <a:lnTo>
                        <a:pt x="292101" y="114300"/>
                      </a:lnTo>
                      <a:lnTo>
                        <a:pt x="290513" y="114300"/>
                      </a:lnTo>
                      <a:lnTo>
                        <a:pt x="290513" y="115888"/>
                      </a:lnTo>
                      <a:lnTo>
                        <a:pt x="290513" y="117475"/>
                      </a:lnTo>
                      <a:lnTo>
                        <a:pt x="288925" y="117475"/>
                      </a:lnTo>
                      <a:lnTo>
                        <a:pt x="288925" y="115888"/>
                      </a:lnTo>
                      <a:lnTo>
                        <a:pt x="288925" y="112713"/>
                      </a:lnTo>
                      <a:lnTo>
                        <a:pt x="287338" y="109538"/>
                      </a:lnTo>
                      <a:lnTo>
                        <a:pt x="285750" y="107950"/>
                      </a:lnTo>
                      <a:lnTo>
                        <a:pt x="285750" y="106363"/>
                      </a:lnTo>
                      <a:lnTo>
                        <a:pt x="285750" y="103188"/>
                      </a:lnTo>
                      <a:close/>
                      <a:moveTo>
                        <a:pt x="203200" y="85725"/>
                      </a:moveTo>
                      <a:cubicBezTo>
                        <a:pt x="204391" y="85725"/>
                        <a:pt x="205582" y="85725"/>
                        <a:pt x="207963" y="85725"/>
                      </a:cubicBezTo>
                      <a:cubicBezTo>
                        <a:pt x="206772" y="88900"/>
                        <a:pt x="205582" y="86784"/>
                        <a:pt x="204391" y="87842"/>
                      </a:cubicBezTo>
                      <a:cubicBezTo>
                        <a:pt x="204391" y="87842"/>
                        <a:pt x="204391" y="87842"/>
                        <a:pt x="203200" y="87842"/>
                      </a:cubicBezTo>
                      <a:cubicBezTo>
                        <a:pt x="203200" y="86784"/>
                        <a:pt x="203200" y="85725"/>
                        <a:pt x="203200" y="85725"/>
                      </a:cubicBezTo>
                      <a:close/>
                      <a:moveTo>
                        <a:pt x="188913" y="83476"/>
                      </a:moveTo>
                      <a:cubicBezTo>
                        <a:pt x="190501" y="83609"/>
                        <a:pt x="192088" y="84138"/>
                        <a:pt x="192088" y="84667"/>
                      </a:cubicBezTo>
                      <a:cubicBezTo>
                        <a:pt x="192088" y="84667"/>
                        <a:pt x="192088" y="84667"/>
                        <a:pt x="190501" y="85725"/>
                      </a:cubicBezTo>
                      <a:cubicBezTo>
                        <a:pt x="187326" y="84667"/>
                        <a:pt x="185738" y="84667"/>
                        <a:pt x="185738" y="84667"/>
                      </a:cubicBezTo>
                      <a:cubicBezTo>
                        <a:pt x="185738" y="83609"/>
                        <a:pt x="187326" y="83344"/>
                        <a:pt x="188913" y="83476"/>
                      </a:cubicBezTo>
                      <a:close/>
                      <a:moveTo>
                        <a:pt x="161925" y="77787"/>
                      </a:moveTo>
                      <a:cubicBezTo>
                        <a:pt x="161925" y="77787"/>
                        <a:pt x="161925" y="77787"/>
                        <a:pt x="163248" y="77787"/>
                      </a:cubicBezTo>
                      <a:cubicBezTo>
                        <a:pt x="165894" y="77787"/>
                        <a:pt x="169863" y="77787"/>
                        <a:pt x="168540" y="82550"/>
                      </a:cubicBezTo>
                      <a:cubicBezTo>
                        <a:pt x="168540" y="82550"/>
                        <a:pt x="168540" y="82550"/>
                        <a:pt x="167217" y="82550"/>
                      </a:cubicBezTo>
                      <a:cubicBezTo>
                        <a:pt x="167217" y="82550"/>
                        <a:pt x="167217" y="82550"/>
                        <a:pt x="167217" y="81359"/>
                      </a:cubicBezTo>
                      <a:lnTo>
                        <a:pt x="161925" y="78978"/>
                      </a:lnTo>
                      <a:cubicBezTo>
                        <a:pt x="161925" y="78978"/>
                        <a:pt x="161925" y="78978"/>
                        <a:pt x="161925" y="77787"/>
                      </a:cubicBezTo>
                      <a:close/>
                      <a:moveTo>
                        <a:pt x="158751" y="73554"/>
                      </a:moveTo>
                      <a:cubicBezTo>
                        <a:pt x="161926" y="74612"/>
                        <a:pt x="158751" y="76729"/>
                        <a:pt x="155575" y="77787"/>
                      </a:cubicBezTo>
                      <a:cubicBezTo>
                        <a:pt x="155575" y="77787"/>
                        <a:pt x="155575" y="77787"/>
                        <a:pt x="153988" y="76729"/>
                      </a:cubicBezTo>
                      <a:cubicBezTo>
                        <a:pt x="155575" y="74612"/>
                        <a:pt x="155575" y="71437"/>
                        <a:pt x="158751" y="73554"/>
                      </a:cubicBezTo>
                      <a:close/>
                      <a:moveTo>
                        <a:pt x="140098" y="48759"/>
                      </a:moveTo>
                      <a:cubicBezTo>
                        <a:pt x="141487" y="47625"/>
                        <a:pt x="141487" y="51027"/>
                        <a:pt x="142876" y="48759"/>
                      </a:cubicBezTo>
                      <a:cubicBezTo>
                        <a:pt x="140098" y="52161"/>
                        <a:pt x="137319" y="55563"/>
                        <a:pt x="131763" y="55563"/>
                      </a:cubicBezTo>
                      <a:cubicBezTo>
                        <a:pt x="131763" y="52161"/>
                        <a:pt x="137319" y="51027"/>
                        <a:pt x="140098" y="48759"/>
                      </a:cubicBezTo>
                      <a:close/>
                      <a:moveTo>
                        <a:pt x="148273" y="42598"/>
                      </a:moveTo>
                      <a:lnTo>
                        <a:pt x="150813" y="42598"/>
                      </a:lnTo>
                      <a:cubicBezTo>
                        <a:pt x="150813" y="42598"/>
                        <a:pt x="150813" y="42598"/>
                        <a:pt x="149543" y="43921"/>
                      </a:cubicBezTo>
                      <a:cubicBezTo>
                        <a:pt x="147003" y="45244"/>
                        <a:pt x="150813" y="49213"/>
                        <a:pt x="148273" y="51859"/>
                      </a:cubicBezTo>
                      <a:cubicBezTo>
                        <a:pt x="149543" y="51859"/>
                        <a:pt x="149543" y="50536"/>
                        <a:pt x="150813" y="50536"/>
                      </a:cubicBezTo>
                      <a:cubicBezTo>
                        <a:pt x="150813" y="51859"/>
                        <a:pt x="149543" y="53181"/>
                        <a:pt x="148273" y="53181"/>
                      </a:cubicBezTo>
                      <a:cubicBezTo>
                        <a:pt x="148273" y="53181"/>
                        <a:pt x="148273" y="54504"/>
                        <a:pt x="149543" y="54504"/>
                      </a:cubicBezTo>
                      <a:cubicBezTo>
                        <a:pt x="147003" y="55827"/>
                        <a:pt x="144463" y="55827"/>
                        <a:pt x="141923" y="55827"/>
                      </a:cubicBezTo>
                      <a:cubicBezTo>
                        <a:pt x="140653" y="57150"/>
                        <a:pt x="139383" y="57150"/>
                        <a:pt x="138113" y="57150"/>
                      </a:cubicBezTo>
                      <a:cubicBezTo>
                        <a:pt x="138113" y="55827"/>
                        <a:pt x="139383" y="55827"/>
                        <a:pt x="140653" y="55827"/>
                      </a:cubicBezTo>
                      <a:cubicBezTo>
                        <a:pt x="140653" y="54504"/>
                        <a:pt x="141923" y="54504"/>
                        <a:pt x="141923" y="53181"/>
                      </a:cubicBezTo>
                      <a:cubicBezTo>
                        <a:pt x="141923" y="53181"/>
                        <a:pt x="141923" y="53181"/>
                        <a:pt x="139383" y="53181"/>
                      </a:cubicBezTo>
                      <a:cubicBezTo>
                        <a:pt x="140653" y="53181"/>
                        <a:pt x="141923" y="53181"/>
                        <a:pt x="141923" y="51859"/>
                      </a:cubicBezTo>
                      <a:cubicBezTo>
                        <a:pt x="141923" y="49213"/>
                        <a:pt x="145733" y="51859"/>
                        <a:pt x="145733" y="49213"/>
                      </a:cubicBezTo>
                      <a:cubicBezTo>
                        <a:pt x="145733" y="47890"/>
                        <a:pt x="144463" y="47890"/>
                        <a:pt x="144463" y="47890"/>
                      </a:cubicBezTo>
                      <a:cubicBezTo>
                        <a:pt x="144463" y="47890"/>
                        <a:pt x="144463" y="46567"/>
                        <a:pt x="144463" y="45244"/>
                      </a:cubicBezTo>
                      <a:cubicBezTo>
                        <a:pt x="144463" y="45244"/>
                        <a:pt x="144463" y="46567"/>
                        <a:pt x="143193" y="45244"/>
                      </a:cubicBezTo>
                      <a:close/>
                      <a:moveTo>
                        <a:pt x="169336" y="30162"/>
                      </a:moveTo>
                      <a:cubicBezTo>
                        <a:pt x="103318" y="30162"/>
                        <a:pt x="47862" y="76200"/>
                        <a:pt x="33338" y="136706"/>
                      </a:cubicBezTo>
                      <a:cubicBezTo>
                        <a:pt x="33338" y="136706"/>
                        <a:pt x="33338" y="138022"/>
                        <a:pt x="33338" y="138022"/>
                      </a:cubicBezTo>
                      <a:cubicBezTo>
                        <a:pt x="33338" y="138022"/>
                        <a:pt x="33338" y="139337"/>
                        <a:pt x="33338" y="139337"/>
                      </a:cubicBezTo>
                      <a:cubicBezTo>
                        <a:pt x="33338" y="139337"/>
                        <a:pt x="33338" y="140652"/>
                        <a:pt x="33338" y="140652"/>
                      </a:cubicBezTo>
                      <a:cubicBezTo>
                        <a:pt x="33338" y="140652"/>
                        <a:pt x="34658" y="139337"/>
                        <a:pt x="34658" y="139337"/>
                      </a:cubicBezTo>
                      <a:cubicBezTo>
                        <a:pt x="34658" y="139337"/>
                        <a:pt x="35979" y="139337"/>
                        <a:pt x="35979" y="139337"/>
                      </a:cubicBezTo>
                      <a:cubicBezTo>
                        <a:pt x="35979" y="139337"/>
                        <a:pt x="35979" y="139337"/>
                        <a:pt x="35979" y="140652"/>
                      </a:cubicBezTo>
                      <a:cubicBezTo>
                        <a:pt x="35979" y="147229"/>
                        <a:pt x="42580" y="148544"/>
                        <a:pt x="43901" y="153806"/>
                      </a:cubicBezTo>
                      <a:cubicBezTo>
                        <a:pt x="47862" y="159067"/>
                        <a:pt x="47862" y="164329"/>
                        <a:pt x="45221" y="169590"/>
                      </a:cubicBezTo>
                      <a:cubicBezTo>
                        <a:pt x="47862" y="169590"/>
                        <a:pt x="46542" y="165644"/>
                        <a:pt x="49182" y="166959"/>
                      </a:cubicBezTo>
                      <a:cubicBezTo>
                        <a:pt x="50503" y="166959"/>
                        <a:pt x="47862" y="169590"/>
                        <a:pt x="50503" y="170905"/>
                      </a:cubicBezTo>
                      <a:cubicBezTo>
                        <a:pt x="50503" y="170905"/>
                        <a:pt x="50503" y="170905"/>
                        <a:pt x="50503" y="168275"/>
                      </a:cubicBezTo>
                      <a:cubicBezTo>
                        <a:pt x="53143" y="166959"/>
                        <a:pt x="55784" y="170905"/>
                        <a:pt x="55784" y="174852"/>
                      </a:cubicBezTo>
                      <a:cubicBezTo>
                        <a:pt x="55784" y="174852"/>
                        <a:pt x="57105" y="174852"/>
                        <a:pt x="57105" y="174852"/>
                      </a:cubicBezTo>
                      <a:cubicBezTo>
                        <a:pt x="57105" y="174852"/>
                        <a:pt x="57105" y="173536"/>
                        <a:pt x="57105" y="173536"/>
                      </a:cubicBezTo>
                      <a:cubicBezTo>
                        <a:pt x="57105" y="173536"/>
                        <a:pt x="58425" y="173536"/>
                        <a:pt x="59745" y="173536"/>
                      </a:cubicBezTo>
                      <a:cubicBezTo>
                        <a:pt x="61066" y="173536"/>
                        <a:pt x="61066" y="173536"/>
                        <a:pt x="61066" y="173536"/>
                      </a:cubicBezTo>
                      <a:cubicBezTo>
                        <a:pt x="61066" y="173536"/>
                        <a:pt x="62386" y="173536"/>
                        <a:pt x="62386" y="173536"/>
                      </a:cubicBezTo>
                      <a:cubicBezTo>
                        <a:pt x="63706" y="173536"/>
                        <a:pt x="63706" y="173536"/>
                        <a:pt x="63706" y="173536"/>
                      </a:cubicBezTo>
                      <a:cubicBezTo>
                        <a:pt x="63706" y="173536"/>
                        <a:pt x="63706" y="173536"/>
                        <a:pt x="65027" y="173536"/>
                      </a:cubicBezTo>
                      <a:cubicBezTo>
                        <a:pt x="65027" y="174852"/>
                        <a:pt x="65027" y="174852"/>
                        <a:pt x="65027" y="174852"/>
                      </a:cubicBezTo>
                      <a:cubicBezTo>
                        <a:pt x="65027" y="174852"/>
                        <a:pt x="66347" y="176167"/>
                        <a:pt x="68988" y="177482"/>
                      </a:cubicBezTo>
                      <a:cubicBezTo>
                        <a:pt x="70308" y="178798"/>
                        <a:pt x="72949" y="180113"/>
                        <a:pt x="72949" y="180113"/>
                      </a:cubicBezTo>
                      <a:cubicBezTo>
                        <a:pt x="72949" y="181428"/>
                        <a:pt x="74269" y="181428"/>
                        <a:pt x="74269" y="182744"/>
                      </a:cubicBezTo>
                      <a:cubicBezTo>
                        <a:pt x="74269" y="182744"/>
                        <a:pt x="74269" y="184059"/>
                        <a:pt x="74269" y="185374"/>
                      </a:cubicBezTo>
                      <a:cubicBezTo>
                        <a:pt x="74269" y="186690"/>
                        <a:pt x="74269" y="188005"/>
                        <a:pt x="74269" y="189320"/>
                      </a:cubicBezTo>
                      <a:cubicBezTo>
                        <a:pt x="74269" y="190636"/>
                        <a:pt x="72949" y="191951"/>
                        <a:pt x="71629" y="194582"/>
                      </a:cubicBezTo>
                      <a:cubicBezTo>
                        <a:pt x="71629" y="194582"/>
                        <a:pt x="71629" y="195897"/>
                        <a:pt x="71629" y="195897"/>
                      </a:cubicBezTo>
                      <a:cubicBezTo>
                        <a:pt x="68988" y="205105"/>
                        <a:pt x="65027" y="211682"/>
                        <a:pt x="63706" y="219574"/>
                      </a:cubicBezTo>
                      <a:cubicBezTo>
                        <a:pt x="62386" y="224835"/>
                        <a:pt x="66347" y="230097"/>
                        <a:pt x="66347" y="236673"/>
                      </a:cubicBezTo>
                      <a:cubicBezTo>
                        <a:pt x="66347" y="236673"/>
                        <a:pt x="66347" y="237989"/>
                        <a:pt x="66347" y="239304"/>
                      </a:cubicBezTo>
                      <a:cubicBezTo>
                        <a:pt x="66347" y="240619"/>
                        <a:pt x="66347" y="243250"/>
                        <a:pt x="65027" y="245881"/>
                      </a:cubicBezTo>
                      <a:cubicBezTo>
                        <a:pt x="63706" y="244565"/>
                        <a:pt x="63706" y="244565"/>
                        <a:pt x="62386" y="244565"/>
                      </a:cubicBezTo>
                      <a:cubicBezTo>
                        <a:pt x="63706" y="247196"/>
                        <a:pt x="66347" y="249827"/>
                        <a:pt x="65027" y="253773"/>
                      </a:cubicBezTo>
                      <a:cubicBezTo>
                        <a:pt x="65027" y="255088"/>
                        <a:pt x="63706" y="255088"/>
                        <a:pt x="62386" y="255088"/>
                      </a:cubicBezTo>
                      <a:cubicBezTo>
                        <a:pt x="63706" y="256404"/>
                        <a:pt x="63706" y="256404"/>
                        <a:pt x="63706" y="257719"/>
                      </a:cubicBezTo>
                      <a:cubicBezTo>
                        <a:pt x="63706" y="259034"/>
                        <a:pt x="65027" y="259034"/>
                        <a:pt x="66347" y="260350"/>
                      </a:cubicBezTo>
                      <a:cubicBezTo>
                        <a:pt x="66347" y="260350"/>
                        <a:pt x="66347" y="261665"/>
                        <a:pt x="66347" y="261665"/>
                      </a:cubicBezTo>
                      <a:cubicBezTo>
                        <a:pt x="66347" y="261665"/>
                        <a:pt x="66347" y="261665"/>
                        <a:pt x="67668" y="261665"/>
                      </a:cubicBezTo>
                      <a:cubicBezTo>
                        <a:pt x="72949" y="268242"/>
                        <a:pt x="79551" y="274819"/>
                        <a:pt x="87473" y="280080"/>
                      </a:cubicBezTo>
                      <a:cubicBezTo>
                        <a:pt x="87473" y="280080"/>
                        <a:pt x="88794" y="280080"/>
                        <a:pt x="88794" y="280080"/>
                      </a:cubicBezTo>
                      <a:cubicBezTo>
                        <a:pt x="88794" y="280080"/>
                        <a:pt x="88794" y="280080"/>
                        <a:pt x="88794" y="281395"/>
                      </a:cubicBezTo>
                      <a:cubicBezTo>
                        <a:pt x="88794" y="281395"/>
                        <a:pt x="90114" y="281395"/>
                        <a:pt x="90114" y="281395"/>
                      </a:cubicBezTo>
                      <a:cubicBezTo>
                        <a:pt x="112560" y="297180"/>
                        <a:pt x="140288" y="306387"/>
                        <a:pt x="169336" y="306387"/>
                      </a:cubicBezTo>
                      <a:cubicBezTo>
                        <a:pt x="245919" y="306387"/>
                        <a:pt x="307976" y="244565"/>
                        <a:pt x="307976" y="168275"/>
                      </a:cubicBezTo>
                      <a:lnTo>
                        <a:pt x="306128" y="156215"/>
                      </a:lnTo>
                      <a:lnTo>
                        <a:pt x="306388" y="154573"/>
                      </a:lnTo>
                      <a:lnTo>
                        <a:pt x="306388" y="151899"/>
                      </a:lnTo>
                      <a:lnTo>
                        <a:pt x="305656" y="153133"/>
                      </a:lnTo>
                      <a:lnTo>
                        <a:pt x="301374" y="125197"/>
                      </a:lnTo>
                      <a:cubicBezTo>
                        <a:pt x="297083" y="111715"/>
                        <a:pt x="290811" y="99219"/>
                        <a:pt x="282889" y="88038"/>
                      </a:cubicBezTo>
                      <a:cubicBezTo>
                        <a:pt x="284209" y="94615"/>
                        <a:pt x="284209" y="102507"/>
                        <a:pt x="282889" y="109084"/>
                      </a:cubicBezTo>
                      <a:cubicBezTo>
                        <a:pt x="281569" y="110399"/>
                        <a:pt x="281569" y="111714"/>
                        <a:pt x="281569" y="113030"/>
                      </a:cubicBezTo>
                      <a:cubicBezTo>
                        <a:pt x="280248" y="113030"/>
                        <a:pt x="280248" y="114345"/>
                        <a:pt x="278928" y="115660"/>
                      </a:cubicBezTo>
                      <a:cubicBezTo>
                        <a:pt x="278928" y="114345"/>
                        <a:pt x="278928" y="113030"/>
                        <a:pt x="278928" y="113030"/>
                      </a:cubicBezTo>
                      <a:cubicBezTo>
                        <a:pt x="278928" y="111714"/>
                        <a:pt x="278928" y="110399"/>
                        <a:pt x="277608" y="109084"/>
                      </a:cubicBezTo>
                      <a:cubicBezTo>
                        <a:pt x="277608" y="107768"/>
                        <a:pt x="276287" y="106453"/>
                        <a:pt x="274967" y="106453"/>
                      </a:cubicBezTo>
                      <a:cubicBezTo>
                        <a:pt x="267045" y="107768"/>
                        <a:pt x="260443" y="105138"/>
                        <a:pt x="253841" y="101192"/>
                      </a:cubicBezTo>
                      <a:cubicBezTo>
                        <a:pt x="252520" y="101192"/>
                        <a:pt x="251200" y="101192"/>
                        <a:pt x="249880" y="99876"/>
                      </a:cubicBezTo>
                      <a:cubicBezTo>
                        <a:pt x="245919" y="98561"/>
                        <a:pt x="243278" y="97245"/>
                        <a:pt x="240637" y="97245"/>
                      </a:cubicBezTo>
                      <a:cubicBezTo>
                        <a:pt x="243278" y="99876"/>
                        <a:pt x="244598" y="102507"/>
                        <a:pt x="245919" y="106453"/>
                      </a:cubicBezTo>
                      <a:cubicBezTo>
                        <a:pt x="245919" y="105138"/>
                        <a:pt x="247239" y="105138"/>
                        <a:pt x="247239" y="103822"/>
                      </a:cubicBezTo>
                      <a:cubicBezTo>
                        <a:pt x="247239" y="105138"/>
                        <a:pt x="248559" y="105138"/>
                        <a:pt x="248559" y="106453"/>
                      </a:cubicBezTo>
                      <a:cubicBezTo>
                        <a:pt x="249880" y="110399"/>
                        <a:pt x="256482" y="110399"/>
                        <a:pt x="256482" y="105138"/>
                      </a:cubicBezTo>
                      <a:cubicBezTo>
                        <a:pt x="263083" y="110399"/>
                        <a:pt x="269685" y="115660"/>
                        <a:pt x="268365" y="124868"/>
                      </a:cubicBezTo>
                      <a:cubicBezTo>
                        <a:pt x="267045" y="128814"/>
                        <a:pt x="263083" y="131445"/>
                        <a:pt x="259122" y="132760"/>
                      </a:cubicBezTo>
                      <a:cubicBezTo>
                        <a:pt x="251200" y="135391"/>
                        <a:pt x="237996" y="140652"/>
                        <a:pt x="236676" y="128814"/>
                      </a:cubicBezTo>
                      <a:cubicBezTo>
                        <a:pt x="236676" y="128814"/>
                        <a:pt x="235356" y="127499"/>
                        <a:pt x="235356" y="126183"/>
                      </a:cubicBezTo>
                      <a:cubicBezTo>
                        <a:pt x="234035" y="124868"/>
                        <a:pt x="234035" y="124868"/>
                        <a:pt x="234035" y="123553"/>
                      </a:cubicBezTo>
                      <a:cubicBezTo>
                        <a:pt x="230074" y="119607"/>
                        <a:pt x="226113" y="115660"/>
                        <a:pt x="223472" y="110399"/>
                      </a:cubicBezTo>
                      <a:cubicBezTo>
                        <a:pt x="222152" y="109084"/>
                        <a:pt x="220831" y="109084"/>
                        <a:pt x="220831" y="107768"/>
                      </a:cubicBezTo>
                      <a:cubicBezTo>
                        <a:pt x="219511" y="106453"/>
                        <a:pt x="219511" y="106453"/>
                        <a:pt x="218191" y="105138"/>
                      </a:cubicBezTo>
                      <a:cubicBezTo>
                        <a:pt x="218191" y="103822"/>
                        <a:pt x="216870" y="103822"/>
                        <a:pt x="215550" y="102507"/>
                      </a:cubicBezTo>
                      <a:cubicBezTo>
                        <a:pt x="212909" y="103822"/>
                        <a:pt x="214230" y="97245"/>
                        <a:pt x="210268" y="98561"/>
                      </a:cubicBezTo>
                      <a:cubicBezTo>
                        <a:pt x="208948" y="99876"/>
                        <a:pt x="208948" y="99876"/>
                        <a:pt x="210268" y="99876"/>
                      </a:cubicBezTo>
                      <a:cubicBezTo>
                        <a:pt x="211589" y="102507"/>
                        <a:pt x="211589" y="102507"/>
                        <a:pt x="212909" y="103822"/>
                      </a:cubicBezTo>
                      <a:cubicBezTo>
                        <a:pt x="214230" y="105138"/>
                        <a:pt x="214230" y="105138"/>
                        <a:pt x="215550" y="106453"/>
                      </a:cubicBezTo>
                      <a:cubicBezTo>
                        <a:pt x="215550" y="107768"/>
                        <a:pt x="216870" y="107768"/>
                        <a:pt x="216870" y="109084"/>
                      </a:cubicBezTo>
                      <a:cubicBezTo>
                        <a:pt x="219511" y="113030"/>
                        <a:pt x="223472" y="116976"/>
                        <a:pt x="224793" y="122237"/>
                      </a:cubicBezTo>
                      <a:cubicBezTo>
                        <a:pt x="227433" y="124868"/>
                        <a:pt x="230074" y="128814"/>
                        <a:pt x="231394" y="131445"/>
                      </a:cubicBezTo>
                      <a:cubicBezTo>
                        <a:pt x="232715" y="132760"/>
                        <a:pt x="234035" y="134075"/>
                        <a:pt x="234035" y="134075"/>
                      </a:cubicBezTo>
                      <a:cubicBezTo>
                        <a:pt x="235356" y="135391"/>
                        <a:pt x="236676" y="138022"/>
                        <a:pt x="236676" y="138022"/>
                      </a:cubicBezTo>
                      <a:cubicBezTo>
                        <a:pt x="237996" y="139337"/>
                        <a:pt x="237996" y="139337"/>
                        <a:pt x="240637" y="140652"/>
                      </a:cubicBezTo>
                      <a:cubicBezTo>
                        <a:pt x="241957" y="141968"/>
                        <a:pt x="244598" y="143283"/>
                        <a:pt x="244598" y="143283"/>
                      </a:cubicBezTo>
                      <a:cubicBezTo>
                        <a:pt x="244598" y="143283"/>
                        <a:pt x="245919" y="143283"/>
                        <a:pt x="245919" y="143283"/>
                      </a:cubicBezTo>
                      <a:cubicBezTo>
                        <a:pt x="247239" y="143283"/>
                        <a:pt x="247239" y="143283"/>
                        <a:pt x="248559" y="143283"/>
                      </a:cubicBezTo>
                      <a:cubicBezTo>
                        <a:pt x="252520" y="143283"/>
                        <a:pt x="256482" y="143283"/>
                        <a:pt x="260443" y="140652"/>
                      </a:cubicBezTo>
                      <a:cubicBezTo>
                        <a:pt x="260443" y="143283"/>
                        <a:pt x="260443" y="145914"/>
                        <a:pt x="259122" y="147229"/>
                      </a:cubicBezTo>
                      <a:cubicBezTo>
                        <a:pt x="259122" y="148544"/>
                        <a:pt x="259122" y="149860"/>
                        <a:pt x="257802" y="151175"/>
                      </a:cubicBezTo>
                      <a:cubicBezTo>
                        <a:pt x="257802" y="153806"/>
                        <a:pt x="256482" y="156437"/>
                        <a:pt x="255161" y="159067"/>
                      </a:cubicBezTo>
                      <a:cubicBezTo>
                        <a:pt x="255161" y="160383"/>
                        <a:pt x="253841" y="160383"/>
                        <a:pt x="253841" y="161698"/>
                      </a:cubicBezTo>
                      <a:cubicBezTo>
                        <a:pt x="240637" y="168275"/>
                        <a:pt x="228754" y="176167"/>
                        <a:pt x="232715" y="190636"/>
                      </a:cubicBezTo>
                      <a:cubicBezTo>
                        <a:pt x="232715" y="190636"/>
                        <a:pt x="234035" y="191951"/>
                        <a:pt x="234035" y="191951"/>
                      </a:cubicBezTo>
                      <a:cubicBezTo>
                        <a:pt x="234035" y="199843"/>
                        <a:pt x="232715" y="206420"/>
                        <a:pt x="228754" y="212997"/>
                      </a:cubicBezTo>
                      <a:cubicBezTo>
                        <a:pt x="228754" y="214312"/>
                        <a:pt x="227433" y="215628"/>
                        <a:pt x="227433" y="215628"/>
                      </a:cubicBezTo>
                      <a:cubicBezTo>
                        <a:pt x="222152" y="222204"/>
                        <a:pt x="219511" y="228781"/>
                        <a:pt x="218191" y="235358"/>
                      </a:cubicBezTo>
                      <a:cubicBezTo>
                        <a:pt x="218191" y="236673"/>
                        <a:pt x="214230" y="236673"/>
                        <a:pt x="212909" y="239304"/>
                      </a:cubicBezTo>
                      <a:cubicBezTo>
                        <a:pt x="212909" y="239304"/>
                        <a:pt x="212909" y="240619"/>
                        <a:pt x="211589" y="241935"/>
                      </a:cubicBezTo>
                      <a:cubicBezTo>
                        <a:pt x="211589" y="243250"/>
                        <a:pt x="210268" y="245881"/>
                        <a:pt x="210268" y="245881"/>
                      </a:cubicBezTo>
                      <a:cubicBezTo>
                        <a:pt x="208948" y="247196"/>
                        <a:pt x="207628" y="248512"/>
                        <a:pt x="207628" y="248512"/>
                      </a:cubicBezTo>
                      <a:cubicBezTo>
                        <a:pt x="206307" y="249827"/>
                        <a:pt x="204987" y="251142"/>
                        <a:pt x="203667" y="253773"/>
                      </a:cubicBezTo>
                      <a:cubicBezTo>
                        <a:pt x="199705" y="255088"/>
                        <a:pt x="195744" y="256404"/>
                        <a:pt x="191783" y="259034"/>
                      </a:cubicBezTo>
                      <a:cubicBezTo>
                        <a:pt x="189142" y="259034"/>
                        <a:pt x="185181" y="259034"/>
                        <a:pt x="185181" y="259034"/>
                      </a:cubicBezTo>
                      <a:cubicBezTo>
                        <a:pt x="185181" y="260350"/>
                        <a:pt x="185181" y="260350"/>
                        <a:pt x="183861" y="260350"/>
                      </a:cubicBezTo>
                      <a:cubicBezTo>
                        <a:pt x="183861" y="260350"/>
                        <a:pt x="183861" y="260350"/>
                        <a:pt x="183861" y="261665"/>
                      </a:cubicBezTo>
                      <a:cubicBezTo>
                        <a:pt x="182540" y="261665"/>
                        <a:pt x="182540" y="261665"/>
                        <a:pt x="181220" y="261665"/>
                      </a:cubicBezTo>
                      <a:cubicBezTo>
                        <a:pt x="179899" y="261665"/>
                        <a:pt x="178579" y="260350"/>
                        <a:pt x="178579" y="260350"/>
                      </a:cubicBezTo>
                      <a:cubicBezTo>
                        <a:pt x="178579" y="260350"/>
                        <a:pt x="177259" y="260350"/>
                        <a:pt x="177259" y="259034"/>
                      </a:cubicBezTo>
                      <a:cubicBezTo>
                        <a:pt x="177259" y="259034"/>
                        <a:pt x="175938" y="257719"/>
                        <a:pt x="175938" y="257719"/>
                      </a:cubicBezTo>
                      <a:cubicBezTo>
                        <a:pt x="175938" y="257719"/>
                        <a:pt x="175938" y="256404"/>
                        <a:pt x="175938" y="256404"/>
                      </a:cubicBezTo>
                      <a:cubicBezTo>
                        <a:pt x="175938" y="256404"/>
                        <a:pt x="175938" y="256404"/>
                        <a:pt x="175938" y="255088"/>
                      </a:cubicBezTo>
                      <a:cubicBezTo>
                        <a:pt x="175938" y="255088"/>
                        <a:pt x="175938" y="255088"/>
                        <a:pt x="175938" y="253773"/>
                      </a:cubicBezTo>
                      <a:cubicBezTo>
                        <a:pt x="175938" y="252458"/>
                        <a:pt x="175938" y="251142"/>
                        <a:pt x="174618" y="251142"/>
                      </a:cubicBezTo>
                      <a:cubicBezTo>
                        <a:pt x="174618" y="249827"/>
                        <a:pt x="173298" y="248512"/>
                        <a:pt x="173298" y="248512"/>
                      </a:cubicBezTo>
                      <a:cubicBezTo>
                        <a:pt x="171977" y="247196"/>
                        <a:pt x="171977" y="245881"/>
                        <a:pt x="171977" y="245881"/>
                      </a:cubicBezTo>
                      <a:cubicBezTo>
                        <a:pt x="171977" y="245881"/>
                        <a:pt x="171977" y="245881"/>
                        <a:pt x="170657" y="245881"/>
                      </a:cubicBezTo>
                      <a:cubicBezTo>
                        <a:pt x="170657" y="245881"/>
                        <a:pt x="170657" y="244565"/>
                        <a:pt x="170657" y="244565"/>
                      </a:cubicBezTo>
                      <a:cubicBezTo>
                        <a:pt x="170657" y="244565"/>
                        <a:pt x="169336" y="243250"/>
                        <a:pt x="169336" y="243250"/>
                      </a:cubicBezTo>
                      <a:cubicBezTo>
                        <a:pt x="169336" y="243250"/>
                        <a:pt x="169336" y="243250"/>
                        <a:pt x="169336" y="241935"/>
                      </a:cubicBezTo>
                      <a:cubicBezTo>
                        <a:pt x="168016" y="234043"/>
                        <a:pt x="162735" y="226150"/>
                        <a:pt x="160094" y="219574"/>
                      </a:cubicBezTo>
                      <a:cubicBezTo>
                        <a:pt x="158773" y="214312"/>
                        <a:pt x="161414" y="209051"/>
                        <a:pt x="164055" y="205105"/>
                      </a:cubicBezTo>
                      <a:cubicBezTo>
                        <a:pt x="165375" y="203789"/>
                        <a:pt x="165375" y="203789"/>
                        <a:pt x="165375" y="202474"/>
                      </a:cubicBezTo>
                      <a:cubicBezTo>
                        <a:pt x="165375" y="201159"/>
                        <a:pt x="165375" y="199843"/>
                        <a:pt x="165375" y="198528"/>
                      </a:cubicBezTo>
                      <a:cubicBezTo>
                        <a:pt x="164055" y="198528"/>
                        <a:pt x="164055" y="195897"/>
                        <a:pt x="164055" y="194582"/>
                      </a:cubicBezTo>
                      <a:cubicBezTo>
                        <a:pt x="162735" y="191951"/>
                        <a:pt x="161414" y="188005"/>
                        <a:pt x="160094" y="185374"/>
                      </a:cubicBezTo>
                      <a:cubicBezTo>
                        <a:pt x="160094" y="185374"/>
                        <a:pt x="158773" y="184059"/>
                        <a:pt x="157453" y="182744"/>
                      </a:cubicBezTo>
                      <a:cubicBezTo>
                        <a:pt x="157453" y="181428"/>
                        <a:pt x="156133" y="181428"/>
                        <a:pt x="156133" y="180113"/>
                      </a:cubicBezTo>
                      <a:cubicBezTo>
                        <a:pt x="150851" y="176167"/>
                        <a:pt x="154812" y="169590"/>
                        <a:pt x="152172" y="164329"/>
                      </a:cubicBezTo>
                      <a:cubicBezTo>
                        <a:pt x="150851" y="161698"/>
                        <a:pt x="149531" y="160383"/>
                        <a:pt x="148210" y="160383"/>
                      </a:cubicBezTo>
                      <a:cubicBezTo>
                        <a:pt x="145570" y="160383"/>
                        <a:pt x="144249" y="160383"/>
                        <a:pt x="144249" y="160383"/>
                      </a:cubicBezTo>
                      <a:cubicBezTo>
                        <a:pt x="142929" y="160383"/>
                        <a:pt x="142929" y="159067"/>
                        <a:pt x="142929" y="159067"/>
                      </a:cubicBezTo>
                      <a:cubicBezTo>
                        <a:pt x="142929" y="159067"/>
                        <a:pt x="142929" y="157752"/>
                        <a:pt x="141609" y="157752"/>
                      </a:cubicBezTo>
                      <a:cubicBezTo>
                        <a:pt x="141609" y="157752"/>
                        <a:pt x="141609" y="156437"/>
                        <a:pt x="141609" y="156437"/>
                      </a:cubicBezTo>
                      <a:cubicBezTo>
                        <a:pt x="141609" y="156437"/>
                        <a:pt x="138968" y="156437"/>
                        <a:pt x="136327" y="155121"/>
                      </a:cubicBezTo>
                      <a:cubicBezTo>
                        <a:pt x="136327" y="156437"/>
                        <a:pt x="135007" y="156437"/>
                        <a:pt x="133686" y="156437"/>
                      </a:cubicBezTo>
                      <a:cubicBezTo>
                        <a:pt x="132366" y="156437"/>
                        <a:pt x="132366" y="156437"/>
                        <a:pt x="131046" y="156437"/>
                      </a:cubicBezTo>
                      <a:cubicBezTo>
                        <a:pt x="117842" y="163013"/>
                        <a:pt x="98036" y="164329"/>
                        <a:pt x="92755" y="145914"/>
                      </a:cubicBezTo>
                      <a:cubicBezTo>
                        <a:pt x="92755" y="145914"/>
                        <a:pt x="91434" y="144598"/>
                        <a:pt x="91434" y="143283"/>
                      </a:cubicBezTo>
                      <a:cubicBezTo>
                        <a:pt x="90114" y="141968"/>
                        <a:pt x="90114" y="140652"/>
                        <a:pt x="88794" y="140652"/>
                      </a:cubicBezTo>
                      <a:cubicBezTo>
                        <a:pt x="88794" y="140652"/>
                        <a:pt x="88794" y="140652"/>
                        <a:pt x="88794" y="139337"/>
                      </a:cubicBezTo>
                      <a:cubicBezTo>
                        <a:pt x="87473" y="139337"/>
                        <a:pt x="87473" y="139337"/>
                        <a:pt x="87473" y="139337"/>
                      </a:cubicBezTo>
                      <a:cubicBezTo>
                        <a:pt x="87473" y="138022"/>
                        <a:pt x="87473" y="138022"/>
                        <a:pt x="88794" y="136706"/>
                      </a:cubicBezTo>
                      <a:cubicBezTo>
                        <a:pt x="88794" y="136706"/>
                        <a:pt x="88794" y="135391"/>
                        <a:pt x="88794" y="134075"/>
                      </a:cubicBezTo>
                      <a:cubicBezTo>
                        <a:pt x="88794" y="134075"/>
                        <a:pt x="88794" y="132760"/>
                        <a:pt x="88794" y="132760"/>
                      </a:cubicBezTo>
                      <a:cubicBezTo>
                        <a:pt x="88794" y="132760"/>
                        <a:pt x="88794" y="131445"/>
                        <a:pt x="88794" y="131445"/>
                      </a:cubicBezTo>
                      <a:cubicBezTo>
                        <a:pt x="91434" y="120922"/>
                        <a:pt x="94075" y="110399"/>
                        <a:pt x="101997" y="103822"/>
                      </a:cubicBezTo>
                      <a:cubicBezTo>
                        <a:pt x="103318" y="102507"/>
                        <a:pt x="104638" y="102507"/>
                        <a:pt x="105958" y="101192"/>
                      </a:cubicBezTo>
                      <a:cubicBezTo>
                        <a:pt x="108599" y="99876"/>
                        <a:pt x="111240" y="98561"/>
                        <a:pt x="113881" y="95930"/>
                      </a:cubicBezTo>
                      <a:cubicBezTo>
                        <a:pt x="115201" y="94615"/>
                        <a:pt x="115201" y="94615"/>
                        <a:pt x="115201" y="93299"/>
                      </a:cubicBezTo>
                      <a:cubicBezTo>
                        <a:pt x="117842" y="89353"/>
                        <a:pt x="120483" y="84092"/>
                        <a:pt x="125764" y="84092"/>
                      </a:cubicBezTo>
                      <a:cubicBezTo>
                        <a:pt x="132366" y="84092"/>
                        <a:pt x="137647" y="84092"/>
                        <a:pt x="144249" y="81461"/>
                      </a:cubicBezTo>
                      <a:cubicBezTo>
                        <a:pt x="145570" y="81461"/>
                        <a:pt x="146890" y="81461"/>
                        <a:pt x="148210" y="81461"/>
                      </a:cubicBezTo>
                      <a:cubicBezTo>
                        <a:pt x="152172" y="80146"/>
                        <a:pt x="157453" y="81461"/>
                        <a:pt x="161414" y="82777"/>
                      </a:cubicBezTo>
                      <a:cubicBezTo>
                        <a:pt x="158773" y="88038"/>
                        <a:pt x="164055" y="91984"/>
                        <a:pt x="168016" y="91984"/>
                      </a:cubicBezTo>
                      <a:cubicBezTo>
                        <a:pt x="169336" y="91984"/>
                        <a:pt x="170657" y="91984"/>
                        <a:pt x="170657" y="91984"/>
                      </a:cubicBezTo>
                      <a:cubicBezTo>
                        <a:pt x="171977" y="93299"/>
                        <a:pt x="173298" y="93299"/>
                        <a:pt x="174618" y="93299"/>
                      </a:cubicBezTo>
                      <a:cubicBezTo>
                        <a:pt x="174618" y="93299"/>
                        <a:pt x="175938" y="94615"/>
                        <a:pt x="175938" y="94615"/>
                      </a:cubicBezTo>
                      <a:cubicBezTo>
                        <a:pt x="177259" y="95930"/>
                        <a:pt x="178579" y="95930"/>
                        <a:pt x="179899" y="95930"/>
                      </a:cubicBezTo>
                      <a:cubicBezTo>
                        <a:pt x="179899" y="94615"/>
                        <a:pt x="179899" y="94615"/>
                        <a:pt x="179899" y="94615"/>
                      </a:cubicBezTo>
                      <a:cubicBezTo>
                        <a:pt x="179899" y="93299"/>
                        <a:pt x="179899" y="93299"/>
                        <a:pt x="179899" y="91984"/>
                      </a:cubicBezTo>
                      <a:cubicBezTo>
                        <a:pt x="181220" y="91984"/>
                        <a:pt x="181220" y="90669"/>
                        <a:pt x="181220" y="90669"/>
                      </a:cubicBezTo>
                      <a:cubicBezTo>
                        <a:pt x="182540" y="90669"/>
                        <a:pt x="183861" y="90669"/>
                        <a:pt x="183861" y="90669"/>
                      </a:cubicBezTo>
                      <a:cubicBezTo>
                        <a:pt x="185181" y="90669"/>
                        <a:pt x="186501" y="90669"/>
                        <a:pt x="186501" y="90669"/>
                      </a:cubicBezTo>
                      <a:cubicBezTo>
                        <a:pt x="190463" y="91984"/>
                        <a:pt x="194424" y="93299"/>
                        <a:pt x="198385" y="94615"/>
                      </a:cubicBezTo>
                      <a:cubicBezTo>
                        <a:pt x="206307" y="95930"/>
                        <a:pt x="218191" y="89353"/>
                        <a:pt x="211589" y="84092"/>
                      </a:cubicBezTo>
                      <a:cubicBezTo>
                        <a:pt x="206307" y="80146"/>
                        <a:pt x="193104" y="85407"/>
                        <a:pt x="189142" y="74884"/>
                      </a:cubicBezTo>
                      <a:cubicBezTo>
                        <a:pt x="189142" y="74884"/>
                        <a:pt x="187822" y="73569"/>
                        <a:pt x="187822" y="76200"/>
                      </a:cubicBezTo>
                      <a:cubicBezTo>
                        <a:pt x="186501" y="77515"/>
                        <a:pt x="187822" y="77515"/>
                        <a:pt x="187822" y="78830"/>
                      </a:cubicBezTo>
                      <a:cubicBezTo>
                        <a:pt x="189142" y="80146"/>
                        <a:pt x="189142" y="80146"/>
                        <a:pt x="186501" y="82777"/>
                      </a:cubicBezTo>
                      <a:cubicBezTo>
                        <a:pt x="185181" y="82777"/>
                        <a:pt x="183861" y="82777"/>
                        <a:pt x="183861" y="81461"/>
                      </a:cubicBezTo>
                      <a:cubicBezTo>
                        <a:pt x="178579" y="73569"/>
                        <a:pt x="171977" y="70938"/>
                        <a:pt x="165375" y="65677"/>
                      </a:cubicBezTo>
                      <a:cubicBezTo>
                        <a:pt x="165375" y="72254"/>
                        <a:pt x="175938" y="76200"/>
                        <a:pt x="178579" y="81461"/>
                      </a:cubicBezTo>
                      <a:cubicBezTo>
                        <a:pt x="175938" y="78830"/>
                        <a:pt x="173298" y="81461"/>
                        <a:pt x="173298" y="82777"/>
                      </a:cubicBezTo>
                      <a:cubicBezTo>
                        <a:pt x="170657" y="77515"/>
                        <a:pt x="164055" y="72254"/>
                        <a:pt x="158773" y="68308"/>
                      </a:cubicBezTo>
                      <a:cubicBezTo>
                        <a:pt x="157453" y="68308"/>
                        <a:pt x="157453" y="68308"/>
                        <a:pt x="156133" y="68308"/>
                      </a:cubicBezTo>
                      <a:cubicBezTo>
                        <a:pt x="154812" y="68308"/>
                        <a:pt x="153492" y="68308"/>
                        <a:pt x="152172" y="69623"/>
                      </a:cubicBezTo>
                      <a:cubicBezTo>
                        <a:pt x="150851" y="69623"/>
                        <a:pt x="149531" y="69623"/>
                        <a:pt x="148210" y="70938"/>
                      </a:cubicBezTo>
                      <a:cubicBezTo>
                        <a:pt x="146890" y="72254"/>
                        <a:pt x="146890" y="72254"/>
                        <a:pt x="145570" y="73569"/>
                      </a:cubicBezTo>
                      <a:cubicBezTo>
                        <a:pt x="144249" y="73569"/>
                        <a:pt x="144249" y="74884"/>
                        <a:pt x="142929" y="74884"/>
                      </a:cubicBezTo>
                      <a:cubicBezTo>
                        <a:pt x="140288" y="76200"/>
                        <a:pt x="138968" y="78830"/>
                        <a:pt x="137647" y="78830"/>
                      </a:cubicBezTo>
                      <a:cubicBezTo>
                        <a:pt x="131046" y="82777"/>
                        <a:pt x="124444" y="82777"/>
                        <a:pt x="119162" y="78830"/>
                      </a:cubicBezTo>
                      <a:cubicBezTo>
                        <a:pt x="117842" y="77515"/>
                        <a:pt x="119162" y="74884"/>
                        <a:pt x="119162" y="73569"/>
                      </a:cubicBezTo>
                      <a:cubicBezTo>
                        <a:pt x="120483" y="63046"/>
                        <a:pt x="131046" y="65677"/>
                        <a:pt x="138968" y="66992"/>
                      </a:cubicBezTo>
                      <a:cubicBezTo>
                        <a:pt x="141609" y="68308"/>
                        <a:pt x="141609" y="63046"/>
                        <a:pt x="138968" y="60415"/>
                      </a:cubicBezTo>
                      <a:cubicBezTo>
                        <a:pt x="140288" y="60415"/>
                        <a:pt x="141609" y="60415"/>
                        <a:pt x="142929" y="60415"/>
                      </a:cubicBezTo>
                      <a:cubicBezTo>
                        <a:pt x="148210" y="57785"/>
                        <a:pt x="153492" y="55154"/>
                        <a:pt x="158773" y="52523"/>
                      </a:cubicBezTo>
                      <a:cubicBezTo>
                        <a:pt x="158773" y="52523"/>
                        <a:pt x="160094" y="52523"/>
                        <a:pt x="161414" y="52523"/>
                      </a:cubicBezTo>
                      <a:cubicBezTo>
                        <a:pt x="161414" y="51208"/>
                        <a:pt x="161414" y="47262"/>
                        <a:pt x="164055" y="47262"/>
                      </a:cubicBezTo>
                      <a:cubicBezTo>
                        <a:pt x="164055" y="47262"/>
                        <a:pt x="164055" y="47262"/>
                        <a:pt x="164055" y="49893"/>
                      </a:cubicBezTo>
                      <a:cubicBezTo>
                        <a:pt x="165375" y="49893"/>
                        <a:pt x="165375" y="49893"/>
                        <a:pt x="165375" y="51208"/>
                      </a:cubicBezTo>
                      <a:cubicBezTo>
                        <a:pt x="165375" y="52523"/>
                        <a:pt x="164055" y="51208"/>
                        <a:pt x="164055" y="51208"/>
                      </a:cubicBezTo>
                      <a:cubicBezTo>
                        <a:pt x="168016" y="53839"/>
                        <a:pt x="175938" y="52523"/>
                        <a:pt x="177259" y="45947"/>
                      </a:cubicBezTo>
                      <a:cubicBezTo>
                        <a:pt x="177259" y="45947"/>
                        <a:pt x="178579" y="45947"/>
                        <a:pt x="178579" y="47262"/>
                      </a:cubicBezTo>
                      <a:cubicBezTo>
                        <a:pt x="178579" y="45947"/>
                        <a:pt x="178579" y="43316"/>
                        <a:pt x="179899" y="43316"/>
                      </a:cubicBezTo>
                      <a:cubicBezTo>
                        <a:pt x="181220" y="43316"/>
                        <a:pt x="182540" y="43316"/>
                        <a:pt x="183861" y="42000"/>
                      </a:cubicBezTo>
                      <a:cubicBezTo>
                        <a:pt x="183861" y="42000"/>
                        <a:pt x="185181" y="42000"/>
                        <a:pt x="185181" y="40685"/>
                      </a:cubicBezTo>
                      <a:cubicBezTo>
                        <a:pt x="183861" y="40685"/>
                        <a:pt x="182540" y="42000"/>
                        <a:pt x="181220" y="42000"/>
                      </a:cubicBezTo>
                      <a:cubicBezTo>
                        <a:pt x="179899" y="43316"/>
                        <a:pt x="178579" y="43316"/>
                        <a:pt x="177259" y="43316"/>
                      </a:cubicBezTo>
                      <a:cubicBezTo>
                        <a:pt x="175938" y="42000"/>
                        <a:pt x="175938" y="39370"/>
                        <a:pt x="178579" y="39370"/>
                      </a:cubicBezTo>
                      <a:cubicBezTo>
                        <a:pt x="177259" y="39370"/>
                        <a:pt x="175938" y="39370"/>
                        <a:pt x="174618" y="40685"/>
                      </a:cubicBezTo>
                      <a:cubicBezTo>
                        <a:pt x="173298" y="42000"/>
                        <a:pt x="173298" y="43316"/>
                        <a:pt x="171977" y="43316"/>
                      </a:cubicBezTo>
                      <a:cubicBezTo>
                        <a:pt x="174618" y="45947"/>
                        <a:pt x="171977" y="51208"/>
                        <a:pt x="168016" y="51208"/>
                      </a:cubicBezTo>
                      <a:cubicBezTo>
                        <a:pt x="166696" y="49893"/>
                        <a:pt x="166696" y="49893"/>
                        <a:pt x="165375" y="48577"/>
                      </a:cubicBezTo>
                      <a:cubicBezTo>
                        <a:pt x="165375" y="48577"/>
                        <a:pt x="164055" y="47262"/>
                        <a:pt x="164055" y="47262"/>
                      </a:cubicBezTo>
                      <a:cubicBezTo>
                        <a:pt x="162735" y="47262"/>
                        <a:pt x="161414" y="45947"/>
                        <a:pt x="160094" y="45947"/>
                      </a:cubicBezTo>
                      <a:cubicBezTo>
                        <a:pt x="158773" y="44631"/>
                        <a:pt x="162735" y="42000"/>
                        <a:pt x="165375" y="40685"/>
                      </a:cubicBezTo>
                      <a:cubicBezTo>
                        <a:pt x="166696" y="40685"/>
                        <a:pt x="166696" y="39370"/>
                        <a:pt x="168016" y="39370"/>
                      </a:cubicBezTo>
                      <a:cubicBezTo>
                        <a:pt x="169336" y="39370"/>
                        <a:pt x="169336" y="38054"/>
                        <a:pt x="170657" y="38054"/>
                      </a:cubicBezTo>
                      <a:cubicBezTo>
                        <a:pt x="177259" y="36739"/>
                        <a:pt x="181220" y="35424"/>
                        <a:pt x="187822" y="35424"/>
                      </a:cubicBezTo>
                      <a:cubicBezTo>
                        <a:pt x="186501" y="36739"/>
                        <a:pt x="185181" y="35424"/>
                        <a:pt x="183861" y="36739"/>
                      </a:cubicBezTo>
                      <a:lnTo>
                        <a:pt x="187822" y="36739"/>
                      </a:lnTo>
                      <a:cubicBezTo>
                        <a:pt x="187822" y="36739"/>
                        <a:pt x="187822" y="36739"/>
                        <a:pt x="190463" y="34108"/>
                      </a:cubicBezTo>
                      <a:cubicBezTo>
                        <a:pt x="190463" y="34108"/>
                        <a:pt x="190463" y="34108"/>
                        <a:pt x="187822" y="34108"/>
                      </a:cubicBezTo>
                      <a:cubicBezTo>
                        <a:pt x="189142" y="34108"/>
                        <a:pt x="190463" y="32793"/>
                        <a:pt x="190463" y="32793"/>
                      </a:cubicBezTo>
                      <a:cubicBezTo>
                        <a:pt x="189142" y="32793"/>
                        <a:pt x="189142" y="32793"/>
                        <a:pt x="187822" y="32793"/>
                      </a:cubicBezTo>
                      <a:lnTo>
                        <a:pt x="189915" y="31750"/>
                      </a:lnTo>
                      <a:lnTo>
                        <a:pt x="190463" y="31477"/>
                      </a:lnTo>
                      <a:cubicBezTo>
                        <a:pt x="183861" y="30162"/>
                        <a:pt x="177259" y="30162"/>
                        <a:pt x="169336" y="30162"/>
                      </a:cubicBezTo>
                      <a:close/>
                      <a:moveTo>
                        <a:pt x="169069" y="0"/>
                      </a:moveTo>
                      <a:cubicBezTo>
                        <a:pt x="262443" y="0"/>
                        <a:pt x="338138" y="75339"/>
                        <a:pt x="338138" y="168275"/>
                      </a:cubicBezTo>
                      <a:cubicBezTo>
                        <a:pt x="338138" y="261211"/>
                        <a:pt x="262443" y="336550"/>
                        <a:pt x="169069" y="336550"/>
                      </a:cubicBezTo>
                      <a:cubicBezTo>
                        <a:pt x="75695" y="336550"/>
                        <a:pt x="0" y="261211"/>
                        <a:pt x="0" y="168275"/>
                      </a:cubicBezTo>
                      <a:cubicBezTo>
                        <a:pt x="0" y="75339"/>
                        <a:pt x="75695" y="0"/>
                        <a:pt x="16906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1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" name="矩形 63">
                <a:extLst>
                  <a:ext uri="{FF2B5EF4-FFF2-40B4-BE49-F238E27FC236}">
                    <a16:creationId xmlns:a16="http://schemas.microsoft.com/office/drawing/2014/main" id="{9F71BDB3-9060-CE43-78F6-61FC29434F20}"/>
                  </a:ext>
                </a:extLst>
              </p:cNvPr>
              <p:cNvSpPr/>
              <p:nvPr/>
            </p:nvSpPr>
            <p:spPr>
              <a:xfrm>
                <a:off x="2990674" y="2565961"/>
                <a:ext cx="3934313" cy="269467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400" dirty="0"/>
                  <a:t>Tailwind CSS </a:t>
                </a:r>
                <a:r>
                  <a:rPr lang="en-US" sz="1400" dirty="0" err="1"/>
                  <a:t>sangat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fleksibel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dengan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fitur</a:t>
                </a:r>
                <a:r>
                  <a:rPr lang="en-US" sz="1400" dirty="0"/>
                  <a:t> </a:t>
                </a:r>
                <a:r>
                  <a:rPr lang="en-US" sz="1400" b="1" dirty="0"/>
                  <a:t>customization</a:t>
                </a:r>
                <a:r>
                  <a:rPr lang="en-US" sz="1400" dirty="0"/>
                  <a:t>. Jika </a:t>
                </a:r>
                <a:r>
                  <a:rPr lang="en-US" sz="1400" dirty="0" err="1"/>
                  <a:t>ada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kebutuhan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spesifik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dalam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proyek</a:t>
                </a:r>
                <a:r>
                  <a:rPr lang="en-US" sz="1400" dirty="0"/>
                  <a:t> React, </a:t>
                </a:r>
                <a:r>
                  <a:rPr lang="en-US" sz="1400" dirty="0" err="1"/>
                  <a:t>seperti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menambahkan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warna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atau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ukuran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kustom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kita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bisa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mengkonfigurasi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tailwind.config.js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untuk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menyesuaikan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kebutuhan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proyek</a:t>
                </a:r>
                <a:r>
                  <a:rPr lang="en-US" sz="1400" dirty="0"/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sz="1400" dirty="0"/>
              </a:p>
              <a:p>
                <a:pPr algn="just">
                  <a:lnSpc>
                    <a:spcPct val="120000"/>
                  </a:lnSpc>
                </a:pPr>
                <a:r>
                  <a:rPr lang="en-US" sz="1400" dirty="0"/>
                  <a:t>Tailwind </a:t>
                </a:r>
                <a:r>
                  <a:rPr lang="en-US" sz="1400" dirty="0" err="1"/>
                  <a:t>tetap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memungkinkan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pengembangan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cepat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sambil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menjaga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fleksibilitas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tinggi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untuk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disesuaikan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dengan</a:t>
                </a:r>
                <a:r>
                  <a:rPr lang="en-US" sz="1400" dirty="0"/>
                  <a:t> branding </a:t>
                </a:r>
                <a:r>
                  <a:rPr lang="en-US" sz="1400" dirty="0" err="1"/>
                  <a:t>atau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desain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khusus</a:t>
                </a:r>
                <a:r>
                  <a:rPr lang="en-US" sz="1400" dirty="0"/>
                  <a:t>.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81650F4-2703-A148-A4C1-55FDC3516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301" y="1804796"/>
            <a:ext cx="3934959" cy="291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2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000530-1345-0D41-90A5-750903243437}"/>
              </a:ext>
            </a:extLst>
          </p:cNvPr>
          <p:cNvGrpSpPr/>
          <p:nvPr/>
        </p:nvGrpSpPr>
        <p:grpSpPr>
          <a:xfrm>
            <a:off x="0" y="190406"/>
            <a:ext cx="4792187" cy="668740"/>
            <a:chOff x="0" y="190406"/>
            <a:chExt cx="4792187" cy="668740"/>
          </a:xfrm>
        </p:grpSpPr>
        <p:sp>
          <p:nvSpPr>
            <p:cNvPr id="11" name="任意多边形 10"/>
            <p:cNvSpPr/>
            <p:nvPr/>
          </p:nvSpPr>
          <p:spPr>
            <a:xfrm>
              <a:off x="0" y="190406"/>
              <a:ext cx="334370" cy="668740"/>
            </a:xfrm>
            <a:custGeom>
              <a:avLst/>
              <a:gdLst>
                <a:gd name="connsiteX0" fmla="*/ 0 w 334370"/>
                <a:gd name="connsiteY0" fmla="*/ 0 h 668740"/>
                <a:gd name="connsiteX1" fmla="*/ 334370 w 334370"/>
                <a:gd name="connsiteY1" fmla="*/ 334370 h 668740"/>
                <a:gd name="connsiteX2" fmla="*/ 0 w 334370"/>
                <a:gd name="connsiteY2" fmla="*/ 668740 h 66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70" h="668740">
                  <a:moveTo>
                    <a:pt x="0" y="0"/>
                  </a:moveTo>
                  <a:cubicBezTo>
                    <a:pt x="184667" y="0"/>
                    <a:pt x="334370" y="149703"/>
                    <a:pt x="334370" y="334370"/>
                  </a:cubicBezTo>
                  <a:cubicBezTo>
                    <a:pt x="334370" y="519037"/>
                    <a:pt x="184667" y="668740"/>
                    <a:pt x="0" y="66874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7BB81"/>
                </a:gs>
                <a:gs pos="100000">
                  <a:srgbClr val="EFD2A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7269" y="190406"/>
              <a:ext cx="668740" cy="668740"/>
            </a:xfrm>
            <a:prstGeom prst="ellipse">
              <a:avLst/>
            </a:prstGeom>
            <a:solidFill>
              <a:srgbClr val="3D4D6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88908" y="190406"/>
              <a:ext cx="668740" cy="668740"/>
            </a:xfrm>
            <a:prstGeom prst="ellipse">
              <a:avLst/>
            </a:prstGeom>
            <a:gradFill flip="none" rotWithShape="1">
              <a:gsLst>
                <a:gs pos="0">
                  <a:srgbClr val="E7BB81"/>
                </a:gs>
                <a:gs pos="100000">
                  <a:srgbClr val="EFD2A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50547" y="190406"/>
              <a:ext cx="668740" cy="668740"/>
            </a:xfrm>
            <a:prstGeom prst="ellipse">
              <a:avLst/>
            </a:prstGeom>
            <a:solidFill>
              <a:srgbClr val="3D4D6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E2EFC1E-79F8-4A4D-8AB4-83D676B1BA12}"/>
                </a:ext>
              </a:extLst>
            </p:cNvPr>
            <p:cNvSpPr txBox="1"/>
            <p:nvPr/>
          </p:nvSpPr>
          <p:spPr>
            <a:xfrm flipH="1">
              <a:off x="1719284" y="263166"/>
              <a:ext cx="30729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Manfaat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EFD0C-36AA-C38A-2800-A3C9B2ECFD7E}"/>
              </a:ext>
            </a:extLst>
          </p:cNvPr>
          <p:cNvGrpSpPr/>
          <p:nvPr/>
        </p:nvGrpSpPr>
        <p:grpSpPr>
          <a:xfrm>
            <a:off x="167185" y="931906"/>
            <a:ext cx="8432282" cy="2290663"/>
            <a:chOff x="5693888" y="1487260"/>
            <a:chExt cx="8432282" cy="2290663"/>
          </a:xfrm>
        </p:grpSpPr>
        <p:sp>
          <p:nvSpPr>
            <p:cNvPr id="18" name="文本框 49">
              <a:extLst>
                <a:ext uri="{FF2B5EF4-FFF2-40B4-BE49-F238E27FC236}">
                  <a16:creationId xmlns:a16="http://schemas.microsoft.com/office/drawing/2014/main" id="{96AE3276-7782-735D-E84B-57AA9F12594E}"/>
                </a:ext>
              </a:extLst>
            </p:cNvPr>
            <p:cNvSpPr txBox="1"/>
            <p:nvPr/>
          </p:nvSpPr>
          <p:spPr>
            <a:xfrm>
              <a:off x="7461740" y="1487260"/>
              <a:ext cx="2814924" cy="346259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r>
                <a:rPr lang="en-ID" b="1" i="0" dirty="0">
                  <a:solidFill>
                    <a:srgbClr val="0D0D0D"/>
                  </a:solidFill>
                  <a:effectLst/>
                  <a:latin typeface="Söhne"/>
                </a:rPr>
                <a:t>Responsive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组合 23">
              <a:extLst>
                <a:ext uri="{FF2B5EF4-FFF2-40B4-BE49-F238E27FC236}">
                  <a16:creationId xmlns:a16="http://schemas.microsoft.com/office/drawing/2014/main" id="{45A17A71-DF03-87F1-8855-AB0993EA8985}"/>
                </a:ext>
              </a:extLst>
            </p:cNvPr>
            <p:cNvGrpSpPr/>
            <p:nvPr/>
          </p:nvGrpSpPr>
          <p:grpSpPr>
            <a:xfrm>
              <a:off x="5693888" y="1591513"/>
              <a:ext cx="8432282" cy="2186410"/>
              <a:chOff x="1390067" y="2282758"/>
              <a:chExt cx="7796933" cy="2021671"/>
            </a:xfrm>
          </p:grpSpPr>
          <p:grpSp>
            <p:nvGrpSpPr>
              <p:cNvPr id="20" name="组合 62">
                <a:extLst>
                  <a:ext uri="{FF2B5EF4-FFF2-40B4-BE49-F238E27FC236}">
                    <a16:creationId xmlns:a16="http://schemas.microsoft.com/office/drawing/2014/main" id="{A59F6651-26E8-B6D6-A1A6-38FC0DC7FEEB}"/>
                  </a:ext>
                </a:extLst>
              </p:cNvPr>
              <p:cNvGrpSpPr/>
              <p:nvPr/>
            </p:nvGrpSpPr>
            <p:grpSpPr>
              <a:xfrm>
                <a:off x="1390067" y="2282758"/>
                <a:ext cx="1543634" cy="1095559"/>
                <a:chOff x="863017" y="2149408"/>
                <a:chExt cx="1543634" cy="1095559"/>
              </a:xfrm>
            </p:grpSpPr>
            <p:cxnSp>
              <p:nvCxnSpPr>
                <p:cNvPr id="22" name="直接连接符 64">
                  <a:extLst>
                    <a:ext uri="{FF2B5EF4-FFF2-40B4-BE49-F238E27FC236}">
                      <a16:creationId xmlns:a16="http://schemas.microsoft.com/office/drawing/2014/main" id="{9353A399-0F34-7AD7-8766-58A6783C54CC}"/>
                    </a:ext>
                  </a:extLst>
                </p:cNvPr>
                <p:cNvCxnSpPr/>
                <p:nvPr/>
              </p:nvCxnSpPr>
              <p:spPr>
                <a:xfrm>
                  <a:off x="1952226" y="2697189"/>
                  <a:ext cx="454425" cy="80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65">
                  <a:extLst>
                    <a:ext uri="{FF2B5EF4-FFF2-40B4-BE49-F238E27FC236}">
                      <a16:creationId xmlns:a16="http://schemas.microsoft.com/office/drawing/2014/main" id="{AFCE2179-50F6-FFDF-2C5A-DBABCB0770B8}"/>
                    </a:ext>
                  </a:extLst>
                </p:cNvPr>
                <p:cNvCxnSpPr/>
                <p:nvPr/>
              </p:nvCxnSpPr>
              <p:spPr>
                <a:xfrm>
                  <a:off x="2406651" y="2200698"/>
                  <a:ext cx="0" cy="99458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组合 66">
                  <a:extLst>
                    <a:ext uri="{FF2B5EF4-FFF2-40B4-BE49-F238E27FC236}">
                      <a16:creationId xmlns:a16="http://schemas.microsoft.com/office/drawing/2014/main" id="{B03CF391-FF47-F039-75A9-A1A807A4C8E8}"/>
                    </a:ext>
                  </a:extLst>
                </p:cNvPr>
                <p:cNvGrpSpPr/>
                <p:nvPr/>
              </p:nvGrpSpPr>
              <p:grpSpPr>
                <a:xfrm>
                  <a:off x="863017" y="2149408"/>
                  <a:ext cx="1095558" cy="1095559"/>
                  <a:chOff x="808238" y="1990456"/>
                  <a:chExt cx="1205114" cy="1205114"/>
                </a:xfrm>
              </p:grpSpPr>
              <p:sp>
                <p:nvSpPr>
                  <p:cNvPr id="26" name="椭圆 68">
                    <a:extLst>
                      <a:ext uri="{FF2B5EF4-FFF2-40B4-BE49-F238E27FC236}">
                        <a16:creationId xmlns:a16="http://schemas.microsoft.com/office/drawing/2014/main" id="{B2406DB7-D03A-F455-3207-5ED18BE749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08238" y="1990456"/>
                    <a:ext cx="1205114" cy="120511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  <a:alpha val="40000"/>
                    </a:schemeClr>
                  </a:solidFill>
                  <a:ln>
                    <a:noFill/>
                  </a:ln>
                  <a:effectLst>
                    <a:outerShdw blurRad="1905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 sz="1013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椭圆 69">
                    <a:extLst>
                      <a:ext uri="{FF2B5EF4-FFF2-40B4-BE49-F238E27FC236}">
                        <a16:creationId xmlns:a16="http://schemas.microsoft.com/office/drawing/2014/main" id="{F092F00D-6BDC-FD79-3870-B74D35513A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15793" y="2098012"/>
                    <a:ext cx="989999" cy="99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013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25" name="任意多边形 104">
                  <a:extLst>
                    <a:ext uri="{FF2B5EF4-FFF2-40B4-BE49-F238E27FC236}">
                      <a16:creationId xmlns:a16="http://schemas.microsoft.com/office/drawing/2014/main" id="{92E2CD8C-F3D2-1E3D-A144-85844D65755F}"/>
                    </a:ext>
                  </a:extLst>
                </p:cNvPr>
                <p:cNvSpPr/>
                <p:nvPr/>
              </p:nvSpPr>
              <p:spPr>
                <a:xfrm>
                  <a:off x="1198923" y="2486309"/>
                  <a:ext cx="423746" cy="421756"/>
                </a:xfrm>
                <a:custGeom>
                  <a:avLst/>
                  <a:gdLst>
                    <a:gd name="connsiteX0" fmla="*/ 256117 w 338138"/>
                    <a:gd name="connsiteY0" fmla="*/ 200025 h 336550"/>
                    <a:gd name="connsiteX1" fmla="*/ 257440 w 338138"/>
                    <a:gd name="connsiteY1" fmla="*/ 201324 h 336550"/>
                    <a:gd name="connsiteX2" fmla="*/ 258763 w 338138"/>
                    <a:gd name="connsiteY2" fmla="*/ 202623 h 336550"/>
                    <a:gd name="connsiteX3" fmla="*/ 258763 w 338138"/>
                    <a:gd name="connsiteY3" fmla="*/ 203922 h 336550"/>
                    <a:gd name="connsiteX4" fmla="*/ 258763 w 338138"/>
                    <a:gd name="connsiteY4" fmla="*/ 205221 h 336550"/>
                    <a:gd name="connsiteX5" fmla="*/ 258763 w 338138"/>
                    <a:gd name="connsiteY5" fmla="*/ 206520 h 336550"/>
                    <a:gd name="connsiteX6" fmla="*/ 257440 w 338138"/>
                    <a:gd name="connsiteY6" fmla="*/ 207819 h 336550"/>
                    <a:gd name="connsiteX7" fmla="*/ 254794 w 338138"/>
                    <a:gd name="connsiteY7" fmla="*/ 216911 h 336550"/>
                    <a:gd name="connsiteX8" fmla="*/ 246857 w 338138"/>
                    <a:gd name="connsiteY8" fmla="*/ 233796 h 336550"/>
                    <a:gd name="connsiteX9" fmla="*/ 245534 w 338138"/>
                    <a:gd name="connsiteY9" fmla="*/ 240290 h 336550"/>
                    <a:gd name="connsiteX10" fmla="*/ 241565 w 338138"/>
                    <a:gd name="connsiteY10" fmla="*/ 242888 h 336550"/>
                    <a:gd name="connsiteX11" fmla="*/ 237596 w 338138"/>
                    <a:gd name="connsiteY11" fmla="*/ 241589 h 336550"/>
                    <a:gd name="connsiteX12" fmla="*/ 236273 w 338138"/>
                    <a:gd name="connsiteY12" fmla="*/ 238992 h 336550"/>
                    <a:gd name="connsiteX13" fmla="*/ 234950 w 338138"/>
                    <a:gd name="connsiteY13" fmla="*/ 237693 h 336550"/>
                    <a:gd name="connsiteX14" fmla="*/ 236273 w 338138"/>
                    <a:gd name="connsiteY14" fmla="*/ 235095 h 336550"/>
                    <a:gd name="connsiteX15" fmla="*/ 236273 w 338138"/>
                    <a:gd name="connsiteY15" fmla="*/ 233796 h 336550"/>
                    <a:gd name="connsiteX16" fmla="*/ 238919 w 338138"/>
                    <a:gd name="connsiteY16" fmla="*/ 226003 h 336550"/>
                    <a:gd name="connsiteX17" fmla="*/ 238919 w 338138"/>
                    <a:gd name="connsiteY17" fmla="*/ 218210 h 336550"/>
                    <a:gd name="connsiteX18" fmla="*/ 238919 w 338138"/>
                    <a:gd name="connsiteY18" fmla="*/ 216911 h 336550"/>
                    <a:gd name="connsiteX19" fmla="*/ 240242 w 338138"/>
                    <a:gd name="connsiteY19" fmla="*/ 215612 h 336550"/>
                    <a:gd name="connsiteX20" fmla="*/ 240242 w 338138"/>
                    <a:gd name="connsiteY20" fmla="*/ 214313 h 336550"/>
                    <a:gd name="connsiteX21" fmla="*/ 246857 w 338138"/>
                    <a:gd name="connsiteY21" fmla="*/ 210416 h 336550"/>
                    <a:gd name="connsiteX22" fmla="*/ 253471 w 338138"/>
                    <a:gd name="connsiteY22" fmla="*/ 202623 h 336550"/>
                    <a:gd name="connsiteX23" fmla="*/ 253471 w 338138"/>
                    <a:gd name="connsiteY23" fmla="*/ 201324 h 336550"/>
                    <a:gd name="connsiteX24" fmla="*/ 256117 w 338138"/>
                    <a:gd name="connsiteY24" fmla="*/ 200025 h 336550"/>
                    <a:gd name="connsiteX25" fmla="*/ 300038 w 338138"/>
                    <a:gd name="connsiteY25" fmla="*/ 171450 h 336550"/>
                    <a:gd name="connsiteX26" fmla="*/ 301625 w 338138"/>
                    <a:gd name="connsiteY26" fmla="*/ 171450 h 336550"/>
                    <a:gd name="connsiteX27" fmla="*/ 298450 w 338138"/>
                    <a:gd name="connsiteY27" fmla="*/ 176213 h 336550"/>
                    <a:gd name="connsiteX28" fmla="*/ 296863 w 338138"/>
                    <a:gd name="connsiteY28" fmla="*/ 177800 h 336550"/>
                    <a:gd name="connsiteX29" fmla="*/ 295275 w 338138"/>
                    <a:gd name="connsiteY29" fmla="*/ 177800 h 336550"/>
                    <a:gd name="connsiteX30" fmla="*/ 295275 w 338138"/>
                    <a:gd name="connsiteY30" fmla="*/ 176213 h 336550"/>
                    <a:gd name="connsiteX31" fmla="*/ 296863 w 338138"/>
                    <a:gd name="connsiteY31" fmla="*/ 174625 h 336550"/>
                    <a:gd name="connsiteX32" fmla="*/ 298450 w 338138"/>
                    <a:gd name="connsiteY32" fmla="*/ 173038 h 336550"/>
                    <a:gd name="connsiteX33" fmla="*/ 293688 w 338138"/>
                    <a:gd name="connsiteY33" fmla="*/ 171450 h 336550"/>
                    <a:gd name="connsiteX34" fmla="*/ 296863 w 338138"/>
                    <a:gd name="connsiteY34" fmla="*/ 171450 h 336550"/>
                    <a:gd name="connsiteX35" fmla="*/ 293688 w 338138"/>
                    <a:gd name="connsiteY35" fmla="*/ 174625 h 336550"/>
                    <a:gd name="connsiteX36" fmla="*/ 292100 w 338138"/>
                    <a:gd name="connsiteY36" fmla="*/ 174625 h 336550"/>
                    <a:gd name="connsiteX37" fmla="*/ 292100 w 338138"/>
                    <a:gd name="connsiteY37" fmla="*/ 173038 h 336550"/>
                    <a:gd name="connsiteX38" fmla="*/ 303946 w 338138"/>
                    <a:gd name="connsiteY38" fmla="*/ 169998 h 336550"/>
                    <a:gd name="connsiteX39" fmla="*/ 303457 w 338138"/>
                    <a:gd name="connsiteY39" fmla="*/ 173083 h 336550"/>
                    <a:gd name="connsiteX40" fmla="*/ 303213 w 338138"/>
                    <a:gd name="connsiteY40" fmla="*/ 174625 h 336550"/>
                    <a:gd name="connsiteX41" fmla="*/ 303213 w 338138"/>
                    <a:gd name="connsiteY41" fmla="*/ 173288 h 336550"/>
                    <a:gd name="connsiteX42" fmla="*/ 303213 w 338138"/>
                    <a:gd name="connsiteY42" fmla="*/ 171952 h 336550"/>
                    <a:gd name="connsiteX43" fmla="*/ 303213 w 338138"/>
                    <a:gd name="connsiteY43" fmla="*/ 170615 h 336550"/>
                    <a:gd name="connsiteX44" fmla="*/ 288926 w 338138"/>
                    <a:gd name="connsiteY44" fmla="*/ 169862 h 336550"/>
                    <a:gd name="connsiteX45" fmla="*/ 290513 w 338138"/>
                    <a:gd name="connsiteY45" fmla="*/ 169862 h 336550"/>
                    <a:gd name="connsiteX46" fmla="*/ 293688 w 338138"/>
                    <a:gd name="connsiteY46" fmla="*/ 169862 h 336550"/>
                    <a:gd name="connsiteX47" fmla="*/ 293688 w 338138"/>
                    <a:gd name="connsiteY47" fmla="*/ 170656 h 336550"/>
                    <a:gd name="connsiteX48" fmla="*/ 292101 w 338138"/>
                    <a:gd name="connsiteY48" fmla="*/ 171450 h 336550"/>
                    <a:gd name="connsiteX49" fmla="*/ 290513 w 338138"/>
                    <a:gd name="connsiteY49" fmla="*/ 171450 h 336550"/>
                    <a:gd name="connsiteX50" fmla="*/ 288926 w 338138"/>
                    <a:gd name="connsiteY50" fmla="*/ 171450 h 336550"/>
                    <a:gd name="connsiteX51" fmla="*/ 287338 w 338138"/>
                    <a:gd name="connsiteY51" fmla="*/ 170656 h 336550"/>
                    <a:gd name="connsiteX52" fmla="*/ 288926 w 338138"/>
                    <a:gd name="connsiteY52" fmla="*/ 169862 h 336550"/>
                    <a:gd name="connsiteX53" fmla="*/ 304800 w 338138"/>
                    <a:gd name="connsiteY53" fmla="*/ 164600 h 336550"/>
                    <a:gd name="connsiteX54" fmla="*/ 304800 w 338138"/>
                    <a:gd name="connsiteY54" fmla="*/ 165267 h 336550"/>
                    <a:gd name="connsiteX55" fmla="*/ 304800 w 338138"/>
                    <a:gd name="connsiteY55" fmla="*/ 166604 h 336550"/>
                    <a:gd name="connsiteX56" fmla="*/ 304800 w 338138"/>
                    <a:gd name="connsiteY56" fmla="*/ 167941 h 336550"/>
                    <a:gd name="connsiteX57" fmla="*/ 304800 w 338138"/>
                    <a:gd name="connsiteY57" fmla="*/ 169278 h 336550"/>
                    <a:gd name="connsiteX58" fmla="*/ 303946 w 338138"/>
                    <a:gd name="connsiteY58" fmla="*/ 169998 h 336550"/>
                    <a:gd name="connsiteX59" fmla="*/ 301626 w 338138"/>
                    <a:gd name="connsiteY59" fmla="*/ 149225 h 336550"/>
                    <a:gd name="connsiteX60" fmla="*/ 303213 w 338138"/>
                    <a:gd name="connsiteY60" fmla="*/ 149225 h 336550"/>
                    <a:gd name="connsiteX61" fmla="*/ 304800 w 338138"/>
                    <a:gd name="connsiteY61" fmla="*/ 150562 h 336550"/>
                    <a:gd name="connsiteX62" fmla="*/ 304800 w 338138"/>
                    <a:gd name="connsiteY62" fmla="*/ 151899 h 336550"/>
                    <a:gd name="connsiteX63" fmla="*/ 304800 w 338138"/>
                    <a:gd name="connsiteY63" fmla="*/ 154573 h 336550"/>
                    <a:gd name="connsiteX64" fmla="*/ 305656 w 338138"/>
                    <a:gd name="connsiteY64" fmla="*/ 153133 h 336550"/>
                    <a:gd name="connsiteX65" fmla="*/ 306128 w 338138"/>
                    <a:gd name="connsiteY65" fmla="*/ 156215 h 336550"/>
                    <a:gd name="connsiteX66" fmla="*/ 304800 w 338138"/>
                    <a:gd name="connsiteY66" fmla="*/ 164600 h 336550"/>
                    <a:gd name="connsiteX67" fmla="*/ 304800 w 338138"/>
                    <a:gd name="connsiteY67" fmla="*/ 162594 h 336550"/>
                    <a:gd name="connsiteX68" fmla="*/ 304800 w 338138"/>
                    <a:gd name="connsiteY68" fmla="*/ 161257 h 336550"/>
                    <a:gd name="connsiteX69" fmla="*/ 304800 w 338138"/>
                    <a:gd name="connsiteY69" fmla="*/ 159920 h 336550"/>
                    <a:gd name="connsiteX70" fmla="*/ 304800 w 338138"/>
                    <a:gd name="connsiteY70" fmla="*/ 158583 h 336550"/>
                    <a:gd name="connsiteX71" fmla="*/ 303213 w 338138"/>
                    <a:gd name="connsiteY71" fmla="*/ 158583 h 336550"/>
                    <a:gd name="connsiteX72" fmla="*/ 303213 w 338138"/>
                    <a:gd name="connsiteY72" fmla="*/ 157246 h 336550"/>
                    <a:gd name="connsiteX73" fmla="*/ 303213 w 338138"/>
                    <a:gd name="connsiteY73" fmla="*/ 155909 h 336550"/>
                    <a:gd name="connsiteX74" fmla="*/ 303213 w 338138"/>
                    <a:gd name="connsiteY74" fmla="*/ 154573 h 336550"/>
                    <a:gd name="connsiteX75" fmla="*/ 301625 w 338138"/>
                    <a:gd name="connsiteY75" fmla="*/ 154573 h 336550"/>
                    <a:gd name="connsiteX76" fmla="*/ 301625 w 338138"/>
                    <a:gd name="connsiteY76" fmla="*/ 153236 h 336550"/>
                    <a:gd name="connsiteX77" fmla="*/ 301625 w 338138"/>
                    <a:gd name="connsiteY77" fmla="*/ 151899 h 336550"/>
                    <a:gd name="connsiteX78" fmla="*/ 301625 w 338138"/>
                    <a:gd name="connsiteY78" fmla="*/ 150812 h 336550"/>
                    <a:gd name="connsiteX79" fmla="*/ 301626 w 338138"/>
                    <a:gd name="connsiteY79" fmla="*/ 150813 h 336550"/>
                    <a:gd name="connsiteX80" fmla="*/ 301626 w 338138"/>
                    <a:gd name="connsiteY80" fmla="*/ 149226 h 336550"/>
                    <a:gd name="connsiteX81" fmla="*/ 298450 w 338138"/>
                    <a:gd name="connsiteY81" fmla="*/ 147637 h 336550"/>
                    <a:gd name="connsiteX82" fmla="*/ 298450 w 338138"/>
                    <a:gd name="connsiteY82" fmla="*/ 148907 h 336550"/>
                    <a:gd name="connsiteX83" fmla="*/ 298450 w 338138"/>
                    <a:gd name="connsiteY83" fmla="*/ 150177 h 336550"/>
                    <a:gd name="connsiteX84" fmla="*/ 297180 w 338138"/>
                    <a:gd name="connsiteY84" fmla="*/ 150177 h 336550"/>
                    <a:gd name="connsiteX85" fmla="*/ 295910 w 338138"/>
                    <a:gd name="connsiteY85" fmla="*/ 150177 h 336550"/>
                    <a:gd name="connsiteX86" fmla="*/ 294640 w 338138"/>
                    <a:gd name="connsiteY86" fmla="*/ 150177 h 336550"/>
                    <a:gd name="connsiteX87" fmla="*/ 294640 w 338138"/>
                    <a:gd name="connsiteY87" fmla="*/ 152717 h 336550"/>
                    <a:gd name="connsiteX88" fmla="*/ 294640 w 338138"/>
                    <a:gd name="connsiteY88" fmla="*/ 153987 h 336550"/>
                    <a:gd name="connsiteX89" fmla="*/ 295910 w 338138"/>
                    <a:gd name="connsiteY89" fmla="*/ 155257 h 336550"/>
                    <a:gd name="connsiteX90" fmla="*/ 295910 w 338138"/>
                    <a:gd name="connsiteY90" fmla="*/ 153987 h 336550"/>
                    <a:gd name="connsiteX91" fmla="*/ 297180 w 338138"/>
                    <a:gd name="connsiteY91" fmla="*/ 152717 h 336550"/>
                    <a:gd name="connsiteX92" fmla="*/ 297180 w 338138"/>
                    <a:gd name="connsiteY92" fmla="*/ 153987 h 336550"/>
                    <a:gd name="connsiteX93" fmla="*/ 295910 w 338138"/>
                    <a:gd name="connsiteY93" fmla="*/ 156527 h 336550"/>
                    <a:gd name="connsiteX94" fmla="*/ 295910 w 338138"/>
                    <a:gd name="connsiteY94" fmla="*/ 157797 h 336550"/>
                    <a:gd name="connsiteX95" fmla="*/ 297180 w 338138"/>
                    <a:gd name="connsiteY95" fmla="*/ 160337 h 336550"/>
                    <a:gd name="connsiteX96" fmla="*/ 297180 w 338138"/>
                    <a:gd name="connsiteY96" fmla="*/ 162877 h 336550"/>
                    <a:gd name="connsiteX97" fmla="*/ 295910 w 338138"/>
                    <a:gd name="connsiteY97" fmla="*/ 164147 h 336550"/>
                    <a:gd name="connsiteX98" fmla="*/ 294640 w 338138"/>
                    <a:gd name="connsiteY98" fmla="*/ 162877 h 336550"/>
                    <a:gd name="connsiteX99" fmla="*/ 294640 w 338138"/>
                    <a:gd name="connsiteY99" fmla="*/ 165417 h 336550"/>
                    <a:gd name="connsiteX100" fmla="*/ 293370 w 338138"/>
                    <a:gd name="connsiteY100" fmla="*/ 166687 h 336550"/>
                    <a:gd name="connsiteX101" fmla="*/ 293370 w 338138"/>
                    <a:gd name="connsiteY101" fmla="*/ 165417 h 336550"/>
                    <a:gd name="connsiteX102" fmla="*/ 293370 w 338138"/>
                    <a:gd name="connsiteY102" fmla="*/ 162877 h 336550"/>
                    <a:gd name="connsiteX103" fmla="*/ 293370 w 338138"/>
                    <a:gd name="connsiteY103" fmla="*/ 161607 h 336550"/>
                    <a:gd name="connsiteX104" fmla="*/ 292100 w 338138"/>
                    <a:gd name="connsiteY104" fmla="*/ 159067 h 336550"/>
                    <a:gd name="connsiteX105" fmla="*/ 293370 w 338138"/>
                    <a:gd name="connsiteY105" fmla="*/ 157797 h 336550"/>
                    <a:gd name="connsiteX106" fmla="*/ 293370 w 338138"/>
                    <a:gd name="connsiteY106" fmla="*/ 155257 h 336550"/>
                    <a:gd name="connsiteX107" fmla="*/ 293370 w 338138"/>
                    <a:gd name="connsiteY107" fmla="*/ 153987 h 336550"/>
                    <a:gd name="connsiteX108" fmla="*/ 293370 w 338138"/>
                    <a:gd name="connsiteY108" fmla="*/ 151447 h 336550"/>
                    <a:gd name="connsiteX109" fmla="*/ 293370 w 338138"/>
                    <a:gd name="connsiteY109" fmla="*/ 148907 h 336550"/>
                    <a:gd name="connsiteX110" fmla="*/ 294640 w 338138"/>
                    <a:gd name="connsiteY110" fmla="*/ 148907 h 336550"/>
                    <a:gd name="connsiteX111" fmla="*/ 298450 w 338138"/>
                    <a:gd name="connsiteY111" fmla="*/ 147637 h 336550"/>
                    <a:gd name="connsiteX112" fmla="*/ 300038 w 338138"/>
                    <a:gd name="connsiteY112" fmla="*/ 139700 h 336550"/>
                    <a:gd name="connsiteX113" fmla="*/ 301626 w 338138"/>
                    <a:gd name="connsiteY113" fmla="*/ 139700 h 336550"/>
                    <a:gd name="connsiteX114" fmla="*/ 301626 w 338138"/>
                    <a:gd name="connsiteY114" fmla="*/ 141288 h 336550"/>
                    <a:gd name="connsiteX115" fmla="*/ 301626 w 338138"/>
                    <a:gd name="connsiteY115" fmla="*/ 142875 h 336550"/>
                    <a:gd name="connsiteX116" fmla="*/ 301626 w 338138"/>
                    <a:gd name="connsiteY116" fmla="*/ 146051 h 336550"/>
                    <a:gd name="connsiteX117" fmla="*/ 301626 w 338138"/>
                    <a:gd name="connsiteY117" fmla="*/ 147638 h 336550"/>
                    <a:gd name="connsiteX118" fmla="*/ 301626 w 338138"/>
                    <a:gd name="connsiteY118" fmla="*/ 149225 h 336550"/>
                    <a:gd name="connsiteX119" fmla="*/ 301625 w 338138"/>
                    <a:gd name="connsiteY119" fmla="*/ 149225 h 336550"/>
                    <a:gd name="connsiteX120" fmla="*/ 301625 w 338138"/>
                    <a:gd name="connsiteY120" fmla="*/ 150562 h 336550"/>
                    <a:gd name="connsiteX121" fmla="*/ 301625 w 338138"/>
                    <a:gd name="connsiteY121" fmla="*/ 150812 h 336550"/>
                    <a:gd name="connsiteX122" fmla="*/ 300038 w 338138"/>
                    <a:gd name="connsiteY122" fmla="*/ 149226 h 336550"/>
                    <a:gd name="connsiteX123" fmla="*/ 300038 w 338138"/>
                    <a:gd name="connsiteY123" fmla="*/ 147638 h 336550"/>
                    <a:gd name="connsiteX124" fmla="*/ 300038 w 338138"/>
                    <a:gd name="connsiteY124" fmla="*/ 144463 h 336550"/>
                    <a:gd name="connsiteX125" fmla="*/ 300038 w 338138"/>
                    <a:gd name="connsiteY125" fmla="*/ 141288 h 336550"/>
                    <a:gd name="connsiteX126" fmla="*/ 287338 w 338138"/>
                    <a:gd name="connsiteY126" fmla="*/ 131762 h 336550"/>
                    <a:gd name="connsiteX127" fmla="*/ 292101 w 338138"/>
                    <a:gd name="connsiteY127" fmla="*/ 134484 h 336550"/>
                    <a:gd name="connsiteX128" fmla="*/ 292101 w 338138"/>
                    <a:gd name="connsiteY128" fmla="*/ 135844 h 336550"/>
                    <a:gd name="connsiteX129" fmla="*/ 290513 w 338138"/>
                    <a:gd name="connsiteY129" fmla="*/ 138566 h 336550"/>
                    <a:gd name="connsiteX130" fmla="*/ 290513 w 338138"/>
                    <a:gd name="connsiteY130" fmla="*/ 139927 h 336550"/>
                    <a:gd name="connsiteX131" fmla="*/ 290513 w 338138"/>
                    <a:gd name="connsiteY131" fmla="*/ 142648 h 336550"/>
                    <a:gd name="connsiteX132" fmla="*/ 292101 w 338138"/>
                    <a:gd name="connsiteY132" fmla="*/ 144009 h 336550"/>
                    <a:gd name="connsiteX133" fmla="*/ 293688 w 338138"/>
                    <a:gd name="connsiteY133" fmla="*/ 145369 h 336550"/>
                    <a:gd name="connsiteX134" fmla="*/ 292101 w 338138"/>
                    <a:gd name="connsiteY134" fmla="*/ 146730 h 336550"/>
                    <a:gd name="connsiteX135" fmla="*/ 292101 w 338138"/>
                    <a:gd name="connsiteY135" fmla="*/ 148091 h 336550"/>
                    <a:gd name="connsiteX136" fmla="*/ 290513 w 338138"/>
                    <a:gd name="connsiteY136" fmla="*/ 150812 h 336550"/>
                    <a:gd name="connsiteX137" fmla="*/ 290513 w 338138"/>
                    <a:gd name="connsiteY137" fmla="*/ 152173 h 336550"/>
                    <a:gd name="connsiteX138" fmla="*/ 290513 w 338138"/>
                    <a:gd name="connsiteY138" fmla="*/ 153534 h 336550"/>
                    <a:gd name="connsiteX139" fmla="*/ 290513 w 338138"/>
                    <a:gd name="connsiteY139" fmla="*/ 154894 h 336550"/>
                    <a:gd name="connsiteX140" fmla="*/ 290513 w 338138"/>
                    <a:gd name="connsiteY140" fmla="*/ 157616 h 336550"/>
                    <a:gd name="connsiteX141" fmla="*/ 288925 w 338138"/>
                    <a:gd name="connsiteY141" fmla="*/ 160337 h 336550"/>
                    <a:gd name="connsiteX142" fmla="*/ 287338 w 338138"/>
                    <a:gd name="connsiteY142" fmla="*/ 160337 h 336550"/>
                    <a:gd name="connsiteX143" fmla="*/ 285750 w 338138"/>
                    <a:gd name="connsiteY143" fmla="*/ 137205 h 336550"/>
                    <a:gd name="connsiteX144" fmla="*/ 285750 w 338138"/>
                    <a:gd name="connsiteY144" fmla="*/ 135844 h 336550"/>
                    <a:gd name="connsiteX145" fmla="*/ 285750 w 338138"/>
                    <a:gd name="connsiteY145" fmla="*/ 133123 h 336550"/>
                    <a:gd name="connsiteX146" fmla="*/ 287338 w 338138"/>
                    <a:gd name="connsiteY146" fmla="*/ 131762 h 336550"/>
                    <a:gd name="connsiteX147" fmla="*/ 296863 w 338138"/>
                    <a:gd name="connsiteY147" fmla="*/ 123825 h 336550"/>
                    <a:gd name="connsiteX148" fmla="*/ 298451 w 338138"/>
                    <a:gd name="connsiteY148" fmla="*/ 127000 h 336550"/>
                    <a:gd name="connsiteX149" fmla="*/ 300038 w 338138"/>
                    <a:gd name="connsiteY149" fmla="*/ 130175 h 336550"/>
                    <a:gd name="connsiteX150" fmla="*/ 298451 w 338138"/>
                    <a:gd name="connsiteY150" fmla="*/ 130175 h 336550"/>
                    <a:gd name="connsiteX151" fmla="*/ 298451 w 338138"/>
                    <a:gd name="connsiteY151" fmla="*/ 133350 h 336550"/>
                    <a:gd name="connsiteX152" fmla="*/ 296863 w 338138"/>
                    <a:gd name="connsiteY152" fmla="*/ 131763 h 336550"/>
                    <a:gd name="connsiteX153" fmla="*/ 296863 w 338138"/>
                    <a:gd name="connsiteY153" fmla="*/ 130175 h 336550"/>
                    <a:gd name="connsiteX154" fmla="*/ 295276 w 338138"/>
                    <a:gd name="connsiteY154" fmla="*/ 128588 h 336550"/>
                    <a:gd name="connsiteX155" fmla="*/ 293688 w 338138"/>
                    <a:gd name="connsiteY155" fmla="*/ 130175 h 336550"/>
                    <a:gd name="connsiteX156" fmla="*/ 293688 w 338138"/>
                    <a:gd name="connsiteY156" fmla="*/ 128588 h 336550"/>
                    <a:gd name="connsiteX157" fmla="*/ 293688 w 338138"/>
                    <a:gd name="connsiteY157" fmla="*/ 125413 h 336550"/>
                    <a:gd name="connsiteX158" fmla="*/ 296863 w 338138"/>
                    <a:gd name="connsiteY158" fmla="*/ 125413 h 336550"/>
                    <a:gd name="connsiteX159" fmla="*/ 292100 w 338138"/>
                    <a:gd name="connsiteY159" fmla="*/ 117475 h 336550"/>
                    <a:gd name="connsiteX160" fmla="*/ 293688 w 338138"/>
                    <a:gd name="connsiteY160" fmla="*/ 117475 h 336550"/>
                    <a:gd name="connsiteX161" fmla="*/ 293688 w 338138"/>
                    <a:gd name="connsiteY161" fmla="*/ 119063 h 336550"/>
                    <a:gd name="connsiteX162" fmla="*/ 293688 w 338138"/>
                    <a:gd name="connsiteY162" fmla="*/ 120650 h 336550"/>
                    <a:gd name="connsiteX163" fmla="*/ 285750 w 338138"/>
                    <a:gd name="connsiteY163" fmla="*/ 101600 h 336550"/>
                    <a:gd name="connsiteX164" fmla="*/ 287338 w 338138"/>
                    <a:gd name="connsiteY164" fmla="*/ 101600 h 336550"/>
                    <a:gd name="connsiteX165" fmla="*/ 287338 w 338138"/>
                    <a:gd name="connsiteY165" fmla="*/ 104775 h 336550"/>
                    <a:gd name="connsiteX166" fmla="*/ 288925 w 338138"/>
                    <a:gd name="connsiteY166" fmla="*/ 107950 h 336550"/>
                    <a:gd name="connsiteX167" fmla="*/ 290513 w 338138"/>
                    <a:gd name="connsiteY167" fmla="*/ 109538 h 336550"/>
                    <a:gd name="connsiteX168" fmla="*/ 292101 w 338138"/>
                    <a:gd name="connsiteY168" fmla="*/ 111125 h 336550"/>
                    <a:gd name="connsiteX169" fmla="*/ 293688 w 338138"/>
                    <a:gd name="connsiteY169" fmla="*/ 111125 h 336550"/>
                    <a:gd name="connsiteX170" fmla="*/ 293688 w 338138"/>
                    <a:gd name="connsiteY170" fmla="*/ 114300 h 336550"/>
                    <a:gd name="connsiteX171" fmla="*/ 293688 w 338138"/>
                    <a:gd name="connsiteY171" fmla="*/ 115887 h 336550"/>
                    <a:gd name="connsiteX172" fmla="*/ 295276 w 338138"/>
                    <a:gd name="connsiteY172" fmla="*/ 117475 h 336550"/>
                    <a:gd name="connsiteX173" fmla="*/ 295276 w 338138"/>
                    <a:gd name="connsiteY173" fmla="*/ 119062 h 336550"/>
                    <a:gd name="connsiteX174" fmla="*/ 295276 w 338138"/>
                    <a:gd name="connsiteY174" fmla="*/ 120650 h 336550"/>
                    <a:gd name="connsiteX175" fmla="*/ 295276 w 338138"/>
                    <a:gd name="connsiteY175" fmla="*/ 122237 h 336550"/>
                    <a:gd name="connsiteX176" fmla="*/ 293688 w 338138"/>
                    <a:gd name="connsiteY176" fmla="*/ 117475 h 336550"/>
                    <a:gd name="connsiteX177" fmla="*/ 293688 w 338138"/>
                    <a:gd name="connsiteY177" fmla="*/ 115888 h 336550"/>
                    <a:gd name="connsiteX178" fmla="*/ 292101 w 338138"/>
                    <a:gd name="connsiteY178" fmla="*/ 114300 h 336550"/>
                    <a:gd name="connsiteX179" fmla="*/ 290513 w 338138"/>
                    <a:gd name="connsiteY179" fmla="*/ 114300 h 336550"/>
                    <a:gd name="connsiteX180" fmla="*/ 290513 w 338138"/>
                    <a:gd name="connsiteY180" fmla="*/ 115888 h 336550"/>
                    <a:gd name="connsiteX181" fmla="*/ 290513 w 338138"/>
                    <a:gd name="connsiteY181" fmla="*/ 117475 h 336550"/>
                    <a:gd name="connsiteX182" fmla="*/ 288925 w 338138"/>
                    <a:gd name="connsiteY182" fmla="*/ 117475 h 336550"/>
                    <a:gd name="connsiteX183" fmla="*/ 288925 w 338138"/>
                    <a:gd name="connsiteY183" fmla="*/ 115888 h 336550"/>
                    <a:gd name="connsiteX184" fmla="*/ 288925 w 338138"/>
                    <a:gd name="connsiteY184" fmla="*/ 112713 h 336550"/>
                    <a:gd name="connsiteX185" fmla="*/ 287338 w 338138"/>
                    <a:gd name="connsiteY185" fmla="*/ 109538 h 336550"/>
                    <a:gd name="connsiteX186" fmla="*/ 285750 w 338138"/>
                    <a:gd name="connsiteY186" fmla="*/ 107950 h 336550"/>
                    <a:gd name="connsiteX187" fmla="*/ 285750 w 338138"/>
                    <a:gd name="connsiteY187" fmla="*/ 106363 h 336550"/>
                    <a:gd name="connsiteX188" fmla="*/ 285750 w 338138"/>
                    <a:gd name="connsiteY188" fmla="*/ 103188 h 336550"/>
                    <a:gd name="connsiteX189" fmla="*/ 203200 w 338138"/>
                    <a:gd name="connsiteY189" fmla="*/ 85725 h 336550"/>
                    <a:gd name="connsiteX190" fmla="*/ 207963 w 338138"/>
                    <a:gd name="connsiteY190" fmla="*/ 85725 h 336550"/>
                    <a:gd name="connsiteX191" fmla="*/ 204391 w 338138"/>
                    <a:gd name="connsiteY191" fmla="*/ 87842 h 336550"/>
                    <a:gd name="connsiteX192" fmla="*/ 203200 w 338138"/>
                    <a:gd name="connsiteY192" fmla="*/ 87842 h 336550"/>
                    <a:gd name="connsiteX193" fmla="*/ 203200 w 338138"/>
                    <a:gd name="connsiteY193" fmla="*/ 85725 h 336550"/>
                    <a:gd name="connsiteX194" fmla="*/ 188913 w 338138"/>
                    <a:gd name="connsiteY194" fmla="*/ 83476 h 336550"/>
                    <a:gd name="connsiteX195" fmla="*/ 192088 w 338138"/>
                    <a:gd name="connsiteY195" fmla="*/ 84667 h 336550"/>
                    <a:gd name="connsiteX196" fmla="*/ 190501 w 338138"/>
                    <a:gd name="connsiteY196" fmla="*/ 85725 h 336550"/>
                    <a:gd name="connsiteX197" fmla="*/ 185738 w 338138"/>
                    <a:gd name="connsiteY197" fmla="*/ 84667 h 336550"/>
                    <a:gd name="connsiteX198" fmla="*/ 188913 w 338138"/>
                    <a:gd name="connsiteY198" fmla="*/ 83476 h 336550"/>
                    <a:gd name="connsiteX199" fmla="*/ 161925 w 338138"/>
                    <a:gd name="connsiteY199" fmla="*/ 77787 h 336550"/>
                    <a:gd name="connsiteX200" fmla="*/ 163248 w 338138"/>
                    <a:gd name="connsiteY200" fmla="*/ 77787 h 336550"/>
                    <a:gd name="connsiteX201" fmla="*/ 168540 w 338138"/>
                    <a:gd name="connsiteY201" fmla="*/ 82550 h 336550"/>
                    <a:gd name="connsiteX202" fmla="*/ 167217 w 338138"/>
                    <a:gd name="connsiteY202" fmla="*/ 82550 h 336550"/>
                    <a:gd name="connsiteX203" fmla="*/ 167217 w 338138"/>
                    <a:gd name="connsiteY203" fmla="*/ 81359 h 336550"/>
                    <a:gd name="connsiteX204" fmla="*/ 161925 w 338138"/>
                    <a:gd name="connsiteY204" fmla="*/ 78978 h 336550"/>
                    <a:gd name="connsiteX205" fmla="*/ 161925 w 338138"/>
                    <a:gd name="connsiteY205" fmla="*/ 77787 h 336550"/>
                    <a:gd name="connsiteX206" fmla="*/ 158751 w 338138"/>
                    <a:gd name="connsiteY206" fmla="*/ 73554 h 336550"/>
                    <a:gd name="connsiteX207" fmla="*/ 155575 w 338138"/>
                    <a:gd name="connsiteY207" fmla="*/ 77787 h 336550"/>
                    <a:gd name="connsiteX208" fmla="*/ 153988 w 338138"/>
                    <a:gd name="connsiteY208" fmla="*/ 76729 h 336550"/>
                    <a:gd name="connsiteX209" fmla="*/ 158751 w 338138"/>
                    <a:gd name="connsiteY209" fmla="*/ 73554 h 336550"/>
                    <a:gd name="connsiteX210" fmla="*/ 140098 w 338138"/>
                    <a:gd name="connsiteY210" fmla="*/ 48759 h 336550"/>
                    <a:gd name="connsiteX211" fmla="*/ 142876 w 338138"/>
                    <a:gd name="connsiteY211" fmla="*/ 48759 h 336550"/>
                    <a:gd name="connsiteX212" fmla="*/ 131763 w 338138"/>
                    <a:gd name="connsiteY212" fmla="*/ 55563 h 336550"/>
                    <a:gd name="connsiteX213" fmla="*/ 140098 w 338138"/>
                    <a:gd name="connsiteY213" fmla="*/ 48759 h 336550"/>
                    <a:gd name="connsiteX214" fmla="*/ 148273 w 338138"/>
                    <a:gd name="connsiteY214" fmla="*/ 42598 h 336550"/>
                    <a:gd name="connsiteX215" fmla="*/ 150813 w 338138"/>
                    <a:gd name="connsiteY215" fmla="*/ 42598 h 336550"/>
                    <a:gd name="connsiteX216" fmla="*/ 149543 w 338138"/>
                    <a:gd name="connsiteY216" fmla="*/ 43921 h 336550"/>
                    <a:gd name="connsiteX217" fmla="*/ 148273 w 338138"/>
                    <a:gd name="connsiteY217" fmla="*/ 51859 h 336550"/>
                    <a:gd name="connsiteX218" fmla="*/ 150813 w 338138"/>
                    <a:gd name="connsiteY218" fmla="*/ 50536 h 336550"/>
                    <a:gd name="connsiteX219" fmla="*/ 148273 w 338138"/>
                    <a:gd name="connsiteY219" fmla="*/ 53181 h 336550"/>
                    <a:gd name="connsiteX220" fmla="*/ 149543 w 338138"/>
                    <a:gd name="connsiteY220" fmla="*/ 54504 h 336550"/>
                    <a:gd name="connsiteX221" fmla="*/ 141923 w 338138"/>
                    <a:gd name="connsiteY221" fmla="*/ 55827 h 336550"/>
                    <a:gd name="connsiteX222" fmla="*/ 138113 w 338138"/>
                    <a:gd name="connsiteY222" fmla="*/ 57150 h 336550"/>
                    <a:gd name="connsiteX223" fmla="*/ 140653 w 338138"/>
                    <a:gd name="connsiteY223" fmla="*/ 55827 h 336550"/>
                    <a:gd name="connsiteX224" fmla="*/ 141923 w 338138"/>
                    <a:gd name="connsiteY224" fmla="*/ 53181 h 336550"/>
                    <a:gd name="connsiteX225" fmla="*/ 139383 w 338138"/>
                    <a:gd name="connsiteY225" fmla="*/ 53181 h 336550"/>
                    <a:gd name="connsiteX226" fmla="*/ 141923 w 338138"/>
                    <a:gd name="connsiteY226" fmla="*/ 51859 h 336550"/>
                    <a:gd name="connsiteX227" fmla="*/ 145733 w 338138"/>
                    <a:gd name="connsiteY227" fmla="*/ 49213 h 336550"/>
                    <a:gd name="connsiteX228" fmla="*/ 144463 w 338138"/>
                    <a:gd name="connsiteY228" fmla="*/ 47890 h 336550"/>
                    <a:gd name="connsiteX229" fmla="*/ 144463 w 338138"/>
                    <a:gd name="connsiteY229" fmla="*/ 45244 h 336550"/>
                    <a:gd name="connsiteX230" fmla="*/ 143193 w 338138"/>
                    <a:gd name="connsiteY230" fmla="*/ 45244 h 336550"/>
                    <a:gd name="connsiteX231" fmla="*/ 169336 w 338138"/>
                    <a:gd name="connsiteY231" fmla="*/ 30162 h 336550"/>
                    <a:gd name="connsiteX232" fmla="*/ 33338 w 338138"/>
                    <a:gd name="connsiteY232" fmla="*/ 136706 h 336550"/>
                    <a:gd name="connsiteX233" fmla="*/ 33338 w 338138"/>
                    <a:gd name="connsiteY233" fmla="*/ 138022 h 336550"/>
                    <a:gd name="connsiteX234" fmla="*/ 33338 w 338138"/>
                    <a:gd name="connsiteY234" fmla="*/ 139337 h 336550"/>
                    <a:gd name="connsiteX235" fmla="*/ 33338 w 338138"/>
                    <a:gd name="connsiteY235" fmla="*/ 140652 h 336550"/>
                    <a:gd name="connsiteX236" fmla="*/ 34658 w 338138"/>
                    <a:gd name="connsiteY236" fmla="*/ 139337 h 336550"/>
                    <a:gd name="connsiteX237" fmla="*/ 35979 w 338138"/>
                    <a:gd name="connsiteY237" fmla="*/ 139337 h 336550"/>
                    <a:gd name="connsiteX238" fmla="*/ 35979 w 338138"/>
                    <a:gd name="connsiteY238" fmla="*/ 140652 h 336550"/>
                    <a:gd name="connsiteX239" fmla="*/ 43901 w 338138"/>
                    <a:gd name="connsiteY239" fmla="*/ 153806 h 336550"/>
                    <a:gd name="connsiteX240" fmla="*/ 45221 w 338138"/>
                    <a:gd name="connsiteY240" fmla="*/ 169590 h 336550"/>
                    <a:gd name="connsiteX241" fmla="*/ 49182 w 338138"/>
                    <a:gd name="connsiteY241" fmla="*/ 166959 h 336550"/>
                    <a:gd name="connsiteX242" fmla="*/ 50503 w 338138"/>
                    <a:gd name="connsiteY242" fmla="*/ 170905 h 336550"/>
                    <a:gd name="connsiteX243" fmla="*/ 50503 w 338138"/>
                    <a:gd name="connsiteY243" fmla="*/ 168275 h 336550"/>
                    <a:gd name="connsiteX244" fmla="*/ 55784 w 338138"/>
                    <a:gd name="connsiteY244" fmla="*/ 174852 h 336550"/>
                    <a:gd name="connsiteX245" fmla="*/ 57105 w 338138"/>
                    <a:gd name="connsiteY245" fmla="*/ 174852 h 336550"/>
                    <a:gd name="connsiteX246" fmla="*/ 57105 w 338138"/>
                    <a:gd name="connsiteY246" fmla="*/ 173536 h 336550"/>
                    <a:gd name="connsiteX247" fmla="*/ 59745 w 338138"/>
                    <a:gd name="connsiteY247" fmla="*/ 173536 h 336550"/>
                    <a:gd name="connsiteX248" fmla="*/ 61066 w 338138"/>
                    <a:gd name="connsiteY248" fmla="*/ 173536 h 336550"/>
                    <a:gd name="connsiteX249" fmla="*/ 62386 w 338138"/>
                    <a:gd name="connsiteY249" fmla="*/ 173536 h 336550"/>
                    <a:gd name="connsiteX250" fmla="*/ 63706 w 338138"/>
                    <a:gd name="connsiteY250" fmla="*/ 173536 h 336550"/>
                    <a:gd name="connsiteX251" fmla="*/ 65027 w 338138"/>
                    <a:gd name="connsiteY251" fmla="*/ 173536 h 336550"/>
                    <a:gd name="connsiteX252" fmla="*/ 65027 w 338138"/>
                    <a:gd name="connsiteY252" fmla="*/ 174852 h 336550"/>
                    <a:gd name="connsiteX253" fmla="*/ 68988 w 338138"/>
                    <a:gd name="connsiteY253" fmla="*/ 177482 h 336550"/>
                    <a:gd name="connsiteX254" fmla="*/ 72949 w 338138"/>
                    <a:gd name="connsiteY254" fmla="*/ 180113 h 336550"/>
                    <a:gd name="connsiteX255" fmla="*/ 74269 w 338138"/>
                    <a:gd name="connsiteY255" fmla="*/ 182744 h 336550"/>
                    <a:gd name="connsiteX256" fmla="*/ 74269 w 338138"/>
                    <a:gd name="connsiteY256" fmla="*/ 185374 h 336550"/>
                    <a:gd name="connsiteX257" fmla="*/ 74269 w 338138"/>
                    <a:gd name="connsiteY257" fmla="*/ 189320 h 336550"/>
                    <a:gd name="connsiteX258" fmla="*/ 71629 w 338138"/>
                    <a:gd name="connsiteY258" fmla="*/ 194582 h 336550"/>
                    <a:gd name="connsiteX259" fmla="*/ 71629 w 338138"/>
                    <a:gd name="connsiteY259" fmla="*/ 195897 h 336550"/>
                    <a:gd name="connsiteX260" fmla="*/ 63706 w 338138"/>
                    <a:gd name="connsiteY260" fmla="*/ 219574 h 336550"/>
                    <a:gd name="connsiteX261" fmla="*/ 66347 w 338138"/>
                    <a:gd name="connsiteY261" fmla="*/ 236673 h 336550"/>
                    <a:gd name="connsiteX262" fmla="*/ 66347 w 338138"/>
                    <a:gd name="connsiteY262" fmla="*/ 239304 h 336550"/>
                    <a:gd name="connsiteX263" fmla="*/ 65027 w 338138"/>
                    <a:gd name="connsiteY263" fmla="*/ 245881 h 336550"/>
                    <a:gd name="connsiteX264" fmla="*/ 62386 w 338138"/>
                    <a:gd name="connsiteY264" fmla="*/ 244565 h 336550"/>
                    <a:gd name="connsiteX265" fmla="*/ 65027 w 338138"/>
                    <a:gd name="connsiteY265" fmla="*/ 253773 h 336550"/>
                    <a:gd name="connsiteX266" fmla="*/ 62386 w 338138"/>
                    <a:gd name="connsiteY266" fmla="*/ 255088 h 336550"/>
                    <a:gd name="connsiteX267" fmla="*/ 63706 w 338138"/>
                    <a:gd name="connsiteY267" fmla="*/ 257719 h 336550"/>
                    <a:gd name="connsiteX268" fmla="*/ 66347 w 338138"/>
                    <a:gd name="connsiteY268" fmla="*/ 260350 h 336550"/>
                    <a:gd name="connsiteX269" fmla="*/ 66347 w 338138"/>
                    <a:gd name="connsiteY269" fmla="*/ 261665 h 336550"/>
                    <a:gd name="connsiteX270" fmla="*/ 67668 w 338138"/>
                    <a:gd name="connsiteY270" fmla="*/ 261665 h 336550"/>
                    <a:gd name="connsiteX271" fmla="*/ 87473 w 338138"/>
                    <a:gd name="connsiteY271" fmla="*/ 280080 h 336550"/>
                    <a:gd name="connsiteX272" fmla="*/ 88794 w 338138"/>
                    <a:gd name="connsiteY272" fmla="*/ 280080 h 336550"/>
                    <a:gd name="connsiteX273" fmla="*/ 88794 w 338138"/>
                    <a:gd name="connsiteY273" fmla="*/ 281395 h 336550"/>
                    <a:gd name="connsiteX274" fmla="*/ 90114 w 338138"/>
                    <a:gd name="connsiteY274" fmla="*/ 281395 h 336550"/>
                    <a:gd name="connsiteX275" fmla="*/ 169336 w 338138"/>
                    <a:gd name="connsiteY275" fmla="*/ 306387 h 336550"/>
                    <a:gd name="connsiteX276" fmla="*/ 307976 w 338138"/>
                    <a:gd name="connsiteY276" fmla="*/ 168275 h 336550"/>
                    <a:gd name="connsiteX277" fmla="*/ 306128 w 338138"/>
                    <a:gd name="connsiteY277" fmla="*/ 156215 h 336550"/>
                    <a:gd name="connsiteX278" fmla="*/ 306388 w 338138"/>
                    <a:gd name="connsiteY278" fmla="*/ 154573 h 336550"/>
                    <a:gd name="connsiteX279" fmla="*/ 306388 w 338138"/>
                    <a:gd name="connsiteY279" fmla="*/ 151899 h 336550"/>
                    <a:gd name="connsiteX280" fmla="*/ 305656 w 338138"/>
                    <a:gd name="connsiteY280" fmla="*/ 153133 h 336550"/>
                    <a:gd name="connsiteX281" fmla="*/ 301374 w 338138"/>
                    <a:gd name="connsiteY281" fmla="*/ 125197 h 336550"/>
                    <a:gd name="connsiteX282" fmla="*/ 282889 w 338138"/>
                    <a:gd name="connsiteY282" fmla="*/ 88038 h 336550"/>
                    <a:gd name="connsiteX283" fmla="*/ 282889 w 338138"/>
                    <a:gd name="connsiteY283" fmla="*/ 109084 h 336550"/>
                    <a:gd name="connsiteX284" fmla="*/ 281569 w 338138"/>
                    <a:gd name="connsiteY284" fmla="*/ 113030 h 336550"/>
                    <a:gd name="connsiteX285" fmla="*/ 278928 w 338138"/>
                    <a:gd name="connsiteY285" fmla="*/ 115660 h 336550"/>
                    <a:gd name="connsiteX286" fmla="*/ 278928 w 338138"/>
                    <a:gd name="connsiteY286" fmla="*/ 113030 h 336550"/>
                    <a:gd name="connsiteX287" fmla="*/ 277608 w 338138"/>
                    <a:gd name="connsiteY287" fmla="*/ 109084 h 336550"/>
                    <a:gd name="connsiteX288" fmla="*/ 274967 w 338138"/>
                    <a:gd name="connsiteY288" fmla="*/ 106453 h 336550"/>
                    <a:gd name="connsiteX289" fmla="*/ 253841 w 338138"/>
                    <a:gd name="connsiteY289" fmla="*/ 101192 h 336550"/>
                    <a:gd name="connsiteX290" fmla="*/ 249880 w 338138"/>
                    <a:gd name="connsiteY290" fmla="*/ 99876 h 336550"/>
                    <a:gd name="connsiteX291" fmla="*/ 240637 w 338138"/>
                    <a:gd name="connsiteY291" fmla="*/ 97245 h 336550"/>
                    <a:gd name="connsiteX292" fmla="*/ 245919 w 338138"/>
                    <a:gd name="connsiteY292" fmla="*/ 106453 h 336550"/>
                    <a:gd name="connsiteX293" fmla="*/ 247239 w 338138"/>
                    <a:gd name="connsiteY293" fmla="*/ 103822 h 336550"/>
                    <a:gd name="connsiteX294" fmla="*/ 248559 w 338138"/>
                    <a:gd name="connsiteY294" fmla="*/ 106453 h 336550"/>
                    <a:gd name="connsiteX295" fmla="*/ 256482 w 338138"/>
                    <a:gd name="connsiteY295" fmla="*/ 105138 h 336550"/>
                    <a:gd name="connsiteX296" fmla="*/ 268365 w 338138"/>
                    <a:gd name="connsiteY296" fmla="*/ 124868 h 336550"/>
                    <a:gd name="connsiteX297" fmla="*/ 259122 w 338138"/>
                    <a:gd name="connsiteY297" fmla="*/ 132760 h 336550"/>
                    <a:gd name="connsiteX298" fmla="*/ 236676 w 338138"/>
                    <a:gd name="connsiteY298" fmla="*/ 128814 h 336550"/>
                    <a:gd name="connsiteX299" fmla="*/ 235356 w 338138"/>
                    <a:gd name="connsiteY299" fmla="*/ 126183 h 336550"/>
                    <a:gd name="connsiteX300" fmla="*/ 234035 w 338138"/>
                    <a:gd name="connsiteY300" fmla="*/ 123553 h 336550"/>
                    <a:gd name="connsiteX301" fmla="*/ 223472 w 338138"/>
                    <a:gd name="connsiteY301" fmla="*/ 110399 h 336550"/>
                    <a:gd name="connsiteX302" fmla="*/ 220831 w 338138"/>
                    <a:gd name="connsiteY302" fmla="*/ 107768 h 336550"/>
                    <a:gd name="connsiteX303" fmla="*/ 218191 w 338138"/>
                    <a:gd name="connsiteY303" fmla="*/ 105138 h 336550"/>
                    <a:gd name="connsiteX304" fmla="*/ 215550 w 338138"/>
                    <a:gd name="connsiteY304" fmla="*/ 102507 h 336550"/>
                    <a:gd name="connsiteX305" fmla="*/ 210268 w 338138"/>
                    <a:gd name="connsiteY305" fmla="*/ 98561 h 336550"/>
                    <a:gd name="connsiteX306" fmla="*/ 210268 w 338138"/>
                    <a:gd name="connsiteY306" fmla="*/ 99876 h 336550"/>
                    <a:gd name="connsiteX307" fmla="*/ 212909 w 338138"/>
                    <a:gd name="connsiteY307" fmla="*/ 103822 h 336550"/>
                    <a:gd name="connsiteX308" fmla="*/ 215550 w 338138"/>
                    <a:gd name="connsiteY308" fmla="*/ 106453 h 336550"/>
                    <a:gd name="connsiteX309" fmla="*/ 216870 w 338138"/>
                    <a:gd name="connsiteY309" fmla="*/ 109084 h 336550"/>
                    <a:gd name="connsiteX310" fmla="*/ 224793 w 338138"/>
                    <a:gd name="connsiteY310" fmla="*/ 122237 h 336550"/>
                    <a:gd name="connsiteX311" fmla="*/ 231394 w 338138"/>
                    <a:gd name="connsiteY311" fmla="*/ 131445 h 336550"/>
                    <a:gd name="connsiteX312" fmla="*/ 234035 w 338138"/>
                    <a:gd name="connsiteY312" fmla="*/ 134075 h 336550"/>
                    <a:gd name="connsiteX313" fmla="*/ 236676 w 338138"/>
                    <a:gd name="connsiteY313" fmla="*/ 138022 h 336550"/>
                    <a:gd name="connsiteX314" fmla="*/ 240637 w 338138"/>
                    <a:gd name="connsiteY314" fmla="*/ 140652 h 336550"/>
                    <a:gd name="connsiteX315" fmla="*/ 244598 w 338138"/>
                    <a:gd name="connsiteY315" fmla="*/ 143283 h 336550"/>
                    <a:gd name="connsiteX316" fmla="*/ 245919 w 338138"/>
                    <a:gd name="connsiteY316" fmla="*/ 143283 h 336550"/>
                    <a:gd name="connsiteX317" fmla="*/ 248559 w 338138"/>
                    <a:gd name="connsiteY317" fmla="*/ 143283 h 336550"/>
                    <a:gd name="connsiteX318" fmla="*/ 260443 w 338138"/>
                    <a:gd name="connsiteY318" fmla="*/ 140652 h 336550"/>
                    <a:gd name="connsiteX319" fmla="*/ 259122 w 338138"/>
                    <a:gd name="connsiteY319" fmla="*/ 147229 h 336550"/>
                    <a:gd name="connsiteX320" fmla="*/ 257802 w 338138"/>
                    <a:gd name="connsiteY320" fmla="*/ 151175 h 336550"/>
                    <a:gd name="connsiteX321" fmla="*/ 255161 w 338138"/>
                    <a:gd name="connsiteY321" fmla="*/ 159067 h 336550"/>
                    <a:gd name="connsiteX322" fmla="*/ 253841 w 338138"/>
                    <a:gd name="connsiteY322" fmla="*/ 161698 h 336550"/>
                    <a:gd name="connsiteX323" fmla="*/ 232715 w 338138"/>
                    <a:gd name="connsiteY323" fmla="*/ 190636 h 336550"/>
                    <a:gd name="connsiteX324" fmla="*/ 234035 w 338138"/>
                    <a:gd name="connsiteY324" fmla="*/ 191951 h 336550"/>
                    <a:gd name="connsiteX325" fmla="*/ 228754 w 338138"/>
                    <a:gd name="connsiteY325" fmla="*/ 212997 h 336550"/>
                    <a:gd name="connsiteX326" fmla="*/ 227433 w 338138"/>
                    <a:gd name="connsiteY326" fmla="*/ 215628 h 336550"/>
                    <a:gd name="connsiteX327" fmla="*/ 218191 w 338138"/>
                    <a:gd name="connsiteY327" fmla="*/ 235358 h 336550"/>
                    <a:gd name="connsiteX328" fmla="*/ 212909 w 338138"/>
                    <a:gd name="connsiteY328" fmla="*/ 239304 h 336550"/>
                    <a:gd name="connsiteX329" fmla="*/ 211589 w 338138"/>
                    <a:gd name="connsiteY329" fmla="*/ 241935 h 336550"/>
                    <a:gd name="connsiteX330" fmla="*/ 210268 w 338138"/>
                    <a:gd name="connsiteY330" fmla="*/ 245881 h 336550"/>
                    <a:gd name="connsiteX331" fmla="*/ 207628 w 338138"/>
                    <a:gd name="connsiteY331" fmla="*/ 248512 h 336550"/>
                    <a:gd name="connsiteX332" fmla="*/ 203667 w 338138"/>
                    <a:gd name="connsiteY332" fmla="*/ 253773 h 336550"/>
                    <a:gd name="connsiteX333" fmla="*/ 191783 w 338138"/>
                    <a:gd name="connsiteY333" fmla="*/ 259034 h 336550"/>
                    <a:gd name="connsiteX334" fmla="*/ 185181 w 338138"/>
                    <a:gd name="connsiteY334" fmla="*/ 259034 h 336550"/>
                    <a:gd name="connsiteX335" fmla="*/ 183861 w 338138"/>
                    <a:gd name="connsiteY335" fmla="*/ 260350 h 336550"/>
                    <a:gd name="connsiteX336" fmla="*/ 183861 w 338138"/>
                    <a:gd name="connsiteY336" fmla="*/ 261665 h 336550"/>
                    <a:gd name="connsiteX337" fmla="*/ 181220 w 338138"/>
                    <a:gd name="connsiteY337" fmla="*/ 261665 h 336550"/>
                    <a:gd name="connsiteX338" fmla="*/ 178579 w 338138"/>
                    <a:gd name="connsiteY338" fmla="*/ 260350 h 336550"/>
                    <a:gd name="connsiteX339" fmla="*/ 177259 w 338138"/>
                    <a:gd name="connsiteY339" fmla="*/ 259034 h 336550"/>
                    <a:gd name="connsiteX340" fmla="*/ 175938 w 338138"/>
                    <a:gd name="connsiteY340" fmla="*/ 257719 h 336550"/>
                    <a:gd name="connsiteX341" fmla="*/ 175938 w 338138"/>
                    <a:gd name="connsiteY341" fmla="*/ 256404 h 336550"/>
                    <a:gd name="connsiteX342" fmla="*/ 175938 w 338138"/>
                    <a:gd name="connsiteY342" fmla="*/ 255088 h 336550"/>
                    <a:gd name="connsiteX343" fmla="*/ 175938 w 338138"/>
                    <a:gd name="connsiteY343" fmla="*/ 253773 h 336550"/>
                    <a:gd name="connsiteX344" fmla="*/ 174618 w 338138"/>
                    <a:gd name="connsiteY344" fmla="*/ 251142 h 336550"/>
                    <a:gd name="connsiteX345" fmla="*/ 173298 w 338138"/>
                    <a:gd name="connsiteY345" fmla="*/ 248512 h 336550"/>
                    <a:gd name="connsiteX346" fmla="*/ 171977 w 338138"/>
                    <a:gd name="connsiteY346" fmla="*/ 245881 h 336550"/>
                    <a:gd name="connsiteX347" fmla="*/ 170657 w 338138"/>
                    <a:gd name="connsiteY347" fmla="*/ 245881 h 336550"/>
                    <a:gd name="connsiteX348" fmla="*/ 170657 w 338138"/>
                    <a:gd name="connsiteY348" fmla="*/ 244565 h 336550"/>
                    <a:gd name="connsiteX349" fmla="*/ 169336 w 338138"/>
                    <a:gd name="connsiteY349" fmla="*/ 243250 h 336550"/>
                    <a:gd name="connsiteX350" fmla="*/ 169336 w 338138"/>
                    <a:gd name="connsiteY350" fmla="*/ 241935 h 336550"/>
                    <a:gd name="connsiteX351" fmla="*/ 160094 w 338138"/>
                    <a:gd name="connsiteY351" fmla="*/ 219574 h 336550"/>
                    <a:gd name="connsiteX352" fmla="*/ 164055 w 338138"/>
                    <a:gd name="connsiteY352" fmla="*/ 205105 h 336550"/>
                    <a:gd name="connsiteX353" fmla="*/ 165375 w 338138"/>
                    <a:gd name="connsiteY353" fmla="*/ 202474 h 336550"/>
                    <a:gd name="connsiteX354" fmla="*/ 165375 w 338138"/>
                    <a:gd name="connsiteY354" fmla="*/ 198528 h 336550"/>
                    <a:gd name="connsiteX355" fmla="*/ 164055 w 338138"/>
                    <a:gd name="connsiteY355" fmla="*/ 194582 h 336550"/>
                    <a:gd name="connsiteX356" fmla="*/ 160094 w 338138"/>
                    <a:gd name="connsiteY356" fmla="*/ 185374 h 336550"/>
                    <a:gd name="connsiteX357" fmla="*/ 157453 w 338138"/>
                    <a:gd name="connsiteY357" fmla="*/ 182744 h 336550"/>
                    <a:gd name="connsiteX358" fmla="*/ 156133 w 338138"/>
                    <a:gd name="connsiteY358" fmla="*/ 180113 h 336550"/>
                    <a:gd name="connsiteX359" fmla="*/ 152172 w 338138"/>
                    <a:gd name="connsiteY359" fmla="*/ 164329 h 336550"/>
                    <a:gd name="connsiteX360" fmla="*/ 148210 w 338138"/>
                    <a:gd name="connsiteY360" fmla="*/ 160383 h 336550"/>
                    <a:gd name="connsiteX361" fmla="*/ 144249 w 338138"/>
                    <a:gd name="connsiteY361" fmla="*/ 160383 h 336550"/>
                    <a:gd name="connsiteX362" fmla="*/ 142929 w 338138"/>
                    <a:gd name="connsiteY362" fmla="*/ 159067 h 336550"/>
                    <a:gd name="connsiteX363" fmla="*/ 141609 w 338138"/>
                    <a:gd name="connsiteY363" fmla="*/ 157752 h 336550"/>
                    <a:gd name="connsiteX364" fmla="*/ 141609 w 338138"/>
                    <a:gd name="connsiteY364" fmla="*/ 156437 h 336550"/>
                    <a:gd name="connsiteX365" fmla="*/ 136327 w 338138"/>
                    <a:gd name="connsiteY365" fmla="*/ 155121 h 336550"/>
                    <a:gd name="connsiteX366" fmla="*/ 133686 w 338138"/>
                    <a:gd name="connsiteY366" fmla="*/ 156437 h 336550"/>
                    <a:gd name="connsiteX367" fmla="*/ 131046 w 338138"/>
                    <a:gd name="connsiteY367" fmla="*/ 156437 h 336550"/>
                    <a:gd name="connsiteX368" fmla="*/ 92755 w 338138"/>
                    <a:gd name="connsiteY368" fmla="*/ 145914 h 336550"/>
                    <a:gd name="connsiteX369" fmla="*/ 91434 w 338138"/>
                    <a:gd name="connsiteY369" fmla="*/ 143283 h 336550"/>
                    <a:gd name="connsiteX370" fmla="*/ 88794 w 338138"/>
                    <a:gd name="connsiteY370" fmla="*/ 140652 h 336550"/>
                    <a:gd name="connsiteX371" fmla="*/ 88794 w 338138"/>
                    <a:gd name="connsiteY371" fmla="*/ 139337 h 336550"/>
                    <a:gd name="connsiteX372" fmla="*/ 87473 w 338138"/>
                    <a:gd name="connsiteY372" fmla="*/ 139337 h 336550"/>
                    <a:gd name="connsiteX373" fmla="*/ 88794 w 338138"/>
                    <a:gd name="connsiteY373" fmla="*/ 136706 h 336550"/>
                    <a:gd name="connsiteX374" fmla="*/ 88794 w 338138"/>
                    <a:gd name="connsiteY374" fmla="*/ 134075 h 336550"/>
                    <a:gd name="connsiteX375" fmla="*/ 88794 w 338138"/>
                    <a:gd name="connsiteY375" fmla="*/ 132760 h 336550"/>
                    <a:gd name="connsiteX376" fmla="*/ 88794 w 338138"/>
                    <a:gd name="connsiteY376" fmla="*/ 131445 h 336550"/>
                    <a:gd name="connsiteX377" fmla="*/ 101997 w 338138"/>
                    <a:gd name="connsiteY377" fmla="*/ 103822 h 336550"/>
                    <a:gd name="connsiteX378" fmla="*/ 105958 w 338138"/>
                    <a:gd name="connsiteY378" fmla="*/ 101192 h 336550"/>
                    <a:gd name="connsiteX379" fmla="*/ 113881 w 338138"/>
                    <a:gd name="connsiteY379" fmla="*/ 95930 h 336550"/>
                    <a:gd name="connsiteX380" fmla="*/ 115201 w 338138"/>
                    <a:gd name="connsiteY380" fmla="*/ 93299 h 336550"/>
                    <a:gd name="connsiteX381" fmla="*/ 125764 w 338138"/>
                    <a:gd name="connsiteY381" fmla="*/ 84092 h 336550"/>
                    <a:gd name="connsiteX382" fmla="*/ 144249 w 338138"/>
                    <a:gd name="connsiteY382" fmla="*/ 81461 h 336550"/>
                    <a:gd name="connsiteX383" fmla="*/ 148210 w 338138"/>
                    <a:gd name="connsiteY383" fmla="*/ 81461 h 336550"/>
                    <a:gd name="connsiteX384" fmla="*/ 161414 w 338138"/>
                    <a:gd name="connsiteY384" fmla="*/ 82777 h 336550"/>
                    <a:gd name="connsiteX385" fmla="*/ 168016 w 338138"/>
                    <a:gd name="connsiteY385" fmla="*/ 91984 h 336550"/>
                    <a:gd name="connsiteX386" fmla="*/ 170657 w 338138"/>
                    <a:gd name="connsiteY386" fmla="*/ 91984 h 336550"/>
                    <a:gd name="connsiteX387" fmla="*/ 174618 w 338138"/>
                    <a:gd name="connsiteY387" fmla="*/ 93299 h 336550"/>
                    <a:gd name="connsiteX388" fmla="*/ 175938 w 338138"/>
                    <a:gd name="connsiteY388" fmla="*/ 94615 h 336550"/>
                    <a:gd name="connsiteX389" fmla="*/ 179899 w 338138"/>
                    <a:gd name="connsiteY389" fmla="*/ 95930 h 336550"/>
                    <a:gd name="connsiteX390" fmla="*/ 179899 w 338138"/>
                    <a:gd name="connsiteY390" fmla="*/ 94615 h 336550"/>
                    <a:gd name="connsiteX391" fmla="*/ 179899 w 338138"/>
                    <a:gd name="connsiteY391" fmla="*/ 91984 h 336550"/>
                    <a:gd name="connsiteX392" fmla="*/ 181220 w 338138"/>
                    <a:gd name="connsiteY392" fmla="*/ 90669 h 336550"/>
                    <a:gd name="connsiteX393" fmla="*/ 183861 w 338138"/>
                    <a:gd name="connsiteY393" fmla="*/ 90669 h 336550"/>
                    <a:gd name="connsiteX394" fmla="*/ 186501 w 338138"/>
                    <a:gd name="connsiteY394" fmla="*/ 90669 h 336550"/>
                    <a:gd name="connsiteX395" fmla="*/ 198385 w 338138"/>
                    <a:gd name="connsiteY395" fmla="*/ 94615 h 336550"/>
                    <a:gd name="connsiteX396" fmla="*/ 211589 w 338138"/>
                    <a:gd name="connsiteY396" fmla="*/ 84092 h 336550"/>
                    <a:gd name="connsiteX397" fmla="*/ 189142 w 338138"/>
                    <a:gd name="connsiteY397" fmla="*/ 74884 h 336550"/>
                    <a:gd name="connsiteX398" fmla="*/ 187822 w 338138"/>
                    <a:gd name="connsiteY398" fmla="*/ 76200 h 336550"/>
                    <a:gd name="connsiteX399" fmla="*/ 187822 w 338138"/>
                    <a:gd name="connsiteY399" fmla="*/ 78830 h 336550"/>
                    <a:gd name="connsiteX400" fmla="*/ 186501 w 338138"/>
                    <a:gd name="connsiteY400" fmla="*/ 82777 h 336550"/>
                    <a:gd name="connsiteX401" fmla="*/ 183861 w 338138"/>
                    <a:gd name="connsiteY401" fmla="*/ 81461 h 336550"/>
                    <a:gd name="connsiteX402" fmla="*/ 165375 w 338138"/>
                    <a:gd name="connsiteY402" fmla="*/ 65677 h 336550"/>
                    <a:gd name="connsiteX403" fmla="*/ 178579 w 338138"/>
                    <a:gd name="connsiteY403" fmla="*/ 81461 h 336550"/>
                    <a:gd name="connsiteX404" fmla="*/ 173298 w 338138"/>
                    <a:gd name="connsiteY404" fmla="*/ 82777 h 336550"/>
                    <a:gd name="connsiteX405" fmla="*/ 158773 w 338138"/>
                    <a:gd name="connsiteY405" fmla="*/ 68308 h 336550"/>
                    <a:gd name="connsiteX406" fmla="*/ 156133 w 338138"/>
                    <a:gd name="connsiteY406" fmla="*/ 68308 h 336550"/>
                    <a:gd name="connsiteX407" fmla="*/ 152172 w 338138"/>
                    <a:gd name="connsiteY407" fmla="*/ 69623 h 336550"/>
                    <a:gd name="connsiteX408" fmla="*/ 148210 w 338138"/>
                    <a:gd name="connsiteY408" fmla="*/ 70938 h 336550"/>
                    <a:gd name="connsiteX409" fmla="*/ 145570 w 338138"/>
                    <a:gd name="connsiteY409" fmla="*/ 73569 h 336550"/>
                    <a:gd name="connsiteX410" fmla="*/ 142929 w 338138"/>
                    <a:gd name="connsiteY410" fmla="*/ 74884 h 336550"/>
                    <a:gd name="connsiteX411" fmla="*/ 137647 w 338138"/>
                    <a:gd name="connsiteY411" fmla="*/ 78830 h 336550"/>
                    <a:gd name="connsiteX412" fmla="*/ 119162 w 338138"/>
                    <a:gd name="connsiteY412" fmla="*/ 78830 h 336550"/>
                    <a:gd name="connsiteX413" fmla="*/ 119162 w 338138"/>
                    <a:gd name="connsiteY413" fmla="*/ 73569 h 336550"/>
                    <a:gd name="connsiteX414" fmla="*/ 138968 w 338138"/>
                    <a:gd name="connsiteY414" fmla="*/ 66992 h 336550"/>
                    <a:gd name="connsiteX415" fmla="*/ 138968 w 338138"/>
                    <a:gd name="connsiteY415" fmla="*/ 60415 h 336550"/>
                    <a:gd name="connsiteX416" fmla="*/ 142929 w 338138"/>
                    <a:gd name="connsiteY416" fmla="*/ 60415 h 336550"/>
                    <a:gd name="connsiteX417" fmla="*/ 158773 w 338138"/>
                    <a:gd name="connsiteY417" fmla="*/ 52523 h 336550"/>
                    <a:gd name="connsiteX418" fmla="*/ 161414 w 338138"/>
                    <a:gd name="connsiteY418" fmla="*/ 52523 h 336550"/>
                    <a:gd name="connsiteX419" fmla="*/ 164055 w 338138"/>
                    <a:gd name="connsiteY419" fmla="*/ 47262 h 336550"/>
                    <a:gd name="connsiteX420" fmla="*/ 164055 w 338138"/>
                    <a:gd name="connsiteY420" fmla="*/ 49893 h 336550"/>
                    <a:gd name="connsiteX421" fmla="*/ 165375 w 338138"/>
                    <a:gd name="connsiteY421" fmla="*/ 51208 h 336550"/>
                    <a:gd name="connsiteX422" fmla="*/ 164055 w 338138"/>
                    <a:gd name="connsiteY422" fmla="*/ 51208 h 336550"/>
                    <a:gd name="connsiteX423" fmla="*/ 177259 w 338138"/>
                    <a:gd name="connsiteY423" fmla="*/ 45947 h 336550"/>
                    <a:gd name="connsiteX424" fmla="*/ 178579 w 338138"/>
                    <a:gd name="connsiteY424" fmla="*/ 47262 h 336550"/>
                    <a:gd name="connsiteX425" fmla="*/ 179899 w 338138"/>
                    <a:gd name="connsiteY425" fmla="*/ 43316 h 336550"/>
                    <a:gd name="connsiteX426" fmla="*/ 183861 w 338138"/>
                    <a:gd name="connsiteY426" fmla="*/ 42000 h 336550"/>
                    <a:gd name="connsiteX427" fmla="*/ 185181 w 338138"/>
                    <a:gd name="connsiteY427" fmla="*/ 40685 h 336550"/>
                    <a:gd name="connsiteX428" fmla="*/ 181220 w 338138"/>
                    <a:gd name="connsiteY428" fmla="*/ 42000 h 336550"/>
                    <a:gd name="connsiteX429" fmla="*/ 177259 w 338138"/>
                    <a:gd name="connsiteY429" fmla="*/ 43316 h 336550"/>
                    <a:gd name="connsiteX430" fmla="*/ 178579 w 338138"/>
                    <a:gd name="connsiteY430" fmla="*/ 39370 h 336550"/>
                    <a:gd name="connsiteX431" fmla="*/ 174618 w 338138"/>
                    <a:gd name="connsiteY431" fmla="*/ 40685 h 336550"/>
                    <a:gd name="connsiteX432" fmla="*/ 171977 w 338138"/>
                    <a:gd name="connsiteY432" fmla="*/ 43316 h 336550"/>
                    <a:gd name="connsiteX433" fmla="*/ 168016 w 338138"/>
                    <a:gd name="connsiteY433" fmla="*/ 51208 h 336550"/>
                    <a:gd name="connsiteX434" fmla="*/ 165375 w 338138"/>
                    <a:gd name="connsiteY434" fmla="*/ 48577 h 336550"/>
                    <a:gd name="connsiteX435" fmla="*/ 164055 w 338138"/>
                    <a:gd name="connsiteY435" fmla="*/ 47262 h 336550"/>
                    <a:gd name="connsiteX436" fmla="*/ 160094 w 338138"/>
                    <a:gd name="connsiteY436" fmla="*/ 45947 h 336550"/>
                    <a:gd name="connsiteX437" fmla="*/ 165375 w 338138"/>
                    <a:gd name="connsiteY437" fmla="*/ 40685 h 336550"/>
                    <a:gd name="connsiteX438" fmla="*/ 168016 w 338138"/>
                    <a:gd name="connsiteY438" fmla="*/ 39370 h 336550"/>
                    <a:gd name="connsiteX439" fmla="*/ 170657 w 338138"/>
                    <a:gd name="connsiteY439" fmla="*/ 38054 h 336550"/>
                    <a:gd name="connsiteX440" fmla="*/ 187822 w 338138"/>
                    <a:gd name="connsiteY440" fmla="*/ 35424 h 336550"/>
                    <a:gd name="connsiteX441" fmla="*/ 183861 w 338138"/>
                    <a:gd name="connsiteY441" fmla="*/ 36739 h 336550"/>
                    <a:gd name="connsiteX442" fmla="*/ 187822 w 338138"/>
                    <a:gd name="connsiteY442" fmla="*/ 36739 h 336550"/>
                    <a:gd name="connsiteX443" fmla="*/ 190463 w 338138"/>
                    <a:gd name="connsiteY443" fmla="*/ 34108 h 336550"/>
                    <a:gd name="connsiteX444" fmla="*/ 187822 w 338138"/>
                    <a:gd name="connsiteY444" fmla="*/ 34108 h 336550"/>
                    <a:gd name="connsiteX445" fmla="*/ 190463 w 338138"/>
                    <a:gd name="connsiteY445" fmla="*/ 32793 h 336550"/>
                    <a:gd name="connsiteX446" fmla="*/ 187822 w 338138"/>
                    <a:gd name="connsiteY446" fmla="*/ 32793 h 336550"/>
                    <a:gd name="connsiteX447" fmla="*/ 189915 w 338138"/>
                    <a:gd name="connsiteY447" fmla="*/ 31750 h 336550"/>
                    <a:gd name="connsiteX448" fmla="*/ 190463 w 338138"/>
                    <a:gd name="connsiteY448" fmla="*/ 31477 h 336550"/>
                    <a:gd name="connsiteX449" fmla="*/ 169336 w 338138"/>
                    <a:gd name="connsiteY449" fmla="*/ 30162 h 336550"/>
                    <a:gd name="connsiteX450" fmla="*/ 169069 w 338138"/>
                    <a:gd name="connsiteY450" fmla="*/ 0 h 336550"/>
                    <a:gd name="connsiteX451" fmla="*/ 338138 w 338138"/>
                    <a:gd name="connsiteY451" fmla="*/ 168275 h 336550"/>
                    <a:gd name="connsiteX452" fmla="*/ 169069 w 338138"/>
                    <a:gd name="connsiteY452" fmla="*/ 336550 h 336550"/>
                    <a:gd name="connsiteX453" fmla="*/ 0 w 338138"/>
                    <a:gd name="connsiteY453" fmla="*/ 168275 h 336550"/>
                    <a:gd name="connsiteX454" fmla="*/ 169069 w 338138"/>
                    <a:gd name="connsiteY454" fmla="*/ 0 h 336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</a:cxnLst>
                  <a:rect l="l" t="t" r="r" b="b"/>
                  <a:pathLst>
                    <a:path w="338138" h="336550">
                      <a:moveTo>
                        <a:pt x="256117" y="200025"/>
                      </a:moveTo>
                      <a:cubicBezTo>
                        <a:pt x="256117" y="200025"/>
                        <a:pt x="256117" y="200025"/>
                        <a:pt x="257440" y="201324"/>
                      </a:cubicBezTo>
                      <a:cubicBezTo>
                        <a:pt x="257440" y="201324"/>
                        <a:pt x="257440" y="201324"/>
                        <a:pt x="258763" y="202623"/>
                      </a:cubicBezTo>
                      <a:cubicBezTo>
                        <a:pt x="258763" y="203922"/>
                        <a:pt x="258763" y="203922"/>
                        <a:pt x="258763" y="203922"/>
                      </a:cubicBezTo>
                      <a:lnTo>
                        <a:pt x="258763" y="205221"/>
                      </a:lnTo>
                      <a:cubicBezTo>
                        <a:pt x="258763" y="205221"/>
                        <a:pt x="258763" y="205221"/>
                        <a:pt x="258763" y="206520"/>
                      </a:cubicBezTo>
                      <a:cubicBezTo>
                        <a:pt x="258763" y="206520"/>
                        <a:pt x="258763" y="206520"/>
                        <a:pt x="257440" y="207819"/>
                      </a:cubicBezTo>
                      <a:cubicBezTo>
                        <a:pt x="257440" y="207819"/>
                        <a:pt x="257440" y="207819"/>
                        <a:pt x="254794" y="216911"/>
                      </a:cubicBezTo>
                      <a:cubicBezTo>
                        <a:pt x="254794" y="216911"/>
                        <a:pt x="254794" y="216911"/>
                        <a:pt x="246857" y="233796"/>
                      </a:cubicBezTo>
                      <a:cubicBezTo>
                        <a:pt x="246857" y="233796"/>
                        <a:pt x="246857" y="233796"/>
                        <a:pt x="245534" y="240290"/>
                      </a:cubicBezTo>
                      <a:cubicBezTo>
                        <a:pt x="245534" y="240290"/>
                        <a:pt x="245534" y="240290"/>
                        <a:pt x="241565" y="242888"/>
                      </a:cubicBezTo>
                      <a:cubicBezTo>
                        <a:pt x="241565" y="242888"/>
                        <a:pt x="241565" y="242888"/>
                        <a:pt x="237596" y="241589"/>
                      </a:cubicBezTo>
                      <a:cubicBezTo>
                        <a:pt x="237596" y="241589"/>
                        <a:pt x="237596" y="241589"/>
                        <a:pt x="236273" y="238992"/>
                      </a:cubicBezTo>
                      <a:cubicBezTo>
                        <a:pt x="236273" y="238992"/>
                        <a:pt x="236273" y="238992"/>
                        <a:pt x="234950" y="237693"/>
                      </a:cubicBezTo>
                      <a:cubicBezTo>
                        <a:pt x="234950" y="237693"/>
                        <a:pt x="234950" y="237693"/>
                        <a:pt x="236273" y="235095"/>
                      </a:cubicBezTo>
                      <a:cubicBezTo>
                        <a:pt x="236273" y="235095"/>
                        <a:pt x="236273" y="235095"/>
                        <a:pt x="236273" y="233796"/>
                      </a:cubicBezTo>
                      <a:cubicBezTo>
                        <a:pt x="236273" y="233796"/>
                        <a:pt x="236273" y="233796"/>
                        <a:pt x="238919" y="226003"/>
                      </a:cubicBezTo>
                      <a:cubicBezTo>
                        <a:pt x="238919" y="226003"/>
                        <a:pt x="238919" y="226003"/>
                        <a:pt x="238919" y="218210"/>
                      </a:cubicBezTo>
                      <a:cubicBezTo>
                        <a:pt x="238919" y="218210"/>
                        <a:pt x="238919" y="218210"/>
                        <a:pt x="238919" y="216911"/>
                      </a:cubicBezTo>
                      <a:cubicBezTo>
                        <a:pt x="238919" y="216911"/>
                        <a:pt x="238919" y="216911"/>
                        <a:pt x="240242" y="215612"/>
                      </a:cubicBezTo>
                      <a:cubicBezTo>
                        <a:pt x="240242" y="215612"/>
                        <a:pt x="240242" y="215612"/>
                        <a:pt x="240242" y="214313"/>
                      </a:cubicBezTo>
                      <a:cubicBezTo>
                        <a:pt x="240242" y="214313"/>
                        <a:pt x="240242" y="214313"/>
                        <a:pt x="246857" y="210416"/>
                      </a:cubicBezTo>
                      <a:cubicBezTo>
                        <a:pt x="246857" y="210416"/>
                        <a:pt x="246857" y="210416"/>
                        <a:pt x="253471" y="202623"/>
                      </a:cubicBezTo>
                      <a:cubicBezTo>
                        <a:pt x="253471" y="202623"/>
                        <a:pt x="253471" y="202623"/>
                        <a:pt x="253471" y="201324"/>
                      </a:cubicBezTo>
                      <a:cubicBezTo>
                        <a:pt x="253471" y="201324"/>
                        <a:pt x="253471" y="201324"/>
                        <a:pt x="256117" y="200025"/>
                      </a:cubicBezTo>
                      <a:close/>
                      <a:moveTo>
                        <a:pt x="300038" y="171450"/>
                      </a:moveTo>
                      <a:lnTo>
                        <a:pt x="301625" y="171450"/>
                      </a:lnTo>
                      <a:lnTo>
                        <a:pt x="298450" y="176213"/>
                      </a:lnTo>
                      <a:lnTo>
                        <a:pt x="296863" y="177800"/>
                      </a:lnTo>
                      <a:lnTo>
                        <a:pt x="295275" y="177800"/>
                      </a:lnTo>
                      <a:lnTo>
                        <a:pt x="295275" y="176213"/>
                      </a:lnTo>
                      <a:lnTo>
                        <a:pt x="296863" y="174625"/>
                      </a:lnTo>
                      <a:lnTo>
                        <a:pt x="298450" y="173038"/>
                      </a:lnTo>
                      <a:close/>
                      <a:moveTo>
                        <a:pt x="293688" y="171450"/>
                      </a:moveTo>
                      <a:lnTo>
                        <a:pt x="296863" y="171450"/>
                      </a:lnTo>
                      <a:lnTo>
                        <a:pt x="293688" y="174625"/>
                      </a:lnTo>
                      <a:lnTo>
                        <a:pt x="292100" y="174625"/>
                      </a:lnTo>
                      <a:lnTo>
                        <a:pt x="292100" y="173038"/>
                      </a:lnTo>
                      <a:close/>
                      <a:moveTo>
                        <a:pt x="303946" y="169998"/>
                      </a:moveTo>
                      <a:lnTo>
                        <a:pt x="303457" y="173083"/>
                      </a:lnTo>
                      <a:lnTo>
                        <a:pt x="303213" y="174625"/>
                      </a:lnTo>
                      <a:cubicBezTo>
                        <a:pt x="303213" y="174625"/>
                        <a:pt x="303213" y="174625"/>
                        <a:pt x="303213" y="173288"/>
                      </a:cubicBezTo>
                      <a:cubicBezTo>
                        <a:pt x="303213" y="173288"/>
                        <a:pt x="303213" y="173288"/>
                        <a:pt x="303213" y="171952"/>
                      </a:cubicBezTo>
                      <a:cubicBezTo>
                        <a:pt x="303213" y="171952"/>
                        <a:pt x="303213" y="171952"/>
                        <a:pt x="303213" y="170615"/>
                      </a:cubicBezTo>
                      <a:close/>
                      <a:moveTo>
                        <a:pt x="288926" y="169862"/>
                      </a:moveTo>
                      <a:cubicBezTo>
                        <a:pt x="288926" y="169862"/>
                        <a:pt x="288926" y="169862"/>
                        <a:pt x="290513" y="169862"/>
                      </a:cubicBezTo>
                      <a:cubicBezTo>
                        <a:pt x="290513" y="169862"/>
                        <a:pt x="290513" y="169862"/>
                        <a:pt x="293688" y="169862"/>
                      </a:cubicBezTo>
                      <a:cubicBezTo>
                        <a:pt x="293688" y="169862"/>
                        <a:pt x="293688" y="169862"/>
                        <a:pt x="293688" y="170656"/>
                      </a:cubicBezTo>
                      <a:cubicBezTo>
                        <a:pt x="293688" y="170656"/>
                        <a:pt x="293688" y="170656"/>
                        <a:pt x="292101" y="171450"/>
                      </a:cubicBezTo>
                      <a:cubicBezTo>
                        <a:pt x="292101" y="171450"/>
                        <a:pt x="292101" y="171450"/>
                        <a:pt x="290513" y="171450"/>
                      </a:cubicBezTo>
                      <a:cubicBezTo>
                        <a:pt x="290513" y="171450"/>
                        <a:pt x="290513" y="171450"/>
                        <a:pt x="288926" y="171450"/>
                      </a:cubicBezTo>
                      <a:cubicBezTo>
                        <a:pt x="288926" y="171450"/>
                        <a:pt x="288926" y="171450"/>
                        <a:pt x="287338" y="170656"/>
                      </a:cubicBezTo>
                      <a:cubicBezTo>
                        <a:pt x="287338" y="170656"/>
                        <a:pt x="287338" y="170656"/>
                        <a:pt x="288926" y="169862"/>
                      </a:cubicBezTo>
                      <a:close/>
                      <a:moveTo>
                        <a:pt x="304800" y="164600"/>
                      </a:moveTo>
                      <a:lnTo>
                        <a:pt x="304800" y="165267"/>
                      </a:lnTo>
                      <a:cubicBezTo>
                        <a:pt x="304800" y="166604"/>
                        <a:pt x="304800" y="166604"/>
                        <a:pt x="304800" y="166604"/>
                      </a:cubicBezTo>
                      <a:cubicBezTo>
                        <a:pt x="304800" y="167941"/>
                        <a:pt x="304800" y="167941"/>
                        <a:pt x="304800" y="167941"/>
                      </a:cubicBezTo>
                      <a:cubicBezTo>
                        <a:pt x="304800" y="169278"/>
                        <a:pt x="304800" y="169278"/>
                        <a:pt x="304800" y="169278"/>
                      </a:cubicBezTo>
                      <a:lnTo>
                        <a:pt x="303946" y="169998"/>
                      </a:lnTo>
                      <a:close/>
                      <a:moveTo>
                        <a:pt x="301626" y="149225"/>
                      </a:moveTo>
                      <a:lnTo>
                        <a:pt x="303213" y="149225"/>
                      </a:lnTo>
                      <a:cubicBezTo>
                        <a:pt x="303213" y="149225"/>
                        <a:pt x="303213" y="149225"/>
                        <a:pt x="304800" y="150562"/>
                      </a:cubicBezTo>
                      <a:cubicBezTo>
                        <a:pt x="304800" y="150562"/>
                        <a:pt x="304800" y="150562"/>
                        <a:pt x="304800" y="151899"/>
                      </a:cubicBezTo>
                      <a:cubicBezTo>
                        <a:pt x="304800" y="151899"/>
                        <a:pt x="304800" y="151899"/>
                        <a:pt x="304800" y="154573"/>
                      </a:cubicBezTo>
                      <a:lnTo>
                        <a:pt x="305656" y="153133"/>
                      </a:lnTo>
                      <a:lnTo>
                        <a:pt x="306128" y="156215"/>
                      </a:lnTo>
                      <a:lnTo>
                        <a:pt x="304800" y="164600"/>
                      </a:lnTo>
                      <a:lnTo>
                        <a:pt x="304800" y="162594"/>
                      </a:lnTo>
                      <a:cubicBezTo>
                        <a:pt x="304800" y="162594"/>
                        <a:pt x="304800" y="162594"/>
                        <a:pt x="304800" y="161257"/>
                      </a:cubicBezTo>
                      <a:cubicBezTo>
                        <a:pt x="304800" y="161257"/>
                        <a:pt x="304800" y="161257"/>
                        <a:pt x="304800" y="159920"/>
                      </a:cubicBezTo>
                      <a:cubicBezTo>
                        <a:pt x="304800" y="159920"/>
                        <a:pt x="304800" y="159920"/>
                        <a:pt x="304800" y="158583"/>
                      </a:cubicBezTo>
                      <a:cubicBezTo>
                        <a:pt x="304800" y="158583"/>
                        <a:pt x="304800" y="158583"/>
                        <a:pt x="303213" y="158583"/>
                      </a:cubicBezTo>
                      <a:cubicBezTo>
                        <a:pt x="303213" y="158583"/>
                        <a:pt x="303213" y="158583"/>
                        <a:pt x="303213" y="157246"/>
                      </a:cubicBezTo>
                      <a:cubicBezTo>
                        <a:pt x="303213" y="157246"/>
                        <a:pt x="303213" y="157246"/>
                        <a:pt x="303213" y="155909"/>
                      </a:cubicBezTo>
                      <a:cubicBezTo>
                        <a:pt x="303213" y="155909"/>
                        <a:pt x="303213" y="155909"/>
                        <a:pt x="303213" y="154573"/>
                      </a:cubicBezTo>
                      <a:cubicBezTo>
                        <a:pt x="303213" y="154573"/>
                        <a:pt x="303213" y="154573"/>
                        <a:pt x="301625" y="154573"/>
                      </a:cubicBezTo>
                      <a:cubicBezTo>
                        <a:pt x="301625" y="154573"/>
                        <a:pt x="301625" y="154573"/>
                        <a:pt x="301625" y="153236"/>
                      </a:cubicBezTo>
                      <a:cubicBezTo>
                        <a:pt x="301625" y="153236"/>
                        <a:pt x="301625" y="153236"/>
                        <a:pt x="301625" y="151899"/>
                      </a:cubicBezTo>
                      <a:lnTo>
                        <a:pt x="301625" y="150812"/>
                      </a:lnTo>
                      <a:lnTo>
                        <a:pt x="301626" y="150813"/>
                      </a:lnTo>
                      <a:lnTo>
                        <a:pt x="301626" y="149226"/>
                      </a:lnTo>
                      <a:close/>
                      <a:moveTo>
                        <a:pt x="298450" y="147637"/>
                      </a:moveTo>
                      <a:cubicBezTo>
                        <a:pt x="298450" y="147637"/>
                        <a:pt x="298450" y="147637"/>
                        <a:pt x="298450" y="148907"/>
                      </a:cubicBezTo>
                      <a:cubicBezTo>
                        <a:pt x="298450" y="148907"/>
                        <a:pt x="298450" y="148907"/>
                        <a:pt x="298450" y="150177"/>
                      </a:cubicBezTo>
                      <a:cubicBezTo>
                        <a:pt x="298450" y="150177"/>
                        <a:pt x="298450" y="150177"/>
                        <a:pt x="297180" y="150177"/>
                      </a:cubicBezTo>
                      <a:cubicBezTo>
                        <a:pt x="297180" y="150177"/>
                        <a:pt x="297180" y="150177"/>
                        <a:pt x="295910" y="150177"/>
                      </a:cubicBezTo>
                      <a:lnTo>
                        <a:pt x="294640" y="150177"/>
                      </a:lnTo>
                      <a:cubicBezTo>
                        <a:pt x="294640" y="150177"/>
                        <a:pt x="294640" y="150177"/>
                        <a:pt x="294640" y="152717"/>
                      </a:cubicBezTo>
                      <a:cubicBezTo>
                        <a:pt x="294640" y="152717"/>
                        <a:pt x="294640" y="152717"/>
                        <a:pt x="294640" y="153987"/>
                      </a:cubicBezTo>
                      <a:cubicBezTo>
                        <a:pt x="294640" y="153987"/>
                        <a:pt x="294640" y="153987"/>
                        <a:pt x="295910" y="155257"/>
                      </a:cubicBezTo>
                      <a:cubicBezTo>
                        <a:pt x="295910" y="155257"/>
                        <a:pt x="295910" y="155257"/>
                        <a:pt x="295910" y="153987"/>
                      </a:cubicBezTo>
                      <a:cubicBezTo>
                        <a:pt x="295910" y="153987"/>
                        <a:pt x="295910" y="153987"/>
                        <a:pt x="297180" y="152717"/>
                      </a:cubicBezTo>
                      <a:cubicBezTo>
                        <a:pt x="297180" y="152717"/>
                        <a:pt x="297180" y="152717"/>
                        <a:pt x="297180" y="153987"/>
                      </a:cubicBezTo>
                      <a:cubicBezTo>
                        <a:pt x="297180" y="153987"/>
                        <a:pt x="297180" y="153987"/>
                        <a:pt x="295910" y="156527"/>
                      </a:cubicBezTo>
                      <a:cubicBezTo>
                        <a:pt x="295910" y="156527"/>
                        <a:pt x="295910" y="156527"/>
                        <a:pt x="295910" y="157797"/>
                      </a:cubicBezTo>
                      <a:cubicBezTo>
                        <a:pt x="295910" y="157797"/>
                        <a:pt x="295910" y="157797"/>
                        <a:pt x="297180" y="160337"/>
                      </a:cubicBezTo>
                      <a:cubicBezTo>
                        <a:pt x="297180" y="160337"/>
                        <a:pt x="297180" y="160337"/>
                        <a:pt x="297180" y="162877"/>
                      </a:cubicBezTo>
                      <a:cubicBezTo>
                        <a:pt x="297180" y="162877"/>
                        <a:pt x="297180" y="162877"/>
                        <a:pt x="295910" y="164147"/>
                      </a:cubicBezTo>
                      <a:cubicBezTo>
                        <a:pt x="295910" y="164147"/>
                        <a:pt x="295910" y="164147"/>
                        <a:pt x="294640" y="162877"/>
                      </a:cubicBezTo>
                      <a:lnTo>
                        <a:pt x="294640" y="165417"/>
                      </a:lnTo>
                      <a:cubicBezTo>
                        <a:pt x="294640" y="165417"/>
                        <a:pt x="294640" y="165417"/>
                        <a:pt x="293370" y="166687"/>
                      </a:cubicBezTo>
                      <a:cubicBezTo>
                        <a:pt x="293370" y="166687"/>
                        <a:pt x="293370" y="166687"/>
                        <a:pt x="293370" y="165417"/>
                      </a:cubicBezTo>
                      <a:cubicBezTo>
                        <a:pt x="293370" y="165417"/>
                        <a:pt x="293370" y="165417"/>
                        <a:pt x="293370" y="162877"/>
                      </a:cubicBezTo>
                      <a:cubicBezTo>
                        <a:pt x="293370" y="162877"/>
                        <a:pt x="293370" y="162877"/>
                        <a:pt x="293370" y="161607"/>
                      </a:cubicBezTo>
                      <a:cubicBezTo>
                        <a:pt x="293370" y="161607"/>
                        <a:pt x="293370" y="161607"/>
                        <a:pt x="292100" y="159067"/>
                      </a:cubicBezTo>
                      <a:cubicBezTo>
                        <a:pt x="292100" y="159067"/>
                        <a:pt x="292100" y="159067"/>
                        <a:pt x="293370" y="157797"/>
                      </a:cubicBezTo>
                      <a:cubicBezTo>
                        <a:pt x="293370" y="157797"/>
                        <a:pt x="293370" y="157797"/>
                        <a:pt x="293370" y="155257"/>
                      </a:cubicBezTo>
                      <a:cubicBezTo>
                        <a:pt x="293370" y="155257"/>
                        <a:pt x="293370" y="155257"/>
                        <a:pt x="293370" y="153987"/>
                      </a:cubicBezTo>
                      <a:cubicBezTo>
                        <a:pt x="293370" y="153987"/>
                        <a:pt x="293370" y="153987"/>
                        <a:pt x="293370" y="151447"/>
                      </a:cubicBezTo>
                      <a:cubicBezTo>
                        <a:pt x="293370" y="151447"/>
                        <a:pt x="293370" y="151447"/>
                        <a:pt x="293370" y="148907"/>
                      </a:cubicBezTo>
                      <a:cubicBezTo>
                        <a:pt x="293370" y="148907"/>
                        <a:pt x="293370" y="148907"/>
                        <a:pt x="294640" y="148907"/>
                      </a:cubicBezTo>
                      <a:cubicBezTo>
                        <a:pt x="295910" y="147637"/>
                        <a:pt x="297180" y="147637"/>
                        <a:pt x="298450" y="147637"/>
                      </a:cubicBezTo>
                      <a:close/>
                      <a:moveTo>
                        <a:pt x="300038" y="139700"/>
                      </a:moveTo>
                      <a:lnTo>
                        <a:pt x="301626" y="139700"/>
                      </a:lnTo>
                      <a:lnTo>
                        <a:pt x="301626" y="141288"/>
                      </a:lnTo>
                      <a:lnTo>
                        <a:pt x="301626" y="142875"/>
                      </a:lnTo>
                      <a:lnTo>
                        <a:pt x="301626" y="146051"/>
                      </a:lnTo>
                      <a:lnTo>
                        <a:pt x="301626" y="147638"/>
                      </a:lnTo>
                      <a:lnTo>
                        <a:pt x="301626" y="149225"/>
                      </a:lnTo>
                      <a:lnTo>
                        <a:pt x="301625" y="149225"/>
                      </a:lnTo>
                      <a:cubicBezTo>
                        <a:pt x="301625" y="150562"/>
                        <a:pt x="301625" y="150562"/>
                        <a:pt x="301625" y="150562"/>
                      </a:cubicBezTo>
                      <a:lnTo>
                        <a:pt x="301625" y="150812"/>
                      </a:lnTo>
                      <a:lnTo>
                        <a:pt x="300038" y="149226"/>
                      </a:lnTo>
                      <a:lnTo>
                        <a:pt x="300038" y="147638"/>
                      </a:lnTo>
                      <a:lnTo>
                        <a:pt x="300038" y="144463"/>
                      </a:lnTo>
                      <a:lnTo>
                        <a:pt x="300038" y="141288"/>
                      </a:lnTo>
                      <a:close/>
                      <a:moveTo>
                        <a:pt x="287338" y="131762"/>
                      </a:moveTo>
                      <a:cubicBezTo>
                        <a:pt x="287338" y="131762"/>
                        <a:pt x="287338" y="131762"/>
                        <a:pt x="292101" y="134484"/>
                      </a:cubicBezTo>
                      <a:cubicBezTo>
                        <a:pt x="292101" y="134484"/>
                        <a:pt x="292101" y="134484"/>
                        <a:pt x="292101" y="135844"/>
                      </a:cubicBezTo>
                      <a:cubicBezTo>
                        <a:pt x="292101" y="135844"/>
                        <a:pt x="292101" y="135844"/>
                        <a:pt x="290513" y="138566"/>
                      </a:cubicBezTo>
                      <a:cubicBezTo>
                        <a:pt x="290513" y="138566"/>
                        <a:pt x="290513" y="138566"/>
                        <a:pt x="290513" y="139927"/>
                      </a:cubicBezTo>
                      <a:cubicBezTo>
                        <a:pt x="290513" y="139927"/>
                        <a:pt x="290513" y="139927"/>
                        <a:pt x="290513" y="142648"/>
                      </a:cubicBezTo>
                      <a:cubicBezTo>
                        <a:pt x="290513" y="142648"/>
                        <a:pt x="290513" y="142648"/>
                        <a:pt x="292101" y="144009"/>
                      </a:cubicBezTo>
                      <a:cubicBezTo>
                        <a:pt x="292101" y="144009"/>
                        <a:pt x="292101" y="144009"/>
                        <a:pt x="293688" y="145369"/>
                      </a:cubicBezTo>
                      <a:cubicBezTo>
                        <a:pt x="293688" y="145369"/>
                        <a:pt x="293688" y="145369"/>
                        <a:pt x="292101" y="146730"/>
                      </a:cubicBezTo>
                      <a:cubicBezTo>
                        <a:pt x="292101" y="146730"/>
                        <a:pt x="292101" y="146730"/>
                        <a:pt x="292101" y="148091"/>
                      </a:cubicBezTo>
                      <a:cubicBezTo>
                        <a:pt x="292101" y="148091"/>
                        <a:pt x="292101" y="148091"/>
                        <a:pt x="290513" y="150812"/>
                      </a:cubicBezTo>
                      <a:cubicBezTo>
                        <a:pt x="290513" y="150812"/>
                        <a:pt x="290513" y="150812"/>
                        <a:pt x="290513" y="152173"/>
                      </a:cubicBezTo>
                      <a:cubicBezTo>
                        <a:pt x="290513" y="152173"/>
                        <a:pt x="290513" y="152173"/>
                        <a:pt x="290513" y="153534"/>
                      </a:cubicBezTo>
                      <a:cubicBezTo>
                        <a:pt x="290513" y="153534"/>
                        <a:pt x="290513" y="153534"/>
                        <a:pt x="290513" y="154894"/>
                      </a:cubicBezTo>
                      <a:cubicBezTo>
                        <a:pt x="290513" y="154894"/>
                        <a:pt x="290513" y="156255"/>
                        <a:pt x="290513" y="157616"/>
                      </a:cubicBezTo>
                      <a:cubicBezTo>
                        <a:pt x="290513" y="157616"/>
                        <a:pt x="290513" y="157616"/>
                        <a:pt x="288925" y="160337"/>
                      </a:cubicBezTo>
                      <a:cubicBezTo>
                        <a:pt x="288925" y="160337"/>
                        <a:pt x="288925" y="160337"/>
                        <a:pt x="287338" y="160337"/>
                      </a:cubicBezTo>
                      <a:cubicBezTo>
                        <a:pt x="287338" y="152173"/>
                        <a:pt x="285750" y="144009"/>
                        <a:pt x="285750" y="137205"/>
                      </a:cubicBezTo>
                      <a:cubicBezTo>
                        <a:pt x="285750" y="137205"/>
                        <a:pt x="285750" y="137205"/>
                        <a:pt x="285750" y="135844"/>
                      </a:cubicBezTo>
                      <a:cubicBezTo>
                        <a:pt x="285750" y="135844"/>
                        <a:pt x="285750" y="135844"/>
                        <a:pt x="285750" y="133123"/>
                      </a:cubicBezTo>
                      <a:cubicBezTo>
                        <a:pt x="285750" y="133123"/>
                        <a:pt x="285750" y="133123"/>
                        <a:pt x="287338" y="131762"/>
                      </a:cubicBezTo>
                      <a:close/>
                      <a:moveTo>
                        <a:pt x="296863" y="123825"/>
                      </a:moveTo>
                      <a:lnTo>
                        <a:pt x="298451" y="127000"/>
                      </a:lnTo>
                      <a:lnTo>
                        <a:pt x="300038" y="130175"/>
                      </a:lnTo>
                      <a:lnTo>
                        <a:pt x="298451" y="130175"/>
                      </a:lnTo>
                      <a:lnTo>
                        <a:pt x="298451" y="133350"/>
                      </a:lnTo>
                      <a:lnTo>
                        <a:pt x="296863" y="131763"/>
                      </a:lnTo>
                      <a:lnTo>
                        <a:pt x="296863" y="130175"/>
                      </a:lnTo>
                      <a:lnTo>
                        <a:pt x="295276" y="128588"/>
                      </a:lnTo>
                      <a:lnTo>
                        <a:pt x="293688" y="130175"/>
                      </a:lnTo>
                      <a:lnTo>
                        <a:pt x="293688" y="128588"/>
                      </a:lnTo>
                      <a:lnTo>
                        <a:pt x="293688" y="125413"/>
                      </a:lnTo>
                      <a:lnTo>
                        <a:pt x="296863" y="125413"/>
                      </a:lnTo>
                      <a:close/>
                      <a:moveTo>
                        <a:pt x="292100" y="117475"/>
                      </a:moveTo>
                      <a:lnTo>
                        <a:pt x="293688" y="117475"/>
                      </a:lnTo>
                      <a:lnTo>
                        <a:pt x="293688" y="119063"/>
                      </a:lnTo>
                      <a:lnTo>
                        <a:pt x="293688" y="120650"/>
                      </a:lnTo>
                      <a:close/>
                      <a:moveTo>
                        <a:pt x="285750" y="101600"/>
                      </a:moveTo>
                      <a:lnTo>
                        <a:pt x="287338" y="101600"/>
                      </a:lnTo>
                      <a:lnTo>
                        <a:pt x="287338" y="104775"/>
                      </a:lnTo>
                      <a:lnTo>
                        <a:pt x="288925" y="107950"/>
                      </a:lnTo>
                      <a:lnTo>
                        <a:pt x="290513" y="109538"/>
                      </a:lnTo>
                      <a:lnTo>
                        <a:pt x="292101" y="111125"/>
                      </a:lnTo>
                      <a:lnTo>
                        <a:pt x="293688" y="111125"/>
                      </a:lnTo>
                      <a:lnTo>
                        <a:pt x="293688" y="114300"/>
                      </a:lnTo>
                      <a:lnTo>
                        <a:pt x="293688" y="115887"/>
                      </a:lnTo>
                      <a:lnTo>
                        <a:pt x="295276" y="117475"/>
                      </a:lnTo>
                      <a:lnTo>
                        <a:pt x="295276" y="119062"/>
                      </a:lnTo>
                      <a:lnTo>
                        <a:pt x="295276" y="120650"/>
                      </a:lnTo>
                      <a:lnTo>
                        <a:pt x="295276" y="122237"/>
                      </a:lnTo>
                      <a:lnTo>
                        <a:pt x="293688" y="117475"/>
                      </a:lnTo>
                      <a:lnTo>
                        <a:pt x="293688" y="115888"/>
                      </a:lnTo>
                      <a:lnTo>
                        <a:pt x="292101" y="114300"/>
                      </a:lnTo>
                      <a:lnTo>
                        <a:pt x="290513" y="114300"/>
                      </a:lnTo>
                      <a:lnTo>
                        <a:pt x="290513" y="115888"/>
                      </a:lnTo>
                      <a:lnTo>
                        <a:pt x="290513" y="117475"/>
                      </a:lnTo>
                      <a:lnTo>
                        <a:pt x="288925" y="117475"/>
                      </a:lnTo>
                      <a:lnTo>
                        <a:pt x="288925" y="115888"/>
                      </a:lnTo>
                      <a:lnTo>
                        <a:pt x="288925" y="112713"/>
                      </a:lnTo>
                      <a:lnTo>
                        <a:pt x="287338" y="109538"/>
                      </a:lnTo>
                      <a:lnTo>
                        <a:pt x="285750" y="107950"/>
                      </a:lnTo>
                      <a:lnTo>
                        <a:pt x="285750" y="106363"/>
                      </a:lnTo>
                      <a:lnTo>
                        <a:pt x="285750" y="103188"/>
                      </a:lnTo>
                      <a:close/>
                      <a:moveTo>
                        <a:pt x="203200" y="85725"/>
                      </a:moveTo>
                      <a:cubicBezTo>
                        <a:pt x="204391" y="85725"/>
                        <a:pt x="205582" y="85725"/>
                        <a:pt x="207963" y="85725"/>
                      </a:cubicBezTo>
                      <a:cubicBezTo>
                        <a:pt x="206772" y="88900"/>
                        <a:pt x="205582" y="86784"/>
                        <a:pt x="204391" y="87842"/>
                      </a:cubicBezTo>
                      <a:cubicBezTo>
                        <a:pt x="204391" y="87842"/>
                        <a:pt x="204391" y="87842"/>
                        <a:pt x="203200" y="87842"/>
                      </a:cubicBezTo>
                      <a:cubicBezTo>
                        <a:pt x="203200" y="86784"/>
                        <a:pt x="203200" y="85725"/>
                        <a:pt x="203200" y="85725"/>
                      </a:cubicBezTo>
                      <a:close/>
                      <a:moveTo>
                        <a:pt x="188913" y="83476"/>
                      </a:moveTo>
                      <a:cubicBezTo>
                        <a:pt x="190501" y="83609"/>
                        <a:pt x="192088" y="84138"/>
                        <a:pt x="192088" y="84667"/>
                      </a:cubicBezTo>
                      <a:cubicBezTo>
                        <a:pt x="192088" y="84667"/>
                        <a:pt x="192088" y="84667"/>
                        <a:pt x="190501" y="85725"/>
                      </a:cubicBezTo>
                      <a:cubicBezTo>
                        <a:pt x="187326" y="84667"/>
                        <a:pt x="185738" y="84667"/>
                        <a:pt x="185738" y="84667"/>
                      </a:cubicBezTo>
                      <a:cubicBezTo>
                        <a:pt x="185738" y="83609"/>
                        <a:pt x="187326" y="83344"/>
                        <a:pt x="188913" y="83476"/>
                      </a:cubicBezTo>
                      <a:close/>
                      <a:moveTo>
                        <a:pt x="161925" y="77787"/>
                      </a:moveTo>
                      <a:cubicBezTo>
                        <a:pt x="161925" y="77787"/>
                        <a:pt x="161925" y="77787"/>
                        <a:pt x="163248" y="77787"/>
                      </a:cubicBezTo>
                      <a:cubicBezTo>
                        <a:pt x="165894" y="77787"/>
                        <a:pt x="169863" y="77787"/>
                        <a:pt x="168540" y="82550"/>
                      </a:cubicBezTo>
                      <a:cubicBezTo>
                        <a:pt x="168540" y="82550"/>
                        <a:pt x="168540" y="82550"/>
                        <a:pt x="167217" y="82550"/>
                      </a:cubicBezTo>
                      <a:cubicBezTo>
                        <a:pt x="167217" y="82550"/>
                        <a:pt x="167217" y="82550"/>
                        <a:pt x="167217" y="81359"/>
                      </a:cubicBezTo>
                      <a:lnTo>
                        <a:pt x="161925" y="78978"/>
                      </a:lnTo>
                      <a:cubicBezTo>
                        <a:pt x="161925" y="78978"/>
                        <a:pt x="161925" y="78978"/>
                        <a:pt x="161925" y="77787"/>
                      </a:cubicBezTo>
                      <a:close/>
                      <a:moveTo>
                        <a:pt x="158751" y="73554"/>
                      </a:moveTo>
                      <a:cubicBezTo>
                        <a:pt x="161926" y="74612"/>
                        <a:pt x="158751" y="76729"/>
                        <a:pt x="155575" y="77787"/>
                      </a:cubicBezTo>
                      <a:cubicBezTo>
                        <a:pt x="155575" y="77787"/>
                        <a:pt x="155575" y="77787"/>
                        <a:pt x="153988" y="76729"/>
                      </a:cubicBezTo>
                      <a:cubicBezTo>
                        <a:pt x="155575" y="74612"/>
                        <a:pt x="155575" y="71437"/>
                        <a:pt x="158751" y="73554"/>
                      </a:cubicBezTo>
                      <a:close/>
                      <a:moveTo>
                        <a:pt x="140098" y="48759"/>
                      </a:moveTo>
                      <a:cubicBezTo>
                        <a:pt x="141487" y="47625"/>
                        <a:pt x="141487" y="51027"/>
                        <a:pt x="142876" y="48759"/>
                      </a:cubicBezTo>
                      <a:cubicBezTo>
                        <a:pt x="140098" y="52161"/>
                        <a:pt x="137319" y="55563"/>
                        <a:pt x="131763" y="55563"/>
                      </a:cubicBezTo>
                      <a:cubicBezTo>
                        <a:pt x="131763" y="52161"/>
                        <a:pt x="137319" y="51027"/>
                        <a:pt x="140098" y="48759"/>
                      </a:cubicBezTo>
                      <a:close/>
                      <a:moveTo>
                        <a:pt x="148273" y="42598"/>
                      </a:moveTo>
                      <a:lnTo>
                        <a:pt x="150813" y="42598"/>
                      </a:lnTo>
                      <a:cubicBezTo>
                        <a:pt x="150813" y="42598"/>
                        <a:pt x="150813" y="42598"/>
                        <a:pt x="149543" y="43921"/>
                      </a:cubicBezTo>
                      <a:cubicBezTo>
                        <a:pt x="147003" y="45244"/>
                        <a:pt x="150813" y="49213"/>
                        <a:pt x="148273" y="51859"/>
                      </a:cubicBezTo>
                      <a:cubicBezTo>
                        <a:pt x="149543" y="51859"/>
                        <a:pt x="149543" y="50536"/>
                        <a:pt x="150813" y="50536"/>
                      </a:cubicBezTo>
                      <a:cubicBezTo>
                        <a:pt x="150813" y="51859"/>
                        <a:pt x="149543" y="53181"/>
                        <a:pt x="148273" y="53181"/>
                      </a:cubicBezTo>
                      <a:cubicBezTo>
                        <a:pt x="148273" y="53181"/>
                        <a:pt x="148273" y="54504"/>
                        <a:pt x="149543" y="54504"/>
                      </a:cubicBezTo>
                      <a:cubicBezTo>
                        <a:pt x="147003" y="55827"/>
                        <a:pt x="144463" y="55827"/>
                        <a:pt x="141923" y="55827"/>
                      </a:cubicBezTo>
                      <a:cubicBezTo>
                        <a:pt x="140653" y="57150"/>
                        <a:pt x="139383" y="57150"/>
                        <a:pt x="138113" y="57150"/>
                      </a:cubicBezTo>
                      <a:cubicBezTo>
                        <a:pt x="138113" y="55827"/>
                        <a:pt x="139383" y="55827"/>
                        <a:pt x="140653" y="55827"/>
                      </a:cubicBezTo>
                      <a:cubicBezTo>
                        <a:pt x="140653" y="54504"/>
                        <a:pt x="141923" y="54504"/>
                        <a:pt x="141923" y="53181"/>
                      </a:cubicBezTo>
                      <a:cubicBezTo>
                        <a:pt x="141923" y="53181"/>
                        <a:pt x="141923" y="53181"/>
                        <a:pt x="139383" y="53181"/>
                      </a:cubicBezTo>
                      <a:cubicBezTo>
                        <a:pt x="140653" y="53181"/>
                        <a:pt x="141923" y="53181"/>
                        <a:pt x="141923" y="51859"/>
                      </a:cubicBezTo>
                      <a:cubicBezTo>
                        <a:pt x="141923" y="49213"/>
                        <a:pt x="145733" y="51859"/>
                        <a:pt x="145733" y="49213"/>
                      </a:cubicBezTo>
                      <a:cubicBezTo>
                        <a:pt x="145733" y="47890"/>
                        <a:pt x="144463" y="47890"/>
                        <a:pt x="144463" y="47890"/>
                      </a:cubicBezTo>
                      <a:cubicBezTo>
                        <a:pt x="144463" y="47890"/>
                        <a:pt x="144463" y="46567"/>
                        <a:pt x="144463" y="45244"/>
                      </a:cubicBezTo>
                      <a:cubicBezTo>
                        <a:pt x="144463" y="45244"/>
                        <a:pt x="144463" y="46567"/>
                        <a:pt x="143193" y="45244"/>
                      </a:cubicBezTo>
                      <a:close/>
                      <a:moveTo>
                        <a:pt x="169336" y="30162"/>
                      </a:moveTo>
                      <a:cubicBezTo>
                        <a:pt x="103318" y="30162"/>
                        <a:pt x="47862" y="76200"/>
                        <a:pt x="33338" y="136706"/>
                      </a:cubicBezTo>
                      <a:cubicBezTo>
                        <a:pt x="33338" y="136706"/>
                        <a:pt x="33338" y="138022"/>
                        <a:pt x="33338" y="138022"/>
                      </a:cubicBezTo>
                      <a:cubicBezTo>
                        <a:pt x="33338" y="138022"/>
                        <a:pt x="33338" y="139337"/>
                        <a:pt x="33338" y="139337"/>
                      </a:cubicBezTo>
                      <a:cubicBezTo>
                        <a:pt x="33338" y="139337"/>
                        <a:pt x="33338" y="140652"/>
                        <a:pt x="33338" y="140652"/>
                      </a:cubicBezTo>
                      <a:cubicBezTo>
                        <a:pt x="33338" y="140652"/>
                        <a:pt x="34658" y="139337"/>
                        <a:pt x="34658" y="139337"/>
                      </a:cubicBezTo>
                      <a:cubicBezTo>
                        <a:pt x="34658" y="139337"/>
                        <a:pt x="35979" y="139337"/>
                        <a:pt x="35979" y="139337"/>
                      </a:cubicBezTo>
                      <a:cubicBezTo>
                        <a:pt x="35979" y="139337"/>
                        <a:pt x="35979" y="139337"/>
                        <a:pt x="35979" y="140652"/>
                      </a:cubicBezTo>
                      <a:cubicBezTo>
                        <a:pt x="35979" y="147229"/>
                        <a:pt x="42580" y="148544"/>
                        <a:pt x="43901" y="153806"/>
                      </a:cubicBezTo>
                      <a:cubicBezTo>
                        <a:pt x="47862" y="159067"/>
                        <a:pt x="47862" y="164329"/>
                        <a:pt x="45221" y="169590"/>
                      </a:cubicBezTo>
                      <a:cubicBezTo>
                        <a:pt x="47862" y="169590"/>
                        <a:pt x="46542" y="165644"/>
                        <a:pt x="49182" y="166959"/>
                      </a:cubicBezTo>
                      <a:cubicBezTo>
                        <a:pt x="50503" y="166959"/>
                        <a:pt x="47862" y="169590"/>
                        <a:pt x="50503" y="170905"/>
                      </a:cubicBezTo>
                      <a:cubicBezTo>
                        <a:pt x="50503" y="170905"/>
                        <a:pt x="50503" y="170905"/>
                        <a:pt x="50503" y="168275"/>
                      </a:cubicBezTo>
                      <a:cubicBezTo>
                        <a:pt x="53143" y="166959"/>
                        <a:pt x="55784" y="170905"/>
                        <a:pt x="55784" y="174852"/>
                      </a:cubicBezTo>
                      <a:cubicBezTo>
                        <a:pt x="55784" y="174852"/>
                        <a:pt x="57105" y="174852"/>
                        <a:pt x="57105" y="174852"/>
                      </a:cubicBezTo>
                      <a:cubicBezTo>
                        <a:pt x="57105" y="174852"/>
                        <a:pt x="57105" y="173536"/>
                        <a:pt x="57105" y="173536"/>
                      </a:cubicBezTo>
                      <a:cubicBezTo>
                        <a:pt x="57105" y="173536"/>
                        <a:pt x="58425" y="173536"/>
                        <a:pt x="59745" y="173536"/>
                      </a:cubicBezTo>
                      <a:cubicBezTo>
                        <a:pt x="61066" y="173536"/>
                        <a:pt x="61066" y="173536"/>
                        <a:pt x="61066" y="173536"/>
                      </a:cubicBezTo>
                      <a:cubicBezTo>
                        <a:pt x="61066" y="173536"/>
                        <a:pt x="62386" y="173536"/>
                        <a:pt x="62386" y="173536"/>
                      </a:cubicBezTo>
                      <a:cubicBezTo>
                        <a:pt x="63706" y="173536"/>
                        <a:pt x="63706" y="173536"/>
                        <a:pt x="63706" y="173536"/>
                      </a:cubicBezTo>
                      <a:cubicBezTo>
                        <a:pt x="63706" y="173536"/>
                        <a:pt x="63706" y="173536"/>
                        <a:pt x="65027" y="173536"/>
                      </a:cubicBezTo>
                      <a:cubicBezTo>
                        <a:pt x="65027" y="174852"/>
                        <a:pt x="65027" y="174852"/>
                        <a:pt x="65027" y="174852"/>
                      </a:cubicBezTo>
                      <a:cubicBezTo>
                        <a:pt x="65027" y="174852"/>
                        <a:pt x="66347" y="176167"/>
                        <a:pt x="68988" y="177482"/>
                      </a:cubicBezTo>
                      <a:cubicBezTo>
                        <a:pt x="70308" y="178798"/>
                        <a:pt x="72949" y="180113"/>
                        <a:pt x="72949" y="180113"/>
                      </a:cubicBezTo>
                      <a:cubicBezTo>
                        <a:pt x="72949" y="181428"/>
                        <a:pt x="74269" y="181428"/>
                        <a:pt x="74269" y="182744"/>
                      </a:cubicBezTo>
                      <a:cubicBezTo>
                        <a:pt x="74269" y="182744"/>
                        <a:pt x="74269" y="184059"/>
                        <a:pt x="74269" y="185374"/>
                      </a:cubicBezTo>
                      <a:cubicBezTo>
                        <a:pt x="74269" y="186690"/>
                        <a:pt x="74269" y="188005"/>
                        <a:pt x="74269" y="189320"/>
                      </a:cubicBezTo>
                      <a:cubicBezTo>
                        <a:pt x="74269" y="190636"/>
                        <a:pt x="72949" y="191951"/>
                        <a:pt x="71629" y="194582"/>
                      </a:cubicBezTo>
                      <a:cubicBezTo>
                        <a:pt x="71629" y="194582"/>
                        <a:pt x="71629" y="195897"/>
                        <a:pt x="71629" y="195897"/>
                      </a:cubicBezTo>
                      <a:cubicBezTo>
                        <a:pt x="68988" y="205105"/>
                        <a:pt x="65027" y="211682"/>
                        <a:pt x="63706" y="219574"/>
                      </a:cubicBezTo>
                      <a:cubicBezTo>
                        <a:pt x="62386" y="224835"/>
                        <a:pt x="66347" y="230097"/>
                        <a:pt x="66347" y="236673"/>
                      </a:cubicBezTo>
                      <a:cubicBezTo>
                        <a:pt x="66347" y="236673"/>
                        <a:pt x="66347" y="237989"/>
                        <a:pt x="66347" y="239304"/>
                      </a:cubicBezTo>
                      <a:cubicBezTo>
                        <a:pt x="66347" y="240619"/>
                        <a:pt x="66347" y="243250"/>
                        <a:pt x="65027" y="245881"/>
                      </a:cubicBezTo>
                      <a:cubicBezTo>
                        <a:pt x="63706" y="244565"/>
                        <a:pt x="63706" y="244565"/>
                        <a:pt x="62386" y="244565"/>
                      </a:cubicBezTo>
                      <a:cubicBezTo>
                        <a:pt x="63706" y="247196"/>
                        <a:pt x="66347" y="249827"/>
                        <a:pt x="65027" y="253773"/>
                      </a:cubicBezTo>
                      <a:cubicBezTo>
                        <a:pt x="65027" y="255088"/>
                        <a:pt x="63706" y="255088"/>
                        <a:pt x="62386" y="255088"/>
                      </a:cubicBezTo>
                      <a:cubicBezTo>
                        <a:pt x="63706" y="256404"/>
                        <a:pt x="63706" y="256404"/>
                        <a:pt x="63706" y="257719"/>
                      </a:cubicBezTo>
                      <a:cubicBezTo>
                        <a:pt x="63706" y="259034"/>
                        <a:pt x="65027" y="259034"/>
                        <a:pt x="66347" y="260350"/>
                      </a:cubicBezTo>
                      <a:cubicBezTo>
                        <a:pt x="66347" y="260350"/>
                        <a:pt x="66347" y="261665"/>
                        <a:pt x="66347" y="261665"/>
                      </a:cubicBezTo>
                      <a:cubicBezTo>
                        <a:pt x="66347" y="261665"/>
                        <a:pt x="66347" y="261665"/>
                        <a:pt x="67668" y="261665"/>
                      </a:cubicBezTo>
                      <a:cubicBezTo>
                        <a:pt x="72949" y="268242"/>
                        <a:pt x="79551" y="274819"/>
                        <a:pt x="87473" y="280080"/>
                      </a:cubicBezTo>
                      <a:cubicBezTo>
                        <a:pt x="87473" y="280080"/>
                        <a:pt x="88794" y="280080"/>
                        <a:pt x="88794" y="280080"/>
                      </a:cubicBezTo>
                      <a:cubicBezTo>
                        <a:pt x="88794" y="280080"/>
                        <a:pt x="88794" y="280080"/>
                        <a:pt x="88794" y="281395"/>
                      </a:cubicBezTo>
                      <a:cubicBezTo>
                        <a:pt x="88794" y="281395"/>
                        <a:pt x="90114" y="281395"/>
                        <a:pt x="90114" y="281395"/>
                      </a:cubicBezTo>
                      <a:cubicBezTo>
                        <a:pt x="112560" y="297180"/>
                        <a:pt x="140288" y="306387"/>
                        <a:pt x="169336" y="306387"/>
                      </a:cubicBezTo>
                      <a:cubicBezTo>
                        <a:pt x="245919" y="306387"/>
                        <a:pt x="307976" y="244565"/>
                        <a:pt x="307976" y="168275"/>
                      </a:cubicBezTo>
                      <a:lnTo>
                        <a:pt x="306128" y="156215"/>
                      </a:lnTo>
                      <a:lnTo>
                        <a:pt x="306388" y="154573"/>
                      </a:lnTo>
                      <a:lnTo>
                        <a:pt x="306388" y="151899"/>
                      </a:lnTo>
                      <a:lnTo>
                        <a:pt x="305656" y="153133"/>
                      </a:lnTo>
                      <a:lnTo>
                        <a:pt x="301374" y="125197"/>
                      </a:lnTo>
                      <a:cubicBezTo>
                        <a:pt x="297083" y="111715"/>
                        <a:pt x="290811" y="99219"/>
                        <a:pt x="282889" y="88038"/>
                      </a:cubicBezTo>
                      <a:cubicBezTo>
                        <a:pt x="284209" y="94615"/>
                        <a:pt x="284209" y="102507"/>
                        <a:pt x="282889" y="109084"/>
                      </a:cubicBezTo>
                      <a:cubicBezTo>
                        <a:pt x="281569" y="110399"/>
                        <a:pt x="281569" y="111714"/>
                        <a:pt x="281569" y="113030"/>
                      </a:cubicBezTo>
                      <a:cubicBezTo>
                        <a:pt x="280248" y="113030"/>
                        <a:pt x="280248" y="114345"/>
                        <a:pt x="278928" y="115660"/>
                      </a:cubicBezTo>
                      <a:cubicBezTo>
                        <a:pt x="278928" y="114345"/>
                        <a:pt x="278928" y="113030"/>
                        <a:pt x="278928" y="113030"/>
                      </a:cubicBezTo>
                      <a:cubicBezTo>
                        <a:pt x="278928" y="111714"/>
                        <a:pt x="278928" y="110399"/>
                        <a:pt x="277608" y="109084"/>
                      </a:cubicBezTo>
                      <a:cubicBezTo>
                        <a:pt x="277608" y="107768"/>
                        <a:pt x="276287" y="106453"/>
                        <a:pt x="274967" y="106453"/>
                      </a:cubicBezTo>
                      <a:cubicBezTo>
                        <a:pt x="267045" y="107768"/>
                        <a:pt x="260443" y="105138"/>
                        <a:pt x="253841" y="101192"/>
                      </a:cubicBezTo>
                      <a:cubicBezTo>
                        <a:pt x="252520" y="101192"/>
                        <a:pt x="251200" y="101192"/>
                        <a:pt x="249880" y="99876"/>
                      </a:cubicBezTo>
                      <a:cubicBezTo>
                        <a:pt x="245919" y="98561"/>
                        <a:pt x="243278" y="97245"/>
                        <a:pt x="240637" y="97245"/>
                      </a:cubicBezTo>
                      <a:cubicBezTo>
                        <a:pt x="243278" y="99876"/>
                        <a:pt x="244598" y="102507"/>
                        <a:pt x="245919" y="106453"/>
                      </a:cubicBezTo>
                      <a:cubicBezTo>
                        <a:pt x="245919" y="105138"/>
                        <a:pt x="247239" y="105138"/>
                        <a:pt x="247239" y="103822"/>
                      </a:cubicBezTo>
                      <a:cubicBezTo>
                        <a:pt x="247239" y="105138"/>
                        <a:pt x="248559" y="105138"/>
                        <a:pt x="248559" y="106453"/>
                      </a:cubicBezTo>
                      <a:cubicBezTo>
                        <a:pt x="249880" y="110399"/>
                        <a:pt x="256482" y="110399"/>
                        <a:pt x="256482" y="105138"/>
                      </a:cubicBezTo>
                      <a:cubicBezTo>
                        <a:pt x="263083" y="110399"/>
                        <a:pt x="269685" y="115660"/>
                        <a:pt x="268365" y="124868"/>
                      </a:cubicBezTo>
                      <a:cubicBezTo>
                        <a:pt x="267045" y="128814"/>
                        <a:pt x="263083" y="131445"/>
                        <a:pt x="259122" y="132760"/>
                      </a:cubicBezTo>
                      <a:cubicBezTo>
                        <a:pt x="251200" y="135391"/>
                        <a:pt x="237996" y="140652"/>
                        <a:pt x="236676" y="128814"/>
                      </a:cubicBezTo>
                      <a:cubicBezTo>
                        <a:pt x="236676" y="128814"/>
                        <a:pt x="235356" y="127499"/>
                        <a:pt x="235356" y="126183"/>
                      </a:cubicBezTo>
                      <a:cubicBezTo>
                        <a:pt x="234035" y="124868"/>
                        <a:pt x="234035" y="124868"/>
                        <a:pt x="234035" y="123553"/>
                      </a:cubicBezTo>
                      <a:cubicBezTo>
                        <a:pt x="230074" y="119607"/>
                        <a:pt x="226113" y="115660"/>
                        <a:pt x="223472" y="110399"/>
                      </a:cubicBezTo>
                      <a:cubicBezTo>
                        <a:pt x="222152" y="109084"/>
                        <a:pt x="220831" y="109084"/>
                        <a:pt x="220831" y="107768"/>
                      </a:cubicBezTo>
                      <a:cubicBezTo>
                        <a:pt x="219511" y="106453"/>
                        <a:pt x="219511" y="106453"/>
                        <a:pt x="218191" y="105138"/>
                      </a:cubicBezTo>
                      <a:cubicBezTo>
                        <a:pt x="218191" y="103822"/>
                        <a:pt x="216870" y="103822"/>
                        <a:pt x="215550" y="102507"/>
                      </a:cubicBezTo>
                      <a:cubicBezTo>
                        <a:pt x="212909" y="103822"/>
                        <a:pt x="214230" y="97245"/>
                        <a:pt x="210268" y="98561"/>
                      </a:cubicBezTo>
                      <a:cubicBezTo>
                        <a:pt x="208948" y="99876"/>
                        <a:pt x="208948" y="99876"/>
                        <a:pt x="210268" y="99876"/>
                      </a:cubicBezTo>
                      <a:cubicBezTo>
                        <a:pt x="211589" y="102507"/>
                        <a:pt x="211589" y="102507"/>
                        <a:pt x="212909" y="103822"/>
                      </a:cubicBezTo>
                      <a:cubicBezTo>
                        <a:pt x="214230" y="105138"/>
                        <a:pt x="214230" y="105138"/>
                        <a:pt x="215550" y="106453"/>
                      </a:cubicBezTo>
                      <a:cubicBezTo>
                        <a:pt x="215550" y="107768"/>
                        <a:pt x="216870" y="107768"/>
                        <a:pt x="216870" y="109084"/>
                      </a:cubicBezTo>
                      <a:cubicBezTo>
                        <a:pt x="219511" y="113030"/>
                        <a:pt x="223472" y="116976"/>
                        <a:pt x="224793" y="122237"/>
                      </a:cubicBezTo>
                      <a:cubicBezTo>
                        <a:pt x="227433" y="124868"/>
                        <a:pt x="230074" y="128814"/>
                        <a:pt x="231394" y="131445"/>
                      </a:cubicBezTo>
                      <a:cubicBezTo>
                        <a:pt x="232715" y="132760"/>
                        <a:pt x="234035" y="134075"/>
                        <a:pt x="234035" y="134075"/>
                      </a:cubicBezTo>
                      <a:cubicBezTo>
                        <a:pt x="235356" y="135391"/>
                        <a:pt x="236676" y="138022"/>
                        <a:pt x="236676" y="138022"/>
                      </a:cubicBezTo>
                      <a:cubicBezTo>
                        <a:pt x="237996" y="139337"/>
                        <a:pt x="237996" y="139337"/>
                        <a:pt x="240637" y="140652"/>
                      </a:cubicBezTo>
                      <a:cubicBezTo>
                        <a:pt x="241957" y="141968"/>
                        <a:pt x="244598" y="143283"/>
                        <a:pt x="244598" y="143283"/>
                      </a:cubicBezTo>
                      <a:cubicBezTo>
                        <a:pt x="244598" y="143283"/>
                        <a:pt x="245919" y="143283"/>
                        <a:pt x="245919" y="143283"/>
                      </a:cubicBezTo>
                      <a:cubicBezTo>
                        <a:pt x="247239" y="143283"/>
                        <a:pt x="247239" y="143283"/>
                        <a:pt x="248559" y="143283"/>
                      </a:cubicBezTo>
                      <a:cubicBezTo>
                        <a:pt x="252520" y="143283"/>
                        <a:pt x="256482" y="143283"/>
                        <a:pt x="260443" y="140652"/>
                      </a:cubicBezTo>
                      <a:cubicBezTo>
                        <a:pt x="260443" y="143283"/>
                        <a:pt x="260443" y="145914"/>
                        <a:pt x="259122" y="147229"/>
                      </a:cubicBezTo>
                      <a:cubicBezTo>
                        <a:pt x="259122" y="148544"/>
                        <a:pt x="259122" y="149860"/>
                        <a:pt x="257802" y="151175"/>
                      </a:cubicBezTo>
                      <a:cubicBezTo>
                        <a:pt x="257802" y="153806"/>
                        <a:pt x="256482" y="156437"/>
                        <a:pt x="255161" y="159067"/>
                      </a:cubicBezTo>
                      <a:cubicBezTo>
                        <a:pt x="255161" y="160383"/>
                        <a:pt x="253841" y="160383"/>
                        <a:pt x="253841" y="161698"/>
                      </a:cubicBezTo>
                      <a:cubicBezTo>
                        <a:pt x="240637" y="168275"/>
                        <a:pt x="228754" y="176167"/>
                        <a:pt x="232715" y="190636"/>
                      </a:cubicBezTo>
                      <a:cubicBezTo>
                        <a:pt x="232715" y="190636"/>
                        <a:pt x="234035" y="191951"/>
                        <a:pt x="234035" y="191951"/>
                      </a:cubicBezTo>
                      <a:cubicBezTo>
                        <a:pt x="234035" y="199843"/>
                        <a:pt x="232715" y="206420"/>
                        <a:pt x="228754" y="212997"/>
                      </a:cubicBezTo>
                      <a:cubicBezTo>
                        <a:pt x="228754" y="214312"/>
                        <a:pt x="227433" y="215628"/>
                        <a:pt x="227433" y="215628"/>
                      </a:cubicBezTo>
                      <a:cubicBezTo>
                        <a:pt x="222152" y="222204"/>
                        <a:pt x="219511" y="228781"/>
                        <a:pt x="218191" y="235358"/>
                      </a:cubicBezTo>
                      <a:cubicBezTo>
                        <a:pt x="218191" y="236673"/>
                        <a:pt x="214230" y="236673"/>
                        <a:pt x="212909" y="239304"/>
                      </a:cubicBezTo>
                      <a:cubicBezTo>
                        <a:pt x="212909" y="239304"/>
                        <a:pt x="212909" y="240619"/>
                        <a:pt x="211589" y="241935"/>
                      </a:cubicBezTo>
                      <a:cubicBezTo>
                        <a:pt x="211589" y="243250"/>
                        <a:pt x="210268" y="245881"/>
                        <a:pt x="210268" y="245881"/>
                      </a:cubicBezTo>
                      <a:cubicBezTo>
                        <a:pt x="208948" y="247196"/>
                        <a:pt x="207628" y="248512"/>
                        <a:pt x="207628" y="248512"/>
                      </a:cubicBezTo>
                      <a:cubicBezTo>
                        <a:pt x="206307" y="249827"/>
                        <a:pt x="204987" y="251142"/>
                        <a:pt x="203667" y="253773"/>
                      </a:cubicBezTo>
                      <a:cubicBezTo>
                        <a:pt x="199705" y="255088"/>
                        <a:pt x="195744" y="256404"/>
                        <a:pt x="191783" y="259034"/>
                      </a:cubicBezTo>
                      <a:cubicBezTo>
                        <a:pt x="189142" y="259034"/>
                        <a:pt x="185181" y="259034"/>
                        <a:pt x="185181" y="259034"/>
                      </a:cubicBezTo>
                      <a:cubicBezTo>
                        <a:pt x="185181" y="260350"/>
                        <a:pt x="185181" y="260350"/>
                        <a:pt x="183861" y="260350"/>
                      </a:cubicBezTo>
                      <a:cubicBezTo>
                        <a:pt x="183861" y="260350"/>
                        <a:pt x="183861" y="260350"/>
                        <a:pt x="183861" y="261665"/>
                      </a:cubicBezTo>
                      <a:cubicBezTo>
                        <a:pt x="182540" y="261665"/>
                        <a:pt x="182540" y="261665"/>
                        <a:pt x="181220" y="261665"/>
                      </a:cubicBezTo>
                      <a:cubicBezTo>
                        <a:pt x="179899" y="261665"/>
                        <a:pt x="178579" y="260350"/>
                        <a:pt x="178579" y="260350"/>
                      </a:cubicBezTo>
                      <a:cubicBezTo>
                        <a:pt x="178579" y="260350"/>
                        <a:pt x="177259" y="260350"/>
                        <a:pt x="177259" y="259034"/>
                      </a:cubicBezTo>
                      <a:cubicBezTo>
                        <a:pt x="177259" y="259034"/>
                        <a:pt x="175938" y="257719"/>
                        <a:pt x="175938" y="257719"/>
                      </a:cubicBezTo>
                      <a:cubicBezTo>
                        <a:pt x="175938" y="257719"/>
                        <a:pt x="175938" y="256404"/>
                        <a:pt x="175938" y="256404"/>
                      </a:cubicBezTo>
                      <a:cubicBezTo>
                        <a:pt x="175938" y="256404"/>
                        <a:pt x="175938" y="256404"/>
                        <a:pt x="175938" y="255088"/>
                      </a:cubicBezTo>
                      <a:cubicBezTo>
                        <a:pt x="175938" y="255088"/>
                        <a:pt x="175938" y="255088"/>
                        <a:pt x="175938" y="253773"/>
                      </a:cubicBezTo>
                      <a:cubicBezTo>
                        <a:pt x="175938" y="252458"/>
                        <a:pt x="175938" y="251142"/>
                        <a:pt x="174618" y="251142"/>
                      </a:cubicBezTo>
                      <a:cubicBezTo>
                        <a:pt x="174618" y="249827"/>
                        <a:pt x="173298" y="248512"/>
                        <a:pt x="173298" y="248512"/>
                      </a:cubicBezTo>
                      <a:cubicBezTo>
                        <a:pt x="171977" y="247196"/>
                        <a:pt x="171977" y="245881"/>
                        <a:pt x="171977" y="245881"/>
                      </a:cubicBezTo>
                      <a:cubicBezTo>
                        <a:pt x="171977" y="245881"/>
                        <a:pt x="171977" y="245881"/>
                        <a:pt x="170657" y="245881"/>
                      </a:cubicBezTo>
                      <a:cubicBezTo>
                        <a:pt x="170657" y="245881"/>
                        <a:pt x="170657" y="244565"/>
                        <a:pt x="170657" y="244565"/>
                      </a:cubicBezTo>
                      <a:cubicBezTo>
                        <a:pt x="170657" y="244565"/>
                        <a:pt x="169336" y="243250"/>
                        <a:pt x="169336" y="243250"/>
                      </a:cubicBezTo>
                      <a:cubicBezTo>
                        <a:pt x="169336" y="243250"/>
                        <a:pt x="169336" y="243250"/>
                        <a:pt x="169336" y="241935"/>
                      </a:cubicBezTo>
                      <a:cubicBezTo>
                        <a:pt x="168016" y="234043"/>
                        <a:pt x="162735" y="226150"/>
                        <a:pt x="160094" y="219574"/>
                      </a:cubicBezTo>
                      <a:cubicBezTo>
                        <a:pt x="158773" y="214312"/>
                        <a:pt x="161414" y="209051"/>
                        <a:pt x="164055" y="205105"/>
                      </a:cubicBezTo>
                      <a:cubicBezTo>
                        <a:pt x="165375" y="203789"/>
                        <a:pt x="165375" y="203789"/>
                        <a:pt x="165375" y="202474"/>
                      </a:cubicBezTo>
                      <a:cubicBezTo>
                        <a:pt x="165375" y="201159"/>
                        <a:pt x="165375" y="199843"/>
                        <a:pt x="165375" y="198528"/>
                      </a:cubicBezTo>
                      <a:cubicBezTo>
                        <a:pt x="164055" y="198528"/>
                        <a:pt x="164055" y="195897"/>
                        <a:pt x="164055" y="194582"/>
                      </a:cubicBezTo>
                      <a:cubicBezTo>
                        <a:pt x="162735" y="191951"/>
                        <a:pt x="161414" y="188005"/>
                        <a:pt x="160094" y="185374"/>
                      </a:cubicBezTo>
                      <a:cubicBezTo>
                        <a:pt x="160094" y="185374"/>
                        <a:pt x="158773" y="184059"/>
                        <a:pt x="157453" y="182744"/>
                      </a:cubicBezTo>
                      <a:cubicBezTo>
                        <a:pt x="157453" y="181428"/>
                        <a:pt x="156133" y="181428"/>
                        <a:pt x="156133" y="180113"/>
                      </a:cubicBezTo>
                      <a:cubicBezTo>
                        <a:pt x="150851" y="176167"/>
                        <a:pt x="154812" y="169590"/>
                        <a:pt x="152172" y="164329"/>
                      </a:cubicBezTo>
                      <a:cubicBezTo>
                        <a:pt x="150851" y="161698"/>
                        <a:pt x="149531" y="160383"/>
                        <a:pt x="148210" y="160383"/>
                      </a:cubicBezTo>
                      <a:cubicBezTo>
                        <a:pt x="145570" y="160383"/>
                        <a:pt x="144249" y="160383"/>
                        <a:pt x="144249" y="160383"/>
                      </a:cubicBezTo>
                      <a:cubicBezTo>
                        <a:pt x="142929" y="160383"/>
                        <a:pt x="142929" y="159067"/>
                        <a:pt x="142929" y="159067"/>
                      </a:cubicBezTo>
                      <a:cubicBezTo>
                        <a:pt x="142929" y="159067"/>
                        <a:pt x="142929" y="157752"/>
                        <a:pt x="141609" y="157752"/>
                      </a:cubicBezTo>
                      <a:cubicBezTo>
                        <a:pt x="141609" y="157752"/>
                        <a:pt x="141609" y="156437"/>
                        <a:pt x="141609" y="156437"/>
                      </a:cubicBezTo>
                      <a:cubicBezTo>
                        <a:pt x="141609" y="156437"/>
                        <a:pt x="138968" y="156437"/>
                        <a:pt x="136327" y="155121"/>
                      </a:cubicBezTo>
                      <a:cubicBezTo>
                        <a:pt x="136327" y="156437"/>
                        <a:pt x="135007" y="156437"/>
                        <a:pt x="133686" y="156437"/>
                      </a:cubicBezTo>
                      <a:cubicBezTo>
                        <a:pt x="132366" y="156437"/>
                        <a:pt x="132366" y="156437"/>
                        <a:pt x="131046" y="156437"/>
                      </a:cubicBezTo>
                      <a:cubicBezTo>
                        <a:pt x="117842" y="163013"/>
                        <a:pt x="98036" y="164329"/>
                        <a:pt x="92755" y="145914"/>
                      </a:cubicBezTo>
                      <a:cubicBezTo>
                        <a:pt x="92755" y="145914"/>
                        <a:pt x="91434" y="144598"/>
                        <a:pt x="91434" y="143283"/>
                      </a:cubicBezTo>
                      <a:cubicBezTo>
                        <a:pt x="90114" y="141968"/>
                        <a:pt x="90114" y="140652"/>
                        <a:pt x="88794" y="140652"/>
                      </a:cubicBezTo>
                      <a:cubicBezTo>
                        <a:pt x="88794" y="140652"/>
                        <a:pt x="88794" y="140652"/>
                        <a:pt x="88794" y="139337"/>
                      </a:cubicBezTo>
                      <a:cubicBezTo>
                        <a:pt x="87473" y="139337"/>
                        <a:pt x="87473" y="139337"/>
                        <a:pt x="87473" y="139337"/>
                      </a:cubicBezTo>
                      <a:cubicBezTo>
                        <a:pt x="87473" y="138022"/>
                        <a:pt x="87473" y="138022"/>
                        <a:pt x="88794" y="136706"/>
                      </a:cubicBezTo>
                      <a:cubicBezTo>
                        <a:pt x="88794" y="136706"/>
                        <a:pt x="88794" y="135391"/>
                        <a:pt x="88794" y="134075"/>
                      </a:cubicBezTo>
                      <a:cubicBezTo>
                        <a:pt x="88794" y="134075"/>
                        <a:pt x="88794" y="132760"/>
                        <a:pt x="88794" y="132760"/>
                      </a:cubicBezTo>
                      <a:cubicBezTo>
                        <a:pt x="88794" y="132760"/>
                        <a:pt x="88794" y="131445"/>
                        <a:pt x="88794" y="131445"/>
                      </a:cubicBezTo>
                      <a:cubicBezTo>
                        <a:pt x="91434" y="120922"/>
                        <a:pt x="94075" y="110399"/>
                        <a:pt x="101997" y="103822"/>
                      </a:cubicBezTo>
                      <a:cubicBezTo>
                        <a:pt x="103318" y="102507"/>
                        <a:pt x="104638" y="102507"/>
                        <a:pt x="105958" y="101192"/>
                      </a:cubicBezTo>
                      <a:cubicBezTo>
                        <a:pt x="108599" y="99876"/>
                        <a:pt x="111240" y="98561"/>
                        <a:pt x="113881" y="95930"/>
                      </a:cubicBezTo>
                      <a:cubicBezTo>
                        <a:pt x="115201" y="94615"/>
                        <a:pt x="115201" y="94615"/>
                        <a:pt x="115201" y="93299"/>
                      </a:cubicBezTo>
                      <a:cubicBezTo>
                        <a:pt x="117842" y="89353"/>
                        <a:pt x="120483" y="84092"/>
                        <a:pt x="125764" y="84092"/>
                      </a:cubicBezTo>
                      <a:cubicBezTo>
                        <a:pt x="132366" y="84092"/>
                        <a:pt x="137647" y="84092"/>
                        <a:pt x="144249" y="81461"/>
                      </a:cubicBezTo>
                      <a:cubicBezTo>
                        <a:pt x="145570" y="81461"/>
                        <a:pt x="146890" y="81461"/>
                        <a:pt x="148210" y="81461"/>
                      </a:cubicBezTo>
                      <a:cubicBezTo>
                        <a:pt x="152172" y="80146"/>
                        <a:pt x="157453" y="81461"/>
                        <a:pt x="161414" y="82777"/>
                      </a:cubicBezTo>
                      <a:cubicBezTo>
                        <a:pt x="158773" y="88038"/>
                        <a:pt x="164055" y="91984"/>
                        <a:pt x="168016" y="91984"/>
                      </a:cubicBezTo>
                      <a:cubicBezTo>
                        <a:pt x="169336" y="91984"/>
                        <a:pt x="170657" y="91984"/>
                        <a:pt x="170657" y="91984"/>
                      </a:cubicBezTo>
                      <a:cubicBezTo>
                        <a:pt x="171977" y="93299"/>
                        <a:pt x="173298" y="93299"/>
                        <a:pt x="174618" y="93299"/>
                      </a:cubicBezTo>
                      <a:cubicBezTo>
                        <a:pt x="174618" y="93299"/>
                        <a:pt x="175938" y="94615"/>
                        <a:pt x="175938" y="94615"/>
                      </a:cubicBezTo>
                      <a:cubicBezTo>
                        <a:pt x="177259" y="95930"/>
                        <a:pt x="178579" y="95930"/>
                        <a:pt x="179899" y="95930"/>
                      </a:cubicBezTo>
                      <a:cubicBezTo>
                        <a:pt x="179899" y="94615"/>
                        <a:pt x="179899" y="94615"/>
                        <a:pt x="179899" y="94615"/>
                      </a:cubicBezTo>
                      <a:cubicBezTo>
                        <a:pt x="179899" y="93299"/>
                        <a:pt x="179899" y="93299"/>
                        <a:pt x="179899" y="91984"/>
                      </a:cubicBezTo>
                      <a:cubicBezTo>
                        <a:pt x="181220" y="91984"/>
                        <a:pt x="181220" y="90669"/>
                        <a:pt x="181220" y="90669"/>
                      </a:cubicBezTo>
                      <a:cubicBezTo>
                        <a:pt x="182540" y="90669"/>
                        <a:pt x="183861" y="90669"/>
                        <a:pt x="183861" y="90669"/>
                      </a:cubicBezTo>
                      <a:cubicBezTo>
                        <a:pt x="185181" y="90669"/>
                        <a:pt x="186501" y="90669"/>
                        <a:pt x="186501" y="90669"/>
                      </a:cubicBezTo>
                      <a:cubicBezTo>
                        <a:pt x="190463" y="91984"/>
                        <a:pt x="194424" y="93299"/>
                        <a:pt x="198385" y="94615"/>
                      </a:cubicBezTo>
                      <a:cubicBezTo>
                        <a:pt x="206307" y="95930"/>
                        <a:pt x="218191" y="89353"/>
                        <a:pt x="211589" y="84092"/>
                      </a:cubicBezTo>
                      <a:cubicBezTo>
                        <a:pt x="206307" y="80146"/>
                        <a:pt x="193104" y="85407"/>
                        <a:pt x="189142" y="74884"/>
                      </a:cubicBezTo>
                      <a:cubicBezTo>
                        <a:pt x="189142" y="74884"/>
                        <a:pt x="187822" y="73569"/>
                        <a:pt x="187822" y="76200"/>
                      </a:cubicBezTo>
                      <a:cubicBezTo>
                        <a:pt x="186501" y="77515"/>
                        <a:pt x="187822" y="77515"/>
                        <a:pt x="187822" y="78830"/>
                      </a:cubicBezTo>
                      <a:cubicBezTo>
                        <a:pt x="189142" y="80146"/>
                        <a:pt x="189142" y="80146"/>
                        <a:pt x="186501" y="82777"/>
                      </a:cubicBezTo>
                      <a:cubicBezTo>
                        <a:pt x="185181" y="82777"/>
                        <a:pt x="183861" y="82777"/>
                        <a:pt x="183861" y="81461"/>
                      </a:cubicBezTo>
                      <a:cubicBezTo>
                        <a:pt x="178579" y="73569"/>
                        <a:pt x="171977" y="70938"/>
                        <a:pt x="165375" y="65677"/>
                      </a:cubicBezTo>
                      <a:cubicBezTo>
                        <a:pt x="165375" y="72254"/>
                        <a:pt x="175938" y="76200"/>
                        <a:pt x="178579" y="81461"/>
                      </a:cubicBezTo>
                      <a:cubicBezTo>
                        <a:pt x="175938" y="78830"/>
                        <a:pt x="173298" y="81461"/>
                        <a:pt x="173298" y="82777"/>
                      </a:cubicBezTo>
                      <a:cubicBezTo>
                        <a:pt x="170657" y="77515"/>
                        <a:pt x="164055" y="72254"/>
                        <a:pt x="158773" y="68308"/>
                      </a:cubicBezTo>
                      <a:cubicBezTo>
                        <a:pt x="157453" y="68308"/>
                        <a:pt x="157453" y="68308"/>
                        <a:pt x="156133" y="68308"/>
                      </a:cubicBezTo>
                      <a:cubicBezTo>
                        <a:pt x="154812" y="68308"/>
                        <a:pt x="153492" y="68308"/>
                        <a:pt x="152172" y="69623"/>
                      </a:cubicBezTo>
                      <a:cubicBezTo>
                        <a:pt x="150851" y="69623"/>
                        <a:pt x="149531" y="69623"/>
                        <a:pt x="148210" y="70938"/>
                      </a:cubicBezTo>
                      <a:cubicBezTo>
                        <a:pt x="146890" y="72254"/>
                        <a:pt x="146890" y="72254"/>
                        <a:pt x="145570" y="73569"/>
                      </a:cubicBezTo>
                      <a:cubicBezTo>
                        <a:pt x="144249" y="73569"/>
                        <a:pt x="144249" y="74884"/>
                        <a:pt x="142929" y="74884"/>
                      </a:cubicBezTo>
                      <a:cubicBezTo>
                        <a:pt x="140288" y="76200"/>
                        <a:pt x="138968" y="78830"/>
                        <a:pt x="137647" y="78830"/>
                      </a:cubicBezTo>
                      <a:cubicBezTo>
                        <a:pt x="131046" y="82777"/>
                        <a:pt x="124444" y="82777"/>
                        <a:pt x="119162" y="78830"/>
                      </a:cubicBezTo>
                      <a:cubicBezTo>
                        <a:pt x="117842" y="77515"/>
                        <a:pt x="119162" y="74884"/>
                        <a:pt x="119162" y="73569"/>
                      </a:cubicBezTo>
                      <a:cubicBezTo>
                        <a:pt x="120483" y="63046"/>
                        <a:pt x="131046" y="65677"/>
                        <a:pt x="138968" y="66992"/>
                      </a:cubicBezTo>
                      <a:cubicBezTo>
                        <a:pt x="141609" y="68308"/>
                        <a:pt x="141609" y="63046"/>
                        <a:pt x="138968" y="60415"/>
                      </a:cubicBezTo>
                      <a:cubicBezTo>
                        <a:pt x="140288" y="60415"/>
                        <a:pt x="141609" y="60415"/>
                        <a:pt x="142929" y="60415"/>
                      </a:cubicBezTo>
                      <a:cubicBezTo>
                        <a:pt x="148210" y="57785"/>
                        <a:pt x="153492" y="55154"/>
                        <a:pt x="158773" y="52523"/>
                      </a:cubicBezTo>
                      <a:cubicBezTo>
                        <a:pt x="158773" y="52523"/>
                        <a:pt x="160094" y="52523"/>
                        <a:pt x="161414" y="52523"/>
                      </a:cubicBezTo>
                      <a:cubicBezTo>
                        <a:pt x="161414" y="51208"/>
                        <a:pt x="161414" y="47262"/>
                        <a:pt x="164055" y="47262"/>
                      </a:cubicBezTo>
                      <a:cubicBezTo>
                        <a:pt x="164055" y="47262"/>
                        <a:pt x="164055" y="47262"/>
                        <a:pt x="164055" y="49893"/>
                      </a:cubicBezTo>
                      <a:cubicBezTo>
                        <a:pt x="165375" y="49893"/>
                        <a:pt x="165375" y="49893"/>
                        <a:pt x="165375" y="51208"/>
                      </a:cubicBezTo>
                      <a:cubicBezTo>
                        <a:pt x="165375" y="52523"/>
                        <a:pt x="164055" y="51208"/>
                        <a:pt x="164055" y="51208"/>
                      </a:cubicBezTo>
                      <a:cubicBezTo>
                        <a:pt x="168016" y="53839"/>
                        <a:pt x="175938" y="52523"/>
                        <a:pt x="177259" y="45947"/>
                      </a:cubicBezTo>
                      <a:cubicBezTo>
                        <a:pt x="177259" y="45947"/>
                        <a:pt x="178579" y="45947"/>
                        <a:pt x="178579" y="47262"/>
                      </a:cubicBezTo>
                      <a:cubicBezTo>
                        <a:pt x="178579" y="45947"/>
                        <a:pt x="178579" y="43316"/>
                        <a:pt x="179899" y="43316"/>
                      </a:cubicBezTo>
                      <a:cubicBezTo>
                        <a:pt x="181220" y="43316"/>
                        <a:pt x="182540" y="43316"/>
                        <a:pt x="183861" y="42000"/>
                      </a:cubicBezTo>
                      <a:cubicBezTo>
                        <a:pt x="183861" y="42000"/>
                        <a:pt x="185181" y="42000"/>
                        <a:pt x="185181" y="40685"/>
                      </a:cubicBezTo>
                      <a:cubicBezTo>
                        <a:pt x="183861" y="40685"/>
                        <a:pt x="182540" y="42000"/>
                        <a:pt x="181220" y="42000"/>
                      </a:cubicBezTo>
                      <a:cubicBezTo>
                        <a:pt x="179899" y="43316"/>
                        <a:pt x="178579" y="43316"/>
                        <a:pt x="177259" y="43316"/>
                      </a:cubicBezTo>
                      <a:cubicBezTo>
                        <a:pt x="175938" y="42000"/>
                        <a:pt x="175938" y="39370"/>
                        <a:pt x="178579" y="39370"/>
                      </a:cubicBezTo>
                      <a:cubicBezTo>
                        <a:pt x="177259" y="39370"/>
                        <a:pt x="175938" y="39370"/>
                        <a:pt x="174618" y="40685"/>
                      </a:cubicBezTo>
                      <a:cubicBezTo>
                        <a:pt x="173298" y="42000"/>
                        <a:pt x="173298" y="43316"/>
                        <a:pt x="171977" y="43316"/>
                      </a:cubicBezTo>
                      <a:cubicBezTo>
                        <a:pt x="174618" y="45947"/>
                        <a:pt x="171977" y="51208"/>
                        <a:pt x="168016" y="51208"/>
                      </a:cubicBezTo>
                      <a:cubicBezTo>
                        <a:pt x="166696" y="49893"/>
                        <a:pt x="166696" y="49893"/>
                        <a:pt x="165375" y="48577"/>
                      </a:cubicBezTo>
                      <a:cubicBezTo>
                        <a:pt x="165375" y="48577"/>
                        <a:pt x="164055" y="47262"/>
                        <a:pt x="164055" y="47262"/>
                      </a:cubicBezTo>
                      <a:cubicBezTo>
                        <a:pt x="162735" y="47262"/>
                        <a:pt x="161414" y="45947"/>
                        <a:pt x="160094" y="45947"/>
                      </a:cubicBezTo>
                      <a:cubicBezTo>
                        <a:pt x="158773" y="44631"/>
                        <a:pt x="162735" y="42000"/>
                        <a:pt x="165375" y="40685"/>
                      </a:cubicBezTo>
                      <a:cubicBezTo>
                        <a:pt x="166696" y="40685"/>
                        <a:pt x="166696" y="39370"/>
                        <a:pt x="168016" y="39370"/>
                      </a:cubicBezTo>
                      <a:cubicBezTo>
                        <a:pt x="169336" y="39370"/>
                        <a:pt x="169336" y="38054"/>
                        <a:pt x="170657" y="38054"/>
                      </a:cubicBezTo>
                      <a:cubicBezTo>
                        <a:pt x="177259" y="36739"/>
                        <a:pt x="181220" y="35424"/>
                        <a:pt x="187822" y="35424"/>
                      </a:cubicBezTo>
                      <a:cubicBezTo>
                        <a:pt x="186501" y="36739"/>
                        <a:pt x="185181" y="35424"/>
                        <a:pt x="183861" y="36739"/>
                      </a:cubicBezTo>
                      <a:lnTo>
                        <a:pt x="187822" y="36739"/>
                      </a:lnTo>
                      <a:cubicBezTo>
                        <a:pt x="187822" y="36739"/>
                        <a:pt x="187822" y="36739"/>
                        <a:pt x="190463" y="34108"/>
                      </a:cubicBezTo>
                      <a:cubicBezTo>
                        <a:pt x="190463" y="34108"/>
                        <a:pt x="190463" y="34108"/>
                        <a:pt x="187822" y="34108"/>
                      </a:cubicBezTo>
                      <a:cubicBezTo>
                        <a:pt x="189142" y="34108"/>
                        <a:pt x="190463" y="32793"/>
                        <a:pt x="190463" y="32793"/>
                      </a:cubicBezTo>
                      <a:cubicBezTo>
                        <a:pt x="189142" y="32793"/>
                        <a:pt x="189142" y="32793"/>
                        <a:pt x="187822" y="32793"/>
                      </a:cubicBezTo>
                      <a:lnTo>
                        <a:pt x="189915" y="31750"/>
                      </a:lnTo>
                      <a:lnTo>
                        <a:pt x="190463" y="31477"/>
                      </a:lnTo>
                      <a:cubicBezTo>
                        <a:pt x="183861" y="30162"/>
                        <a:pt x="177259" y="30162"/>
                        <a:pt x="169336" y="30162"/>
                      </a:cubicBezTo>
                      <a:close/>
                      <a:moveTo>
                        <a:pt x="169069" y="0"/>
                      </a:moveTo>
                      <a:cubicBezTo>
                        <a:pt x="262443" y="0"/>
                        <a:pt x="338138" y="75339"/>
                        <a:pt x="338138" y="168275"/>
                      </a:cubicBezTo>
                      <a:cubicBezTo>
                        <a:pt x="338138" y="261211"/>
                        <a:pt x="262443" y="336550"/>
                        <a:pt x="169069" y="336550"/>
                      </a:cubicBezTo>
                      <a:cubicBezTo>
                        <a:pt x="75695" y="336550"/>
                        <a:pt x="0" y="261211"/>
                        <a:pt x="0" y="168275"/>
                      </a:cubicBezTo>
                      <a:cubicBezTo>
                        <a:pt x="0" y="75339"/>
                        <a:pt x="75695" y="0"/>
                        <a:pt x="16906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1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" name="矩形 63">
                <a:extLst>
                  <a:ext uri="{FF2B5EF4-FFF2-40B4-BE49-F238E27FC236}">
                    <a16:creationId xmlns:a16="http://schemas.microsoft.com/office/drawing/2014/main" id="{9F71BDB3-9060-CE43-78F6-61FC29434F20}"/>
                  </a:ext>
                </a:extLst>
              </p:cNvPr>
              <p:cNvSpPr/>
              <p:nvPr/>
            </p:nvSpPr>
            <p:spPr>
              <a:xfrm>
                <a:off x="2990673" y="2565961"/>
                <a:ext cx="6196327" cy="173846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400" dirty="0" err="1"/>
                  <a:t>Dengan</a:t>
                </a:r>
                <a:r>
                  <a:rPr lang="en-US" sz="1400" dirty="0"/>
                  <a:t> Tailwind, </a:t>
                </a:r>
                <a:r>
                  <a:rPr lang="en-US" sz="1400" dirty="0" err="1"/>
                  <a:t>membuat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desain</a:t>
                </a:r>
                <a:r>
                  <a:rPr lang="en-US" sz="1400" dirty="0"/>
                  <a:t> yang </a:t>
                </a:r>
                <a:r>
                  <a:rPr lang="en-US" sz="1400" dirty="0" err="1"/>
                  <a:t>responsif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sangat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mudah</a:t>
                </a:r>
                <a:r>
                  <a:rPr lang="en-US" sz="1400" dirty="0"/>
                  <a:t>. Kita </a:t>
                </a:r>
                <a:r>
                  <a:rPr lang="en-US" sz="1400" dirty="0" err="1"/>
                  <a:t>bisa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menambahkan</a:t>
                </a:r>
                <a:r>
                  <a:rPr lang="en-US" sz="1400" dirty="0"/>
                  <a:t> class utility </a:t>
                </a:r>
                <a:r>
                  <a:rPr lang="en-US" sz="1400" dirty="0" err="1"/>
                  <a:t>seperti</a:t>
                </a:r>
                <a:r>
                  <a:rPr lang="en-US" sz="1400" dirty="0"/>
                  <a:t> </a:t>
                </a:r>
                <a:r>
                  <a:rPr lang="en-US" sz="1400" b="1" dirty="0" err="1"/>
                  <a:t>md:text-lg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atau</a:t>
                </a:r>
                <a:r>
                  <a:rPr lang="en-US" sz="1400" dirty="0"/>
                  <a:t> </a:t>
                </a:r>
                <a:r>
                  <a:rPr lang="en-US" sz="1400" b="1" dirty="0" err="1"/>
                  <a:t>lg:flex</a:t>
                </a:r>
                <a:r>
                  <a:rPr lang="en-US" sz="1400" dirty="0"/>
                  <a:t> </a:t>
                </a:r>
                <a:r>
                  <a:rPr lang="en-US" sz="1400" dirty="0" err="1"/>
                  <a:t>untuk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menyesuaikan</a:t>
                </a:r>
                <a:r>
                  <a:rPr lang="en-US" sz="1400" dirty="0"/>
                  <a:t> layout dan styling </a:t>
                </a:r>
                <a:r>
                  <a:rPr lang="en-US" sz="1400" dirty="0" err="1"/>
                  <a:t>berdasarkan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ukuran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layar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langsung</a:t>
                </a:r>
                <a:r>
                  <a:rPr lang="en-US" sz="1400" dirty="0"/>
                  <a:t> di </a:t>
                </a:r>
                <a:r>
                  <a:rPr lang="en-US" sz="1400" dirty="0" err="1"/>
                  <a:t>komponen</a:t>
                </a:r>
                <a:r>
                  <a:rPr lang="en-US" sz="1400" dirty="0"/>
                  <a:t> React </a:t>
                </a:r>
                <a:r>
                  <a:rPr lang="en-US" sz="1400" dirty="0" err="1"/>
                  <a:t>tanpa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menulis</a:t>
                </a:r>
                <a:r>
                  <a:rPr lang="en-US" sz="1400" dirty="0"/>
                  <a:t> media queries </a:t>
                </a:r>
                <a:r>
                  <a:rPr lang="en-US" sz="1400" dirty="0" err="1"/>
                  <a:t>secara</a:t>
                </a:r>
                <a:r>
                  <a:rPr lang="en-US" sz="1400" dirty="0"/>
                  <a:t> manual.</a:t>
                </a:r>
              </a:p>
              <a:p>
                <a:pPr algn="just">
                  <a:lnSpc>
                    <a:spcPct val="120000"/>
                  </a:lnSpc>
                </a:pPr>
                <a:endParaRPr lang="en-US" sz="1400" dirty="0"/>
              </a:p>
              <a:p>
                <a:pPr algn="just">
                  <a:lnSpc>
                    <a:spcPct val="120000"/>
                  </a:lnSpc>
                </a:pPr>
                <a:r>
                  <a:rPr lang="en-US" sz="1400" dirty="0"/>
                  <a:t>Tailwind </a:t>
                </a:r>
                <a:r>
                  <a:rPr lang="en-US" sz="1400" dirty="0" err="1"/>
                  <a:t>menyederhanakan</a:t>
                </a:r>
                <a:r>
                  <a:rPr lang="en-US" sz="1400" dirty="0"/>
                  <a:t> responsive design di </a:t>
                </a:r>
                <a:r>
                  <a:rPr lang="en-US" sz="1400" dirty="0" err="1"/>
                  <a:t>aplikasi</a:t>
                </a:r>
                <a:r>
                  <a:rPr lang="en-US" sz="1400" dirty="0"/>
                  <a:t> React, yang </a:t>
                </a:r>
                <a:r>
                  <a:rPr lang="en-US" sz="1400" dirty="0" err="1"/>
                  <a:t>penting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dalam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pengembangan</a:t>
                </a:r>
                <a:r>
                  <a:rPr lang="en-US" sz="1400" dirty="0"/>
                  <a:t> modern.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D1EA02-C44E-9F40-973B-C23171AA8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497" y="3840177"/>
            <a:ext cx="9009331" cy="23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5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000530-1345-0D41-90A5-750903243437}"/>
              </a:ext>
            </a:extLst>
          </p:cNvPr>
          <p:cNvGrpSpPr/>
          <p:nvPr/>
        </p:nvGrpSpPr>
        <p:grpSpPr>
          <a:xfrm>
            <a:off x="0" y="190406"/>
            <a:ext cx="4792187" cy="668740"/>
            <a:chOff x="0" y="190406"/>
            <a:chExt cx="4792187" cy="668740"/>
          </a:xfrm>
        </p:grpSpPr>
        <p:sp>
          <p:nvSpPr>
            <p:cNvPr id="11" name="任意多边形 10"/>
            <p:cNvSpPr/>
            <p:nvPr/>
          </p:nvSpPr>
          <p:spPr>
            <a:xfrm>
              <a:off x="0" y="190406"/>
              <a:ext cx="334370" cy="668740"/>
            </a:xfrm>
            <a:custGeom>
              <a:avLst/>
              <a:gdLst>
                <a:gd name="connsiteX0" fmla="*/ 0 w 334370"/>
                <a:gd name="connsiteY0" fmla="*/ 0 h 668740"/>
                <a:gd name="connsiteX1" fmla="*/ 334370 w 334370"/>
                <a:gd name="connsiteY1" fmla="*/ 334370 h 668740"/>
                <a:gd name="connsiteX2" fmla="*/ 0 w 334370"/>
                <a:gd name="connsiteY2" fmla="*/ 668740 h 66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70" h="668740">
                  <a:moveTo>
                    <a:pt x="0" y="0"/>
                  </a:moveTo>
                  <a:cubicBezTo>
                    <a:pt x="184667" y="0"/>
                    <a:pt x="334370" y="149703"/>
                    <a:pt x="334370" y="334370"/>
                  </a:cubicBezTo>
                  <a:cubicBezTo>
                    <a:pt x="334370" y="519037"/>
                    <a:pt x="184667" y="668740"/>
                    <a:pt x="0" y="66874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7BB81"/>
                </a:gs>
                <a:gs pos="100000">
                  <a:srgbClr val="EFD2A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7269" y="190406"/>
              <a:ext cx="668740" cy="668740"/>
            </a:xfrm>
            <a:prstGeom prst="ellipse">
              <a:avLst/>
            </a:prstGeom>
            <a:solidFill>
              <a:srgbClr val="3D4D6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88908" y="190406"/>
              <a:ext cx="668740" cy="668740"/>
            </a:xfrm>
            <a:prstGeom prst="ellipse">
              <a:avLst/>
            </a:prstGeom>
            <a:gradFill flip="none" rotWithShape="1">
              <a:gsLst>
                <a:gs pos="0">
                  <a:srgbClr val="E7BB81"/>
                </a:gs>
                <a:gs pos="100000">
                  <a:srgbClr val="EFD2A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50547" y="190406"/>
              <a:ext cx="668740" cy="668740"/>
            </a:xfrm>
            <a:prstGeom prst="ellipse">
              <a:avLst/>
            </a:prstGeom>
            <a:solidFill>
              <a:srgbClr val="3D4D6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E2EFC1E-79F8-4A4D-8AB4-83D676B1BA12}"/>
                </a:ext>
              </a:extLst>
            </p:cNvPr>
            <p:cNvSpPr txBox="1"/>
            <p:nvPr/>
          </p:nvSpPr>
          <p:spPr>
            <a:xfrm flipH="1">
              <a:off x="1719284" y="263166"/>
              <a:ext cx="30729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Manfaat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EFD0C-36AA-C38A-2800-A3C9B2ECFD7E}"/>
              </a:ext>
            </a:extLst>
          </p:cNvPr>
          <p:cNvGrpSpPr/>
          <p:nvPr/>
        </p:nvGrpSpPr>
        <p:grpSpPr>
          <a:xfrm>
            <a:off x="167185" y="931906"/>
            <a:ext cx="8432282" cy="1515066"/>
            <a:chOff x="5693888" y="1487260"/>
            <a:chExt cx="8432282" cy="1515066"/>
          </a:xfrm>
        </p:grpSpPr>
        <p:sp>
          <p:nvSpPr>
            <p:cNvPr id="18" name="文本框 49">
              <a:extLst>
                <a:ext uri="{FF2B5EF4-FFF2-40B4-BE49-F238E27FC236}">
                  <a16:creationId xmlns:a16="http://schemas.microsoft.com/office/drawing/2014/main" id="{96AE3276-7782-735D-E84B-57AA9F12594E}"/>
                </a:ext>
              </a:extLst>
            </p:cNvPr>
            <p:cNvSpPr txBox="1"/>
            <p:nvPr/>
          </p:nvSpPr>
          <p:spPr>
            <a:xfrm>
              <a:off x="7461740" y="1487260"/>
              <a:ext cx="2814924" cy="346259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r>
                <a:rPr lang="en-ID" altLang="zh-CN" b="1" dirty="0">
                  <a:solidFill>
                    <a:srgbClr val="0D0D0D"/>
                  </a:solidFill>
                  <a:latin typeface="Söhne"/>
                  <a:cs typeface="+mn-ea"/>
                  <a:sym typeface="+mn-lt"/>
                </a:rPr>
                <a:t>Integrasi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组合 23">
              <a:extLst>
                <a:ext uri="{FF2B5EF4-FFF2-40B4-BE49-F238E27FC236}">
                  <a16:creationId xmlns:a16="http://schemas.microsoft.com/office/drawing/2014/main" id="{45A17A71-DF03-87F1-8855-AB0993EA8985}"/>
                </a:ext>
              </a:extLst>
            </p:cNvPr>
            <p:cNvGrpSpPr/>
            <p:nvPr/>
          </p:nvGrpSpPr>
          <p:grpSpPr>
            <a:xfrm>
              <a:off x="5693888" y="1591513"/>
              <a:ext cx="8432282" cy="1410813"/>
              <a:chOff x="1390067" y="2282758"/>
              <a:chExt cx="7796933" cy="1304513"/>
            </a:xfrm>
          </p:grpSpPr>
          <p:grpSp>
            <p:nvGrpSpPr>
              <p:cNvPr id="20" name="组合 62">
                <a:extLst>
                  <a:ext uri="{FF2B5EF4-FFF2-40B4-BE49-F238E27FC236}">
                    <a16:creationId xmlns:a16="http://schemas.microsoft.com/office/drawing/2014/main" id="{A59F6651-26E8-B6D6-A1A6-38FC0DC7FEEB}"/>
                  </a:ext>
                </a:extLst>
              </p:cNvPr>
              <p:cNvGrpSpPr/>
              <p:nvPr/>
            </p:nvGrpSpPr>
            <p:grpSpPr>
              <a:xfrm>
                <a:off x="1390067" y="2282758"/>
                <a:ext cx="1543634" cy="1095559"/>
                <a:chOff x="863017" y="2149408"/>
                <a:chExt cx="1543634" cy="1095559"/>
              </a:xfrm>
            </p:grpSpPr>
            <p:cxnSp>
              <p:nvCxnSpPr>
                <p:cNvPr id="22" name="直接连接符 64">
                  <a:extLst>
                    <a:ext uri="{FF2B5EF4-FFF2-40B4-BE49-F238E27FC236}">
                      <a16:creationId xmlns:a16="http://schemas.microsoft.com/office/drawing/2014/main" id="{9353A399-0F34-7AD7-8766-58A6783C54CC}"/>
                    </a:ext>
                  </a:extLst>
                </p:cNvPr>
                <p:cNvCxnSpPr/>
                <p:nvPr/>
              </p:nvCxnSpPr>
              <p:spPr>
                <a:xfrm>
                  <a:off x="1952226" y="2697189"/>
                  <a:ext cx="454425" cy="80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65">
                  <a:extLst>
                    <a:ext uri="{FF2B5EF4-FFF2-40B4-BE49-F238E27FC236}">
                      <a16:creationId xmlns:a16="http://schemas.microsoft.com/office/drawing/2014/main" id="{AFCE2179-50F6-FFDF-2C5A-DBABCB0770B8}"/>
                    </a:ext>
                  </a:extLst>
                </p:cNvPr>
                <p:cNvCxnSpPr/>
                <p:nvPr/>
              </p:nvCxnSpPr>
              <p:spPr>
                <a:xfrm>
                  <a:off x="2406651" y="2200698"/>
                  <a:ext cx="0" cy="99458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组合 66">
                  <a:extLst>
                    <a:ext uri="{FF2B5EF4-FFF2-40B4-BE49-F238E27FC236}">
                      <a16:creationId xmlns:a16="http://schemas.microsoft.com/office/drawing/2014/main" id="{B03CF391-FF47-F039-75A9-A1A807A4C8E8}"/>
                    </a:ext>
                  </a:extLst>
                </p:cNvPr>
                <p:cNvGrpSpPr/>
                <p:nvPr/>
              </p:nvGrpSpPr>
              <p:grpSpPr>
                <a:xfrm>
                  <a:off x="863017" y="2149408"/>
                  <a:ext cx="1095558" cy="1095559"/>
                  <a:chOff x="808238" y="1990456"/>
                  <a:chExt cx="1205114" cy="1205114"/>
                </a:xfrm>
              </p:grpSpPr>
              <p:sp>
                <p:nvSpPr>
                  <p:cNvPr id="26" name="椭圆 68">
                    <a:extLst>
                      <a:ext uri="{FF2B5EF4-FFF2-40B4-BE49-F238E27FC236}">
                        <a16:creationId xmlns:a16="http://schemas.microsoft.com/office/drawing/2014/main" id="{B2406DB7-D03A-F455-3207-5ED18BE749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08238" y="1990456"/>
                    <a:ext cx="1205114" cy="120511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  <a:alpha val="40000"/>
                    </a:schemeClr>
                  </a:solidFill>
                  <a:ln>
                    <a:noFill/>
                  </a:ln>
                  <a:effectLst>
                    <a:outerShdw blurRad="1905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 sz="1013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椭圆 69">
                    <a:extLst>
                      <a:ext uri="{FF2B5EF4-FFF2-40B4-BE49-F238E27FC236}">
                        <a16:creationId xmlns:a16="http://schemas.microsoft.com/office/drawing/2014/main" id="{F092F00D-6BDC-FD79-3870-B74D35513A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15793" y="2098012"/>
                    <a:ext cx="989999" cy="99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013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25" name="任意多边形 104">
                  <a:extLst>
                    <a:ext uri="{FF2B5EF4-FFF2-40B4-BE49-F238E27FC236}">
                      <a16:creationId xmlns:a16="http://schemas.microsoft.com/office/drawing/2014/main" id="{92E2CD8C-F3D2-1E3D-A144-85844D65755F}"/>
                    </a:ext>
                  </a:extLst>
                </p:cNvPr>
                <p:cNvSpPr/>
                <p:nvPr/>
              </p:nvSpPr>
              <p:spPr>
                <a:xfrm>
                  <a:off x="1198923" y="2486309"/>
                  <a:ext cx="423746" cy="421756"/>
                </a:xfrm>
                <a:custGeom>
                  <a:avLst/>
                  <a:gdLst>
                    <a:gd name="connsiteX0" fmla="*/ 256117 w 338138"/>
                    <a:gd name="connsiteY0" fmla="*/ 200025 h 336550"/>
                    <a:gd name="connsiteX1" fmla="*/ 257440 w 338138"/>
                    <a:gd name="connsiteY1" fmla="*/ 201324 h 336550"/>
                    <a:gd name="connsiteX2" fmla="*/ 258763 w 338138"/>
                    <a:gd name="connsiteY2" fmla="*/ 202623 h 336550"/>
                    <a:gd name="connsiteX3" fmla="*/ 258763 w 338138"/>
                    <a:gd name="connsiteY3" fmla="*/ 203922 h 336550"/>
                    <a:gd name="connsiteX4" fmla="*/ 258763 w 338138"/>
                    <a:gd name="connsiteY4" fmla="*/ 205221 h 336550"/>
                    <a:gd name="connsiteX5" fmla="*/ 258763 w 338138"/>
                    <a:gd name="connsiteY5" fmla="*/ 206520 h 336550"/>
                    <a:gd name="connsiteX6" fmla="*/ 257440 w 338138"/>
                    <a:gd name="connsiteY6" fmla="*/ 207819 h 336550"/>
                    <a:gd name="connsiteX7" fmla="*/ 254794 w 338138"/>
                    <a:gd name="connsiteY7" fmla="*/ 216911 h 336550"/>
                    <a:gd name="connsiteX8" fmla="*/ 246857 w 338138"/>
                    <a:gd name="connsiteY8" fmla="*/ 233796 h 336550"/>
                    <a:gd name="connsiteX9" fmla="*/ 245534 w 338138"/>
                    <a:gd name="connsiteY9" fmla="*/ 240290 h 336550"/>
                    <a:gd name="connsiteX10" fmla="*/ 241565 w 338138"/>
                    <a:gd name="connsiteY10" fmla="*/ 242888 h 336550"/>
                    <a:gd name="connsiteX11" fmla="*/ 237596 w 338138"/>
                    <a:gd name="connsiteY11" fmla="*/ 241589 h 336550"/>
                    <a:gd name="connsiteX12" fmla="*/ 236273 w 338138"/>
                    <a:gd name="connsiteY12" fmla="*/ 238992 h 336550"/>
                    <a:gd name="connsiteX13" fmla="*/ 234950 w 338138"/>
                    <a:gd name="connsiteY13" fmla="*/ 237693 h 336550"/>
                    <a:gd name="connsiteX14" fmla="*/ 236273 w 338138"/>
                    <a:gd name="connsiteY14" fmla="*/ 235095 h 336550"/>
                    <a:gd name="connsiteX15" fmla="*/ 236273 w 338138"/>
                    <a:gd name="connsiteY15" fmla="*/ 233796 h 336550"/>
                    <a:gd name="connsiteX16" fmla="*/ 238919 w 338138"/>
                    <a:gd name="connsiteY16" fmla="*/ 226003 h 336550"/>
                    <a:gd name="connsiteX17" fmla="*/ 238919 w 338138"/>
                    <a:gd name="connsiteY17" fmla="*/ 218210 h 336550"/>
                    <a:gd name="connsiteX18" fmla="*/ 238919 w 338138"/>
                    <a:gd name="connsiteY18" fmla="*/ 216911 h 336550"/>
                    <a:gd name="connsiteX19" fmla="*/ 240242 w 338138"/>
                    <a:gd name="connsiteY19" fmla="*/ 215612 h 336550"/>
                    <a:gd name="connsiteX20" fmla="*/ 240242 w 338138"/>
                    <a:gd name="connsiteY20" fmla="*/ 214313 h 336550"/>
                    <a:gd name="connsiteX21" fmla="*/ 246857 w 338138"/>
                    <a:gd name="connsiteY21" fmla="*/ 210416 h 336550"/>
                    <a:gd name="connsiteX22" fmla="*/ 253471 w 338138"/>
                    <a:gd name="connsiteY22" fmla="*/ 202623 h 336550"/>
                    <a:gd name="connsiteX23" fmla="*/ 253471 w 338138"/>
                    <a:gd name="connsiteY23" fmla="*/ 201324 h 336550"/>
                    <a:gd name="connsiteX24" fmla="*/ 256117 w 338138"/>
                    <a:gd name="connsiteY24" fmla="*/ 200025 h 336550"/>
                    <a:gd name="connsiteX25" fmla="*/ 300038 w 338138"/>
                    <a:gd name="connsiteY25" fmla="*/ 171450 h 336550"/>
                    <a:gd name="connsiteX26" fmla="*/ 301625 w 338138"/>
                    <a:gd name="connsiteY26" fmla="*/ 171450 h 336550"/>
                    <a:gd name="connsiteX27" fmla="*/ 298450 w 338138"/>
                    <a:gd name="connsiteY27" fmla="*/ 176213 h 336550"/>
                    <a:gd name="connsiteX28" fmla="*/ 296863 w 338138"/>
                    <a:gd name="connsiteY28" fmla="*/ 177800 h 336550"/>
                    <a:gd name="connsiteX29" fmla="*/ 295275 w 338138"/>
                    <a:gd name="connsiteY29" fmla="*/ 177800 h 336550"/>
                    <a:gd name="connsiteX30" fmla="*/ 295275 w 338138"/>
                    <a:gd name="connsiteY30" fmla="*/ 176213 h 336550"/>
                    <a:gd name="connsiteX31" fmla="*/ 296863 w 338138"/>
                    <a:gd name="connsiteY31" fmla="*/ 174625 h 336550"/>
                    <a:gd name="connsiteX32" fmla="*/ 298450 w 338138"/>
                    <a:gd name="connsiteY32" fmla="*/ 173038 h 336550"/>
                    <a:gd name="connsiteX33" fmla="*/ 293688 w 338138"/>
                    <a:gd name="connsiteY33" fmla="*/ 171450 h 336550"/>
                    <a:gd name="connsiteX34" fmla="*/ 296863 w 338138"/>
                    <a:gd name="connsiteY34" fmla="*/ 171450 h 336550"/>
                    <a:gd name="connsiteX35" fmla="*/ 293688 w 338138"/>
                    <a:gd name="connsiteY35" fmla="*/ 174625 h 336550"/>
                    <a:gd name="connsiteX36" fmla="*/ 292100 w 338138"/>
                    <a:gd name="connsiteY36" fmla="*/ 174625 h 336550"/>
                    <a:gd name="connsiteX37" fmla="*/ 292100 w 338138"/>
                    <a:gd name="connsiteY37" fmla="*/ 173038 h 336550"/>
                    <a:gd name="connsiteX38" fmla="*/ 303946 w 338138"/>
                    <a:gd name="connsiteY38" fmla="*/ 169998 h 336550"/>
                    <a:gd name="connsiteX39" fmla="*/ 303457 w 338138"/>
                    <a:gd name="connsiteY39" fmla="*/ 173083 h 336550"/>
                    <a:gd name="connsiteX40" fmla="*/ 303213 w 338138"/>
                    <a:gd name="connsiteY40" fmla="*/ 174625 h 336550"/>
                    <a:gd name="connsiteX41" fmla="*/ 303213 w 338138"/>
                    <a:gd name="connsiteY41" fmla="*/ 173288 h 336550"/>
                    <a:gd name="connsiteX42" fmla="*/ 303213 w 338138"/>
                    <a:gd name="connsiteY42" fmla="*/ 171952 h 336550"/>
                    <a:gd name="connsiteX43" fmla="*/ 303213 w 338138"/>
                    <a:gd name="connsiteY43" fmla="*/ 170615 h 336550"/>
                    <a:gd name="connsiteX44" fmla="*/ 288926 w 338138"/>
                    <a:gd name="connsiteY44" fmla="*/ 169862 h 336550"/>
                    <a:gd name="connsiteX45" fmla="*/ 290513 w 338138"/>
                    <a:gd name="connsiteY45" fmla="*/ 169862 h 336550"/>
                    <a:gd name="connsiteX46" fmla="*/ 293688 w 338138"/>
                    <a:gd name="connsiteY46" fmla="*/ 169862 h 336550"/>
                    <a:gd name="connsiteX47" fmla="*/ 293688 w 338138"/>
                    <a:gd name="connsiteY47" fmla="*/ 170656 h 336550"/>
                    <a:gd name="connsiteX48" fmla="*/ 292101 w 338138"/>
                    <a:gd name="connsiteY48" fmla="*/ 171450 h 336550"/>
                    <a:gd name="connsiteX49" fmla="*/ 290513 w 338138"/>
                    <a:gd name="connsiteY49" fmla="*/ 171450 h 336550"/>
                    <a:gd name="connsiteX50" fmla="*/ 288926 w 338138"/>
                    <a:gd name="connsiteY50" fmla="*/ 171450 h 336550"/>
                    <a:gd name="connsiteX51" fmla="*/ 287338 w 338138"/>
                    <a:gd name="connsiteY51" fmla="*/ 170656 h 336550"/>
                    <a:gd name="connsiteX52" fmla="*/ 288926 w 338138"/>
                    <a:gd name="connsiteY52" fmla="*/ 169862 h 336550"/>
                    <a:gd name="connsiteX53" fmla="*/ 304800 w 338138"/>
                    <a:gd name="connsiteY53" fmla="*/ 164600 h 336550"/>
                    <a:gd name="connsiteX54" fmla="*/ 304800 w 338138"/>
                    <a:gd name="connsiteY54" fmla="*/ 165267 h 336550"/>
                    <a:gd name="connsiteX55" fmla="*/ 304800 w 338138"/>
                    <a:gd name="connsiteY55" fmla="*/ 166604 h 336550"/>
                    <a:gd name="connsiteX56" fmla="*/ 304800 w 338138"/>
                    <a:gd name="connsiteY56" fmla="*/ 167941 h 336550"/>
                    <a:gd name="connsiteX57" fmla="*/ 304800 w 338138"/>
                    <a:gd name="connsiteY57" fmla="*/ 169278 h 336550"/>
                    <a:gd name="connsiteX58" fmla="*/ 303946 w 338138"/>
                    <a:gd name="connsiteY58" fmla="*/ 169998 h 336550"/>
                    <a:gd name="connsiteX59" fmla="*/ 301626 w 338138"/>
                    <a:gd name="connsiteY59" fmla="*/ 149225 h 336550"/>
                    <a:gd name="connsiteX60" fmla="*/ 303213 w 338138"/>
                    <a:gd name="connsiteY60" fmla="*/ 149225 h 336550"/>
                    <a:gd name="connsiteX61" fmla="*/ 304800 w 338138"/>
                    <a:gd name="connsiteY61" fmla="*/ 150562 h 336550"/>
                    <a:gd name="connsiteX62" fmla="*/ 304800 w 338138"/>
                    <a:gd name="connsiteY62" fmla="*/ 151899 h 336550"/>
                    <a:gd name="connsiteX63" fmla="*/ 304800 w 338138"/>
                    <a:gd name="connsiteY63" fmla="*/ 154573 h 336550"/>
                    <a:gd name="connsiteX64" fmla="*/ 305656 w 338138"/>
                    <a:gd name="connsiteY64" fmla="*/ 153133 h 336550"/>
                    <a:gd name="connsiteX65" fmla="*/ 306128 w 338138"/>
                    <a:gd name="connsiteY65" fmla="*/ 156215 h 336550"/>
                    <a:gd name="connsiteX66" fmla="*/ 304800 w 338138"/>
                    <a:gd name="connsiteY66" fmla="*/ 164600 h 336550"/>
                    <a:gd name="connsiteX67" fmla="*/ 304800 w 338138"/>
                    <a:gd name="connsiteY67" fmla="*/ 162594 h 336550"/>
                    <a:gd name="connsiteX68" fmla="*/ 304800 w 338138"/>
                    <a:gd name="connsiteY68" fmla="*/ 161257 h 336550"/>
                    <a:gd name="connsiteX69" fmla="*/ 304800 w 338138"/>
                    <a:gd name="connsiteY69" fmla="*/ 159920 h 336550"/>
                    <a:gd name="connsiteX70" fmla="*/ 304800 w 338138"/>
                    <a:gd name="connsiteY70" fmla="*/ 158583 h 336550"/>
                    <a:gd name="connsiteX71" fmla="*/ 303213 w 338138"/>
                    <a:gd name="connsiteY71" fmla="*/ 158583 h 336550"/>
                    <a:gd name="connsiteX72" fmla="*/ 303213 w 338138"/>
                    <a:gd name="connsiteY72" fmla="*/ 157246 h 336550"/>
                    <a:gd name="connsiteX73" fmla="*/ 303213 w 338138"/>
                    <a:gd name="connsiteY73" fmla="*/ 155909 h 336550"/>
                    <a:gd name="connsiteX74" fmla="*/ 303213 w 338138"/>
                    <a:gd name="connsiteY74" fmla="*/ 154573 h 336550"/>
                    <a:gd name="connsiteX75" fmla="*/ 301625 w 338138"/>
                    <a:gd name="connsiteY75" fmla="*/ 154573 h 336550"/>
                    <a:gd name="connsiteX76" fmla="*/ 301625 w 338138"/>
                    <a:gd name="connsiteY76" fmla="*/ 153236 h 336550"/>
                    <a:gd name="connsiteX77" fmla="*/ 301625 w 338138"/>
                    <a:gd name="connsiteY77" fmla="*/ 151899 h 336550"/>
                    <a:gd name="connsiteX78" fmla="*/ 301625 w 338138"/>
                    <a:gd name="connsiteY78" fmla="*/ 150812 h 336550"/>
                    <a:gd name="connsiteX79" fmla="*/ 301626 w 338138"/>
                    <a:gd name="connsiteY79" fmla="*/ 150813 h 336550"/>
                    <a:gd name="connsiteX80" fmla="*/ 301626 w 338138"/>
                    <a:gd name="connsiteY80" fmla="*/ 149226 h 336550"/>
                    <a:gd name="connsiteX81" fmla="*/ 298450 w 338138"/>
                    <a:gd name="connsiteY81" fmla="*/ 147637 h 336550"/>
                    <a:gd name="connsiteX82" fmla="*/ 298450 w 338138"/>
                    <a:gd name="connsiteY82" fmla="*/ 148907 h 336550"/>
                    <a:gd name="connsiteX83" fmla="*/ 298450 w 338138"/>
                    <a:gd name="connsiteY83" fmla="*/ 150177 h 336550"/>
                    <a:gd name="connsiteX84" fmla="*/ 297180 w 338138"/>
                    <a:gd name="connsiteY84" fmla="*/ 150177 h 336550"/>
                    <a:gd name="connsiteX85" fmla="*/ 295910 w 338138"/>
                    <a:gd name="connsiteY85" fmla="*/ 150177 h 336550"/>
                    <a:gd name="connsiteX86" fmla="*/ 294640 w 338138"/>
                    <a:gd name="connsiteY86" fmla="*/ 150177 h 336550"/>
                    <a:gd name="connsiteX87" fmla="*/ 294640 w 338138"/>
                    <a:gd name="connsiteY87" fmla="*/ 152717 h 336550"/>
                    <a:gd name="connsiteX88" fmla="*/ 294640 w 338138"/>
                    <a:gd name="connsiteY88" fmla="*/ 153987 h 336550"/>
                    <a:gd name="connsiteX89" fmla="*/ 295910 w 338138"/>
                    <a:gd name="connsiteY89" fmla="*/ 155257 h 336550"/>
                    <a:gd name="connsiteX90" fmla="*/ 295910 w 338138"/>
                    <a:gd name="connsiteY90" fmla="*/ 153987 h 336550"/>
                    <a:gd name="connsiteX91" fmla="*/ 297180 w 338138"/>
                    <a:gd name="connsiteY91" fmla="*/ 152717 h 336550"/>
                    <a:gd name="connsiteX92" fmla="*/ 297180 w 338138"/>
                    <a:gd name="connsiteY92" fmla="*/ 153987 h 336550"/>
                    <a:gd name="connsiteX93" fmla="*/ 295910 w 338138"/>
                    <a:gd name="connsiteY93" fmla="*/ 156527 h 336550"/>
                    <a:gd name="connsiteX94" fmla="*/ 295910 w 338138"/>
                    <a:gd name="connsiteY94" fmla="*/ 157797 h 336550"/>
                    <a:gd name="connsiteX95" fmla="*/ 297180 w 338138"/>
                    <a:gd name="connsiteY95" fmla="*/ 160337 h 336550"/>
                    <a:gd name="connsiteX96" fmla="*/ 297180 w 338138"/>
                    <a:gd name="connsiteY96" fmla="*/ 162877 h 336550"/>
                    <a:gd name="connsiteX97" fmla="*/ 295910 w 338138"/>
                    <a:gd name="connsiteY97" fmla="*/ 164147 h 336550"/>
                    <a:gd name="connsiteX98" fmla="*/ 294640 w 338138"/>
                    <a:gd name="connsiteY98" fmla="*/ 162877 h 336550"/>
                    <a:gd name="connsiteX99" fmla="*/ 294640 w 338138"/>
                    <a:gd name="connsiteY99" fmla="*/ 165417 h 336550"/>
                    <a:gd name="connsiteX100" fmla="*/ 293370 w 338138"/>
                    <a:gd name="connsiteY100" fmla="*/ 166687 h 336550"/>
                    <a:gd name="connsiteX101" fmla="*/ 293370 w 338138"/>
                    <a:gd name="connsiteY101" fmla="*/ 165417 h 336550"/>
                    <a:gd name="connsiteX102" fmla="*/ 293370 w 338138"/>
                    <a:gd name="connsiteY102" fmla="*/ 162877 h 336550"/>
                    <a:gd name="connsiteX103" fmla="*/ 293370 w 338138"/>
                    <a:gd name="connsiteY103" fmla="*/ 161607 h 336550"/>
                    <a:gd name="connsiteX104" fmla="*/ 292100 w 338138"/>
                    <a:gd name="connsiteY104" fmla="*/ 159067 h 336550"/>
                    <a:gd name="connsiteX105" fmla="*/ 293370 w 338138"/>
                    <a:gd name="connsiteY105" fmla="*/ 157797 h 336550"/>
                    <a:gd name="connsiteX106" fmla="*/ 293370 w 338138"/>
                    <a:gd name="connsiteY106" fmla="*/ 155257 h 336550"/>
                    <a:gd name="connsiteX107" fmla="*/ 293370 w 338138"/>
                    <a:gd name="connsiteY107" fmla="*/ 153987 h 336550"/>
                    <a:gd name="connsiteX108" fmla="*/ 293370 w 338138"/>
                    <a:gd name="connsiteY108" fmla="*/ 151447 h 336550"/>
                    <a:gd name="connsiteX109" fmla="*/ 293370 w 338138"/>
                    <a:gd name="connsiteY109" fmla="*/ 148907 h 336550"/>
                    <a:gd name="connsiteX110" fmla="*/ 294640 w 338138"/>
                    <a:gd name="connsiteY110" fmla="*/ 148907 h 336550"/>
                    <a:gd name="connsiteX111" fmla="*/ 298450 w 338138"/>
                    <a:gd name="connsiteY111" fmla="*/ 147637 h 336550"/>
                    <a:gd name="connsiteX112" fmla="*/ 300038 w 338138"/>
                    <a:gd name="connsiteY112" fmla="*/ 139700 h 336550"/>
                    <a:gd name="connsiteX113" fmla="*/ 301626 w 338138"/>
                    <a:gd name="connsiteY113" fmla="*/ 139700 h 336550"/>
                    <a:gd name="connsiteX114" fmla="*/ 301626 w 338138"/>
                    <a:gd name="connsiteY114" fmla="*/ 141288 h 336550"/>
                    <a:gd name="connsiteX115" fmla="*/ 301626 w 338138"/>
                    <a:gd name="connsiteY115" fmla="*/ 142875 h 336550"/>
                    <a:gd name="connsiteX116" fmla="*/ 301626 w 338138"/>
                    <a:gd name="connsiteY116" fmla="*/ 146051 h 336550"/>
                    <a:gd name="connsiteX117" fmla="*/ 301626 w 338138"/>
                    <a:gd name="connsiteY117" fmla="*/ 147638 h 336550"/>
                    <a:gd name="connsiteX118" fmla="*/ 301626 w 338138"/>
                    <a:gd name="connsiteY118" fmla="*/ 149225 h 336550"/>
                    <a:gd name="connsiteX119" fmla="*/ 301625 w 338138"/>
                    <a:gd name="connsiteY119" fmla="*/ 149225 h 336550"/>
                    <a:gd name="connsiteX120" fmla="*/ 301625 w 338138"/>
                    <a:gd name="connsiteY120" fmla="*/ 150562 h 336550"/>
                    <a:gd name="connsiteX121" fmla="*/ 301625 w 338138"/>
                    <a:gd name="connsiteY121" fmla="*/ 150812 h 336550"/>
                    <a:gd name="connsiteX122" fmla="*/ 300038 w 338138"/>
                    <a:gd name="connsiteY122" fmla="*/ 149226 h 336550"/>
                    <a:gd name="connsiteX123" fmla="*/ 300038 w 338138"/>
                    <a:gd name="connsiteY123" fmla="*/ 147638 h 336550"/>
                    <a:gd name="connsiteX124" fmla="*/ 300038 w 338138"/>
                    <a:gd name="connsiteY124" fmla="*/ 144463 h 336550"/>
                    <a:gd name="connsiteX125" fmla="*/ 300038 w 338138"/>
                    <a:gd name="connsiteY125" fmla="*/ 141288 h 336550"/>
                    <a:gd name="connsiteX126" fmla="*/ 287338 w 338138"/>
                    <a:gd name="connsiteY126" fmla="*/ 131762 h 336550"/>
                    <a:gd name="connsiteX127" fmla="*/ 292101 w 338138"/>
                    <a:gd name="connsiteY127" fmla="*/ 134484 h 336550"/>
                    <a:gd name="connsiteX128" fmla="*/ 292101 w 338138"/>
                    <a:gd name="connsiteY128" fmla="*/ 135844 h 336550"/>
                    <a:gd name="connsiteX129" fmla="*/ 290513 w 338138"/>
                    <a:gd name="connsiteY129" fmla="*/ 138566 h 336550"/>
                    <a:gd name="connsiteX130" fmla="*/ 290513 w 338138"/>
                    <a:gd name="connsiteY130" fmla="*/ 139927 h 336550"/>
                    <a:gd name="connsiteX131" fmla="*/ 290513 w 338138"/>
                    <a:gd name="connsiteY131" fmla="*/ 142648 h 336550"/>
                    <a:gd name="connsiteX132" fmla="*/ 292101 w 338138"/>
                    <a:gd name="connsiteY132" fmla="*/ 144009 h 336550"/>
                    <a:gd name="connsiteX133" fmla="*/ 293688 w 338138"/>
                    <a:gd name="connsiteY133" fmla="*/ 145369 h 336550"/>
                    <a:gd name="connsiteX134" fmla="*/ 292101 w 338138"/>
                    <a:gd name="connsiteY134" fmla="*/ 146730 h 336550"/>
                    <a:gd name="connsiteX135" fmla="*/ 292101 w 338138"/>
                    <a:gd name="connsiteY135" fmla="*/ 148091 h 336550"/>
                    <a:gd name="connsiteX136" fmla="*/ 290513 w 338138"/>
                    <a:gd name="connsiteY136" fmla="*/ 150812 h 336550"/>
                    <a:gd name="connsiteX137" fmla="*/ 290513 w 338138"/>
                    <a:gd name="connsiteY137" fmla="*/ 152173 h 336550"/>
                    <a:gd name="connsiteX138" fmla="*/ 290513 w 338138"/>
                    <a:gd name="connsiteY138" fmla="*/ 153534 h 336550"/>
                    <a:gd name="connsiteX139" fmla="*/ 290513 w 338138"/>
                    <a:gd name="connsiteY139" fmla="*/ 154894 h 336550"/>
                    <a:gd name="connsiteX140" fmla="*/ 290513 w 338138"/>
                    <a:gd name="connsiteY140" fmla="*/ 157616 h 336550"/>
                    <a:gd name="connsiteX141" fmla="*/ 288925 w 338138"/>
                    <a:gd name="connsiteY141" fmla="*/ 160337 h 336550"/>
                    <a:gd name="connsiteX142" fmla="*/ 287338 w 338138"/>
                    <a:gd name="connsiteY142" fmla="*/ 160337 h 336550"/>
                    <a:gd name="connsiteX143" fmla="*/ 285750 w 338138"/>
                    <a:gd name="connsiteY143" fmla="*/ 137205 h 336550"/>
                    <a:gd name="connsiteX144" fmla="*/ 285750 w 338138"/>
                    <a:gd name="connsiteY144" fmla="*/ 135844 h 336550"/>
                    <a:gd name="connsiteX145" fmla="*/ 285750 w 338138"/>
                    <a:gd name="connsiteY145" fmla="*/ 133123 h 336550"/>
                    <a:gd name="connsiteX146" fmla="*/ 287338 w 338138"/>
                    <a:gd name="connsiteY146" fmla="*/ 131762 h 336550"/>
                    <a:gd name="connsiteX147" fmla="*/ 296863 w 338138"/>
                    <a:gd name="connsiteY147" fmla="*/ 123825 h 336550"/>
                    <a:gd name="connsiteX148" fmla="*/ 298451 w 338138"/>
                    <a:gd name="connsiteY148" fmla="*/ 127000 h 336550"/>
                    <a:gd name="connsiteX149" fmla="*/ 300038 w 338138"/>
                    <a:gd name="connsiteY149" fmla="*/ 130175 h 336550"/>
                    <a:gd name="connsiteX150" fmla="*/ 298451 w 338138"/>
                    <a:gd name="connsiteY150" fmla="*/ 130175 h 336550"/>
                    <a:gd name="connsiteX151" fmla="*/ 298451 w 338138"/>
                    <a:gd name="connsiteY151" fmla="*/ 133350 h 336550"/>
                    <a:gd name="connsiteX152" fmla="*/ 296863 w 338138"/>
                    <a:gd name="connsiteY152" fmla="*/ 131763 h 336550"/>
                    <a:gd name="connsiteX153" fmla="*/ 296863 w 338138"/>
                    <a:gd name="connsiteY153" fmla="*/ 130175 h 336550"/>
                    <a:gd name="connsiteX154" fmla="*/ 295276 w 338138"/>
                    <a:gd name="connsiteY154" fmla="*/ 128588 h 336550"/>
                    <a:gd name="connsiteX155" fmla="*/ 293688 w 338138"/>
                    <a:gd name="connsiteY155" fmla="*/ 130175 h 336550"/>
                    <a:gd name="connsiteX156" fmla="*/ 293688 w 338138"/>
                    <a:gd name="connsiteY156" fmla="*/ 128588 h 336550"/>
                    <a:gd name="connsiteX157" fmla="*/ 293688 w 338138"/>
                    <a:gd name="connsiteY157" fmla="*/ 125413 h 336550"/>
                    <a:gd name="connsiteX158" fmla="*/ 296863 w 338138"/>
                    <a:gd name="connsiteY158" fmla="*/ 125413 h 336550"/>
                    <a:gd name="connsiteX159" fmla="*/ 292100 w 338138"/>
                    <a:gd name="connsiteY159" fmla="*/ 117475 h 336550"/>
                    <a:gd name="connsiteX160" fmla="*/ 293688 w 338138"/>
                    <a:gd name="connsiteY160" fmla="*/ 117475 h 336550"/>
                    <a:gd name="connsiteX161" fmla="*/ 293688 w 338138"/>
                    <a:gd name="connsiteY161" fmla="*/ 119063 h 336550"/>
                    <a:gd name="connsiteX162" fmla="*/ 293688 w 338138"/>
                    <a:gd name="connsiteY162" fmla="*/ 120650 h 336550"/>
                    <a:gd name="connsiteX163" fmla="*/ 285750 w 338138"/>
                    <a:gd name="connsiteY163" fmla="*/ 101600 h 336550"/>
                    <a:gd name="connsiteX164" fmla="*/ 287338 w 338138"/>
                    <a:gd name="connsiteY164" fmla="*/ 101600 h 336550"/>
                    <a:gd name="connsiteX165" fmla="*/ 287338 w 338138"/>
                    <a:gd name="connsiteY165" fmla="*/ 104775 h 336550"/>
                    <a:gd name="connsiteX166" fmla="*/ 288925 w 338138"/>
                    <a:gd name="connsiteY166" fmla="*/ 107950 h 336550"/>
                    <a:gd name="connsiteX167" fmla="*/ 290513 w 338138"/>
                    <a:gd name="connsiteY167" fmla="*/ 109538 h 336550"/>
                    <a:gd name="connsiteX168" fmla="*/ 292101 w 338138"/>
                    <a:gd name="connsiteY168" fmla="*/ 111125 h 336550"/>
                    <a:gd name="connsiteX169" fmla="*/ 293688 w 338138"/>
                    <a:gd name="connsiteY169" fmla="*/ 111125 h 336550"/>
                    <a:gd name="connsiteX170" fmla="*/ 293688 w 338138"/>
                    <a:gd name="connsiteY170" fmla="*/ 114300 h 336550"/>
                    <a:gd name="connsiteX171" fmla="*/ 293688 w 338138"/>
                    <a:gd name="connsiteY171" fmla="*/ 115887 h 336550"/>
                    <a:gd name="connsiteX172" fmla="*/ 295276 w 338138"/>
                    <a:gd name="connsiteY172" fmla="*/ 117475 h 336550"/>
                    <a:gd name="connsiteX173" fmla="*/ 295276 w 338138"/>
                    <a:gd name="connsiteY173" fmla="*/ 119062 h 336550"/>
                    <a:gd name="connsiteX174" fmla="*/ 295276 w 338138"/>
                    <a:gd name="connsiteY174" fmla="*/ 120650 h 336550"/>
                    <a:gd name="connsiteX175" fmla="*/ 295276 w 338138"/>
                    <a:gd name="connsiteY175" fmla="*/ 122237 h 336550"/>
                    <a:gd name="connsiteX176" fmla="*/ 293688 w 338138"/>
                    <a:gd name="connsiteY176" fmla="*/ 117475 h 336550"/>
                    <a:gd name="connsiteX177" fmla="*/ 293688 w 338138"/>
                    <a:gd name="connsiteY177" fmla="*/ 115888 h 336550"/>
                    <a:gd name="connsiteX178" fmla="*/ 292101 w 338138"/>
                    <a:gd name="connsiteY178" fmla="*/ 114300 h 336550"/>
                    <a:gd name="connsiteX179" fmla="*/ 290513 w 338138"/>
                    <a:gd name="connsiteY179" fmla="*/ 114300 h 336550"/>
                    <a:gd name="connsiteX180" fmla="*/ 290513 w 338138"/>
                    <a:gd name="connsiteY180" fmla="*/ 115888 h 336550"/>
                    <a:gd name="connsiteX181" fmla="*/ 290513 w 338138"/>
                    <a:gd name="connsiteY181" fmla="*/ 117475 h 336550"/>
                    <a:gd name="connsiteX182" fmla="*/ 288925 w 338138"/>
                    <a:gd name="connsiteY182" fmla="*/ 117475 h 336550"/>
                    <a:gd name="connsiteX183" fmla="*/ 288925 w 338138"/>
                    <a:gd name="connsiteY183" fmla="*/ 115888 h 336550"/>
                    <a:gd name="connsiteX184" fmla="*/ 288925 w 338138"/>
                    <a:gd name="connsiteY184" fmla="*/ 112713 h 336550"/>
                    <a:gd name="connsiteX185" fmla="*/ 287338 w 338138"/>
                    <a:gd name="connsiteY185" fmla="*/ 109538 h 336550"/>
                    <a:gd name="connsiteX186" fmla="*/ 285750 w 338138"/>
                    <a:gd name="connsiteY186" fmla="*/ 107950 h 336550"/>
                    <a:gd name="connsiteX187" fmla="*/ 285750 w 338138"/>
                    <a:gd name="connsiteY187" fmla="*/ 106363 h 336550"/>
                    <a:gd name="connsiteX188" fmla="*/ 285750 w 338138"/>
                    <a:gd name="connsiteY188" fmla="*/ 103188 h 336550"/>
                    <a:gd name="connsiteX189" fmla="*/ 203200 w 338138"/>
                    <a:gd name="connsiteY189" fmla="*/ 85725 h 336550"/>
                    <a:gd name="connsiteX190" fmla="*/ 207963 w 338138"/>
                    <a:gd name="connsiteY190" fmla="*/ 85725 h 336550"/>
                    <a:gd name="connsiteX191" fmla="*/ 204391 w 338138"/>
                    <a:gd name="connsiteY191" fmla="*/ 87842 h 336550"/>
                    <a:gd name="connsiteX192" fmla="*/ 203200 w 338138"/>
                    <a:gd name="connsiteY192" fmla="*/ 87842 h 336550"/>
                    <a:gd name="connsiteX193" fmla="*/ 203200 w 338138"/>
                    <a:gd name="connsiteY193" fmla="*/ 85725 h 336550"/>
                    <a:gd name="connsiteX194" fmla="*/ 188913 w 338138"/>
                    <a:gd name="connsiteY194" fmla="*/ 83476 h 336550"/>
                    <a:gd name="connsiteX195" fmla="*/ 192088 w 338138"/>
                    <a:gd name="connsiteY195" fmla="*/ 84667 h 336550"/>
                    <a:gd name="connsiteX196" fmla="*/ 190501 w 338138"/>
                    <a:gd name="connsiteY196" fmla="*/ 85725 h 336550"/>
                    <a:gd name="connsiteX197" fmla="*/ 185738 w 338138"/>
                    <a:gd name="connsiteY197" fmla="*/ 84667 h 336550"/>
                    <a:gd name="connsiteX198" fmla="*/ 188913 w 338138"/>
                    <a:gd name="connsiteY198" fmla="*/ 83476 h 336550"/>
                    <a:gd name="connsiteX199" fmla="*/ 161925 w 338138"/>
                    <a:gd name="connsiteY199" fmla="*/ 77787 h 336550"/>
                    <a:gd name="connsiteX200" fmla="*/ 163248 w 338138"/>
                    <a:gd name="connsiteY200" fmla="*/ 77787 h 336550"/>
                    <a:gd name="connsiteX201" fmla="*/ 168540 w 338138"/>
                    <a:gd name="connsiteY201" fmla="*/ 82550 h 336550"/>
                    <a:gd name="connsiteX202" fmla="*/ 167217 w 338138"/>
                    <a:gd name="connsiteY202" fmla="*/ 82550 h 336550"/>
                    <a:gd name="connsiteX203" fmla="*/ 167217 w 338138"/>
                    <a:gd name="connsiteY203" fmla="*/ 81359 h 336550"/>
                    <a:gd name="connsiteX204" fmla="*/ 161925 w 338138"/>
                    <a:gd name="connsiteY204" fmla="*/ 78978 h 336550"/>
                    <a:gd name="connsiteX205" fmla="*/ 161925 w 338138"/>
                    <a:gd name="connsiteY205" fmla="*/ 77787 h 336550"/>
                    <a:gd name="connsiteX206" fmla="*/ 158751 w 338138"/>
                    <a:gd name="connsiteY206" fmla="*/ 73554 h 336550"/>
                    <a:gd name="connsiteX207" fmla="*/ 155575 w 338138"/>
                    <a:gd name="connsiteY207" fmla="*/ 77787 h 336550"/>
                    <a:gd name="connsiteX208" fmla="*/ 153988 w 338138"/>
                    <a:gd name="connsiteY208" fmla="*/ 76729 h 336550"/>
                    <a:gd name="connsiteX209" fmla="*/ 158751 w 338138"/>
                    <a:gd name="connsiteY209" fmla="*/ 73554 h 336550"/>
                    <a:gd name="connsiteX210" fmla="*/ 140098 w 338138"/>
                    <a:gd name="connsiteY210" fmla="*/ 48759 h 336550"/>
                    <a:gd name="connsiteX211" fmla="*/ 142876 w 338138"/>
                    <a:gd name="connsiteY211" fmla="*/ 48759 h 336550"/>
                    <a:gd name="connsiteX212" fmla="*/ 131763 w 338138"/>
                    <a:gd name="connsiteY212" fmla="*/ 55563 h 336550"/>
                    <a:gd name="connsiteX213" fmla="*/ 140098 w 338138"/>
                    <a:gd name="connsiteY213" fmla="*/ 48759 h 336550"/>
                    <a:gd name="connsiteX214" fmla="*/ 148273 w 338138"/>
                    <a:gd name="connsiteY214" fmla="*/ 42598 h 336550"/>
                    <a:gd name="connsiteX215" fmla="*/ 150813 w 338138"/>
                    <a:gd name="connsiteY215" fmla="*/ 42598 h 336550"/>
                    <a:gd name="connsiteX216" fmla="*/ 149543 w 338138"/>
                    <a:gd name="connsiteY216" fmla="*/ 43921 h 336550"/>
                    <a:gd name="connsiteX217" fmla="*/ 148273 w 338138"/>
                    <a:gd name="connsiteY217" fmla="*/ 51859 h 336550"/>
                    <a:gd name="connsiteX218" fmla="*/ 150813 w 338138"/>
                    <a:gd name="connsiteY218" fmla="*/ 50536 h 336550"/>
                    <a:gd name="connsiteX219" fmla="*/ 148273 w 338138"/>
                    <a:gd name="connsiteY219" fmla="*/ 53181 h 336550"/>
                    <a:gd name="connsiteX220" fmla="*/ 149543 w 338138"/>
                    <a:gd name="connsiteY220" fmla="*/ 54504 h 336550"/>
                    <a:gd name="connsiteX221" fmla="*/ 141923 w 338138"/>
                    <a:gd name="connsiteY221" fmla="*/ 55827 h 336550"/>
                    <a:gd name="connsiteX222" fmla="*/ 138113 w 338138"/>
                    <a:gd name="connsiteY222" fmla="*/ 57150 h 336550"/>
                    <a:gd name="connsiteX223" fmla="*/ 140653 w 338138"/>
                    <a:gd name="connsiteY223" fmla="*/ 55827 h 336550"/>
                    <a:gd name="connsiteX224" fmla="*/ 141923 w 338138"/>
                    <a:gd name="connsiteY224" fmla="*/ 53181 h 336550"/>
                    <a:gd name="connsiteX225" fmla="*/ 139383 w 338138"/>
                    <a:gd name="connsiteY225" fmla="*/ 53181 h 336550"/>
                    <a:gd name="connsiteX226" fmla="*/ 141923 w 338138"/>
                    <a:gd name="connsiteY226" fmla="*/ 51859 h 336550"/>
                    <a:gd name="connsiteX227" fmla="*/ 145733 w 338138"/>
                    <a:gd name="connsiteY227" fmla="*/ 49213 h 336550"/>
                    <a:gd name="connsiteX228" fmla="*/ 144463 w 338138"/>
                    <a:gd name="connsiteY228" fmla="*/ 47890 h 336550"/>
                    <a:gd name="connsiteX229" fmla="*/ 144463 w 338138"/>
                    <a:gd name="connsiteY229" fmla="*/ 45244 h 336550"/>
                    <a:gd name="connsiteX230" fmla="*/ 143193 w 338138"/>
                    <a:gd name="connsiteY230" fmla="*/ 45244 h 336550"/>
                    <a:gd name="connsiteX231" fmla="*/ 169336 w 338138"/>
                    <a:gd name="connsiteY231" fmla="*/ 30162 h 336550"/>
                    <a:gd name="connsiteX232" fmla="*/ 33338 w 338138"/>
                    <a:gd name="connsiteY232" fmla="*/ 136706 h 336550"/>
                    <a:gd name="connsiteX233" fmla="*/ 33338 w 338138"/>
                    <a:gd name="connsiteY233" fmla="*/ 138022 h 336550"/>
                    <a:gd name="connsiteX234" fmla="*/ 33338 w 338138"/>
                    <a:gd name="connsiteY234" fmla="*/ 139337 h 336550"/>
                    <a:gd name="connsiteX235" fmla="*/ 33338 w 338138"/>
                    <a:gd name="connsiteY235" fmla="*/ 140652 h 336550"/>
                    <a:gd name="connsiteX236" fmla="*/ 34658 w 338138"/>
                    <a:gd name="connsiteY236" fmla="*/ 139337 h 336550"/>
                    <a:gd name="connsiteX237" fmla="*/ 35979 w 338138"/>
                    <a:gd name="connsiteY237" fmla="*/ 139337 h 336550"/>
                    <a:gd name="connsiteX238" fmla="*/ 35979 w 338138"/>
                    <a:gd name="connsiteY238" fmla="*/ 140652 h 336550"/>
                    <a:gd name="connsiteX239" fmla="*/ 43901 w 338138"/>
                    <a:gd name="connsiteY239" fmla="*/ 153806 h 336550"/>
                    <a:gd name="connsiteX240" fmla="*/ 45221 w 338138"/>
                    <a:gd name="connsiteY240" fmla="*/ 169590 h 336550"/>
                    <a:gd name="connsiteX241" fmla="*/ 49182 w 338138"/>
                    <a:gd name="connsiteY241" fmla="*/ 166959 h 336550"/>
                    <a:gd name="connsiteX242" fmla="*/ 50503 w 338138"/>
                    <a:gd name="connsiteY242" fmla="*/ 170905 h 336550"/>
                    <a:gd name="connsiteX243" fmla="*/ 50503 w 338138"/>
                    <a:gd name="connsiteY243" fmla="*/ 168275 h 336550"/>
                    <a:gd name="connsiteX244" fmla="*/ 55784 w 338138"/>
                    <a:gd name="connsiteY244" fmla="*/ 174852 h 336550"/>
                    <a:gd name="connsiteX245" fmla="*/ 57105 w 338138"/>
                    <a:gd name="connsiteY245" fmla="*/ 174852 h 336550"/>
                    <a:gd name="connsiteX246" fmla="*/ 57105 w 338138"/>
                    <a:gd name="connsiteY246" fmla="*/ 173536 h 336550"/>
                    <a:gd name="connsiteX247" fmla="*/ 59745 w 338138"/>
                    <a:gd name="connsiteY247" fmla="*/ 173536 h 336550"/>
                    <a:gd name="connsiteX248" fmla="*/ 61066 w 338138"/>
                    <a:gd name="connsiteY248" fmla="*/ 173536 h 336550"/>
                    <a:gd name="connsiteX249" fmla="*/ 62386 w 338138"/>
                    <a:gd name="connsiteY249" fmla="*/ 173536 h 336550"/>
                    <a:gd name="connsiteX250" fmla="*/ 63706 w 338138"/>
                    <a:gd name="connsiteY250" fmla="*/ 173536 h 336550"/>
                    <a:gd name="connsiteX251" fmla="*/ 65027 w 338138"/>
                    <a:gd name="connsiteY251" fmla="*/ 173536 h 336550"/>
                    <a:gd name="connsiteX252" fmla="*/ 65027 w 338138"/>
                    <a:gd name="connsiteY252" fmla="*/ 174852 h 336550"/>
                    <a:gd name="connsiteX253" fmla="*/ 68988 w 338138"/>
                    <a:gd name="connsiteY253" fmla="*/ 177482 h 336550"/>
                    <a:gd name="connsiteX254" fmla="*/ 72949 w 338138"/>
                    <a:gd name="connsiteY254" fmla="*/ 180113 h 336550"/>
                    <a:gd name="connsiteX255" fmla="*/ 74269 w 338138"/>
                    <a:gd name="connsiteY255" fmla="*/ 182744 h 336550"/>
                    <a:gd name="connsiteX256" fmla="*/ 74269 w 338138"/>
                    <a:gd name="connsiteY256" fmla="*/ 185374 h 336550"/>
                    <a:gd name="connsiteX257" fmla="*/ 74269 w 338138"/>
                    <a:gd name="connsiteY257" fmla="*/ 189320 h 336550"/>
                    <a:gd name="connsiteX258" fmla="*/ 71629 w 338138"/>
                    <a:gd name="connsiteY258" fmla="*/ 194582 h 336550"/>
                    <a:gd name="connsiteX259" fmla="*/ 71629 w 338138"/>
                    <a:gd name="connsiteY259" fmla="*/ 195897 h 336550"/>
                    <a:gd name="connsiteX260" fmla="*/ 63706 w 338138"/>
                    <a:gd name="connsiteY260" fmla="*/ 219574 h 336550"/>
                    <a:gd name="connsiteX261" fmla="*/ 66347 w 338138"/>
                    <a:gd name="connsiteY261" fmla="*/ 236673 h 336550"/>
                    <a:gd name="connsiteX262" fmla="*/ 66347 w 338138"/>
                    <a:gd name="connsiteY262" fmla="*/ 239304 h 336550"/>
                    <a:gd name="connsiteX263" fmla="*/ 65027 w 338138"/>
                    <a:gd name="connsiteY263" fmla="*/ 245881 h 336550"/>
                    <a:gd name="connsiteX264" fmla="*/ 62386 w 338138"/>
                    <a:gd name="connsiteY264" fmla="*/ 244565 h 336550"/>
                    <a:gd name="connsiteX265" fmla="*/ 65027 w 338138"/>
                    <a:gd name="connsiteY265" fmla="*/ 253773 h 336550"/>
                    <a:gd name="connsiteX266" fmla="*/ 62386 w 338138"/>
                    <a:gd name="connsiteY266" fmla="*/ 255088 h 336550"/>
                    <a:gd name="connsiteX267" fmla="*/ 63706 w 338138"/>
                    <a:gd name="connsiteY267" fmla="*/ 257719 h 336550"/>
                    <a:gd name="connsiteX268" fmla="*/ 66347 w 338138"/>
                    <a:gd name="connsiteY268" fmla="*/ 260350 h 336550"/>
                    <a:gd name="connsiteX269" fmla="*/ 66347 w 338138"/>
                    <a:gd name="connsiteY269" fmla="*/ 261665 h 336550"/>
                    <a:gd name="connsiteX270" fmla="*/ 67668 w 338138"/>
                    <a:gd name="connsiteY270" fmla="*/ 261665 h 336550"/>
                    <a:gd name="connsiteX271" fmla="*/ 87473 w 338138"/>
                    <a:gd name="connsiteY271" fmla="*/ 280080 h 336550"/>
                    <a:gd name="connsiteX272" fmla="*/ 88794 w 338138"/>
                    <a:gd name="connsiteY272" fmla="*/ 280080 h 336550"/>
                    <a:gd name="connsiteX273" fmla="*/ 88794 w 338138"/>
                    <a:gd name="connsiteY273" fmla="*/ 281395 h 336550"/>
                    <a:gd name="connsiteX274" fmla="*/ 90114 w 338138"/>
                    <a:gd name="connsiteY274" fmla="*/ 281395 h 336550"/>
                    <a:gd name="connsiteX275" fmla="*/ 169336 w 338138"/>
                    <a:gd name="connsiteY275" fmla="*/ 306387 h 336550"/>
                    <a:gd name="connsiteX276" fmla="*/ 307976 w 338138"/>
                    <a:gd name="connsiteY276" fmla="*/ 168275 h 336550"/>
                    <a:gd name="connsiteX277" fmla="*/ 306128 w 338138"/>
                    <a:gd name="connsiteY277" fmla="*/ 156215 h 336550"/>
                    <a:gd name="connsiteX278" fmla="*/ 306388 w 338138"/>
                    <a:gd name="connsiteY278" fmla="*/ 154573 h 336550"/>
                    <a:gd name="connsiteX279" fmla="*/ 306388 w 338138"/>
                    <a:gd name="connsiteY279" fmla="*/ 151899 h 336550"/>
                    <a:gd name="connsiteX280" fmla="*/ 305656 w 338138"/>
                    <a:gd name="connsiteY280" fmla="*/ 153133 h 336550"/>
                    <a:gd name="connsiteX281" fmla="*/ 301374 w 338138"/>
                    <a:gd name="connsiteY281" fmla="*/ 125197 h 336550"/>
                    <a:gd name="connsiteX282" fmla="*/ 282889 w 338138"/>
                    <a:gd name="connsiteY282" fmla="*/ 88038 h 336550"/>
                    <a:gd name="connsiteX283" fmla="*/ 282889 w 338138"/>
                    <a:gd name="connsiteY283" fmla="*/ 109084 h 336550"/>
                    <a:gd name="connsiteX284" fmla="*/ 281569 w 338138"/>
                    <a:gd name="connsiteY284" fmla="*/ 113030 h 336550"/>
                    <a:gd name="connsiteX285" fmla="*/ 278928 w 338138"/>
                    <a:gd name="connsiteY285" fmla="*/ 115660 h 336550"/>
                    <a:gd name="connsiteX286" fmla="*/ 278928 w 338138"/>
                    <a:gd name="connsiteY286" fmla="*/ 113030 h 336550"/>
                    <a:gd name="connsiteX287" fmla="*/ 277608 w 338138"/>
                    <a:gd name="connsiteY287" fmla="*/ 109084 h 336550"/>
                    <a:gd name="connsiteX288" fmla="*/ 274967 w 338138"/>
                    <a:gd name="connsiteY288" fmla="*/ 106453 h 336550"/>
                    <a:gd name="connsiteX289" fmla="*/ 253841 w 338138"/>
                    <a:gd name="connsiteY289" fmla="*/ 101192 h 336550"/>
                    <a:gd name="connsiteX290" fmla="*/ 249880 w 338138"/>
                    <a:gd name="connsiteY290" fmla="*/ 99876 h 336550"/>
                    <a:gd name="connsiteX291" fmla="*/ 240637 w 338138"/>
                    <a:gd name="connsiteY291" fmla="*/ 97245 h 336550"/>
                    <a:gd name="connsiteX292" fmla="*/ 245919 w 338138"/>
                    <a:gd name="connsiteY292" fmla="*/ 106453 h 336550"/>
                    <a:gd name="connsiteX293" fmla="*/ 247239 w 338138"/>
                    <a:gd name="connsiteY293" fmla="*/ 103822 h 336550"/>
                    <a:gd name="connsiteX294" fmla="*/ 248559 w 338138"/>
                    <a:gd name="connsiteY294" fmla="*/ 106453 h 336550"/>
                    <a:gd name="connsiteX295" fmla="*/ 256482 w 338138"/>
                    <a:gd name="connsiteY295" fmla="*/ 105138 h 336550"/>
                    <a:gd name="connsiteX296" fmla="*/ 268365 w 338138"/>
                    <a:gd name="connsiteY296" fmla="*/ 124868 h 336550"/>
                    <a:gd name="connsiteX297" fmla="*/ 259122 w 338138"/>
                    <a:gd name="connsiteY297" fmla="*/ 132760 h 336550"/>
                    <a:gd name="connsiteX298" fmla="*/ 236676 w 338138"/>
                    <a:gd name="connsiteY298" fmla="*/ 128814 h 336550"/>
                    <a:gd name="connsiteX299" fmla="*/ 235356 w 338138"/>
                    <a:gd name="connsiteY299" fmla="*/ 126183 h 336550"/>
                    <a:gd name="connsiteX300" fmla="*/ 234035 w 338138"/>
                    <a:gd name="connsiteY300" fmla="*/ 123553 h 336550"/>
                    <a:gd name="connsiteX301" fmla="*/ 223472 w 338138"/>
                    <a:gd name="connsiteY301" fmla="*/ 110399 h 336550"/>
                    <a:gd name="connsiteX302" fmla="*/ 220831 w 338138"/>
                    <a:gd name="connsiteY302" fmla="*/ 107768 h 336550"/>
                    <a:gd name="connsiteX303" fmla="*/ 218191 w 338138"/>
                    <a:gd name="connsiteY303" fmla="*/ 105138 h 336550"/>
                    <a:gd name="connsiteX304" fmla="*/ 215550 w 338138"/>
                    <a:gd name="connsiteY304" fmla="*/ 102507 h 336550"/>
                    <a:gd name="connsiteX305" fmla="*/ 210268 w 338138"/>
                    <a:gd name="connsiteY305" fmla="*/ 98561 h 336550"/>
                    <a:gd name="connsiteX306" fmla="*/ 210268 w 338138"/>
                    <a:gd name="connsiteY306" fmla="*/ 99876 h 336550"/>
                    <a:gd name="connsiteX307" fmla="*/ 212909 w 338138"/>
                    <a:gd name="connsiteY307" fmla="*/ 103822 h 336550"/>
                    <a:gd name="connsiteX308" fmla="*/ 215550 w 338138"/>
                    <a:gd name="connsiteY308" fmla="*/ 106453 h 336550"/>
                    <a:gd name="connsiteX309" fmla="*/ 216870 w 338138"/>
                    <a:gd name="connsiteY309" fmla="*/ 109084 h 336550"/>
                    <a:gd name="connsiteX310" fmla="*/ 224793 w 338138"/>
                    <a:gd name="connsiteY310" fmla="*/ 122237 h 336550"/>
                    <a:gd name="connsiteX311" fmla="*/ 231394 w 338138"/>
                    <a:gd name="connsiteY311" fmla="*/ 131445 h 336550"/>
                    <a:gd name="connsiteX312" fmla="*/ 234035 w 338138"/>
                    <a:gd name="connsiteY312" fmla="*/ 134075 h 336550"/>
                    <a:gd name="connsiteX313" fmla="*/ 236676 w 338138"/>
                    <a:gd name="connsiteY313" fmla="*/ 138022 h 336550"/>
                    <a:gd name="connsiteX314" fmla="*/ 240637 w 338138"/>
                    <a:gd name="connsiteY314" fmla="*/ 140652 h 336550"/>
                    <a:gd name="connsiteX315" fmla="*/ 244598 w 338138"/>
                    <a:gd name="connsiteY315" fmla="*/ 143283 h 336550"/>
                    <a:gd name="connsiteX316" fmla="*/ 245919 w 338138"/>
                    <a:gd name="connsiteY316" fmla="*/ 143283 h 336550"/>
                    <a:gd name="connsiteX317" fmla="*/ 248559 w 338138"/>
                    <a:gd name="connsiteY317" fmla="*/ 143283 h 336550"/>
                    <a:gd name="connsiteX318" fmla="*/ 260443 w 338138"/>
                    <a:gd name="connsiteY318" fmla="*/ 140652 h 336550"/>
                    <a:gd name="connsiteX319" fmla="*/ 259122 w 338138"/>
                    <a:gd name="connsiteY319" fmla="*/ 147229 h 336550"/>
                    <a:gd name="connsiteX320" fmla="*/ 257802 w 338138"/>
                    <a:gd name="connsiteY320" fmla="*/ 151175 h 336550"/>
                    <a:gd name="connsiteX321" fmla="*/ 255161 w 338138"/>
                    <a:gd name="connsiteY321" fmla="*/ 159067 h 336550"/>
                    <a:gd name="connsiteX322" fmla="*/ 253841 w 338138"/>
                    <a:gd name="connsiteY322" fmla="*/ 161698 h 336550"/>
                    <a:gd name="connsiteX323" fmla="*/ 232715 w 338138"/>
                    <a:gd name="connsiteY323" fmla="*/ 190636 h 336550"/>
                    <a:gd name="connsiteX324" fmla="*/ 234035 w 338138"/>
                    <a:gd name="connsiteY324" fmla="*/ 191951 h 336550"/>
                    <a:gd name="connsiteX325" fmla="*/ 228754 w 338138"/>
                    <a:gd name="connsiteY325" fmla="*/ 212997 h 336550"/>
                    <a:gd name="connsiteX326" fmla="*/ 227433 w 338138"/>
                    <a:gd name="connsiteY326" fmla="*/ 215628 h 336550"/>
                    <a:gd name="connsiteX327" fmla="*/ 218191 w 338138"/>
                    <a:gd name="connsiteY327" fmla="*/ 235358 h 336550"/>
                    <a:gd name="connsiteX328" fmla="*/ 212909 w 338138"/>
                    <a:gd name="connsiteY328" fmla="*/ 239304 h 336550"/>
                    <a:gd name="connsiteX329" fmla="*/ 211589 w 338138"/>
                    <a:gd name="connsiteY329" fmla="*/ 241935 h 336550"/>
                    <a:gd name="connsiteX330" fmla="*/ 210268 w 338138"/>
                    <a:gd name="connsiteY330" fmla="*/ 245881 h 336550"/>
                    <a:gd name="connsiteX331" fmla="*/ 207628 w 338138"/>
                    <a:gd name="connsiteY331" fmla="*/ 248512 h 336550"/>
                    <a:gd name="connsiteX332" fmla="*/ 203667 w 338138"/>
                    <a:gd name="connsiteY332" fmla="*/ 253773 h 336550"/>
                    <a:gd name="connsiteX333" fmla="*/ 191783 w 338138"/>
                    <a:gd name="connsiteY333" fmla="*/ 259034 h 336550"/>
                    <a:gd name="connsiteX334" fmla="*/ 185181 w 338138"/>
                    <a:gd name="connsiteY334" fmla="*/ 259034 h 336550"/>
                    <a:gd name="connsiteX335" fmla="*/ 183861 w 338138"/>
                    <a:gd name="connsiteY335" fmla="*/ 260350 h 336550"/>
                    <a:gd name="connsiteX336" fmla="*/ 183861 w 338138"/>
                    <a:gd name="connsiteY336" fmla="*/ 261665 h 336550"/>
                    <a:gd name="connsiteX337" fmla="*/ 181220 w 338138"/>
                    <a:gd name="connsiteY337" fmla="*/ 261665 h 336550"/>
                    <a:gd name="connsiteX338" fmla="*/ 178579 w 338138"/>
                    <a:gd name="connsiteY338" fmla="*/ 260350 h 336550"/>
                    <a:gd name="connsiteX339" fmla="*/ 177259 w 338138"/>
                    <a:gd name="connsiteY339" fmla="*/ 259034 h 336550"/>
                    <a:gd name="connsiteX340" fmla="*/ 175938 w 338138"/>
                    <a:gd name="connsiteY340" fmla="*/ 257719 h 336550"/>
                    <a:gd name="connsiteX341" fmla="*/ 175938 w 338138"/>
                    <a:gd name="connsiteY341" fmla="*/ 256404 h 336550"/>
                    <a:gd name="connsiteX342" fmla="*/ 175938 w 338138"/>
                    <a:gd name="connsiteY342" fmla="*/ 255088 h 336550"/>
                    <a:gd name="connsiteX343" fmla="*/ 175938 w 338138"/>
                    <a:gd name="connsiteY343" fmla="*/ 253773 h 336550"/>
                    <a:gd name="connsiteX344" fmla="*/ 174618 w 338138"/>
                    <a:gd name="connsiteY344" fmla="*/ 251142 h 336550"/>
                    <a:gd name="connsiteX345" fmla="*/ 173298 w 338138"/>
                    <a:gd name="connsiteY345" fmla="*/ 248512 h 336550"/>
                    <a:gd name="connsiteX346" fmla="*/ 171977 w 338138"/>
                    <a:gd name="connsiteY346" fmla="*/ 245881 h 336550"/>
                    <a:gd name="connsiteX347" fmla="*/ 170657 w 338138"/>
                    <a:gd name="connsiteY347" fmla="*/ 245881 h 336550"/>
                    <a:gd name="connsiteX348" fmla="*/ 170657 w 338138"/>
                    <a:gd name="connsiteY348" fmla="*/ 244565 h 336550"/>
                    <a:gd name="connsiteX349" fmla="*/ 169336 w 338138"/>
                    <a:gd name="connsiteY349" fmla="*/ 243250 h 336550"/>
                    <a:gd name="connsiteX350" fmla="*/ 169336 w 338138"/>
                    <a:gd name="connsiteY350" fmla="*/ 241935 h 336550"/>
                    <a:gd name="connsiteX351" fmla="*/ 160094 w 338138"/>
                    <a:gd name="connsiteY351" fmla="*/ 219574 h 336550"/>
                    <a:gd name="connsiteX352" fmla="*/ 164055 w 338138"/>
                    <a:gd name="connsiteY352" fmla="*/ 205105 h 336550"/>
                    <a:gd name="connsiteX353" fmla="*/ 165375 w 338138"/>
                    <a:gd name="connsiteY353" fmla="*/ 202474 h 336550"/>
                    <a:gd name="connsiteX354" fmla="*/ 165375 w 338138"/>
                    <a:gd name="connsiteY354" fmla="*/ 198528 h 336550"/>
                    <a:gd name="connsiteX355" fmla="*/ 164055 w 338138"/>
                    <a:gd name="connsiteY355" fmla="*/ 194582 h 336550"/>
                    <a:gd name="connsiteX356" fmla="*/ 160094 w 338138"/>
                    <a:gd name="connsiteY356" fmla="*/ 185374 h 336550"/>
                    <a:gd name="connsiteX357" fmla="*/ 157453 w 338138"/>
                    <a:gd name="connsiteY357" fmla="*/ 182744 h 336550"/>
                    <a:gd name="connsiteX358" fmla="*/ 156133 w 338138"/>
                    <a:gd name="connsiteY358" fmla="*/ 180113 h 336550"/>
                    <a:gd name="connsiteX359" fmla="*/ 152172 w 338138"/>
                    <a:gd name="connsiteY359" fmla="*/ 164329 h 336550"/>
                    <a:gd name="connsiteX360" fmla="*/ 148210 w 338138"/>
                    <a:gd name="connsiteY360" fmla="*/ 160383 h 336550"/>
                    <a:gd name="connsiteX361" fmla="*/ 144249 w 338138"/>
                    <a:gd name="connsiteY361" fmla="*/ 160383 h 336550"/>
                    <a:gd name="connsiteX362" fmla="*/ 142929 w 338138"/>
                    <a:gd name="connsiteY362" fmla="*/ 159067 h 336550"/>
                    <a:gd name="connsiteX363" fmla="*/ 141609 w 338138"/>
                    <a:gd name="connsiteY363" fmla="*/ 157752 h 336550"/>
                    <a:gd name="connsiteX364" fmla="*/ 141609 w 338138"/>
                    <a:gd name="connsiteY364" fmla="*/ 156437 h 336550"/>
                    <a:gd name="connsiteX365" fmla="*/ 136327 w 338138"/>
                    <a:gd name="connsiteY365" fmla="*/ 155121 h 336550"/>
                    <a:gd name="connsiteX366" fmla="*/ 133686 w 338138"/>
                    <a:gd name="connsiteY366" fmla="*/ 156437 h 336550"/>
                    <a:gd name="connsiteX367" fmla="*/ 131046 w 338138"/>
                    <a:gd name="connsiteY367" fmla="*/ 156437 h 336550"/>
                    <a:gd name="connsiteX368" fmla="*/ 92755 w 338138"/>
                    <a:gd name="connsiteY368" fmla="*/ 145914 h 336550"/>
                    <a:gd name="connsiteX369" fmla="*/ 91434 w 338138"/>
                    <a:gd name="connsiteY369" fmla="*/ 143283 h 336550"/>
                    <a:gd name="connsiteX370" fmla="*/ 88794 w 338138"/>
                    <a:gd name="connsiteY370" fmla="*/ 140652 h 336550"/>
                    <a:gd name="connsiteX371" fmla="*/ 88794 w 338138"/>
                    <a:gd name="connsiteY371" fmla="*/ 139337 h 336550"/>
                    <a:gd name="connsiteX372" fmla="*/ 87473 w 338138"/>
                    <a:gd name="connsiteY372" fmla="*/ 139337 h 336550"/>
                    <a:gd name="connsiteX373" fmla="*/ 88794 w 338138"/>
                    <a:gd name="connsiteY373" fmla="*/ 136706 h 336550"/>
                    <a:gd name="connsiteX374" fmla="*/ 88794 w 338138"/>
                    <a:gd name="connsiteY374" fmla="*/ 134075 h 336550"/>
                    <a:gd name="connsiteX375" fmla="*/ 88794 w 338138"/>
                    <a:gd name="connsiteY375" fmla="*/ 132760 h 336550"/>
                    <a:gd name="connsiteX376" fmla="*/ 88794 w 338138"/>
                    <a:gd name="connsiteY376" fmla="*/ 131445 h 336550"/>
                    <a:gd name="connsiteX377" fmla="*/ 101997 w 338138"/>
                    <a:gd name="connsiteY377" fmla="*/ 103822 h 336550"/>
                    <a:gd name="connsiteX378" fmla="*/ 105958 w 338138"/>
                    <a:gd name="connsiteY378" fmla="*/ 101192 h 336550"/>
                    <a:gd name="connsiteX379" fmla="*/ 113881 w 338138"/>
                    <a:gd name="connsiteY379" fmla="*/ 95930 h 336550"/>
                    <a:gd name="connsiteX380" fmla="*/ 115201 w 338138"/>
                    <a:gd name="connsiteY380" fmla="*/ 93299 h 336550"/>
                    <a:gd name="connsiteX381" fmla="*/ 125764 w 338138"/>
                    <a:gd name="connsiteY381" fmla="*/ 84092 h 336550"/>
                    <a:gd name="connsiteX382" fmla="*/ 144249 w 338138"/>
                    <a:gd name="connsiteY382" fmla="*/ 81461 h 336550"/>
                    <a:gd name="connsiteX383" fmla="*/ 148210 w 338138"/>
                    <a:gd name="connsiteY383" fmla="*/ 81461 h 336550"/>
                    <a:gd name="connsiteX384" fmla="*/ 161414 w 338138"/>
                    <a:gd name="connsiteY384" fmla="*/ 82777 h 336550"/>
                    <a:gd name="connsiteX385" fmla="*/ 168016 w 338138"/>
                    <a:gd name="connsiteY385" fmla="*/ 91984 h 336550"/>
                    <a:gd name="connsiteX386" fmla="*/ 170657 w 338138"/>
                    <a:gd name="connsiteY386" fmla="*/ 91984 h 336550"/>
                    <a:gd name="connsiteX387" fmla="*/ 174618 w 338138"/>
                    <a:gd name="connsiteY387" fmla="*/ 93299 h 336550"/>
                    <a:gd name="connsiteX388" fmla="*/ 175938 w 338138"/>
                    <a:gd name="connsiteY388" fmla="*/ 94615 h 336550"/>
                    <a:gd name="connsiteX389" fmla="*/ 179899 w 338138"/>
                    <a:gd name="connsiteY389" fmla="*/ 95930 h 336550"/>
                    <a:gd name="connsiteX390" fmla="*/ 179899 w 338138"/>
                    <a:gd name="connsiteY390" fmla="*/ 94615 h 336550"/>
                    <a:gd name="connsiteX391" fmla="*/ 179899 w 338138"/>
                    <a:gd name="connsiteY391" fmla="*/ 91984 h 336550"/>
                    <a:gd name="connsiteX392" fmla="*/ 181220 w 338138"/>
                    <a:gd name="connsiteY392" fmla="*/ 90669 h 336550"/>
                    <a:gd name="connsiteX393" fmla="*/ 183861 w 338138"/>
                    <a:gd name="connsiteY393" fmla="*/ 90669 h 336550"/>
                    <a:gd name="connsiteX394" fmla="*/ 186501 w 338138"/>
                    <a:gd name="connsiteY394" fmla="*/ 90669 h 336550"/>
                    <a:gd name="connsiteX395" fmla="*/ 198385 w 338138"/>
                    <a:gd name="connsiteY395" fmla="*/ 94615 h 336550"/>
                    <a:gd name="connsiteX396" fmla="*/ 211589 w 338138"/>
                    <a:gd name="connsiteY396" fmla="*/ 84092 h 336550"/>
                    <a:gd name="connsiteX397" fmla="*/ 189142 w 338138"/>
                    <a:gd name="connsiteY397" fmla="*/ 74884 h 336550"/>
                    <a:gd name="connsiteX398" fmla="*/ 187822 w 338138"/>
                    <a:gd name="connsiteY398" fmla="*/ 76200 h 336550"/>
                    <a:gd name="connsiteX399" fmla="*/ 187822 w 338138"/>
                    <a:gd name="connsiteY399" fmla="*/ 78830 h 336550"/>
                    <a:gd name="connsiteX400" fmla="*/ 186501 w 338138"/>
                    <a:gd name="connsiteY400" fmla="*/ 82777 h 336550"/>
                    <a:gd name="connsiteX401" fmla="*/ 183861 w 338138"/>
                    <a:gd name="connsiteY401" fmla="*/ 81461 h 336550"/>
                    <a:gd name="connsiteX402" fmla="*/ 165375 w 338138"/>
                    <a:gd name="connsiteY402" fmla="*/ 65677 h 336550"/>
                    <a:gd name="connsiteX403" fmla="*/ 178579 w 338138"/>
                    <a:gd name="connsiteY403" fmla="*/ 81461 h 336550"/>
                    <a:gd name="connsiteX404" fmla="*/ 173298 w 338138"/>
                    <a:gd name="connsiteY404" fmla="*/ 82777 h 336550"/>
                    <a:gd name="connsiteX405" fmla="*/ 158773 w 338138"/>
                    <a:gd name="connsiteY405" fmla="*/ 68308 h 336550"/>
                    <a:gd name="connsiteX406" fmla="*/ 156133 w 338138"/>
                    <a:gd name="connsiteY406" fmla="*/ 68308 h 336550"/>
                    <a:gd name="connsiteX407" fmla="*/ 152172 w 338138"/>
                    <a:gd name="connsiteY407" fmla="*/ 69623 h 336550"/>
                    <a:gd name="connsiteX408" fmla="*/ 148210 w 338138"/>
                    <a:gd name="connsiteY408" fmla="*/ 70938 h 336550"/>
                    <a:gd name="connsiteX409" fmla="*/ 145570 w 338138"/>
                    <a:gd name="connsiteY409" fmla="*/ 73569 h 336550"/>
                    <a:gd name="connsiteX410" fmla="*/ 142929 w 338138"/>
                    <a:gd name="connsiteY410" fmla="*/ 74884 h 336550"/>
                    <a:gd name="connsiteX411" fmla="*/ 137647 w 338138"/>
                    <a:gd name="connsiteY411" fmla="*/ 78830 h 336550"/>
                    <a:gd name="connsiteX412" fmla="*/ 119162 w 338138"/>
                    <a:gd name="connsiteY412" fmla="*/ 78830 h 336550"/>
                    <a:gd name="connsiteX413" fmla="*/ 119162 w 338138"/>
                    <a:gd name="connsiteY413" fmla="*/ 73569 h 336550"/>
                    <a:gd name="connsiteX414" fmla="*/ 138968 w 338138"/>
                    <a:gd name="connsiteY414" fmla="*/ 66992 h 336550"/>
                    <a:gd name="connsiteX415" fmla="*/ 138968 w 338138"/>
                    <a:gd name="connsiteY415" fmla="*/ 60415 h 336550"/>
                    <a:gd name="connsiteX416" fmla="*/ 142929 w 338138"/>
                    <a:gd name="connsiteY416" fmla="*/ 60415 h 336550"/>
                    <a:gd name="connsiteX417" fmla="*/ 158773 w 338138"/>
                    <a:gd name="connsiteY417" fmla="*/ 52523 h 336550"/>
                    <a:gd name="connsiteX418" fmla="*/ 161414 w 338138"/>
                    <a:gd name="connsiteY418" fmla="*/ 52523 h 336550"/>
                    <a:gd name="connsiteX419" fmla="*/ 164055 w 338138"/>
                    <a:gd name="connsiteY419" fmla="*/ 47262 h 336550"/>
                    <a:gd name="connsiteX420" fmla="*/ 164055 w 338138"/>
                    <a:gd name="connsiteY420" fmla="*/ 49893 h 336550"/>
                    <a:gd name="connsiteX421" fmla="*/ 165375 w 338138"/>
                    <a:gd name="connsiteY421" fmla="*/ 51208 h 336550"/>
                    <a:gd name="connsiteX422" fmla="*/ 164055 w 338138"/>
                    <a:gd name="connsiteY422" fmla="*/ 51208 h 336550"/>
                    <a:gd name="connsiteX423" fmla="*/ 177259 w 338138"/>
                    <a:gd name="connsiteY423" fmla="*/ 45947 h 336550"/>
                    <a:gd name="connsiteX424" fmla="*/ 178579 w 338138"/>
                    <a:gd name="connsiteY424" fmla="*/ 47262 h 336550"/>
                    <a:gd name="connsiteX425" fmla="*/ 179899 w 338138"/>
                    <a:gd name="connsiteY425" fmla="*/ 43316 h 336550"/>
                    <a:gd name="connsiteX426" fmla="*/ 183861 w 338138"/>
                    <a:gd name="connsiteY426" fmla="*/ 42000 h 336550"/>
                    <a:gd name="connsiteX427" fmla="*/ 185181 w 338138"/>
                    <a:gd name="connsiteY427" fmla="*/ 40685 h 336550"/>
                    <a:gd name="connsiteX428" fmla="*/ 181220 w 338138"/>
                    <a:gd name="connsiteY428" fmla="*/ 42000 h 336550"/>
                    <a:gd name="connsiteX429" fmla="*/ 177259 w 338138"/>
                    <a:gd name="connsiteY429" fmla="*/ 43316 h 336550"/>
                    <a:gd name="connsiteX430" fmla="*/ 178579 w 338138"/>
                    <a:gd name="connsiteY430" fmla="*/ 39370 h 336550"/>
                    <a:gd name="connsiteX431" fmla="*/ 174618 w 338138"/>
                    <a:gd name="connsiteY431" fmla="*/ 40685 h 336550"/>
                    <a:gd name="connsiteX432" fmla="*/ 171977 w 338138"/>
                    <a:gd name="connsiteY432" fmla="*/ 43316 h 336550"/>
                    <a:gd name="connsiteX433" fmla="*/ 168016 w 338138"/>
                    <a:gd name="connsiteY433" fmla="*/ 51208 h 336550"/>
                    <a:gd name="connsiteX434" fmla="*/ 165375 w 338138"/>
                    <a:gd name="connsiteY434" fmla="*/ 48577 h 336550"/>
                    <a:gd name="connsiteX435" fmla="*/ 164055 w 338138"/>
                    <a:gd name="connsiteY435" fmla="*/ 47262 h 336550"/>
                    <a:gd name="connsiteX436" fmla="*/ 160094 w 338138"/>
                    <a:gd name="connsiteY436" fmla="*/ 45947 h 336550"/>
                    <a:gd name="connsiteX437" fmla="*/ 165375 w 338138"/>
                    <a:gd name="connsiteY437" fmla="*/ 40685 h 336550"/>
                    <a:gd name="connsiteX438" fmla="*/ 168016 w 338138"/>
                    <a:gd name="connsiteY438" fmla="*/ 39370 h 336550"/>
                    <a:gd name="connsiteX439" fmla="*/ 170657 w 338138"/>
                    <a:gd name="connsiteY439" fmla="*/ 38054 h 336550"/>
                    <a:gd name="connsiteX440" fmla="*/ 187822 w 338138"/>
                    <a:gd name="connsiteY440" fmla="*/ 35424 h 336550"/>
                    <a:gd name="connsiteX441" fmla="*/ 183861 w 338138"/>
                    <a:gd name="connsiteY441" fmla="*/ 36739 h 336550"/>
                    <a:gd name="connsiteX442" fmla="*/ 187822 w 338138"/>
                    <a:gd name="connsiteY442" fmla="*/ 36739 h 336550"/>
                    <a:gd name="connsiteX443" fmla="*/ 190463 w 338138"/>
                    <a:gd name="connsiteY443" fmla="*/ 34108 h 336550"/>
                    <a:gd name="connsiteX444" fmla="*/ 187822 w 338138"/>
                    <a:gd name="connsiteY444" fmla="*/ 34108 h 336550"/>
                    <a:gd name="connsiteX445" fmla="*/ 190463 w 338138"/>
                    <a:gd name="connsiteY445" fmla="*/ 32793 h 336550"/>
                    <a:gd name="connsiteX446" fmla="*/ 187822 w 338138"/>
                    <a:gd name="connsiteY446" fmla="*/ 32793 h 336550"/>
                    <a:gd name="connsiteX447" fmla="*/ 189915 w 338138"/>
                    <a:gd name="connsiteY447" fmla="*/ 31750 h 336550"/>
                    <a:gd name="connsiteX448" fmla="*/ 190463 w 338138"/>
                    <a:gd name="connsiteY448" fmla="*/ 31477 h 336550"/>
                    <a:gd name="connsiteX449" fmla="*/ 169336 w 338138"/>
                    <a:gd name="connsiteY449" fmla="*/ 30162 h 336550"/>
                    <a:gd name="connsiteX450" fmla="*/ 169069 w 338138"/>
                    <a:gd name="connsiteY450" fmla="*/ 0 h 336550"/>
                    <a:gd name="connsiteX451" fmla="*/ 338138 w 338138"/>
                    <a:gd name="connsiteY451" fmla="*/ 168275 h 336550"/>
                    <a:gd name="connsiteX452" fmla="*/ 169069 w 338138"/>
                    <a:gd name="connsiteY452" fmla="*/ 336550 h 336550"/>
                    <a:gd name="connsiteX453" fmla="*/ 0 w 338138"/>
                    <a:gd name="connsiteY453" fmla="*/ 168275 h 336550"/>
                    <a:gd name="connsiteX454" fmla="*/ 169069 w 338138"/>
                    <a:gd name="connsiteY454" fmla="*/ 0 h 336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</a:cxnLst>
                  <a:rect l="l" t="t" r="r" b="b"/>
                  <a:pathLst>
                    <a:path w="338138" h="336550">
                      <a:moveTo>
                        <a:pt x="256117" y="200025"/>
                      </a:moveTo>
                      <a:cubicBezTo>
                        <a:pt x="256117" y="200025"/>
                        <a:pt x="256117" y="200025"/>
                        <a:pt x="257440" y="201324"/>
                      </a:cubicBezTo>
                      <a:cubicBezTo>
                        <a:pt x="257440" y="201324"/>
                        <a:pt x="257440" y="201324"/>
                        <a:pt x="258763" y="202623"/>
                      </a:cubicBezTo>
                      <a:cubicBezTo>
                        <a:pt x="258763" y="203922"/>
                        <a:pt x="258763" y="203922"/>
                        <a:pt x="258763" y="203922"/>
                      </a:cubicBezTo>
                      <a:lnTo>
                        <a:pt x="258763" y="205221"/>
                      </a:lnTo>
                      <a:cubicBezTo>
                        <a:pt x="258763" y="205221"/>
                        <a:pt x="258763" y="205221"/>
                        <a:pt x="258763" y="206520"/>
                      </a:cubicBezTo>
                      <a:cubicBezTo>
                        <a:pt x="258763" y="206520"/>
                        <a:pt x="258763" y="206520"/>
                        <a:pt x="257440" y="207819"/>
                      </a:cubicBezTo>
                      <a:cubicBezTo>
                        <a:pt x="257440" y="207819"/>
                        <a:pt x="257440" y="207819"/>
                        <a:pt x="254794" y="216911"/>
                      </a:cubicBezTo>
                      <a:cubicBezTo>
                        <a:pt x="254794" y="216911"/>
                        <a:pt x="254794" y="216911"/>
                        <a:pt x="246857" y="233796"/>
                      </a:cubicBezTo>
                      <a:cubicBezTo>
                        <a:pt x="246857" y="233796"/>
                        <a:pt x="246857" y="233796"/>
                        <a:pt x="245534" y="240290"/>
                      </a:cubicBezTo>
                      <a:cubicBezTo>
                        <a:pt x="245534" y="240290"/>
                        <a:pt x="245534" y="240290"/>
                        <a:pt x="241565" y="242888"/>
                      </a:cubicBezTo>
                      <a:cubicBezTo>
                        <a:pt x="241565" y="242888"/>
                        <a:pt x="241565" y="242888"/>
                        <a:pt x="237596" y="241589"/>
                      </a:cubicBezTo>
                      <a:cubicBezTo>
                        <a:pt x="237596" y="241589"/>
                        <a:pt x="237596" y="241589"/>
                        <a:pt x="236273" y="238992"/>
                      </a:cubicBezTo>
                      <a:cubicBezTo>
                        <a:pt x="236273" y="238992"/>
                        <a:pt x="236273" y="238992"/>
                        <a:pt x="234950" y="237693"/>
                      </a:cubicBezTo>
                      <a:cubicBezTo>
                        <a:pt x="234950" y="237693"/>
                        <a:pt x="234950" y="237693"/>
                        <a:pt x="236273" y="235095"/>
                      </a:cubicBezTo>
                      <a:cubicBezTo>
                        <a:pt x="236273" y="235095"/>
                        <a:pt x="236273" y="235095"/>
                        <a:pt x="236273" y="233796"/>
                      </a:cubicBezTo>
                      <a:cubicBezTo>
                        <a:pt x="236273" y="233796"/>
                        <a:pt x="236273" y="233796"/>
                        <a:pt x="238919" y="226003"/>
                      </a:cubicBezTo>
                      <a:cubicBezTo>
                        <a:pt x="238919" y="226003"/>
                        <a:pt x="238919" y="226003"/>
                        <a:pt x="238919" y="218210"/>
                      </a:cubicBezTo>
                      <a:cubicBezTo>
                        <a:pt x="238919" y="218210"/>
                        <a:pt x="238919" y="218210"/>
                        <a:pt x="238919" y="216911"/>
                      </a:cubicBezTo>
                      <a:cubicBezTo>
                        <a:pt x="238919" y="216911"/>
                        <a:pt x="238919" y="216911"/>
                        <a:pt x="240242" y="215612"/>
                      </a:cubicBezTo>
                      <a:cubicBezTo>
                        <a:pt x="240242" y="215612"/>
                        <a:pt x="240242" y="215612"/>
                        <a:pt x="240242" y="214313"/>
                      </a:cubicBezTo>
                      <a:cubicBezTo>
                        <a:pt x="240242" y="214313"/>
                        <a:pt x="240242" y="214313"/>
                        <a:pt x="246857" y="210416"/>
                      </a:cubicBezTo>
                      <a:cubicBezTo>
                        <a:pt x="246857" y="210416"/>
                        <a:pt x="246857" y="210416"/>
                        <a:pt x="253471" y="202623"/>
                      </a:cubicBezTo>
                      <a:cubicBezTo>
                        <a:pt x="253471" y="202623"/>
                        <a:pt x="253471" y="202623"/>
                        <a:pt x="253471" y="201324"/>
                      </a:cubicBezTo>
                      <a:cubicBezTo>
                        <a:pt x="253471" y="201324"/>
                        <a:pt x="253471" y="201324"/>
                        <a:pt x="256117" y="200025"/>
                      </a:cubicBezTo>
                      <a:close/>
                      <a:moveTo>
                        <a:pt x="300038" y="171450"/>
                      </a:moveTo>
                      <a:lnTo>
                        <a:pt x="301625" y="171450"/>
                      </a:lnTo>
                      <a:lnTo>
                        <a:pt x="298450" y="176213"/>
                      </a:lnTo>
                      <a:lnTo>
                        <a:pt x="296863" y="177800"/>
                      </a:lnTo>
                      <a:lnTo>
                        <a:pt x="295275" y="177800"/>
                      </a:lnTo>
                      <a:lnTo>
                        <a:pt x="295275" y="176213"/>
                      </a:lnTo>
                      <a:lnTo>
                        <a:pt x="296863" y="174625"/>
                      </a:lnTo>
                      <a:lnTo>
                        <a:pt x="298450" y="173038"/>
                      </a:lnTo>
                      <a:close/>
                      <a:moveTo>
                        <a:pt x="293688" y="171450"/>
                      </a:moveTo>
                      <a:lnTo>
                        <a:pt x="296863" y="171450"/>
                      </a:lnTo>
                      <a:lnTo>
                        <a:pt x="293688" y="174625"/>
                      </a:lnTo>
                      <a:lnTo>
                        <a:pt x="292100" y="174625"/>
                      </a:lnTo>
                      <a:lnTo>
                        <a:pt x="292100" y="173038"/>
                      </a:lnTo>
                      <a:close/>
                      <a:moveTo>
                        <a:pt x="303946" y="169998"/>
                      </a:moveTo>
                      <a:lnTo>
                        <a:pt x="303457" y="173083"/>
                      </a:lnTo>
                      <a:lnTo>
                        <a:pt x="303213" y="174625"/>
                      </a:lnTo>
                      <a:cubicBezTo>
                        <a:pt x="303213" y="174625"/>
                        <a:pt x="303213" y="174625"/>
                        <a:pt x="303213" y="173288"/>
                      </a:cubicBezTo>
                      <a:cubicBezTo>
                        <a:pt x="303213" y="173288"/>
                        <a:pt x="303213" y="173288"/>
                        <a:pt x="303213" y="171952"/>
                      </a:cubicBezTo>
                      <a:cubicBezTo>
                        <a:pt x="303213" y="171952"/>
                        <a:pt x="303213" y="171952"/>
                        <a:pt x="303213" y="170615"/>
                      </a:cubicBezTo>
                      <a:close/>
                      <a:moveTo>
                        <a:pt x="288926" y="169862"/>
                      </a:moveTo>
                      <a:cubicBezTo>
                        <a:pt x="288926" y="169862"/>
                        <a:pt x="288926" y="169862"/>
                        <a:pt x="290513" y="169862"/>
                      </a:cubicBezTo>
                      <a:cubicBezTo>
                        <a:pt x="290513" y="169862"/>
                        <a:pt x="290513" y="169862"/>
                        <a:pt x="293688" y="169862"/>
                      </a:cubicBezTo>
                      <a:cubicBezTo>
                        <a:pt x="293688" y="169862"/>
                        <a:pt x="293688" y="169862"/>
                        <a:pt x="293688" y="170656"/>
                      </a:cubicBezTo>
                      <a:cubicBezTo>
                        <a:pt x="293688" y="170656"/>
                        <a:pt x="293688" y="170656"/>
                        <a:pt x="292101" y="171450"/>
                      </a:cubicBezTo>
                      <a:cubicBezTo>
                        <a:pt x="292101" y="171450"/>
                        <a:pt x="292101" y="171450"/>
                        <a:pt x="290513" y="171450"/>
                      </a:cubicBezTo>
                      <a:cubicBezTo>
                        <a:pt x="290513" y="171450"/>
                        <a:pt x="290513" y="171450"/>
                        <a:pt x="288926" y="171450"/>
                      </a:cubicBezTo>
                      <a:cubicBezTo>
                        <a:pt x="288926" y="171450"/>
                        <a:pt x="288926" y="171450"/>
                        <a:pt x="287338" y="170656"/>
                      </a:cubicBezTo>
                      <a:cubicBezTo>
                        <a:pt x="287338" y="170656"/>
                        <a:pt x="287338" y="170656"/>
                        <a:pt x="288926" y="169862"/>
                      </a:cubicBezTo>
                      <a:close/>
                      <a:moveTo>
                        <a:pt x="304800" y="164600"/>
                      </a:moveTo>
                      <a:lnTo>
                        <a:pt x="304800" y="165267"/>
                      </a:lnTo>
                      <a:cubicBezTo>
                        <a:pt x="304800" y="166604"/>
                        <a:pt x="304800" y="166604"/>
                        <a:pt x="304800" y="166604"/>
                      </a:cubicBezTo>
                      <a:cubicBezTo>
                        <a:pt x="304800" y="167941"/>
                        <a:pt x="304800" y="167941"/>
                        <a:pt x="304800" y="167941"/>
                      </a:cubicBezTo>
                      <a:cubicBezTo>
                        <a:pt x="304800" y="169278"/>
                        <a:pt x="304800" y="169278"/>
                        <a:pt x="304800" y="169278"/>
                      </a:cubicBezTo>
                      <a:lnTo>
                        <a:pt x="303946" y="169998"/>
                      </a:lnTo>
                      <a:close/>
                      <a:moveTo>
                        <a:pt x="301626" y="149225"/>
                      </a:moveTo>
                      <a:lnTo>
                        <a:pt x="303213" y="149225"/>
                      </a:lnTo>
                      <a:cubicBezTo>
                        <a:pt x="303213" y="149225"/>
                        <a:pt x="303213" y="149225"/>
                        <a:pt x="304800" y="150562"/>
                      </a:cubicBezTo>
                      <a:cubicBezTo>
                        <a:pt x="304800" y="150562"/>
                        <a:pt x="304800" y="150562"/>
                        <a:pt x="304800" y="151899"/>
                      </a:cubicBezTo>
                      <a:cubicBezTo>
                        <a:pt x="304800" y="151899"/>
                        <a:pt x="304800" y="151899"/>
                        <a:pt x="304800" y="154573"/>
                      </a:cubicBezTo>
                      <a:lnTo>
                        <a:pt x="305656" y="153133"/>
                      </a:lnTo>
                      <a:lnTo>
                        <a:pt x="306128" y="156215"/>
                      </a:lnTo>
                      <a:lnTo>
                        <a:pt x="304800" y="164600"/>
                      </a:lnTo>
                      <a:lnTo>
                        <a:pt x="304800" y="162594"/>
                      </a:lnTo>
                      <a:cubicBezTo>
                        <a:pt x="304800" y="162594"/>
                        <a:pt x="304800" y="162594"/>
                        <a:pt x="304800" y="161257"/>
                      </a:cubicBezTo>
                      <a:cubicBezTo>
                        <a:pt x="304800" y="161257"/>
                        <a:pt x="304800" y="161257"/>
                        <a:pt x="304800" y="159920"/>
                      </a:cubicBezTo>
                      <a:cubicBezTo>
                        <a:pt x="304800" y="159920"/>
                        <a:pt x="304800" y="159920"/>
                        <a:pt x="304800" y="158583"/>
                      </a:cubicBezTo>
                      <a:cubicBezTo>
                        <a:pt x="304800" y="158583"/>
                        <a:pt x="304800" y="158583"/>
                        <a:pt x="303213" y="158583"/>
                      </a:cubicBezTo>
                      <a:cubicBezTo>
                        <a:pt x="303213" y="158583"/>
                        <a:pt x="303213" y="158583"/>
                        <a:pt x="303213" y="157246"/>
                      </a:cubicBezTo>
                      <a:cubicBezTo>
                        <a:pt x="303213" y="157246"/>
                        <a:pt x="303213" y="157246"/>
                        <a:pt x="303213" y="155909"/>
                      </a:cubicBezTo>
                      <a:cubicBezTo>
                        <a:pt x="303213" y="155909"/>
                        <a:pt x="303213" y="155909"/>
                        <a:pt x="303213" y="154573"/>
                      </a:cubicBezTo>
                      <a:cubicBezTo>
                        <a:pt x="303213" y="154573"/>
                        <a:pt x="303213" y="154573"/>
                        <a:pt x="301625" y="154573"/>
                      </a:cubicBezTo>
                      <a:cubicBezTo>
                        <a:pt x="301625" y="154573"/>
                        <a:pt x="301625" y="154573"/>
                        <a:pt x="301625" y="153236"/>
                      </a:cubicBezTo>
                      <a:cubicBezTo>
                        <a:pt x="301625" y="153236"/>
                        <a:pt x="301625" y="153236"/>
                        <a:pt x="301625" y="151899"/>
                      </a:cubicBezTo>
                      <a:lnTo>
                        <a:pt x="301625" y="150812"/>
                      </a:lnTo>
                      <a:lnTo>
                        <a:pt x="301626" y="150813"/>
                      </a:lnTo>
                      <a:lnTo>
                        <a:pt x="301626" y="149226"/>
                      </a:lnTo>
                      <a:close/>
                      <a:moveTo>
                        <a:pt x="298450" y="147637"/>
                      </a:moveTo>
                      <a:cubicBezTo>
                        <a:pt x="298450" y="147637"/>
                        <a:pt x="298450" y="147637"/>
                        <a:pt x="298450" y="148907"/>
                      </a:cubicBezTo>
                      <a:cubicBezTo>
                        <a:pt x="298450" y="148907"/>
                        <a:pt x="298450" y="148907"/>
                        <a:pt x="298450" y="150177"/>
                      </a:cubicBezTo>
                      <a:cubicBezTo>
                        <a:pt x="298450" y="150177"/>
                        <a:pt x="298450" y="150177"/>
                        <a:pt x="297180" y="150177"/>
                      </a:cubicBezTo>
                      <a:cubicBezTo>
                        <a:pt x="297180" y="150177"/>
                        <a:pt x="297180" y="150177"/>
                        <a:pt x="295910" y="150177"/>
                      </a:cubicBezTo>
                      <a:lnTo>
                        <a:pt x="294640" y="150177"/>
                      </a:lnTo>
                      <a:cubicBezTo>
                        <a:pt x="294640" y="150177"/>
                        <a:pt x="294640" y="150177"/>
                        <a:pt x="294640" y="152717"/>
                      </a:cubicBezTo>
                      <a:cubicBezTo>
                        <a:pt x="294640" y="152717"/>
                        <a:pt x="294640" y="152717"/>
                        <a:pt x="294640" y="153987"/>
                      </a:cubicBezTo>
                      <a:cubicBezTo>
                        <a:pt x="294640" y="153987"/>
                        <a:pt x="294640" y="153987"/>
                        <a:pt x="295910" y="155257"/>
                      </a:cubicBezTo>
                      <a:cubicBezTo>
                        <a:pt x="295910" y="155257"/>
                        <a:pt x="295910" y="155257"/>
                        <a:pt x="295910" y="153987"/>
                      </a:cubicBezTo>
                      <a:cubicBezTo>
                        <a:pt x="295910" y="153987"/>
                        <a:pt x="295910" y="153987"/>
                        <a:pt x="297180" y="152717"/>
                      </a:cubicBezTo>
                      <a:cubicBezTo>
                        <a:pt x="297180" y="152717"/>
                        <a:pt x="297180" y="152717"/>
                        <a:pt x="297180" y="153987"/>
                      </a:cubicBezTo>
                      <a:cubicBezTo>
                        <a:pt x="297180" y="153987"/>
                        <a:pt x="297180" y="153987"/>
                        <a:pt x="295910" y="156527"/>
                      </a:cubicBezTo>
                      <a:cubicBezTo>
                        <a:pt x="295910" y="156527"/>
                        <a:pt x="295910" y="156527"/>
                        <a:pt x="295910" y="157797"/>
                      </a:cubicBezTo>
                      <a:cubicBezTo>
                        <a:pt x="295910" y="157797"/>
                        <a:pt x="295910" y="157797"/>
                        <a:pt x="297180" y="160337"/>
                      </a:cubicBezTo>
                      <a:cubicBezTo>
                        <a:pt x="297180" y="160337"/>
                        <a:pt x="297180" y="160337"/>
                        <a:pt x="297180" y="162877"/>
                      </a:cubicBezTo>
                      <a:cubicBezTo>
                        <a:pt x="297180" y="162877"/>
                        <a:pt x="297180" y="162877"/>
                        <a:pt x="295910" y="164147"/>
                      </a:cubicBezTo>
                      <a:cubicBezTo>
                        <a:pt x="295910" y="164147"/>
                        <a:pt x="295910" y="164147"/>
                        <a:pt x="294640" y="162877"/>
                      </a:cubicBezTo>
                      <a:lnTo>
                        <a:pt x="294640" y="165417"/>
                      </a:lnTo>
                      <a:cubicBezTo>
                        <a:pt x="294640" y="165417"/>
                        <a:pt x="294640" y="165417"/>
                        <a:pt x="293370" y="166687"/>
                      </a:cubicBezTo>
                      <a:cubicBezTo>
                        <a:pt x="293370" y="166687"/>
                        <a:pt x="293370" y="166687"/>
                        <a:pt x="293370" y="165417"/>
                      </a:cubicBezTo>
                      <a:cubicBezTo>
                        <a:pt x="293370" y="165417"/>
                        <a:pt x="293370" y="165417"/>
                        <a:pt x="293370" y="162877"/>
                      </a:cubicBezTo>
                      <a:cubicBezTo>
                        <a:pt x="293370" y="162877"/>
                        <a:pt x="293370" y="162877"/>
                        <a:pt x="293370" y="161607"/>
                      </a:cubicBezTo>
                      <a:cubicBezTo>
                        <a:pt x="293370" y="161607"/>
                        <a:pt x="293370" y="161607"/>
                        <a:pt x="292100" y="159067"/>
                      </a:cubicBezTo>
                      <a:cubicBezTo>
                        <a:pt x="292100" y="159067"/>
                        <a:pt x="292100" y="159067"/>
                        <a:pt x="293370" y="157797"/>
                      </a:cubicBezTo>
                      <a:cubicBezTo>
                        <a:pt x="293370" y="157797"/>
                        <a:pt x="293370" y="157797"/>
                        <a:pt x="293370" y="155257"/>
                      </a:cubicBezTo>
                      <a:cubicBezTo>
                        <a:pt x="293370" y="155257"/>
                        <a:pt x="293370" y="155257"/>
                        <a:pt x="293370" y="153987"/>
                      </a:cubicBezTo>
                      <a:cubicBezTo>
                        <a:pt x="293370" y="153987"/>
                        <a:pt x="293370" y="153987"/>
                        <a:pt x="293370" y="151447"/>
                      </a:cubicBezTo>
                      <a:cubicBezTo>
                        <a:pt x="293370" y="151447"/>
                        <a:pt x="293370" y="151447"/>
                        <a:pt x="293370" y="148907"/>
                      </a:cubicBezTo>
                      <a:cubicBezTo>
                        <a:pt x="293370" y="148907"/>
                        <a:pt x="293370" y="148907"/>
                        <a:pt x="294640" y="148907"/>
                      </a:cubicBezTo>
                      <a:cubicBezTo>
                        <a:pt x="295910" y="147637"/>
                        <a:pt x="297180" y="147637"/>
                        <a:pt x="298450" y="147637"/>
                      </a:cubicBezTo>
                      <a:close/>
                      <a:moveTo>
                        <a:pt x="300038" y="139700"/>
                      </a:moveTo>
                      <a:lnTo>
                        <a:pt x="301626" y="139700"/>
                      </a:lnTo>
                      <a:lnTo>
                        <a:pt x="301626" y="141288"/>
                      </a:lnTo>
                      <a:lnTo>
                        <a:pt x="301626" y="142875"/>
                      </a:lnTo>
                      <a:lnTo>
                        <a:pt x="301626" y="146051"/>
                      </a:lnTo>
                      <a:lnTo>
                        <a:pt x="301626" y="147638"/>
                      </a:lnTo>
                      <a:lnTo>
                        <a:pt x="301626" y="149225"/>
                      </a:lnTo>
                      <a:lnTo>
                        <a:pt x="301625" y="149225"/>
                      </a:lnTo>
                      <a:cubicBezTo>
                        <a:pt x="301625" y="150562"/>
                        <a:pt x="301625" y="150562"/>
                        <a:pt x="301625" y="150562"/>
                      </a:cubicBezTo>
                      <a:lnTo>
                        <a:pt x="301625" y="150812"/>
                      </a:lnTo>
                      <a:lnTo>
                        <a:pt x="300038" y="149226"/>
                      </a:lnTo>
                      <a:lnTo>
                        <a:pt x="300038" y="147638"/>
                      </a:lnTo>
                      <a:lnTo>
                        <a:pt x="300038" y="144463"/>
                      </a:lnTo>
                      <a:lnTo>
                        <a:pt x="300038" y="141288"/>
                      </a:lnTo>
                      <a:close/>
                      <a:moveTo>
                        <a:pt x="287338" y="131762"/>
                      </a:moveTo>
                      <a:cubicBezTo>
                        <a:pt x="287338" y="131762"/>
                        <a:pt x="287338" y="131762"/>
                        <a:pt x="292101" y="134484"/>
                      </a:cubicBezTo>
                      <a:cubicBezTo>
                        <a:pt x="292101" y="134484"/>
                        <a:pt x="292101" y="134484"/>
                        <a:pt x="292101" y="135844"/>
                      </a:cubicBezTo>
                      <a:cubicBezTo>
                        <a:pt x="292101" y="135844"/>
                        <a:pt x="292101" y="135844"/>
                        <a:pt x="290513" y="138566"/>
                      </a:cubicBezTo>
                      <a:cubicBezTo>
                        <a:pt x="290513" y="138566"/>
                        <a:pt x="290513" y="138566"/>
                        <a:pt x="290513" y="139927"/>
                      </a:cubicBezTo>
                      <a:cubicBezTo>
                        <a:pt x="290513" y="139927"/>
                        <a:pt x="290513" y="139927"/>
                        <a:pt x="290513" y="142648"/>
                      </a:cubicBezTo>
                      <a:cubicBezTo>
                        <a:pt x="290513" y="142648"/>
                        <a:pt x="290513" y="142648"/>
                        <a:pt x="292101" y="144009"/>
                      </a:cubicBezTo>
                      <a:cubicBezTo>
                        <a:pt x="292101" y="144009"/>
                        <a:pt x="292101" y="144009"/>
                        <a:pt x="293688" y="145369"/>
                      </a:cubicBezTo>
                      <a:cubicBezTo>
                        <a:pt x="293688" y="145369"/>
                        <a:pt x="293688" y="145369"/>
                        <a:pt x="292101" y="146730"/>
                      </a:cubicBezTo>
                      <a:cubicBezTo>
                        <a:pt x="292101" y="146730"/>
                        <a:pt x="292101" y="146730"/>
                        <a:pt x="292101" y="148091"/>
                      </a:cubicBezTo>
                      <a:cubicBezTo>
                        <a:pt x="292101" y="148091"/>
                        <a:pt x="292101" y="148091"/>
                        <a:pt x="290513" y="150812"/>
                      </a:cubicBezTo>
                      <a:cubicBezTo>
                        <a:pt x="290513" y="150812"/>
                        <a:pt x="290513" y="150812"/>
                        <a:pt x="290513" y="152173"/>
                      </a:cubicBezTo>
                      <a:cubicBezTo>
                        <a:pt x="290513" y="152173"/>
                        <a:pt x="290513" y="152173"/>
                        <a:pt x="290513" y="153534"/>
                      </a:cubicBezTo>
                      <a:cubicBezTo>
                        <a:pt x="290513" y="153534"/>
                        <a:pt x="290513" y="153534"/>
                        <a:pt x="290513" y="154894"/>
                      </a:cubicBezTo>
                      <a:cubicBezTo>
                        <a:pt x="290513" y="154894"/>
                        <a:pt x="290513" y="156255"/>
                        <a:pt x="290513" y="157616"/>
                      </a:cubicBezTo>
                      <a:cubicBezTo>
                        <a:pt x="290513" y="157616"/>
                        <a:pt x="290513" y="157616"/>
                        <a:pt x="288925" y="160337"/>
                      </a:cubicBezTo>
                      <a:cubicBezTo>
                        <a:pt x="288925" y="160337"/>
                        <a:pt x="288925" y="160337"/>
                        <a:pt x="287338" y="160337"/>
                      </a:cubicBezTo>
                      <a:cubicBezTo>
                        <a:pt x="287338" y="152173"/>
                        <a:pt x="285750" y="144009"/>
                        <a:pt x="285750" y="137205"/>
                      </a:cubicBezTo>
                      <a:cubicBezTo>
                        <a:pt x="285750" y="137205"/>
                        <a:pt x="285750" y="137205"/>
                        <a:pt x="285750" y="135844"/>
                      </a:cubicBezTo>
                      <a:cubicBezTo>
                        <a:pt x="285750" y="135844"/>
                        <a:pt x="285750" y="135844"/>
                        <a:pt x="285750" y="133123"/>
                      </a:cubicBezTo>
                      <a:cubicBezTo>
                        <a:pt x="285750" y="133123"/>
                        <a:pt x="285750" y="133123"/>
                        <a:pt x="287338" y="131762"/>
                      </a:cubicBezTo>
                      <a:close/>
                      <a:moveTo>
                        <a:pt x="296863" y="123825"/>
                      </a:moveTo>
                      <a:lnTo>
                        <a:pt x="298451" y="127000"/>
                      </a:lnTo>
                      <a:lnTo>
                        <a:pt x="300038" y="130175"/>
                      </a:lnTo>
                      <a:lnTo>
                        <a:pt x="298451" y="130175"/>
                      </a:lnTo>
                      <a:lnTo>
                        <a:pt x="298451" y="133350"/>
                      </a:lnTo>
                      <a:lnTo>
                        <a:pt x="296863" y="131763"/>
                      </a:lnTo>
                      <a:lnTo>
                        <a:pt x="296863" y="130175"/>
                      </a:lnTo>
                      <a:lnTo>
                        <a:pt x="295276" y="128588"/>
                      </a:lnTo>
                      <a:lnTo>
                        <a:pt x="293688" y="130175"/>
                      </a:lnTo>
                      <a:lnTo>
                        <a:pt x="293688" y="128588"/>
                      </a:lnTo>
                      <a:lnTo>
                        <a:pt x="293688" y="125413"/>
                      </a:lnTo>
                      <a:lnTo>
                        <a:pt x="296863" y="125413"/>
                      </a:lnTo>
                      <a:close/>
                      <a:moveTo>
                        <a:pt x="292100" y="117475"/>
                      </a:moveTo>
                      <a:lnTo>
                        <a:pt x="293688" y="117475"/>
                      </a:lnTo>
                      <a:lnTo>
                        <a:pt x="293688" y="119063"/>
                      </a:lnTo>
                      <a:lnTo>
                        <a:pt x="293688" y="120650"/>
                      </a:lnTo>
                      <a:close/>
                      <a:moveTo>
                        <a:pt x="285750" y="101600"/>
                      </a:moveTo>
                      <a:lnTo>
                        <a:pt x="287338" y="101600"/>
                      </a:lnTo>
                      <a:lnTo>
                        <a:pt x="287338" y="104775"/>
                      </a:lnTo>
                      <a:lnTo>
                        <a:pt x="288925" y="107950"/>
                      </a:lnTo>
                      <a:lnTo>
                        <a:pt x="290513" y="109538"/>
                      </a:lnTo>
                      <a:lnTo>
                        <a:pt x="292101" y="111125"/>
                      </a:lnTo>
                      <a:lnTo>
                        <a:pt x="293688" y="111125"/>
                      </a:lnTo>
                      <a:lnTo>
                        <a:pt x="293688" y="114300"/>
                      </a:lnTo>
                      <a:lnTo>
                        <a:pt x="293688" y="115887"/>
                      </a:lnTo>
                      <a:lnTo>
                        <a:pt x="295276" y="117475"/>
                      </a:lnTo>
                      <a:lnTo>
                        <a:pt x="295276" y="119062"/>
                      </a:lnTo>
                      <a:lnTo>
                        <a:pt x="295276" y="120650"/>
                      </a:lnTo>
                      <a:lnTo>
                        <a:pt x="295276" y="122237"/>
                      </a:lnTo>
                      <a:lnTo>
                        <a:pt x="293688" y="117475"/>
                      </a:lnTo>
                      <a:lnTo>
                        <a:pt x="293688" y="115888"/>
                      </a:lnTo>
                      <a:lnTo>
                        <a:pt x="292101" y="114300"/>
                      </a:lnTo>
                      <a:lnTo>
                        <a:pt x="290513" y="114300"/>
                      </a:lnTo>
                      <a:lnTo>
                        <a:pt x="290513" y="115888"/>
                      </a:lnTo>
                      <a:lnTo>
                        <a:pt x="290513" y="117475"/>
                      </a:lnTo>
                      <a:lnTo>
                        <a:pt x="288925" y="117475"/>
                      </a:lnTo>
                      <a:lnTo>
                        <a:pt x="288925" y="115888"/>
                      </a:lnTo>
                      <a:lnTo>
                        <a:pt x="288925" y="112713"/>
                      </a:lnTo>
                      <a:lnTo>
                        <a:pt x="287338" y="109538"/>
                      </a:lnTo>
                      <a:lnTo>
                        <a:pt x="285750" y="107950"/>
                      </a:lnTo>
                      <a:lnTo>
                        <a:pt x="285750" y="106363"/>
                      </a:lnTo>
                      <a:lnTo>
                        <a:pt x="285750" y="103188"/>
                      </a:lnTo>
                      <a:close/>
                      <a:moveTo>
                        <a:pt x="203200" y="85725"/>
                      </a:moveTo>
                      <a:cubicBezTo>
                        <a:pt x="204391" y="85725"/>
                        <a:pt x="205582" y="85725"/>
                        <a:pt x="207963" y="85725"/>
                      </a:cubicBezTo>
                      <a:cubicBezTo>
                        <a:pt x="206772" y="88900"/>
                        <a:pt x="205582" y="86784"/>
                        <a:pt x="204391" y="87842"/>
                      </a:cubicBezTo>
                      <a:cubicBezTo>
                        <a:pt x="204391" y="87842"/>
                        <a:pt x="204391" y="87842"/>
                        <a:pt x="203200" y="87842"/>
                      </a:cubicBezTo>
                      <a:cubicBezTo>
                        <a:pt x="203200" y="86784"/>
                        <a:pt x="203200" y="85725"/>
                        <a:pt x="203200" y="85725"/>
                      </a:cubicBezTo>
                      <a:close/>
                      <a:moveTo>
                        <a:pt x="188913" y="83476"/>
                      </a:moveTo>
                      <a:cubicBezTo>
                        <a:pt x="190501" y="83609"/>
                        <a:pt x="192088" y="84138"/>
                        <a:pt x="192088" y="84667"/>
                      </a:cubicBezTo>
                      <a:cubicBezTo>
                        <a:pt x="192088" y="84667"/>
                        <a:pt x="192088" y="84667"/>
                        <a:pt x="190501" y="85725"/>
                      </a:cubicBezTo>
                      <a:cubicBezTo>
                        <a:pt x="187326" y="84667"/>
                        <a:pt x="185738" y="84667"/>
                        <a:pt x="185738" y="84667"/>
                      </a:cubicBezTo>
                      <a:cubicBezTo>
                        <a:pt x="185738" y="83609"/>
                        <a:pt x="187326" y="83344"/>
                        <a:pt x="188913" y="83476"/>
                      </a:cubicBezTo>
                      <a:close/>
                      <a:moveTo>
                        <a:pt x="161925" y="77787"/>
                      </a:moveTo>
                      <a:cubicBezTo>
                        <a:pt x="161925" y="77787"/>
                        <a:pt x="161925" y="77787"/>
                        <a:pt x="163248" y="77787"/>
                      </a:cubicBezTo>
                      <a:cubicBezTo>
                        <a:pt x="165894" y="77787"/>
                        <a:pt x="169863" y="77787"/>
                        <a:pt x="168540" y="82550"/>
                      </a:cubicBezTo>
                      <a:cubicBezTo>
                        <a:pt x="168540" y="82550"/>
                        <a:pt x="168540" y="82550"/>
                        <a:pt x="167217" y="82550"/>
                      </a:cubicBezTo>
                      <a:cubicBezTo>
                        <a:pt x="167217" y="82550"/>
                        <a:pt x="167217" y="82550"/>
                        <a:pt x="167217" y="81359"/>
                      </a:cubicBezTo>
                      <a:lnTo>
                        <a:pt x="161925" y="78978"/>
                      </a:lnTo>
                      <a:cubicBezTo>
                        <a:pt x="161925" y="78978"/>
                        <a:pt x="161925" y="78978"/>
                        <a:pt x="161925" y="77787"/>
                      </a:cubicBezTo>
                      <a:close/>
                      <a:moveTo>
                        <a:pt x="158751" y="73554"/>
                      </a:moveTo>
                      <a:cubicBezTo>
                        <a:pt x="161926" y="74612"/>
                        <a:pt x="158751" y="76729"/>
                        <a:pt x="155575" y="77787"/>
                      </a:cubicBezTo>
                      <a:cubicBezTo>
                        <a:pt x="155575" y="77787"/>
                        <a:pt x="155575" y="77787"/>
                        <a:pt x="153988" y="76729"/>
                      </a:cubicBezTo>
                      <a:cubicBezTo>
                        <a:pt x="155575" y="74612"/>
                        <a:pt x="155575" y="71437"/>
                        <a:pt x="158751" y="73554"/>
                      </a:cubicBezTo>
                      <a:close/>
                      <a:moveTo>
                        <a:pt x="140098" y="48759"/>
                      </a:moveTo>
                      <a:cubicBezTo>
                        <a:pt x="141487" y="47625"/>
                        <a:pt x="141487" y="51027"/>
                        <a:pt x="142876" y="48759"/>
                      </a:cubicBezTo>
                      <a:cubicBezTo>
                        <a:pt x="140098" y="52161"/>
                        <a:pt x="137319" y="55563"/>
                        <a:pt x="131763" y="55563"/>
                      </a:cubicBezTo>
                      <a:cubicBezTo>
                        <a:pt x="131763" y="52161"/>
                        <a:pt x="137319" y="51027"/>
                        <a:pt x="140098" y="48759"/>
                      </a:cubicBezTo>
                      <a:close/>
                      <a:moveTo>
                        <a:pt x="148273" y="42598"/>
                      </a:moveTo>
                      <a:lnTo>
                        <a:pt x="150813" y="42598"/>
                      </a:lnTo>
                      <a:cubicBezTo>
                        <a:pt x="150813" y="42598"/>
                        <a:pt x="150813" y="42598"/>
                        <a:pt x="149543" y="43921"/>
                      </a:cubicBezTo>
                      <a:cubicBezTo>
                        <a:pt x="147003" y="45244"/>
                        <a:pt x="150813" y="49213"/>
                        <a:pt x="148273" y="51859"/>
                      </a:cubicBezTo>
                      <a:cubicBezTo>
                        <a:pt x="149543" y="51859"/>
                        <a:pt x="149543" y="50536"/>
                        <a:pt x="150813" y="50536"/>
                      </a:cubicBezTo>
                      <a:cubicBezTo>
                        <a:pt x="150813" y="51859"/>
                        <a:pt x="149543" y="53181"/>
                        <a:pt x="148273" y="53181"/>
                      </a:cubicBezTo>
                      <a:cubicBezTo>
                        <a:pt x="148273" y="53181"/>
                        <a:pt x="148273" y="54504"/>
                        <a:pt x="149543" y="54504"/>
                      </a:cubicBezTo>
                      <a:cubicBezTo>
                        <a:pt x="147003" y="55827"/>
                        <a:pt x="144463" y="55827"/>
                        <a:pt x="141923" y="55827"/>
                      </a:cubicBezTo>
                      <a:cubicBezTo>
                        <a:pt x="140653" y="57150"/>
                        <a:pt x="139383" y="57150"/>
                        <a:pt x="138113" y="57150"/>
                      </a:cubicBezTo>
                      <a:cubicBezTo>
                        <a:pt x="138113" y="55827"/>
                        <a:pt x="139383" y="55827"/>
                        <a:pt x="140653" y="55827"/>
                      </a:cubicBezTo>
                      <a:cubicBezTo>
                        <a:pt x="140653" y="54504"/>
                        <a:pt x="141923" y="54504"/>
                        <a:pt x="141923" y="53181"/>
                      </a:cubicBezTo>
                      <a:cubicBezTo>
                        <a:pt x="141923" y="53181"/>
                        <a:pt x="141923" y="53181"/>
                        <a:pt x="139383" y="53181"/>
                      </a:cubicBezTo>
                      <a:cubicBezTo>
                        <a:pt x="140653" y="53181"/>
                        <a:pt x="141923" y="53181"/>
                        <a:pt x="141923" y="51859"/>
                      </a:cubicBezTo>
                      <a:cubicBezTo>
                        <a:pt x="141923" y="49213"/>
                        <a:pt x="145733" y="51859"/>
                        <a:pt x="145733" y="49213"/>
                      </a:cubicBezTo>
                      <a:cubicBezTo>
                        <a:pt x="145733" y="47890"/>
                        <a:pt x="144463" y="47890"/>
                        <a:pt x="144463" y="47890"/>
                      </a:cubicBezTo>
                      <a:cubicBezTo>
                        <a:pt x="144463" y="47890"/>
                        <a:pt x="144463" y="46567"/>
                        <a:pt x="144463" y="45244"/>
                      </a:cubicBezTo>
                      <a:cubicBezTo>
                        <a:pt x="144463" y="45244"/>
                        <a:pt x="144463" y="46567"/>
                        <a:pt x="143193" y="45244"/>
                      </a:cubicBezTo>
                      <a:close/>
                      <a:moveTo>
                        <a:pt x="169336" y="30162"/>
                      </a:moveTo>
                      <a:cubicBezTo>
                        <a:pt x="103318" y="30162"/>
                        <a:pt x="47862" y="76200"/>
                        <a:pt x="33338" y="136706"/>
                      </a:cubicBezTo>
                      <a:cubicBezTo>
                        <a:pt x="33338" y="136706"/>
                        <a:pt x="33338" y="138022"/>
                        <a:pt x="33338" y="138022"/>
                      </a:cubicBezTo>
                      <a:cubicBezTo>
                        <a:pt x="33338" y="138022"/>
                        <a:pt x="33338" y="139337"/>
                        <a:pt x="33338" y="139337"/>
                      </a:cubicBezTo>
                      <a:cubicBezTo>
                        <a:pt x="33338" y="139337"/>
                        <a:pt x="33338" y="140652"/>
                        <a:pt x="33338" y="140652"/>
                      </a:cubicBezTo>
                      <a:cubicBezTo>
                        <a:pt x="33338" y="140652"/>
                        <a:pt x="34658" y="139337"/>
                        <a:pt x="34658" y="139337"/>
                      </a:cubicBezTo>
                      <a:cubicBezTo>
                        <a:pt x="34658" y="139337"/>
                        <a:pt x="35979" y="139337"/>
                        <a:pt x="35979" y="139337"/>
                      </a:cubicBezTo>
                      <a:cubicBezTo>
                        <a:pt x="35979" y="139337"/>
                        <a:pt x="35979" y="139337"/>
                        <a:pt x="35979" y="140652"/>
                      </a:cubicBezTo>
                      <a:cubicBezTo>
                        <a:pt x="35979" y="147229"/>
                        <a:pt x="42580" y="148544"/>
                        <a:pt x="43901" y="153806"/>
                      </a:cubicBezTo>
                      <a:cubicBezTo>
                        <a:pt x="47862" y="159067"/>
                        <a:pt x="47862" y="164329"/>
                        <a:pt x="45221" y="169590"/>
                      </a:cubicBezTo>
                      <a:cubicBezTo>
                        <a:pt x="47862" y="169590"/>
                        <a:pt x="46542" y="165644"/>
                        <a:pt x="49182" y="166959"/>
                      </a:cubicBezTo>
                      <a:cubicBezTo>
                        <a:pt x="50503" y="166959"/>
                        <a:pt x="47862" y="169590"/>
                        <a:pt x="50503" y="170905"/>
                      </a:cubicBezTo>
                      <a:cubicBezTo>
                        <a:pt x="50503" y="170905"/>
                        <a:pt x="50503" y="170905"/>
                        <a:pt x="50503" y="168275"/>
                      </a:cubicBezTo>
                      <a:cubicBezTo>
                        <a:pt x="53143" y="166959"/>
                        <a:pt x="55784" y="170905"/>
                        <a:pt x="55784" y="174852"/>
                      </a:cubicBezTo>
                      <a:cubicBezTo>
                        <a:pt x="55784" y="174852"/>
                        <a:pt x="57105" y="174852"/>
                        <a:pt x="57105" y="174852"/>
                      </a:cubicBezTo>
                      <a:cubicBezTo>
                        <a:pt x="57105" y="174852"/>
                        <a:pt x="57105" y="173536"/>
                        <a:pt x="57105" y="173536"/>
                      </a:cubicBezTo>
                      <a:cubicBezTo>
                        <a:pt x="57105" y="173536"/>
                        <a:pt x="58425" y="173536"/>
                        <a:pt x="59745" y="173536"/>
                      </a:cubicBezTo>
                      <a:cubicBezTo>
                        <a:pt x="61066" y="173536"/>
                        <a:pt x="61066" y="173536"/>
                        <a:pt x="61066" y="173536"/>
                      </a:cubicBezTo>
                      <a:cubicBezTo>
                        <a:pt x="61066" y="173536"/>
                        <a:pt x="62386" y="173536"/>
                        <a:pt x="62386" y="173536"/>
                      </a:cubicBezTo>
                      <a:cubicBezTo>
                        <a:pt x="63706" y="173536"/>
                        <a:pt x="63706" y="173536"/>
                        <a:pt x="63706" y="173536"/>
                      </a:cubicBezTo>
                      <a:cubicBezTo>
                        <a:pt x="63706" y="173536"/>
                        <a:pt x="63706" y="173536"/>
                        <a:pt x="65027" y="173536"/>
                      </a:cubicBezTo>
                      <a:cubicBezTo>
                        <a:pt x="65027" y="174852"/>
                        <a:pt x="65027" y="174852"/>
                        <a:pt x="65027" y="174852"/>
                      </a:cubicBezTo>
                      <a:cubicBezTo>
                        <a:pt x="65027" y="174852"/>
                        <a:pt x="66347" y="176167"/>
                        <a:pt x="68988" y="177482"/>
                      </a:cubicBezTo>
                      <a:cubicBezTo>
                        <a:pt x="70308" y="178798"/>
                        <a:pt x="72949" y="180113"/>
                        <a:pt x="72949" y="180113"/>
                      </a:cubicBezTo>
                      <a:cubicBezTo>
                        <a:pt x="72949" y="181428"/>
                        <a:pt x="74269" y="181428"/>
                        <a:pt x="74269" y="182744"/>
                      </a:cubicBezTo>
                      <a:cubicBezTo>
                        <a:pt x="74269" y="182744"/>
                        <a:pt x="74269" y="184059"/>
                        <a:pt x="74269" y="185374"/>
                      </a:cubicBezTo>
                      <a:cubicBezTo>
                        <a:pt x="74269" y="186690"/>
                        <a:pt x="74269" y="188005"/>
                        <a:pt x="74269" y="189320"/>
                      </a:cubicBezTo>
                      <a:cubicBezTo>
                        <a:pt x="74269" y="190636"/>
                        <a:pt x="72949" y="191951"/>
                        <a:pt x="71629" y="194582"/>
                      </a:cubicBezTo>
                      <a:cubicBezTo>
                        <a:pt x="71629" y="194582"/>
                        <a:pt x="71629" y="195897"/>
                        <a:pt x="71629" y="195897"/>
                      </a:cubicBezTo>
                      <a:cubicBezTo>
                        <a:pt x="68988" y="205105"/>
                        <a:pt x="65027" y="211682"/>
                        <a:pt x="63706" y="219574"/>
                      </a:cubicBezTo>
                      <a:cubicBezTo>
                        <a:pt x="62386" y="224835"/>
                        <a:pt x="66347" y="230097"/>
                        <a:pt x="66347" y="236673"/>
                      </a:cubicBezTo>
                      <a:cubicBezTo>
                        <a:pt x="66347" y="236673"/>
                        <a:pt x="66347" y="237989"/>
                        <a:pt x="66347" y="239304"/>
                      </a:cubicBezTo>
                      <a:cubicBezTo>
                        <a:pt x="66347" y="240619"/>
                        <a:pt x="66347" y="243250"/>
                        <a:pt x="65027" y="245881"/>
                      </a:cubicBezTo>
                      <a:cubicBezTo>
                        <a:pt x="63706" y="244565"/>
                        <a:pt x="63706" y="244565"/>
                        <a:pt x="62386" y="244565"/>
                      </a:cubicBezTo>
                      <a:cubicBezTo>
                        <a:pt x="63706" y="247196"/>
                        <a:pt x="66347" y="249827"/>
                        <a:pt x="65027" y="253773"/>
                      </a:cubicBezTo>
                      <a:cubicBezTo>
                        <a:pt x="65027" y="255088"/>
                        <a:pt x="63706" y="255088"/>
                        <a:pt x="62386" y="255088"/>
                      </a:cubicBezTo>
                      <a:cubicBezTo>
                        <a:pt x="63706" y="256404"/>
                        <a:pt x="63706" y="256404"/>
                        <a:pt x="63706" y="257719"/>
                      </a:cubicBezTo>
                      <a:cubicBezTo>
                        <a:pt x="63706" y="259034"/>
                        <a:pt x="65027" y="259034"/>
                        <a:pt x="66347" y="260350"/>
                      </a:cubicBezTo>
                      <a:cubicBezTo>
                        <a:pt x="66347" y="260350"/>
                        <a:pt x="66347" y="261665"/>
                        <a:pt x="66347" y="261665"/>
                      </a:cubicBezTo>
                      <a:cubicBezTo>
                        <a:pt x="66347" y="261665"/>
                        <a:pt x="66347" y="261665"/>
                        <a:pt x="67668" y="261665"/>
                      </a:cubicBezTo>
                      <a:cubicBezTo>
                        <a:pt x="72949" y="268242"/>
                        <a:pt x="79551" y="274819"/>
                        <a:pt x="87473" y="280080"/>
                      </a:cubicBezTo>
                      <a:cubicBezTo>
                        <a:pt x="87473" y="280080"/>
                        <a:pt x="88794" y="280080"/>
                        <a:pt x="88794" y="280080"/>
                      </a:cubicBezTo>
                      <a:cubicBezTo>
                        <a:pt x="88794" y="280080"/>
                        <a:pt x="88794" y="280080"/>
                        <a:pt x="88794" y="281395"/>
                      </a:cubicBezTo>
                      <a:cubicBezTo>
                        <a:pt x="88794" y="281395"/>
                        <a:pt x="90114" y="281395"/>
                        <a:pt x="90114" y="281395"/>
                      </a:cubicBezTo>
                      <a:cubicBezTo>
                        <a:pt x="112560" y="297180"/>
                        <a:pt x="140288" y="306387"/>
                        <a:pt x="169336" y="306387"/>
                      </a:cubicBezTo>
                      <a:cubicBezTo>
                        <a:pt x="245919" y="306387"/>
                        <a:pt x="307976" y="244565"/>
                        <a:pt x="307976" y="168275"/>
                      </a:cubicBezTo>
                      <a:lnTo>
                        <a:pt x="306128" y="156215"/>
                      </a:lnTo>
                      <a:lnTo>
                        <a:pt x="306388" y="154573"/>
                      </a:lnTo>
                      <a:lnTo>
                        <a:pt x="306388" y="151899"/>
                      </a:lnTo>
                      <a:lnTo>
                        <a:pt x="305656" y="153133"/>
                      </a:lnTo>
                      <a:lnTo>
                        <a:pt x="301374" y="125197"/>
                      </a:lnTo>
                      <a:cubicBezTo>
                        <a:pt x="297083" y="111715"/>
                        <a:pt x="290811" y="99219"/>
                        <a:pt x="282889" y="88038"/>
                      </a:cubicBezTo>
                      <a:cubicBezTo>
                        <a:pt x="284209" y="94615"/>
                        <a:pt x="284209" y="102507"/>
                        <a:pt x="282889" y="109084"/>
                      </a:cubicBezTo>
                      <a:cubicBezTo>
                        <a:pt x="281569" y="110399"/>
                        <a:pt x="281569" y="111714"/>
                        <a:pt x="281569" y="113030"/>
                      </a:cubicBezTo>
                      <a:cubicBezTo>
                        <a:pt x="280248" y="113030"/>
                        <a:pt x="280248" y="114345"/>
                        <a:pt x="278928" y="115660"/>
                      </a:cubicBezTo>
                      <a:cubicBezTo>
                        <a:pt x="278928" y="114345"/>
                        <a:pt x="278928" y="113030"/>
                        <a:pt x="278928" y="113030"/>
                      </a:cubicBezTo>
                      <a:cubicBezTo>
                        <a:pt x="278928" y="111714"/>
                        <a:pt x="278928" y="110399"/>
                        <a:pt x="277608" y="109084"/>
                      </a:cubicBezTo>
                      <a:cubicBezTo>
                        <a:pt x="277608" y="107768"/>
                        <a:pt x="276287" y="106453"/>
                        <a:pt x="274967" y="106453"/>
                      </a:cubicBezTo>
                      <a:cubicBezTo>
                        <a:pt x="267045" y="107768"/>
                        <a:pt x="260443" y="105138"/>
                        <a:pt x="253841" y="101192"/>
                      </a:cubicBezTo>
                      <a:cubicBezTo>
                        <a:pt x="252520" y="101192"/>
                        <a:pt x="251200" y="101192"/>
                        <a:pt x="249880" y="99876"/>
                      </a:cubicBezTo>
                      <a:cubicBezTo>
                        <a:pt x="245919" y="98561"/>
                        <a:pt x="243278" y="97245"/>
                        <a:pt x="240637" y="97245"/>
                      </a:cubicBezTo>
                      <a:cubicBezTo>
                        <a:pt x="243278" y="99876"/>
                        <a:pt x="244598" y="102507"/>
                        <a:pt x="245919" y="106453"/>
                      </a:cubicBezTo>
                      <a:cubicBezTo>
                        <a:pt x="245919" y="105138"/>
                        <a:pt x="247239" y="105138"/>
                        <a:pt x="247239" y="103822"/>
                      </a:cubicBezTo>
                      <a:cubicBezTo>
                        <a:pt x="247239" y="105138"/>
                        <a:pt x="248559" y="105138"/>
                        <a:pt x="248559" y="106453"/>
                      </a:cubicBezTo>
                      <a:cubicBezTo>
                        <a:pt x="249880" y="110399"/>
                        <a:pt x="256482" y="110399"/>
                        <a:pt x="256482" y="105138"/>
                      </a:cubicBezTo>
                      <a:cubicBezTo>
                        <a:pt x="263083" y="110399"/>
                        <a:pt x="269685" y="115660"/>
                        <a:pt x="268365" y="124868"/>
                      </a:cubicBezTo>
                      <a:cubicBezTo>
                        <a:pt x="267045" y="128814"/>
                        <a:pt x="263083" y="131445"/>
                        <a:pt x="259122" y="132760"/>
                      </a:cubicBezTo>
                      <a:cubicBezTo>
                        <a:pt x="251200" y="135391"/>
                        <a:pt x="237996" y="140652"/>
                        <a:pt x="236676" y="128814"/>
                      </a:cubicBezTo>
                      <a:cubicBezTo>
                        <a:pt x="236676" y="128814"/>
                        <a:pt x="235356" y="127499"/>
                        <a:pt x="235356" y="126183"/>
                      </a:cubicBezTo>
                      <a:cubicBezTo>
                        <a:pt x="234035" y="124868"/>
                        <a:pt x="234035" y="124868"/>
                        <a:pt x="234035" y="123553"/>
                      </a:cubicBezTo>
                      <a:cubicBezTo>
                        <a:pt x="230074" y="119607"/>
                        <a:pt x="226113" y="115660"/>
                        <a:pt x="223472" y="110399"/>
                      </a:cubicBezTo>
                      <a:cubicBezTo>
                        <a:pt x="222152" y="109084"/>
                        <a:pt x="220831" y="109084"/>
                        <a:pt x="220831" y="107768"/>
                      </a:cubicBezTo>
                      <a:cubicBezTo>
                        <a:pt x="219511" y="106453"/>
                        <a:pt x="219511" y="106453"/>
                        <a:pt x="218191" y="105138"/>
                      </a:cubicBezTo>
                      <a:cubicBezTo>
                        <a:pt x="218191" y="103822"/>
                        <a:pt x="216870" y="103822"/>
                        <a:pt x="215550" y="102507"/>
                      </a:cubicBezTo>
                      <a:cubicBezTo>
                        <a:pt x="212909" y="103822"/>
                        <a:pt x="214230" y="97245"/>
                        <a:pt x="210268" y="98561"/>
                      </a:cubicBezTo>
                      <a:cubicBezTo>
                        <a:pt x="208948" y="99876"/>
                        <a:pt x="208948" y="99876"/>
                        <a:pt x="210268" y="99876"/>
                      </a:cubicBezTo>
                      <a:cubicBezTo>
                        <a:pt x="211589" y="102507"/>
                        <a:pt x="211589" y="102507"/>
                        <a:pt x="212909" y="103822"/>
                      </a:cubicBezTo>
                      <a:cubicBezTo>
                        <a:pt x="214230" y="105138"/>
                        <a:pt x="214230" y="105138"/>
                        <a:pt x="215550" y="106453"/>
                      </a:cubicBezTo>
                      <a:cubicBezTo>
                        <a:pt x="215550" y="107768"/>
                        <a:pt x="216870" y="107768"/>
                        <a:pt x="216870" y="109084"/>
                      </a:cubicBezTo>
                      <a:cubicBezTo>
                        <a:pt x="219511" y="113030"/>
                        <a:pt x="223472" y="116976"/>
                        <a:pt x="224793" y="122237"/>
                      </a:cubicBezTo>
                      <a:cubicBezTo>
                        <a:pt x="227433" y="124868"/>
                        <a:pt x="230074" y="128814"/>
                        <a:pt x="231394" y="131445"/>
                      </a:cubicBezTo>
                      <a:cubicBezTo>
                        <a:pt x="232715" y="132760"/>
                        <a:pt x="234035" y="134075"/>
                        <a:pt x="234035" y="134075"/>
                      </a:cubicBezTo>
                      <a:cubicBezTo>
                        <a:pt x="235356" y="135391"/>
                        <a:pt x="236676" y="138022"/>
                        <a:pt x="236676" y="138022"/>
                      </a:cubicBezTo>
                      <a:cubicBezTo>
                        <a:pt x="237996" y="139337"/>
                        <a:pt x="237996" y="139337"/>
                        <a:pt x="240637" y="140652"/>
                      </a:cubicBezTo>
                      <a:cubicBezTo>
                        <a:pt x="241957" y="141968"/>
                        <a:pt x="244598" y="143283"/>
                        <a:pt x="244598" y="143283"/>
                      </a:cubicBezTo>
                      <a:cubicBezTo>
                        <a:pt x="244598" y="143283"/>
                        <a:pt x="245919" y="143283"/>
                        <a:pt x="245919" y="143283"/>
                      </a:cubicBezTo>
                      <a:cubicBezTo>
                        <a:pt x="247239" y="143283"/>
                        <a:pt x="247239" y="143283"/>
                        <a:pt x="248559" y="143283"/>
                      </a:cubicBezTo>
                      <a:cubicBezTo>
                        <a:pt x="252520" y="143283"/>
                        <a:pt x="256482" y="143283"/>
                        <a:pt x="260443" y="140652"/>
                      </a:cubicBezTo>
                      <a:cubicBezTo>
                        <a:pt x="260443" y="143283"/>
                        <a:pt x="260443" y="145914"/>
                        <a:pt x="259122" y="147229"/>
                      </a:cubicBezTo>
                      <a:cubicBezTo>
                        <a:pt x="259122" y="148544"/>
                        <a:pt x="259122" y="149860"/>
                        <a:pt x="257802" y="151175"/>
                      </a:cubicBezTo>
                      <a:cubicBezTo>
                        <a:pt x="257802" y="153806"/>
                        <a:pt x="256482" y="156437"/>
                        <a:pt x="255161" y="159067"/>
                      </a:cubicBezTo>
                      <a:cubicBezTo>
                        <a:pt x="255161" y="160383"/>
                        <a:pt x="253841" y="160383"/>
                        <a:pt x="253841" y="161698"/>
                      </a:cubicBezTo>
                      <a:cubicBezTo>
                        <a:pt x="240637" y="168275"/>
                        <a:pt x="228754" y="176167"/>
                        <a:pt x="232715" y="190636"/>
                      </a:cubicBezTo>
                      <a:cubicBezTo>
                        <a:pt x="232715" y="190636"/>
                        <a:pt x="234035" y="191951"/>
                        <a:pt x="234035" y="191951"/>
                      </a:cubicBezTo>
                      <a:cubicBezTo>
                        <a:pt x="234035" y="199843"/>
                        <a:pt x="232715" y="206420"/>
                        <a:pt x="228754" y="212997"/>
                      </a:cubicBezTo>
                      <a:cubicBezTo>
                        <a:pt x="228754" y="214312"/>
                        <a:pt x="227433" y="215628"/>
                        <a:pt x="227433" y="215628"/>
                      </a:cubicBezTo>
                      <a:cubicBezTo>
                        <a:pt x="222152" y="222204"/>
                        <a:pt x="219511" y="228781"/>
                        <a:pt x="218191" y="235358"/>
                      </a:cubicBezTo>
                      <a:cubicBezTo>
                        <a:pt x="218191" y="236673"/>
                        <a:pt x="214230" y="236673"/>
                        <a:pt x="212909" y="239304"/>
                      </a:cubicBezTo>
                      <a:cubicBezTo>
                        <a:pt x="212909" y="239304"/>
                        <a:pt x="212909" y="240619"/>
                        <a:pt x="211589" y="241935"/>
                      </a:cubicBezTo>
                      <a:cubicBezTo>
                        <a:pt x="211589" y="243250"/>
                        <a:pt x="210268" y="245881"/>
                        <a:pt x="210268" y="245881"/>
                      </a:cubicBezTo>
                      <a:cubicBezTo>
                        <a:pt x="208948" y="247196"/>
                        <a:pt x="207628" y="248512"/>
                        <a:pt x="207628" y="248512"/>
                      </a:cubicBezTo>
                      <a:cubicBezTo>
                        <a:pt x="206307" y="249827"/>
                        <a:pt x="204987" y="251142"/>
                        <a:pt x="203667" y="253773"/>
                      </a:cubicBezTo>
                      <a:cubicBezTo>
                        <a:pt x="199705" y="255088"/>
                        <a:pt x="195744" y="256404"/>
                        <a:pt x="191783" y="259034"/>
                      </a:cubicBezTo>
                      <a:cubicBezTo>
                        <a:pt x="189142" y="259034"/>
                        <a:pt x="185181" y="259034"/>
                        <a:pt x="185181" y="259034"/>
                      </a:cubicBezTo>
                      <a:cubicBezTo>
                        <a:pt x="185181" y="260350"/>
                        <a:pt x="185181" y="260350"/>
                        <a:pt x="183861" y="260350"/>
                      </a:cubicBezTo>
                      <a:cubicBezTo>
                        <a:pt x="183861" y="260350"/>
                        <a:pt x="183861" y="260350"/>
                        <a:pt x="183861" y="261665"/>
                      </a:cubicBezTo>
                      <a:cubicBezTo>
                        <a:pt x="182540" y="261665"/>
                        <a:pt x="182540" y="261665"/>
                        <a:pt x="181220" y="261665"/>
                      </a:cubicBezTo>
                      <a:cubicBezTo>
                        <a:pt x="179899" y="261665"/>
                        <a:pt x="178579" y="260350"/>
                        <a:pt x="178579" y="260350"/>
                      </a:cubicBezTo>
                      <a:cubicBezTo>
                        <a:pt x="178579" y="260350"/>
                        <a:pt x="177259" y="260350"/>
                        <a:pt x="177259" y="259034"/>
                      </a:cubicBezTo>
                      <a:cubicBezTo>
                        <a:pt x="177259" y="259034"/>
                        <a:pt x="175938" y="257719"/>
                        <a:pt x="175938" y="257719"/>
                      </a:cubicBezTo>
                      <a:cubicBezTo>
                        <a:pt x="175938" y="257719"/>
                        <a:pt x="175938" y="256404"/>
                        <a:pt x="175938" y="256404"/>
                      </a:cubicBezTo>
                      <a:cubicBezTo>
                        <a:pt x="175938" y="256404"/>
                        <a:pt x="175938" y="256404"/>
                        <a:pt x="175938" y="255088"/>
                      </a:cubicBezTo>
                      <a:cubicBezTo>
                        <a:pt x="175938" y="255088"/>
                        <a:pt x="175938" y="255088"/>
                        <a:pt x="175938" y="253773"/>
                      </a:cubicBezTo>
                      <a:cubicBezTo>
                        <a:pt x="175938" y="252458"/>
                        <a:pt x="175938" y="251142"/>
                        <a:pt x="174618" y="251142"/>
                      </a:cubicBezTo>
                      <a:cubicBezTo>
                        <a:pt x="174618" y="249827"/>
                        <a:pt x="173298" y="248512"/>
                        <a:pt x="173298" y="248512"/>
                      </a:cubicBezTo>
                      <a:cubicBezTo>
                        <a:pt x="171977" y="247196"/>
                        <a:pt x="171977" y="245881"/>
                        <a:pt x="171977" y="245881"/>
                      </a:cubicBezTo>
                      <a:cubicBezTo>
                        <a:pt x="171977" y="245881"/>
                        <a:pt x="171977" y="245881"/>
                        <a:pt x="170657" y="245881"/>
                      </a:cubicBezTo>
                      <a:cubicBezTo>
                        <a:pt x="170657" y="245881"/>
                        <a:pt x="170657" y="244565"/>
                        <a:pt x="170657" y="244565"/>
                      </a:cubicBezTo>
                      <a:cubicBezTo>
                        <a:pt x="170657" y="244565"/>
                        <a:pt x="169336" y="243250"/>
                        <a:pt x="169336" y="243250"/>
                      </a:cubicBezTo>
                      <a:cubicBezTo>
                        <a:pt x="169336" y="243250"/>
                        <a:pt x="169336" y="243250"/>
                        <a:pt x="169336" y="241935"/>
                      </a:cubicBezTo>
                      <a:cubicBezTo>
                        <a:pt x="168016" y="234043"/>
                        <a:pt x="162735" y="226150"/>
                        <a:pt x="160094" y="219574"/>
                      </a:cubicBezTo>
                      <a:cubicBezTo>
                        <a:pt x="158773" y="214312"/>
                        <a:pt x="161414" y="209051"/>
                        <a:pt x="164055" y="205105"/>
                      </a:cubicBezTo>
                      <a:cubicBezTo>
                        <a:pt x="165375" y="203789"/>
                        <a:pt x="165375" y="203789"/>
                        <a:pt x="165375" y="202474"/>
                      </a:cubicBezTo>
                      <a:cubicBezTo>
                        <a:pt x="165375" y="201159"/>
                        <a:pt x="165375" y="199843"/>
                        <a:pt x="165375" y="198528"/>
                      </a:cubicBezTo>
                      <a:cubicBezTo>
                        <a:pt x="164055" y="198528"/>
                        <a:pt x="164055" y="195897"/>
                        <a:pt x="164055" y="194582"/>
                      </a:cubicBezTo>
                      <a:cubicBezTo>
                        <a:pt x="162735" y="191951"/>
                        <a:pt x="161414" y="188005"/>
                        <a:pt x="160094" y="185374"/>
                      </a:cubicBezTo>
                      <a:cubicBezTo>
                        <a:pt x="160094" y="185374"/>
                        <a:pt x="158773" y="184059"/>
                        <a:pt x="157453" y="182744"/>
                      </a:cubicBezTo>
                      <a:cubicBezTo>
                        <a:pt x="157453" y="181428"/>
                        <a:pt x="156133" y="181428"/>
                        <a:pt x="156133" y="180113"/>
                      </a:cubicBezTo>
                      <a:cubicBezTo>
                        <a:pt x="150851" y="176167"/>
                        <a:pt x="154812" y="169590"/>
                        <a:pt x="152172" y="164329"/>
                      </a:cubicBezTo>
                      <a:cubicBezTo>
                        <a:pt x="150851" y="161698"/>
                        <a:pt x="149531" y="160383"/>
                        <a:pt x="148210" y="160383"/>
                      </a:cubicBezTo>
                      <a:cubicBezTo>
                        <a:pt x="145570" y="160383"/>
                        <a:pt x="144249" y="160383"/>
                        <a:pt x="144249" y="160383"/>
                      </a:cubicBezTo>
                      <a:cubicBezTo>
                        <a:pt x="142929" y="160383"/>
                        <a:pt x="142929" y="159067"/>
                        <a:pt x="142929" y="159067"/>
                      </a:cubicBezTo>
                      <a:cubicBezTo>
                        <a:pt x="142929" y="159067"/>
                        <a:pt x="142929" y="157752"/>
                        <a:pt x="141609" y="157752"/>
                      </a:cubicBezTo>
                      <a:cubicBezTo>
                        <a:pt x="141609" y="157752"/>
                        <a:pt x="141609" y="156437"/>
                        <a:pt x="141609" y="156437"/>
                      </a:cubicBezTo>
                      <a:cubicBezTo>
                        <a:pt x="141609" y="156437"/>
                        <a:pt x="138968" y="156437"/>
                        <a:pt x="136327" y="155121"/>
                      </a:cubicBezTo>
                      <a:cubicBezTo>
                        <a:pt x="136327" y="156437"/>
                        <a:pt x="135007" y="156437"/>
                        <a:pt x="133686" y="156437"/>
                      </a:cubicBezTo>
                      <a:cubicBezTo>
                        <a:pt x="132366" y="156437"/>
                        <a:pt x="132366" y="156437"/>
                        <a:pt x="131046" y="156437"/>
                      </a:cubicBezTo>
                      <a:cubicBezTo>
                        <a:pt x="117842" y="163013"/>
                        <a:pt x="98036" y="164329"/>
                        <a:pt x="92755" y="145914"/>
                      </a:cubicBezTo>
                      <a:cubicBezTo>
                        <a:pt x="92755" y="145914"/>
                        <a:pt x="91434" y="144598"/>
                        <a:pt x="91434" y="143283"/>
                      </a:cubicBezTo>
                      <a:cubicBezTo>
                        <a:pt x="90114" y="141968"/>
                        <a:pt x="90114" y="140652"/>
                        <a:pt x="88794" y="140652"/>
                      </a:cubicBezTo>
                      <a:cubicBezTo>
                        <a:pt x="88794" y="140652"/>
                        <a:pt x="88794" y="140652"/>
                        <a:pt x="88794" y="139337"/>
                      </a:cubicBezTo>
                      <a:cubicBezTo>
                        <a:pt x="87473" y="139337"/>
                        <a:pt x="87473" y="139337"/>
                        <a:pt x="87473" y="139337"/>
                      </a:cubicBezTo>
                      <a:cubicBezTo>
                        <a:pt x="87473" y="138022"/>
                        <a:pt x="87473" y="138022"/>
                        <a:pt x="88794" y="136706"/>
                      </a:cubicBezTo>
                      <a:cubicBezTo>
                        <a:pt x="88794" y="136706"/>
                        <a:pt x="88794" y="135391"/>
                        <a:pt x="88794" y="134075"/>
                      </a:cubicBezTo>
                      <a:cubicBezTo>
                        <a:pt x="88794" y="134075"/>
                        <a:pt x="88794" y="132760"/>
                        <a:pt x="88794" y="132760"/>
                      </a:cubicBezTo>
                      <a:cubicBezTo>
                        <a:pt x="88794" y="132760"/>
                        <a:pt x="88794" y="131445"/>
                        <a:pt x="88794" y="131445"/>
                      </a:cubicBezTo>
                      <a:cubicBezTo>
                        <a:pt x="91434" y="120922"/>
                        <a:pt x="94075" y="110399"/>
                        <a:pt x="101997" y="103822"/>
                      </a:cubicBezTo>
                      <a:cubicBezTo>
                        <a:pt x="103318" y="102507"/>
                        <a:pt x="104638" y="102507"/>
                        <a:pt x="105958" y="101192"/>
                      </a:cubicBezTo>
                      <a:cubicBezTo>
                        <a:pt x="108599" y="99876"/>
                        <a:pt x="111240" y="98561"/>
                        <a:pt x="113881" y="95930"/>
                      </a:cubicBezTo>
                      <a:cubicBezTo>
                        <a:pt x="115201" y="94615"/>
                        <a:pt x="115201" y="94615"/>
                        <a:pt x="115201" y="93299"/>
                      </a:cubicBezTo>
                      <a:cubicBezTo>
                        <a:pt x="117842" y="89353"/>
                        <a:pt x="120483" y="84092"/>
                        <a:pt x="125764" y="84092"/>
                      </a:cubicBezTo>
                      <a:cubicBezTo>
                        <a:pt x="132366" y="84092"/>
                        <a:pt x="137647" y="84092"/>
                        <a:pt x="144249" y="81461"/>
                      </a:cubicBezTo>
                      <a:cubicBezTo>
                        <a:pt x="145570" y="81461"/>
                        <a:pt x="146890" y="81461"/>
                        <a:pt x="148210" y="81461"/>
                      </a:cubicBezTo>
                      <a:cubicBezTo>
                        <a:pt x="152172" y="80146"/>
                        <a:pt x="157453" y="81461"/>
                        <a:pt x="161414" y="82777"/>
                      </a:cubicBezTo>
                      <a:cubicBezTo>
                        <a:pt x="158773" y="88038"/>
                        <a:pt x="164055" y="91984"/>
                        <a:pt x="168016" y="91984"/>
                      </a:cubicBezTo>
                      <a:cubicBezTo>
                        <a:pt x="169336" y="91984"/>
                        <a:pt x="170657" y="91984"/>
                        <a:pt x="170657" y="91984"/>
                      </a:cubicBezTo>
                      <a:cubicBezTo>
                        <a:pt x="171977" y="93299"/>
                        <a:pt x="173298" y="93299"/>
                        <a:pt x="174618" y="93299"/>
                      </a:cubicBezTo>
                      <a:cubicBezTo>
                        <a:pt x="174618" y="93299"/>
                        <a:pt x="175938" y="94615"/>
                        <a:pt x="175938" y="94615"/>
                      </a:cubicBezTo>
                      <a:cubicBezTo>
                        <a:pt x="177259" y="95930"/>
                        <a:pt x="178579" y="95930"/>
                        <a:pt x="179899" y="95930"/>
                      </a:cubicBezTo>
                      <a:cubicBezTo>
                        <a:pt x="179899" y="94615"/>
                        <a:pt x="179899" y="94615"/>
                        <a:pt x="179899" y="94615"/>
                      </a:cubicBezTo>
                      <a:cubicBezTo>
                        <a:pt x="179899" y="93299"/>
                        <a:pt x="179899" y="93299"/>
                        <a:pt x="179899" y="91984"/>
                      </a:cubicBezTo>
                      <a:cubicBezTo>
                        <a:pt x="181220" y="91984"/>
                        <a:pt x="181220" y="90669"/>
                        <a:pt x="181220" y="90669"/>
                      </a:cubicBezTo>
                      <a:cubicBezTo>
                        <a:pt x="182540" y="90669"/>
                        <a:pt x="183861" y="90669"/>
                        <a:pt x="183861" y="90669"/>
                      </a:cubicBezTo>
                      <a:cubicBezTo>
                        <a:pt x="185181" y="90669"/>
                        <a:pt x="186501" y="90669"/>
                        <a:pt x="186501" y="90669"/>
                      </a:cubicBezTo>
                      <a:cubicBezTo>
                        <a:pt x="190463" y="91984"/>
                        <a:pt x="194424" y="93299"/>
                        <a:pt x="198385" y="94615"/>
                      </a:cubicBezTo>
                      <a:cubicBezTo>
                        <a:pt x="206307" y="95930"/>
                        <a:pt x="218191" y="89353"/>
                        <a:pt x="211589" y="84092"/>
                      </a:cubicBezTo>
                      <a:cubicBezTo>
                        <a:pt x="206307" y="80146"/>
                        <a:pt x="193104" y="85407"/>
                        <a:pt x="189142" y="74884"/>
                      </a:cubicBezTo>
                      <a:cubicBezTo>
                        <a:pt x="189142" y="74884"/>
                        <a:pt x="187822" y="73569"/>
                        <a:pt x="187822" y="76200"/>
                      </a:cubicBezTo>
                      <a:cubicBezTo>
                        <a:pt x="186501" y="77515"/>
                        <a:pt x="187822" y="77515"/>
                        <a:pt x="187822" y="78830"/>
                      </a:cubicBezTo>
                      <a:cubicBezTo>
                        <a:pt x="189142" y="80146"/>
                        <a:pt x="189142" y="80146"/>
                        <a:pt x="186501" y="82777"/>
                      </a:cubicBezTo>
                      <a:cubicBezTo>
                        <a:pt x="185181" y="82777"/>
                        <a:pt x="183861" y="82777"/>
                        <a:pt x="183861" y="81461"/>
                      </a:cubicBezTo>
                      <a:cubicBezTo>
                        <a:pt x="178579" y="73569"/>
                        <a:pt x="171977" y="70938"/>
                        <a:pt x="165375" y="65677"/>
                      </a:cubicBezTo>
                      <a:cubicBezTo>
                        <a:pt x="165375" y="72254"/>
                        <a:pt x="175938" y="76200"/>
                        <a:pt x="178579" y="81461"/>
                      </a:cubicBezTo>
                      <a:cubicBezTo>
                        <a:pt x="175938" y="78830"/>
                        <a:pt x="173298" y="81461"/>
                        <a:pt x="173298" y="82777"/>
                      </a:cubicBezTo>
                      <a:cubicBezTo>
                        <a:pt x="170657" y="77515"/>
                        <a:pt x="164055" y="72254"/>
                        <a:pt x="158773" y="68308"/>
                      </a:cubicBezTo>
                      <a:cubicBezTo>
                        <a:pt x="157453" y="68308"/>
                        <a:pt x="157453" y="68308"/>
                        <a:pt x="156133" y="68308"/>
                      </a:cubicBezTo>
                      <a:cubicBezTo>
                        <a:pt x="154812" y="68308"/>
                        <a:pt x="153492" y="68308"/>
                        <a:pt x="152172" y="69623"/>
                      </a:cubicBezTo>
                      <a:cubicBezTo>
                        <a:pt x="150851" y="69623"/>
                        <a:pt x="149531" y="69623"/>
                        <a:pt x="148210" y="70938"/>
                      </a:cubicBezTo>
                      <a:cubicBezTo>
                        <a:pt x="146890" y="72254"/>
                        <a:pt x="146890" y="72254"/>
                        <a:pt x="145570" y="73569"/>
                      </a:cubicBezTo>
                      <a:cubicBezTo>
                        <a:pt x="144249" y="73569"/>
                        <a:pt x="144249" y="74884"/>
                        <a:pt x="142929" y="74884"/>
                      </a:cubicBezTo>
                      <a:cubicBezTo>
                        <a:pt x="140288" y="76200"/>
                        <a:pt x="138968" y="78830"/>
                        <a:pt x="137647" y="78830"/>
                      </a:cubicBezTo>
                      <a:cubicBezTo>
                        <a:pt x="131046" y="82777"/>
                        <a:pt x="124444" y="82777"/>
                        <a:pt x="119162" y="78830"/>
                      </a:cubicBezTo>
                      <a:cubicBezTo>
                        <a:pt x="117842" y="77515"/>
                        <a:pt x="119162" y="74884"/>
                        <a:pt x="119162" y="73569"/>
                      </a:cubicBezTo>
                      <a:cubicBezTo>
                        <a:pt x="120483" y="63046"/>
                        <a:pt x="131046" y="65677"/>
                        <a:pt x="138968" y="66992"/>
                      </a:cubicBezTo>
                      <a:cubicBezTo>
                        <a:pt x="141609" y="68308"/>
                        <a:pt x="141609" y="63046"/>
                        <a:pt x="138968" y="60415"/>
                      </a:cubicBezTo>
                      <a:cubicBezTo>
                        <a:pt x="140288" y="60415"/>
                        <a:pt x="141609" y="60415"/>
                        <a:pt x="142929" y="60415"/>
                      </a:cubicBezTo>
                      <a:cubicBezTo>
                        <a:pt x="148210" y="57785"/>
                        <a:pt x="153492" y="55154"/>
                        <a:pt x="158773" y="52523"/>
                      </a:cubicBezTo>
                      <a:cubicBezTo>
                        <a:pt x="158773" y="52523"/>
                        <a:pt x="160094" y="52523"/>
                        <a:pt x="161414" y="52523"/>
                      </a:cubicBezTo>
                      <a:cubicBezTo>
                        <a:pt x="161414" y="51208"/>
                        <a:pt x="161414" y="47262"/>
                        <a:pt x="164055" y="47262"/>
                      </a:cubicBezTo>
                      <a:cubicBezTo>
                        <a:pt x="164055" y="47262"/>
                        <a:pt x="164055" y="47262"/>
                        <a:pt x="164055" y="49893"/>
                      </a:cubicBezTo>
                      <a:cubicBezTo>
                        <a:pt x="165375" y="49893"/>
                        <a:pt x="165375" y="49893"/>
                        <a:pt x="165375" y="51208"/>
                      </a:cubicBezTo>
                      <a:cubicBezTo>
                        <a:pt x="165375" y="52523"/>
                        <a:pt x="164055" y="51208"/>
                        <a:pt x="164055" y="51208"/>
                      </a:cubicBezTo>
                      <a:cubicBezTo>
                        <a:pt x="168016" y="53839"/>
                        <a:pt x="175938" y="52523"/>
                        <a:pt x="177259" y="45947"/>
                      </a:cubicBezTo>
                      <a:cubicBezTo>
                        <a:pt x="177259" y="45947"/>
                        <a:pt x="178579" y="45947"/>
                        <a:pt x="178579" y="47262"/>
                      </a:cubicBezTo>
                      <a:cubicBezTo>
                        <a:pt x="178579" y="45947"/>
                        <a:pt x="178579" y="43316"/>
                        <a:pt x="179899" y="43316"/>
                      </a:cubicBezTo>
                      <a:cubicBezTo>
                        <a:pt x="181220" y="43316"/>
                        <a:pt x="182540" y="43316"/>
                        <a:pt x="183861" y="42000"/>
                      </a:cubicBezTo>
                      <a:cubicBezTo>
                        <a:pt x="183861" y="42000"/>
                        <a:pt x="185181" y="42000"/>
                        <a:pt x="185181" y="40685"/>
                      </a:cubicBezTo>
                      <a:cubicBezTo>
                        <a:pt x="183861" y="40685"/>
                        <a:pt x="182540" y="42000"/>
                        <a:pt x="181220" y="42000"/>
                      </a:cubicBezTo>
                      <a:cubicBezTo>
                        <a:pt x="179899" y="43316"/>
                        <a:pt x="178579" y="43316"/>
                        <a:pt x="177259" y="43316"/>
                      </a:cubicBezTo>
                      <a:cubicBezTo>
                        <a:pt x="175938" y="42000"/>
                        <a:pt x="175938" y="39370"/>
                        <a:pt x="178579" y="39370"/>
                      </a:cubicBezTo>
                      <a:cubicBezTo>
                        <a:pt x="177259" y="39370"/>
                        <a:pt x="175938" y="39370"/>
                        <a:pt x="174618" y="40685"/>
                      </a:cubicBezTo>
                      <a:cubicBezTo>
                        <a:pt x="173298" y="42000"/>
                        <a:pt x="173298" y="43316"/>
                        <a:pt x="171977" y="43316"/>
                      </a:cubicBezTo>
                      <a:cubicBezTo>
                        <a:pt x="174618" y="45947"/>
                        <a:pt x="171977" y="51208"/>
                        <a:pt x="168016" y="51208"/>
                      </a:cubicBezTo>
                      <a:cubicBezTo>
                        <a:pt x="166696" y="49893"/>
                        <a:pt x="166696" y="49893"/>
                        <a:pt x="165375" y="48577"/>
                      </a:cubicBezTo>
                      <a:cubicBezTo>
                        <a:pt x="165375" y="48577"/>
                        <a:pt x="164055" y="47262"/>
                        <a:pt x="164055" y="47262"/>
                      </a:cubicBezTo>
                      <a:cubicBezTo>
                        <a:pt x="162735" y="47262"/>
                        <a:pt x="161414" y="45947"/>
                        <a:pt x="160094" y="45947"/>
                      </a:cubicBezTo>
                      <a:cubicBezTo>
                        <a:pt x="158773" y="44631"/>
                        <a:pt x="162735" y="42000"/>
                        <a:pt x="165375" y="40685"/>
                      </a:cubicBezTo>
                      <a:cubicBezTo>
                        <a:pt x="166696" y="40685"/>
                        <a:pt x="166696" y="39370"/>
                        <a:pt x="168016" y="39370"/>
                      </a:cubicBezTo>
                      <a:cubicBezTo>
                        <a:pt x="169336" y="39370"/>
                        <a:pt x="169336" y="38054"/>
                        <a:pt x="170657" y="38054"/>
                      </a:cubicBezTo>
                      <a:cubicBezTo>
                        <a:pt x="177259" y="36739"/>
                        <a:pt x="181220" y="35424"/>
                        <a:pt x="187822" y="35424"/>
                      </a:cubicBezTo>
                      <a:cubicBezTo>
                        <a:pt x="186501" y="36739"/>
                        <a:pt x="185181" y="35424"/>
                        <a:pt x="183861" y="36739"/>
                      </a:cubicBezTo>
                      <a:lnTo>
                        <a:pt x="187822" y="36739"/>
                      </a:lnTo>
                      <a:cubicBezTo>
                        <a:pt x="187822" y="36739"/>
                        <a:pt x="187822" y="36739"/>
                        <a:pt x="190463" y="34108"/>
                      </a:cubicBezTo>
                      <a:cubicBezTo>
                        <a:pt x="190463" y="34108"/>
                        <a:pt x="190463" y="34108"/>
                        <a:pt x="187822" y="34108"/>
                      </a:cubicBezTo>
                      <a:cubicBezTo>
                        <a:pt x="189142" y="34108"/>
                        <a:pt x="190463" y="32793"/>
                        <a:pt x="190463" y="32793"/>
                      </a:cubicBezTo>
                      <a:cubicBezTo>
                        <a:pt x="189142" y="32793"/>
                        <a:pt x="189142" y="32793"/>
                        <a:pt x="187822" y="32793"/>
                      </a:cubicBezTo>
                      <a:lnTo>
                        <a:pt x="189915" y="31750"/>
                      </a:lnTo>
                      <a:lnTo>
                        <a:pt x="190463" y="31477"/>
                      </a:lnTo>
                      <a:cubicBezTo>
                        <a:pt x="183861" y="30162"/>
                        <a:pt x="177259" y="30162"/>
                        <a:pt x="169336" y="30162"/>
                      </a:cubicBezTo>
                      <a:close/>
                      <a:moveTo>
                        <a:pt x="169069" y="0"/>
                      </a:moveTo>
                      <a:cubicBezTo>
                        <a:pt x="262443" y="0"/>
                        <a:pt x="338138" y="75339"/>
                        <a:pt x="338138" y="168275"/>
                      </a:cubicBezTo>
                      <a:cubicBezTo>
                        <a:pt x="338138" y="261211"/>
                        <a:pt x="262443" y="336550"/>
                        <a:pt x="169069" y="336550"/>
                      </a:cubicBezTo>
                      <a:cubicBezTo>
                        <a:pt x="75695" y="336550"/>
                        <a:pt x="0" y="261211"/>
                        <a:pt x="0" y="168275"/>
                      </a:cubicBezTo>
                      <a:cubicBezTo>
                        <a:pt x="0" y="75339"/>
                        <a:pt x="75695" y="0"/>
                        <a:pt x="16906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1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" name="矩形 63">
                <a:extLst>
                  <a:ext uri="{FF2B5EF4-FFF2-40B4-BE49-F238E27FC236}">
                    <a16:creationId xmlns:a16="http://schemas.microsoft.com/office/drawing/2014/main" id="{9F71BDB3-9060-CE43-78F6-61FC29434F20}"/>
                  </a:ext>
                </a:extLst>
              </p:cNvPr>
              <p:cNvSpPr/>
              <p:nvPr/>
            </p:nvSpPr>
            <p:spPr>
              <a:xfrm>
                <a:off x="2990673" y="2565961"/>
                <a:ext cx="6196327" cy="102131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400" dirty="0" err="1"/>
                  <a:t>Mengintegrasikan</a:t>
                </a:r>
                <a:r>
                  <a:rPr lang="en-US" sz="1400" dirty="0"/>
                  <a:t> Tailwind </a:t>
                </a:r>
                <a:r>
                  <a:rPr lang="en-US" sz="1400" dirty="0" err="1"/>
                  <a:t>ke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dalam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proyek</a:t>
                </a:r>
                <a:r>
                  <a:rPr lang="en-US" sz="1400" dirty="0"/>
                  <a:t> React </a:t>
                </a:r>
                <a:r>
                  <a:rPr lang="en-US" sz="1400" dirty="0" err="1"/>
                  <a:t>sangat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mudah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terutama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jika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menggunakan</a:t>
                </a:r>
                <a:r>
                  <a:rPr lang="en-US" sz="1400" dirty="0"/>
                  <a:t> build tool modern </a:t>
                </a:r>
                <a:r>
                  <a:rPr lang="en-US" sz="1400" dirty="0" err="1"/>
                  <a:t>seperti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Vite</a:t>
                </a:r>
                <a:r>
                  <a:rPr lang="en-US" sz="1400" dirty="0"/>
                  <a:t>. Kita </a:t>
                </a:r>
                <a:r>
                  <a:rPr lang="en-US" sz="1400" dirty="0" err="1"/>
                  <a:t>cukup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menginstal</a:t>
                </a:r>
                <a:r>
                  <a:rPr lang="en-US" sz="1400" dirty="0"/>
                  <a:t> Tailwind, </a:t>
                </a:r>
                <a:r>
                  <a:rPr lang="en-US" sz="1400" dirty="0" err="1"/>
                  <a:t>melakukan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konfigurasi</a:t>
                </a:r>
                <a:r>
                  <a:rPr lang="en-US" sz="1400" dirty="0"/>
                  <a:t> minimal, dan </a:t>
                </a:r>
                <a:r>
                  <a:rPr lang="en-US" sz="1400" dirty="0" err="1"/>
                  <a:t>langsung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menggunakan</a:t>
                </a:r>
                <a:r>
                  <a:rPr lang="en-US" sz="1400" dirty="0"/>
                  <a:t> class utility di </a:t>
                </a:r>
                <a:r>
                  <a:rPr lang="en-US" sz="1400" dirty="0" err="1"/>
                  <a:t>komponen</a:t>
                </a:r>
                <a:r>
                  <a:rPr lang="en-US" sz="1400" dirty="0"/>
                  <a:t> JSX.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8B9A933-CF28-804B-A2DB-9F06AA66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3458529"/>
            <a:ext cx="1102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25">
            <a:extLst>
              <a:ext uri="{FF2B5EF4-FFF2-40B4-BE49-F238E27FC236}">
                <a16:creationId xmlns:a16="http://schemas.microsoft.com/office/drawing/2014/main" id="{2771D9CD-B6B2-4919-B461-87C59EC4056D}"/>
              </a:ext>
            </a:extLst>
          </p:cNvPr>
          <p:cNvSpPr/>
          <p:nvPr/>
        </p:nvSpPr>
        <p:spPr>
          <a:xfrm rot="10800000">
            <a:off x="0" y="1687011"/>
            <a:ext cx="12192000" cy="3483979"/>
          </a:xfrm>
          <a:custGeom>
            <a:avLst/>
            <a:gdLst>
              <a:gd name="connsiteX0" fmla="*/ 4524058 w 12192000"/>
              <a:gd name="connsiteY0" fmla="*/ 0 h 3483979"/>
              <a:gd name="connsiteX1" fmla="*/ 12192000 w 12192000"/>
              <a:gd name="connsiteY1" fmla="*/ 0 h 3483979"/>
              <a:gd name="connsiteX2" fmla="*/ 12192000 w 12192000"/>
              <a:gd name="connsiteY2" fmla="*/ 3483979 h 3483979"/>
              <a:gd name="connsiteX3" fmla="*/ 4524057 w 12192000"/>
              <a:gd name="connsiteY3" fmla="*/ 3483979 h 3483979"/>
              <a:gd name="connsiteX4" fmla="*/ 4594651 w 12192000"/>
              <a:gd name="connsiteY4" fmla="*/ 3419819 h 3483979"/>
              <a:gd name="connsiteX5" fmla="*/ 5289631 w 12192000"/>
              <a:gd name="connsiteY5" fmla="*/ 1741989 h 3483979"/>
              <a:gd name="connsiteX6" fmla="*/ 4594651 w 12192000"/>
              <a:gd name="connsiteY6" fmla="*/ 64159 h 3483979"/>
              <a:gd name="connsiteX7" fmla="*/ 0 w 12192000"/>
              <a:gd name="connsiteY7" fmla="*/ 0 h 3483979"/>
              <a:gd name="connsiteX8" fmla="*/ 1309583 w 12192000"/>
              <a:gd name="connsiteY8" fmla="*/ 0 h 3483979"/>
              <a:gd name="connsiteX9" fmla="*/ 1238990 w 12192000"/>
              <a:gd name="connsiteY9" fmla="*/ 64159 h 3483979"/>
              <a:gd name="connsiteX10" fmla="*/ 544010 w 12192000"/>
              <a:gd name="connsiteY10" fmla="*/ 1741989 h 3483979"/>
              <a:gd name="connsiteX11" fmla="*/ 1238990 w 12192000"/>
              <a:gd name="connsiteY11" fmla="*/ 3419819 h 3483979"/>
              <a:gd name="connsiteX12" fmla="*/ 1309584 w 12192000"/>
              <a:gd name="connsiteY12" fmla="*/ 3483979 h 3483979"/>
              <a:gd name="connsiteX13" fmla="*/ 0 w 12192000"/>
              <a:gd name="connsiteY13" fmla="*/ 3483979 h 348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83979">
                <a:moveTo>
                  <a:pt x="4524058" y="0"/>
                </a:moveTo>
                <a:lnTo>
                  <a:pt x="12192000" y="0"/>
                </a:lnTo>
                <a:lnTo>
                  <a:pt x="12192000" y="3483979"/>
                </a:lnTo>
                <a:lnTo>
                  <a:pt x="4524057" y="3483979"/>
                </a:lnTo>
                <a:lnTo>
                  <a:pt x="4594651" y="3419819"/>
                </a:lnTo>
                <a:cubicBezTo>
                  <a:pt x="5024045" y="2990425"/>
                  <a:pt x="5289631" y="2397223"/>
                  <a:pt x="5289631" y="1741989"/>
                </a:cubicBezTo>
                <a:cubicBezTo>
                  <a:pt x="5289631" y="1086756"/>
                  <a:pt x="5024045" y="493553"/>
                  <a:pt x="4594651" y="64159"/>
                </a:cubicBezTo>
                <a:close/>
                <a:moveTo>
                  <a:pt x="0" y="0"/>
                </a:moveTo>
                <a:lnTo>
                  <a:pt x="1309583" y="0"/>
                </a:lnTo>
                <a:lnTo>
                  <a:pt x="1238990" y="64159"/>
                </a:lnTo>
                <a:cubicBezTo>
                  <a:pt x="809596" y="493553"/>
                  <a:pt x="544010" y="1086756"/>
                  <a:pt x="544010" y="1741989"/>
                </a:cubicBezTo>
                <a:cubicBezTo>
                  <a:pt x="544010" y="2397223"/>
                  <a:pt x="809596" y="2990425"/>
                  <a:pt x="1238990" y="3419819"/>
                </a:cubicBezTo>
                <a:lnTo>
                  <a:pt x="1309584" y="3483979"/>
                </a:lnTo>
                <a:lnTo>
                  <a:pt x="0" y="3483979"/>
                </a:lnTo>
                <a:close/>
              </a:path>
            </a:pathLst>
          </a:custGeom>
          <a:solidFill>
            <a:srgbClr val="3D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7DA8AF-2AD6-4B87-AE4C-43E34162C9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5530" y="1314451"/>
            <a:ext cx="4277436" cy="4229100"/>
          </a:xfrm>
          <a:custGeom>
            <a:avLst/>
            <a:gdLst>
              <a:gd name="connsiteX0" fmla="*/ 2028464 w 4056928"/>
              <a:gd name="connsiteY0" fmla="*/ 0 h 4056928"/>
              <a:gd name="connsiteX1" fmla="*/ 4056928 w 4056928"/>
              <a:gd name="connsiteY1" fmla="*/ 2028464 h 4056928"/>
              <a:gd name="connsiteX2" fmla="*/ 2028464 w 4056928"/>
              <a:gd name="connsiteY2" fmla="*/ 4056928 h 4056928"/>
              <a:gd name="connsiteX3" fmla="*/ 0 w 4056928"/>
              <a:gd name="connsiteY3" fmla="*/ 2028464 h 4056928"/>
              <a:gd name="connsiteX4" fmla="*/ 2028464 w 4056928"/>
              <a:gd name="connsiteY4" fmla="*/ 0 h 405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6928" h="4056928">
                <a:moveTo>
                  <a:pt x="2028464" y="0"/>
                </a:moveTo>
                <a:cubicBezTo>
                  <a:pt x="3148754" y="0"/>
                  <a:pt x="4056928" y="908174"/>
                  <a:pt x="4056928" y="2028464"/>
                </a:cubicBezTo>
                <a:cubicBezTo>
                  <a:pt x="4056928" y="3148754"/>
                  <a:pt x="3148754" y="4056928"/>
                  <a:pt x="2028464" y="4056928"/>
                </a:cubicBezTo>
                <a:cubicBezTo>
                  <a:pt x="908174" y="4056928"/>
                  <a:pt x="0" y="3148754"/>
                  <a:pt x="0" y="2028464"/>
                </a:cubicBezTo>
                <a:cubicBezTo>
                  <a:pt x="0" y="908174"/>
                  <a:pt x="908174" y="0"/>
                  <a:pt x="2028464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E7BB81"/>
            </a:solidFill>
          </a:ln>
          <a:effectLst>
            <a:outerShdw blurRad="292100" dist="38100" dir="5400000" sx="102000" sy="102000" algn="t" rotWithShape="0">
              <a:schemeClr val="tx1">
                <a:alpha val="20000"/>
              </a:scheme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36DDE6-6557-4048-96FC-DAC57626AB6B}"/>
              </a:ext>
            </a:extLst>
          </p:cNvPr>
          <p:cNvSpPr txBox="1"/>
          <p:nvPr/>
        </p:nvSpPr>
        <p:spPr>
          <a:xfrm>
            <a:off x="942270" y="2875002"/>
            <a:ext cx="54542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i="1">
                <a:solidFill>
                  <a:schemeClr val="bg1"/>
                </a:solidFill>
                <a:effectLst>
                  <a:outerShdw blurRad="63500" dist="38100" dir="16200000" rotWithShape="0">
                    <a:prstClr val="black">
                      <a:alpha val="22000"/>
                    </a:prstClr>
                  </a:outerShdw>
                </a:effectLst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sz="6600" i="0" dirty="0">
                <a:gradFill flip="none" rotWithShape="1">
                  <a:gsLst>
                    <a:gs pos="0">
                      <a:srgbClr val="EFD2AB"/>
                    </a:gs>
                    <a:gs pos="100000">
                      <a:srgbClr val="E7BB81"/>
                    </a:gs>
                  </a:gsLst>
                  <a:lin ang="54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7000"/>
                    </a:prstClr>
                  </a:outerShdw>
                  <a:reflection blurRad="6350" stA="37000" endPos="29000" dist="38100" dir="5400000" sy="-100000" algn="bl" rotWithShape="0"/>
                </a:effectLst>
                <a:latin typeface="+mn-lt"/>
                <a:ea typeface="+mn-ea"/>
                <a:cs typeface="+mn-ea"/>
                <a:sym typeface="+mn-lt"/>
              </a:rPr>
              <a:t>Practice</a:t>
            </a:r>
            <a:endParaRPr lang="zh-CN" altLang="en-US" sz="6600" i="0" dirty="0">
              <a:gradFill flip="none" rotWithShape="1">
                <a:gsLst>
                  <a:gs pos="0">
                    <a:srgbClr val="EFD2AB"/>
                  </a:gs>
                  <a:gs pos="100000">
                    <a:srgbClr val="E7BB81"/>
                  </a:gs>
                </a:gsLst>
                <a:lin ang="5400000" scaled="1"/>
                <a:tileRect/>
              </a:gradFill>
              <a:effectLst>
                <a:outerShdw blurRad="50800" dist="38100" dir="5400000" algn="t" rotWithShape="0">
                  <a:prstClr val="black">
                    <a:alpha val="7000"/>
                  </a:prstClr>
                </a:outerShdw>
                <a:reflection blurRad="6350" stA="37000" endPos="29000" dist="38100" dir="5400000" sy="-100000" algn="bl" rotWithShape="0"/>
              </a:effectLst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098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oding Background Images - Free Download on Freepik">
            <a:extLst>
              <a:ext uri="{FF2B5EF4-FFF2-40B4-BE49-F238E27FC236}">
                <a16:creationId xmlns:a16="http://schemas.microsoft.com/office/drawing/2014/main" id="{F17D8867-7888-E04C-927D-3A689045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34E385F-13E3-674A-88D4-CDBE965286FE}"/>
              </a:ext>
            </a:extLst>
          </p:cNvPr>
          <p:cNvGrpSpPr/>
          <p:nvPr/>
        </p:nvGrpSpPr>
        <p:grpSpPr>
          <a:xfrm>
            <a:off x="3539835" y="507385"/>
            <a:ext cx="5943600" cy="1091749"/>
            <a:chOff x="105062" y="122170"/>
            <a:chExt cx="5943600" cy="10917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F5BFA3-5E00-7447-A526-93746148A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62" y="464619"/>
              <a:ext cx="5943600" cy="749300"/>
            </a:xfrm>
            <a:prstGeom prst="rect">
              <a:avLst/>
            </a:prstGeom>
          </p:spPr>
        </p:pic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FDE0ED70-7866-FB49-A3A9-800E8B0D889C}"/>
                </a:ext>
              </a:extLst>
            </p:cNvPr>
            <p:cNvSpPr/>
            <p:nvPr/>
          </p:nvSpPr>
          <p:spPr>
            <a:xfrm>
              <a:off x="2150303" y="122170"/>
              <a:ext cx="1853118" cy="48005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b="1" dirty="0">
                  <a:cs typeface="+mn-ea"/>
                  <a:sym typeface="+mn-lt"/>
                </a:rPr>
                <a:t>Use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74BADB-BEAB-BD45-9923-E1C4A490D330}"/>
              </a:ext>
            </a:extLst>
          </p:cNvPr>
          <p:cNvGrpSpPr/>
          <p:nvPr/>
        </p:nvGrpSpPr>
        <p:grpSpPr>
          <a:xfrm>
            <a:off x="197426" y="2208097"/>
            <a:ext cx="7367155" cy="2088573"/>
            <a:chOff x="207817" y="2535382"/>
            <a:chExt cx="7367155" cy="2088573"/>
          </a:xfrm>
        </p:grpSpPr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523925D1-4D4C-FA4B-874A-CD35E2276BC3}"/>
                </a:ext>
              </a:extLst>
            </p:cNvPr>
            <p:cNvSpPr/>
            <p:nvPr/>
          </p:nvSpPr>
          <p:spPr>
            <a:xfrm>
              <a:off x="207817" y="2535382"/>
              <a:ext cx="7367155" cy="2088573"/>
            </a:xfrm>
            <a:prstGeom prst="roundRect">
              <a:avLst>
                <a:gd name="adj" fmla="val 3888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v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0BBB37-49AE-BF4A-95B7-78D3A9EBB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654" y="3521389"/>
              <a:ext cx="7069282" cy="87439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E64F9E-916C-E24D-935C-79C35DAC849B}"/>
                </a:ext>
              </a:extLst>
            </p:cNvPr>
            <p:cNvSpPr txBox="1"/>
            <p:nvPr/>
          </p:nvSpPr>
          <p:spPr>
            <a:xfrm>
              <a:off x="318654" y="2777085"/>
              <a:ext cx="62033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Margin &amp; Padding:</a:t>
              </a:r>
              <a:r>
                <a:rPr lang="en-US" dirty="0"/>
                <a:t> m-{size}, p-{size} </a:t>
              </a:r>
              <a:r>
                <a:rPr lang="en-US" dirty="0" err="1"/>
                <a:t>untuk</a:t>
              </a:r>
              <a:r>
                <a:rPr lang="en-US" dirty="0"/>
                <a:t> </a:t>
              </a:r>
              <a:r>
                <a:rPr lang="en-US" dirty="0" err="1"/>
                <a:t>mengatur</a:t>
              </a:r>
              <a:r>
                <a:rPr lang="en-US" dirty="0"/>
                <a:t> margin dan padding.</a:t>
              </a:r>
            </a:p>
          </p:txBody>
        </p:sp>
      </p:grpSp>
      <p:sp>
        <p:nvSpPr>
          <p:cNvPr id="14" name="圆角矩形 6">
            <a:extLst>
              <a:ext uri="{FF2B5EF4-FFF2-40B4-BE49-F238E27FC236}">
                <a16:creationId xmlns:a16="http://schemas.microsoft.com/office/drawing/2014/main" id="{042610E1-CA9C-2543-B50E-07E4328647D6}"/>
              </a:ext>
            </a:extLst>
          </p:cNvPr>
          <p:cNvSpPr/>
          <p:nvPr/>
        </p:nvSpPr>
        <p:spPr>
          <a:xfrm>
            <a:off x="4464626" y="4538373"/>
            <a:ext cx="7367155" cy="2088573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v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1E6E3-E20E-394C-B681-1A604CD33F4F}"/>
              </a:ext>
            </a:extLst>
          </p:cNvPr>
          <p:cNvSpPr txBox="1"/>
          <p:nvPr/>
        </p:nvSpPr>
        <p:spPr>
          <a:xfrm>
            <a:off x="4575463" y="4780076"/>
            <a:ext cx="620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Font &amp; Text Alignment:</a:t>
            </a:r>
            <a:r>
              <a:rPr lang="en-US" dirty="0"/>
              <a:t> font-{weight}, text-{size}, text-{color}, text-center.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3FCCEA-77AB-4E43-93F9-DD306A552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463" y="5495148"/>
            <a:ext cx="7097133" cy="7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0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oding Background Images - Free Download on Freepik">
            <a:extLst>
              <a:ext uri="{FF2B5EF4-FFF2-40B4-BE49-F238E27FC236}">
                <a16:creationId xmlns:a16="http://schemas.microsoft.com/office/drawing/2014/main" id="{1A1C00E0-1038-E946-9A3D-FD79FF060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圆角矩形 6">
            <a:extLst>
              <a:ext uri="{FF2B5EF4-FFF2-40B4-BE49-F238E27FC236}">
                <a16:creationId xmlns:a16="http://schemas.microsoft.com/office/drawing/2014/main" id="{042610E1-CA9C-2543-B50E-07E4328647D6}"/>
              </a:ext>
            </a:extLst>
          </p:cNvPr>
          <p:cNvSpPr/>
          <p:nvPr/>
        </p:nvSpPr>
        <p:spPr>
          <a:xfrm>
            <a:off x="105062" y="503798"/>
            <a:ext cx="7367155" cy="1405227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v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1E6E3-E20E-394C-B681-1A604CD33F4F}"/>
              </a:ext>
            </a:extLst>
          </p:cNvPr>
          <p:cNvSpPr txBox="1"/>
          <p:nvPr/>
        </p:nvSpPr>
        <p:spPr>
          <a:xfrm>
            <a:off x="225229" y="596212"/>
            <a:ext cx="620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Background &amp; Text Colors: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-{color}, text-{color}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2A3D8-CBF1-C447-A18B-01BE51FD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58" y="1057958"/>
            <a:ext cx="6989761" cy="630575"/>
          </a:xfrm>
          <a:prstGeom prst="rect">
            <a:avLst/>
          </a:prstGeom>
        </p:spPr>
      </p:pic>
      <p:sp>
        <p:nvSpPr>
          <p:cNvPr id="15" name="圆角矩形 6">
            <a:extLst>
              <a:ext uri="{FF2B5EF4-FFF2-40B4-BE49-F238E27FC236}">
                <a16:creationId xmlns:a16="http://schemas.microsoft.com/office/drawing/2014/main" id="{78CBD9C3-909E-584D-A4B2-629DA68E21B0}"/>
              </a:ext>
            </a:extLst>
          </p:cNvPr>
          <p:cNvSpPr/>
          <p:nvPr/>
        </p:nvSpPr>
        <p:spPr>
          <a:xfrm>
            <a:off x="0" y="3108967"/>
            <a:ext cx="6203372" cy="2532266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v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4A0281-E257-1842-AE54-5FA07559D1A3}"/>
              </a:ext>
            </a:extLst>
          </p:cNvPr>
          <p:cNvSpPr txBox="1"/>
          <p:nvPr/>
        </p:nvSpPr>
        <p:spPr>
          <a:xfrm>
            <a:off x="120166" y="3201381"/>
            <a:ext cx="5836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Flexbox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horizontal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2B0A4-011A-4A42-B4C3-B2B7B0285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77" y="3940126"/>
            <a:ext cx="5769947" cy="1395955"/>
          </a:xfrm>
          <a:prstGeom prst="rect">
            <a:avLst/>
          </a:prstGeom>
        </p:spPr>
      </p:pic>
      <p:sp>
        <p:nvSpPr>
          <p:cNvPr id="21" name="圆角矩形 6">
            <a:extLst>
              <a:ext uri="{FF2B5EF4-FFF2-40B4-BE49-F238E27FC236}">
                <a16:creationId xmlns:a16="http://schemas.microsoft.com/office/drawing/2014/main" id="{510113B0-DA3D-2644-B3F5-092C30CC676E}"/>
              </a:ext>
            </a:extLst>
          </p:cNvPr>
          <p:cNvSpPr/>
          <p:nvPr/>
        </p:nvSpPr>
        <p:spPr>
          <a:xfrm>
            <a:off x="6390149" y="3108967"/>
            <a:ext cx="5637175" cy="2733714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v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3ECDA4-086A-894C-926D-8FB7557D992A}"/>
              </a:ext>
            </a:extLst>
          </p:cNvPr>
          <p:cNvSpPr txBox="1"/>
          <p:nvPr/>
        </p:nvSpPr>
        <p:spPr>
          <a:xfrm>
            <a:off x="6510315" y="3201381"/>
            <a:ext cx="620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Grid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layout yang </a:t>
            </a:r>
            <a:r>
              <a:rPr lang="en-US" dirty="0" err="1"/>
              <a:t>lebih</a:t>
            </a:r>
            <a:r>
              <a:rPr lang="en-US" dirty="0"/>
              <a:t> </a:t>
            </a:r>
          </a:p>
          <a:p>
            <a:r>
              <a:rPr lang="en-US" dirty="0" err="1"/>
              <a:t>kompleks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43431-7EFA-7D44-A19A-6CD1F2850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378" y="3954170"/>
            <a:ext cx="4965441" cy="1742260"/>
          </a:xfrm>
          <a:prstGeom prst="rect">
            <a:avLst/>
          </a:prstGeom>
        </p:spPr>
      </p:pic>
      <p:sp>
        <p:nvSpPr>
          <p:cNvPr id="24" name="圆角矩形 4">
            <a:extLst>
              <a:ext uri="{FF2B5EF4-FFF2-40B4-BE49-F238E27FC236}">
                <a16:creationId xmlns:a16="http://schemas.microsoft.com/office/drawing/2014/main" id="{452D7062-256C-4D40-867E-A4A4E171172A}"/>
              </a:ext>
            </a:extLst>
          </p:cNvPr>
          <p:cNvSpPr/>
          <p:nvPr/>
        </p:nvSpPr>
        <p:spPr>
          <a:xfrm>
            <a:off x="5502042" y="2286591"/>
            <a:ext cx="1853118" cy="48005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b="1" dirty="0" err="1">
                <a:cs typeface="+mn-ea"/>
                <a:sym typeface="+mn-lt"/>
              </a:rPr>
              <a:t>Layouting</a:t>
            </a:r>
            <a:endParaRPr lang="zh-CN" altLang="en-US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3110203"/>
      </p:ext>
    </p:extLst>
  </p:cSld>
  <p:clrMapOvr>
    <a:masterClrMapping/>
  </p:clrMapOvr>
</p:sld>
</file>

<file path=ppt/theme/theme1.xml><?xml version="1.0" encoding="utf-8"?>
<a:theme xmlns:a="http://schemas.openxmlformats.org/drawingml/2006/main" name="www.freeppt7.com">
  <a:themeElements>
    <a:clrScheme name="自定义 12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4D6F"/>
      </a:accent1>
      <a:accent2>
        <a:srgbClr val="E9C08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ltzfnq1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Macintosh PowerPoint</Application>
  <PresentationFormat>Widescreen</PresentationFormat>
  <Paragraphs>72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Söhne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2022-01-02T08:34:14Z</dcterms:created>
  <dcterms:modified xsi:type="dcterms:W3CDTF">2024-09-15T14:16:09Z</dcterms:modified>
</cp:coreProperties>
</file>