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7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9C3A-DEC1-4455-9AC4-5B95A9811DE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891E-22E5-468A-B27A-9649F1AA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aMariyappan/TNSDC-Generative-AI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6786626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K.RamaMariyappan</a:t>
            </a:r>
            <a:br>
              <a:rPr lang="en-US" spc="15" dirty="0"/>
            </a:br>
            <a:r>
              <a:rPr lang="en-US" spc="15" dirty="0"/>
              <a:t>(813821205041)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4551045" y="34290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Generative AI poem generator</a:t>
            </a:r>
            <a:endParaRPr lang="en-I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705E13-AFCE-AA1F-F651-157DE089D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1219833"/>
            <a:ext cx="9278645" cy="54254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2400" y="5728334"/>
            <a:ext cx="2209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36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36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88523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*Ability of the poetry generation system to produce high-quality poems based on user-defined prompts showcases the potential of AI in augmenting human creativity and expression.</a:t>
            </a:r>
          </a:p>
          <a:p>
            <a:r>
              <a:rPr lang="en-US" sz="2000" dirty="0"/>
              <a:t>*User-friendly interface enhances accessibility, democratizing the creative process and fostering broader appreciation for literature.</a:t>
            </a:r>
          </a:p>
          <a:p>
            <a:r>
              <a:rPr lang="en-US" sz="2000" dirty="0"/>
              <a:t>*Valuable tool for language learning and education, providing authentic examples of poetry in the target language to aid language learners in improving language skills, vocabulary, and cultural understanding.</a:t>
            </a:r>
          </a:p>
          <a:p>
            <a:r>
              <a:rPr lang="en-US" sz="2000" dirty="0"/>
              <a:t>*Exemplifies the fusion of art and technology, pushing the boundaries of creative expression and computational creativity.</a:t>
            </a:r>
          </a:p>
          <a:p>
            <a:r>
              <a:rPr lang="en-US" sz="2000" dirty="0"/>
              <a:t>*Continues to inspire future endeavors and has a profound impact on poetry, language learning, and AI-driven creative applications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349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09650" y="2019300"/>
            <a:ext cx="554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Generative AI poem generator</a:t>
            </a:r>
            <a:endParaRPr lang="en-IN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993" y="126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087655" y="1456521"/>
            <a:ext cx="7556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*Project Definition and Scope</a:t>
            </a:r>
          </a:p>
          <a:p>
            <a:r>
              <a:rPr lang="en-IN" sz="3600" b="1" dirty="0"/>
              <a:t>*Research and Background</a:t>
            </a:r>
          </a:p>
          <a:p>
            <a:r>
              <a:rPr lang="en-IN" sz="3600" b="1" dirty="0"/>
              <a:t>*Data Collection and </a:t>
            </a:r>
            <a:r>
              <a:rPr lang="en-IN" sz="3600" b="1" dirty="0" err="1"/>
              <a:t>Preprocessing</a:t>
            </a:r>
            <a:endParaRPr lang="en-IN" sz="3600" b="1" dirty="0"/>
          </a:p>
          <a:p>
            <a:r>
              <a:rPr lang="en-IN" sz="3600" b="1" dirty="0"/>
              <a:t>*Model Training and Fine-Tuning</a:t>
            </a:r>
          </a:p>
          <a:p>
            <a:r>
              <a:rPr lang="en-IN" sz="3600" b="1" dirty="0"/>
              <a:t>*Development</a:t>
            </a:r>
          </a:p>
          <a:p>
            <a:r>
              <a:rPr lang="en-IN" sz="3600" b="1" dirty="0"/>
              <a:t>*Testing and Evaluation</a:t>
            </a:r>
          </a:p>
          <a:p>
            <a:r>
              <a:rPr lang="en-IN" sz="3600" b="1" dirty="0"/>
              <a:t>*Optimization and Refinement</a:t>
            </a:r>
            <a:endParaRPr lang="en-IN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447800"/>
            <a:ext cx="54803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 generation has been an intriguing field in natural language processing, with applications ranging from creative writing to automated content generation. However, generating coherent and aesthetically pleasing poetry remains a challenging task for artificial intelligence models. This project aims to develop a poetry generation system using the GPT-2 language model, capable of producing high-quality poems given starting and ending lines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1" y="1695450"/>
            <a:ext cx="6629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aims to develop a poetry generation system using the GPT-2 language model. It involves fine-tuning the model on a poetry dataset and implementing a user-friendly interface for generating poems based on user-defined prompts. The methodology includes data collection, model training, and system design. Evaluation involves assessing the quality of generated poems. The project concludes with findings, implications, and potential future extensions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880495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  <a:r>
              <a:rPr lang="en-IN" sz="3200" b="1" dirty="0"/>
              <a:t>Writers and Poets</a:t>
            </a:r>
          </a:p>
          <a:p>
            <a:r>
              <a:rPr lang="en-US" sz="3200" b="1" dirty="0"/>
              <a:t>*</a:t>
            </a:r>
            <a:r>
              <a:rPr lang="en-IN" sz="3200" b="1" dirty="0"/>
              <a:t>Educators and Students</a:t>
            </a:r>
          </a:p>
          <a:p>
            <a:r>
              <a:rPr lang="en-IN" sz="3200" b="1" dirty="0"/>
              <a:t>*Creative Professionals</a:t>
            </a:r>
          </a:p>
          <a:p>
            <a:r>
              <a:rPr lang="en-IN" sz="3200" b="1" dirty="0"/>
              <a:t>*Literature Enthusiasts</a:t>
            </a:r>
          </a:p>
          <a:p>
            <a:r>
              <a:rPr lang="en-IN" sz="3200" b="1" dirty="0"/>
              <a:t>*Researchers and Developers</a:t>
            </a:r>
          </a:p>
          <a:p>
            <a:r>
              <a:rPr lang="en-IN" sz="3200" b="1" dirty="0"/>
              <a:t>*Artists and Musicians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3195"/>
            <a:ext cx="1447800" cy="19958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820227" y="1287093"/>
            <a:ext cx="6942773" cy="56020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1.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Import Libraries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Import necessary libraries including torch  and classes from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transfromers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rgbClr val="0D0D0D"/>
                </a:solidFill>
                <a:latin typeface="Söhne"/>
              </a:rPr>
              <a:t>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2.Load Pre-trained Model and Tokenizer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Load the        pre-trained GPT-2 model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gpt2-medium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 and its corresponding tokenizer.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Set up Device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Determine and set the device to be used for computation (either GPU if available, otherwise CPU) and move the model to the selected device.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Define Poem Generation 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Define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generate_poem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function, which takes starting and ending lines as input, generates a poem using the loaded GPT-2 model, and returns the generated poem.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Generate Poem 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Provide an example usage of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generate_poem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function by specifying starting and ending lines, calling the function, and printing the generated poem.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4"/>
            <a:ext cx="1228725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5997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1333117"/>
            <a:ext cx="79057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wow factor in the poetry generation system lies in its remarkable ability to produce high-quality poems based on user-defined prompts, showcasing the potential of advanced AI technology in creative endeavors. Its user-friendly interface, versatility in addressing various user needs, and innovative approach leveraging the GPT-2 language model contribute to its overall impressiveness and impact in the field of computational creativity.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475" y="1984664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prompt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19500" y="198466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poem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781800" y="1965614"/>
            <a:ext cx="1752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781800" y="3962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inference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619500" y="3962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 </a:t>
            </a:r>
            <a:r>
              <a:rPr lang="en-US" dirty="0" err="1"/>
              <a:t>ouput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39775" y="3962400"/>
            <a:ext cx="1689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poem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2428875" y="2403764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448300" y="2403764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7658100" y="2841914"/>
            <a:ext cx="0" cy="11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1"/>
            <a:endCxn id="14" idx="3"/>
          </p:cNvCxnSpPr>
          <p:nvPr/>
        </p:nvCxnSpPr>
        <p:spPr>
          <a:xfrm flipH="1">
            <a:off x="5448300" y="4381500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  <a:endCxn id="15" idx="3"/>
          </p:cNvCxnSpPr>
          <p:nvPr/>
        </p:nvCxnSpPr>
        <p:spPr>
          <a:xfrm flipH="1">
            <a:off x="2428875" y="4381500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611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Söhne</vt:lpstr>
      <vt:lpstr>Söhne Mono</vt:lpstr>
      <vt:lpstr>Trebuchet MS</vt:lpstr>
      <vt:lpstr>Office Theme</vt:lpstr>
      <vt:lpstr>K.RamaMariyappan (813821205041)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S.M.Srivignesh</dc:title>
  <dc:creator>dell</dc:creator>
  <cp:lastModifiedBy>Rama Mariyappan K</cp:lastModifiedBy>
  <cp:revision>8</cp:revision>
  <dcterms:created xsi:type="dcterms:W3CDTF">2024-04-01T15:34:00Z</dcterms:created>
  <dcterms:modified xsi:type="dcterms:W3CDTF">2024-04-05T03:52:58Z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