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79" r:id="rId3"/>
    <p:sldId id="280" r:id="rId4"/>
    <p:sldId id="281" r:id="rId5"/>
    <p:sldId id="299" r:id="rId6"/>
    <p:sldId id="289" r:id="rId7"/>
    <p:sldId id="296" r:id="rId8"/>
    <p:sldId id="298" r:id="rId9"/>
    <p:sldId id="297" r:id="rId10"/>
    <p:sldId id="295" r:id="rId11"/>
    <p:sldId id="294" r:id="rId12"/>
    <p:sldId id="291" r:id="rId13"/>
    <p:sldId id="292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AAC4E9"/>
    <a:srgbClr val="202C8F"/>
    <a:srgbClr val="FDFBF6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7ADF6-AFE6-4814-B979-8D6CDCE306E2}" v="21" dt="2022-11-08T19:23:25.043"/>
    <p1510:client id="{C131DCAA-01DE-44DA-A2FF-790CF6A2418E}" v="741" dt="2022-11-05T12:29:56.166"/>
    <p1510:client id="{CAD1419D-05CC-4F30-9F55-8A02AFD27920}" v="346" dt="2022-11-08T17:48:22.784"/>
    <p1510:client id="{CBABAD59-BCEE-4D0C-B2BE-113DE9542125}" v="942" dt="2022-11-05T17:51:50.33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B851E-DFFC-4DDF-8986-758CD742501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A2228B-A066-4339-884D-0C7B369D7576}">
      <dgm:prSet phldrT="[Text]" phldr="0"/>
      <dgm:spPr/>
      <dgm:t>
        <a:bodyPr/>
        <a:lstStyle/>
        <a:p>
          <a:pPr rtl="0"/>
          <a:r>
            <a:rPr lang="en-US">
              <a:latin typeface="Arial Black"/>
            </a:rPr>
            <a:t>Structural </a:t>
          </a:r>
          <a:endParaRPr lang="en-US"/>
        </a:p>
      </dgm:t>
    </dgm:pt>
    <dgm:pt modelId="{1A192463-F2C4-4A64-AB7D-722EA8886A3F}" type="parTrans" cxnId="{B4F2811A-242B-483B-9F7D-A4231CB4B503}">
      <dgm:prSet/>
      <dgm:spPr/>
      <dgm:t>
        <a:bodyPr/>
        <a:lstStyle/>
        <a:p>
          <a:endParaRPr lang="en-US"/>
        </a:p>
      </dgm:t>
    </dgm:pt>
    <dgm:pt modelId="{FDF9EFF1-6A0D-4EF5-89C6-A9590EE713DC}" type="sibTrans" cxnId="{B4F2811A-242B-483B-9F7D-A4231CB4B503}">
      <dgm:prSet/>
      <dgm:spPr/>
      <dgm:t>
        <a:bodyPr/>
        <a:lstStyle/>
        <a:p>
          <a:endParaRPr lang="en-US"/>
        </a:p>
      </dgm:t>
    </dgm:pt>
    <dgm:pt modelId="{2A48010A-0611-4293-84C7-875560E01A2D}">
      <dgm:prSet phldrT="[Text]" phldr="0"/>
      <dgm:spPr/>
      <dgm:t>
        <a:bodyPr/>
        <a:lstStyle/>
        <a:p>
          <a:r>
            <a:rPr lang="en-US">
              <a:latin typeface="Arial Black"/>
            </a:rPr>
            <a:t>class</a:t>
          </a:r>
          <a:endParaRPr lang="en-US"/>
        </a:p>
      </dgm:t>
    </dgm:pt>
    <dgm:pt modelId="{5B1F3BE7-5A65-477F-9656-1730F5B30AE0}" type="parTrans" cxnId="{D9DCBC93-02F7-4ABB-B34E-51FAE1AC3122}">
      <dgm:prSet/>
      <dgm:spPr/>
      <dgm:t>
        <a:bodyPr/>
        <a:lstStyle/>
        <a:p>
          <a:endParaRPr lang="en-US"/>
        </a:p>
      </dgm:t>
    </dgm:pt>
    <dgm:pt modelId="{D0D7715E-BE9B-42B9-91A4-B8A7E96FAE83}" type="sibTrans" cxnId="{D9DCBC93-02F7-4ABB-B34E-51FAE1AC3122}">
      <dgm:prSet/>
      <dgm:spPr/>
      <dgm:t>
        <a:bodyPr/>
        <a:lstStyle/>
        <a:p>
          <a:endParaRPr lang="en-US"/>
        </a:p>
      </dgm:t>
    </dgm:pt>
    <dgm:pt modelId="{CE92D15B-4734-44A8-B8B7-3121E0F2E551}">
      <dgm:prSet phldrT="[Text]" phldr="0"/>
      <dgm:spPr/>
      <dgm:t>
        <a:bodyPr/>
        <a:lstStyle/>
        <a:p>
          <a:pPr rtl="0"/>
          <a:r>
            <a:rPr lang="en-US">
              <a:latin typeface="Arial Black"/>
            </a:rPr>
            <a:t>Behavioral </a:t>
          </a:r>
          <a:endParaRPr lang="en-US"/>
        </a:p>
      </dgm:t>
    </dgm:pt>
    <dgm:pt modelId="{584AF9A1-4A75-465D-8BF5-82264197A749}" type="parTrans" cxnId="{A1C8E773-9960-4F98-A3D6-149332959DFE}">
      <dgm:prSet/>
      <dgm:spPr/>
      <dgm:t>
        <a:bodyPr/>
        <a:lstStyle/>
        <a:p>
          <a:endParaRPr lang="en-US"/>
        </a:p>
      </dgm:t>
    </dgm:pt>
    <dgm:pt modelId="{3D5F3B88-E214-4CC5-8168-898F58DA9849}" type="sibTrans" cxnId="{A1C8E773-9960-4F98-A3D6-149332959DFE}">
      <dgm:prSet/>
      <dgm:spPr/>
      <dgm:t>
        <a:bodyPr/>
        <a:lstStyle/>
        <a:p>
          <a:endParaRPr lang="en-US"/>
        </a:p>
      </dgm:t>
    </dgm:pt>
    <dgm:pt modelId="{517569BE-477D-4C36-95ED-F247C6EAC3B2}">
      <dgm:prSet phldrT="[Text]" phldr="0"/>
      <dgm:spPr/>
      <dgm:t>
        <a:bodyPr/>
        <a:lstStyle/>
        <a:p>
          <a:r>
            <a:rPr lang="en-US">
              <a:latin typeface="Arial Black"/>
            </a:rPr>
            <a:t>activity</a:t>
          </a:r>
          <a:endParaRPr lang="en-US"/>
        </a:p>
      </dgm:t>
    </dgm:pt>
    <dgm:pt modelId="{9BBD5B52-EA55-4312-8ADC-A9BA6F55F48E}" type="parTrans" cxnId="{2912FBB6-5DC6-46B4-84AA-E54EC05D6B03}">
      <dgm:prSet/>
      <dgm:spPr/>
      <dgm:t>
        <a:bodyPr/>
        <a:lstStyle/>
        <a:p>
          <a:endParaRPr lang="en-US"/>
        </a:p>
      </dgm:t>
    </dgm:pt>
    <dgm:pt modelId="{90168BAA-CA7E-4A6D-9773-317238F79AA9}" type="sibTrans" cxnId="{2912FBB6-5DC6-46B4-84AA-E54EC05D6B03}">
      <dgm:prSet/>
      <dgm:spPr/>
      <dgm:t>
        <a:bodyPr/>
        <a:lstStyle/>
        <a:p>
          <a:endParaRPr lang="en-US"/>
        </a:p>
      </dgm:t>
    </dgm:pt>
    <dgm:pt modelId="{677AF251-4D39-4649-81ED-437A2AB703D7}">
      <dgm:prSet phldr="0"/>
      <dgm:spPr/>
      <dgm:t>
        <a:bodyPr/>
        <a:lstStyle/>
        <a:p>
          <a:pPr rtl="0"/>
          <a:r>
            <a:rPr lang="en-US" err="1">
              <a:latin typeface="Arial Black"/>
            </a:rPr>
            <a:t>Usecase</a:t>
          </a:r>
          <a:endParaRPr lang="en-US">
            <a:latin typeface="Arial Black"/>
          </a:endParaRPr>
        </a:p>
      </dgm:t>
    </dgm:pt>
    <dgm:pt modelId="{A93666C4-270F-43C6-BAE9-AD83CCE7B9BD}" type="parTrans" cxnId="{DB583FDE-C9AA-44C0-9C9E-0B4E2660000E}">
      <dgm:prSet/>
      <dgm:spPr/>
    </dgm:pt>
    <dgm:pt modelId="{698A5F4A-A060-4C7E-8D64-7BEC527AC4BB}" type="sibTrans" cxnId="{DB583FDE-C9AA-44C0-9C9E-0B4E2660000E}">
      <dgm:prSet/>
      <dgm:spPr/>
      <dgm:t>
        <a:bodyPr/>
        <a:lstStyle/>
        <a:p>
          <a:endParaRPr lang="en-US"/>
        </a:p>
      </dgm:t>
    </dgm:pt>
    <dgm:pt modelId="{8B34590B-5590-45CF-9B03-D3A948A56FD4}" type="pres">
      <dgm:prSet presAssocID="{DA1B851E-DFFC-4DDF-8986-758CD742501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848B4C-A6C0-4157-8FB9-D62338FDB546}" type="pres">
      <dgm:prSet presAssocID="{82A2228B-A066-4339-884D-0C7B369D7576}" presName="root" presStyleCnt="0"/>
      <dgm:spPr/>
    </dgm:pt>
    <dgm:pt modelId="{CFCED5C9-7350-4ECB-8D8C-9A1A7E31A91E}" type="pres">
      <dgm:prSet presAssocID="{82A2228B-A066-4339-884D-0C7B369D7576}" presName="rootComposite" presStyleCnt="0"/>
      <dgm:spPr/>
    </dgm:pt>
    <dgm:pt modelId="{F2521CB6-9E33-42A8-9654-0435B78D5801}" type="pres">
      <dgm:prSet presAssocID="{82A2228B-A066-4339-884D-0C7B369D7576}" presName="rootText" presStyleLbl="node1" presStyleIdx="0" presStyleCnt="2"/>
      <dgm:spPr/>
    </dgm:pt>
    <dgm:pt modelId="{7D6B3C4A-78E4-4E5E-AAEE-3B96CD68BEC3}" type="pres">
      <dgm:prSet presAssocID="{82A2228B-A066-4339-884D-0C7B369D7576}" presName="rootConnector" presStyleLbl="node1" presStyleIdx="0" presStyleCnt="2"/>
      <dgm:spPr/>
    </dgm:pt>
    <dgm:pt modelId="{C162F969-CCB9-4807-852B-FF7FF2142E10}" type="pres">
      <dgm:prSet presAssocID="{82A2228B-A066-4339-884D-0C7B369D7576}" presName="childShape" presStyleCnt="0"/>
      <dgm:spPr/>
    </dgm:pt>
    <dgm:pt modelId="{62BC326C-756B-4807-92F7-EB13D5AD2225}" type="pres">
      <dgm:prSet presAssocID="{5B1F3BE7-5A65-477F-9656-1730F5B30AE0}" presName="Name13" presStyleLbl="parChTrans1D2" presStyleIdx="0" presStyleCnt="3"/>
      <dgm:spPr/>
    </dgm:pt>
    <dgm:pt modelId="{8B0E9464-FA7A-4100-9844-C88F533F1258}" type="pres">
      <dgm:prSet presAssocID="{2A48010A-0611-4293-84C7-875560E01A2D}" presName="childText" presStyleLbl="bgAcc1" presStyleIdx="0" presStyleCnt="3">
        <dgm:presLayoutVars>
          <dgm:bulletEnabled val="1"/>
        </dgm:presLayoutVars>
      </dgm:prSet>
      <dgm:spPr/>
    </dgm:pt>
    <dgm:pt modelId="{580A7BBE-BF89-4F95-8F5F-81E77FFA1894}" type="pres">
      <dgm:prSet presAssocID="{CE92D15B-4734-44A8-B8B7-3121E0F2E551}" presName="root" presStyleCnt="0"/>
      <dgm:spPr/>
    </dgm:pt>
    <dgm:pt modelId="{71D9E0E5-BC59-4610-BC65-E3C149BB7EB1}" type="pres">
      <dgm:prSet presAssocID="{CE92D15B-4734-44A8-B8B7-3121E0F2E551}" presName="rootComposite" presStyleCnt="0"/>
      <dgm:spPr/>
    </dgm:pt>
    <dgm:pt modelId="{2C8EBF74-0676-43A3-B3C3-4248B66D491B}" type="pres">
      <dgm:prSet presAssocID="{CE92D15B-4734-44A8-B8B7-3121E0F2E551}" presName="rootText" presStyleLbl="node1" presStyleIdx="1" presStyleCnt="2"/>
      <dgm:spPr/>
    </dgm:pt>
    <dgm:pt modelId="{341BA818-525A-438D-B80F-77A0F4FBBA0A}" type="pres">
      <dgm:prSet presAssocID="{CE92D15B-4734-44A8-B8B7-3121E0F2E551}" presName="rootConnector" presStyleLbl="node1" presStyleIdx="1" presStyleCnt="2"/>
      <dgm:spPr/>
    </dgm:pt>
    <dgm:pt modelId="{0DCDEA7E-AB0E-4445-9390-BD9EB311099D}" type="pres">
      <dgm:prSet presAssocID="{CE92D15B-4734-44A8-B8B7-3121E0F2E551}" presName="childShape" presStyleCnt="0"/>
      <dgm:spPr/>
    </dgm:pt>
    <dgm:pt modelId="{C2A04F6B-6827-4C78-AD35-6411331AD973}" type="pres">
      <dgm:prSet presAssocID="{A93666C4-270F-43C6-BAE9-AD83CCE7B9BD}" presName="Name13" presStyleLbl="parChTrans1D2" presStyleIdx="1" presStyleCnt="3"/>
      <dgm:spPr/>
    </dgm:pt>
    <dgm:pt modelId="{B990B862-B624-45D4-8FF9-D9A47FCC262E}" type="pres">
      <dgm:prSet presAssocID="{677AF251-4D39-4649-81ED-437A2AB703D7}" presName="childText" presStyleLbl="bgAcc1" presStyleIdx="1" presStyleCnt="3">
        <dgm:presLayoutVars>
          <dgm:bulletEnabled val="1"/>
        </dgm:presLayoutVars>
      </dgm:prSet>
      <dgm:spPr/>
    </dgm:pt>
    <dgm:pt modelId="{09244FEF-E039-4F65-9D43-BE384A322239}" type="pres">
      <dgm:prSet presAssocID="{9BBD5B52-EA55-4312-8ADC-A9BA6F55F48E}" presName="Name13" presStyleLbl="parChTrans1D2" presStyleIdx="2" presStyleCnt="3"/>
      <dgm:spPr/>
    </dgm:pt>
    <dgm:pt modelId="{D01A465E-17B0-4CD2-89D7-6DBCD07C05B2}" type="pres">
      <dgm:prSet presAssocID="{517569BE-477D-4C36-95ED-F247C6EAC3B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FF2D0D08-AD38-4F56-ABE0-D0C07CF23F09}" type="presOf" srcId="{DA1B851E-DFFC-4DDF-8986-758CD742501E}" destId="{8B34590B-5590-45CF-9B03-D3A948A56FD4}" srcOrd="0" destOrd="0" presId="urn:microsoft.com/office/officeart/2005/8/layout/hierarchy3"/>
    <dgm:cxn modelId="{B4F2811A-242B-483B-9F7D-A4231CB4B503}" srcId="{DA1B851E-DFFC-4DDF-8986-758CD742501E}" destId="{82A2228B-A066-4339-884D-0C7B369D7576}" srcOrd="0" destOrd="0" parTransId="{1A192463-F2C4-4A64-AB7D-722EA8886A3F}" sibTransId="{FDF9EFF1-6A0D-4EF5-89C6-A9590EE713DC}"/>
    <dgm:cxn modelId="{69131921-2045-4CB1-BCF7-E74CBE09223A}" type="presOf" srcId="{677AF251-4D39-4649-81ED-437A2AB703D7}" destId="{B990B862-B624-45D4-8FF9-D9A47FCC262E}" srcOrd="0" destOrd="0" presId="urn:microsoft.com/office/officeart/2005/8/layout/hierarchy3"/>
    <dgm:cxn modelId="{54187E2C-8291-4C3B-B28B-E0008A3FA898}" type="presOf" srcId="{5B1F3BE7-5A65-477F-9656-1730F5B30AE0}" destId="{62BC326C-756B-4807-92F7-EB13D5AD2225}" srcOrd="0" destOrd="0" presId="urn:microsoft.com/office/officeart/2005/8/layout/hierarchy3"/>
    <dgm:cxn modelId="{BE3C676D-1EBC-4BD3-9170-810CD829A13A}" type="presOf" srcId="{2A48010A-0611-4293-84C7-875560E01A2D}" destId="{8B0E9464-FA7A-4100-9844-C88F533F1258}" srcOrd="0" destOrd="0" presId="urn:microsoft.com/office/officeart/2005/8/layout/hierarchy3"/>
    <dgm:cxn modelId="{467AB273-0909-4ED2-B0C3-A1715F462921}" type="presOf" srcId="{CE92D15B-4734-44A8-B8B7-3121E0F2E551}" destId="{341BA818-525A-438D-B80F-77A0F4FBBA0A}" srcOrd="1" destOrd="0" presId="urn:microsoft.com/office/officeart/2005/8/layout/hierarchy3"/>
    <dgm:cxn modelId="{A1C8E773-9960-4F98-A3D6-149332959DFE}" srcId="{DA1B851E-DFFC-4DDF-8986-758CD742501E}" destId="{CE92D15B-4734-44A8-B8B7-3121E0F2E551}" srcOrd="1" destOrd="0" parTransId="{584AF9A1-4A75-465D-8BF5-82264197A749}" sibTransId="{3D5F3B88-E214-4CC5-8168-898F58DA9849}"/>
    <dgm:cxn modelId="{A452DA83-E1AD-41FB-BAE9-335EB2294627}" type="presOf" srcId="{82A2228B-A066-4339-884D-0C7B369D7576}" destId="{7D6B3C4A-78E4-4E5E-AAEE-3B96CD68BEC3}" srcOrd="1" destOrd="0" presId="urn:microsoft.com/office/officeart/2005/8/layout/hierarchy3"/>
    <dgm:cxn modelId="{2376818B-C325-4218-8788-F98DFBE7B36D}" type="presOf" srcId="{CE92D15B-4734-44A8-B8B7-3121E0F2E551}" destId="{2C8EBF74-0676-43A3-B3C3-4248B66D491B}" srcOrd="0" destOrd="0" presId="urn:microsoft.com/office/officeart/2005/8/layout/hierarchy3"/>
    <dgm:cxn modelId="{D9DCBC93-02F7-4ABB-B34E-51FAE1AC3122}" srcId="{82A2228B-A066-4339-884D-0C7B369D7576}" destId="{2A48010A-0611-4293-84C7-875560E01A2D}" srcOrd="0" destOrd="0" parTransId="{5B1F3BE7-5A65-477F-9656-1730F5B30AE0}" sibTransId="{D0D7715E-BE9B-42B9-91A4-B8A7E96FAE83}"/>
    <dgm:cxn modelId="{41606695-0EFC-4D18-B5BA-CB5558CBAC81}" type="presOf" srcId="{517569BE-477D-4C36-95ED-F247C6EAC3B2}" destId="{D01A465E-17B0-4CD2-89D7-6DBCD07C05B2}" srcOrd="0" destOrd="0" presId="urn:microsoft.com/office/officeart/2005/8/layout/hierarchy3"/>
    <dgm:cxn modelId="{620CB2A1-3ADA-41BE-8E45-30C1306576D1}" type="presOf" srcId="{82A2228B-A066-4339-884D-0C7B369D7576}" destId="{F2521CB6-9E33-42A8-9654-0435B78D5801}" srcOrd="0" destOrd="0" presId="urn:microsoft.com/office/officeart/2005/8/layout/hierarchy3"/>
    <dgm:cxn modelId="{58912FAE-7893-4B29-A005-14629CA92A24}" type="presOf" srcId="{9BBD5B52-EA55-4312-8ADC-A9BA6F55F48E}" destId="{09244FEF-E039-4F65-9D43-BE384A322239}" srcOrd="0" destOrd="0" presId="urn:microsoft.com/office/officeart/2005/8/layout/hierarchy3"/>
    <dgm:cxn modelId="{2912FBB6-5DC6-46B4-84AA-E54EC05D6B03}" srcId="{CE92D15B-4734-44A8-B8B7-3121E0F2E551}" destId="{517569BE-477D-4C36-95ED-F247C6EAC3B2}" srcOrd="1" destOrd="0" parTransId="{9BBD5B52-EA55-4312-8ADC-A9BA6F55F48E}" sibTransId="{90168BAA-CA7E-4A6D-9773-317238F79AA9}"/>
    <dgm:cxn modelId="{DB583FDE-C9AA-44C0-9C9E-0B4E2660000E}" srcId="{CE92D15B-4734-44A8-B8B7-3121E0F2E551}" destId="{677AF251-4D39-4649-81ED-437A2AB703D7}" srcOrd="0" destOrd="0" parTransId="{A93666C4-270F-43C6-BAE9-AD83CCE7B9BD}" sibTransId="{698A5F4A-A060-4C7E-8D64-7BEC527AC4BB}"/>
    <dgm:cxn modelId="{E05783EE-B1D3-4B4C-B1A7-C83DFD44E396}" type="presOf" srcId="{A93666C4-270F-43C6-BAE9-AD83CCE7B9BD}" destId="{C2A04F6B-6827-4C78-AD35-6411331AD973}" srcOrd="0" destOrd="0" presId="urn:microsoft.com/office/officeart/2005/8/layout/hierarchy3"/>
    <dgm:cxn modelId="{7388D0A6-A3CC-4D1F-8B64-E2B81C6C9AD4}" type="presParOf" srcId="{8B34590B-5590-45CF-9B03-D3A948A56FD4}" destId="{DE848B4C-A6C0-4157-8FB9-D62338FDB546}" srcOrd="0" destOrd="0" presId="urn:microsoft.com/office/officeart/2005/8/layout/hierarchy3"/>
    <dgm:cxn modelId="{E96C3140-04CB-445A-8EBA-28FB9C6EEECC}" type="presParOf" srcId="{DE848B4C-A6C0-4157-8FB9-D62338FDB546}" destId="{CFCED5C9-7350-4ECB-8D8C-9A1A7E31A91E}" srcOrd="0" destOrd="0" presId="urn:microsoft.com/office/officeart/2005/8/layout/hierarchy3"/>
    <dgm:cxn modelId="{2E0B1D29-A37F-407C-93EC-40C12081F793}" type="presParOf" srcId="{CFCED5C9-7350-4ECB-8D8C-9A1A7E31A91E}" destId="{F2521CB6-9E33-42A8-9654-0435B78D5801}" srcOrd="0" destOrd="0" presId="urn:microsoft.com/office/officeart/2005/8/layout/hierarchy3"/>
    <dgm:cxn modelId="{C526DBFE-ABA5-4BC0-B58F-97BC360CAF70}" type="presParOf" srcId="{CFCED5C9-7350-4ECB-8D8C-9A1A7E31A91E}" destId="{7D6B3C4A-78E4-4E5E-AAEE-3B96CD68BEC3}" srcOrd="1" destOrd="0" presId="urn:microsoft.com/office/officeart/2005/8/layout/hierarchy3"/>
    <dgm:cxn modelId="{786A3A9F-AD7F-4ED3-A997-EC4F2CC44FC1}" type="presParOf" srcId="{DE848B4C-A6C0-4157-8FB9-D62338FDB546}" destId="{C162F969-CCB9-4807-852B-FF7FF2142E10}" srcOrd="1" destOrd="0" presId="urn:microsoft.com/office/officeart/2005/8/layout/hierarchy3"/>
    <dgm:cxn modelId="{0999D096-4B00-4B21-A7E1-8C25A351A4F0}" type="presParOf" srcId="{C162F969-CCB9-4807-852B-FF7FF2142E10}" destId="{62BC326C-756B-4807-92F7-EB13D5AD2225}" srcOrd="0" destOrd="0" presId="urn:microsoft.com/office/officeart/2005/8/layout/hierarchy3"/>
    <dgm:cxn modelId="{5BCF8D54-BDFF-46B4-ADF2-F248E7964080}" type="presParOf" srcId="{C162F969-CCB9-4807-852B-FF7FF2142E10}" destId="{8B0E9464-FA7A-4100-9844-C88F533F1258}" srcOrd="1" destOrd="0" presId="urn:microsoft.com/office/officeart/2005/8/layout/hierarchy3"/>
    <dgm:cxn modelId="{2488D93B-4868-42C1-ADDA-ED32116BDC2E}" type="presParOf" srcId="{8B34590B-5590-45CF-9B03-D3A948A56FD4}" destId="{580A7BBE-BF89-4F95-8F5F-81E77FFA1894}" srcOrd="1" destOrd="0" presId="urn:microsoft.com/office/officeart/2005/8/layout/hierarchy3"/>
    <dgm:cxn modelId="{3188CF93-91C1-4C0E-875C-0D8E6725BC58}" type="presParOf" srcId="{580A7BBE-BF89-4F95-8F5F-81E77FFA1894}" destId="{71D9E0E5-BC59-4610-BC65-E3C149BB7EB1}" srcOrd="0" destOrd="0" presId="urn:microsoft.com/office/officeart/2005/8/layout/hierarchy3"/>
    <dgm:cxn modelId="{5D411A64-3206-4267-A624-D03D6AA82229}" type="presParOf" srcId="{71D9E0E5-BC59-4610-BC65-E3C149BB7EB1}" destId="{2C8EBF74-0676-43A3-B3C3-4248B66D491B}" srcOrd="0" destOrd="0" presId="urn:microsoft.com/office/officeart/2005/8/layout/hierarchy3"/>
    <dgm:cxn modelId="{5BF5EE6C-D422-4A40-A976-43194E27133F}" type="presParOf" srcId="{71D9E0E5-BC59-4610-BC65-E3C149BB7EB1}" destId="{341BA818-525A-438D-B80F-77A0F4FBBA0A}" srcOrd="1" destOrd="0" presId="urn:microsoft.com/office/officeart/2005/8/layout/hierarchy3"/>
    <dgm:cxn modelId="{F8B10E60-C802-4C7B-A044-A73C31EBACDD}" type="presParOf" srcId="{580A7BBE-BF89-4F95-8F5F-81E77FFA1894}" destId="{0DCDEA7E-AB0E-4445-9390-BD9EB311099D}" srcOrd="1" destOrd="0" presId="urn:microsoft.com/office/officeart/2005/8/layout/hierarchy3"/>
    <dgm:cxn modelId="{0BCA616B-BF76-4F12-8421-51F7B9815BA2}" type="presParOf" srcId="{0DCDEA7E-AB0E-4445-9390-BD9EB311099D}" destId="{C2A04F6B-6827-4C78-AD35-6411331AD973}" srcOrd="0" destOrd="0" presId="urn:microsoft.com/office/officeart/2005/8/layout/hierarchy3"/>
    <dgm:cxn modelId="{05F5A513-32D0-42BE-BF8D-678035E6078B}" type="presParOf" srcId="{0DCDEA7E-AB0E-4445-9390-BD9EB311099D}" destId="{B990B862-B624-45D4-8FF9-D9A47FCC262E}" srcOrd="1" destOrd="0" presId="urn:microsoft.com/office/officeart/2005/8/layout/hierarchy3"/>
    <dgm:cxn modelId="{216EEB3F-9103-428B-8F72-C6B4F129BAFF}" type="presParOf" srcId="{0DCDEA7E-AB0E-4445-9390-BD9EB311099D}" destId="{09244FEF-E039-4F65-9D43-BE384A322239}" srcOrd="2" destOrd="0" presId="urn:microsoft.com/office/officeart/2005/8/layout/hierarchy3"/>
    <dgm:cxn modelId="{DFAFC2F2-DA35-4B6A-B7A7-80268435F473}" type="presParOf" srcId="{0DCDEA7E-AB0E-4445-9390-BD9EB311099D}" destId="{D01A465E-17B0-4CD2-89D7-6DBCD07C05B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21CB6-9E33-42A8-9654-0435B78D5801}">
      <dsp:nvSpPr>
        <dsp:cNvPr id="0" name=""/>
        <dsp:cNvSpPr/>
      </dsp:nvSpPr>
      <dsp:spPr>
        <a:xfrm>
          <a:off x="707" y="35785"/>
          <a:ext cx="2574234" cy="1287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rial Black"/>
            </a:rPr>
            <a:t>Structural </a:t>
          </a:r>
          <a:endParaRPr lang="en-US" sz="3000" kern="1200"/>
        </a:p>
      </dsp:txBody>
      <dsp:txXfrm>
        <a:off x="38405" y="73483"/>
        <a:ext cx="2498838" cy="1211721"/>
      </dsp:txXfrm>
    </dsp:sp>
    <dsp:sp modelId="{62BC326C-756B-4807-92F7-EB13D5AD2225}">
      <dsp:nvSpPr>
        <dsp:cNvPr id="0" name=""/>
        <dsp:cNvSpPr/>
      </dsp:nvSpPr>
      <dsp:spPr>
        <a:xfrm>
          <a:off x="258130" y="1322903"/>
          <a:ext cx="257423" cy="965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337"/>
              </a:lnTo>
              <a:lnTo>
                <a:pt x="257423" y="9653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E9464-FA7A-4100-9844-C88F533F1258}">
      <dsp:nvSpPr>
        <dsp:cNvPr id="0" name=""/>
        <dsp:cNvSpPr/>
      </dsp:nvSpPr>
      <dsp:spPr>
        <a:xfrm>
          <a:off x="515554" y="1644682"/>
          <a:ext cx="2059387" cy="128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Arial Black"/>
            </a:rPr>
            <a:t>class</a:t>
          </a:r>
          <a:endParaRPr lang="en-US" sz="3100" kern="1200"/>
        </a:p>
      </dsp:txBody>
      <dsp:txXfrm>
        <a:off x="553252" y="1682380"/>
        <a:ext cx="1983991" cy="1211721"/>
      </dsp:txXfrm>
    </dsp:sp>
    <dsp:sp modelId="{2C8EBF74-0676-43A3-B3C3-4248B66D491B}">
      <dsp:nvSpPr>
        <dsp:cNvPr id="0" name=""/>
        <dsp:cNvSpPr/>
      </dsp:nvSpPr>
      <dsp:spPr>
        <a:xfrm>
          <a:off x="3218500" y="35785"/>
          <a:ext cx="2574234" cy="1287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rial Black"/>
            </a:rPr>
            <a:t>Behavioral </a:t>
          </a:r>
          <a:endParaRPr lang="en-US" sz="3000" kern="1200"/>
        </a:p>
      </dsp:txBody>
      <dsp:txXfrm>
        <a:off x="3256198" y="73483"/>
        <a:ext cx="2498838" cy="1211721"/>
      </dsp:txXfrm>
    </dsp:sp>
    <dsp:sp modelId="{C2A04F6B-6827-4C78-AD35-6411331AD973}">
      <dsp:nvSpPr>
        <dsp:cNvPr id="0" name=""/>
        <dsp:cNvSpPr/>
      </dsp:nvSpPr>
      <dsp:spPr>
        <a:xfrm>
          <a:off x="3475923" y="1322903"/>
          <a:ext cx="257423" cy="965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337"/>
              </a:lnTo>
              <a:lnTo>
                <a:pt x="257423" y="9653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0B862-B624-45D4-8FF9-D9A47FCC262E}">
      <dsp:nvSpPr>
        <dsp:cNvPr id="0" name=""/>
        <dsp:cNvSpPr/>
      </dsp:nvSpPr>
      <dsp:spPr>
        <a:xfrm>
          <a:off x="3733347" y="1644682"/>
          <a:ext cx="2059387" cy="128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err="1">
              <a:latin typeface="Arial Black"/>
            </a:rPr>
            <a:t>Usecase</a:t>
          </a:r>
          <a:endParaRPr lang="en-US" sz="3100" kern="1200">
            <a:latin typeface="Arial Black"/>
          </a:endParaRPr>
        </a:p>
      </dsp:txBody>
      <dsp:txXfrm>
        <a:off x="3771045" y="1682380"/>
        <a:ext cx="1983991" cy="1211721"/>
      </dsp:txXfrm>
    </dsp:sp>
    <dsp:sp modelId="{09244FEF-E039-4F65-9D43-BE384A322239}">
      <dsp:nvSpPr>
        <dsp:cNvPr id="0" name=""/>
        <dsp:cNvSpPr/>
      </dsp:nvSpPr>
      <dsp:spPr>
        <a:xfrm>
          <a:off x="3475923" y="1322903"/>
          <a:ext cx="257423" cy="257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4234"/>
              </a:lnTo>
              <a:lnTo>
                <a:pt x="257423" y="257423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A465E-17B0-4CD2-89D7-6DBCD07C05B2}">
      <dsp:nvSpPr>
        <dsp:cNvPr id="0" name=""/>
        <dsp:cNvSpPr/>
      </dsp:nvSpPr>
      <dsp:spPr>
        <a:xfrm>
          <a:off x="3733347" y="3253578"/>
          <a:ext cx="2059387" cy="128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Arial Black"/>
            </a:rPr>
            <a:t>activity</a:t>
          </a:r>
          <a:endParaRPr lang="en-US" sz="3100" kern="1200"/>
        </a:p>
      </dsp:txBody>
      <dsp:txXfrm>
        <a:off x="3771045" y="3291276"/>
        <a:ext cx="1983991" cy="1211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151" y="1401542"/>
            <a:ext cx="6887404" cy="2032120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Time Tracking App</a:t>
            </a:r>
            <a:br>
              <a:rPr lang="en-US" b="0">
                <a:ea typeface="+mj-lt"/>
                <a:cs typeface="+mj-lt"/>
              </a:rPr>
            </a:br>
            <a:r>
              <a:rPr lang="en-US" b="0">
                <a:ea typeface="+mj-lt"/>
                <a:cs typeface="+mj-lt"/>
              </a:rPr>
              <a:t> </a:t>
            </a:r>
            <a:r>
              <a:rPr lang="en-US" sz="3600" b="0">
                <a:latin typeface="Arial"/>
                <a:ea typeface="+mj-lt"/>
                <a:cs typeface="+mj-lt"/>
              </a:rPr>
              <a:t>Using Pomodoro Technique</a:t>
            </a:r>
            <a:r>
              <a:rPr lang="en-US" b="0">
                <a:latin typeface="Arial"/>
                <a:ea typeface="+mj-lt"/>
                <a:cs typeface="+mj-lt"/>
              </a:rPr>
              <a:t> </a:t>
            </a:r>
            <a:endParaRPr lang="en-US">
              <a:latin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4702" y="4660482"/>
            <a:ext cx="3493008" cy="1648465"/>
          </a:xfrm>
        </p:spPr>
        <p:txBody>
          <a:bodyPr vert="horz" lIns="0" tIns="0" rIns="0" bIns="0" rtlCol="0" anchor="t">
            <a:no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Sefa Sahan</a:t>
            </a:r>
            <a:br>
              <a:rPr lang="en-US">
                <a:cs typeface="Sabon Next LT"/>
              </a:rPr>
            </a:br>
            <a:r>
              <a:rPr lang="en-US">
                <a:solidFill>
                  <a:schemeClr val="bg1"/>
                </a:solidFill>
                <a:cs typeface="Sabon Next LT"/>
              </a:rPr>
              <a:t>Rama </a:t>
            </a:r>
            <a:r>
              <a:rPr lang="en-US" err="1">
                <a:solidFill>
                  <a:schemeClr val="bg1"/>
                </a:solidFill>
                <a:cs typeface="Sabon Next LT"/>
              </a:rPr>
              <a:t>Nahawandi</a:t>
            </a:r>
            <a:endParaRPr lang="en-US">
              <a:solidFill>
                <a:schemeClr val="bg1"/>
              </a:solidFill>
              <a:cs typeface="Sabon Next LT"/>
            </a:endParaRPr>
          </a:p>
          <a:p>
            <a:pPr algn="l"/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Saffet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Senih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Çilesiz</a:t>
            </a:r>
            <a:endParaRPr lang="en-US" err="1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rgbClr val="FDFAF6"/>
                </a:solidFill>
                <a:cs typeface="Sabon Next LT"/>
              </a:rPr>
              <a:t>Nancy Alomari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222BA-A21F-60B7-716A-046590F8F845}"/>
              </a:ext>
            </a:extLst>
          </p:cNvPr>
          <p:cNvSpPr txBox="1"/>
          <p:nvPr/>
        </p:nvSpPr>
        <p:spPr>
          <a:xfrm>
            <a:off x="408214" y="457694"/>
            <a:ext cx="190500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202C8F"/>
                </a:solidFill>
                <a:cs typeface="Sabon Next LT"/>
              </a:rPr>
              <a:t>Group 2 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AC41A0B-76DF-7E6F-1441-A4A65D72CC82}"/>
              </a:ext>
            </a:extLst>
          </p:cNvPr>
          <p:cNvSpPr txBox="1">
            <a:spLocks/>
          </p:cNvSpPr>
          <p:nvPr/>
        </p:nvSpPr>
        <p:spPr>
          <a:xfrm>
            <a:off x="7771309" y="5115055"/>
            <a:ext cx="3493008" cy="8785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cs typeface="Sabon Next LT"/>
              </a:rPr>
              <a:t>Mentor:</a:t>
            </a:r>
            <a:endParaRPr lang="en-US"/>
          </a:p>
          <a:p>
            <a:r>
              <a:rPr lang="en-US">
                <a:solidFill>
                  <a:schemeClr val="bg1"/>
                </a:solidFill>
                <a:cs typeface="Sabon Next LT"/>
              </a:rPr>
              <a:t>Irfan Karadeniz 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C49F-F7F5-1DED-DD31-301D5289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048064"/>
            <a:ext cx="10671048" cy="768096"/>
          </a:xfrm>
        </p:spPr>
        <p:txBody>
          <a:bodyPr/>
          <a:lstStyle/>
          <a:p>
            <a:r>
              <a:rPr lang="en-US"/>
              <a:t>UML activity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F915A-8685-E6D5-4524-31AE0F18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Time Tracking App using Python and PyQt5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1143-89ED-8BE3-88B9-7728D0C0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7B60A98E-A360-E6B7-EE79-2CCDCD4FE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8" r="-328" b="7050"/>
          <a:stretch/>
        </p:blipFill>
        <p:spPr>
          <a:xfrm>
            <a:off x="1390141" y="2103388"/>
            <a:ext cx="4042381" cy="4237365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F32F8E5F-7041-83E5-A601-22868B039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19" y="2104577"/>
            <a:ext cx="4754437" cy="423848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F68758-CD9D-BA18-8B82-4D9A3B1F2B96}"/>
              </a:ext>
            </a:extLst>
          </p:cNvPr>
          <p:cNvSpPr/>
          <p:nvPr/>
        </p:nvSpPr>
        <p:spPr>
          <a:xfrm>
            <a:off x="665321" y="1795568"/>
            <a:ext cx="1568823" cy="62753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02C8F"/>
                </a:solidFill>
                <a:cs typeface="Sabon Next LT"/>
              </a:rPr>
              <a:t>Log in 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90EAD9-41B2-EBBF-39EE-5311DB732463}"/>
              </a:ext>
            </a:extLst>
          </p:cNvPr>
          <p:cNvSpPr/>
          <p:nvPr/>
        </p:nvSpPr>
        <p:spPr>
          <a:xfrm>
            <a:off x="5627207" y="5021702"/>
            <a:ext cx="1749663" cy="627530"/>
          </a:xfrm>
          <a:prstGeom prst="roundRect">
            <a:avLst/>
          </a:prstGeom>
          <a:solidFill>
            <a:srgbClr val="AAC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202C8F"/>
                </a:solidFill>
                <a:cs typeface="Sabon Next LT"/>
              </a:rPr>
              <a:t>Break screen</a:t>
            </a:r>
          </a:p>
        </p:txBody>
      </p:sp>
    </p:spTree>
    <p:extLst>
      <p:ext uri="{BB962C8B-B14F-4D97-AF65-F5344CB8AC3E}">
        <p14:creationId xmlns:p14="http://schemas.microsoft.com/office/powerpoint/2010/main" val="63330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C49F-F7F5-1DED-DD31-301D5289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048064"/>
            <a:ext cx="10671048" cy="768096"/>
          </a:xfrm>
        </p:spPr>
        <p:txBody>
          <a:bodyPr/>
          <a:lstStyle/>
          <a:p>
            <a:r>
              <a:rPr lang="en-US"/>
              <a:t>UML activity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F915A-8685-E6D5-4524-31AE0F18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Time Tracking App using Python and PyQt5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1143-89ED-8BE3-88B9-7728D0C0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046E31A2-F1A7-FADB-1649-458B0B1DD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8" r="8015" b="78"/>
          <a:stretch/>
        </p:blipFill>
        <p:spPr>
          <a:xfrm>
            <a:off x="6676844" y="2282886"/>
            <a:ext cx="4430386" cy="3380940"/>
          </a:xfrm>
          <a:prstGeom prst="rect">
            <a:avLst/>
          </a:prstGeom>
        </p:spPr>
      </p:pic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683F3526-3E1D-7870-1738-BB7AECC0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49" y="2259818"/>
            <a:ext cx="5365666" cy="338589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06227E-58EB-F106-B8F5-853441ABE517}"/>
              </a:ext>
            </a:extLst>
          </p:cNvPr>
          <p:cNvSpPr/>
          <p:nvPr/>
        </p:nvSpPr>
        <p:spPr>
          <a:xfrm>
            <a:off x="2686610" y="5773656"/>
            <a:ext cx="2084293" cy="62753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202C8F"/>
                </a:solidFill>
                <a:cs typeface="Sabon Next LT"/>
              </a:rPr>
              <a:t>Main menu logic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E6AB07-B0B0-A2EB-BFE0-91A7DD1976AE}"/>
              </a:ext>
            </a:extLst>
          </p:cNvPr>
          <p:cNvSpPr/>
          <p:nvPr/>
        </p:nvSpPr>
        <p:spPr>
          <a:xfrm>
            <a:off x="7852521" y="5773656"/>
            <a:ext cx="2084293" cy="62753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rgbClr val="202C8F"/>
                </a:solidFill>
                <a:cs typeface="Sabon Next LT"/>
              </a:rPr>
              <a:t>Pomdoro</a:t>
            </a:r>
            <a:r>
              <a:rPr lang="en-US">
                <a:solidFill>
                  <a:srgbClr val="202C8F"/>
                </a:solidFill>
                <a:cs typeface="Sabon Next LT"/>
              </a:rPr>
              <a:t> screen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Encountered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Time Tracking App using Python and PyQt5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UI</a:t>
            </a:r>
            <a:endParaRPr lang="en-US"/>
          </a:p>
        </p:txBody>
      </p:sp>
      <p:pic>
        <p:nvPicPr>
          <p:cNvPr id="72" name="Picture Placeholder 71" descr="Monitor with solid fill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1096" y="2258568"/>
            <a:ext cx="932688" cy="9326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7345" indent="-347345"/>
            <a:r>
              <a:rPr lang="en-US">
                <a:cs typeface="Sabon Next LT"/>
              </a:rPr>
              <a:t>Sign up needed more fields</a:t>
            </a:r>
            <a:endParaRPr lang="en-US"/>
          </a:p>
          <a:p>
            <a:pPr marL="347345" indent="-347345"/>
            <a:r>
              <a:rPr lang="en-US"/>
              <a:t>Adding subjects to projects in the UI was not logical.</a:t>
            </a:r>
          </a:p>
          <a:p>
            <a:pPr marL="347345" indent="-347345"/>
            <a:r>
              <a:rPr lang="en-US">
                <a:cs typeface="Sabon Next LT"/>
              </a:rPr>
              <a:t>In general the team felt the need to change or edit couple of screens.</a:t>
            </a:r>
          </a:p>
          <a:p>
            <a:pPr marL="347345" indent="-347345"/>
            <a:endParaRPr lang="en-US">
              <a:cs typeface="Sabon Next LT"/>
            </a:endParaRPr>
          </a:p>
          <a:p>
            <a:pPr marL="347345" indent="-347345"/>
            <a:endParaRPr lang="en-US">
              <a:cs typeface="Sabon Next 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Team work</a:t>
            </a:r>
            <a:endParaRPr lang="en-US"/>
          </a:p>
        </p:txBody>
      </p:sp>
      <p:pic>
        <p:nvPicPr>
          <p:cNvPr id="76" name="Picture Placeholder 75" descr="Cheers with solid fill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41848" y="2258568"/>
            <a:ext cx="932688" cy="9326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347345" indent="-347345"/>
            <a:r>
              <a:rPr lang="en-US">
                <a:cs typeface="Sabon Next LT"/>
              </a:rPr>
              <a:t>It was the first time working as a team and on a platform like Trello,  so next time we can improve on that!</a:t>
            </a:r>
          </a:p>
          <a:p>
            <a:pPr marL="347345" indent="-347345"/>
            <a:endParaRPr lang="en-US">
              <a:cs typeface="Sabon Next 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>
                <a:latin typeface="Arial"/>
                <a:cs typeface="Arial"/>
              </a:rPr>
              <a:t>UML Diagrams</a:t>
            </a:r>
            <a:endParaRPr lang="en-US"/>
          </a:p>
        </p:txBody>
      </p:sp>
      <p:pic>
        <p:nvPicPr>
          <p:cNvPr id="80" name="Picture Placeholder 79" descr="Venn diagram with solid fill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290304" y="2258568"/>
            <a:ext cx="932688" cy="93268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347345" indent="-347345"/>
            <a:r>
              <a:rPr lang="en-US">
                <a:cs typeface="Sabon Next LT"/>
              </a:rPr>
              <a:t>Due to lack of experience and first encounter, this task was hard for all team members and was solely executed by Rama</a:t>
            </a:r>
          </a:p>
          <a:p>
            <a:pPr marL="347345" indent="-347345"/>
            <a:endParaRPr lang="en-US">
              <a:cs typeface="Sabon Next LT"/>
            </a:endParaRPr>
          </a:p>
          <a:p>
            <a:pPr marL="347345" indent="-347345"/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Thanks to all the members and our mentor.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The project is functional yet needs some further enhancement!</a:t>
            </a:r>
            <a:endParaRPr lang="en-US">
              <a:cs typeface="Sabon Next LT"/>
            </a:endParaRPr>
          </a:p>
          <a:p>
            <a:endParaRPr lang="en-US">
              <a:cs typeface="Sabon Next LT"/>
            </a:endParaRPr>
          </a:p>
          <a:p>
            <a:pPr marL="285750" indent="-285750">
              <a:buChar char="•"/>
            </a:pPr>
            <a:r>
              <a:rPr lang="en-US">
                <a:cs typeface="Sabon Next LT"/>
              </a:rPr>
              <a:t>The UI colors (look and feel)!</a:t>
            </a:r>
          </a:p>
          <a:p>
            <a:pPr marL="285750" indent="-285750">
              <a:buChar char="•"/>
            </a:pPr>
            <a:r>
              <a:rPr lang="en-US">
                <a:cs typeface="Sabon Next LT"/>
              </a:rPr>
              <a:t>Dividing the code and using the main to call all functions together.</a:t>
            </a:r>
          </a:p>
          <a:p>
            <a:endParaRPr lang="en-US">
              <a:cs typeface="Sabon Next LT"/>
            </a:endParaRPr>
          </a:p>
          <a:p>
            <a:pPr marL="285750" indent="-285750">
              <a:buChar char="•"/>
            </a:pPr>
            <a:endParaRPr lang="en-US">
              <a:cs typeface="Sabon Next LT"/>
            </a:endParaRPr>
          </a:p>
          <a:p>
            <a:endParaRPr lang="en-US">
              <a:cs typeface="Sabon Next LT"/>
            </a:endParaRPr>
          </a:p>
          <a:p>
            <a:endParaRPr lang="en-US">
              <a:cs typeface="Sabon Next LT"/>
            </a:endParaRPr>
          </a:p>
          <a:p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195" y="2972428"/>
            <a:ext cx="4169664" cy="667512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229599"/>
            <a:ext cx="5693664" cy="768096"/>
          </a:xfrm>
        </p:spPr>
        <p:txBody>
          <a:bodyPr/>
          <a:lstStyle/>
          <a:p>
            <a:r>
              <a:rPr lang="en-US">
                <a:latin typeface="Arial Black"/>
                <a:ea typeface="Arial Regular"/>
              </a:rPr>
              <a:t>outlines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165515"/>
            <a:ext cx="5693664" cy="41291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Introduction​</a:t>
            </a:r>
          </a:p>
          <a:p>
            <a:r>
              <a:rPr lang="en-US">
                <a:cs typeface="Sabon Next LT"/>
              </a:rPr>
              <a:t>Primary Goals </a:t>
            </a:r>
          </a:p>
          <a:p>
            <a:r>
              <a:rPr lang="en-US">
                <a:cs typeface="Sabon Next LT"/>
              </a:rPr>
              <a:t>Resources</a:t>
            </a:r>
            <a:endParaRPr lang="en-US"/>
          </a:p>
          <a:p>
            <a:r>
              <a:rPr lang="en-US"/>
              <a:t>Timeline</a:t>
            </a:r>
          </a:p>
          <a:p>
            <a:r>
              <a:rPr lang="en-US">
                <a:ea typeface="+mn-lt"/>
                <a:cs typeface="+mn-lt"/>
              </a:rPr>
              <a:t>UML Diagrams</a:t>
            </a:r>
          </a:p>
          <a:p>
            <a:r>
              <a:rPr lang="en-US">
                <a:cs typeface="Sabon Next LT"/>
              </a:rPr>
              <a:t>Problems Encountered</a:t>
            </a:r>
            <a:endParaRPr lang="en-US"/>
          </a:p>
          <a:p>
            <a:r>
              <a:rPr lang="en-US"/>
              <a:t>​Summary​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462304"/>
            <a:ext cx="6766560" cy="768096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616" y="2675405"/>
            <a:ext cx="5091088" cy="27005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The App helps the people who are struggling to focus on their studies or complete assignments to do it with </a:t>
            </a:r>
            <a:r>
              <a:rPr lang="en-US" sz="2000" err="1"/>
              <a:t>Pomdoro</a:t>
            </a:r>
            <a:r>
              <a:rPr lang="en-US" sz="2000"/>
              <a:t> technique, </a:t>
            </a:r>
            <a:r>
              <a:rPr lang="en-US" sz="2000">
                <a:ea typeface="+mn-lt"/>
                <a:cs typeface="+mn-lt"/>
              </a:rPr>
              <a:t>developed in the late 1980s Francesco Cirillo.</a:t>
            </a:r>
          </a:p>
          <a:p>
            <a:r>
              <a:rPr lang="en-US" sz="2000"/>
              <a:t>Which uses a cycle of 25 minutes of focused work followed by a 5 minutes break </a:t>
            </a:r>
            <a:endParaRPr lang="en-US" sz="2000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Time Tracking App using Python and PyQt5</a:t>
            </a: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08DC453-E51F-A71C-4D30-C196F10E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28" y="2384052"/>
            <a:ext cx="3849103" cy="32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425072"/>
            <a:ext cx="6400800" cy="768096"/>
          </a:xfrm>
        </p:spPr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2527" y="3757508"/>
            <a:ext cx="6400800" cy="512064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US">
                <a:latin typeface="Sabon Next LT"/>
                <a:cs typeface="Sabon Next LT"/>
              </a:rPr>
              <a:t> - Implementation of previous Python lessons</a:t>
            </a:r>
            <a:endParaRPr lang="en-US">
              <a:cs typeface="Sabon Next LT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44E3D79-80D6-230D-9BC4-D30F3F1F1D34}"/>
              </a:ext>
            </a:extLst>
          </p:cNvPr>
          <p:cNvSpPr txBox="1">
            <a:spLocks/>
          </p:cNvSpPr>
          <p:nvPr/>
        </p:nvSpPr>
        <p:spPr>
          <a:xfrm>
            <a:off x="2897579" y="4355233"/>
            <a:ext cx="6400800" cy="5120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Sabon Next LT"/>
                <a:cs typeface="Sabon Next LT"/>
              </a:rPr>
              <a:t> - learning how to work as a team</a:t>
            </a:r>
            <a:endParaRPr lang="en-US">
              <a:cs typeface="Sabon Next L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F32101D-AFD4-4FE4-136E-6245376D759C}"/>
              </a:ext>
            </a:extLst>
          </p:cNvPr>
          <p:cNvSpPr txBox="1">
            <a:spLocks/>
          </p:cNvSpPr>
          <p:nvPr/>
        </p:nvSpPr>
        <p:spPr>
          <a:xfrm>
            <a:off x="2897579" y="4958895"/>
            <a:ext cx="6400800" cy="5120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Sabon Next LT"/>
                <a:cs typeface="Sabon Next LT"/>
              </a:rPr>
              <a:t> - Enriching teams' members portfolio </a:t>
            </a:r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EBAFCC61-A6F0-210B-1A58-C287B5AC8B53}"/>
              </a:ext>
            </a:extLst>
          </p:cNvPr>
          <p:cNvSpPr txBox="1">
            <a:spLocks/>
          </p:cNvSpPr>
          <p:nvPr/>
        </p:nvSpPr>
        <p:spPr>
          <a:xfrm>
            <a:off x="336087" y="401171"/>
            <a:ext cx="3200400" cy="274320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202C8F"/>
                </a:solidFill>
                <a:latin typeface="Arial"/>
                <a:cs typeface="Arial"/>
              </a:rPr>
              <a:t>Time Tracking App using Python and PyQt5</a:t>
            </a:r>
            <a:endParaRPr lang="en-US" sz="1600">
              <a:solidFill>
                <a:srgbClr val="202C8F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133097"/>
            <a:ext cx="2011680" cy="1233937"/>
          </a:xfrm>
        </p:spPr>
        <p:txBody>
          <a:bodyPr vert="horz" lIns="91440" tIns="685800" rIns="91440" bIns="45720" rtlCol="0" anchor="ctr">
            <a:noAutofit/>
          </a:bodyPr>
          <a:lstStyle/>
          <a:p>
            <a:r>
              <a:rPr lang="en-US">
                <a:latin typeface="Arial"/>
                <a:cs typeface="Arial"/>
              </a:rPr>
              <a:t>Datetime</a:t>
            </a:r>
            <a:endParaRPr lang="en-US"/>
          </a:p>
          <a:p>
            <a:r>
              <a:rPr lang="en-US" sz="1200" b="0">
                <a:latin typeface="Arial"/>
                <a:cs typeface="Arial"/>
              </a:rPr>
              <a:t>built-in library</a:t>
            </a:r>
            <a:endParaRPr lang="en-US" sz="1200">
              <a:latin typeface="Arial"/>
              <a:cs typeface="Arial"/>
            </a:endParaRPr>
          </a:p>
          <a:p>
            <a:endParaRPr lang="en-US" sz="1200" b="0"/>
          </a:p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66218"/>
            <a:ext cx="10671048" cy="768096"/>
          </a:xfrm>
        </p:spPr>
        <p:txBody>
          <a:bodyPr/>
          <a:lstStyle/>
          <a:p>
            <a:r>
              <a:rPr lang="en-US"/>
              <a:t>Libraries Used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Time Tracking App using Python and PyQt5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6234" y="3473786"/>
            <a:ext cx="2009887" cy="2884395"/>
          </a:xfrm>
          <a:solidFill>
            <a:srgbClr val="F5CDCE"/>
          </a:solidFill>
          <a:ln>
            <a:solidFill>
              <a:srgbClr val="F5CDCE"/>
            </a:solidFill>
          </a:ln>
        </p:spPr>
        <p:txBody>
          <a:bodyPr/>
          <a:lstStyle/>
          <a:p>
            <a:pPr algn="l"/>
            <a:r>
              <a:rPr lang="en-US"/>
              <a:t>commonly used to manipulate date and time object data. You can create date and</a:t>
            </a:r>
          </a:p>
          <a:p>
            <a:pPr algn="l"/>
            <a:r>
              <a:rPr lang="en-US"/>
              <a:t>datetime objects, loop through a range of dates, parse and format date strings, and more.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133097"/>
            <a:ext cx="2011680" cy="1233937"/>
          </a:xfrm>
        </p:spPr>
        <p:txBody>
          <a:bodyPr vert="horz" lIns="91440" tIns="685800" rIns="91440" bIns="45720" rtlCol="0" anchor="ctr">
            <a:noAutofit/>
          </a:bodyPr>
          <a:lstStyle/>
          <a:p>
            <a:r>
              <a:rPr lang="en-US">
                <a:latin typeface="Arial"/>
                <a:cs typeface="Arial"/>
              </a:rPr>
              <a:t>Json</a:t>
            </a:r>
            <a:endParaRPr lang="en-US" err="1"/>
          </a:p>
          <a:p>
            <a:r>
              <a:rPr lang="en-US" sz="1200" b="0">
                <a:latin typeface="Arial"/>
                <a:cs typeface="Arial"/>
              </a:rPr>
              <a:t>BUILT-IN LIBRARY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133097"/>
            <a:ext cx="2011680" cy="1233937"/>
          </a:xfrm>
        </p:spPr>
        <p:txBody>
          <a:bodyPr vert="horz" lIns="91440" tIns="685800" rIns="91440" bIns="45720" rtlCol="0" anchor="ctr">
            <a:noAutofit/>
          </a:bodyPr>
          <a:lstStyle/>
          <a:p>
            <a:r>
              <a:rPr lang="en-US" err="1">
                <a:latin typeface="Arial"/>
                <a:cs typeface="Arial"/>
              </a:rPr>
              <a:t>Passlib</a:t>
            </a:r>
            <a:endParaRPr lang="en-US" err="1"/>
          </a:p>
          <a:p>
            <a:endParaRPr lang="en-US"/>
          </a:p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8526" y="3428963"/>
            <a:ext cx="2021092" cy="2929217"/>
          </a:xfrm>
          <a:solidFill>
            <a:srgbClr val="F5CDCE"/>
          </a:solidFill>
        </p:spPr>
        <p:txBody>
          <a:bodyPr/>
          <a:lstStyle/>
          <a:p>
            <a:pPr algn="l"/>
            <a:r>
              <a:rPr lang="en-US"/>
              <a:t>Is a robust Python library hat validates email addresses. </a:t>
            </a:r>
          </a:p>
          <a:p>
            <a:pPr algn="l"/>
            <a:r>
              <a:rPr lang="en-US"/>
              <a:t>It performs two types of validation - syntax validation and deliverability </a:t>
            </a:r>
          </a:p>
          <a:p>
            <a:pPr algn="l"/>
            <a:r>
              <a:rPr lang="en-US"/>
              <a:t>validation.</a:t>
            </a:r>
            <a:endParaRPr lang="en-US">
              <a:cs typeface="Sabon Next LT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953" y="3473788"/>
            <a:ext cx="2009886" cy="2884392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/>
              <a:t>Contains functions for turning  </a:t>
            </a:r>
            <a:r>
              <a:rPr lang="en-US" err="1"/>
              <a:t>json</a:t>
            </a:r>
            <a:r>
              <a:rPr lang="en-US"/>
              <a:t> encoded data into Python objects and vise-versa.</a:t>
            </a:r>
            <a:endParaRPr lang="en-US">
              <a:cs typeface="Sabon Next LT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133097"/>
            <a:ext cx="2011680" cy="1233937"/>
          </a:xfrm>
        </p:spPr>
        <p:txBody>
          <a:bodyPr vert="horz" lIns="91440" tIns="685800" rIns="91440" bIns="45720" rtlCol="0" anchor="ctr">
            <a:noAutofit/>
          </a:bodyPr>
          <a:lstStyle/>
          <a:p>
            <a:r>
              <a:rPr lang="en-US">
                <a:latin typeface="Arial"/>
                <a:cs typeface="Arial"/>
              </a:rPr>
              <a:t>Email-validator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133097"/>
            <a:ext cx="2011680" cy="1233937"/>
          </a:xfrm>
        </p:spPr>
        <p:txBody>
          <a:bodyPr vert="horz" lIns="91440" tIns="685800" rIns="91440" bIns="45720" rtlCol="0" anchor="ctr">
            <a:noAutofit/>
          </a:bodyPr>
          <a:lstStyle/>
          <a:p>
            <a:r>
              <a:rPr lang="en-US">
                <a:latin typeface="Arial"/>
                <a:cs typeface="Arial"/>
              </a:rPr>
              <a:t>SYS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7382" y="3473788"/>
            <a:ext cx="2009886" cy="2884391"/>
          </a:xfrm>
          <a:solidFill>
            <a:srgbClr val="F5CDCE"/>
          </a:solidFill>
        </p:spPr>
        <p:txBody>
          <a:bodyPr/>
          <a:lstStyle/>
          <a:p>
            <a:pPr algn="l"/>
            <a:r>
              <a:rPr lang="en-US">
                <a:ea typeface="+mn-lt"/>
                <a:cs typeface="+mn-lt"/>
              </a:rPr>
              <a:t>The sys library allows the programmer to get information about the Python interpreter and the operating system, work with input and output</a:t>
            </a:r>
            <a:endParaRPr lang="en-US">
              <a:cs typeface="Sabon Next LT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1808" y="3473787"/>
            <a:ext cx="2021091" cy="2884391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/>
              <a:t>Password hashing library for Python 2 &amp; 3, which provides cross-platform implementations of over 30 password hashing algorithms, as well as a framework for managing existing password hashes.</a:t>
            </a:r>
          </a:p>
        </p:txBody>
      </p:sp>
    </p:spTree>
    <p:extLst>
      <p:ext uri="{BB962C8B-B14F-4D97-AF65-F5344CB8AC3E}">
        <p14:creationId xmlns:p14="http://schemas.microsoft.com/office/powerpoint/2010/main" val="221613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9103" y="3017520"/>
            <a:ext cx="4597405" cy="557784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24 Oct – 29 Oct</a:t>
            </a:r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0764" y="3017520"/>
            <a:ext cx="4593156" cy="557784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29 OCT – 6 Nov</a:t>
            </a:r>
            <a:endParaRPr lang="en-US"/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325913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763872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75028" y="4745736"/>
            <a:ext cx="1993392" cy="795528"/>
          </a:xfrm>
        </p:spPr>
        <p:txBody>
          <a:bodyPr/>
          <a:lstStyle/>
          <a:p>
            <a:r>
              <a:rPr lang="en-US"/>
              <a:t>UML </a:t>
            </a:r>
            <a:r>
              <a:rPr lang="en-US" sz="1800"/>
              <a:t>Diagrams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31298" y="4745736"/>
            <a:ext cx="1993392" cy="795528"/>
          </a:xfrm>
        </p:spPr>
        <p:txBody>
          <a:bodyPr/>
          <a:lstStyle/>
          <a:p>
            <a:pPr lvl="0"/>
            <a:r>
              <a:rPr lang="en-US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F9A5-4547-8CB7-EE60-0B9102AF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79" y="2582978"/>
            <a:ext cx="3768226" cy="1619743"/>
          </a:xfrm>
        </p:spPr>
        <p:txBody>
          <a:bodyPr/>
          <a:lstStyle/>
          <a:p>
            <a:r>
              <a:rPr lang="en-US"/>
              <a:t>UML</a:t>
            </a:r>
            <a:br>
              <a:rPr lang="en-US"/>
            </a:br>
            <a:r>
              <a:rPr lang="en-US"/>
              <a:t> 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B0144-694A-9C03-EEE1-A6CADB7F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Time Tracking App using Python and PyQt5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D1D28-F4D2-CD44-491D-8FC63A1C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  <p:graphicFrame>
        <p:nvGraphicFramePr>
          <p:cNvPr id="16" name="Diagram 16">
            <a:extLst>
              <a:ext uri="{FF2B5EF4-FFF2-40B4-BE49-F238E27FC236}">
                <a16:creationId xmlns:a16="http://schemas.microsoft.com/office/drawing/2014/main" id="{A4F55365-E863-1EB5-B472-715F61F70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318167"/>
              </p:ext>
            </p:extLst>
          </p:nvPr>
        </p:nvGraphicFramePr>
        <p:xfrm>
          <a:off x="5266764" y="1510553"/>
          <a:ext cx="5793442" cy="457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99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F9A5-4547-8CB7-EE60-0B9102AF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91" y="879685"/>
            <a:ext cx="10671048" cy="768096"/>
          </a:xfrm>
        </p:spPr>
        <p:txBody>
          <a:bodyPr/>
          <a:lstStyle/>
          <a:p>
            <a:r>
              <a:rPr lang="en-US"/>
              <a:t>UML Class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B0144-694A-9C03-EEE1-A6CADB7F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Time Tracking App using Python and PyQt5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D1D28-F4D2-CD44-491D-8FC63A1C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  <p:pic>
        <p:nvPicPr>
          <p:cNvPr id="9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8489A75-696F-8431-42E8-ED340FC52C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8941" b="235"/>
          <a:stretch/>
        </p:blipFill>
        <p:spPr>
          <a:xfrm>
            <a:off x="2574551" y="1879004"/>
            <a:ext cx="6613263" cy="4648006"/>
          </a:xfrm>
        </p:spPr>
      </p:pic>
    </p:spTree>
    <p:extLst>
      <p:ext uri="{BB962C8B-B14F-4D97-AF65-F5344CB8AC3E}">
        <p14:creationId xmlns:p14="http://schemas.microsoft.com/office/powerpoint/2010/main" val="298400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F9A5-4547-8CB7-EE60-0B9102AF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91" y="879685"/>
            <a:ext cx="10671048" cy="768096"/>
          </a:xfrm>
        </p:spPr>
        <p:txBody>
          <a:bodyPr/>
          <a:lstStyle/>
          <a:p>
            <a:r>
              <a:rPr lang="en-US"/>
              <a:t>UML </a:t>
            </a:r>
            <a:r>
              <a:rPr lang="en-US" err="1"/>
              <a:t>usecase</a:t>
            </a:r>
            <a:r>
              <a:rPr lang="en-US"/>
              <a:t>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B0144-694A-9C03-EEE1-A6CADB7F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Time Tracking App using Python and PyQt5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D1D28-F4D2-CD44-491D-8FC63A1C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E8CEED9A-2DC8-CF69-D31F-32EBD44C09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4420" t="25252" b="1515"/>
          <a:stretch/>
        </p:blipFill>
        <p:spPr>
          <a:xfrm>
            <a:off x="3723154" y="1710914"/>
            <a:ext cx="4742188" cy="5040682"/>
          </a:xfrm>
        </p:spPr>
      </p:pic>
    </p:spTree>
    <p:extLst>
      <p:ext uri="{BB962C8B-B14F-4D97-AF65-F5344CB8AC3E}">
        <p14:creationId xmlns:p14="http://schemas.microsoft.com/office/powerpoint/2010/main" val="422182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493</Words>
  <Application>Microsoft Office PowerPoint</Application>
  <PresentationFormat>Geniş ekran</PresentationFormat>
  <Paragraphs>95</Paragraphs>
  <Slides>14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Sabon Next LT</vt:lpstr>
      <vt:lpstr>Office Theme</vt:lpstr>
      <vt:lpstr>Time Tracking App  Using Pomodoro Technique </vt:lpstr>
      <vt:lpstr>outlines</vt:lpstr>
      <vt:lpstr>Introduction</vt:lpstr>
      <vt:lpstr>PRIMARY GOALS</vt:lpstr>
      <vt:lpstr>Libraries Used</vt:lpstr>
      <vt:lpstr>TIMELINE</vt:lpstr>
      <vt:lpstr>UML  Diagram</vt:lpstr>
      <vt:lpstr>UML Class Diagram</vt:lpstr>
      <vt:lpstr>UML usecase Diagram</vt:lpstr>
      <vt:lpstr>UML activity Diagram</vt:lpstr>
      <vt:lpstr>UML activity Diagram</vt:lpstr>
      <vt:lpstr>Problems Encountered</vt:lpstr>
      <vt:lpstr>SUMMARY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sefa sahan</dc:creator>
  <cp:lastModifiedBy>sefa sahan</cp:lastModifiedBy>
  <cp:revision>2</cp:revision>
  <dcterms:created xsi:type="dcterms:W3CDTF">2022-11-04T12:53:42Z</dcterms:created>
  <dcterms:modified xsi:type="dcterms:W3CDTF">2023-02-23T13:30:52Z</dcterms:modified>
</cp:coreProperties>
</file>