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59" r:id="rId6"/>
    <p:sldId id="260" r:id="rId7"/>
    <p:sldId id="258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6BFAE-1958-4202-8ADE-4531F9503AC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5D778-0F1E-4ABC-B291-534B52CD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4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73C6C70-DCA4-4A9D-BC46-42F207EB2EA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4E08E3-9EF0-41B2-B54B-E9190EB0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C6C70-DCA4-4A9D-BC46-42F207EB2EA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E08E3-9EF0-41B2-B54B-E9190EB0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C6C70-DCA4-4A9D-BC46-42F207EB2EA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E08E3-9EF0-41B2-B54B-E9190EB0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0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C6C70-DCA4-4A9D-BC46-42F207EB2EA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E08E3-9EF0-41B2-B54B-E9190EB0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C6C70-DCA4-4A9D-BC46-42F207EB2EA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E08E3-9EF0-41B2-B54B-E9190EB0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9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C6C70-DCA4-4A9D-BC46-42F207EB2EA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E08E3-9EF0-41B2-B54B-E9190EB0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C6C70-DCA4-4A9D-BC46-42F207EB2EA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E08E3-9EF0-41B2-B54B-E9190EB0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4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C6C70-DCA4-4A9D-BC46-42F207EB2EA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E08E3-9EF0-41B2-B54B-E9190EB0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C6C70-DCA4-4A9D-BC46-42F207EB2EA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E08E3-9EF0-41B2-B54B-E9190EB0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1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C6C70-DCA4-4A9D-BC46-42F207EB2EA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E08E3-9EF0-41B2-B54B-E9190EB0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C6C70-DCA4-4A9D-BC46-42F207EB2EA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E08E3-9EF0-41B2-B54B-E9190EB0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92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fld id="{373C6C70-DCA4-4A9D-BC46-42F207EB2EA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574E08E3-9EF0-41B2-B54B-E9190EB0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3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please.com/us/crime/crime-rate-state-201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448" y="1027289"/>
            <a:ext cx="10893778" cy="1365955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Gauge Chart </a:t>
            </a:r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Using Qlik </a:t>
            </a: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View </a:t>
            </a:r>
            <a:b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&amp; </a:t>
            </a: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Symbol map using 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0400" y="2667000"/>
            <a:ext cx="8534400" cy="311658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Presented by </a:t>
            </a:r>
          </a:p>
          <a:p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Rama Naveen Kommuri</a:t>
            </a:r>
          </a:p>
          <a:p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44599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: Introduction to Data 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Visualization</a:t>
            </a:r>
          </a:p>
          <a:p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April 06,2017</a:t>
            </a: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  <a:r>
              <a:rPr lang="en-US" dirty="0" smtClean="0"/>
              <a:t> </a:t>
            </a:r>
            <a:r>
              <a:rPr lang="en-US" dirty="0" smtClean="0"/>
              <a:t>map (example)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6582" y="6318756"/>
            <a:ext cx="53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4: </a:t>
            </a:r>
            <a:r>
              <a:rPr lang="en-US" dirty="0" smtClean="0"/>
              <a:t>Example of </a:t>
            </a:r>
            <a:r>
              <a:rPr lang="en-US" dirty="0" smtClean="0"/>
              <a:t>Symbol map using pie chart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295400"/>
            <a:ext cx="9756461" cy="5023356"/>
          </a:xfrm>
        </p:spPr>
      </p:pic>
    </p:spTree>
    <p:extLst>
      <p:ext uri="{BB962C8B-B14F-4D97-AF65-F5344CB8AC3E}">
        <p14:creationId xmlns:p14="http://schemas.microsoft.com/office/powerpoint/2010/main" val="5288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6" y="1524001"/>
            <a:ext cx="10615083" cy="517031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rime rates in USA of the </a:t>
            </a:r>
            <a:r>
              <a:rPr lang="en-US" smtClean="0"/>
              <a:t>year 2014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Data Source: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www.infoplease.com/us/crime/crime-rate-state-2014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4194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899569"/>
              </p:ext>
            </p:extLst>
          </p:nvPr>
        </p:nvGraphicFramePr>
        <p:xfrm>
          <a:off x="2043289" y="2065868"/>
          <a:ext cx="7879643" cy="3635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3" imgW="4952875" imgH="1914639" progId="Excel.Sheet.12">
                  <p:embed/>
                </p:oleObj>
              </mc:Choice>
              <mc:Fallback>
                <p:oleObj name="Worksheet" r:id="rId3" imgW="4952875" imgH="19146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3289" y="2065868"/>
                        <a:ext cx="7879643" cy="3635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62548" y="6119635"/>
            <a:ext cx="432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1: Sample data of USA crime rate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3386" y="5741697"/>
            <a:ext cx="398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There are 50 records in the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46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1:</a:t>
            </a:r>
          </a:p>
          <a:p>
            <a:pPr marL="0" indent="0">
              <a:buNone/>
            </a:pPr>
            <a:r>
              <a:rPr lang="en-US" dirty="0" smtClean="0"/>
              <a:t>	To </a:t>
            </a:r>
            <a:r>
              <a:rPr lang="en-US" dirty="0" smtClean="0"/>
              <a:t>visualize the crime rate of 50 different states in 	USA of the year 2014 using Gauge chart in </a:t>
            </a:r>
            <a:r>
              <a:rPr lang="en-US" dirty="0" err="1"/>
              <a:t>Q</a:t>
            </a:r>
            <a:r>
              <a:rPr lang="en-US" dirty="0" err="1" smtClean="0"/>
              <a:t>ikView</a:t>
            </a:r>
            <a:endParaRPr lang="en-US" dirty="0" smtClean="0"/>
          </a:p>
          <a:p>
            <a:r>
              <a:rPr lang="en-US" dirty="0" smtClean="0"/>
              <a:t>Goal 2:</a:t>
            </a:r>
          </a:p>
          <a:p>
            <a:pPr marL="0" indent="0">
              <a:buNone/>
            </a:pPr>
            <a:r>
              <a:rPr lang="en-US" dirty="0" smtClean="0"/>
              <a:t>	To visualize </a:t>
            </a:r>
            <a:r>
              <a:rPr lang="en-US" dirty="0" smtClean="0"/>
              <a:t>the different categories of crimes 	(rape, murder, robbery) of 50 different states in 	USA of the year 2014 using Symbo</a:t>
            </a:r>
            <a:r>
              <a:rPr lang="en-US" dirty="0" smtClean="0"/>
              <a:t>l map in Tableau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67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47822" y="6152443"/>
            <a:ext cx="396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5: </a:t>
            </a:r>
            <a:r>
              <a:rPr lang="en-US" dirty="0" smtClean="0"/>
              <a:t>Gauge </a:t>
            </a:r>
            <a:r>
              <a:rPr lang="en-US" dirty="0" smtClean="0"/>
              <a:t>chart using QlikView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635618"/>
            <a:ext cx="8461420" cy="4378816"/>
          </a:xfrm>
        </p:spPr>
      </p:pic>
    </p:spTree>
    <p:extLst>
      <p:ext uri="{BB962C8B-B14F-4D97-AF65-F5344CB8AC3E}">
        <p14:creationId xmlns:p14="http://schemas.microsoft.com/office/powerpoint/2010/main" val="26513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2151" y="6272009"/>
            <a:ext cx="423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6: Symbol map </a:t>
            </a:r>
            <a:r>
              <a:rPr lang="en-US" dirty="0" smtClean="0"/>
              <a:t>using</a:t>
            </a:r>
            <a:r>
              <a:rPr lang="en-US" dirty="0" smtClean="0"/>
              <a:t> Tableau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26524"/>
            <a:ext cx="9693499" cy="4945485"/>
          </a:xfrm>
        </p:spPr>
      </p:pic>
    </p:spTree>
    <p:extLst>
      <p:ext uri="{BB962C8B-B14F-4D97-AF65-F5344CB8AC3E}">
        <p14:creationId xmlns:p14="http://schemas.microsoft.com/office/powerpoint/2010/main" val="35738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55" y="1635617"/>
            <a:ext cx="6297769" cy="4481847"/>
          </a:xfrm>
        </p:spPr>
      </p:pic>
    </p:spTree>
    <p:extLst>
      <p:ext uri="{BB962C8B-B14F-4D97-AF65-F5344CB8AC3E}">
        <p14:creationId xmlns:p14="http://schemas.microsoft.com/office/powerpoint/2010/main" val="25599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Explored various tools for data visualization and their </a:t>
            </a:r>
            <a:r>
              <a:rPr lang="en-US" dirty="0" smtClean="0"/>
              <a:t>significance</a:t>
            </a:r>
            <a:endParaRPr lang="en-US" dirty="0" smtClean="0"/>
          </a:p>
          <a:p>
            <a:r>
              <a:rPr lang="en-US" dirty="0" smtClean="0"/>
              <a:t>Choosing appropriate data for </a:t>
            </a:r>
            <a:r>
              <a:rPr lang="en-US" dirty="0" smtClean="0"/>
              <a:t>visualization</a:t>
            </a:r>
          </a:p>
          <a:p>
            <a:r>
              <a:rPr lang="en-US" dirty="0" smtClean="0"/>
              <a:t>How to organize the data to get an appropriate chart </a:t>
            </a:r>
            <a:endParaRPr lang="en-US" dirty="0" smtClean="0"/>
          </a:p>
          <a:p>
            <a:r>
              <a:rPr lang="en-US" dirty="0" smtClean="0"/>
              <a:t>I have learnt analyzing the data to choose an appropriate </a:t>
            </a:r>
            <a:r>
              <a:rPr lang="en-US" dirty="0" smtClean="0"/>
              <a:t>chart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 smtClean="0"/>
              <a:t>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61" y="1931831"/>
            <a:ext cx="7353835" cy="3503053"/>
          </a:xfrm>
        </p:spPr>
      </p:pic>
    </p:spTree>
    <p:extLst>
      <p:ext uri="{BB962C8B-B14F-4D97-AF65-F5344CB8AC3E}">
        <p14:creationId xmlns:p14="http://schemas.microsoft.com/office/powerpoint/2010/main" val="23056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517" y="1524000"/>
            <a:ext cx="10363200" cy="4608513"/>
          </a:xfrm>
        </p:spPr>
        <p:txBody>
          <a:bodyPr/>
          <a:lstStyle/>
          <a:p>
            <a:r>
              <a:rPr lang="en-US" dirty="0" smtClean="0"/>
              <a:t>What is Gauge ?</a:t>
            </a:r>
          </a:p>
          <a:p>
            <a:r>
              <a:rPr lang="en-US" dirty="0" smtClean="0"/>
              <a:t>Gauge </a:t>
            </a:r>
            <a:r>
              <a:rPr lang="en-US" dirty="0" smtClean="0"/>
              <a:t>Chart</a:t>
            </a:r>
          </a:p>
          <a:p>
            <a:r>
              <a:rPr lang="en-US" dirty="0" smtClean="0"/>
              <a:t>QlikView</a:t>
            </a:r>
          </a:p>
          <a:p>
            <a:r>
              <a:rPr lang="en-US" dirty="0" smtClean="0"/>
              <a:t>Symbol map using pie chart</a:t>
            </a:r>
          </a:p>
          <a:p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Demonstration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gauge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Gauge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48" y="1777285"/>
            <a:ext cx="6481427" cy="3696236"/>
          </a:xfrm>
        </p:spPr>
      </p:pic>
      <p:sp>
        <p:nvSpPr>
          <p:cNvPr id="5" name="TextBox 4"/>
          <p:cNvSpPr txBox="1"/>
          <p:nvPr/>
        </p:nvSpPr>
        <p:spPr>
          <a:xfrm>
            <a:off x="4365938" y="5950039"/>
            <a:ext cx="395381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GIF of speedometer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Gauge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Gauge is a device that is used </a:t>
            </a:r>
            <a:r>
              <a:rPr lang="en-US" dirty="0" smtClean="0"/>
              <a:t>in measurement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Speedometer</a:t>
            </a:r>
            <a:endParaRPr lang="en-US" dirty="0"/>
          </a:p>
          <a:p>
            <a:pPr lvl="2"/>
            <a:r>
              <a:rPr lang="en-US" dirty="0" smtClean="0"/>
              <a:t>Thermometer</a:t>
            </a:r>
            <a:endParaRPr lang="en-US" dirty="0"/>
          </a:p>
          <a:p>
            <a:r>
              <a:rPr lang="en-US" dirty="0" smtClean="0"/>
              <a:t>Gauge </a:t>
            </a:r>
            <a:r>
              <a:rPr lang="en-US" dirty="0" smtClean="0"/>
              <a:t>chart is </a:t>
            </a:r>
            <a:r>
              <a:rPr lang="en-US" dirty="0" smtClean="0"/>
              <a:t>similar to speedometer</a:t>
            </a:r>
            <a:endParaRPr lang="en-US" dirty="0" smtClean="0"/>
          </a:p>
          <a:p>
            <a:r>
              <a:rPr lang="en-US" dirty="0" smtClean="0"/>
              <a:t>A pointer </a:t>
            </a:r>
            <a:r>
              <a:rPr lang="en-US" dirty="0" smtClean="0"/>
              <a:t>is used to show information on </a:t>
            </a:r>
            <a:r>
              <a:rPr lang="en-US" dirty="0" smtClean="0"/>
              <a:t>Gauge chart</a:t>
            </a:r>
            <a:endParaRPr lang="en-US" dirty="0" smtClean="0"/>
          </a:p>
          <a:p>
            <a:r>
              <a:rPr lang="en-US" dirty="0" smtClean="0"/>
              <a:t>Gauge chart compares the current value with minimum and maximum </a:t>
            </a:r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Gauge </a:t>
            </a:r>
            <a:r>
              <a:rPr lang="en-US" dirty="0"/>
              <a:t>Chart (example)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27" y="1233153"/>
            <a:ext cx="10729861" cy="4761088"/>
          </a:xfrm>
        </p:spPr>
      </p:pic>
      <p:sp>
        <p:nvSpPr>
          <p:cNvPr id="5" name="TextBox 4"/>
          <p:cNvSpPr txBox="1"/>
          <p:nvPr/>
        </p:nvSpPr>
        <p:spPr>
          <a:xfrm>
            <a:off x="4109157" y="5904088"/>
            <a:ext cx="399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2: </a:t>
            </a:r>
            <a:r>
              <a:rPr lang="en-US" dirty="0"/>
              <a:t>E</a:t>
            </a:r>
            <a:r>
              <a:rPr lang="en-US" dirty="0" smtClean="0"/>
              <a:t>xample </a:t>
            </a:r>
            <a:r>
              <a:rPr lang="en-US" dirty="0" smtClean="0"/>
              <a:t>for gauge </a:t>
            </a:r>
            <a:r>
              <a:rPr lang="en-US" dirty="0" smtClean="0"/>
              <a:t>chart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Gauge </a:t>
            </a:r>
            <a:r>
              <a:rPr lang="en-US" dirty="0" smtClean="0"/>
              <a:t>Chart (example)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8" y="1714501"/>
            <a:ext cx="10363200" cy="4227510"/>
          </a:xfrm>
        </p:spPr>
      </p:pic>
      <p:sp>
        <p:nvSpPr>
          <p:cNvPr id="5" name="TextBox 4"/>
          <p:cNvSpPr txBox="1"/>
          <p:nvPr/>
        </p:nvSpPr>
        <p:spPr>
          <a:xfrm>
            <a:off x="4041422" y="6050842"/>
            <a:ext cx="504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3: </a:t>
            </a:r>
            <a:r>
              <a:rPr lang="en-US" dirty="0" smtClean="0"/>
              <a:t>Example for </a:t>
            </a:r>
            <a:r>
              <a:rPr lang="en-US" dirty="0" smtClean="0"/>
              <a:t>gauge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QlikView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QlikView is a business intelligence tool used to analyze data and support decision </a:t>
            </a:r>
            <a:r>
              <a:rPr lang="en-US" dirty="0" smtClean="0"/>
              <a:t>making</a:t>
            </a:r>
            <a:endParaRPr lang="en-US" dirty="0" smtClean="0"/>
          </a:p>
          <a:p>
            <a:pPr algn="just"/>
            <a:r>
              <a:rPr lang="en-US" dirty="0" smtClean="0"/>
              <a:t>It is the most flexible tool for turning data into knowledge </a:t>
            </a:r>
          </a:p>
          <a:p>
            <a:pPr algn="just"/>
            <a:r>
              <a:rPr lang="en-US" dirty="0" smtClean="0"/>
              <a:t>Is placed 3</a:t>
            </a:r>
            <a:r>
              <a:rPr lang="en-US" baseline="30000" dirty="0" smtClean="0"/>
              <a:t>rd</a:t>
            </a:r>
            <a:r>
              <a:rPr lang="en-US" dirty="0" smtClean="0"/>
              <a:t> in </a:t>
            </a:r>
            <a:r>
              <a:rPr lang="en-US" dirty="0" smtClean="0"/>
              <a:t>Gartner </a:t>
            </a:r>
            <a:r>
              <a:rPr lang="en-US" dirty="0" smtClean="0"/>
              <a:t>magic quadrant for </a:t>
            </a:r>
            <a:r>
              <a:rPr lang="en-US" dirty="0" smtClean="0"/>
              <a:t>BI 2017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map using pie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 Maps are simply maps that have a mark displayed over a given Longitude and </a:t>
            </a:r>
            <a:r>
              <a:rPr lang="en-US" dirty="0" smtClean="0"/>
              <a:t>Latitude</a:t>
            </a:r>
          </a:p>
          <a:p>
            <a:r>
              <a:rPr lang="en-US" dirty="0" smtClean="0"/>
              <a:t>It uses </a:t>
            </a:r>
            <a:r>
              <a:rPr lang="en-US" b="1" dirty="0" smtClean="0"/>
              <a:t>Marks</a:t>
            </a:r>
            <a:r>
              <a:rPr lang="en-US" dirty="0" smtClean="0"/>
              <a:t> card in tableau to build powerful visualization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0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 theme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theme" id="{334B79DC-8270-41DB-91EE-D98468F8B664}" vid="{36197256-56A9-4466-AECB-DA69FBBCFE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Madishetty_QlikSense&amp;Raw</Template>
  <TotalTime>3609</TotalTime>
  <Words>278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PGothic</vt:lpstr>
      <vt:lpstr>Calibri</vt:lpstr>
      <vt:lpstr>Tahoma</vt:lpstr>
      <vt:lpstr>Times New Roman</vt:lpstr>
      <vt:lpstr>Wingdings</vt:lpstr>
      <vt:lpstr>Java theme</vt:lpstr>
      <vt:lpstr>Worksheet</vt:lpstr>
      <vt:lpstr>        Gauge Chart Using Qlik View         &amp; Symbol map using Tableau</vt:lpstr>
      <vt:lpstr>Outline</vt:lpstr>
      <vt:lpstr>What is gauge ?</vt:lpstr>
      <vt:lpstr>Example of Gauge</vt:lpstr>
      <vt:lpstr>Gauge Chart</vt:lpstr>
      <vt:lpstr>Gauge Chart (example)</vt:lpstr>
      <vt:lpstr>Gauge Chart (example)</vt:lpstr>
      <vt:lpstr>QlikView</vt:lpstr>
      <vt:lpstr>Symbol map using pie chart</vt:lpstr>
      <vt:lpstr>Symbol map (example)</vt:lpstr>
      <vt:lpstr>Data</vt:lpstr>
      <vt:lpstr>Sample Data</vt:lpstr>
      <vt:lpstr>Goals</vt:lpstr>
      <vt:lpstr>Goal 1</vt:lpstr>
      <vt:lpstr>Goal 2</vt:lpstr>
      <vt:lpstr>DEMO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Kommuri,Rama Naveen</dc:creator>
  <cp:lastModifiedBy>Kommuri,Rama Naveen</cp:lastModifiedBy>
  <cp:revision>46</cp:revision>
  <dcterms:created xsi:type="dcterms:W3CDTF">2017-04-03T02:34:12Z</dcterms:created>
  <dcterms:modified xsi:type="dcterms:W3CDTF">2017-04-06T01:10:38Z</dcterms:modified>
</cp:coreProperties>
</file>