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EE4B-0FA3-6D29-C415-315284A3F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677B6-44D4-E97C-2203-2692D8E3C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AD89-368A-626F-2F17-B044E867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4F3-BFD2-490F-B244-2E72EAFE3EC8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3D529-EFE9-7FFA-FABD-EFD04B8E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D7C9C-80FC-9F26-91CE-377EF006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E2CE-095E-40EE-8608-B27DD3FED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21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D203-3AAF-5216-A857-B004A510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38A0B-DB33-E1B8-EA55-47293340C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212F2-EA73-07A9-0454-EE3CB379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4F3-BFD2-490F-B244-2E72EAFE3EC8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9E53-2738-3609-20BB-6AF738E8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E819-4BBE-38B9-35AE-066FF94E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E2CE-095E-40EE-8608-B27DD3FED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55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3470A-462A-FAC8-D03B-C69290D29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BCB7E-08C4-C9DE-5039-5F9D94610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7B284-C043-FAE1-993F-320C25FD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4F3-BFD2-490F-B244-2E72EAFE3EC8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D18D-5C94-D264-544B-E1125DBE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1FAE-5E49-6B8F-B399-F3D7DFFB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E2CE-095E-40EE-8608-B27DD3FED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75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B8BE-CCF3-0AEE-487B-EDECEC30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EC047-BCFB-99C6-E847-EE543BDF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AA58A-0D6F-B591-F512-ED8B441A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4F3-BFD2-490F-B244-2E72EAFE3EC8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40EF-3E52-1B08-0BCC-24D7C620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6D01-8D64-9A72-6F14-55F7D50C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E2CE-095E-40EE-8608-B27DD3FED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93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99F9-990C-7447-DC44-06E0756F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85586-43A3-377D-8931-ECD8EE22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7173-E212-17E3-E2FA-B93D5AE0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4F3-BFD2-490F-B244-2E72EAFE3EC8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62F1-C967-8C14-FBBE-5C2A4197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612C2-74B3-40EF-4866-2E0F4752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E2CE-095E-40EE-8608-B27DD3FED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7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CBB7-675F-10B4-BC0F-0D6203E1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AC24-FD39-09A6-C4FF-70A569B63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57BBE-F055-9350-7FE2-EBBA2DC89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F733E-C1FB-80E6-98EA-58545B63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4F3-BFD2-490F-B244-2E72EAFE3EC8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95288-8592-26F0-FBEF-604723FC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6A119-21D0-3EA1-3056-B53A175A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E2CE-095E-40EE-8608-B27DD3FED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17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261D-CACD-009E-B716-23A953CD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58E50-573B-026E-DF85-AE860C20B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6DFDB-340A-EEF4-27AC-F7DC6EA5C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CB922-D48F-1661-3248-D5D4356FE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F24F1-10CA-38C4-6675-4A39D8238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CD7E2-85AF-D585-45BB-3FD42B2A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4F3-BFD2-490F-B244-2E72EAFE3EC8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1FA60-95E7-0F5A-062D-82DF9359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BE446-9D23-95D3-EC68-7A82E4CC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E2CE-095E-40EE-8608-B27DD3FED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0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94B-682F-90E8-E386-4C78877C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1E682-2969-D5F2-85C2-28211437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4F3-BFD2-490F-B244-2E72EAFE3EC8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187FE-E866-65E4-C1AB-94398BF1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CC7B1-2DC4-944E-AE85-F8785AEE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E2CE-095E-40EE-8608-B27DD3FED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8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3C804-4A2D-3B22-E1C5-FD658D91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4F3-BFD2-490F-B244-2E72EAFE3EC8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EDEE3-16D6-4472-23F5-6D13D574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861F-B8BB-E565-677D-647C6AA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E2CE-095E-40EE-8608-B27DD3FED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49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D916-BF3D-A9E5-8BFE-D5CB6919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1F2A-D5FA-AB00-C37E-AD57D219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FEE81-E2E7-8FE6-5B37-EABA8DCA6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42CAC-44A4-5B6D-4A44-CCB47336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4F3-BFD2-490F-B244-2E72EAFE3EC8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40119-CB05-4EB5-CAB8-BB781621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DF17-F213-3220-8915-E04105D7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E2CE-095E-40EE-8608-B27DD3FED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0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AE1E-F2C7-B3C7-87CF-7605626E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FECC7-929E-2D70-3A1C-1DBD341C6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A7CB6-6740-27BE-EBDB-6A81389E8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2D19C-D2B6-5160-565B-D8B0CC56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44F3-BFD2-490F-B244-2E72EAFE3EC8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CF1F3-9F58-D768-3D71-8BC06610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7E942-DE11-FAA6-022E-02541C95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E2CE-095E-40EE-8608-B27DD3FED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76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4141D-41C8-DC98-4269-668D59D6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4AFA5-892D-C322-3429-123A2607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EE3A2-C241-4254-EF7D-A35134C3B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44F3-BFD2-490F-B244-2E72EAFE3EC8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6484-85C8-3CC4-047F-11613CF6B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3FC8-8D6B-825E-C170-F5F63A53B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E2CE-095E-40EE-8608-B27DD3FED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3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09E7-0AAE-C93D-A4AF-75DAC8FD4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ttttttttttttttttttttttt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003C5-1CE2-1A0E-6591-6B06C5E6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8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ttttttttttttttttttttttt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ttttttttttttttttttttttt</dc:title>
  <dc:creator>Rama Pemmasani</dc:creator>
  <cp:lastModifiedBy>Rama Pemmasani</cp:lastModifiedBy>
  <cp:revision>1</cp:revision>
  <dcterms:created xsi:type="dcterms:W3CDTF">2023-10-27T08:28:43Z</dcterms:created>
  <dcterms:modified xsi:type="dcterms:W3CDTF">2023-10-27T08:28:54Z</dcterms:modified>
</cp:coreProperties>
</file>