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5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2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6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3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894AFB-4F39-4853-9613-CF09F925113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0A2BAC-7574-4689-BF1A-C7DAB120B0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61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aReksotinoyo/PPL4612-KELOMPOK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39012"/>
            <a:ext cx="10058400" cy="2098548"/>
          </a:xfrm>
        </p:spPr>
        <p:txBody>
          <a:bodyPr/>
          <a:lstStyle/>
          <a:p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72410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Aplikasi</a:t>
            </a:r>
            <a:r>
              <a:rPr lang="en-US" sz="3600" dirty="0" smtClean="0"/>
              <a:t> Challenge </a:t>
            </a:r>
            <a:r>
              <a:rPr lang="en-US" sz="3600" dirty="0"/>
              <a:t>Café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959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3 (4612-SC)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GitHub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github.com/RamaReksotinoyo/PPL4612-KELOMPOK-3</a:t>
            </a:r>
            <a:endParaRPr lang="en-US" dirty="0" smtClean="0"/>
          </a:p>
          <a:p>
            <a:pPr marL="182880" indent="0">
              <a:buNone/>
            </a:pPr>
            <a:r>
              <a:rPr lang="en-ID" dirty="0"/>
              <a:t>1. Muhammad </a:t>
            </a:r>
            <a:r>
              <a:rPr lang="en-ID" dirty="0" err="1"/>
              <a:t>Aris</a:t>
            </a:r>
            <a:r>
              <a:rPr lang="en-ID" dirty="0"/>
              <a:t> </a:t>
            </a:r>
            <a:r>
              <a:rPr lang="en-ID" dirty="0" err="1"/>
              <a:t>Setiawan</a:t>
            </a:r>
            <a:r>
              <a:rPr lang="en-ID" dirty="0"/>
              <a:t> (A11.2018.11575) </a:t>
            </a:r>
            <a:r>
              <a:rPr lang="en-ID" dirty="0" smtClean="0"/>
              <a:t>-  Business &amp; System Analyst</a:t>
            </a:r>
            <a:endParaRPr lang="en-ID" dirty="0"/>
          </a:p>
          <a:p>
            <a:pPr marL="182880" indent="0">
              <a:buNone/>
            </a:pPr>
            <a:r>
              <a:rPr lang="en-ID" dirty="0"/>
              <a:t>2. </a:t>
            </a:r>
            <a:r>
              <a:rPr lang="en-ID" dirty="0" err="1"/>
              <a:t>Faizuna</a:t>
            </a:r>
            <a:r>
              <a:rPr lang="en-ID" dirty="0"/>
              <a:t> </a:t>
            </a:r>
            <a:r>
              <a:rPr lang="en-ID" dirty="0" err="1"/>
              <a:t>Rifqy</a:t>
            </a:r>
            <a:r>
              <a:rPr lang="en-ID" dirty="0"/>
              <a:t> (A11.2018.11038) </a:t>
            </a:r>
            <a:r>
              <a:rPr lang="en-ID" dirty="0" smtClean="0"/>
              <a:t>– UI designer</a:t>
            </a:r>
            <a:endParaRPr lang="en-ID" dirty="0"/>
          </a:p>
          <a:p>
            <a:pPr marL="182880" indent="0">
              <a:buNone/>
            </a:pPr>
            <a:r>
              <a:rPr lang="en-ID" dirty="0"/>
              <a:t>3. Frans Antoni </a:t>
            </a:r>
            <a:r>
              <a:rPr lang="en-ID" dirty="0" err="1"/>
              <a:t>Nugroho</a:t>
            </a:r>
            <a:r>
              <a:rPr lang="en-ID" dirty="0"/>
              <a:t> (A11.2018.11059) </a:t>
            </a:r>
            <a:r>
              <a:rPr lang="en-ID" dirty="0" smtClean="0"/>
              <a:t>– Database Designer</a:t>
            </a:r>
            <a:endParaRPr lang="en-ID" dirty="0"/>
          </a:p>
          <a:p>
            <a:pPr marL="182880" indent="0">
              <a:buNone/>
            </a:pPr>
            <a:r>
              <a:rPr lang="en-ID" dirty="0"/>
              <a:t>4. </a:t>
            </a:r>
            <a:r>
              <a:rPr lang="en-ID" dirty="0" err="1"/>
              <a:t>Anugrah</a:t>
            </a:r>
            <a:r>
              <a:rPr lang="en-ID" dirty="0"/>
              <a:t> Tri Ramadhan (A11.2018.11540) </a:t>
            </a:r>
            <a:r>
              <a:rPr lang="en-ID" dirty="0" smtClean="0"/>
              <a:t>– Project Leader, Back-End Programmes</a:t>
            </a:r>
            <a:endParaRPr lang="en-ID" dirty="0"/>
          </a:p>
          <a:p>
            <a:pPr marL="182880" indent="0">
              <a:buNone/>
            </a:pPr>
            <a:r>
              <a:rPr lang="en-ID" dirty="0"/>
              <a:t>5. Benny </a:t>
            </a:r>
            <a:r>
              <a:rPr lang="en-ID" dirty="0" err="1"/>
              <a:t>Wibijanto</a:t>
            </a:r>
            <a:r>
              <a:rPr lang="en-ID" dirty="0"/>
              <a:t> Alan </a:t>
            </a:r>
            <a:r>
              <a:rPr lang="en-ID" dirty="0" err="1"/>
              <a:t>Sarajar</a:t>
            </a:r>
            <a:r>
              <a:rPr lang="en-ID" dirty="0"/>
              <a:t> (A11.2018.11189</a:t>
            </a:r>
            <a:r>
              <a:rPr lang="en-ID" dirty="0" smtClean="0"/>
              <a:t>) – Front-End Programmer </a:t>
            </a:r>
            <a:endParaRPr 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360120"/>
            <a:ext cx="10058400" cy="1143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 err="1" smtClean="0"/>
              <a:t>Terimakasih</a:t>
            </a:r>
            <a:endParaRPr lang="en-US" sz="5400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10172700" y="572770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833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78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Times New Roman</vt:lpstr>
      <vt:lpstr>Retrospect</vt:lpstr>
      <vt:lpstr>Proyek Perangkat Lunak</vt:lpstr>
      <vt:lpstr>Kelompok 3 (4612-SC)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Perangkat Lunak</dc:title>
  <dc:creator>Frans Antoni</dc:creator>
  <cp:lastModifiedBy>Frans Antoni</cp:lastModifiedBy>
  <cp:revision>3</cp:revision>
  <dcterms:created xsi:type="dcterms:W3CDTF">2021-05-21T12:13:01Z</dcterms:created>
  <dcterms:modified xsi:type="dcterms:W3CDTF">2021-05-21T12:32:43Z</dcterms:modified>
</cp:coreProperties>
</file>