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7"/>
  </p:notesMasterIdLst>
  <p:sldIdLst>
    <p:sldId id="256" r:id="rId2"/>
    <p:sldId id="389" r:id="rId3"/>
    <p:sldId id="393" r:id="rId4"/>
    <p:sldId id="391" r:id="rId5"/>
    <p:sldId id="394" r:id="rId6"/>
    <p:sldId id="399" r:id="rId7"/>
    <p:sldId id="259" r:id="rId8"/>
    <p:sldId id="260" r:id="rId9"/>
    <p:sldId id="264" r:id="rId10"/>
    <p:sldId id="395" r:id="rId11"/>
    <p:sldId id="400" r:id="rId12"/>
    <p:sldId id="396" r:id="rId13"/>
    <p:sldId id="397" r:id="rId14"/>
    <p:sldId id="398" r:id="rId15"/>
    <p:sldId id="38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9858" autoAdjust="0"/>
  </p:normalViewPr>
  <p:slideViewPr>
    <p:cSldViewPr>
      <p:cViewPr varScale="1">
        <p:scale>
          <a:sx n="90" d="100"/>
          <a:sy n="90" d="100"/>
        </p:scale>
        <p:origin x="123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8DAB-7320-458B-B939-EF809874232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B307-1DB8-4B2E-B6B2-1E20563C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42900"/>
            <a:ext cx="7543800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S1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67100"/>
            <a:ext cx="8915400" cy="24765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None/>
            </a:pPr>
            <a:r>
              <a:rPr lang="en-ID" sz="2800" b="0" dirty="0" smtClean="0">
                <a:effectLst/>
              </a:rPr>
              <a:t>1. Muhammad </a:t>
            </a:r>
            <a:r>
              <a:rPr lang="en-ID" sz="2800" b="0" dirty="0" err="1">
                <a:effectLst/>
              </a:rPr>
              <a:t>Aris</a:t>
            </a:r>
            <a:r>
              <a:rPr lang="en-ID" sz="2800" b="0" dirty="0">
                <a:effectLst/>
              </a:rPr>
              <a:t> </a:t>
            </a:r>
            <a:r>
              <a:rPr lang="en-ID" sz="2800" b="0" dirty="0" err="1">
                <a:effectLst/>
              </a:rPr>
              <a:t>Setiawan</a:t>
            </a:r>
            <a:r>
              <a:rPr lang="en-ID" sz="2800" b="0" dirty="0">
                <a:effectLst/>
              </a:rPr>
              <a:t> (A11.2018.11575) </a:t>
            </a:r>
          </a:p>
          <a:p>
            <a:pPr marL="182880" indent="0">
              <a:buNone/>
            </a:pPr>
            <a:r>
              <a:rPr lang="en-ID" sz="2800" b="0" dirty="0" smtClean="0">
                <a:effectLst/>
              </a:rPr>
              <a:t>2. </a:t>
            </a:r>
            <a:r>
              <a:rPr lang="en-ID" sz="2800" b="0" dirty="0" err="1" smtClean="0">
                <a:effectLst/>
              </a:rPr>
              <a:t>Faizuna</a:t>
            </a:r>
            <a:r>
              <a:rPr lang="en-ID" sz="2800" b="0" dirty="0" smtClean="0">
                <a:effectLst/>
              </a:rPr>
              <a:t> </a:t>
            </a:r>
            <a:r>
              <a:rPr lang="en-ID" sz="2800" b="0" dirty="0" err="1" smtClean="0">
                <a:effectLst/>
              </a:rPr>
              <a:t>Rifqy</a:t>
            </a:r>
            <a:r>
              <a:rPr lang="en-ID" sz="2800" b="0" dirty="0" smtClean="0">
                <a:effectLst/>
              </a:rPr>
              <a:t> (A11.2018.11038) </a:t>
            </a:r>
          </a:p>
          <a:p>
            <a:pPr marL="182880" indent="0">
              <a:buNone/>
            </a:pPr>
            <a:r>
              <a:rPr lang="en-ID" sz="2800" b="0" dirty="0" smtClean="0">
                <a:effectLst/>
              </a:rPr>
              <a:t>3. </a:t>
            </a:r>
            <a:r>
              <a:rPr lang="en-ID" sz="2800" b="0" dirty="0" err="1" smtClean="0">
                <a:effectLst/>
              </a:rPr>
              <a:t>Frans</a:t>
            </a:r>
            <a:r>
              <a:rPr lang="en-ID" sz="2800" b="0" dirty="0" smtClean="0">
                <a:effectLst/>
              </a:rPr>
              <a:t> </a:t>
            </a:r>
            <a:r>
              <a:rPr lang="en-ID" sz="2800" b="0" dirty="0" err="1">
                <a:effectLst/>
              </a:rPr>
              <a:t>Antoni</a:t>
            </a:r>
            <a:r>
              <a:rPr lang="en-ID" sz="2800" b="0" dirty="0">
                <a:effectLst/>
              </a:rPr>
              <a:t> </a:t>
            </a:r>
            <a:r>
              <a:rPr lang="en-ID" sz="2800" b="0" dirty="0" err="1">
                <a:effectLst/>
              </a:rPr>
              <a:t>Nugroho</a:t>
            </a:r>
            <a:r>
              <a:rPr lang="en-ID" sz="2800" b="0" dirty="0">
                <a:effectLst/>
              </a:rPr>
              <a:t> (A11.2018.11059) </a:t>
            </a:r>
            <a:endParaRPr lang="en-ID" sz="2800" b="0" dirty="0" smtClean="0">
              <a:effectLst/>
            </a:endParaRPr>
          </a:p>
          <a:p>
            <a:pPr marL="182880" indent="0">
              <a:buNone/>
            </a:pPr>
            <a:r>
              <a:rPr lang="en-ID" sz="2800" b="0" dirty="0" smtClean="0">
                <a:effectLst/>
              </a:rPr>
              <a:t>4. </a:t>
            </a:r>
            <a:r>
              <a:rPr lang="en-ID" sz="2800" b="0" dirty="0" err="1" smtClean="0">
                <a:effectLst/>
              </a:rPr>
              <a:t>Anugrah</a:t>
            </a:r>
            <a:r>
              <a:rPr lang="en-ID" sz="2800" b="0" dirty="0" smtClean="0">
                <a:effectLst/>
              </a:rPr>
              <a:t> </a:t>
            </a:r>
            <a:r>
              <a:rPr lang="en-ID" sz="2800" b="0" dirty="0">
                <a:effectLst/>
              </a:rPr>
              <a:t>Tri </a:t>
            </a:r>
            <a:r>
              <a:rPr lang="en-ID" sz="2800" b="0" dirty="0" err="1">
                <a:effectLst/>
              </a:rPr>
              <a:t>Ramadhan</a:t>
            </a:r>
            <a:r>
              <a:rPr lang="en-ID" sz="2800" b="0" dirty="0">
                <a:effectLst/>
              </a:rPr>
              <a:t> (A11.2018.11540) </a:t>
            </a:r>
            <a:endParaRPr lang="en-ID" sz="2800" b="0" dirty="0" smtClean="0">
              <a:effectLst/>
            </a:endParaRPr>
          </a:p>
          <a:p>
            <a:pPr marL="182880" indent="0">
              <a:buNone/>
            </a:pPr>
            <a:r>
              <a:rPr lang="en-ID" sz="2800" b="0" dirty="0" smtClean="0">
                <a:effectLst/>
              </a:rPr>
              <a:t>5. Benny </a:t>
            </a:r>
            <a:r>
              <a:rPr lang="en-ID" sz="2800" b="0" dirty="0" err="1">
                <a:effectLst/>
              </a:rPr>
              <a:t>Wibijanto</a:t>
            </a:r>
            <a:r>
              <a:rPr lang="en-ID" sz="2800" b="0" dirty="0">
                <a:effectLst/>
              </a:rPr>
              <a:t> Alan </a:t>
            </a:r>
            <a:r>
              <a:rPr lang="en-ID" sz="2800" b="0" dirty="0" err="1">
                <a:effectLst/>
              </a:rPr>
              <a:t>Sarajar</a:t>
            </a:r>
            <a:r>
              <a:rPr lang="en-ID" sz="2800" b="0" dirty="0">
                <a:effectLst/>
              </a:rPr>
              <a:t> (A11.2018.11189</a:t>
            </a:r>
            <a:r>
              <a:rPr lang="en-ID" sz="2800" b="0" dirty="0" smtClean="0">
                <a:effectLst/>
              </a:rPr>
              <a:t>)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133600"/>
            <a:ext cx="88392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36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Proyek</a:t>
            </a: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Perangkat</a:t>
            </a: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Lunak</a:t>
            </a: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" y="168121"/>
            <a:ext cx="1358596" cy="13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4762"/>
          <a:stretch/>
        </p:blipFill>
        <p:spPr>
          <a:xfrm>
            <a:off x="228600" y="1752600"/>
            <a:ext cx="8686800" cy="4419600"/>
          </a:xfrm>
        </p:spPr>
      </p:pic>
    </p:spTree>
    <p:extLst>
      <p:ext uri="{BB962C8B-B14F-4D97-AF65-F5344CB8AC3E}">
        <p14:creationId xmlns:p14="http://schemas.microsoft.com/office/powerpoint/2010/main" val="61937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4688"/>
          <a:stretch/>
        </p:blipFill>
        <p:spPr>
          <a:xfrm>
            <a:off x="228600" y="1447800"/>
            <a:ext cx="8686800" cy="4267200"/>
          </a:xfrm>
        </p:spPr>
      </p:pic>
    </p:spTree>
    <p:extLst>
      <p:ext uri="{BB962C8B-B14F-4D97-AF65-F5344CB8AC3E}">
        <p14:creationId xmlns:p14="http://schemas.microsoft.com/office/powerpoint/2010/main" val="122404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3" b="5531"/>
          <a:stretch/>
        </p:blipFill>
        <p:spPr>
          <a:xfrm>
            <a:off x="304800" y="1828801"/>
            <a:ext cx="8534400" cy="4038600"/>
          </a:xfrm>
        </p:spPr>
      </p:pic>
    </p:spTree>
    <p:extLst>
      <p:ext uri="{BB962C8B-B14F-4D97-AF65-F5344CB8AC3E}">
        <p14:creationId xmlns:p14="http://schemas.microsoft.com/office/powerpoint/2010/main" val="191041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b="4762"/>
          <a:stretch/>
        </p:blipFill>
        <p:spPr>
          <a:xfrm>
            <a:off x="228600" y="1828800"/>
            <a:ext cx="8686800" cy="4191000"/>
          </a:xfrm>
        </p:spPr>
      </p:pic>
    </p:spTree>
    <p:extLst>
      <p:ext uri="{BB962C8B-B14F-4D97-AF65-F5344CB8AC3E}">
        <p14:creationId xmlns:p14="http://schemas.microsoft.com/office/powerpoint/2010/main" val="368937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5" b="4839"/>
          <a:stretch/>
        </p:blipFill>
        <p:spPr>
          <a:xfrm>
            <a:off x="304800" y="1676400"/>
            <a:ext cx="8534400" cy="4114800"/>
          </a:xfrm>
        </p:spPr>
      </p:pic>
    </p:spTree>
    <p:extLst>
      <p:ext uri="{BB962C8B-B14F-4D97-AF65-F5344CB8AC3E}">
        <p14:creationId xmlns:p14="http://schemas.microsoft.com/office/powerpoint/2010/main" val="404628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14600" y="3124200"/>
            <a:ext cx="4495800" cy="1066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5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TERIMA KASIH</a:t>
            </a:r>
            <a:endParaRPr lang="id-ID" sz="4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defRPr/>
            </a:pPr>
            <a:endParaRPr lang="id-ID" sz="4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Cover</a:t>
            </a:r>
            <a:endParaRPr lang="en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286000"/>
            <a:ext cx="8915400" cy="2468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: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Challenge Café</a:t>
            </a:r>
          </a:p>
          <a:p>
            <a:r>
              <a:rPr lang="en-US" sz="2800" dirty="0" err="1" smtClean="0"/>
              <a:t>Nama</a:t>
            </a:r>
            <a:r>
              <a:rPr lang="en-US" sz="2800" dirty="0" smtClean="0"/>
              <a:t> Tim :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3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endParaRPr lang="en-US" sz="2800" dirty="0" smtClean="0"/>
          </a:p>
          <a:p>
            <a:r>
              <a:rPr lang="en-US" sz="2800" dirty="0" err="1" smtClean="0"/>
              <a:t>Jadwal</a:t>
            </a:r>
            <a:r>
              <a:rPr lang="en-US" sz="2800" dirty="0" smtClean="0"/>
              <a:t> : </a:t>
            </a:r>
            <a:r>
              <a:rPr lang="en-US" sz="2800" dirty="0"/>
              <a:t>25 </a:t>
            </a:r>
            <a:r>
              <a:rPr lang="en-US" sz="2800" dirty="0" err="1"/>
              <a:t>Maret</a:t>
            </a:r>
            <a:r>
              <a:rPr lang="en-US" sz="2800" dirty="0"/>
              <a:t> 2021 – 3 Mei 2021</a:t>
            </a:r>
            <a:endParaRPr lang="en-ID" sz="2800" dirty="0"/>
          </a:p>
          <a:p>
            <a:endParaRPr lang="en-US" sz="2800" dirty="0" smtClean="0"/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14037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Project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2971800"/>
            <a:ext cx="8229600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Sebuh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web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challenge game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dimainkan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user.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5832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Stakeholder Project</a:t>
            </a:r>
            <a:endParaRPr lang="en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3124200"/>
          </a:xfrm>
        </p:spPr>
        <p:txBody>
          <a:bodyPr/>
          <a:lstStyle/>
          <a:p>
            <a:r>
              <a:rPr lang="en-US" dirty="0"/>
              <a:t>Project Leader		</a:t>
            </a:r>
            <a:r>
              <a:rPr lang="en-US" dirty="0" smtClean="0"/>
              <a:t>           : </a:t>
            </a:r>
            <a:r>
              <a:rPr lang="en-US" dirty="0" err="1"/>
              <a:t>Anugrah</a:t>
            </a:r>
            <a:r>
              <a:rPr lang="en-US" dirty="0"/>
              <a:t> Tri </a:t>
            </a:r>
            <a:r>
              <a:rPr lang="en-US" dirty="0" err="1"/>
              <a:t>Ramadhan</a:t>
            </a:r>
            <a:endParaRPr lang="en-ID" dirty="0"/>
          </a:p>
          <a:p>
            <a:r>
              <a:rPr lang="en-US" dirty="0"/>
              <a:t>Business &amp; System </a:t>
            </a:r>
            <a:r>
              <a:rPr lang="en-US" dirty="0" smtClean="0"/>
              <a:t>Analyst	: </a:t>
            </a:r>
            <a:r>
              <a:rPr lang="en-US" dirty="0"/>
              <a:t>Muhammad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Setiawan</a:t>
            </a:r>
            <a:endParaRPr lang="en-ID" dirty="0"/>
          </a:p>
          <a:p>
            <a:r>
              <a:rPr lang="en-US" dirty="0"/>
              <a:t>Database Designer		: </a:t>
            </a:r>
            <a:r>
              <a:rPr lang="en-US" dirty="0" err="1"/>
              <a:t>Frans</a:t>
            </a:r>
            <a:r>
              <a:rPr lang="en-US" dirty="0"/>
              <a:t> </a:t>
            </a:r>
            <a:r>
              <a:rPr lang="en-US" dirty="0" err="1"/>
              <a:t>Antoni</a:t>
            </a:r>
            <a:r>
              <a:rPr lang="en-US" dirty="0"/>
              <a:t> </a:t>
            </a:r>
            <a:r>
              <a:rPr lang="en-US" dirty="0" err="1"/>
              <a:t>Nugroho</a:t>
            </a:r>
            <a:endParaRPr lang="en-ID" dirty="0"/>
          </a:p>
          <a:p>
            <a:r>
              <a:rPr lang="en-US" dirty="0"/>
              <a:t>UI Designer			: </a:t>
            </a:r>
            <a:r>
              <a:rPr lang="en-US" dirty="0" err="1"/>
              <a:t>Faizuna</a:t>
            </a:r>
            <a:r>
              <a:rPr lang="en-US" dirty="0"/>
              <a:t> </a:t>
            </a:r>
            <a:r>
              <a:rPr lang="en-US" dirty="0" err="1"/>
              <a:t>Rifqy</a:t>
            </a:r>
            <a:endParaRPr lang="en-ID" dirty="0"/>
          </a:p>
          <a:p>
            <a:r>
              <a:rPr lang="en-US" dirty="0"/>
              <a:t>Front-End Programmer		: Benny </a:t>
            </a:r>
            <a:r>
              <a:rPr lang="en-US" dirty="0" err="1"/>
              <a:t>Wibijanto</a:t>
            </a:r>
            <a:r>
              <a:rPr lang="en-US" dirty="0"/>
              <a:t> Alan </a:t>
            </a:r>
            <a:endParaRPr lang="en-US" dirty="0" smtClean="0"/>
          </a:p>
          <a:p>
            <a:r>
              <a:rPr lang="en-US" dirty="0" smtClean="0"/>
              <a:t>Back-End </a:t>
            </a:r>
            <a:r>
              <a:rPr lang="en-US" dirty="0"/>
              <a:t>Programmer	</a:t>
            </a:r>
            <a:r>
              <a:rPr lang="en-US" dirty="0" smtClean="0"/>
              <a:t>: </a:t>
            </a:r>
            <a:r>
              <a:rPr lang="en-US" dirty="0" err="1"/>
              <a:t>Anugrah</a:t>
            </a:r>
            <a:r>
              <a:rPr lang="en-US" dirty="0"/>
              <a:t> Tri </a:t>
            </a:r>
            <a:r>
              <a:rPr lang="en-US" dirty="0" err="1"/>
              <a:t>Ramadhan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76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00200"/>
          </a:xfrm>
        </p:spPr>
        <p:txBody>
          <a:bodyPr/>
          <a:lstStyle/>
          <a:p>
            <a:r>
              <a:rPr lang="en-US" dirty="0"/>
              <a:t>Project Scope Statement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286000"/>
            <a:ext cx="102870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 err="1"/>
              <a:t>Deskripsi</a:t>
            </a:r>
            <a:r>
              <a:rPr lang="en-US" sz="2500" b="1" dirty="0"/>
              <a:t> </a:t>
            </a:r>
            <a:r>
              <a:rPr lang="en-US" sz="2500" b="1" dirty="0" err="1" smtClean="0"/>
              <a:t>Fungsonalitas</a:t>
            </a:r>
            <a:r>
              <a:rPr lang="en-US" sz="2500" b="1" dirty="0" smtClean="0"/>
              <a:t> :</a:t>
            </a:r>
          </a:p>
          <a:p>
            <a:pPr marL="0" indent="0">
              <a:buNone/>
            </a:pPr>
            <a:endParaRPr lang="en-ID" sz="2500" b="1" dirty="0" smtClean="0"/>
          </a:p>
          <a:p>
            <a:pPr marL="0" indent="0">
              <a:buNone/>
            </a:pPr>
            <a:r>
              <a:rPr lang="en-ID" sz="2500" dirty="0" err="1" smtClean="0"/>
              <a:t>Tujuan</a:t>
            </a:r>
            <a:r>
              <a:rPr lang="en-ID" sz="2500" dirty="0" smtClean="0"/>
              <a:t> </a:t>
            </a:r>
            <a:r>
              <a:rPr lang="en-ID" sz="2500" dirty="0" err="1"/>
              <a:t>dari</a:t>
            </a:r>
            <a:r>
              <a:rPr lang="en-ID" sz="2500" dirty="0"/>
              <a:t> </a:t>
            </a:r>
            <a:r>
              <a:rPr lang="en-ID" sz="2500" dirty="0" err="1"/>
              <a:t>pembuatan</a:t>
            </a:r>
            <a:r>
              <a:rPr lang="en-ID" sz="2500" dirty="0"/>
              <a:t> </a:t>
            </a:r>
            <a:r>
              <a:rPr lang="en-ID" sz="2500" dirty="0" err="1"/>
              <a:t>aplikasi</a:t>
            </a:r>
            <a:r>
              <a:rPr lang="en-ID" sz="2500" dirty="0"/>
              <a:t> </a:t>
            </a:r>
            <a:r>
              <a:rPr lang="en-ID" sz="2500" dirty="0" err="1"/>
              <a:t>ini</a:t>
            </a:r>
            <a:r>
              <a:rPr lang="en-ID" sz="2500" dirty="0"/>
              <a:t> </a:t>
            </a:r>
            <a:r>
              <a:rPr lang="en-ID" sz="2500" dirty="0" smtClean="0"/>
              <a:t>:</a:t>
            </a:r>
          </a:p>
          <a:p>
            <a:pPr marL="0" indent="0">
              <a:buNone/>
            </a:pPr>
            <a:r>
              <a:rPr lang="en-ID" sz="2500" dirty="0"/>
              <a:t/>
            </a:r>
            <a:br>
              <a:rPr lang="en-ID" sz="2500" dirty="0"/>
            </a:br>
            <a:r>
              <a:rPr lang="en-ID" sz="2500" dirty="0" smtClean="0"/>
              <a:t>1.  </a:t>
            </a:r>
            <a:r>
              <a:rPr lang="en-ID" sz="2500" dirty="0" err="1" smtClean="0"/>
              <a:t>Memberikan</a:t>
            </a:r>
            <a:r>
              <a:rPr lang="en-ID" sz="2500" dirty="0" smtClean="0"/>
              <a:t> </a:t>
            </a:r>
            <a:r>
              <a:rPr lang="en-ID" sz="2500" dirty="0" err="1"/>
              <a:t>Pengalaman</a:t>
            </a:r>
            <a:r>
              <a:rPr lang="en-ID" sz="2500" dirty="0"/>
              <a:t> </a:t>
            </a:r>
            <a:r>
              <a:rPr lang="en-ID" sz="2500" dirty="0" err="1" smtClean="0"/>
              <a:t>baru</a:t>
            </a:r>
            <a:r>
              <a:rPr lang="en-ID" sz="2500" dirty="0" smtClean="0"/>
              <a:t> </a:t>
            </a:r>
            <a:r>
              <a:rPr lang="en-ID" sz="2500" dirty="0" err="1" smtClean="0"/>
              <a:t>kepada</a:t>
            </a:r>
            <a:r>
              <a:rPr lang="en-ID" sz="2500" dirty="0" smtClean="0"/>
              <a:t> </a:t>
            </a:r>
            <a:r>
              <a:rPr lang="en-ID" sz="2500" dirty="0" err="1"/>
              <a:t>costomer</a:t>
            </a:r>
            <a:r>
              <a:rPr lang="en-ID" sz="2500" dirty="0"/>
              <a:t> di </a:t>
            </a:r>
            <a:r>
              <a:rPr lang="en-ID" sz="2500" dirty="0" smtClean="0"/>
              <a:t>cafe.</a:t>
            </a:r>
            <a:r>
              <a:rPr lang="en-ID" sz="2500" dirty="0"/>
              <a:t/>
            </a:r>
            <a:br>
              <a:rPr lang="en-ID" sz="2500" dirty="0"/>
            </a:br>
            <a:r>
              <a:rPr lang="en-ID" sz="2500" dirty="0" smtClean="0"/>
              <a:t>2.  </a:t>
            </a:r>
            <a:r>
              <a:rPr lang="en-ID" sz="2500" dirty="0" err="1"/>
              <a:t>Membantu</a:t>
            </a:r>
            <a:r>
              <a:rPr lang="en-ID" sz="2500" dirty="0"/>
              <a:t> </a:t>
            </a:r>
            <a:r>
              <a:rPr lang="en-ID" sz="2500" dirty="0" err="1" smtClean="0"/>
              <a:t>mempromosikan</a:t>
            </a:r>
            <a:r>
              <a:rPr lang="en-ID" sz="2500" dirty="0" smtClean="0"/>
              <a:t> menu </a:t>
            </a:r>
            <a:r>
              <a:rPr lang="en-ID" sz="2500" dirty="0"/>
              <a:t>yang </a:t>
            </a:r>
            <a:r>
              <a:rPr lang="en-ID" sz="2500" dirty="0" err="1"/>
              <a:t>ada</a:t>
            </a:r>
            <a:r>
              <a:rPr lang="en-ID" sz="2500" dirty="0"/>
              <a:t> di </a:t>
            </a:r>
            <a:r>
              <a:rPr lang="en-ID" sz="2500" dirty="0" smtClean="0"/>
              <a:t>cafe</a:t>
            </a:r>
            <a:r>
              <a:rPr lang="en-ID" sz="2500" dirty="0"/>
              <a:t/>
            </a:r>
            <a:br>
              <a:rPr lang="en-ID" sz="2500" dirty="0"/>
            </a:br>
            <a:r>
              <a:rPr lang="en-ID" sz="2500" dirty="0" smtClean="0"/>
              <a:t>3.  </a:t>
            </a:r>
            <a:r>
              <a:rPr lang="en-ID" sz="2500" dirty="0" err="1" smtClean="0"/>
              <a:t>Mempermudah</a:t>
            </a:r>
            <a:r>
              <a:rPr lang="en-ID" sz="2500" dirty="0" smtClean="0"/>
              <a:t> </a:t>
            </a:r>
            <a:r>
              <a:rPr lang="en-ID" sz="2500" dirty="0" err="1"/>
              <a:t>pemilik</a:t>
            </a:r>
            <a:r>
              <a:rPr lang="en-ID" sz="2500" dirty="0"/>
              <a:t> cafe </a:t>
            </a:r>
            <a:r>
              <a:rPr lang="en-ID" sz="2500" dirty="0" err="1"/>
              <a:t>untuk</a:t>
            </a:r>
            <a:r>
              <a:rPr lang="en-ID" sz="2500" dirty="0"/>
              <a:t> </a:t>
            </a:r>
            <a:r>
              <a:rPr lang="en-ID" sz="2500" dirty="0" smtClean="0"/>
              <a:t>monitoring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304413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00200"/>
          </a:xfrm>
        </p:spPr>
        <p:txBody>
          <a:bodyPr/>
          <a:lstStyle/>
          <a:p>
            <a:r>
              <a:rPr lang="en-US" dirty="0"/>
              <a:t>Project Scope Statement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286000"/>
            <a:ext cx="102870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/>
              <a:t>Ruang</a:t>
            </a:r>
            <a:r>
              <a:rPr lang="en-US" sz="2500" dirty="0" smtClean="0"/>
              <a:t> </a:t>
            </a:r>
            <a:r>
              <a:rPr lang="en-US" sz="2500" dirty="0" err="1" smtClean="0"/>
              <a:t>Lingkup</a:t>
            </a:r>
            <a:r>
              <a:rPr lang="en-US" sz="2500" dirty="0" smtClean="0"/>
              <a:t> :</a:t>
            </a:r>
          </a:p>
          <a:p>
            <a:pPr marL="0" indent="0">
              <a:buNone/>
            </a:pPr>
            <a:endParaRPr lang="en-US" sz="2500" dirty="0"/>
          </a:p>
          <a:p>
            <a:pPr marL="457200" indent="-457200">
              <a:buAutoNum type="arabicPeriod"/>
            </a:pPr>
            <a:r>
              <a:rPr lang="en-US" sz="2500" dirty="0" err="1" smtClean="0"/>
              <a:t>Aplikasi</a:t>
            </a:r>
            <a:r>
              <a:rPr lang="en-US" sz="2500" dirty="0" smtClean="0"/>
              <a:t> </a:t>
            </a:r>
            <a:r>
              <a:rPr lang="en-US" sz="2500" dirty="0" err="1" smtClean="0"/>
              <a:t>Berbasi</a:t>
            </a:r>
            <a:r>
              <a:rPr lang="en-US" sz="2500" dirty="0" smtClean="0"/>
              <a:t> Web</a:t>
            </a:r>
          </a:p>
          <a:p>
            <a:pPr marL="457200" indent="-457200">
              <a:buAutoNum type="arabicPeriod"/>
            </a:pPr>
            <a:r>
              <a:rPr lang="en-US" sz="2500" dirty="0" err="1" smtClean="0"/>
              <a:t>Aplikasi</a:t>
            </a:r>
            <a:r>
              <a:rPr lang="en-US" sz="2500" dirty="0" smtClean="0"/>
              <a:t> </a:t>
            </a:r>
            <a:r>
              <a:rPr lang="en-US" sz="2500" dirty="0" err="1" smtClean="0"/>
              <a:t>Berjalan</a:t>
            </a:r>
            <a:r>
              <a:rPr lang="en-US" sz="2500" dirty="0" smtClean="0"/>
              <a:t> Online</a:t>
            </a:r>
          </a:p>
          <a:p>
            <a:pPr marL="457200" indent="-457200">
              <a:buAutoNum type="arabicPeriod"/>
            </a:pPr>
            <a:r>
              <a:rPr lang="en-US" sz="2500" dirty="0" err="1" smtClean="0"/>
              <a:t>Aplikasi</a:t>
            </a:r>
            <a:r>
              <a:rPr lang="en-US" sz="2500" dirty="0" smtClean="0"/>
              <a:t> </a:t>
            </a:r>
            <a:r>
              <a:rPr lang="en-US" sz="2500" dirty="0" err="1" smtClean="0"/>
              <a:t>Berfokus</a:t>
            </a:r>
            <a:r>
              <a:rPr lang="en-US" sz="2500" dirty="0" smtClean="0"/>
              <a:t> </a:t>
            </a:r>
            <a:r>
              <a:rPr lang="en-US" sz="2500" dirty="0" err="1" smtClean="0"/>
              <a:t>Pada</a:t>
            </a:r>
            <a:r>
              <a:rPr lang="en-US" sz="2500" dirty="0" smtClean="0"/>
              <a:t> Café</a:t>
            </a:r>
          </a:p>
          <a:p>
            <a:pPr marL="457200" indent="-457200">
              <a:buAutoNum type="arabicPeriod"/>
            </a:pPr>
            <a:r>
              <a:rPr lang="en-US" sz="2500" dirty="0" err="1" smtClean="0"/>
              <a:t>Juga</a:t>
            </a:r>
            <a:r>
              <a:rPr lang="en-US" sz="2500" dirty="0" smtClean="0"/>
              <a:t> </a:t>
            </a:r>
            <a:r>
              <a:rPr lang="en-US" sz="2500" dirty="0" err="1"/>
              <a:t>S</a:t>
            </a:r>
            <a:r>
              <a:rPr lang="en-US" sz="2500" dirty="0" err="1" smtClean="0"/>
              <a:t>ebagai</a:t>
            </a:r>
            <a:r>
              <a:rPr lang="en-US" sz="2500" dirty="0" smtClean="0"/>
              <a:t> Media </a:t>
            </a:r>
            <a:r>
              <a:rPr lang="en-US" sz="2500" dirty="0" err="1"/>
              <a:t>P</a:t>
            </a:r>
            <a:r>
              <a:rPr lang="en-US" sz="2500" dirty="0" err="1" smtClean="0"/>
              <a:t>romosi</a:t>
            </a:r>
            <a:r>
              <a:rPr lang="en-US" sz="2500" dirty="0" smtClean="0"/>
              <a:t> Cafe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270128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7162800" cy="99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537"/>
            <a:ext cx="75438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5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437"/>
            <a:ext cx="7086600" cy="1066800"/>
          </a:xfrm>
        </p:spPr>
        <p:txBody>
          <a:bodyPr/>
          <a:lstStyle/>
          <a:p>
            <a:r>
              <a:rPr lang="en-US" sz="4400" dirty="0" smtClean="0"/>
              <a:t>Gantt Chart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457200"/>
            <a:ext cx="7391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28600"/>
            <a:ext cx="6629400" cy="8382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47800"/>
            <a:ext cx="8763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3523</TotalTime>
  <Words>134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Comic Sans MS</vt:lpstr>
      <vt:lpstr>Courier New</vt:lpstr>
      <vt:lpstr>Georgia</vt:lpstr>
      <vt:lpstr>Palatino Linotype</vt:lpstr>
      <vt:lpstr>Times New Roman</vt:lpstr>
      <vt:lpstr>Executive</vt:lpstr>
      <vt:lpstr>Teknik Informatika S1</vt:lpstr>
      <vt:lpstr>Project Cover</vt:lpstr>
      <vt:lpstr>Deskripsi Project</vt:lpstr>
      <vt:lpstr>Stakeholder Project</vt:lpstr>
      <vt:lpstr>Project Scope Statement</vt:lpstr>
      <vt:lpstr>Project Scope Statement</vt:lpstr>
      <vt:lpstr>PowerPoint Presentation</vt:lpstr>
      <vt:lpstr>Gantt Chart</vt:lpstr>
      <vt:lpstr>Project Management</vt:lpstr>
      <vt:lpstr>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 S1</dc:title>
  <dc:creator>Etika Kartikadarma</dc:creator>
  <cp:lastModifiedBy>USER</cp:lastModifiedBy>
  <cp:revision>254</cp:revision>
  <dcterms:created xsi:type="dcterms:W3CDTF">2014-02-27T04:21:26Z</dcterms:created>
  <dcterms:modified xsi:type="dcterms:W3CDTF">2021-04-22T03:18:31Z</dcterms:modified>
</cp:coreProperties>
</file>