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3" r:id="rId7"/>
    <p:sldId id="260" r:id="rId8"/>
    <p:sldId id="266" r:id="rId9"/>
    <p:sldId id="261" r:id="rId10"/>
    <p:sldId id="264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72876-AD60-4F81-B8F9-218BC34ED635}" v="79" dt="2024-06-11T18:19:35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719" autoAdjust="0"/>
  </p:normalViewPr>
  <p:slideViewPr>
    <p:cSldViewPr snapToGrid="0">
      <p:cViewPr varScale="1">
        <p:scale>
          <a:sx n="95" d="100"/>
          <a:sy n="95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ka Ramanayake" userId="0e509689-c181-41ba-8ae8-d5de55862601" providerId="ADAL" clId="{8F472876-AD60-4F81-B8F9-218BC34ED635}"/>
    <pc:docChg chg="undo custSel addSld delSld modSld sldOrd">
      <pc:chgData name="Dhanuka Ramanayake" userId="0e509689-c181-41ba-8ae8-d5de55862601" providerId="ADAL" clId="{8F472876-AD60-4F81-B8F9-218BC34ED635}" dt="2024-06-11T18:19:28.531" v="3029"/>
      <pc:docMkLst>
        <pc:docMk/>
      </pc:docMkLst>
      <pc:sldChg chg="addSp modSp mod">
        <pc:chgData name="Dhanuka Ramanayake" userId="0e509689-c181-41ba-8ae8-d5de55862601" providerId="ADAL" clId="{8F472876-AD60-4F81-B8F9-218BC34ED635}" dt="2024-05-29T19:35:03.832" v="1884"/>
        <pc:sldMkLst>
          <pc:docMk/>
          <pc:sldMk cId="1238521878" sldId="256"/>
        </pc:sldMkLst>
        <pc:spChg chg="mod">
          <ac:chgData name="Dhanuka Ramanayake" userId="0e509689-c181-41ba-8ae8-d5de55862601" providerId="ADAL" clId="{8F472876-AD60-4F81-B8F9-218BC34ED635}" dt="2024-05-29T19:35:03.832" v="1884"/>
          <ac:spMkLst>
            <pc:docMk/>
            <pc:sldMk cId="1238521878" sldId="256"/>
            <ac:spMk id="2" creationId="{DDD01EBC-0831-EB45-E13C-7A9A9EEA2010}"/>
          </ac:spMkLst>
        </pc:spChg>
        <pc:spChg chg="mod">
          <ac:chgData name="Dhanuka Ramanayake" userId="0e509689-c181-41ba-8ae8-d5de55862601" providerId="ADAL" clId="{8F472876-AD60-4F81-B8F9-218BC34ED635}" dt="2024-05-29T19:35:03.832" v="1884"/>
          <ac:spMkLst>
            <pc:docMk/>
            <pc:sldMk cId="1238521878" sldId="256"/>
            <ac:spMk id="3" creationId="{2BF44F29-4070-09A6-DB01-41D1DC047FF4}"/>
          </ac:spMkLst>
        </pc:spChg>
        <pc:spChg chg="add mod">
          <ac:chgData name="Dhanuka Ramanayake" userId="0e509689-c181-41ba-8ae8-d5de55862601" providerId="ADAL" clId="{8F472876-AD60-4F81-B8F9-218BC34ED635}" dt="2024-05-29T18:06:14.700" v="1271" actId="121"/>
          <ac:spMkLst>
            <pc:docMk/>
            <pc:sldMk cId="1238521878" sldId="256"/>
            <ac:spMk id="4" creationId="{5DDDE55C-82D9-81B7-0490-448498B525BF}"/>
          </ac:spMkLst>
        </pc:spChg>
      </pc:sldChg>
      <pc:sldChg chg="modSp new mod">
        <pc:chgData name="Dhanuka Ramanayake" userId="0e509689-c181-41ba-8ae8-d5de55862601" providerId="ADAL" clId="{8F472876-AD60-4F81-B8F9-218BC34ED635}" dt="2024-06-11T17:01:55.780" v="2674" actId="20577"/>
        <pc:sldMkLst>
          <pc:docMk/>
          <pc:sldMk cId="3126764009" sldId="257"/>
        </pc:sldMkLst>
        <pc:spChg chg="mod">
          <ac:chgData name="Dhanuka Ramanayake" userId="0e509689-c181-41ba-8ae8-d5de55862601" providerId="ADAL" clId="{8F472876-AD60-4F81-B8F9-218BC34ED635}" dt="2024-06-11T17:01:55.780" v="2674" actId="20577"/>
          <ac:spMkLst>
            <pc:docMk/>
            <pc:sldMk cId="3126764009" sldId="257"/>
            <ac:spMk id="2" creationId="{32EE9650-81ED-7666-5CFA-4BC321896F90}"/>
          </ac:spMkLst>
        </pc:spChg>
        <pc:spChg chg="mod">
          <ac:chgData name="Dhanuka Ramanayake" userId="0e509689-c181-41ba-8ae8-d5de55862601" providerId="ADAL" clId="{8F472876-AD60-4F81-B8F9-218BC34ED635}" dt="2024-06-05T14:49:01.284" v="2661"/>
          <ac:spMkLst>
            <pc:docMk/>
            <pc:sldMk cId="3126764009" sldId="257"/>
            <ac:spMk id="3" creationId="{D4287698-DE29-DDCB-2E20-9558BAC499A4}"/>
          </ac:spMkLst>
        </pc:spChg>
      </pc:sldChg>
      <pc:sldChg chg="modSp new mod modNotesTx">
        <pc:chgData name="Dhanuka Ramanayake" userId="0e509689-c181-41ba-8ae8-d5de55862601" providerId="ADAL" clId="{8F472876-AD60-4F81-B8F9-218BC34ED635}" dt="2024-06-11T18:13:40.136" v="2967" actId="27636"/>
        <pc:sldMkLst>
          <pc:docMk/>
          <pc:sldMk cId="1761257201" sldId="258"/>
        </pc:sldMkLst>
        <pc:spChg chg="mod">
          <ac:chgData name="Dhanuka Ramanayake" userId="0e509689-c181-41ba-8ae8-d5de55862601" providerId="ADAL" clId="{8F472876-AD60-4F81-B8F9-218BC34ED635}" dt="2024-06-11T17:02:00.501" v="2675"/>
          <ac:spMkLst>
            <pc:docMk/>
            <pc:sldMk cId="1761257201" sldId="258"/>
            <ac:spMk id="2" creationId="{3CD5BC53-6E47-E295-85B1-D1EA76114CFE}"/>
          </ac:spMkLst>
        </pc:spChg>
        <pc:spChg chg="mod">
          <ac:chgData name="Dhanuka Ramanayake" userId="0e509689-c181-41ba-8ae8-d5de55862601" providerId="ADAL" clId="{8F472876-AD60-4F81-B8F9-218BC34ED635}" dt="2024-06-11T18:13:40.136" v="2967" actId="27636"/>
          <ac:spMkLst>
            <pc:docMk/>
            <pc:sldMk cId="1761257201" sldId="258"/>
            <ac:spMk id="3" creationId="{A290E839-176E-E9CE-8324-814717CCA652}"/>
          </ac:spMkLst>
        </pc:spChg>
      </pc:sldChg>
      <pc:sldChg chg="addSp delSp modSp new mod modNotesTx">
        <pc:chgData name="Dhanuka Ramanayake" userId="0e509689-c181-41ba-8ae8-d5de55862601" providerId="ADAL" clId="{8F472876-AD60-4F81-B8F9-218BC34ED635}" dt="2024-06-11T18:06:10.374" v="2731" actId="20577"/>
        <pc:sldMkLst>
          <pc:docMk/>
          <pc:sldMk cId="3050621182" sldId="259"/>
        </pc:sldMkLst>
        <pc:spChg chg="mod">
          <ac:chgData name="Dhanuka Ramanayake" userId="0e509689-c181-41ba-8ae8-d5de55862601" providerId="ADAL" clId="{8F472876-AD60-4F81-B8F9-218BC34ED635}" dt="2024-05-29T20:14:46.487" v="2396" actId="20577"/>
          <ac:spMkLst>
            <pc:docMk/>
            <pc:sldMk cId="3050621182" sldId="259"/>
            <ac:spMk id="2" creationId="{636339C8-8768-B91A-8F5F-6B0C12B35B88}"/>
          </ac:spMkLst>
        </pc:spChg>
        <pc:spChg chg="mod">
          <ac:chgData name="Dhanuka Ramanayake" userId="0e509689-c181-41ba-8ae8-d5de55862601" providerId="ADAL" clId="{8F472876-AD60-4F81-B8F9-218BC34ED635}" dt="2024-06-11T18:06:10.374" v="2731" actId="20577"/>
          <ac:spMkLst>
            <pc:docMk/>
            <pc:sldMk cId="3050621182" sldId="259"/>
            <ac:spMk id="3" creationId="{6233A63F-1DDA-C1B3-D020-E16DAFA079F4}"/>
          </ac:spMkLst>
        </pc:spChg>
        <pc:picChg chg="add del mod">
          <ac:chgData name="Dhanuka Ramanayake" userId="0e509689-c181-41ba-8ae8-d5de55862601" providerId="ADAL" clId="{8F472876-AD60-4F81-B8F9-218BC34ED635}" dt="2024-05-26T19:13:27.595" v="925" actId="21"/>
          <ac:picMkLst>
            <pc:docMk/>
            <pc:sldMk cId="3050621182" sldId="259"/>
            <ac:picMk id="5" creationId="{8CF3B1A6-A902-019A-C1EA-2E2D86A4AA53}"/>
          </ac:picMkLst>
        </pc:picChg>
      </pc:sldChg>
      <pc:sldChg chg="addSp delSp modSp new mod modNotesTx">
        <pc:chgData name="Dhanuka Ramanayake" userId="0e509689-c181-41ba-8ae8-d5de55862601" providerId="ADAL" clId="{8F472876-AD60-4F81-B8F9-218BC34ED635}" dt="2024-05-29T20:18:38.843" v="2653" actId="20577"/>
        <pc:sldMkLst>
          <pc:docMk/>
          <pc:sldMk cId="3278219355" sldId="260"/>
        </pc:sldMkLst>
        <pc:spChg chg="mod">
          <ac:chgData name="Dhanuka Ramanayake" userId="0e509689-c181-41ba-8ae8-d5de55862601" providerId="ADAL" clId="{8F472876-AD60-4F81-B8F9-218BC34ED635}" dt="2024-05-29T19:35:03.832" v="1884"/>
          <ac:spMkLst>
            <pc:docMk/>
            <pc:sldMk cId="3278219355" sldId="260"/>
            <ac:spMk id="2" creationId="{DB91C5F3-81FB-441F-E69C-1AD4540BA5F3}"/>
          </ac:spMkLst>
        </pc:spChg>
        <pc:spChg chg="mod">
          <ac:chgData name="Dhanuka Ramanayake" userId="0e509689-c181-41ba-8ae8-d5de55862601" providerId="ADAL" clId="{8F472876-AD60-4F81-B8F9-218BC34ED635}" dt="2024-05-29T20:18:38.843" v="2653" actId="20577"/>
          <ac:spMkLst>
            <pc:docMk/>
            <pc:sldMk cId="3278219355" sldId="260"/>
            <ac:spMk id="3" creationId="{F0DF7954-3093-CD15-C76C-184447826D28}"/>
          </ac:spMkLst>
        </pc:spChg>
        <pc:spChg chg="add mod">
          <ac:chgData name="Dhanuka Ramanayake" userId="0e509689-c181-41ba-8ae8-d5de55862601" providerId="ADAL" clId="{8F472876-AD60-4F81-B8F9-218BC34ED635}" dt="2024-05-29T16:43:02.348" v="1083" actId="164"/>
          <ac:spMkLst>
            <pc:docMk/>
            <pc:sldMk cId="3278219355" sldId="260"/>
            <ac:spMk id="4" creationId="{1BF2E69F-FCC4-2F26-C84F-9322D21DF75E}"/>
          </ac:spMkLst>
        </pc:spChg>
        <pc:spChg chg="add mod">
          <ac:chgData name="Dhanuka Ramanayake" userId="0e509689-c181-41ba-8ae8-d5de55862601" providerId="ADAL" clId="{8F472876-AD60-4F81-B8F9-218BC34ED635}" dt="2024-05-29T16:41:13.489" v="1045" actId="164"/>
          <ac:spMkLst>
            <pc:docMk/>
            <pc:sldMk cId="3278219355" sldId="260"/>
            <ac:spMk id="5" creationId="{E80A16EB-CBCC-EFB3-068A-A8C186F98BE3}"/>
          </ac:spMkLst>
        </pc:spChg>
        <pc:spChg chg="add del">
          <ac:chgData name="Dhanuka Ramanayake" userId="0e509689-c181-41ba-8ae8-d5de55862601" providerId="ADAL" clId="{8F472876-AD60-4F81-B8F9-218BC34ED635}" dt="2024-05-29T16:35:27.460" v="1028" actId="478"/>
          <ac:spMkLst>
            <pc:docMk/>
            <pc:sldMk cId="3278219355" sldId="260"/>
            <ac:spMk id="6" creationId="{C8DB1EAC-262B-0033-A7FC-142A87911F31}"/>
          </ac:spMkLst>
        </pc:spChg>
        <pc:spChg chg="add mod">
          <ac:chgData name="Dhanuka Ramanayake" userId="0e509689-c181-41ba-8ae8-d5de55862601" providerId="ADAL" clId="{8F472876-AD60-4F81-B8F9-218BC34ED635}" dt="2024-05-29T16:42:22.754" v="1070" actId="164"/>
          <ac:spMkLst>
            <pc:docMk/>
            <pc:sldMk cId="3278219355" sldId="260"/>
            <ac:spMk id="10" creationId="{E6CA0C3C-1332-B89A-544F-7D54A64AAE49}"/>
          </ac:spMkLst>
        </pc:spChg>
        <pc:spChg chg="add mod">
          <ac:chgData name="Dhanuka Ramanayake" userId="0e509689-c181-41ba-8ae8-d5de55862601" providerId="ADAL" clId="{8F472876-AD60-4F81-B8F9-218BC34ED635}" dt="2024-05-29T16:43:02.348" v="1083" actId="164"/>
          <ac:spMkLst>
            <pc:docMk/>
            <pc:sldMk cId="3278219355" sldId="260"/>
            <ac:spMk id="12" creationId="{151CDB6C-A694-DB85-EB18-7DAAB8616C8A}"/>
          </ac:spMkLst>
        </pc:spChg>
        <pc:spChg chg="add del mod">
          <ac:chgData name="Dhanuka Ramanayake" userId="0e509689-c181-41ba-8ae8-d5de55862601" providerId="ADAL" clId="{8F472876-AD60-4F81-B8F9-218BC34ED635}" dt="2024-05-29T16:46:00.890" v="1111" actId="478"/>
          <ac:spMkLst>
            <pc:docMk/>
            <pc:sldMk cId="3278219355" sldId="260"/>
            <ac:spMk id="14" creationId="{E8E148A0-A920-4C8F-1E3A-1D771059592C}"/>
          </ac:spMkLst>
        </pc:spChg>
        <pc:spChg chg="add del mod">
          <ac:chgData name="Dhanuka Ramanayake" userId="0e509689-c181-41ba-8ae8-d5de55862601" providerId="ADAL" clId="{8F472876-AD60-4F81-B8F9-218BC34ED635}" dt="2024-05-29T16:46:00.890" v="1111" actId="478"/>
          <ac:spMkLst>
            <pc:docMk/>
            <pc:sldMk cId="3278219355" sldId="260"/>
            <ac:spMk id="15" creationId="{49A998E9-98D1-C458-DADF-382F9AC31599}"/>
          </ac:spMkLst>
        </pc:spChg>
        <pc:spChg chg="add mod">
          <ac:chgData name="Dhanuka Ramanayake" userId="0e509689-c181-41ba-8ae8-d5de55862601" providerId="ADAL" clId="{8F472876-AD60-4F81-B8F9-218BC34ED635}" dt="2024-05-29T16:51:11.868" v="1159" actId="164"/>
          <ac:spMkLst>
            <pc:docMk/>
            <pc:sldMk cId="3278219355" sldId="260"/>
            <ac:spMk id="29" creationId="{6391B4EC-1988-4702-C140-615C01DE70F8}"/>
          </ac:spMkLst>
        </pc:spChg>
        <pc:spChg chg="add mod">
          <ac:chgData name="Dhanuka Ramanayake" userId="0e509689-c181-41ba-8ae8-d5de55862601" providerId="ADAL" clId="{8F472876-AD60-4F81-B8F9-218BC34ED635}" dt="2024-05-29T16:51:15.491" v="1160" actId="164"/>
          <ac:spMkLst>
            <pc:docMk/>
            <pc:sldMk cId="3278219355" sldId="260"/>
            <ac:spMk id="30" creationId="{8B999FB6-86C5-9B4B-1019-F5A5BB4B73B1}"/>
          </ac:spMkLst>
        </pc:spChg>
        <pc:spChg chg="add mod">
          <ac:chgData name="Dhanuka Ramanayake" userId="0e509689-c181-41ba-8ae8-d5de55862601" providerId="ADAL" clId="{8F472876-AD60-4F81-B8F9-218BC34ED635}" dt="2024-05-29T16:51:17.588" v="1161" actId="164"/>
          <ac:spMkLst>
            <pc:docMk/>
            <pc:sldMk cId="3278219355" sldId="260"/>
            <ac:spMk id="31" creationId="{32953E60-7201-B5ED-68CA-5184FBBEC5F4}"/>
          </ac:spMkLst>
        </pc:spChg>
        <pc:spChg chg="add mod">
          <ac:chgData name="Dhanuka Ramanayake" userId="0e509689-c181-41ba-8ae8-d5de55862601" providerId="ADAL" clId="{8F472876-AD60-4F81-B8F9-218BC34ED635}" dt="2024-05-29T16:51:19.653" v="1162" actId="164"/>
          <ac:spMkLst>
            <pc:docMk/>
            <pc:sldMk cId="3278219355" sldId="260"/>
            <ac:spMk id="32" creationId="{21F3BD1E-1B9A-58C6-D8FE-57DE59CF87F5}"/>
          </ac:spMkLst>
        </pc:spChg>
        <pc:grpChg chg="add mod">
          <ac:chgData name="Dhanuka Ramanayake" userId="0e509689-c181-41ba-8ae8-d5de55862601" providerId="ADAL" clId="{8F472876-AD60-4F81-B8F9-218BC34ED635}" dt="2024-05-29T16:42:22.754" v="1070" actId="164"/>
          <ac:grpSpMkLst>
            <pc:docMk/>
            <pc:sldMk cId="3278219355" sldId="260"/>
            <ac:grpSpMk id="9" creationId="{4C0CE628-FC40-8510-052B-A390026DF7DE}"/>
          </ac:grpSpMkLst>
        </pc:grpChg>
        <pc:grpChg chg="add mod">
          <ac:chgData name="Dhanuka Ramanayake" userId="0e509689-c181-41ba-8ae8-d5de55862601" providerId="ADAL" clId="{8F472876-AD60-4F81-B8F9-218BC34ED635}" dt="2024-05-29T16:43:21.898" v="1085" actId="1076"/>
          <ac:grpSpMkLst>
            <pc:docMk/>
            <pc:sldMk cId="3278219355" sldId="260"/>
            <ac:grpSpMk id="11" creationId="{62CCE727-F7E7-044F-D64B-B8762EFE75BA}"/>
          </ac:grpSpMkLst>
        </pc:grpChg>
        <pc:grpChg chg="add mod ord">
          <ac:chgData name="Dhanuka Ramanayake" userId="0e509689-c181-41ba-8ae8-d5de55862601" providerId="ADAL" clId="{8F472876-AD60-4F81-B8F9-218BC34ED635}" dt="2024-05-29T16:43:21.898" v="1085" actId="1076"/>
          <ac:grpSpMkLst>
            <pc:docMk/>
            <pc:sldMk cId="3278219355" sldId="260"/>
            <ac:grpSpMk id="13" creationId="{C65F8EE7-B6B9-240B-0139-B497EAA409CB}"/>
          </ac:grpSpMkLst>
        </pc:grpChg>
        <pc:grpChg chg="add mod">
          <ac:chgData name="Dhanuka Ramanayake" userId="0e509689-c181-41ba-8ae8-d5de55862601" providerId="ADAL" clId="{8F472876-AD60-4F81-B8F9-218BC34ED635}" dt="2024-05-29T16:51:11.868" v="1159" actId="164"/>
          <ac:grpSpMkLst>
            <pc:docMk/>
            <pc:sldMk cId="3278219355" sldId="260"/>
            <ac:grpSpMk id="33" creationId="{39EBDC3B-23B9-0A43-9750-AF21E413176C}"/>
          </ac:grpSpMkLst>
        </pc:grpChg>
        <pc:grpChg chg="add mod">
          <ac:chgData name="Dhanuka Ramanayake" userId="0e509689-c181-41ba-8ae8-d5de55862601" providerId="ADAL" clId="{8F472876-AD60-4F81-B8F9-218BC34ED635}" dt="2024-05-29T16:51:15.491" v="1160" actId="164"/>
          <ac:grpSpMkLst>
            <pc:docMk/>
            <pc:sldMk cId="3278219355" sldId="260"/>
            <ac:grpSpMk id="34" creationId="{FE1F8A56-40DE-DE6F-40DC-402C6AFC6DB6}"/>
          </ac:grpSpMkLst>
        </pc:grpChg>
        <pc:grpChg chg="add mod">
          <ac:chgData name="Dhanuka Ramanayake" userId="0e509689-c181-41ba-8ae8-d5de55862601" providerId="ADAL" clId="{8F472876-AD60-4F81-B8F9-218BC34ED635}" dt="2024-05-29T16:51:17.588" v="1161" actId="164"/>
          <ac:grpSpMkLst>
            <pc:docMk/>
            <pc:sldMk cId="3278219355" sldId="260"/>
            <ac:grpSpMk id="35" creationId="{42114A13-5E28-41DA-A3A0-15B065FED845}"/>
          </ac:grpSpMkLst>
        </pc:grpChg>
        <pc:grpChg chg="add mod">
          <ac:chgData name="Dhanuka Ramanayake" userId="0e509689-c181-41ba-8ae8-d5de55862601" providerId="ADAL" clId="{8F472876-AD60-4F81-B8F9-218BC34ED635}" dt="2024-05-29T16:51:19.653" v="1162" actId="164"/>
          <ac:grpSpMkLst>
            <pc:docMk/>
            <pc:sldMk cId="3278219355" sldId="260"/>
            <ac:grpSpMk id="36" creationId="{43015C10-A746-4275-10E5-1E9A630B4C9A}"/>
          </ac:grpSpMkLst>
        </pc:grpChg>
        <pc:picChg chg="add mod">
          <ac:chgData name="Dhanuka Ramanayake" userId="0e509689-c181-41ba-8ae8-d5de55862601" providerId="ADAL" clId="{8F472876-AD60-4F81-B8F9-218BC34ED635}" dt="2024-05-29T16:41:13.489" v="1045" actId="164"/>
          <ac:picMkLst>
            <pc:docMk/>
            <pc:sldMk cId="3278219355" sldId="260"/>
            <ac:picMk id="8" creationId="{20B78033-03FD-99BF-9FE6-DBA02B1902B2}"/>
          </ac:picMkLst>
        </pc:picChg>
        <pc:picChg chg="add mod">
          <ac:chgData name="Dhanuka Ramanayake" userId="0e509689-c181-41ba-8ae8-d5de55862601" providerId="ADAL" clId="{8F472876-AD60-4F81-B8F9-218BC34ED635}" dt="2024-05-29T16:51:11.868" v="1159" actId="164"/>
          <ac:picMkLst>
            <pc:docMk/>
            <pc:sldMk cId="3278219355" sldId="260"/>
            <ac:picMk id="17" creationId="{ED153059-0E0C-9238-3984-DB1B5A48F889}"/>
          </ac:picMkLst>
        </pc:picChg>
        <pc:picChg chg="add mod">
          <ac:chgData name="Dhanuka Ramanayake" userId="0e509689-c181-41ba-8ae8-d5de55862601" providerId="ADAL" clId="{8F472876-AD60-4F81-B8F9-218BC34ED635}" dt="2024-05-29T16:51:15.491" v="1160" actId="164"/>
          <ac:picMkLst>
            <pc:docMk/>
            <pc:sldMk cId="3278219355" sldId="260"/>
            <ac:picMk id="18" creationId="{05184F16-30DB-0652-2BE5-8F492BF4206E}"/>
          </ac:picMkLst>
        </pc:picChg>
        <pc:picChg chg="add mod">
          <ac:chgData name="Dhanuka Ramanayake" userId="0e509689-c181-41ba-8ae8-d5de55862601" providerId="ADAL" clId="{8F472876-AD60-4F81-B8F9-218BC34ED635}" dt="2024-05-29T16:51:17.588" v="1161" actId="164"/>
          <ac:picMkLst>
            <pc:docMk/>
            <pc:sldMk cId="3278219355" sldId="260"/>
            <ac:picMk id="19" creationId="{8C0F1D87-9080-1571-6D63-B4FF4CC5D65B}"/>
          </ac:picMkLst>
        </pc:picChg>
        <pc:picChg chg="add mod">
          <ac:chgData name="Dhanuka Ramanayake" userId="0e509689-c181-41ba-8ae8-d5de55862601" providerId="ADAL" clId="{8F472876-AD60-4F81-B8F9-218BC34ED635}" dt="2024-05-29T16:51:19.653" v="1162" actId="164"/>
          <ac:picMkLst>
            <pc:docMk/>
            <pc:sldMk cId="3278219355" sldId="260"/>
            <ac:picMk id="20" creationId="{C5A172EF-EF3D-570E-EEA1-6F1BE29B3D17}"/>
          </ac:picMkLst>
        </pc:picChg>
        <pc:cxnChg chg="add mod">
          <ac:chgData name="Dhanuka Ramanayake" userId="0e509689-c181-41ba-8ae8-d5de55862601" providerId="ADAL" clId="{8F472876-AD60-4F81-B8F9-218BC34ED635}" dt="2024-05-29T16:49:19.632" v="1132" actId="208"/>
          <ac:cxnSpMkLst>
            <pc:docMk/>
            <pc:sldMk cId="3278219355" sldId="260"/>
            <ac:cxnSpMk id="22" creationId="{F78AC8E1-464D-41D3-70B5-822C2A987972}"/>
          </ac:cxnSpMkLst>
        </pc:cxnChg>
        <pc:cxnChg chg="add mod">
          <ac:chgData name="Dhanuka Ramanayake" userId="0e509689-c181-41ba-8ae8-d5de55862601" providerId="ADAL" clId="{8F472876-AD60-4F81-B8F9-218BC34ED635}" dt="2024-05-29T16:49:38.876" v="1133" actId="208"/>
          <ac:cxnSpMkLst>
            <pc:docMk/>
            <pc:sldMk cId="3278219355" sldId="260"/>
            <ac:cxnSpMk id="24" creationId="{A87D2EB1-FEEA-6C62-D8DB-E5313EA82EC5}"/>
          </ac:cxnSpMkLst>
        </pc:cxnChg>
        <pc:cxnChg chg="add mod">
          <ac:chgData name="Dhanuka Ramanayake" userId="0e509689-c181-41ba-8ae8-d5de55862601" providerId="ADAL" clId="{8F472876-AD60-4F81-B8F9-218BC34ED635}" dt="2024-05-29T16:49:44.162" v="1134" actId="208"/>
          <ac:cxnSpMkLst>
            <pc:docMk/>
            <pc:sldMk cId="3278219355" sldId="260"/>
            <ac:cxnSpMk id="26" creationId="{C37A48BD-CE43-4539-86A1-7596D1A17A42}"/>
          </ac:cxnSpMkLst>
        </pc:cxnChg>
        <pc:cxnChg chg="add mod">
          <ac:chgData name="Dhanuka Ramanayake" userId="0e509689-c181-41ba-8ae8-d5de55862601" providerId="ADAL" clId="{8F472876-AD60-4F81-B8F9-218BC34ED635}" dt="2024-05-29T16:49:50.435" v="1135" actId="208"/>
          <ac:cxnSpMkLst>
            <pc:docMk/>
            <pc:sldMk cId="3278219355" sldId="260"/>
            <ac:cxnSpMk id="28" creationId="{69F4BBA3-9EA7-4A96-4A40-73D76C767581}"/>
          </ac:cxnSpMkLst>
        </pc:cxnChg>
      </pc:sldChg>
      <pc:sldChg chg="addSp delSp modSp new mod">
        <pc:chgData name="Dhanuka Ramanayake" userId="0e509689-c181-41ba-8ae8-d5de55862601" providerId="ADAL" clId="{8F472876-AD60-4F81-B8F9-218BC34ED635}" dt="2024-06-11T17:03:34.884" v="2683" actId="1076"/>
        <pc:sldMkLst>
          <pc:docMk/>
          <pc:sldMk cId="500276858" sldId="261"/>
        </pc:sldMkLst>
        <pc:spChg chg="mod">
          <ac:chgData name="Dhanuka Ramanayake" userId="0e509689-c181-41ba-8ae8-d5de55862601" providerId="ADAL" clId="{8F472876-AD60-4F81-B8F9-218BC34ED635}" dt="2024-05-29T19:35:03.832" v="1884"/>
          <ac:spMkLst>
            <pc:docMk/>
            <pc:sldMk cId="500276858" sldId="261"/>
            <ac:spMk id="2" creationId="{D23FD046-02B5-5CAD-DEF1-6F5805169EEE}"/>
          </ac:spMkLst>
        </pc:spChg>
        <pc:spChg chg="del">
          <ac:chgData name="Dhanuka Ramanayake" userId="0e509689-c181-41ba-8ae8-d5de55862601" providerId="ADAL" clId="{8F472876-AD60-4F81-B8F9-218BC34ED635}" dt="2024-05-29T18:33:26.070" v="1293" actId="22"/>
          <ac:spMkLst>
            <pc:docMk/>
            <pc:sldMk cId="500276858" sldId="261"/>
            <ac:spMk id="3" creationId="{256F81F5-3FC6-0ED0-0E69-23C606C25B7C}"/>
          </ac:spMkLst>
        </pc:spChg>
        <pc:picChg chg="add mod ord">
          <ac:chgData name="Dhanuka Ramanayake" userId="0e509689-c181-41ba-8ae8-d5de55862601" providerId="ADAL" clId="{8F472876-AD60-4F81-B8F9-218BC34ED635}" dt="2024-06-11T17:03:34.884" v="2683" actId="1076"/>
          <ac:picMkLst>
            <pc:docMk/>
            <pc:sldMk cId="500276858" sldId="261"/>
            <ac:picMk id="5" creationId="{5ED12240-2BC8-233D-627D-E8707A328802}"/>
          </ac:picMkLst>
        </pc:picChg>
      </pc:sldChg>
      <pc:sldChg chg="addSp delSp modSp new del mod setBg">
        <pc:chgData name="Dhanuka Ramanayake" userId="0e509689-c181-41ba-8ae8-d5de55862601" providerId="ADAL" clId="{8F472876-AD60-4F81-B8F9-218BC34ED635}" dt="2024-05-29T19:35:58.097" v="1890" actId="47"/>
        <pc:sldMkLst>
          <pc:docMk/>
          <pc:sldMk cId="1680364753" sldId="262"/>
        </pc:sldMkLst>
        <pc:spChg chg="del">
          <ac:chgData name="Dhanuka Ramanayake" userId="0e509689-c181-41ba-8ae8-d5de55862601" providerId="ADAL" clId="{8F472876-AD60-4F81-B8F9-218BC34ED635}" dt="2024-05-29T18:47:26.978" v="1338" actId="478"/>
          <ac:spMkLst>
            <pc:docMk/>
            <pc:sldMk cId="1680364753" sldId="262"/>
            <ac:spMk id="2" creationId="{4762C5FE-C03F-F158-1FD2-46997C7300BC}"/>
          </ac:spMkLst>
        </pc:spChg>
        <pc:spChg chg="del">
          <ac:chgData name="Dhanuka Ramanayake" userId="0e509689-c181-41ba-8ae8-d5de55862601" providerId="ADAL" clId="{8F472876-AD60-4F81-B8F9-218BC34ED635}" dt="2024-05-29T18:47:33.219" v="1339" actId="478"/>
          <ac:spMkLst>
            <pc:docMk/>
            <pc:sldMk cId="1680364753" sldId="262"/>
            <ac:spMk id="3" creationId="{DDB8851A-5888-C504-469C-8BCE9EBA38FB}"/>
          </ac:spMkLst>
        </pc:spChg>
        <pc:spChg chg="add mod">
          <ac:chgData name="Dhanuka Ramanayake" userId="0e509689-c181-41ba-8ae8-d5de55862601" providerId="ADAL" clId="{8F472876-AD60-4F81-B8F9-218BC34ED635}" dt="2024-05-29T18:55:37.499" v="1514" actId="20577"/>
          <ac:spMkLst>
            <pc:docMk/>
            <pc:sldMk cId="1680364753" sldId="262"/>
            <ac:spMk id="4" creationId="{4D1995E3-D906-0B95-6A3E-49DFB946D2A0}"/>
          </ac:spMkLst>
        </pc:spChg>
        <pc:spChg chg="del mod topLvl">
          <ac:chgData name="Dhanuka Ramanayake" userId="0e509689-c181-41ba-8ae8-d5de55862601" providerId="ADAL" clId="{8F472876-AD60-4F81-B8F9-218BC34ED635}" dt="2024-05-29T18:46:37.447" v="1329" actId="478"/>
          <ac:spMkLst>
            <pc:docMk/>
            <pc:sldMk cId="1680364753" sldId="262"/>
            <ac:spMk id="11" creationId="{AB601330-1780-A9DD-5D62-42625B231469}"/>
          </ac:spMkLst>
        </pc:spChg>
        <pc:spChg chg="add mod">
          <ac:chgData name="Dhanuka Ramanayake" userId="0e509689-c181-41ba-8ae8-d5de55862601" providerId="ADAL" clId="{8F472876-AD60-4F81-B8F9-218BC34ED635}" dt="2024-05-29T18:50:07.369" v="1358" actId="1076"/>
          <ac:spMkLst>
            <pc:docMk/>
            <pc:sldMk cId="1680364753" sldId="262"/>
            <ac:spMk id="20" creationId="{56C2B2AE-83AF-A7F9-9BF0-0089C8E3FFF2}"/>
          </ac:spMkLst>
        </pc:spChg>
        <pc:spChg chg="add mod">
          <ac:chgData name="Dhanuka Ramanayake" userId="0e509689-c181-41ba-8ae8-d5de55862601" providerId="ADAL" clId="{8F472876-AD60-4F81-B8F9-218BC34ED635}" dt="2024-05-29T18:50:50.387" v="1391" actId="20577"/>
          <ac:spMkLst>
            <pc:docMk/>
            <pc:sldMk cId="1680364753" sldId="262"/>
            <ac:spMk id="21" creationId="{B7428DDC-069F-C1B6-4C15-36473B4E3A8B}"/>
          </ac:spMkLst>
        </pc:spChg>
        <pc:spChg chg="add mod">
          <ac:chgData name="Dhanuka Ramanayake" userId="0e509689-c181-41ba-8ae8-d5de55862601" providerId="ADAL" clId="{8F472876-AD60-4F81-B8F9-218BC34ED635}" dt="2024-05-29T18:50:40.982" v="1383"/>
          <ac:spMkLst>
            <pc:docMk/>
            <pc:sldMk cId="1680364753" sldId="262"/>
            <ac:spMk id="22" creationId="{D327AAB0-2F6B-C89A-EFB3-75076AAD84C3}"/>
          </ac:spMkLst>
        </pc:spChg>
        <pc:spChg chg="add mod">
          <ac:chgData name="Dhanuka Ramanayake" userId="0e509689-c181-41ba-8ae8-d5de55862601" providerId="ADAL" clId="{8F472876-AD60-4F81-B8F9-218BC34ED635}" dt="2024-05-29T18:51:37.076" v="1413" actId="164"/>
          <ac:spMkLst>
            <pc:docMk/>
            <pc:sldMk cId="1680364753" sldId="262"/>
            <ac:spMk id="23" creationId="{D3A5E808-1775-97C0-65E8-2BCE13483FE6}"/>
          </ac:spMkLst>
        </pc:spChg>
        <pc:spChg chg="add mod">
          <ac:chgData name="Dhanuka Ramanayake" userId="0e509689-c181-41ba-8ae8-d5de55862601" providerId="ADAL" clId="{8F472876-AD60-4F81-B8F9-218BC34ED635}" dt="2024-05-29T18:51:37.076" v="1413" actId="164"/>
          <ac:spMkLst>
            <pc:docMk/>
            <pc:sldMk cId="1680364753" sldId="262"/>
            <ac:spMk id="24" creationId="{1B147DD5-60D5-8585-4EFE-C19CEDEF7B1A}"/>
          </ac:spMkLst>
        </pc:spChg>
        <pc:spChg chg="add mod">
          <ac:chgData name="Dhanuka Ramanayake" userId="0e509689-c181-41ba-8ae8-d5de55862601" providerId="ADAL" clId="{8F472876-AD60-4F81-B8F9-218BC34ED635}" dt="2024-05-29T18:52:26.978" v="1427" actId="1076"/>
          <ac:spMkLst>
            <pc:docMk/>
            <pc:sldMk cId="1680364753" sldId="262"/>
            <ac:spMk id="26" creationId="{CBAA87A9-FEE7-1D81-C4B6-1FFC1534687F}"/>
          </ac:spMkLst>
        </pc:spChg>
        <pc:spChg chg="add mod">
          <ac:chgData name="Dhanuka Ramanayake" userId="0e509689-c181-41ba-8ae8-d5de55862601" providerId="ADAL" clId="{8F472876-AD60-4F81-B8F9-218BC34ED635}" dt="2024-05-29T18:55:28.762" v="1505" actId="1076"/>
          <ac:spMkLst>
            <pc:docMk/>
            <pc:sldMk cId="1680364753" sldId="262"/>
            <ac:spMk id="27" creationId="{B9CBAE3D-2DC3-6522-5C11-7CACA400FF26}"/>
          </ac:spMkLst>
        </pc:spChg>
        <pc:spChg chg="add mod">
          <ac:chgData name="Dhanuka Ramanayake" userId="0e509689-c181-41ba-8ae8-d5de55862601" providerId="ADAL" clId="{8F472876-AD60-4F81-B8F9-218BC34ED635}" dt="2024-05-29T18:53:10.508" v="1469" actId="20577"/>
          <ac:spMkLst>
            <pc:docMk/>
            <pc:sldMk cId="1680364753" sldId="262"/>
            <ac:spMk id="28" creationId="{B965E6A2-C6D2-5B95-993C-EA5642826DEA}"/>
          </ac:spMkLst>
        </pc:spChg>
        <pc:grpChg chg="add del mod">
          <ac:chgData name="Dhanuka Ramanayake" userId="0e509689-c181-41ba-8ae8-d5de55862601" providerId="ADAL" clId="{8F472876-AD60-4F81-B8F9-218BC34ED635}" dt="2024-05-29T18:46:37.447" v="1329" actId="478"/>
          <ac:grpSpMkLst>
            <pc:docMk/>
            <pc:sldMk cId="1680364753" sldId="262"/>
            <ac:grpSpMk id="9" creationId="{9C0874F6-A01C-BB5D-A7C7-5989F8EACFBE}"/>
          </ac:grpSpMkLst>
        </pc:grpChg>
        <pc:grpChg chg="add mod">
          <ac:chgData name="Dhanuka Ramanayake" userId="0e509689-c181-41ba-8ae8-d5de55862601" providerId="ADAL" clId="{8F472876-AD60-4F81-B8F9-218BC34ED635}" dt="2024-05-29T18:51:50.674" v="1414" actId="1076"/>
          <ac:grpSpMkLst>
            <pc:docMk/>
            <pc:sldMk cId="1680364753" sldId="262"/>
            <ac:grpSpMk id="25" creationId="{B3BF83FE-6723-9FEA-03BC-4593B5FE6F99}"/>
          </ac:grpSpMkLst>
        </pc:grpChg>
        <pc:picChg chg="add del mod">
          <ac:chgData name="Dhanuka Ramanayake" userId="0e509689-c181-41ba-8ae8-d5de55862601" providerId="ADAL" clId="{8F472876-AD60-4F81-B8F9-218BC34ED635}" dt="2024-05-29T18:53:21.995" v="1472" actId="478"/>
          <ac:picMkLst>
            <pc:docMk/>
            <pc:sldMk cId="1680364753" sldId="262"/>
            <ac:picMk id="5" creationId="{8CF3B1A6-A902-019A-C1EA-2E2D86A4AA53}"/>
          </ac:picMkLst>
        </pc:picChg>
        <pc:picChg chg="add mod">
          <ac:chgData name="Dhanuka Ramanayake" userId="0e509689-c181-41ba-8ae8-d5de55862601" providerId="ADAL" clId="{8F472876-AD60-4F81-B8F9-218BC34ED635}" dt="2024-05-29T18:51:37.076" v="1413" actId="164"/>
          <ac:picMkLst>
            <pc:docMk/>
            <pc:sldMk cId="1680364753" sldId="262"/>
            <ac:picMk id="7" creationId="{D25A2C42-2979-E019-A2E3-1BF80E47E506}"/>
          </ac:picMkLst>
        </pc:picChg>
        <pc:picChg chg="add mod">
          <ac:chgData name="Dhanuka Ramanayake" userId="0e509689-c181-41ba-8ae8-d5de55862601" providerId="ADAL" clId="{8F472876-AD60-4F81-B8F9-218BC34ED635}" dt="2024-05-29T18:46:47.754" v="1333" actId="1076"/>
          <ac:picMkLst>
            <pc:docMk/>
            <pc:sldMk cId="1680364753" sldId="262"/>
            <ac:picMk id="8" creationId="{32D91DA4-2D84-67C6-D332-ABB17D642F3A}"/>
          </ac:picMkLst>
        </pc:picChg>
        <pc:picChg chg="mod topLvl">
          <ac:chgData name="Dhanuka Ramanayake" userId="0e509689-c181-41ba-8ae8-d5de55862601" providerId="ADAL" clId="{8F472876-AD60-4F81-B8F9-218BC34ED635}" dt="2024-05-29T18:51:37.076" v="1413" actId="164"/>
          <ac:picMkLst>
            <pc:docMk/>
            <pc:sldMk cId="1680364753" sldId="262"/>
            <ac:picMk id="10" creationId="{F96B25EA-83AD-C4A7-49C8-8E636D3BE102}"/>
          </ac:picMkLst>
        </pc:picChg>
        <pc:picChg chg="add mod">
          <ac:chgData name="Dhanuka Ramanayake" userId="0e509689-c181-41ba-8ae8-d5de55862601" providerId="ADAL" clId="{8F472876-AD60-4F81-B8F9-218BC34ED635}" dt="2024-05-29T18:46:59.890" v="1335" actId="1076"/>
          <ac:picMkLst>
            <pc:docMk/>
            <pc:sldMk cId="1680364753" sldId="262"/>
            <ac:picMk id="12" creationId="{F71A2ACE-8E80-D9DC-CFD3-FB1565A20330}"/>
          </ac:picMkLst>
        </pc:picChg>
        <pc:cxnChg chg="add mod">
          <ac:chgData name="Dhanuka Ramanayake" userId="0e509689-c181-41ba-8ae8-d5de55862601" providerId="ADAL" clId="{8F472876-AD60-4F81-B8F9-218BC34ED635}" dt="2024-05-29T18:51:37.076" v="1413" actId="164"/>
          <ac:cxnSpMkLst>
            <pc:docMk/>
            <pc:sldMk cId="1680364753" sldId="262"/>
            <ac:cxnSpMk id="14" creationId="{DA03C807-476E-3AE4-447D-DDF0BCF0B548}"/>
          </ac:cxnSpMkLst>
        </pc:cxnChg>
        <pc:cxnChg chg="add mod">
          <ac:chgData name="Dhanuka Ramanayake" userId="0e509689-c181-41ba-8ae8-d5de55862601" providerId="ADAL" clId="{8F472876-AD60-4F81-B8F9-218BC34ED635}" dt="2024-05-29T18:51:37.076" v="1413" actId="164"/>
          <ac:cxnSpMkLst>
            <pc:docMk/>
            <pc:sldMk cId="1680364753" sldId="262"/>
            <ac:cxnSpMk id="15" creationId="{5E544E3D-FA4A-20A2-ABFE-63D4D49CCEA7}"/>
          </ac:cxnSpMkLst>
        </pc:cxnChg>
        <pc:cxnChg chg="add mod">
          <ac:chgData name="Dhanuka Ramanayake" userId="0e509689-c181-41ba-8ae8-d5de55862601" providerId="ADAL" clId="{8F472876-AD60-4F81-B8F9-218BC34ED635}" dt="2024-05-29T18:49:38.810" v="1356" actId="1076"/>
          <ac:cxnSpMkLst>
            <pc:docMk/>
            <pc:sldMk cId="1680364753" sldId="262"/>
            <ac:cxnSpMk id="18" creationId="{D5BDF2F6-2810-0DE3-1579-F8A361111C5B}"/>
          </ac:cxnSpMkLst>
        </pc:cxnChg>
        <pc:cxnChg chg="add mod">
          <ac:chgData name="Dhanuka Ramanayake" userId="0e509689-c181-41ba-8ae8-d5de55862601" providerId="ADAL" clId="{8F472876-AD60-4F81-B8F9-218BC34ED635}" dt="2024-05-29T18:49:38.810" v="1356" actId="1076"/>
          <ac:cxnSpMkLst>
            <pc:docMk/>
            <pc:sldMk cId="1680364753" sldId="262"/>
            <ac:cxnSpMk id="19" creationId="{5AF3F26A-3670-1DAA-831D-42F8031AF3D0}"/>
          </ac:cxnSpMkLst>
        </pc:cxnChg>
      </pc:sldChg>
      <pc:sldChg chg="addSp modSp new mod ord">
        <pc:chgData name="Dhanuka Ramanayake" userId="0e509689-c181-41ba-8ae8-d5de55862601" providerId="ADAL" clId="{8F472876-AD60-4F81-B8F9-218BC34ED635}" dt="2024-05-29T19:36:53.322" v="1896" actId="2085"/>
        <pc:sldMkLst>
          <pc:docMk/>
          <pc:sldMk cId="779543906" sldId="263"/>
        </pc:sldMkLst>
        <pc:spChg chg="mod">
          <ac:chgData name="Dhanuka Ramanayake" userId="0e509689-c181-41ba-8ae8-d5de55862601" providerId="ADAL" clId="{8F472876-AD60-4F81-B8F9-218BC34ED635}" dt="2024-05-29T19:35:47.376" v="1888" actId="20577"/>
          <ac:spMkLst>
            <pc:docMk/>
            <pc:sldMk cId="779543906" sldId="263"/>
            <ac:spMk id="2" creationId="{90B92E42-C435-871F-5A43-77555763FEFB}"/>
          </ac:spMkLst>
        </pc:spChg>
        <pc:spChg chg="mod">
          <ac:chgData name="Dhanuka Ramanayake" userId="0e509689-c181-41ba-8ae8-d5de55862601" providerId="ADAL" clId="{8F472876-AD60-4F81-B8F9-218BC34ED635}" dt="2024-05-29T19:35:03.832" v="1884"/>
          <ac:spMkLst>
            <pc:docMk/>
            <pc:sldMk cId="779543906" sldId="263"/>
            <ac:spMk id="3" creationId="{4D509BF2-4360-09C1-BABA-51778D91FC70}"/>
          </ac:spMkLst>
        </pc:spChg>
        <pc:spChg chg="add mod">
          <ac:chgData name="Dhanuka Ramanayake" userId="0e509689-c181-41ba-8ae8-d5de55862601" providerId="ADAL" clId="{8F472876-AD60-4F81-B8F9-218BC34ED635}" dt="2024-05-29T19:35:49.344" v="1889"/>
          <ac:spMkLst>
            <pc:docMk/>
            <pc:sldMk cId="779543906" sldId="263"/>
            <ac:spMk id="4" creationId="{63359C05-8FE1-876E-6485-EBF546752407}"/>
          </ac:spMkLst>
        </pc:spChg>
        <pc:spChg chg="add mod">
          <ac:chgData name="Dhanuka Ramanayake" userId="0e509689-c181-41ba-8ae8-d5de55862601" providerId="ADAL" clId="{8F472876-AD60-4F81-B8F9-218BC34ED635}" dt="2024-05-29T19:35:49.344" v="1889"/>
          <ac:spMkLst>
            <pc:docMk/>
            <pc:sldMk cId="779543906" sldId="263"/>
            <ac:spMk id="9" creationId="{78E6F3B8-884C-BF99-1FFE-99A4F474EC3C}"/>
          </ac:spMkLst>
        </pc:spChg>
        <pc:spChg chg="add mod">
          <ac:chgData name="Dhanuka Ramanayake" userId="0e509689-c181-41ba-8ae8-d5de55862601" providerId="ADAL" clId="{8F472876-AD60-4F81-B8F9-218BC34ED635}" dt="2024-05-29T19:35:49.344" v="1889"/>
          <ac:spMkLst>
            <pc:docMk/>
            <pc:sldMk cId="779543906" sldId="263"/>
            <ac:spMk id="10" creationId="{DC42A145-F2C9-786E-C075-BD4A4A54ADAE}"/>
          </ac:spMkLst>
        </pc:spChg>
        <pc:spChg chg="add mod">
          <ac:chgData name="Dhanuka Ramanayake" userId="0e509689-c181-41ba-8ae8-d5de55862601" providerId="ADAL" clId="{8F472876-AD60-4F81-B8F9-218BC34ED635}" dt="2024-05-29T19:35:49.344" v="1889"/>
          <ac:spMkLst>
            <pc:docMk/>
            <pc:sldMk cId="779543906" sldId="263"/>
            <ac:spMk id="11" creationId="{C4030569-EA5A-72C7-68E8-971401F2F4DC}"/>
          </ac:spMkLst>
        </pc:spChg>
        <pc:spChg chg="mod">
          <ac:chgData name="Dhanuka Ramanayake" userId="0e509689-c181-41ba-8ae8-d5de55862601" providerId="ADAL" clId="{8F472876-AD60-4F81-B8F9-218BC34ED635}" dt="2024-05-29T19:35:49.344" v="1889"/>
          <ac:spMkLst>
            <pc:docMk/>
            <pc:sldMk cId="779543906" sldId="263"/>
            <ac:spMk id="17" creationId="{E574943C-1378-242C-C0D8-50DD14357989}"/>
          </ac:spMkLst>
        </pc:spChg>
        <pc:spChg chg="mod">
          <ac:chgData name="Dhanuka Ramanayake" userId="0e509689-c181-41ba-8ae8-d5de55862601" providerId="ADAL" clId="{8F472876-AD60-4F81-B8F9-218BC34ED635}" dt="2024-05-29T19:35:49.344" v="1889"/>
          <ac:spMkLst>
            <pc:docMk/>
            <pc:sldMk cId="779543906" sldId="263"/>
            <ac:spMk id="18" creationId="{BAD518C3-410D-0418-8BA0-8E45BBCE3F2B}"/>
          </ac:spMkLst>
        </pc:spChg>
        <pc:spChg chg="add mod">
          <ac:chgData name="Dhanuka Ramanayake" userId="0e509689-c181-41ba-8ae8-d5de55862601" providerId="ADAL" clId="{8F472876-AD60-4F81-B8F9-218BC34ED635}" dt="2024-05-29T19:35:49.344" v="1889"/>
          <ac:spMkLst>
            <pc:docMk/>
            <pc:sldMk cId="779543906" sldId="263"/>
            <ac:spMk id="19" creationId="{6FCCCED1-F360-1BAF-29B7-88C84AC73CDA}"/>
          </ac:spMkLst>
        </pc:spChg>
        <pc:spChg chg="add mod">
          <ac:chgData name="Dhanuka Ramanayake" userId="0e509689-c181-41ba-8ae8-d5de55862601" providerId="ADAL" clId="{8F472876-AD60-4F81-B8F9-218BC34ED635}" dt="2024-05-29T19:35:49.344" v="1889"/>
          <ac:spMkLst>
            <pc:docMk/>
            <pc:sldMk cId="779543906" sldId="263"/>
            <ac:spMk id="20" creationId="{611C180D-B867-E0EF-947A-36079A0AD59C}"/>
          </ac:spMkLst>
        </pc:spChg>
        <pc:spChg chg="add mod ord">
          <ac:chgData name="Dhanuka Ramanayake" userId="0e509689-c181-41ba-8ae8-d5de55862601" providerId="ADAL" clId="{8F472876-AD60-4F81-B8F9-218BC34ED635}" dt="2024-05-29T19:36:53.322" v="1896" actId="2085"/>
          <ac:spMkLst>
            <pc:docMk/>
            <pc:sldMk cId="779543906" sldId="263"/>
            <ac:spMk id="21" creationId="{FE37B5C2-D863-0D7E-51A0-A021F9C6A0BE}"/>
          </ac:spMkLst>
        </pc:spChg>
        <pc:grpChg chg="add mod">
          <ac:chgData name="Dhanuka Ramanayake" userId="0e509689-c181-41ba-8ae8-d5de55862601" providerId="ADAL" clId="{8F472876-AD60-4F81-B8F9-218BC34ED635}" dt="2024-05-29T19:35:49.344" v="1889"/>
          <ac:grpSpMkLst>
            <pc:docMk/>
            <pc:sldMk cId="779543906" sldId="263"/>
            <ac:grpSpMk id="12" creationId="{91CA5F8C-0220-82FF-B74B-47DC4E175A46}"/>
          </ac:grpSpMkLst>
        </pc:grpChg>
        <pc:picChg chg="add mod">
          <ac:chgData name="Dhanuka Ramanayake" userId="0e509689-c181-41ba-8ae8-d5de55862601" providerId="ADAL" clId="{8F472876-AD60-4F81-B8F9-218BC34ED635}" dt="2024-05-29T19:35:49.344" v="1889"/>
          <ac:picMkLst>
            <pc:docMk/>
            <pc:sldMk cId="779543906" sldId="263"/>
            <ac:picMk id="5" creationId="{2F8AFABB-50EB-233B-8222-1865A89B727B}"/>
          </ac:picMkLst>
        </pc:picChg>
        <pc:picChg chg="add mod">
          <ac:chgData name="Dhanuka Ramanayake" userId="0e509689-c181-41ba-8ae8-d5de55862601" providerId="ADAL" clId="{8F472876-AD60-4F81-B8F9-218BC34ED635}" dt="2024-05-29T19:35:49.344" v="1889"/>
          <ac:picMkLst>
            <pc:docMk/>
            <pc:sldMk cId="779543906" sldId="263"/>
            <ac:picMk id="6" creationId="{B9FFECDD-026E-AD05-57AF-6CD7279962F8}"/>
          </ac:picMkLst>
        </pc:picChg>
        <pc:picChg chg="mod">
          <ac:chgData name="Dhanuka Ramanayake" userId="0e509689-c181-41ba-8ae8-d5de55862601" providerId="ADAL" clId="{8F472876-AD60-4F81-B8F9-218BC34ED635}" dt="2024-05-29T19:35:49.344" v="1889"/>
          <ac:picMkLst>
            <pc:docMk/>
            <pc:sldMk cId="779543906" sldId="263"/>
            <ac:picMk id="13" creationId="{EB4DAF5C-61C6-67B1-867A-A1A703CE32D3}"/>
          </ac:picMkLst>
        </pc:picChg>
        <pc:picChg chg="mod">
          <ac:chgData name="Dhanuka Ramanayake" userId="0e509689-c181-41ba-8ae8-d5de55862601" providerId="ADAL" clId="{8F472876-AD60-4F81-B8F9-218BC34ED635}" dt="2024-05-29T19:35:49.344" v="1889"/>
          <ac:picMkLst>
            <pc:docMk/>
            <pc:sldMk cId="779543906" sldId="263"/>
            <ac:picMk id="14" creationId="{758FC992-8F58-4415-7BED-83EF976599CB}"/>
          </ac:picMkLst>
        </pc:picChg>
        <pc:cxnChg chg="add mod">
          <ac:chgData name="Dhanuka Ramanayake" userId="0e509689-c181-41ba-8ae8-d5de55862601" providerId="ADAL" clId="{8F472876-AD60-4F81-B8F9-218BC34ED635}" dt="2024-05-29T19:35:49.344" v="1889"/>
          <ac:cxnSpMkLst>
            <pc:docMk/>
            <pc:sldMk cId="779543906" sldId="263"/>
            <ac:cxnSpMk id="7" creationId="{490E4E0B-DFDA-8C91-FE70-F01F9E83491C}"/>
          </ac:cxnSpMkLst>
        </pc:cxnChg>
        <pc:cxnChg chg="add mod">
          <ac:chgData name="Dhanuka Ramanayake" userId="0e509689-c181-41ba-8ae8-d5de55862601" providerId="ADAL" clId="{8F472876-AD60-4F81-B8F9-218BC34ED635}" dt="2024-05-29T19:35:49.344" v="1889"/>
          <ac:cxnSpMkLst>
            <pc:docMk/>
            <pc:sldMk cId="779543906" sldId="263"/>
            <ac:cxnSpMk id="8" creationId="{FFFEC539-4C4C-F911-BF67-C49FA494C856}"/>
          </ac:cxnSpMkLst>
        </pc:cxnChg>
        <pc:cxnChg chg="mod">
          <ac:chgData name="Dhanuka Ramanayake" userId="0e509689-c181-41ba-8ae8-d5de55862601" providerId="ADAL" clId="{8F472876-AD60-4F81-B8F9-218BC34ED635}" dt="2024-05-29T19:35:49.344" v="1889"/>
          <ac:cxnSpMkLst>
            <pc:docMk/>
            <pc:sldMk cId="779543906" sldId="263"/>
            <ac:cxnSpMk id="15" creationId="{A46B991B-2571-15E7-1B1A-22A03246C46D}"/>
          </ac:cxnSpMkLst>
        </pc:cxnChg>
        <pc:cxnChg chg="mod">
          <ac:chgData name="Dhanuka Ramanayake" userId="0e509689-c181-41ba-8ae8-d5de55862601" providerId="ADAL" clId="{8F472876-AD60-4F81-B8F9-218BC34ED635}" dt="2024-05-29T19:35:49.344" v="1889"/>
          <ac:cxnSpMkLst>
            <pc:docMk/>
            <pc:sldMk cId="779543906" sldId="263"/>
            <ac:cxnSpMk id="16" creationId="{300CFD0B-6E68-2253-6FFD-660242525282}"/>
          </ac:cxnSpMkLst>
        </pc:cxnChg>
      </pc:sldChg>
      <pc:sldChg chg="addSp delSp modSp new mod">
        <pc:chgData name="Dhanuka Ramanayake" userId="0e509689-c181-41ba-8ae8-d5de55862601" providerId="ADAL" clId="{8F472876-AD60-4F81-B8F9-218BC34ED635}" dt="2024-06-11T17:04:10.262" v="2701" actId="20577"/>
        <pc:sldMkLst>
          <pc:docMk/>
          <pc:sldMk cId="520403087" sldId="264"/>
        </pc:sldMkLst>
        <pc:spChg chg="mod">
          <ac:chgData name="Dhanuka Ramanayake" userId="0e509689-c181-41ba-8ae8-d5de55862601" providerId="ADAL" clId="{8F472876-AD60-4F81-B8F9-218BC34ED635}" dt="2024-05-29T19:35:03.832" v="1884"/>
          <ac:spMkLst>
            <pc:docMk/>
            <pc:sldMk cId="520403087" sldId="264"/>
            <ac:spMk id="2" creationId="{116137A7-69FF-CA3E-8292-5A614273736F}"/>
          </ac:spMkLst>
        </pc:spChg>
        <pc:spChg chg="del">
          <ac:chgData name="Dhanuka Ramanayake" userId="0e509689-c181-41ba-8ae8-d5de55862601" providerId="ADAL" clId="{8F472876-AD60-4F81-B8F9-218BC34ED635}" dt="2024-05-29T18:58:47.462" v="1555"/>
          <ac:spMkLst>
            <pc:docMk/>
            <pc:sldMk cId="520403087" sldId="264"/>
            <ac:spMk id="3" creationId="{AEDA3801-AC1A-27F3-FC1A-A5A759CD0274}"/>
          </ac:spMkLst>
        </pc:spChg>
        <pc:spChg chg="mod">
          <ac:chgData name="Dhanuka Ramanayake" userId="0e509689-c181-41ba-8ae8-d5de55862601" providerId="ADAL" clId="{8F472876-AD60-4F81-B8F9-218BC34ED635}" dt="2024-05-29T18:58:28.256" v="1552"/>
          <ac:spMkLst>
            <pc:docMk/>
            <pc:sldMk cId="520403087" sldId="264"/>
            <ac:spMk id="5" creationId="{673F7DBC-833F-9156-F664-5A057616381B}"/>
          </ac:spMkLst>
        </pc:spChg>
        <pc:spChg chg="mod">
          <ac:chgData name="Dhanuka Ramanayake" userId="0e509689-c181-41ba-8ae8-d5de55862601" providerId="ADAL" clId="{8F472876-AD60-4F81-B8F9-218BC34ED635}" dt="2024-05-29T18:58:28.256" v="1552"/>
          <ac:spMkLst>
            <pc:docMk/>
            <pc:sldMk cId="520403087" sldId="264"/>
            <ac:spMk id="6" creationId="{3B84F9B8-0FC4-CAEA-6645-943126B153C8}"/>
          </ac:spMkLst>
        </pc:spChg>
        <pc:spChg chg="del mod topLvl">
          <ac:chgData name="Dhanuka Ramanayake" userId="0e509689-c181-41ba-8ae8-d5de55862601" providerId="ADAL" clId="{8F472876-AD60-4F81-B8F9-218BC34ED635}" dt="2024-05-29T19:03:23.170" v="1563" actId="478"/>
          <ac:spMkLst>
            <pc:docMk/>
            <pc:sldMk cId="520403087" sldId="264"/>
            <ac:spMk id="9" creationId="{42533C2A-5FB7-57AC-BCBF-5F754D9950FB}"/>
          </ac:spMkLst>
        </pc:spChg>
        <pc:spChg chg="del mod topLvl">
          <ac:chgData name="Dhanuka Ramanayake" userId="0e509689-c181-41ba-8ae8-d5de55862601" providerId="ADAL" clId="{8F472876-AD60-4F81-B8F9-218BC34ED635}" dt="2024-05-29T19:03:25.251" v="1564" actId="478"/>
          <ac:spMkLst>
            <pc:docMk/>
            <pc:sldMk cId="520403087" sldId="264"/>
            <ac:spMk id="12" creationId="{5B57F2E0-AAFC-4B71-7EF8-AE1D6BA9801C}"/>
          </ac:spMkLst>
        </pc:spChg>
        <pc:spChg chg="del mod topLvl">
          <ac:chgData name="Dhanuka Ramanayake" userId="0e509689-c181-41ba-8ae8-d5de55862601" providerId="ADAL" clId="{8F472876-AD60-4F81-B8F9-218BC34ED635}" dt="2024-05-29T19:03:27.244" v="1565" actId="478"/>
          <ac:spMkLst>
            <pc:docMk/>
            <pc:sldMk cId="520403087" sldId="264"/>
            <ac:spMk id="15" creationId="{19881E0A-4D95-17C4-4245-2F1CF0924399}"/>
          </ac:spMkLst>
        </pc:spChg>
        <pc:spChg chg="del mod topLvl">
          <ac:chgData name="Dhanuka Ramanayake" userId="0e509689-c181-41ba-8ae8-d5de55862601" providerId="ADAL" clId="{8F472876-AD60-4F81-B8F9-218BC34ED635}" dt="2024-05-29T19:03:28.730" v="1566" actId="478"/>
          <ac:spMkLst>
            <pc:docMk/>
            <pc:sldMk cId="520403087" sldId="264"/>
            <ac:spMk id="18" creationId="{7CF050BC-5269-E86E-06C9-F610E6958976}"/>
          </ac:spMkLst>
        </pc:spChg>
        <pc:spChg chg="add mod">
          <ac:chgData name="Dhanuka Ramanayake" userId="0e509689-c181-41ba-8ae8-d5de55862601" providerId="ADAL" clId="{8F472876-AD60-4F81-B8F9-218BC34ED635}" dt="2024-05-29T19:04:28.314" v="1582" actId="1076"/>
          <ac:spMkLst>
            <pc:docMk/>
            <pc:sldMk cId="520403087" sldId="264"/>
            <ac:spMk id="21" creationId="{6C984AFC-ACB5-9E68-3FE8-3982DD9A3C2D}"/>
          </ac:spMkLst>
        </pc:spChg>
        <pc:spChg chg="add del mod">
          <ac:chgData name="Dhanuka Ramanayake" userId="0e509689-c181-41ba-8ae8-d5de55862601" providerId="ADAL" clId="{8F472876-AD60-4F81-B8F9-218BC34ED635}" dt="2024-05-29T19:25:26.905" v="1669" actId="478"/>
          <ac:spMkLst>
            <pc:docMk/>
            <pc:sldMk cId="520403087" sldId="264"/>
            <ac:spMk id="41" creationId="{489FA329-7D1B-72BE-7D39-5A5E49C706C4}"/>
          </ac:spMkLst>
        </pc:spChg>
        <pc:spChg chg="add mod">
          <ac:chgData name="Dhanuka Ramanayake" userId="0e509689-c181-41ba-8ae8-d5de55862601" providerId="ADAL" clId="{8F472876-AD60-4F81-B8F9-218BC34ED635}" dt="2024-06-11T17:04:10.262" v="2701" actId="20577"/>
          <ac:spMkLst>
            <pc:docMk/>
            <pc:sldMk cId="520403087" sldId="264"/>
            <ac:spMk id="42" creationId="{DA276F24-48D4-B3B6-FFFD-8381405CC023}"/>
          </ac:spMkLst>
        </pc:spChg>
        <pc:grpChg chg="add del mod">
          <ac:chgData name="Dhanuka Ramanayake" userId="0e509689-c181-41ba-8ae8-d5de55862601" providerId="ADAL" clId="{8F472876-AD60-4F81-B8F9-218BC34ED635}" dt="2024-05-29T18:58:39.075" v="1554" actId="478"/>
          <ac:grpSpMkLst>
            <pc:docMk/>
            <pc:sldMk cId="520403087" sldId="264"/>
            <ac:grpSpMk id="4" creationId="{AF409B79-5159-78C5-E1E6-007A9A35E143}"/>
          </ac:grpSpMkLst>
        </pc:grpChg>
        <pc:grpChg chg="add del mod">
          <ac:chgData name="Dhanuka Ramanayake" userId="0e509689-c181-41ba-8ae8-d5de55862601" providerId="ADAL" clId="{8F472876-AD60-4F81-B8F9-218BC34ED635}" dt="2024-05-29T19:03:23.170" v="1563" actId="478"/>
          <ac:grpSpMkLst>
            <pc:docMk/>
            <pc:sldMk cId="520403087" sldId="264"/>
            <ac:grpSpMk id="7" creationId="{3388C543-BCC2-C44D-F3D7-4A05FD8A0A04}"/>
          </ac:grpSpMkLst>
        </pc:grpChg>
        <pc:grpChg chg="add del mod">
          <ac:chgData name="Dhanuka Ramanayake" userId="0e509689-c181-41ba-8ae8-d5de55862601" providerId="ADAL" clId="{8F472876-AD60-4F81-B8F9-218BC34ED635}" dt="2024-05-29T19:03:25.251" v="1564" actId="478"/>
          <ac:grpSpMkLst>
            <pc:docMk/>
            <pc:sldMk cId="520403087" sldId="264"/>
            <ac:grpSpMk id="10" creationId="{C184120C-D643-A8B6-39A6-E06B6CB49090}"/>
          </ac:grpSpMkLst>
        </pc:grpChg>
        <pc:grpChg chg="add del mod">
          <ac:chgData name="Dhanuka Ramanayake" userId="0e509689-c181-41ba-8ae8-d5de55862601" providerId="ADAL" clId="{8F472876-AD60-4F81-B8F9-218BC34ED635}" dt="2024-05-29T19:03:27.244" v="1565" actId="478"/>
          <ac:grpSpMkLst>
            <pc:docMk/>
            <pc:sldMk cId="520403087" sldId="264"/>
            <ac:grpSpMk id="13" creationId="{512EED0E-4847-E085-0849-239C5C7CE065}"/>
          </ac:grpSpMkLst>
        </pc:grpChg>
        <pc:grpChg chg="add del mod">
          <ac:chgData name="Dhanuka Ramanayake" userId="0e509689-c181-41ba-8ae8-d5de55862601" providerId="ADAL" clId="{8F472876-AD60-4F81-B8F9-218BC34ED635}" dt="2024-05-29T19:03:28.730" v="1566" actId="478"/>
          <ac:grpSpMkLst>
            <pc:docMk/>
            <pc:sldMk cId="520403087" sldId="264"/>
            <ac:grpSpMk id="16" creationId="{268041AC-C99F-41B8-0352-62F09B4FCBF0}"/>
          </ac:grpSpMkLst>
        </pc:grpChg>
        <pc:picChg chg="mod topLvl">
          <ac:chgData name="Dhanuka Ramanayake" userId="0e509689-c181-41ba-8ae8-d5de55862601" providerId="ADAL" clId="{8F472876-AD60-4F81-B8F9-218BC34ED635}" dt="2024-05-29T19:03:23.170" v="1563" actId="478"/>
          <ac:picMkLst>
            <pc:docMk/>
            <pc:sldMk cId="520403087" sldId="264"/>
            <ac:picMk id="8" creationId="{EA0D6678-C517-DB8C-930C-78D8F2440B61}"/>
          </ac:picMkLst>
        </pc:picChg>
        <pc:picChg chg="mod topLvl">
          <ac:chgData name="Dhanuka Ramanayake" userId="0e509689-c181-41ba-8ae8-d5de55862601" providerId="ADAL" clId="{8F472876-AD60-4F81-B8F9-218BC34ED635}" dt="2024-05-29T19:03:25.251" v="1564" actId="478"/>
          <ac:picMkLst>
            <pc:docMk/>
            <pc:sldMk cId="520403087" sldId="264"/>
            <ac:picMk id="11" creationId="{374D0905-0403-FF84-3F5C-281A0F12343F}"/>
          </ac:picMkLst>
        </pc:picChg>
        <pc:picChg chg="mod topLvl">
          <ac:chgData name="Dhanuka Ramanayake" userId="0e509689-c181-41ba-8ae8-d5de55862601" providerId="ADAL" clId="{8F472876-AD60-4F81-B8F9-218BC34ED635}" dt="2024-05-29T19:03:27.244" v="1565" actId="478"/>
          <ac:picMkLst>
            <pc:docMk/>
            <pc:sldMk cId="520403087" sldId="264"/>
            <ac:picMk id="14" creationId="{16B7E7BD-4045-E37A-6945-7F0CFCDEAE4E}"/>
          </ac:picMkLst>
        </pc:picChg>
        <pc:picChg chg="mod topLvl">
          <ac:chgData name="Dhanuka Ramanayake" userId="0e509689-c181-41ba-8ae8-d5de55862601" providerId="ADAL" clId="{8F472876-AD60-4F81-B8F9-218BC34ED635}" dt="2024-05-29T19:03:28.730" v="1566" actId="478"/>
          <ac:picMkLst>
            <pc:docMk/>
            <pc:sldMk cId="520403087" sldId="264"/>
            <ac:picMk id="17" creationId="{FED4AA83-460A-C3E6-880D-371D134EAE0C}"/>
          </ac:picMkLst>
        </pc:picChg>
        <pc:picChg chg="add mod">
          <ac:chgData name="Dhanuka Ramanayake" userId="0e509689-c181-41ba-8ae8-d5de55862601" providerId="ADAL" clId="{8F472876-AD60-4F81-B8F9-218BC34ED635}" dt="2024-05-29T19:04:41.433" v="1583" actId="1076"/>
          <ac:picMkLst>
            <pc:docMk/>
            <pc:sldMk cId="520403087" sldId="264"/>
            <ac:picMk id="19" creationId="{A7A2261D-456A-B53E-37C1-5F3A4C5C5CD4}"/>
          </ac:picMkLst>
        </pc:picChg>
        <pc:picChg chg="add mod">
          <ac:chgData name="Dhanuka Ramanayake" userId="0e509689-c181-41ba-8ae8-d5de55862601" providerId="ADAL" clId="{8F472876-AD60-4F81-B8F9-218BC34ED635}" dt="2024-05-29T19:04:41.433" v="1583" actId="1076"/>
          <ac:picMkLst>
            <pc:docMk/>
            <pc:sldMk cId="520403087" sldId="264"/>
            <ac:picMk id="20" creationId="{4A9405CB-C6BD-AB88-26ED-759986445D51}"/>
          </ac:picMkLst>
        </pc:picChg>
        <pc:cxnChg chg="add">
          <ac:chgData name="Dhanuka Ramanayake" userId="0e509689-c181-41ba-8ae8-d5de55862601" providerId="ADAL" clId="{8F472876-AD60-4F81-B8F9-218BC34ED635}" dt="2024-05-29T19:05:04.187" v="1584" actId="11529"/>
          <ac:cxnSpMkLst>
            <pc:docMk/>
            <pc:sldMk cId="520403087" sldId="264"/>
            <ac:cxnSpMk id="23" creationId="{56E1C566-47FC-BAAA-B574-BA7FDC40C3C8}"/>
          </ac:cxnSpMkLst>
        </pc:cxnChg>
        <pc:cxnChg chg="add">
          <ac:chgData name="Dhanuka Ramanayake" userId="0e509689-c181-41ba-8ae8-d5de55862601" providerId="ADAL" clId="{8F472876-AD60-4F81-B8F9-218BC34ED635}" dt="2024-05-29T19:05:17.115" v="1585" actId="11529"/>
          <ac:cxnSpMkLst>
            <pc:docMk/>
            <pc:sldMk cId="520403087" sldId="264"/>
            <ac:cxnSpMk id="25" creationId="{F90F8A04-5589-0D53-294C-30C780747432}"/>
          </ac:cxnSpMkLst>
        </pc:cxnChg>
        <pc:cxnChg chg="add mod">
          <ac:chgData name="Dhanuka Ramanayake" userId="0e509689-c181-41ba-8ae8-d5de55862601" providerId="ADAL" clId="{8F472876-AD60-4F81-B8F9-218BC34ED635}" dt="2024-05-29T19:06:33.103" v="1596" actId="208"/>
          <ac:cxnSpMkLst>
            <pc:docMk/>
            <pc:sldMk cId="520403087" sldId="264"/>
            <ac:cxnSpMk id="27" creationId="{7BD406BE-BBC4-137B-0256-EE36971833EF}"/>
          </ac:cxnSpMkLst>
        </pc:cxnChg>
        <pc:cxnChg chg="add">
          <ac:chgData name="Dhanuka Ramanayake" userId="0e509689-c181-41ba-8ae8-d5de55862601" providerId="ADAL" clId="{8F472876-AD60-4F81-B8F9-218BC34ED635}" dt="2024-05-29T19:05:44.427" v="1587" actId="11529"/>
          <ac:cxnSpMkLst>
            <pc:docMk/>
            <pc:sldMk cId="520403087" sldId="264"/>
            <ac:cxnSpMk id="29" creationId="{294FF7A8-228A-876A-FA07-FD4AB6F60BD2}"/>
          </ac:cxnSpMkLst>
        </pc:cxnChg>
        <pc:cxnChg chg="add">
          <ac:chgData name="Dhanuka Ramanayake" userId="0e509689-c181-41ba-8ae8-d5de55862601" providerId="ADAL" clId="{8F472876-AD60-4F81-B8F9-218BC34ED635}" dt="2024-05-29T19:05:56.875" v="1588" actId="11529"/>
          <ac:cxnSpMkLst>
            <pc:docMk/>
            <pc:sldMk cId="520403087" sldId="264"/>
            <ac:cxnSpMk id="31" creationId="{431697E9-3843-07B9-7E58-00314368A38C}"/>
          </ac:cxnSpMkLst>
        </pc:cxnChg>
        <pc:cxnChg chg="add mod">
          <ac:chgData name="Dhanuka Ramanayake" userId="0e509689-c181-41ba-8ae8-d5de55862601" providerId="ADAL" clId="{8F472876-AD60-4F81-B8F9-218BC34ED635}" dt="2024-05-29T19:06:20.058" v="1594" actId="14100"/>
          <ac:cxnSpMkLst>
            <pc:docMk/>
            <pc:sldMk cId="520403087" sldId="264"/>
            <ac:cxnSpMk id="33" creationId="{8396140F-3C52-3DA2-D49F-B7FACA3A542A}"/>
          </ac:cxnSpMkLst>
        </pc:cxnChg>
        <pc:cxnChg chg="add mod">
          <ac:chgData name="Dhanuka Ramanayake" userId="0e509689-c181-41ba-8ae8-d5de55862601" providerId="ADAL" clId="{8F472876-AD60-4F81-B8F9-218BC34ED635}" dt="2024-05-29T19:06:23.123" v="1595" actId="14100"/>
          <ac:cxnSpMkLst>
            <pc:docMk/>
            <pc:sldMk cId="520403087" sldId="264"/>
            <ac:cxnSpMk id="36" creationId="{4A4DB9EA-A384-DC43-4B86-12EBDFFE6BA1}"/>
          </ac:cxnSpMkLst>
        </pc:cxnChg>
      </pc:sldChg>
      <pc:sldChg chg="modSp new del mod">
        <pc:chgData name="Dhanuka Ramanayake" userId="0e509689-c181-41ba-8ae8-d5de55862601" providerId="ADAL" clId="{8F472876-AD60-4F81-B8F9-218BC34ED635}" dt="2024-05-29T18:35:37.187" v="1313" actId="2696"/>
        <pc:sldMkLst>
          <pc:docMk/>
          <pc:sldMk cId="2382516404" sldId="265"/>
        </pc:sldMkLst>
        <pc:spChg chg="mod">
          <ac:chgData name="Dhanuka Ramanayake" userId="0e509689-c181-41ba-8ae8-d5de55862601" providerId="ADAL" clId="{8F472876-AD60-4F81-B8F9-218BC34ED635}" dt="2024-05-29T18:35:16.281" v="1312" actId="255"/>
          <ac:spMkLst>
            <pc:docMk/>
            <pc:sldMk cId="2382516404" sldId="265"/>
            <ac:spMk id="2" creationId="{628C535B-78F5-CE05-8773-7A73DC253654}"/>
          </ac:spMkLst>
        </pc:spChg>
      </pc:sldChg>
      <pc:sldChg chg="addSp modSp new mod">
        <pc:chgData name="Dhanuka Ramanayake" userId="0e509689-c181-41ba-8ae8-d5de55862601" providerId="ADAL" clId="{8F472876-AD60-4F81-B8F9-218BC34ED635}" dt="2024-06-11T17:03:48.034" v="2685" actId="1076"/>
        <pc:sldMkLst>
          <pc:docMk/>
          <pc:sldMk cId="3518059530" sldId="265"/>
        </pc:sldMkLst>
        <pc:spChg chg="mod">
          <ac:chgData name="Dhanuka Ramanayake" userId="0e509689-c181-41ba-8ae8-d5de55862601" providerId="ADAL" clId="{8F472876-AD60-4F81-B8F9-218BC34ED635}" dt="2024-05-29T19:35:03.832" v="1884"/>
          <ac:spMkLst>
            <pc:docMk/>
            <pc:sldMk cId="3518059530" sldId="265"/>
            <ac:spMk id="2" creationId="{5932746C-691D-000A-2AB3-0232F9B16EDA}"/>
          </ac:spMkLst>
        </pc:spChg>
        <pc:spChg chg="mod">
          <ac:chgData name="Dhanuka Ramanayake" userId="0e509689-c181-41ba-8ae8-d5de55862601" providerId="ADAL" clId="{8F472876-AD60-4F81-B8F9-218BC34ED635}" dt="2024-05-29T19:35:03.832" v="1884"/>
          <ac:spMkLst>
            <pc:docMk/>
            <pc:sldMk cId="3518059530" sldId="265"/>
            <ac:spMk id="3" creationId="{8308C379-3075-1CAD-BB13-7096E433DCA7}"/>
          </ac:spMkLst>
        </pc:spChg>
        <pc:picChg chg="add mod">
          <ac:chgData name="Dhanuka Ramanayake" userId="0e509689-c181-41ba-8ae8-d5de55862601" providerId="ADAL" clId="{8F472876-AD60-4F81-B8F9-218BC34ED635}" dt="2024-06-11T17:03:48.034" v="2685" actId="1076"/>
          <ac:picMkLst>
            <pc:docMk/>
            <pc:sldMk cId="3518059530" sldId="265"/>
            <ac:picMk id="5" creationId="{54536609-5BEF-687A-CBD5-EDC0552D1ADF}"/>
          </ac:picMkLst>
        </pc:picChg>
      </pc:sldChg>
      <pc:sldChg chg="add">
        <pc:chgData name="Dhanuka Ramanayake" userId="0e509689-c181-41ba-8ae8-d5de55862601" providerId="ADAL" clId="{8F472876-AD60-4F81-B8F9-218BC34ED635}" dt="2024-05-29T19:35:13.220" v="1885" actId="2890"/>
        <pc:sldMkLst>
          <pc:docMk/>
          <pc:sldMk cId="651769558" sldId="266"/>
        </pc:sldMkLst>
      </pc:sldChg>
      <pc:sldChg chg="modSp new mod">
        <pc:chgData name="Dhanuka Ramanayake" userId="0e509689-c181-41ba-8ae8-d5de55862601" providerId="ADAL" clId="{8F472876-AD60-4F81-B8F9-218BC34ED635}" dt="2024-05-29T19:38:09.180" v="1908" actId="113"/>
        <pc:sldMkLst>
          <pc:docMk/>
          <pc:sldMk cId="720978693" sldId="267"/>
        </pc:sldMkLst>
        <pc:spChg chg="mod">
          <ac:chgData name="Dhanuka Ramanayake" userId="0e509689-c181-41ba-8ae8-d5de55862601" providerId="ADAL" clId="{8F472876-AD60-4F81-B8F9-218BC34ED635}" dt="2024-05-29T19:38:09.180" v="1908" actId="113"/>
          <ac:spMkLst>
            <pc:docMk/>
            <pc:sldMk cId="720978693" sldId="267"/>
            <ac:spMk id="2" creationId="{CEB593B5-3D79-DB36-DFA8-97069690B8ED}"/>
          </ac:spMkLst>
        </pc:spChg>
      </pc:sldChg>
      <pc:sldChg chg="delSp modSp new mod">
        <pc:chgData name="Dhanuka Ramanayake" userId="0e509689-c181-41ba-8ae8-d5de55862601" providerId="ADAL" clId="{8F472876-AD60-4F81-B8F9-218BC34ED635}" dt="2024-05-29T19:38:43.764" v="1922" actId="20577"/>
        <pc:sldMkLst>
          <pc:docMk/>
          <pc:sldMk cId="2802619327" sldId="268"/>
        </pc:sldMkLst>
        <pc:spChg chg="mod">
          <ac:chgData name="Dhanuka Ramanayake" userId="0e509689-c181-41ba-8ae8-d5de55862601" providerId="ADAL" clId="{8F472876-AD60-4F81-B8F9-218BC34ED635}" dt="2024-05-29T19:38:43.764" v="1922" actId="20577"/>
          <ac:spMkLst>
            <pc:docMk/>
            <pc:sldMk cId="2802619327" sldId="268"/>
            <ac:spMk id="2" creationId="{3A8777D3-E885-F02B-BE82-489895B3E3F6}"/>
          </ac:spMkLst>
        </pc:spChg>
        <pc:spChg chg="del">
          <ac:chgData name="Dhanuka Ramanayake" userId="0e509689-c181-41ba-8ae8-d5de55862601" providerId="ADAL" clId="{8F472876-AD60-4F81-B8F9-218BC34ED635}" dt="2024-05-29T19:38:19.596" v="1910" actId="478"/>
          <ac:spMkLst>
            <pc:docMk/>
            <pc:sldMk cId="2802619327" sldId="268"/>
            <ac:spMk id="3" creationId="{7D2CB32B-EAE2-0236-2C7C-1C87AF8C4C75}"/>
          </ac:spMkLst>
        </pc:spChg>
      </pc:sldChg>
      <pc:sldChg chg="addSp delSp modSp new mod">
        <pc:chgData name="Dhanuka Ramanayake" userId="0e509689-c181-41ba-8ae8-d5de55862601" providerId="ADAL" clId="{8F472876-AD60-4F81-B8F9-218BC34ED635}" dt="2024-06-11T17:30:36.211" v="2708" actId="1076"/>
        <pc:sldMkLst>
          <pc:docMk/>
          <pc:sldMk cId="2764810929" sldId="269"/>
        </pc:sldMkLst>
        <pc:spChg chg="del">
          <ac:chgData name="Dhanuka Ramanayake" userId="0e509689-c181-41ba-8ae8-d5de55862601" providerId="ADAL" clId="{8F472876-AD60-4F81-B8F9-218BC34ED635}" dt="2024-06-11T17:30:27.608" v="2703" actId="931"/>
          <ac:spMkLst>
            <pc:docMk/>
            <pc:sldMk cId="2764810929" sldId="269"/>
            <ac:spMk id="3" creationId="{D47B3801-6CA4-F390-332E-0CDE6A51221C}"/>
          </ac:spMkLst>
        </pc:spChg>
        <pc:picChg chg="add mod">
          <ac:chgData name="Dhanuka Ramanayake" userId="0e509689-c181-41ba-8ae8-d5de55862601" providerId="ADAL" clId="{8F472876-AD60-4F81-B8F9-218BC34ED635}" dt="2024-06-11T17:30:36.211" v="2708" actId="1076"/>
          <ac:picMkLst>
            <pc:docMk/>
            <pc:sldMk cId="2764810929" sldId="269"/>
            <ac:picMk id="5" creationId="{1235DB63-FA46-9649-0C48-1E540A90C24E}"/>
          </ac:picMkLst>
        </pc:picChg>
      </pc:sldChg>
      <pc:sldChg chg="new del">
        <pc:chgData name="Dhanuka Ramanayake" userId="0e509689-c181-41ba-8ae8-d5de55862601" providerId="ADAL" clId="{8F472876-AD60-4F81-B8F9-218BC34ED635}" dt="2024-05-29T20:19:16.609" v="2656" actId="2696"/>
        <pc:sldMkLst>
          <pc:docMk/>
          <pc:sldMk cId="3470311246" sldId="269"/>
        </pc:sldMkLst>
      </pc:sldChg>
      <pc:sldChg chg="modSp new mod">
        <pc:chgData name="Dhanuka Ramanayake" userId="0e509689-c181-41ba-8ae8-d5de55862601" providerId="ADAL" clId="{8F472876-AD60-4F81-B8F9-218BC34ED635}" dt="2024-06-11T18:19:28.531" v="3029"/>
        <pc:sldMkLst>
          <pc:docMk/>
          <pc:sldMk cId="232216979" sldId="270"/>
        </pc:sldMkLst>
        <pc:spChg chg="mod">
          <ac:chgData name="Dhanuka Ramanayake" userId="0e509689-c181-41ba-8ae8-d5de55862601" providerId="ADAL" clId="{8F472876-AD60-4F81-B8F9-218BC34ED635}" dt="2024-06-11T18:19:28.531" v="3029"/>
          <ac:spMkLst>
            <pc:docMk/>
            <pc:sldMk cId="232216979" sldId="270"/>
            <ac:spMk id="3" creationId="{FCFFFEF6-09B9-4B05-61AB-94648898E1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D060-0EB3-42D4-AC52-D9F8097D1E8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5DC0-D4D3-40E4-B1AC-75AB3384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Polling : Sends periodic GET requests to server</a:t>
            </a:r>
          </a:p>
          <a:p>
            <a:r>
              <a:rPr lang="en-US" dirty="0"/>
              <a:t>Long Polling : Sends a GET request and holds it open until new data is available or time out occur.</a:t>
            </a:r>
          </a:p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WebSockets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provide full-duplex communication channels over a single TCP connection.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Server-sent events allow servers to push updates to the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5DC0-D4D3-40E4-B1AC-75AB33842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Server-Sent Events: Client makes a HTTP POST request to server, then server pushes the message to other clients in hub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5DC0-D4D3-40E4-B1AC-75AB33842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Method invocation - clients can invoke methods on the server and vice versa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Stateless nature of SignalR hubs means they do not retain information between client connections, method calls, message contents(chat history). Use a DB, cache for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statefulness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5DC0-D4D3-40E4-B1AC-75AB33842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8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6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D63A78-0E38-403A-A908-5A2F2E0CF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3445BC-9364-4754-89B0-DCA0FC273C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signalr/hubs?view=aspnetcore-8.0" TargetMode="External"/><Relationship Id="rId2" Type="http://schemas.openxmlformats.org/officeDocument/2006/relationships/hyperlink" Target="https://learn.microsoft.com/en-us/aspnet/core/signalr/introduction?view=aspnetcore-8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dwivedi.gourav/asp-net-core-signalr-signalr-debugging-tool-a82dc5230035" TargetMode="External"/><Relationship Id="rId5" Type="http://schemas.openxmlformats.org/officeDocument/2006/relationships/hyperlink" Target="https://github.com/dotnet/blazor-samples/tree/main/6.0/BlazorWebAssemblySignalRApp" TargetMode="External"/><Relationship Id="rId4" Type="http://schemas.openxmlformats.org/officeDocument/2006/relationships/hyperlink" Target="https://learn.microsoft.com/en-us/aspnet/signalr/overview/performance/scaleout-in-signal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@dwivedi.gourav/asp-net-core-signalr-signalr-debugging-tool-a82dc523003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1EBC-0831-EB45-E13C-7A9A9EEA2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SignalR Hubs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4F29-4070-09A6-DB01-41D1DC047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Enabling Real-Time updates for multiple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DE55C-82D9-81B7-0490-448498B525BF}"/>
              </a:ext>
            </a:extLst>
          </p:cNvPr>
          <p:cNvSpPr txBox="1"/>
          <p:nvPr/>
        </p:nvSpPr>
        <p:spPr>
          <a:xfrm>
            <a:off x="9845964" y="6422382"/>
            <a:ext cx="224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Dhanuka Ramanayake</a:t>
            </a:r>
          </a:p>
        </p:txBody>
      </p:sp>
    </p:spTree>
    <p:extLst>
      <p:ext uri="{BB962C8B-B14F-4D97-AF65-F5344CB8AC3E}">
        <p14:creationId xmlns:p14="http://schemas.microsoft.com/office/powerpoint/2010/main" val="123852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37A7-69FF-CA3E-8292-5A614273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Scaling Out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7A2261D-456A-B53E-37C1-5F3A4C5C5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9100" y="2601314"/>
            <a:ext cx="654232" cy="882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D6678-C517-DB8C-930C-78D8F244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13" y="2250132"/>
            <a:ext cx="849780" cy="725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D0905-0403-FF84-3F5C-281A0F12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13" y="3089124"/>
            <a:ext cx="849780" cy="725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7E7BD-4045-E37A-6945-7F0CFCDE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13" y="3923080"/>
            <a:ext cx="849780" cy="725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D4AA83-460A-C3E6-880D-371D134EA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13" y="4757036"/>
            <a:ext cx="849780" cy="725582"/>
          </a:xfrm>
          <a:prstGeom prst="rect">
            <a:avLst/>
          </a:prstGeom>
        </p:spPr>
      </p:pic>
      <p:pic>
        <p:nvPicPr>
          <p:cNvPr id="20" name="Content Placeholder 18">
            <a:extLst>
              <a:ext uri="{FF2B5EF4-FFF2-40B4-BE49-F238E27FC236}">
                <a16:creationId xmlns:a16="http://schemas.microsoft.com/office/drawing/2014/main" id="{4A9405CB-C6BD-AB88-26ED-75998644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100" y="4468468"/>
            <a:ext cx="654232" cy="8828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C984AFC-ACB5-9E68-3FE8-3982DD9A3C2D}"/>
              </a:ext>
            </a:extLst>
          </p:cNvPr>
          <p:cNvSpPr/>
          <p:nvPr/>
        </p:nvSpPr>
        <p:spPr>
          <a:xfrm>
            <a:off x="11016062" y="1838422"/>
            <a:ext cx="279236" cy="395256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" rtlCol="0" anchor="ctr"/>
          <a:lstStyle/>
          <a:p>
            <a:pPr algn="ctr"/>
            <a:r>
              <a:rPr lang="en-US" dirty="0"/>
              <a:t>Backplane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E1C566-47FC-BAAA-B574-BA7FDC40C3C8}"/>
              </a:ext>
            </a:extLst>
          </p:cNvPr>
          <p:cNvCxnSpPr/>
          <p:nvPr/>
        </p:nvCxnSpPr>
        <p:spPr>
          <a:xfrm>
            <a:off x="9933332" y="2762865"/>
            <a:ext cx="108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0F8A04-5589-0D53-294C-30C780747432}"/>
              </a:ext>
            </a:extLst>
          </p:cNvPr>
          <p:cNvCxnSpPr/>
          <p:nvPr/>
        </p:nvCxnSpPr>
        <p:spPr>
          <a:xfrm flipH="1">
            <a:off x="9933332" y="3303639"/>
            <a:ext cx="108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D406BE-BBC4-137B-0256-EE36971833EF}"/>
              </a:ext>
            </a:extLst>
          </p:cNvPr>
          <p:cNvCxnSpPr>
            <a:stCxn id="8" idx="3"/>
          </p:cNvCxnSpPr>
          <p:nvPr/>
        </p:nvCxnSpPr>
        <p:spPr>
          <a:xfrm>
            <a:off x="7758093" y="2612923"/>
            <a:ext cx="1521007" cy="1499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4FF7A8-228A-876A-FA07-FD4AB6F60BD2}"/>
              </a:ext>
            </a:extLst>
          </p:cNvPr>
          <p:cNvCxnSpPr>
            <a:endCxn id="11" idx="3"/>
          </p:cNvCxnSpPr>
          <p:nvPr/>
        </p:nvCxnSpPr>
        <p:spPr>
          <a:xfrm flipH="1">
            <a:off x="7758093" y="3303639"/>
            <a:ext cx="1521007" cy="1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1697E9-3843-07B9-7E58-00314368A38C}"/>
              </a:ext>
            </a:extLst>
          </p:cNvPr>
          <p:cNvCxnSpPr>
            <a:endCxn id="20" idx="3"/>
          </p:cNvCxnSpPr>
          <p:nvPr/>
        </p:nvCxnSpPr>
        <p:spPr>
          <a:xfrm flipH="1">
            <a:off x="9933332" y="4896465"/>
            <a:ext cx="1082730" cy="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140F-3C52-3DA2-D49F-B7FACA3A542A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7758093" y="4285871"/>
            <a:ext cx="1521007" cy="47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4DB9EA-A384-DC43-4B86-12EBDFFE6BA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758093" y="5011453"/>
            <a:ext cx="1521007" cy="1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A276F24-48D4-B3B6-FFFD-8381405CC02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4174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 Backplane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Separate entity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Shared resources among server instances</a:t>
            </a:r>
          </a:p>
          <a:p>
            <a:pPr marL="201168" lvl="1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Technologies that can be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Redis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	As a standalone Redis server or cluster accessible 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	by all SignalR server instances.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Azure SignalR Service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	As a managed cloud service in Azure, 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	abstracting the backplane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SQL Server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	As a database instance that the SignalR server 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	instances read from and write to.</a:t>
            </a:r>
          </a:p>
          <a:p>
            <a:pPr marL="201168" lvl="1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0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746C-691D-000A-2AB3-0232F9B1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C379-3075-1CAD-BB13-7096E433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36609-5BEF-687A-CBD5-EDC0552D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70" y="483936"/>
            <a:ext cx="11353659" cy="62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5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93B5-3D79-DB36-DFA8-97069690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53B7-B744-28B4-BFC1-A3E8EB05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77D3-E885-F02B-BE82-489895B3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261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1B16-E52F-54BF-9DCA-5632F768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FEF6-09B9-4B05-61AB-94648898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SignalR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hlinkClick r:id="rId2"/>
              </a:rPr>
              <a:t>https://learn.microsoft.com/en-us/aspnet/core/signalr/introduction?view=aspnetcore-8.0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SignalR hub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hlinkClick r:id="rId3"/>
              </a:rPr>
              <a:t>https://learn.microsoft.com/en-us/aspnet/core/signalr/hubs?view=aspnetcore-8.0 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Scale out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hlinkClick r:id="rId4"/>
              </a:rPr>
              <a:t>https://learn.microsoft.com/en-us/aspnet/signalr/overview/performance/scaleout-in-signalr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latin typeface="Calibri" panose="020F0502020204030204" pitchFamily="34" charset="0"/>
              </a:rPr>
              <a:t>WebAssembly</a:t>
            </a:r>
            <a:r>
              <a:rPr lang="en-US" sz="1100" dirty="0">
                <a:latin typeface="Calibri" panose="020F0502020204030204" pitchFamily="34" charset="0"/>
              </a:rPr>
              <a:t> example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hlinkClick r:id="rId5"/>
              </a:rPr>
              <a:t>https://github.com/dotnet/blazor-samples/tree/main/6.0/BlazorWebAssemblySignalRApp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</a:rPr>
              <a:t>ASP.NET Core SignalR &amp; SignalR Debugging Tool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hlinkClick r:id="rId6"/>
              </a:rPr>
              <a:t>https://medium.com/@dwivedi.gourav/asp-net-core-signalr-signalr-debugging-tool-a82dc5230035</a:t>
            </a:r>
            <a:endParaRPr lang="en-US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9650-81ED-7666-5CFA-4BC32189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Why we need real-time communication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7698-DE29-DDCB-2E20-9558BAC4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For apps that require frequent updates : Maps, Social networks, Stock market, Voting, Auction apps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Collaborative apps: Whiteboard apps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Multiple users editing the same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Ensuring consistency and immediate updates in client side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2389-3B53-75B2-904F-3A48E796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35DB63-FA46-9649-0C48-1E540A90C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0" y="921815"/>
            <a:ext cx="11513259" cy="5288067"/>
          </a:xfrm>
        </p:spPr>
      </p:pic>
    </p:spTree>
    <p:extLst>
      <p:ext uri="{BB962C8B-B14F-4D97-AF65-F5344CB8AC3E}">
        <p14:creationId xmlns:p14="http://schemas.microsoft.com/office/powerpoint/2010/main" val="276481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BC53-6E47-E295-85B1-D1EA7611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Different ways to achieve real-time communication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E839-176E-E9CE-8324-814717CCA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486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Polling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Pros: Simple to implement.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Cons: Inefficient, high server load, and delayed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Example: Periodically check for blog post updates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WebSockets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Pros: Full-duplex communication, low latency, efficient.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Cons: Requires WebSocket support in clients, more complex to implement.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Example: Online gaming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Server-Sent Events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Pros: Simple to implement, good for unidirectional(server to client)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Cons: Not suitable for bidirectional communication, limited browser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Example: Real-time news updates apps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Long Polling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Pros: Works with older browsers, more reliable.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Cons: High latency, inefficient, higher server load.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Example: Chat app for old browsers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SignalR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Pros: Abstracts complexities, easy to implement.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Cons: Additional library to manage, potential overkill for simple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Example: Real-time document editing apps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5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39C8-8768-B91A-8F5F-6B0C12B3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What is SignalR?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A63F-1DDA-C1B3-D020-E16DAFA0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Available since early 2013 on .NET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Re-architected version introduced with ASP.NET Core 2.1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Enables server-side code to push content to clients instantly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Overall framework that facilitates real-time web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Underlying </a:t>
            </a:r>
            <a:r>
              <a:rPr lang="en-US" dirty="0"/>
              <a:t>transport protocols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WebSockets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Server-Sent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Long Polling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Automatic fallback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Manages connections, groups, and messaging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SignalR Hub protocol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2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E37B5C2-D863-0D7E-51A0-A021F9C6A0BE}"/>
              </a:ext>
            </a:extLst>
          </p:cNvPr>
          <p:cNvSpPr/>
          <p:nvPr/>
        </p:nvSpPr>
        <p:spPr>
          <a:xfrm>
            <a:off x="825910" y="286604"/>
            <a:ext cx="10658168" cy="530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92E42-C435-871F-5A43-7755576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9BF2-4360-09C1-BABA-51778D91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59C05-8FE1-876E-6485-EBF546752407}"/>
              </a:ext>
            </a:extLst>
          </p:cNvPr>
          <p:cNvSpPr txBox="1"/>
          <p:nvPr/>
        </p:nvSpPr>
        <p:spPr>
          <a:xfrm>
            <a:off x="619432" y="5869094"/>
            <a:ext cx="1065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https://medium.com/@dwivedi.gourav/asp-net-core-signalr-signalr-debugging-tool-a82dc5230035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AFABB-50EB-233B-8222-1865A89B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393" y="3424841"/>
            <a:ext cx="1022643" cy="1380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FECDD-026E-AD05-57AF-6CD727996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670" y="3546564"/>
            <a:ext cx="1331119" cy="11365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0E4E0B-DFDA-8C91-FE70-F01F9E83491C}"/>
              </a:ext>
            </a:extLst>
          </p:cNvPr>
          <p:cNvCxnSpPr/>
          <p:nvPr/>
        </p:nvCxnSpPr>
        <p:spPr>
          <a:xfrm>
            <a:off x="3561788" y="3546564"/>
            <a:ext cx="5367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FEC539-4C4C-F911-BF67-C49FA494C856}"/>
              </a:ext>
            </a:extLst>
          </p:cNvPr>
          <p:cNvCxnSpPr>
            <a:cxnSpLocks/>
          </p:cNvCxnSpPr>
          <p:nvPr/>
        </p:nvCxnSpPr>
        <p:spPr>
          <a:xfrm flipH="1">
            <a:off x="3561788" y="3757957"/>
            <a:ext cx="5367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8E6F3B8-884C-BF99-1FFE-99A4F474EC3C}"/>
              </a:ext>
            </a:extLst>
          </p:cNvPr>
          <p:cNvSpPr/>
          <p:nvPr/>
        </p:nvSpPr>
        <p:spPr>
          <a:xfrm>
            <a:off x="3561788" y="4198464"/>
            <a:ext cx="5367683" cy="1930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2A145-F2C9-786E-C075-BD4A4A54ADAE}"/>
              </a:ext>
            </a:extLst>
          </p:cNvPr>
          <p:cNvSpPr txBox="1"/>
          <p:nvPr/>
        </p:nvSpPr>
        <p:spPr>
          <a:xfrm>
            <a:off x="2472813" y="2852331"/>
            <a:ext cx="4267200" cy="37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via SignalR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30569-EA5A-72C7-68E8-971401F2F4DC}"/>
              </a:ext>
            </a:extLst>
          </p:cNvPr>
          <p:cNvSpPr txBox="1"/>
          <p:nvPr/>
        </p:nvSpPr>
        <p:spPr>
          <a:xfrm>
            <a:off x="2472813" y="545302"/>
            <a:ext cx="4267200" cy="37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via REST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A5F8C-0220-82FF-B74B-47DC4E175A46}"/>
              </a:ext>
            </a:extLst>
          </p:cNvPr>
          <p:cNvGrpSpPr/>
          <p:nvPr/>
        </p:nvGrpSpPr>
        <p:grpSpPr>
          <a:xfrm>
            <a:off x="2230671" y="1000530"/>
            <a:ext cx="7843365" cy="1380018"/>
            <a:chOff x="2230671" y="1192648"/>
            <a:chExt cx="7843365" cy="13800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4DAF5C-61C6-67B1-867A-A1A703CE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1393" y="1192648"/>
              <a:ext cx="1022643" cy="13800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8FC992-8F58-4415-7BED-83EF9765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0671" y="1319107"/>
              <a:ext cx="1331119" cy="1136572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6B991B-2571-15E7-1B1A-22A03246C46D}"/>
                </a:ext>
              </a:extLst>
            </p:cNvPr>
            <p:cNvCxnSpPr/>
            <p:nvPr/>
          </p:nvCxnSpPr>
          <p:spPr>
            <a:xfrm>
              <a:off x="3561789" y="1717533"/>
              <a:ext cx="5367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0CFD0B-6E68-2253-6FFD-660242525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789" y="1928926"/>
              <a:ext cx="53676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74943C-1378-242C-C0D8-50DD14357989}"/>
                </a:ext>
              </a:extLst>
            </p:cNvPr>
            <p:cNvSpPr txBox="1"/>
            <p:nvPr/>
          </p:nvSpPr>
          <p:spPr>
            <a:xfrm>
              <a:off x="5309419" y="1449088"/>
              <a:ext cx="1573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Request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D518C3-410D-0418-8BA0-8E45BBCE3F2B}"/>
                </a:ext>
              </a:extLst>
            </p:cNvPr>
            <p:cNvSpPr txBox="1"/>
            <p:nvPr/>
          </p:nvSpPr>
          <p:spPr>
            <a:xfrm>
              <a:off x="5309418" y="1908764"/>
              <a:ext cx="1573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Response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CCCED1-F360-1BAF-29B7-88C84AC73CDA}"/>
              </a:ext>
            </a:extLst>
          </p:cNvPr>
          <p:cNvSpPr txBox="1"/>
          <p:nvPr/>
        </p:nvSpPr>
        <p:spPr>
          <a:xfrm>
            <a:off x="5496232" y="3276337"/>
            <a:ext cx="1386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Handshake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C180D-B867-E0EF-947A-36079A0AD59C}"/>
              </a:ext>
            </a:extLst>
          </p:cNvPr>
          <p:cNvSpPr txBox="1"/>
          <p:nvPr/>
        </p:nvSpPr>
        <p:spPr>
          <a:xfrm>
            <a:off x="3942735" y="4326014"/>
            <a:ext cx="4687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Persistent, Bidirectional Channel</a:t>
            </a:r>
          </a:p>
        </p:txBody>
      </p:sp>
    </p:spTree>
    <p:extLst>
      <p:ext uri="{BB962C8B-B14F-4D97-AF65-F5344CB8AC3E}">
        <p14:creationId xmlns:p14="http://schemas.microsoft.com/office/powerpoint/2010/main" val="77954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65F8EE7-B6B9-240B-0139-B497EAA409CB}"/>
              </a:ext>
            </a:extLst>
          </p:cNvPr>
          <p:cNvGrpSpPr/>
          <p:nvPr/>
        </p:nvGrpSpPr>
        <p:grpSpPr>
          <a:xfrm>
            <a:off x="10603107" y="3339965"/>
            <a:ext cx="983226" cy="2637503"/>
            <a:chOff x="9792929" y="3035710"/>
            <a:chExt cx="983226" cy="26375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F2E69F-FCC4-2F26-C84F-9322D21DF75E}"/>
                </a:ext>
              </a:extLst>
            </p:cNvPr>
            <p:cNvSpPr/>
            <p:nvPr/>
          </p:nvSpPr>
          <p:spPr>
            <a:xfrm>
              <a:off x="9792929" y="3035710"/>
              <a:ext cx="983226" cy="26375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1CDB6C-A694-DB85-EB18-7DAAB8616C8A}"/>
                </a:ext>
              </a:extLst>
            </p:cNvPr>
            <p:cNvSpPr txBox="1"/>
            <p:nvPr/>
          </p:nvSpPr>
          <p:spPr>
            <a:xfrm>
              <a:off x="9792930" y="5396214"/>
              <a:ext cx="983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Server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91C5F3-81FB-441F-E69C-1AD4540B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What is a SignalR 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7954-3093-CD15-C76C-18444782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Specific part of SignalR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llows to define methods and logic for real-time interaction between clients and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Central point for real-time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Server-side component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Method invocation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Stateless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CE727-F7E7-044F-D64B-B8762EFE75BA}"/>
              </a:ext>
            </a:extLst>
          </p:cNvPr>
          <p:cNvGrpSpPr/>
          <p:nvPr/>
        </p:nvGrpSpPr>
        <p:grpSpPr>
          <a:xfrm>
            <a:off x="10800246" y="4058430"/>
            <a:ext cx="742335" cy="1014696"/>
            <a:chOff x="9990068" y="3754175"/>
            <a:chExt cx="742335" cy="1014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0CE628-FC40-8510-052B-A390026DF7DE}"/>
                </a:ext>
              </a:extLst>
            </p:cNvPr>
            <p:cNvGrpSpPr/>
            <p:nvPr/>
          </p:nvGrpSpPr>
          <p:grpSpPr>
            <a:xfrm>
              <a:off x="10033820" y="3754175"/>
              <a:ext cx="527155" cy="572019"/>
              <a:chOff x="9984658" y="3606691"/>
              <a:chExt cx="654010" cy="70967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80A16EB-CBCC-EFB3-068A-A8C186F98BE3}"/>
                  </a:ext>
                </a:extLst>
              </p:cNvPr>
              <p:cNvSpPr/>
              <p:nvPr/>
            </p:nvSpPr>
            <p:spPr>
              <a:xfrm>
                <a:off x="9984658" y="3606691"/>
                <a:ext cx="654010" cy="709670"/>
              </a:xfrm>
              <a:prstGeom prst="roundRect">
                <a:avLst>
                  <a:gd name="adj" fmla="val 1879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0B78033-03FD-99BF-9FE6-DBA02B190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816" y="3684624"/>
                <a:ext cx="559694" cy="553803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A0C3C-1332-B89A-544F-7D54A64AAE49}"/>
                </a:ext>
              </a:extLst>
            </p:cNvPr>
            <p:cNvSpPr txBox="1"/>
            <p:nvPr/>
          </p:nvSpPr>
          <p:spPr>
            <a:xfrm>
              <a:off x="9990068" y="4307206"/>
              <a:ext cx="742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SignalR Hub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8AC8E1-464D-41D3-70B5-822C2A987972}"/>
              </a:ext>
            </a:extLst>
          </p:cNvPr>
          <p:cNvCxnSpPr>
            <a:stCxn id="17" idx="3"/>
            <a:endCxn id="5" idx="1"/>
          </p:cNvCxnSpPr>
          <p:nvPr/>
        </p:nvCxnSpPr>
        <p:spPr>
          <a:xfrm>
            <a:off x="7531951" y="3232355"/>
            <a:ext cx="3312047" cy="11120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7D2EB1-FEEA-6C62-D8DB-E5313EA82EC5}"/>
              </a:ext>
            </a:extLst>
          </p:cNvPr>
          <p:cNvCxnSpPr>
            <a:stCxn id="5" idx="1"/>
            <a:endCxn id="18" idx="3"/>
          </p:cNvCxnSpPr>
          <p:nvPr/>
        </p:nvCxnSpPr>
        <p:spPr>
          <a:xfrm flipH="1" flipV="1">
            <a:off x="7531951" y="4071347"/>
            <a:ext cx="3312047" cy="27309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7A48BD-CE43-4539-86A1-7596D1A17A42}"/>
              </a:ext>
            </a:extLst>
          </p:cNvPr>
          <p:cNvCxnSpPr>
            <a:stCxn id="5" idx="1"/>
            <a:endCxn id="19" idx="3"/>
          </p:cNvCxnSpPr>
          <p:nvPr/>
        </p:nvCxnSpPr>
        <p:spPr>
          <a:xfrm flipH="1">
            <a:off x="7531951" y="4344440"/>
            <a:ext cx="3312047" cy="56086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F4BBA3-9EA7-4A96-4A40-73D76C767581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flipH="1">
            <a:off x="7531951" y="4344440"/>
            <a:ext cx="3312047" cy="139481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EBDC3B-23B9-0A43-9750-AF21E413176C}"/>
              </a:ext>
            </a:extLst>
          </p:cNvPr>
          <p:cNvGrpSpPr/>
          <p:nvPr/>
        </p:nvGrpSpPr>
        <p:grpSpPr>
          <a:xfrm>
            <a:off x="6054642" y="2869564"/>
            <a:ext cx="1477309" cy="725582"/>
            <a:chOff x="6054642" y="2869564"/>
            <a:chExt cx="1477309" cy="72558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153059-0E0C-9238-3984-DB1B5A48F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2171" y="2869564"/>
              <a:ext cx="849780" cy="72558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1B4EC-1988-4702-C140-615C01DE70F8}"/>
                </a:ext>
              </a:extLst>
            </p:cNvPr>
            <p:cNvSpPr txBox="1"/>
            <p:nvPr/>
          </p:nvSpPr>
          <p:spPr>
            <a:xfrm>
              <a:off x="6054642" y="3062966"/>
              <a:ext cx="739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Client 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1F8A56-40DE-DE6F-40DC-402C6AFC6DB6}"/>
              </a:ext>
            </a:extLst>
          </p:cNvPr>
          <p:cNvGrpSpPr/>
          <p:nvPr/>
        </p:nvGrpSpPr>
        <p:grpSpPr>
          <a:xfrm>
            <a:off x="6053849" y="3708556"/>
            <a:ext cx="1478102" cy="725582"/>
            <a:chOff x="6053849" y="3708556"/>
            <a:chExt cx="1478102" cy="72558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5184F16-30DB-0652-2BE5-8F492BF42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2171" y="3708556"/>
              <a:ext cx="849780" cy="72558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999FB6-86C5-9B4B-1019-F5A5BB4B73B1}"/>
                </a:ext>
              </a:extLst>
            </p:cNvPr>
            <p:cNvSpPr txBox="1"/>
            <p:nvPr/>
          </p:nvSpPr>
          <p:spPr>
            <a:xfrm>
              <a:off x="6053849" y="3960608"/>
              <a:ext cx="739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Client 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114A13-5E28-41DA-A3A0-15B065FED845}"/>
              </a:ext>
            </a:extLst>
          </p:cNvPr>
          <p:cNvGrpSpPr/>
          <p:nvPr/>
        </p:nvGrpSpPr>
        <p:grpSpPr>
          <a:xfrm>
            <a:off x="6055481" y="4542512"/>
            <a:ext cx="1476470" cy="725582"/>
            <a:chOff x="6055481" y="4542512"/>
            <a:chExt cx="1476470" cy="72558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C0F1D87-9080-1571-6D63-B4FF4CC5D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2171" y="4542512"/>
              <a:ext cx="849780" cy="72558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953E60-7201-B5ED-68CA-5184FBBEC5F4}"/>
                </a:ext>
              </a:extLst>
            </p:cNvPr>
            <p:cNvSpPr txBox="1"/>
            <p:nvPr/>
          </p:nvSpPr>
          <p:spPr>
            <a:xfrm>
              <a:off x="6055481" y="4746361"/>
              <a:ext cx="739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Client C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015C10-A746-4275-10E5-1E9A630B4C9A}"/>
              </a:ext>
            </a:extLst>
          </p:cNvPr>
          <p:cNvGrpSpPr/>
          <p:nvPr/>
        </p:nvGrpSpPr>
        <p:grpSpPr>
          <a:xfrm>
            <a:off x="6053849" y="5376468"/>
            <a:ext cx="1478102" cy="725582"/>
            <a:chOff x="6053849" y="5376468"/>
            <a:chExt cx="1478102" cy="72558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A172EF-EF3D-570E-EEA1-6F1BE29B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2171" y="5376468"/>
              <a:ext cx="849780" cy="7255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F3BD1E-1B9A-58C6-D8FE-57DE59CF87F5}"/>
                </a:ext>
              </a:extLst>
            </p:cNvPr>
            <p:cNvSpPr txBox="1"/>
            <p:nvPr/>
          </p:nvSpPr>
          <p:spPr>
            <a:xfrm>
              <a:off x="6053849" y="5552461"/>
              <a:ext cx="739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Client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21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2E42-C435-871F-5A43-7755576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9BF2-4360-09C1-BABA-51778D91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6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D046-02B5-5CAD-DEF1-6F580516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12240-2BC8-233D-627D-E8707A328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373" y="552869"/>
            <a:ext cx="7889253" cy="5752261"/>
          </a:xfrm>
        </p:spPr>
      </p:pic>
    </p:spTree>
    <p:extLst>
      <p:ext uri="{BB962C8B-B14F-4D97-AF65-F5344CB8AC3E}">
        <p14:creationId xmlns:p14="http://schemas.microsoft.com/office/powerpoint/2010/main" val="500276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1320</TotalTime>
  <Words>653</Words>
  <Application>Microsoft Office PowerPoint</Application>
  <PresentationFormat>Widescreen</PresentationFormat>
  <Paragraphs>106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ui-sans-serif</vt:lpstr>
      <vt:lpstr>Retrospect</vt:lpstr>
      <vt:lpstr>SignalR Hubs</vt:lpstr>
      <vt:lpstr>Why we need real-time communication</vt:lpstr>
      <vt:lpstr>PowerPoint Presentation</vt:lpstr>
      <vt:lpstr>Different ways to achieve real-time communication</vt:lpstr>
      <vt:lpstr>What is SignalR?</vt:lpstr>
      <vt:lpstr>PowerPoint Presentation</vt:lpstr>
      <vt:lpstr>What is a SignalR Hub?</vt:lpstr>
      <vt:lpstr>Demo</vt:lpstr>
      <vt:lpstr>PowerPoint Presentation</vt:lpstr>
      <vt:lpstr>Scaling Out</vt:lpstr>
      <vt:lpstr>PowerPoint Presentation</vt:lpstr>
      <vt:lpstr>Questions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Dhanuka Ramanayake</dc:creator>
  <cp:lastModifiedBy>Dhanuka Ramanayake</cp:lastModifiedBy>
  <cp:revision>1</cp:revision>
  <dcterms:created xsi:type="dcterms:W3CDTF">2024-05-26T11:33:28Z</dcterms:created>
  <dcterms:modified xsi:type="dcterms:W3CDTF">2024-06-11T18:19:36Z</dcterms:modified>
</cp:coreProperties>
</file>