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18.jpeg" Type="http://schemas.openxmlformats.org/officeDocument/2006/relationships/image"/><Relationship Id="rId5" Target="/ppt/media/image19.png" Type="http://schemas.openxmlformats.org/officeDocument/2006/relationships/image"/><Relationship Id="rId6" Target="/ppt/media/image20.JPG" Type="http://schemas.openxmlformats.org/officeDocument/2006/relationships/image"/><Relationship Id="rId7" Target="/ppt/media/image22.JPG" Type="http://schemas.openxmlformats.org/officeDocument/2006/relationships/image"/><Relationship Id="rId8" Target="/ppt/media/image23.jpg" Type="http://schemas.openxmlformats.org/officeDocument/2006/relationships/image"/><Relationship Id="rId9" Target="/ppt/media/image24.jpeg" Type="http://schemas.openxmlformats.org/officeDocument/2006/relationships/image"/><Relationship Id="rId10" Target="/ppt/media/image25.png" Type="http://schemas.openxmlformats.org/officeDocument/2006/relationships/image"/><Relationship Id="rId11" Target="/ppt/media/image26.png" Type="http://schemas.openxmlformats.org/officeDocument/2006/relationships/image"/><Relationship Id="rId12" Target="/ppt/media/image27.png" Type="http://schemas.openxmlformats.org/officeDocument/2006/relationships/image"/><Relationship Id="rId13" Target="/ppt/media/image28.png" Type="http://schemas.openxmlformats.org/officeDocument/2006/relationships/image"/><Relationship Id="rId14" Target="/ppt/media/image29.png" Type="http://schemas.openxmlformats.org/officeDocument/2006/relationships/image"/><Relationship Id="rId15" Target="/ppt/media/image30.png" Type="http://schemas.openxmlformats.org/officeDocument/2006/relationships/image"/><Relationship Id="rId16" Target="/ppt/media/image31.png" Type="http://schemas.openxmlformats.org/officeDocument/2006/relationships/image"/><Relationship Id="rId17" Target="/ppt/media/image32.png" Type="http://schemas.openxmlformats.org/officeDocument/2006/relationships/image"/><Relationship Id="rId18" Target="ppt/media/img_cc_black.png" Type="http://schemas.openxmlformats.org/officeDocument/2006/relationships/image"/><Relationship Id="rId19" Target="ppt/presentation.xml" Type="http://schemas.openxmlformats.org/officeDocument/2006/relationships/officeDocument"/><Relationship Id="rId20" Target="docProps/core.xml" Type="http://schemas.openxmlformats.org/package/2006/relationships/metadata/core-properties"/><Relationship Id="rId2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 type="custom"/>
  <p:notesSz cx="12192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../customXml/item1.xml" Type="http://schemas.openxmlformats.org/officeDocument/2006/relationships/customXml"/><Relationship Id="rId15" Target="../customXml/item2.xml" Type="http://schemas.openxmlformats.org/officeDocument/2006/relationships/customXml"/><Relationship Id="rId16" Target="../customXml/item3.xml" Type="http://schemas.openxmlformats.org/officeDocument/2006/relationships/customXml"/><Relationship Id="rId17" Target="presProps.xml" Type="http://schemas.openxmlformats.org/officeDocument/2006/relationships/presProps"/><Relationship Id="rId18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2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3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4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5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6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7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3962399" y="1964267"/>
            <a:ext cx="7197726" cy="2421464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r" lvl="0">
              <a:defRPr dirty="0" lang="en-US" sz="48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ubtitle 2"/>
          <p:cNvSpPr>
            <a:spLocks noGrp="true"/>
          </p:cNvSpPr>
          <p:nvPr>
            <p:ph idx="1" type="subTitle"/>
          </p:nvPr>
        </p:nvSpPr>
        <p:spPr>
          <a:xfrm rot="0">
            <a:off x="3962399" y="4385731"/>
            <a:ext cx="7197726" cy="140546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r" indent="0" lvl="0" marL="0">
              <a:buNone/>
              <a:defRPr cap="all" dirty="0" lang="en-US" sz="1800">
                <a:solidFill>
                  <a:schemeClr val="tx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8932558" y="5870574"/>
            <a:ext cx="1600200" cy="377825"/>
          </a:xfrm>
          <a:prstGeom prst="rect">
            <a:avLst/>
          </a:prstGeom>
        </p:spPr>
        <p:txBody>
          <a:bodyPr rtlCol="0"/>
          <a:lstStyle/>
          <a:p>
            <a:pPr/>
            <a:fld id="{564EC258-0FBA-4968-96A7-BE60B26AA332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962399" y="5870574"/>
            <a:ext cx="4893958" cy="3778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10608958" y="5870574"/>
            <a:ext cx="551166" cy="377825"/>
          </a:xfrm>
          <a:prstGeom prst="rect">
            <a:avLst/>
          </a:prstGeom>
        </p:spPr>
        <p:txBody>
          <a:bodyPr rtlCol="0"/>
          <a:lstStyle/>
          <a:p>
            <a:pPr/>
            <a:fld id="{F9F558F8-3966-4A97-8762-75354AAA77ED}" type="slidenum"/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idx="10" type="title"/>
          </p:nvPr>
        </p:nvSpPr>
        <p:spPr>
          <a:xfrm rot="0">
            <a:off x="685800" y="4732865"/>
            <a:ext cx="10131427" cy="566738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defRPr b="0" dirty="0" lang="en-US" sz="24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Picture Placeholder 2"/>
          <p:cNvSpPr>
            <a:spLocks noChangeAspect="true" noGrp="true"/>
          </p:cNvSpPr>
          <p:nvPr>
            <p:ph idx="11" type="pic"/>
          </p:nvPr>
        </p:nvSpPr>
        <p:spPr>
          <a:xfrm rot="0"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ln cap="sq" w="50800"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b="50000" l="50000" r="50000" t="50000"/>
              </a:path>
            </a:gradFill>
            <a:miter lim="800000"/>
          </a:ln>
          <a:effectLst>
            <a:outerShdw blurRad="254000">
              <a:srgbClr val="000000">
                <a:alpha val="43000"/>
              </a:srgbClr>
            </a:outerShdw>
          </a:effectLst>
        </p:spPr>
        <p:txBody>
          <a:bodyPr anchor="t" rtlCol="0" vert="horz">
            <a:normAutofit/>
          </a:bodyPr>
          <a:lstStyle>
            <a:lvl1pPr algn="ctr"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  <a:lvl6pPr indent="0" lvl="5" marL="2286000">
              <a:buNone/>
              <a:defRPr dirty="0" lang="en-US" sz="1600"/>
            </a:lvl6pPr>
            <a:lvl7pPr indent="0" lvl="6" marL="2743200">
              <a:buNone/>
              <a:defRPr dirty="0" lang="en-US" sz="1600"/>
            </a:lvl7pPr>
            <a:lvl8pPr indent="0" lvl="7" marL="3200400">
              <a:buNone/>
              <a:defRPr dirty="0" lang="en-US" sz="1600"/>
            </a:lvl8pPr>
            <a:lvl9pPr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idx="12" type="body"/>
          </p:nvPr>
        </p:nvSpPr>
        <p:spPr>
          <a:xfrm rot="0">
            <a:off x="685800" y="5299603"/>
            <a:ext cx="10131427" cy="49371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Date Placeholder 4"/>
          <p:cNvSpPr>
            <a:spLocks noGrp="true"/>
          </p:cNvSpPr>
          <p:nvPr>
            <p:ph idx="13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A57B9A18-4B3B-4826-8DF7-0BDAB025D9B1}" type="datetime1">
              <a:t>5/1/2020</a:t>
            </a:fld>
            <a:endParaRPr dirty="0" lang="en-US"/>
          </a:p>
        </p:txBody>
      </p:sp>
      <p:sp>
        <p:nvSpPr>
          <p:cNvPr id="7" name="Footer Placeholder 5"/>
          <p:cNvSpPr>
            <a:spLocks noGrp="true"/>
          </p:cNvSpPr>
          <p:nvPr>
            <p:ph idx="14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5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319A66DC-FDB0-4E39-892F-B869D3968DA2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idx="10" type="title"/>
          </p:nvPr>
        </p:nvSpPr>
        <p:spPr>
          <a:xfrm rot="0">
            <a:off x="685801" y="609601"/>
            <a:ext cx="10131427" cy="312419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cap="none" dirty="0" lang="en-US" sz="32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1" type="body"/>
          </p:nvPr>
        </p:nvSpPr>
        <p:spPr>
          <a:xfrm rot="0">
            <a:off x="685800" y="4343400"/>
            <a:ext cx="10131428" cy="1447800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indent="0" lvl="0" marL="0">
              <a:buNone/>
              <a:defRPr dirty="0" lang="en-US" sz="20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2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FE2D73FE-745D-40C3-B70A-CB83FD2E4D8E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3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4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FC24EEE1-B9CB-4196-9AFA-43FDB9E20BCC}" type="slidenum"/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 rot="0">
            <a:off x="10237867" y="2743200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>
            <a:lvl1pPr lvl="0">
              <a:spcBef>
                <a:spcPct val="0"/>
              </a:spcBef>
              <a:buNone/>
              <a:defRPr b="0" cap="all" dirty="0" lang="en-US" sz="3200">
                <a:ln w="3175">
                  <a:noFill/>
                </a:ln>
                <a:effectLst>
                  <a:outerShdw blurRad="28575" dir="14040000" dist="38100">
                    <a:srgbClr val="000000">
                      <a:alpha val="25000"/>
                    </a:srgbClr>
                  </a:outerShdw>
                </a:effectLst>
                <a:latin typeface="+mn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lang="en-US" sz="8000">
                <a:solidFill>
                  <a:schemeClr val="tx1"/>
                </a:solidFill>
              </a:rPr>
              <a:t>”</a:t>
            </a:r>
            <a:endParaRPr dirty="0" lang="en-US" sz="8000">
              <a:solidFill>
                <a:schemeClr val="tx1"/>
              </a:solidFill>
            </a:endParaRPr>
          </a:p>
        </p:txBody>
      </p:sp>
      <p:sp>
        <p:nvSpPr>
          <p:cNvPr id="4" name="TextBox 13"/>
          <p:cNvSpPr txBox="1"/>
          <p:nvPr/>
        </p:nvSpPr>
        <p:spPr>
          <a:xfrm rot="0">
            <a:off x="488275" y="823337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>
            <a:lvl1pPr lvl="0">
              <a:spcBef>
                <a:spcPct val="0"/>
              </a:spcBef>
              <a:buNone/>
              <a:defRPr b="0" cap="all" dirty="0" lang="en-US" sz="3200">
                <a:ln w="3175">
                  <a:noFill/>
                </a:ln>
                <a:effectLst>
                  <a:outerShdw blurRad="28575" dir="14040000" dist="38100">
                    <a:srgbClr val="000000">
                      <a:alpha val="25000"/>
                    </a:srgbClr>
                  </a:outerShdw>
                </a:effectLst>
                <a:latin typeface="+mn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lang="en-US" sz="8000">
                <a:solidFill>
                  <a:schemeClr val="tx1"/>
                </a:solidFill>
              </a:rPr>
              <a:t>“</a:t>
            </a:r>
            <a:endParaRPr dirty="0" lang="en-US" sz="800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true"/>
          </p:cNvSpPr>
          <p:nvPr>
            <p:ph idx="10" type="title"/>
          </p:nvPr>
        </p:nvSpPr>
        <p:spPr>
          <a:xfrm rot="0">
            <a:off x="992267" y="609601"/>
            <a:ext cx="9550399" cy="2743198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cap="none" dirty="0" lang="en-US" sz="32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Text Placeholder 9"/>
          <p:cNvSpPr>
            <a:spLocks noGrp="true"/>
          </p:cNvSpPr>
          <p:nvPr>
            <p:ph idx="11" type="body"/>
          </p:nvPr>
        </p:nvSpPr>
        <p:spPr>
          <a:xfrm rot="0">
            <a:off x="1097875" y="3352800"/>
            <a:ext cx="9339185" cy="381000"/>
          </a:xfrm>
          <a:prstGeom prst="rect">
            <a:avLst/>
          </a:prstGeom>
        </p:spPr>
        <p:txBody>
          <a:bodyPr anchor="ctr" rtlCol="0" vert="horz"/>
          <a:lstStyle>
            <a:lvl1pPr indent="0" lvl="0" marL="0">
              <a:buNone/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7" name="Text Placeholder 2"/>
          <p:cNvSpPr>
            <a:spLocks noGrp="true"/>
          </p:cNvSpPr>
          <p:nvPr>
            <p:ph idx="12" type="body"/>
          </p:nvPr>
        </p:nvSpPr>
        <p:spPr>
          <a:xfrm rot="0">
            <a:off x="687465" y="4343400"/>
            <a:ext cx="10152367" cy="1447800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indent="0" lvl="0" marL="0">
              <a:buNone/>
              <a:defRPr dirty="0" lang="en-US" sz="20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8" name="Date Placeholder 3"/>
          <p:cNvSpPr>
            <a:spLocks noGrp="true"/>
          </p:cNvSpPr>
          <p:nvPr>
            <p:ph idx="13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204F105F-F2F9-4470-99E5-3BB1233D2048}" type="datetime1">
              <a:t>5/1/2020</a:t>
            </a:fld>
            <a:endParaRPr dirty="0" lang="en-US"/>
          </a:p>
        </p:txBody>
      </p:sp>
      <p:sp>
        <p:nvSpPr>
          <p:cNvPr id="9" name="Footer Placeholder 4"/>
          <p:cNvSpPr>
            <a:spLocks noGrp="true"/>
          </p:cNvSpPr>
          <p:nvPr>
            <p:ph idx="14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Slide Number Placeholder 5"/>
          <p:cNvSpPr>
            <a:spLocks noGrp="true"/>
          </p:cNvSpPr>
          <p:nvPr>
            <p:ph idx="15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5975E3A6-C0A8-4492-BE5D-780819E7B796}" type="slidenum"/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idx="10" type="title"/>
          </p:nvPr>
        </p:nvSpPr>
        <p:spPr>
          <a:xfrm rot="0">
            <a:off x="685802" y="3308581"/>
            <a:ext cx="10131425" cy="1468799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defRPr b="0" cap="none" dirty="0" lang="en-US" sz="32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1" type="body"/>
          </p:nvPr>
        </p:nvSpPr>
        <p:spPr>
          <a:xfrm rot="0">
            <a:off x="685801" y="4777381"/>
            <a:ext cx="10131426" cy="8604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buNone/>
              <a:defRPr dirty="0" lang="en-US" sz="20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2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381A65BC-ECA1-4A7C-BCA1-DD77EAA2ADD3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3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4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D24A5DAD-5873-4195-A7C6-4165FB9306A9}" type="slidenum"/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 rot="0">
            <a:off x="10237867" y="2743200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>
            <a:lvl1pPr lvl="0">
              <a:spcBef>
                <a:spcPct val="0"/>
              </a:spcBef>
              <a:buNone/>
              <a:defRPr b="0" cap="all" dirty="0" lang="en-US" sz="3200">
                <a:ln w="3175">
                  <a:noFill/>
                </a:ln>
                <a:effectLst>
                  <a:outerShdw blurRad="28575" dir="14040000" dist="38100">
                    <a:srgbClr val="000000">
                      <a:alpha val="25000"/>
                    </a:srgbClr>
                  </a:outerShdw>
                </a:effectLst>
                <a:latin typeface="+mn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lang="en-US" sz="8000">
                <a:solidFill>
                  <a:schemeClr val="tx1"/>
                </a:solidFill>
              </a:rPr>
              <a:t>”</a:t>
            </a:r>
            <a:endParaRPr dirty="0" lang="en-US" sz="8000">
              <a:solidFill>
                <a:schemeClr val="tx1"/>
              </a:solidFill>
            </a:endParaRPr>
          </a:p>
        </p:txBody>
      </p:sp>
      <p:sp>
        <p:nvSpPr>
          <p:cNvPr id="4" name="TextBox 13"/>
          <p:cNvSpPr txBox="1"/>
          <p:nvPr/>
        </p:nvSpPr>
        <p:spPr>
          <a:xfrm rot="0">
            <a:off x="488275" y="823337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>
            <a:lvl1pPr lvl="0">
              <a:spcBef>
                <a:spcPct val="0"/>
              </a:spcBef>
              <a:buNone/>
              <a:defRPr b="0" cap="all" dirty="0" lang="en-US" sz="3200">
                <a:ln w="3175">
                  <a:noFill/>
                </a:ln>
                <a:effectLst>
                  <a:outerShdw blurRad="28575" dir="14040000" dist="38100">
                    <a:srgbClr val="000000">
                      <a:alpha val="25000"/>
                    </a:srgbClr>
                  </a:outerShdw>
                </a:effectLst>
                <a:latin typeface="+mn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lang="en-US" sz="8000">
                <a:solidFill>
                  <a:schemeClr val="tx1"/>
                </a:solidFill>
              </a:rPr>
              <a:t>“</a:t>
            </a:r>
            <a:endParaRPr dirty="0" lang="en-US" sz="800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true"/>
          </p:cNvSpPr>
          <p:nvPr>
            <p:ph idx="10" type="title"/>
          </p:nvPr>
        </p:nvSpPr>
        <p:spPr>
          <a:xfrm rot="0">
            <a:off x="992267" y="609601"/>
            <a:ext cx="9550399" cy="2743198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cap="none" dirty="0" lang="en-US" sz="32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Text Placeholder 9"/>
          <p:cNvSpPr>
            <a:spLocks noGrp="true"/>
          </p:cNvSpPr>
          <p:nvPr>
            <p:ph idx="11" type="body"/>
          </p:nvPr>
        </p:nvSpPr>
        <p:spPr>
          <a:xfrm rot="0">
            <a:off x="685800" y="3886200"/>
            <a:ext cx="10135436" cy="888999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>
            <a:lvl1pPr lvl="0">
              <a:buNone/>
              <a:defRPr b="0" cap="none" dirty="0" lang="en-US" sz="2400">
                <a:ln w="3175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7" name="Text Placeholder 2"/>
          <p:cNvSpPr>
            <a:spLocks noGrp="true"/>
          </p:cNvSpPr>
          <p:nvPr>
            <p:ph idx="12" type="body"/>
          </p:nvPr>
        </p:nvSpPr>
        <p:spPr>
          <a:xfrm rot="0">
            <a:off x="685799" y="4775200"/>
            <a:ext cx="10135436" cy="10160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8" name="Date Placeholder 3"/>
          <p:cNvSpPr>
            <a:spLocks noGrp="true"/>
          </p:cNvSpPr>
          <p:nvPr>
            <p:ph idx="13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C0325233-5A8B-44C5-8BB7-A073755610B6}" type="datetime1">
              <a:t>5/1/2020</a:t>
            </a:fld>
            <a:endParaRPr dirty="0" lang="en-US"/>
          </a:p>
        </p:txBody>
      </p:sp>
      <p:sp>
        <p:nvSpPr>
          <p:cNvPr id="9" name="Footer Placeholder 4"/>
          <p:cNvSpPr>
            <a:spLocks noGrp="true"/>
          </p:cNvSpPr>
          <p:nvPr>
            <p:ph idx="14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Slide Number Placeholder 5"/>
          <p:cNvSpPr>
            <a:spLocks noGrp="true"/>
          </p:cNvSpPr>
          <p:nvPr>
            <p:ph idx="15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1AED505E-2F4B-4FDA-944E-84AFF7FD3297}" type="slidenum"/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idx="10" type="title"/>
          </p:nvPr>
        </p:nvSpPr>
        <p:spPr>
          <a:xfrm rot="0">
            <a:off x="685801" y="609601"/>
            <a:ext cx="10131427" cy="2743198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lvl="0">
              <a:defRPr b="0" dirty="0" lang="en-US">
                <a:latin typeface="+mn-lt"/>
              </a:defRPr>
            </a:lvl1pPr>
          </a:lstStyle>
          <a:p>
            <a:pPr lvl="0" marL="0"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9"/>
          <p:cNvSpPr>
            <a:spLocks noGrp="true"/>
          </p:cNvSpPr>
          <p:nvPr>
            <p:ph idx="11" type="body"/>
          </p:nvPr>
        </p:nvSpPr>
        <p:spPr>
          <a:xfrm rot="0">
            <a:off x="685801" y="3505200"/>
            <a:ext cx="10131428" cy="838200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>
            <a:lvl1pPr lvl="0">
              <a:buNone/>
              <a:defRPr b="0" cap="none" dirty="0" lang="en-US" sz="2800">
                <a:ln w="3175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2" type="body"/>
          </p:nvPr>
        </p:nvSpPr>
        <p:spPr>
          <a:xfrm rot="0">
            <a:off x="685800" y="4343400"/>
            <a:ext cx="10131428" cy="14478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3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87E1E6D3-F583-4A5A-8260-C8AD241AF9CE}" type="datetime1">
              <a:t>5/1/2020</a:t>
            </a:fld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4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5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3D5B9CC1-978D-4379-86A8-DEE4E842B10C}" type="slidenum"/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685801" y="609600"/>
            <a:ext cx="10131425" cy="1456267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Vertical Text Placeholder 2"/>
          <p:cNvSpPr>
            <a:spLocks noGrp="true"/>
          </p:cNvSpPr>
          <p:nvPr>
            <p:ph idx="1" type="body"/>
          </p:nvPr>
        </p:nvSpPr>
        <p:spPr>
          <a:prstGeom prst="rect">
            <a:avLst/>
          </a:prstGeom>
        </p:spPr>
        <p:txBody>
          <a:bodyPr anchor="t"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26160A76-9058-4ABB-A02F-1B053B547232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CDCA2101-1A17-42CF-8987-73F11B1E6928}" type="slidenum"/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Vertical Title 1"/>
          <p:cNvSpPr>
            <a:spLocks noGrp="true"/>
          </p:cNvSpPr>
          <p:nvPr>
            <p:ph type="title"/>
          </p:nvPr>
        </p:nvSpPr>
        <p:spPr>
          <a:xfrm rot="0">
            <a:off x="8658675" y="609599"/>
            <a:ext cx="2158552" cy="5181601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Vertical Text Placeholder 2"/>
          <p:cNvSpPr>
            <a:spLocks noGrp="true"/>
          </p:cNvSpPr>
          <p:nvPr>
            <p:ph idx="1" type="body"/>
          </p:nvPr>
        </p:nvSpPr>
        <p:spPr>
          <a:xfrm rot="0">
            <a:off x="685800" y="609600"/>
            <a:ext cx="7832116" cy="5181600"/>
          </a:xfrm>
          <a:prstGeom prst="rect">
            <a:avLst/>
          </a:prstGeom>
        </p:spPr>
        <p:txBody>
          <a:bodyPr anchor="t"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35A225BB-9937-4A24-A5B7-885BC7F867F1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97C42050-B94D-4C76-BAC9-6029F7FC0129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 anchor="ctr"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9B504B4D-951A-43B4-A3D6-DD4D80202404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E679E9F8-31F5-42E5-9F99-EBBBB86C2458}" type="slidenum"/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685800" y="3308581"/>
            <a:ext cx="10131427" cy="1468799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defRPr b="0" cap="all" dirty="0" lang="en-US" sz="4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" type="body"/>
          </p:nvPr>
        </p:nvSpPr>
        <p:spPr>
          <a:xfrm rot="0">
            <a:off x="685799" y="4777381"/>
            <a:ext cx="10131428" cy="8604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buNone/>
              <a:defRPr cap="all" dirty="0" lang="en-US" sz="20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0A552CAA-42F9-4B1F-913C-174B57316AF3}" type="datetime1">
              <a:t>5/1/2020</a:t>
            </a:fld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109650AE-A6A0-478C-8C62-D1B1B5C756E2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>
          <a:xfrm rot="0">
            <a:off x="685802" y="2142067"/>
            <a:ext cx="4995334" cy="3649134"/>
          </a:xfrm>
          <a:prstGeom prst="rect">
            <a:avLst/>
          </a:prstGeom>
        </p:spPr>
        <p:txBody>
          <a:bodyPr rtlCol="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Content Placeholder 3"/>
          <p:cNvSpPr>
            <a:spLocks noGrp="true"/>
          </p:cNvSpPr>
          <p:nvPr>
            <p:ph idx="2"/>
          </p:nvPr>
        </p:nvSpPr>
        <p:spPr>
          <a:xfrm rot="0">
            <a:off x="5821895" y="2142067"/>
            <a:ext cx="4995332" cy="3649133"/>
          </a:xfrm>
          <a:prstGeom prst="rect">
            <a:avLst/>
          </a:prstGeom>
        </p:spPr>
        <p:txBody>
          <a:bodyPr rtlCol="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4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171E91FC-D07D-44EE-AA54-7CBDF3B7F895}" type="datetime1">
              <a:t>5/1/2020</a:t>
            </a:fld>
            <a:endParaRPr dirty="0" lang="en-US"/>
          </a:p>
        </p:txBody>
      </p:sp>
      <p:sp>
        <p:nvSpPr>
          <p:cNvPr id="7" name="Footer Placeholder 5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F8595F5E-0475-4D60-9A0E-C182BC88DD9B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973670" y="2218267"/>
            <a:ext cx="4709054" cy="576262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 marL="0">
              <a:buNone/>
              <a:defRPr b="0" dirty="0" lang="en-US" sz="28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685801" y="2870201"/>
            <a:ext cx="4996923" cy="2920998"/>
          </a:xfrm>
          <a:prstGeom prst="rect">
            <a:avLst/>
          </a:prstGeom>
        </p:spPr>
        <p:txBody>
          <a:bodyPr anchor="t" rtlCol="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6096002" y="2226734"/>
            <a:ext cx="4722813" cy="576262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 marL="0">
              <a:buNone/>
              <a:defRPr b="0" dirty="0" lang="en-US" sz="28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4"/>
          </p:nvPr>
        </p:nvSpPr>
        <p:spPr>
          <a:xfrm rot="0">
            <a:off x="5823482" y="2870201"/>
            <a:ext cx="4995334" cy="2920998"/>
          </a:xfrm>
          <a:prstGeom prst="rect">
            <a:avLst/>
          </a:prstGeom>
        </p:spPr>
        <p:txBody>
          <a:bodyPr anchor="t" rtlCol="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4567C368-3D5E-438C-8C45-39EE7157D193}" type="datetime1">
              <a:t>5/1/2020</a:t>
            </a:fld>
            <a:endParaRPr dirty="0" lang="en-US"/>
          </a:p>
        </p:txBody>
      </p:sp>
      <p:sp>
        <p:nvSpPr>
          <p:cNvPr id="8" name="Footer Placeholder 7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55DB3F31-A7E0-4AD6-AAA1-94DD183B0659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Date Placeholder 2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05B07958-203C-4656-861E-1267B4479E9C}" type="datetime1">
              <a:t>5/1/2020</a:t>
            </a:fld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4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B7037480-C4FF-4758-8EE7-877C9B64E5D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2ED62FEC-2917-4844-ACE2-BD69CA25B548}" type="datetime1">
              <a:t>5/1/2020</a:t>
            </a:fld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6E4541FA-92BE-4C89-AFC7-2AD03D624D7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685800" y="2074333"/>
            <a:ext cx="3680885" cy="1371600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defRPr b="0" dirty="0" lang="en-US" sz="24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>
          <a:xfrm rot="0">
            <a:off x="4648201" y="609601"/>
            <a:ext cx="6169026" cy="5181600"/>
          </a:xfrm>
          <a:prstGeom prst="rect">
            <a:avLst/>
          </a:prstGeom>
        </p:spPr>
        <p:txBody>
          <a:bodyPr anchor="ctr" rtlCol="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idx="2" type="body"/>
          </p:nvPr>
        </p:nvSpPr>
        <p:spPr>
          <a:xfrm rot="0">
            <a:off x="685800" y="3445933"/>
            <a:ext cx="3680885" cy="18288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buNone/>
              <a:defRPr dirty="0" lang="en-US" sz="16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Date Placeholder 4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4E88F998-ECA6-4CC0-A805-0AE557102858}" type="datetime1">
              <a:t>5/1/2020</a:t>
            </a:fld>
            <a:endParaRPr dirty="0" lang="en-US"/>
          </a:p>
        </p:txBody>
      </p:sp>
      <p:sp>
        <p:nvSpPr>
          <p:cNvPr id="7" name="Footer Placeholder 5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F446C1F7-828A-428F-B376-FF112BB28E26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685800" y="1600200"/>
            <a:ext cx="6164652" cy="1371600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defRPr b="0" dirty="0" lang="en-US" sz="28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ln cap="sq" w="50800"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b="50000" l="50000" r="50000" t="50000"/>
              </a:path>
            </a:gradFill>
            <a:miter lim="800000"/>
          </a:ln>
          <a:effectLst>
            <a:outerShdw blurRad="254000">
              <a:srgbClr val="000000">
                <a:alpha val="43000"/>
              </a:srgbClr>
            </a:outerShdw>
          </a:effectLst>
        </p:spPr>
        <p:txBody>
          <a:bodyPr anchor="t" rtlCol="0" vert="horz">
            <a:normAutofit/>
          </a:bodyPr>
          <a:lstStyle>
            <a:lvl1pPr algn="ctr"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  <a:lvl6pPr indent="0" lvl="5" marL="2286000">
              <a:buNone/>
              <a:defRPr dirty="0" lang="en-US" sz="1600"/>
            </a:lvl6pPr>
            <a:lvl7pPr indent="0" lvl="6" marL="2743200">
              <a:buNone/>
              <a:defRPr dirty="0" lang="en-US" sz="1600"/>
            </a:lvl7pPr>
            <a:lvl8pPr indent="0" lvl="7" marL="3200400">
              <a:buNone/>
              <a:defRPr dirty="0" lang="en-US" sz="1600"/>
            </a:lvl8pPr>
            <a:lvl9pPr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idx="2" type="body"/>
          </p:nvPr>
        </p:nvSpPr>
        <p:spPr>
          <a:xfrm rot="0">
            <a:off x="685800" y="2971800"/>
            <a:ext cx="6164652" cy="18288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buNone/>
              <a:defRPr dirty="0" lang="en-US" sz="18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Date Placeholder 4"/>
          <p:cNvSpPr>
            <a:spLocks noGrp="true"/>
          </p:cNvSpPr>
          <p:nvPr>
            <p:ph idx="10" sz="half" type="dt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83A9AD21-CCB7-4CB6-B4BC-F3874502C346}" type="datetime1">
              <a:t>5/1/2020</a:t>
            </a:fld>
            <a:endParaRPr dirty="0" lang="en-US"/>
          </a:p>
        </p:txBody>
      </p:sp>
      <p:sp>
        <p:nvSpPr>
          <p:cNvPr id="7" name="Footer Placeholder 5"/>
          <p:cNvSpPr>
            <a:spLocks noGrp="true"/>
          </p:cNvSpPr>
          <p:nvPr>
            <p:ph idx="11" sz="quarter" type="ftr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A0A6E939-E8EB-4380-BC40-7C04F8B936E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685801" y="609600"/>
            <a:ext cx="10131425" cy="145626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685801" y="2142067"/>
            <a:ext cx="10131425" cy="364913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589660" y="5870574"/>
            <a:ext cx="1600200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10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fld id="{E4E5EF89-B25B-4F8A-B69E-92CF4DA066E8}" type="datetime1">
              <a:t>5/1/2020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685800" y="5870574"/>
            <a:ext cx="7827659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10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10266059" y="5870574"/>
            <a:ext cx="551166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10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fld id="{C85B0D4D-C2A3-4AE5-AE16-13A9056DFF36}" type="slidenum"/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lvl="0" rtl="false">
        <a:spcBef>
          <a:spcPct val="0"/>
        </a:spcBef>
        <a:buNone/>
        <a:defRPr cap="all" dirty="0" lang="en-US" sz="3600">
          <a:ln w="3175">
            <a:noFill/>
          </a:ln>
          <a:solidFill>
            <a:schemeClr val="tx1"/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285750" lvl="0" marL="28575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600">
          <a:solidFill>
            <a:schemeClr val="tx1"/>
          </a:solidFill>
          <a:latin typeface="+mn-lt"/>
        </a:defRPr>
      </a:lvl2pPr>
      <a:lvl3pPr algn="l" indent="-285750" lvl="2" marL="120015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400">
          <a:solidFill>
            <a:schemeClr val="tx1"/>
          </a:solidFill>
          <a:latin typeface="+mn-lt"/>
        </a:defRPr>
      </a:lvl3pPr>
      <a:lvl4pPr algn="l" indent="-171450" lvl="3" marL="154305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200">
          <a:solidFill>
            <a:schemeClr val="tx1"/>
          </a:solidFill>
          <a:latin typeface="+mn-lt"/>
        </a:defRPr>
      </a:lvl4pPr>
      <a:lvl5pPr algn="l" indent="-171450" lvl="4" marL="200025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2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2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2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2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dirty="0" lang="en-US" sz="12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8.jpeg" Type="http://schemas.openxmlformats.org/officeDocument/2006/relationships/image"/><Relationship Id="rId3" Target="../media/image19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media/image20.JPG" Type="http://schemas.openxmlformats.org/officeDocument/2006/relationships/image"/><Relationship Id="rId3" Target="../media/image20.JPG" Type="http://schemas.openxmlformats.org/officeDocument/2006/relationships/image"/><Relationship Id="rId4" Target="../media/image22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3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23.jp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3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25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ight sky with mountains far away on the horizon" id="2" name="Picture 4"/>
          <p:cNvPicPr>
            <a:picLocks noChangeAspect="true"/>
          </p:cNvPicPr>
          <p:nvPr/>
        </p:nvPicPr>
        <p:blipFill>
          <a:blip r:embed="rId2">
            <a:alphaModFix amt="19999"/>
          </a:blip>
          <a:stretch>
            <a:fillRect/>
          </a:stretch>
        </p:blipFill>
        <p:spPr>
          <a:xfrm rot="0"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3962399" y="2554817"/>
            <a:ext cx="7197726" cy="2421464"/>
          </a:xfrm>
        </p:spPr>
        <p:txBody>
          <a:bodyPr rtlCol="0" vert="horz">
            <a:normAutofit/>
          </a:bodyPr>
          <a:lstStyle/>
          <a:p>
            <a:pPr/>
            <a:r>
              <a:rPr b="1" dirty="0" lang="en-US">
                <a:latin typeface="+mn-lt"/>
              </a:rPr>
              <a:t>Restaurant </a:t>
            </a:r>
            <a:r>
              <a:rPr b="1" dirty="0" err="1" lang="en-US">
                <a:latin typeface="+mn-lt"/>
              </a:rPr>
              <a:t>recommender</a:t>
            </a:r>
            <a:r>
              <a:rPr b="1" dirty="0" lang="en-US">
                <a:latin typeface="+mn-lt"/>
              </a:rPr>
              <a:t> system</a:t>
            </a:r>
            <a:endParaRPr b="1" dirty="0" lang="en-US">
              <a:latin typeface="+mn-lt"/>
            </a:endParaRPr>
          </a:p>
        </p:txBody>
      </p:sp>
      <p:sp>
        <p:nvSpPr>
          <p:cNvPr id="4" name="Subtitle 2"/>
          <p:cNvSpPr>
            <a:spLocks noGrp="true"/>
          </p:cNvSpPr>
          <p:nvPr>
            <p:ph idx="1" type="subTitle"/>
          </p:nvPr>
        </p:nvSpPr>
        <p:spPr>
          <a:xfrm rot="0">
            <a:off x="3962399" y="4976282"/>
            <a:ext cx="7197726" cy="1405467"/>
          </a:xfrm>
        </p:spPr>
        <p:txBody>
          <a:bodyPr rtlCol="0" vert="horz">
            <a:normAutofit/>
          </a:bodyPr>
          <a:lstStyle/>
          <a:p>
            <a:pPr/>
            <a:r>
              <a:rPr dirty="0"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dirty="0"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4734" y="416056"/>
            <a:ext cx="3012949" cy="3012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88721" y="609600"/>
            <a:ext cx="6143423" cy="1456267"/>
          </a:xfrm>
        </p:spPr>
        <p:txBody>
          <a:bodyPr rtlCol="0" vert="horz">
            <a:normAutofit/>
          </a:bodyPr>
          <a:lstStyle/>
          <a:p>
            <a:pPr/>
            <a:r>
              <a:rPr dirty="0" lang="en-US"/>
              <a:t>Methodology</a:t>
            </a:r>
            <a:endParaRPr dirty="0" lang="en-US"/>
          </a:p>
        </p:txBody>
      </p:sp>
      <p:grpSp>
        <p:nvGrpSpPr>
          <p:cNvPr id="3" name="smartArt"/>
          <p:cNvGrpSpPr/>
          <p:nvPr/>
        </p:nvGrpSpPr>
        <p:grpSpPr>
          <a:xfrm rot="0">
            <a:off x="1188721" y="2142067"/>
            <a:ext cx="6712968" cy="3649133"/>
            <a:chOff x="0" y="0"/>
            <a:chExt cx="6712968" cy="3649133"/>
          </a:xfrm>
        </p:grpSpPr>
        <p:sp>
          <p:nvSpPr>
            <p:cNvPr id="4" name=""/>
            <p:cNvSpPr/>
            <p:nvPr/>
          </p:nvSpPr>
          <p:spPr>
            <a:xfrm rot="0">
              <a:off x="2970703" y="2938375"/>
              <a:ext cx="1562222" cy="45720"/>
            </a:xfrm>
            <a:prstGeom prst="line">
              <a:avLst/>
            </a:prstGeom>
            <a:noFill/>
            <a:ln cap="rnd" w="19050">
              <a:solidFill>
                <a:schemeClr val="accent2">
                  <a:shade val="60000"/>
                  <a:hueOff val="0"/>
                  <a:satOff val="0"/>
                  <a:lum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5" name=""/>
            <p:cNvSpPr/>
            <p:nvPr/>
          </p:nvSpPr>
          <p:spPr>
            <a:xfrm flipV="true" rot="0">
              <a:off x="3282528" y="1832185"/>
              <a:ext cx="739742" cy="45720"/>
            </a:xfrm>
            <a:prstGeom prst="line">
              <a:avLst/>
            </a:prstGeom>
            <a:noFill/>
            <a:ln cap="rnd" w="19050">
              <a:solidFill>
                <a:schemeClr val="accent2">
                  <a:shade val="60000"/>
                  <a:hueOff val="0"/>
                  <a:satOff val="0"/>
                  <a:lum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6" name=""/>
            <p:cNvSpPr/>
            <p:nvPr/>
          </p:nvSpPr>
          <p:spPr>
            <a:xfrm flipV="true" rot="0">
              <a:off x="2931359" y="698055"/>
              <a:ext cx="1633092" cy="45720"/>
            </a:xfrm>
            <a:prstGeom prst="line">
              <a:avLst/>
            </a:prstGeom>
            <a:noFill/>
            <a:ln cap="rnd" w="19050">
              <a:solidFill>
                <a:schemeClr val="accent2">
                  <a:shade val="60000"/>
                  <a:hueOff val="0"/>
                  <a:satOff val="0"/>
                  <a:lum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7" name=""/>
            <p:cNvSpPr/>
            <p:nvPr/>
          </p:nvSpPr>
          <p:spPr>
            <a:xfrm rot="0">
              <a:off x="0" y="146324"/>
              <a:ext cx="3356484" cy="3356484"/>
            </a:xfrm>
            <a:prstGeom prst="ellipse">
              <a:avLst/>
            </a:prstGeom>
            <a:noFill/>
            <a:ln cap="rnd" w="635">
              <a:solidFill>
                <a:schemeClr val="tx1">
                  <a:alpha val="5000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8" name=""/>
            <p:cNvSpPr/>
            <p:nvPr/>
          </p:nvSpPr>
          <p:spPr>
            <a:xfrm rot="0">
              <a:off x="564275" y="2758781"/>
              <a:ext cx="2148149" cy="185232"/>
            </a:xfrm>
            <a:prstGeom prst="rect">
              <a:avLst/>
            </a:prstGeom>
            <a:noFill/>
            <a:ln cap="rnd" w="19050">
              <a:noFill/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bIns="0" lIns="0" numCol="1" rIns="0" rtlCol="0" spcCol="0" tIns="0" vert="horz" wrap="square">
              <a:noAutofit/>
            </a:bodyPr>
            <a:lstStyle/>
            <a:p>
              <a:pPr algn="ctr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err="1" lang="en-US" sz="2300"/>
                <a:t>Recommender</a:t>
              </a:r>
              <a:r>
                <a:rPr dirty="0" lang="en-US" sz="2300"/>
                <a:t> System</a:t>
              </a:r>
              <a:endParaRPr dirty="0" lang="en-US" sz="2300"/>
            </a:p>
          </p:txBody>
        </p:sp>
        <p:sp>
          <p:nvSpPr>
            <p:cNvPr id="9" name=""/>
            <p:cNvSpPr/>
            <p:nvPr/>
          </p:nvSpPr>
          <p:spPr>
            <a:xfrm rot="0">
              <a:off x="4544679" y="146324"/>
              <a:ext cx="1006945" cy="1006945"/>
            </a:xfrm>
            <a:prstGeom prst="ellipse">
              <a:avLst/>
            </a:prstGeom>
            <a:noFill/>
            <a:ln cap="rnd" w="19050">
              <a:solidFill>
                <a:schemeClr val="lt1">
                  <a:hueOff val="0"/>
                  <a:satOff val="0"/>
                  <a:lum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0" name=""/>
            <p:cNvSpPr/>
            <p:nvPr/>
          </p:nvSpPr>
          <p:spPr>
            <a:xfrm rot="0">
              <a:off x="5551624" y="146324"/>
              <a:ext cx="998029" cy="10069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bIns="0" lIns="72390" numCol="1" rIns="72390" rtlCol="0" spcCol="0" tIns="0" vert="horz" wrap="square">
              <a:noAutofit/>
            </a:bodyPr>
            <a:lstStyle/>
            <a:p>
              <a:pPr algn="l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lang="en-US" sz="1900"/>
                <a:t>Machine learning</a:t>
              </a:r>
              <a:endParaRPr dirty="0" lang="en-US" sz="1900"/>
            </a:p>
          </p:txBody>
        </p:sp>
        <p:sp>
          <p:nvSpPr>
            <p:cNvPr id="11" name=""/>
            <p:cNvSpPr/>
            <p:nvPr/>
          </p:nvSpPr>
          <p:spPr>
            <a:xfrm rot="0">
              <a:off x="4061344" y="1321092"/>
              <a:ext cx="1006945" cy="1006945"/>
            </a:xfrm>
            <a:prstGeom prst="ellipse">
              <a:avLst/>
            </a:prstGeom>
            <a:noFill/>
            <a:ln cap="rnd" w="19050">
              <a:solidFill>
                <a:schemeClr val="lt1">
                  <a:hueOff val="0"/>
                  <a:satOff val="0"/>
                  <a:lum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2" name=""/>
            <p:cNvSpPr/>
            <p:nvPr/>
          </p:nvSpPr>
          <p:spPr>
            <a:xfrm rot="0">
              <a:off x="5068290" y="1321092"/>
              <a:ext cx="1274624" cy="10069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bIns="0" lIns="72390" numCol="1" rIns="72390" rtlCol="0" spcCol="0" tIns="0" vert="horz" wrap="square">
              <a:noAutofit/>
            </a:bodyPr>
            <a:lstStyle/>
            <a:p>
              <a:pPr algn="l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lang="en-US" sz="1900"/>
                <a:t>Exploratory analysis</a:t>
              </a:r>
              <a:endParaRPr dirty="0" lang="en-US" sz="1900"/>
            </a:p>
          </p:txBody>
        </p:sp>
        <p:sp>
          <p:nvSpPr>
            <p:cNvPr id="13" name=""/>
            <p:cNvSpPr/>
            <p:nvPr/>
          </p:nvSpPr>
          <p:spPr>
            <a:xfrm rot="0">
              <a:off x="4544679" y="2495862"/>
              <a:ext cx="1006945" cy="1006945"/>
            </a:xfrm>
            <a:prstGeom prst="ellipse">
              <a:avLst/>
            </a:prstGeom>
            <a:blipFill dpi="0" rotWithShape="1">
              <a:blip r:embed="rId2"/>
              <a:stretch>
                <a:fillRect/>
              </a:stretch>
            </a:blipFill>
            <a:ln cap="rnd" w="19050">
              <a:solidFill>
                <a:schemeClr val="lt1">
                  <a:hueOff val="0"/>
                  <a:satOff val="0"/>
                  <a:lum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"/>
            <p:cNvSpPr/>
            <p:nvPr/>
          </p:nvSpPr>
          <p:spPr>
            <a:xfrm rot="0">
              <a:off x="5551624" y="2495862"/>
              <a:ext cx="1161343" cy="10069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bIns="0" lIns="72390" numCol="1" rIns="72390" rtlCol="0" spcCol="0" tIns="0" vert="horz" wrap="square">
              <a:noAutofit/>
            </a:bodyPr>
            <a:lstStyle/>
            <a:p>
              <a:pPr algn="l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lang="en-US" sz="1900"/>
                <a:t>Inferential analysis</a:t>
              </a:r>
              <a:endParaRPr dirty="0" lang="en-US" sz="1900"/>
            </a:p>
          </p:txBody>
        </p:sp>
      </p:grpSp>
      <p:pic>
        <p:nvPicPr>
          <p:cNvPr id="15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914948" y="4025900"/>
            <a:ext cx="4277051" cy="2832100"/>
          </a:xfrm>
          <a:custGeom>
            <a:avLst/>
            <a:gdLst/>
            <a:ahLst/>
            <a:cxnLst/>
            <a:rect b="b" l="0" r="r" t="0"/>
            <a:pathLst>
              <a:path h="2500842" w="3039855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16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-3863"/>
            <a:ext cx="4597400" cy="3737663"/>
          </a:xfrm>
          <a:custGeom>
            <a:avLst/>
            <a:gdLst/>
            <a:ahLst/>
            <a:cxnLst/>
            <a:rect b="b" l="0" r="r" t="0"/>
            <a:pathLst>
              <a:path h="3867534" w="4638368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55854" y="609600"/>
            <a:ext cx="8554473" cy="1456267"/>
          </a:xfrm>
        </p:spPr>
        <p:txBody>
          <a:bodyPr rtlCol="0"/>
          <a:lstStyle/>
          <a:p>
            <a:pPr/>
            <a:r>
              <a:rPr dirty="0" err="1" lang="en-US"/>
              <a:t>Datasets</a:t>
            </a:r>
            <a:endParaRPr dirty="0" err="1" lang="en-US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904875" y="1991449"/>
            <a:ext cx="5337029" cy="2106377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7170076" y="1716166"/>
            <a:ext cx="4279849" cy="2287962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2389755" y="4469492"/>
            <a:ext cx="7412488" cy="2100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3"/>
          <p:cNvSpPr>
            <a:spLocks noChangeAspect="false"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38988" y="692905"/>
            <a:ext cx="11241376" cy="5471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ight sky with mountains on the horizon" id="2" name="Content Placeholder 3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4555" t="4555"/>
          <a:stretch>
            <a:fillRect/>
          </a:stretch>
        </p:blipFill>
        <p:spPr>
          <a:xfrm rot="0">
            <a:off x="-600" y="-1225"/>
            <a:ext cx="12193200" cy="6860452"/>
          </a:xfrm>
          <a:custGeom>
            <a:avLst/>
            <a:gdLst/>
            <a:ahLst/>
            <a:cxnLst/>
            <a:rect b="b" l="0" r="r" t="0"/>
            <a:pathLst>
              <a:path h="6858000" w="12192000">
                <a:moveTo>
                  <a:pt x="6090347" y="706999"/>
                </a:moveTo>
                <a:cubicBezTo>
                  <a:pt x="4588387" y="706999"/>
                  <a:pt x="3370806" y="1924579"/>
                  <a:pt x="3370806" y="3426541"/>
                </a:cubicBezTo>
                <a:cubicBezTo>
                  <a:pt x="3370806" y="4928503"/>
                  <a:pt x="4588387" y="6146083"/>
                  <a:pt x="6090347" y="6146083"/>
                </a:cubicBezTo>
                <a:cubicBezTo>
                  <a:pt x="7592308" y="6146083"/>
                  <a:pt x="8809889" y="4928503"/>
                  <a:pt x="8809889" y="3426541"/>
                </a:cubicBezTo>
                <a:cubicBezTo>
                  <a:pt x="8809889" y="1924579"/>
                  <a:pt x="7592308" y="706999"/>
                  <a:pt x="6090347" y="706999"/>
                </a:cubicBezTo>
                <a:close/>
                <a:moveTo>
                  <a:pt x="6082304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4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4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29" y="5841106"/>
                  <a:pt x="10969748" y="4691058"/>
                  <a:pt x="10969748" y="3428999"/>
                </a:cubicBezTo>
                <a:cubicBezTo>
                  <a:pt x="10969748" y="2166941"/>
                  <a:pt x="10490529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30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6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>
            <a:solidFill>
              <a:schemeClr val="tx1">
                <a:alpha val="39999"/>
              </a:schemeClr>
            </a:solidFill>
          </a:ln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2408903" y="787400"/>
            <a:ext cx="7390680" cy="1278467"/>
          </a:xfrm>
        </p:spPr>
        <p:txBody>
          <a:bodyPr anchor="ctr" bIns="45720" lIns="91440" rIns="91440" rtlCol="0" tIns="45720" vert="horz">
            <a:normAutofit/>
          </a:bodyPr>
          <a:lstStyle/>
          <a:p>
            <a:pPr algn="ctr"/>
            <a:r>
              <a:rPr dirty="0" lang="en-US"/>
              <a:t>Mapping and clustering</a:t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81172" y="2513780"/>
            <a:ext cx="5699836" cy="3213249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rcRect b="1350" l="10200" r="-10200" t="-1350"/>
          <a:stretch>
            <a:fillRect/>
          </a:stretch>
        </p:blipFill>
        <p:spPr>
          <a:xfrm flipH="false" flipV="false" rot="0">
            <a:off x="5883392" y="2513780"/>
            <a:ext cx="6986920" cy="3175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1005" r="1005" t="0"/>
          <a:stretch>
            <a:fillRect/>
          </a:stretch>
        </p:blipFill>
        <p:spPr>
          <a:xfrm rot="0">
            <a:off x="218084" y="1432897"/>
            <a:ext cx="11906251" cy="428839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Results and conclusion</a:t>
            </a:r>
            <a:endParaRPr dirty="0" lang="en-US"/>
          </a:p>
        </p:txBody>
      </p:sp>
      <p:pic>
        <p:nvPicPr>
          <p:cNvPr id="3" name="Content Placeholder 4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10733" r="10733" t="0"/>
          <a:stretch>
            <a:fillRect/>
          </a:stretch>
        </p:blipFill>
        <p:spPr>
          <a:xfrm rot="0">
            <a:off x="685800" y="2142067"/>
            <a:ext cx="4995334" cy="3649134"/>
          </a:xfrm>
        </p:spPr>
      </p:pic>
      <p:sp>
        <p:nvSpPr>
          <p:cNvPr id="4" name="Content Placeholder 5"/>
          <p:cNvSpPr>
            <a:spLocks noChangeAspect="false" noGrp="true"/>
          </p:cNvSpPr>
          <p:nvPr>
            <p:ph idx="2"/>
          </p:nvPr>
        </p:nvSpPr>
        <p:spPr/>
        <p:txBody>
          <a:bodyPr rtlCol="0"/>
          <a:lstStyle/>
          <a:p>
            <a:pPr/>
            <a:r>
              <a:rPr b="1" dirty="0" lang="en-US">
                <a:latin typeface="Helvetica Neue"/>
              </a:rPr>
              <a:t>Clusters 6,0 &amp; 1 has a high frequent of Chinese restaurants, so try not to open a new </a:t>
            </a:r>
            <a:r>
              <a:rPr b="1" dirty="0" err="1" lang="en-US">
                <a:latin typeface="Helvetica Neue"/>
              </a:rPr>
              <a:t>Chinese</a:t>
            </a:r>
            <a:r>
              <a:rPr b="1" dirty="0" lang="en-US">
                <a:latin typeface="Helvetica Neue"/>
              </a:rPr>
              <a:t> restaurant in clusters 6,0 &amp; 1's neighborhoods.</a:t>
            </a:r>
            <a:endParaRPr b="1" dirty="0" lang="en-US">
              <a:latin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 spots" id="2" name="Picture 4"/>
          <p:cNvPicPr>
            <a:picLocks noChangeAspect="true"/>
          </p:cNvPicPr>
          <p:nvPr/>
        </p:nvPicPr>
        <p:blipFill>
          <a:blip r:embed="rId2">
            <a:alphaModFix amt="19999"/>
          </a:blip>
          <a:stretch>
            <a:fillRect/>
          </a:stretch>
        </p:blipFill>
        <p:spPr>
          <a:xfrm rot="0"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3962399" y="2573867"/>
            <a:ext cx="7197726" cy="2421464"/>
          </a:xfrm>
        </p:spPr>
        <p:txBody>
          <a:bodyPr rtlCol="0" vert="horz">
            <a:normAutofit/>
          </a:bodyPr>
          <a:lstStyle/>
          <a:p>
            <a:pPr/>
            <a:r>
              <a:rPr dirty="0" lang="en-US"/>
              <a:t>Thank You!</a:t>
            </a:r>
            <a:endParaRPr dirty="0" lang="en-US"/>
          </a:p>
        </p:txBody>
      </p:sp>
      <p:sp>
        <p:nvSpPr>
          <p:cNvPr id="4" name="Subtitle 2"/>
          <p:cNvSpPr>
            <a:spLocks noGrp="true"/>
          </p:cNvSpPr>
          <p:nvPr>
            <p:ph idx="1" type="subTitle"/>
          </p:nvPr>
        </p:nvSpPr>
        <p:spPr>
          <a:xfrm rot="0">
            <a:off x="3962399" y="4995332"/>
            <a:ext cx="7197726" cy="1405467"/>
          </a:xfrm>
        </p:spPr>
        <p:txBody>
          <a:bodyPr rtlCol="0" vert="horz">
            <a:normAutofit/>
          </a:bodyPr>
          <a:lstStyle/>
          <a:p>
            <a:pPr/>
            <a:r>
              <a:rPr dirty="0"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pklappy21@gmail.com</a:t>
            </a:r>
            <a:endParaRPr dirty="0"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alpha val="74000"/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</a:fillStyleLst>
      <a:lnStyleLst>
        <a:ln cap="rnd" w="9525">
          <a:solidFill>
            <a:schemeClr val="phClr"/>
          </a:solidFill>
          <a:prstDash val="solid"/>
        </a:ln>
        <a:ln cap="rnd" w="19050">
          <a:solidFill>
            <a:schemeClr val="phClr"/>
          </a:solidFill>
          <a:prstDash val="solid"/>
        </a:ln>
        <a:ln cap="rnd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0"/>
        </a:gradFill>
        <a:blipFill dpi="0" rotWithShape="1">
          <a:blip r:embed="rId1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alpha val="74000"/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</a:fillStyleLst>
      <a:lnStyleLst>
        <a:ln cap="rnd" w="9525">
          <a:solidFill>
            <a:schemeClr val="phClr"/>
          </a:solidFill>
          <a:prstDash val="solid"/>
        </a:ln>
        <a:ln cap="rnd" w="19050">
          <a:solidFill>
            <a:schemeClr val="phClr"/>
          </a:solidFill>
          <a:prstDash val="solid"/>
        </a:ln>
        <a:ln cap="rnd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0"/>
        </a:gradFill>
        <a:blipFill dpi="0" rotWithShape="1">
          <a:blip r:embed="rId1"/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ramu1615</dc:creator>
  <cp:lastModifiedBy>ramu1615</cp:lastModifiedBy>
  <dcterms:created xmlns:xsi="http://www.w3.org/2001/XMLSchema-instance" xsi:type="dcterms:W3CDTF">2020-05-01T08:45:54Z</dcterms:created>
  <dcterms:modified xmlns:xsi="http://www.w3.org/2001/XMLSchema-instance" xsi:type="dcterms:W3CDTF">2020-05-01T09:04:06Z</dcterms:modified>
</cp:coreProperties>
</file>