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2029-F95A-4109-A52E-10A96A9F926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35E1-65CF-4A93-9977-DEA43891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2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2029-F95A-4109-A52E-10A96A9F926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35E1-65CF-4A93-9977-DEA43891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9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2029-F95A-4109-A52E-10A96A9F926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35E1-65CF-4A93-9977-DEA43891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6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2029-F95A-4109-A52E-10A96A9F926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35E1-65CF-4A93-9977-DEA43891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2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2029-F95A-4109-A52E-10A96A9F926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35E1-65CF-4A93-9977-DEA43891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2029-F95A-4109-A52E-10A96A9F926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35E1-65CF-4A93-9977-DEA43891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2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2029-F95A-4109-A52E-10A96A9F926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35E1-65CF-4A93-9977-DEA43891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9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2029-F95A-4109-A52E-10A96A9F926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35E1-65CF-4A93-9977-DEA43891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2029-F95A-4109-A52E-10A96A9F926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35E1-65CF-4A93-9977-DEA43891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2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2029-F95A-4109-A52E-10A96A9F926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35E1-65CF-4A93-9977-DEA43891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7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2029-F95A-4109-A52E-10A96A9F926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35E1-65CF-4A93-9977-DEA43891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2029-F95A-4109-A52E-10A96A9F926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35E1-65CF-4A93-9977-DEA43891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99"/>
                </a:solidFill>
              </a:rPr>
              <a:t>CINEMA CAFE</a:t>
            </a:r>
            <a:endParaRPr lang="en-US" dirty="0">
              <a:solidFill>
                <a:srgbClr val="FF66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9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Developers:</a:t>
            </a:r>
            <a:endParaRPr lang="en-US" sz="2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Aleena </a:t>
            </a:r>
            <a:r>
              <a:rPr lang="en-US" sz="2000" b="1" dirty="0" err="1" smtClean="0"/>
              <a:t>Philomina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Rama Surya </a:t>
            </a:r>
            <a:r>
              <a:rPr lang="en-US" sz="2000" b="1" dirty="0" err="1" smtClean="0"/>
              <a:t>Venu</a:t>
            </a:r>
            <a:r>
              <a:rPr lang="en-US" sz="2000" b="1" dirty="0" smtClean="0"/>
              <a:t> Prasad </a:t>
            </a:r>
            <a:r>
              <a:rPr lang="en-US" sz="2000" b="1" dirty="0" err="1" smtClean="0"/>
              <a:t>Gajula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Swami </a:t>
            </a:r>
            <a:r>
              <a:rPr lang="en-US" sz="2000" b="1" dirty="0" err="1" smtClean="0"/>
              <a:t>Prasadam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Marilla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Ravi </a:t>
            </a:r>
            <a:r>
              <a:rPr lang="en-US" sz="2000" b="1" dirty="0" err="1" smtClean="0"/>
              <a:t>Teja</a:t>
            </a:r>
            <a:r>
              <a:rPr lang="en-US" sz="2000" b="1" dirty="0" smtClean="0"/>
              <a:t> M</a:t>
            </a:r>
          </a:p>
          <a:p>
            <a:pPr marL="0" indent="0">
              <a:buNone/>
            </a:pPr>
            <a:r>
              <a:rPr lang="en-US" sz="2000" b="1" dirty="0" smtClean="0"/>
              <a:t>Soumya Gupta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Testers:</a:t>
            </a:r>
          </a:p>
          <a:p>
            <a:pPr marL="0" indent="0">
              <a:buNone/>
            </a:pPr>
            <a:r>
              <a:rPr lang="en-US" sz="2000" b="1" dirty="0" smtClean="0"/>
              <a:t>Deepak </a:t>
            </a:r>
            <a:r>
              <a:rPr lang="en-US" sz="2000" b="1" dirty="0" err="1" smtClean="0"/>
              <a:t>Rawat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err="1" smtClean="0"/>
              <a:t>Induvardhini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Dintakurti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err="1" smtClean="0"/>
              <a:t>Sneha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Vandita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8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CINEMA CAFE</vt:lpstr>
      <vt:lpstr>By:</vt:lpstr>
      <vt:lpstr>Sprints</vt:lpstr>
    </vt:vector>
  </TitlesOfParts>
  <Company>Mphasis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CAFE</dc:title>
  <dc:creator>Soumya Gupta</dc:creator>
  <cp:lastModifiedBy>Soumya Gupta</cp:lastModifiedBy>
  <cp:revision>2</cp:revision>
  <dcterms:created xsi:type="dcterms:W3CDTF">2017-06-01T04:09:50Z</dcterms:created>
  <dcterms:modified xsi:type="dcterms:W3CDTF">2017-06-01T04:23:22Z</dcterms:modified>
</cp:coreProperties>
</file>