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75" r:id="rId7"/>
    <p:sldId id="261" r:id="rId8"/>
    <p:sldId id="263" r:id="rId9"/>
    <p:sldId id="276" r:id="rId10"/>
    <p:sldId id="273" r:id="rId11"/>
    <p:sldId id="277" r:id="rId12"/>
    <p:sldId id="264" r:id="rId13"/>
    <p:sldId id="278" r:id="rId14"/>
    <p:sldId id="265" r:id="rId15"/>
    <p:sldId id="279" r:id="rId16"/>
    <p:sldId id="266" r:id="rId17"/>
    <p:sldId id="280" r:id="rId18"/>
    <p:sldId id="267" r:id="rId19"/>
    <p:sldId id="281" r:id="rId20"/>
    <p:sldId id="268" r:id="rId21"/>
    <p:sldId id="282" r:id="rId22"/>
    <p:sldId id="269" r:id="rId23"/>
    <p:sldId id="283" r:id="rId24"/>
    <p:sldId id="270" r:id="rId25"/>
    <p:sldId id="284" r:id="rId26"/>
    <p:sldId id="271" r:id="rId27"/>
    <p:sldId id="285" r:id="rId28"/>
    <p:sldId id="272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6" autoAdjust="0"/>
    <p:restoredTop sz="94660"/>
  </p:normalViewPr>
  <p:slideViewPr>
    <p:cSldViewPr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48A0-5827-4AC2-B09D-0ACEE6325783}" type="datetimeFigureOut">
              <a:rPr lang="es-AR" smtClean="0"/>
              <a:pPr/>
              <a:t>18/11/2020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E3B9-0316-4651-986B-3BE185CB02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/>
          <a:lstStyle/>
          <a:p>
            <a:r>
              <a:rPr lang="es-AR" dirty="0" smtClean="0"/>
              <a:t>Estructura Propuesta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6715140" y="357166"/>
            <a:ext cx="2143140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3929066"/>
            <a:ext cx="2143140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pic>
        <p:nvPicPr>
          <p:cNvPr id="1026" name="Picture 2" descr="C:\Users\ramir\AppData\Local\Microsoft\Windows\INetCache\IE\C4WT8GZP\question-mark-1019983_960_72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2500306"/>
            <a:ext cx="2031990" cy="20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Se piensa una nueva clase con </a:t>
            </a:r>
            <a:r>
              <a:rPr lang="es-AR" dirty="0" err="1" smtClean="0"/>
              <a:t>logica</a:t>
            </a:r>
            <a:r>
              <a:rPr lang="es-AR" dirty="0" smtClean="0"/>
              <a:t> propia. La clase </a:t>
            </a:r>
            <a:r>
              <a:rPr lang="es-AR" dirty="0" err="1" smtClean="0"/>
              <a:t>BlockChainBookkeeper</a:t>
            </a:r>
            <a:r>
              <a:rPr lang="es-AR" dirty="0" smtClean="0"/>
              <a:t> (Contador). Este nuevo empleado tiene la capacidad de tener libros contables y accederlos y obviamente saber de balances y transacciones. </a:t>
            </a:r>
          </a:p>
          <a:p>
            <a:r>
              <a:rPr lang="es-AR" dirty="0" smtClean="0"/>
              <a:t>La idea es que existan 3 secciones de memoria persistente que hacen de libros contables. </a:t>
            </a:r>
          </a:p>
          <a:p>
            <a:r>
              <a:rPr lang="es-AR" dirty="0" err="1" smtClean="0"/>
              <a:t>BlockChainHistoryBook</a:t>
            </a:r>
            <a:r>
              <a:rPr lang="es-AR" dirty="0" smtClean="0"/>
              <a:t> que es el libro contable de la </a:t>
            </a:r>
            <a:r>
              <a:rPr lang="es-AR" dirty="0" err="1" smtClean="0"/>
              <a:t>blockchain</a:t>
            </a:r>
            <a:r>
              <a:rPr lang="es-AR" dirty="0" smtClean="0"/>
              <a:t>, </a:t>
            </a:r>
          </a:p>
          <a:p>
            <a:r>
              <a:rPr lang="es-AR" dirty="0" smtClean="0"/>
              <a:t>la </a:t>
            </a:r>
            <a:r>
              <a:rPr lang="es-AR" dirty="0" err="1" smtClean="0"/>
              <a:t>BlockChainMempool</a:t>
            </a:r>
            <a:r>
              <a:rPr lang="es-AR" dirty="0" smtClean="0"/>
              <a:t> que es el libro contable de las transacciones no confirmadas  y</a:t>
            </a:r>
          </a:p>
          <a:p>
            <a:r>
              <a:rPr lang="es-AR" dirty="0" err="1" smtClean="0"/>
              <a:t>BlockChainUsers</a:t>
            </a:r>
            <a:r>
              <a:rPr lang="es-AR" dirty="0" smtClean="0"/>
              <a:t> que es una lista de usuarios que opera de memoria intermedia entre los dos libros anteriores.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332656"/>
            <a:ext cx="1500198" cy="631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357454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786182" y="5000636"/>
            <a:ext cx="235745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6444208" y="332656"/>
            <a:ext cx="2414072" cy="1775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516216" y="5013176"/>
            <a:ext cx="2357454" cy="1500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635896" y="2780928"/>
            <a:ext cx="2500330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r>
              <a:rPr lang="es-AR" dirty="0" smtClean="0"/>
              <a:t> (Contador)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6429388" y="2786058"/>
            <a:ext cx="2428892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r>
              <a:rPr lang="es-AR" dirty="0" smtClean="0"/>
              <a:t> (Memoria Intermedia)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Comando </a:t>
            </a:r>
            <a:r>
              <a:rPr lang="es-AR" dirty="0" err="1" smtClean="0"/>
              <a:t>Init</a:t>
            </a:r>
            <a:r>
              <a:rPr lang="es-AR" dirty="0" smtClean="0"/>
              <a:t>: el Manager llama a sus dos trabajadores </a:t>
            </a:r>
            <a:r>
              <a:rPr lang="es-AR" dirty="0" err="1" smtClean="0"/>
              <a:t>builder</a:t>
            </a:r>
            <a:r>
              <a:rPr lang="es-AR" dirty="0" smtClean="0"/>
              <a:t> y </a:t>
            </a:r>
            <a:r>
              <a:rPr lang="es-AR" dirty="0" err="1" smtClean="0"/>
              <a:t>bookkeeper</a:t>
            </a:r>
            <a:r>
              <a:rPr lang="es-AR" dirty="0" smtClean="0"/>
              <a:t> (instancia las clases). </a:t>
            </a:r>
            <a:r>
              <a:rPr lang="es-AR" dirty="0" err="1" smtClean="0"/>
              <a:t>Builder</a:t>
            </a:r>
            <a:r>
              <a:rPr lang="es-AR" dirty="0" smtClean="0"/>
              <a:t> </a:t>
            </a:r>
            <a:r>
              <a:rPr lang="es-AR" dirty="0" err="1" smtClean="0"/>
              <a:t>intancia</a:t>
            </a:r>
            <a:r>
              <a:rPr lang="es-AR" dirty="0" smtClean="0"/>
              <a:t> un bloque origen y luego se lo da a </a:t>
            </a:r>
            <a:r>
              <a:rPr lang="es-AR" dirty="0" err="1" smtClean="0"/>
              <a:t>bookkepper</a:t>
            </a:r>
            <a:r>
              <a:rPr lang="es-AR" dirty="0" smtClean="0"/>
              <a:t> para que lo inserte en su libro contable de </a:t>
            </a:r>
            <a:r>
              <a:rPr lang="es-AR" dirty="0" err="1" smtClean="0"/>
              <a:t>HistoryBook</a:t>
            </a:r>
            <a:r>
              <a:rPr lang="es-AR" dirty="0" smtClean="0"/>
              <a:t> como primer bloque de la </a:t>
            </a:r>
            <a:r>
              <a:rPr lang="es-AR" dirty="0" err="1" smtClean="0"/>
              <a:t>blockchain</a:t>
            </a:r>
            <a:r>
              <a:rPr lang="es-AR" dirty="0" smtClean="0"/>
              <a:t> y </a:t>
            </a:r>
            <a:r>
              <a:rPr lang="es-AR" dirty="0" err="1" smtClean="0"/>
              <a:t>ademas</a:t>
            </a:r>
            <a:r>
              <a:rPr lang="es-AR" dirty="0" smtClean="0"/>
              <a:t> actualiza como primer usuario a </a:t>
            </a:r>
            <a:r>
              <a:rPr lang="es-AR" dirty="0" err="1" smtClean="0"/>
              <a:t>Users</a:t>
            </a:r>
            <a:r>
              <a:rPr lang="es-AR" dirty="0" smtClean="0"/>
              <a:t>. </a:t>
            </a:r>
            <a:endParaRPr lang="es-AR" dirty="0"/>
          </a:p>
          <a:p>
            <a:r>
              <a:rPr lang="es-AR" dirty="0" err="1" smtClean="0"/>
              <a:t>Ej</a:t>
            </a:r>
            <a:r>
              <a:rPr lang="es-AR" dirty="0" smtClean="0"/>
              <a:t>: si el bloque origen es </a:t>
            </a:r>
            <a:r>
              <a:rPr lang="es-AR" dirty="0" err="1" smtClean="0"/>
              <a:t>satoshi</a:t>
            </a:r>
            <a:r>
              <a:rPr lang="es-AR" dirty="0" smtClean="0"/>
              <a:t> con 500 </a:t>
            </a:r>
            <a:r>
              <a:rPr lang="es-AR" dirty="0" err="1" smtClean="0"/>
              <a:t>btc</a:t>
            </a:r>
            <a:r>
              <a:rPr lang="es-AR" dirty="0" smtClean="0"/>
              <a:t> se mina el bloque y se guarda en la historia y </a:t>
            </a:r>
            <a:r>
              <a:rPr lang="es-AR" dirty="0" err="1" smtClean="0"/>
              <a:t>ademas</a:t>
            </a:r>
            <a:r>
              <a:rPr lang="es-AR" dirty="0" smtClean="0"/>
              <a:t> se crea el usuario </a:t>
            </a:r>
            <a:r>
              <a:rPr lang="es-AR" dirty="0" err="1" smtClean="0"/>
              <a:t>satoshi</a:t>
            </a:r>
            <a:r>
              <a:rPr lang="es-AR" dirty="0" smtClean="0"/>
              <a:t> con 500 </a:t>
            </a:r>
            <a:r>
              <a:rPr lang="es-AR" dirty="0" err="1" smtClean="0"/>
              <a:t>btc</a:t>
            </a:r>
            <a:r>
              <a:rPr lang="es-AR" dirty="0" smtClean="0"/>
              <a:t> confirmadas y 0 </a:t>
            </a:r>
            <a:r>
              <a:rPr lang="es-AR" dirty="0" err="1" smtClean="0"/>
              <a:t>btc</a:t>
            </a:r>
            <a:r>
              <a:rPr lang="es-AR" dirty="0" smtClean="0"/>
              <a:t> no confirmadas (explicare esto en la siguiente </a:t>
            </a:r>
            <a:r>
              <a:rPr lang="es-AR" dirty="0" err="1" smtClean="0"/>
              <a:t>diapo</a:t>
            </a:r>
            <a:r>
              <a:rPr lang="es-AR" dirty="0" smtClean="0"/>
              <a:t>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857620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6500826" y="357166"/>
            <a:ext cx="2357454" cy="1714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5143512"/>
            <a:ext cx="2143140" cy="1357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86182" y="278605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714480" y="1071546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928926" y="107154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4321967" y="225027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5400000" flipH="1" flipV="1">
            <a:off x="5929322" y="2214554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6715140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6143636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Comando Transfer: Esta vez como no se minara ningún bloque, solo se invoca al contador para que anote en sus libro contable una </a:t>
            </a:r>
            <a:r>
              <a:rPr lang="es-AR" dirty="0" err="1" smtClean="0"/>
              <a:t>transaccion</a:t>
            </a:r>
            <a:r>
              <a:rPr lang="es-AR" dirty="0" smtClean="0"/>
              <a:t> no confirmada (no minada) es decir en la </a:t>
            </a:r>
            <a:r>
              <a:rPr lang="es-AR" dirty="0" err="1" smtClean="0"/>
              <a:t>mempool</a:t>
            </a:r>
            <a:r>
              <a:rPr lang="es-AR" dirty="0" smtClean="0"/>
              <a:t>.</a:t>
            </a:r>
          </a:p>
          <a:p>
            <a:r>
              <a:rPr lang="es-AR" dirty="0" smtClean="0"/>
              <a:t>Obviamente antes de anotarla se fijará en la lista de usuarios (si existe) su valor de saldo disponible para avisar que el usuario tiene o no tiene fondos. En caso de poder hacerla, se cargara un atributo de saldo no confirmado.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 En el ejemplo se le hace una trasferencia a </a:t>
            </a:r>
            <a:r>
              <a:rPr lang="es-AR" dirty="0"/>
              <a:t>A</a:t>
            </a:r>
            <a:r>
              <a:rPr lang="es-AR" dirty="0" smtClean="0"/>
              <a:t>lan de 50 </a:t>
            </a:r>
            <a:r>
              <a:rPr lang="es-AR" dirty="0" err="1" smtClean="0"/>
              <a:t>btc</a:t>
            </a:r>
            <a:r>
              <a:rPr lang="es-AR" dirty="0" smtClean="0"/>
              <a:t> de parte de </a:t>
            </a:r>
            <a:r>
              <a:rPr lang="es-AR" dirty="0" err="1" smtClean="0"/>
              <a:t>satoshi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285728"/>
            <a:ext cx="15001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285728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86182" y="214290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929058" y="5214950"/>
            <a:ext cx="228601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6215074" y="214290"/>
            <a:ext cx="2786082" cy="13573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4929198"/>
            <a:ext cx="2286016" cy="1571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14744" y="2285992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2" name="21 Conector recto de flecha"/>
          <p:cNvCxnSpPr>
            <a:stCxn id="7" idx="3"/>
          </p:cNvCxnSpPr>
          <p:nvPr/>
        </p:nvCxnSpPr>
        <p:spPr>
          <a:xfrm>
            <a:off x="2000232" y="1821645"/>
            <a:ext cx="57150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214678" y="228599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214942" y="3786190"/>
            <a:ext cx="150019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6300192" y="1643050"/>
            <a:ext cx="2700964" cy="2866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5857884" y="3286125"/>
            <a:ext cx="642942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6357950" y="1772816"/>
            <a:ext cx="2534530" cy="122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r>
              <a:rPr lang="es-AR" dirty="0" smtClean="0"/>
              <a:t>SUM UTXO </a:t>
            </a:r>
            <a:r>
              <a:rPr lang="es-AR" dirty="0" err="1" smtClean="0"/>
              <a:t>conf</a:t>
            </a:r>
            <a:r>
              <a:rPr lang="es-AR" dirty="0" smtClean="0"/>
              <a:t>= </a:t>
            </a:r>
            <a:r>
              <a:rPr lang="es-AR" b="1" dirty="0" smtClean="0"/>
              <a:t>500</a:t>
            </a:r>
            <a:endParaRPr lang="es-AR" b="1" dirty="0" smtClean="0"/>
          </a:p>
          <a:p>
            <a:pPr algn="ctr"/>
            <a:r>
              <a:rPr lang="es-AR" dirty="0" smtClean="0"/>
              <a:t>UTXO no </a:t>
            </a:r>
            <a:r>
              <a:rPr lang="es-AR" dirty="0" err="1" smtClean="0"/>
              <a:t>conf</a:t>
            </a:r>
            <a:r>
              <a:rPr lang="es-AR" dirty="0" smtClean="0"/>
              <a:t>= </a:t>
            </a:r>
            <a:r>
              <a:rPr lang="es-AR" b="1" dirty="0" smtClean="0"/>
              <a:t>450</a:t>
            </a:r>
          </a:p>
          <a:p>
            <a:pPr algn="ctr"/>
            <a:r>
              <a:rPr lang="es-AR" dirty="0" smtClean="0"/>
              <a:t>HASH(</a:t>
            </a:r>
            <a:r>
              <a:rPr lang="es-AR" dirty="0" err="1" smtClean="0"/>
              <a:t>satoshi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4" name="63 Rectángulo"/>
          <p:cNvSpPr/>
          <p:nvPr/>
        </p:nvSpPr>
        <p:spPr>
          <a:xfrm>
            <a:off x="6300192" y="3068960"/>
            <a:ext cx="257176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SUM </a:t>
            </a:r>
            <a:r>
              <a:rPr lang="es-AR" dirty="0" smtClean="0"/>
              <a:t>UTXO </a:t>
            </a:r>
            <a:r>
              <a:rPr lang="es-AR" dirty="0" err="1" smtClean="0"/>
              <a:t>conf</a:t>
            </a:r>
            <a:r>
              <a:rPr lang="es-AR" dirty="0" smtClean="0"/>
              <a:t>= </a:t>
            </a:r>
            <a:r>
              <a:rPr lang="es-AR" dirty="0" smtClean="0"/>
              <a:t>0</a:t>
            </a:r>
            <a:endParaRPr lang="es-AR" dirty="0" smtClean="0"/>
          </a:p>
          <a:p>
            <a:pPr algn="ctr"/>
            <a:r>
              <a:rPr lang="es-AR" dirty="0" smtClean="0"/>
              <a:t>UTXO no </a:t>
            </a:r>
            <a:r>
              <a:rPr lang="es-AR" dirty="0" err="1" smtClean="0"/>
              <a:t>conf</a:t>
            </a:r>
            <a:r>
              <a:rPr lang="es-AR" dirty="0" smtClean="0"/>
              <a:t>= </a:t>
            </a:r>
            <a:r>
              <a:rPr lang="es-AR" dirty="0" smtClean="0"/>
              <a:t>25</a:t>
            </a:r>
            <a:endParaRPr lang="es-AR" dirty="0" smtClean="0"/>
          </a:p>
          <a:p>
            <a:pPr algn="ctr"/>
            <a:r>
              <a:rPr lang="es-AR" dirty="0" smtClean="0"/>
              <a:t>HASH(Alan)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Comando Mine: Para la parte de minado Manager llama a sus empleados </a:t>
            </a:r>
            <a:r>
              <a:rPr lang="es-AR" dirty="0" err="1" smtClean="0"/>
              <a:t>builder</a:t>
            </a:r>
            <a:r>
              <a:rPr lang="es-AR" dirty="0" smtClean="0"/>
              <a:t> y </a:t>
            </a:r>
            <a:r>
              <a:rPr lang="es-AR" dirty="0" err="1" smtClean="0"/>
              <a:t>bookkeeper</a:t>
            </a:r>
            <a:r>
              <a:rPr lang="es-AR" dirty="0" smtClean="0"/>
              <a:t> para minar un bloque. </a:t>
            </a:r>
            <a:r>
              <a:rPr lang="es-AR" dirty="0" err="1" smtClean="0"/>
              <a:t>Builder</a:t>
            </a:r>
            <a:r>
              <a:rPr lang="es-AR" dirty="0" smtClean="0"/>
              <a:t> le pide al </a:t>
            </a:r>
            <a:r>
              <a:rPr lang="es-AR" dirty="0" err="1" smtClean="0"/>
              <a:t>bookkeeper</a:t>
            </a:r>
            <a:r>
              <a:rPr lang="es-AR" dirty="0"/>
              <a:t> </a:t>
            </a:r>
            <a:r>
              <a:rPr lang="es-AR" dirty="0" smtClean="0"/>
              <a:t>que le de el hash del ultimo bloque y que le pase la </a:t>
            </a:r>
            <a:r>
              <a:rPr lang="es-AR" dirty="0" err="1" smtClean="0"/>
              <a:t>mempool</a:t>
            </a:r>
            <a:r>
              <a:rPr lang="es-AR" dirty="0" smtClean="0"/>
              <a:t>. </a:t>
            </a:r>
            <a:r>
              <a:rPr lang="es-AR" dirty="0" err="1" smtClean="0"/>
              <a:t>Builder</a:t>
            </a:r>
            <a:r>
              <a:rPr lang="es-AR" dirty="0" smtClean="0"/>
              <a:t> instancia un nuevo bloque que </a:t>
            </a:r>
            <a:r>
              <a:rPr lang="es-AR" dirty="0" err="1" smtClean="0"/>
              <a:t>sera</a:t>
            </a:r>
            <a:r>
              <a:rPr lang="es-AR" dirty="0" smtClean="0"/>
              <a:t> minado con esa </a:t>
            </a:r>
            <a:r>
              <a:rPr lang="es-AR" dirty="0" err="1" smtClean="0"/>
              <a:t>informacion</a:t>
            </a:r>
            <a:r>
              <a:rPr lang="es-AR" dirty="0" smtClean="0"/>
              <a:t> para luego </a:t>
            </a:r>
            <a:r>
              <a:rPr lang="es-AR" dirty="0" err="1" smtClean="0"/>
              <a:t>devolverselo</a:t>
            </a:r>
            <a:r>
              <a:rPr lang="es-AR" dirty="0" smtClean="0"/>
              <a:t> a </a:t>
            </a:r>
            <a:r>
              <a:rPr lang="es-AR" dirty="0" err="1" smtClean="0"/>
              <a:t>bookeper</a:t>
            </a:r>
            <a:r>
              <a:rPr lang="es-AR" dirty="0" smtClean="0"/>
              <a:t> para guardarlo en la historia y actualizar los valores confirmados y no confirmados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Rectángulo"/>
          <p:cNvSpPr/>
          <p:nvPr/>
        </p:nvSpPr>
        <p:spPr>
          <a:xfrm>
            <a:off x="6215074" y="357166"/>
            <a:ext cx="2643206" cy="157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225408" cy="148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779912" y="4941168"/>
            <a:ext cx="2160240" cy="163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572264" y="4929198"/>
            <a:ext cx="2286016" cy="1571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79912" y="278092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785918" y="250030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928926" y="107154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643306" y="214311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16200000" flipV="1">
            <a:off x="6036479" y="4250537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rot="5400000">
            <a:off x="5429256" y="1928802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rot="5400000" flipH="1" flipV="1">
            <a:off x="4071934" y="2143116"/>
            <a:ext cx="15716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rot="5400000">
            <a:off x="4500562" y="214311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 flipH="1" flipV="1">
            <a:off x="5715008" y="221455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572264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6072198" y="364331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Comando Block: Manager llama al contador </a:t>
            </a:r>
            <a:r>
              <a:rPr lang="es-AR" dirty="0" err="1" smtClean="0"/>
              <a:t>BookKeeper</a:t>
            </a:r>
            <a:r>
              <a:rPr lang="es-AR" dirty="0" smtClean="0"/>
              <a:t> para que busque en la historia al bloque correspondiente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Rectángulo"/>
          <p:cNvSpPr/>
          <p:nvPr/>
        </p:nvSpPr>
        <p:spPr>
          <a:xfrm>
            <a:off x="6300192" y="332656"/>
            <a:ext cx="2643206" cy="157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4929198"/>
            <a:ext cx="2143140" cy="1571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86182" y="278605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1857356" y="2928934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00364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 flipH="1" flipV="1">
            <a:off x="5822165" y="175020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643702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Comando </a:t>
            </a:r>
            <a:r>
              <a:rPr lang="es-AR" dirty="0" err="1" smtClean="0"/>
              <a:t>Txn</a:t>
            </a:r>
            <a:r>
              <a:rPr lang="es-AR" dirty="0" smtClean="0"/>
              <a:t>: Manager llama a </a:t>
            </a:r>
            <a:r>
              <a:rPr lang="es-AR" dirty="0" err="1" smtClean="0"/>
              <a:t>Bookkeeper</a:t>
            </a:r>
            <a:r>
              <a:rPr lang="es-AR" dirty="0" smtClean="0"/>
              <a:t> para que busque una </a:t>
            </a:r>
            <a:r>
              <a:rPr lang="es-AR" dirty="0" err="1" smtClean="0"/>
              <a:t>transaccion</a:t>
            </a:r>
            <a:r>
              <a:rPr lang="es-AR" dirty="0" smtClean="0"/>
              <a:t> en la historia y en la </a:t>
            </a:r>
            <a:r>
              <a:rPr lang="es-AR" dirty="0" err="1" smtClean="0"/>
              <a:t>mempool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6215074" y="357166"/>
            <a:ext cx="2643206" cy="157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4929198"/>
            <a:ext cx="2143140" cy="1571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86182" y="278605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1714480" y="3786190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00364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 flipH="1" flipV="1">
            <a:off x="5822165" y="175020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643702" y="2714620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26" name="25 Conector recto de flecha"/>
          <p:cNvCxnSpPr/>
          <p:nvPr/>
        </p:nvCxnSpPr>
        <p:spPr>
          <a:xfrm rot="16200000" flipH="1">
            <a:off x="5857884" y="4143380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Balance: manager llama a </a:t>
            </a:r>
            <a:r>
              <a:rPr lang="es-AR" dirty="0" err="1" smtClean="0"/>
              <a:t>bookkeper</a:t>
            </a:r>
            <a:r>
              <a:rPr lang="es-AR" dirty="0" smtClean="0"/>
              <a:t> para que devuelva las transacciones confirmadas y las que </a:t>
            </a:r>
            <a:r>
              <a:rPr lang="es-AR" dirty="0" err="1" smtClean="0"/>
              <a:t>estan</a:t>
            </a:r>
            <a:r>
              <a:rPr lang="es-AR" dirty="0" smtClean="0"/>
              <a:t> </a:t>
            </a:r>
            <a:r>
              <a:rPr lang="es-AR" dirty="0" err="1" smtClean="0"/>
              <a:t>procesandose</a:t>
            </a:r>
            <a:r>
              <a:rPr lang="es-AR" dirty="0" smtClean="0"/>
              <a:t> (las no confirmadas)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429388" y="4786322"/>
            <a:ext cx="2428892" cy="1714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86182" y="278605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000232" y="450057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428992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143636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643702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sp>
        <p:nvSpPr>
          <p:cNvPr id="31" name="30 Rectángulo"/>
          <p:cNvSpPr/>
          <p:nvPr/>
        </p:nvSpPr>
        <p:spPr>
          <a:xfrm>
            <a:off x="6215074" y="357166"/>
            <a:ext cx="2643206" cy="18573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Comando </a:t>
            </a:r>
            <a:r>
              <a:rPr lang="es-AR" dirty="0" err="1" smtClean="0"/>
              <a:t>Save</a:t>
            </a:r>
            <a:r>
              <a:rPr lang="es-AR" dirty="0" smtClean="0"/>
              <a:t>: Manager instancia a </a:t>
            </a:r>
            <a:r>
              <a:rPr lang="es-AR" dirty="0" err="1" smtClean="0"/>
              <a:t>Filemanager</a:t>
            </a:r>
            <a:r>
              <a:rPr lang="es-AR" dirty="0" smtClean="0"/>
              <a:t> y </a:t>
            </a:r>
            <a:r>
              <a:rPr lang="es-AR" dirty="0" err="1" smtClean="0"/>
              <a:t>bookkeeper</a:t>
            </a:r>
            <a:r>
              <a:rPr lang="es-AR" dirty="0" smtClean="0"/>
              <a:t> para trabajar. </a:t>
            </a:r>
            <a:r>
              <a:rPr lang="es-AR" dirty="0" err="1" smtClean="0"/>
              <a:t>FileManager</a:t>
            </a:r>
            <a:r>
              <a:rPr lang="es-AR" dirty="0" smtClean="0"/>
              <a:t> valida y </a:t>
            </a:r>
            <a:r>
              <a:rPr lang="es-AR" dirty="0" err="1" smtClean="0"/>
              <a:t>parsea</a:t>
            </a:r>
            <a:r>
              <a:rPr lang="es-AR" dirty="0" smtClean="0"/>
              <a:t> el </a:t>
            </a:r>
            <a:r>
              <a:rPr lang="es-AR" dirty="0" err="1" smtClean="0"/>
              <a:t>txt</a:t>
            </a:r>
            <a:r>
              <a:rPr lang="es-AR" dirty="0" smtClean="0"/>
              <a:t> para </a:t>
            </a:r>
            <a:r>
              <a:rPr lang="es-AR" dirty="0" err="1" smtClean="0"/>
              <a:t>darselo</a:t>
            </a:r>
            <a:r>
              <a:rPr lang="es-AR" dirty="0" smtClean="0"/>
              <a:t> en forma de lista de bloques o iterativamente como bloques para que </a:t>
            </a:r>
            <a:r>
              <a:rPr lang="es-AR" dirty="0" err="1" smtClean="0"/>
              <a:t>Bookkeper</a:t>
            </a:r>
            <a:r>
              <a:rPr lang="es-AR" dirty="0" smtClean="0"/>
              <a:t> lo guarde en la historia y luego </a:t>
            </a:r>
            <a:r>
              <a:rPr lang="es-AR" dirty="0" err="1" smtClean="0"/>
              <a:t>bookkeper</a:t>
            </a:r>
            <a:r>
              <a:rPr lang="es-AR" dirty="0" smtClean="0"/>
              <a:t> actualiza la su lista de usuarios, esta vez sin nombre pero con el hash asociado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4929198"/>
            <a:ext cx="2143140" cy="1571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86182" y="278605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907704" y="52292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00364" y="542926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 flipH="1" flipV="1">
            <a:off x="5857884" y="1928802"/>
            <a:ext cx="114300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643702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26" name="25 Conector recto de flecha"/>
          <p:cNvCxnSpPr/>
          <p:nvPr/>
        </p:nvCxnSpPr>
        <p:spPr>
          <a:xfrm rot="5400000" flipH="1" flipV="1">
            <a:off x="3857620" y="4643446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929322" y="321468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6215074" y="357166"/>
            <a:ext cx="2643206" cy="157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Comando </a:t>
            </a:r>
            <a:r>
              <a:rPr lang="es-AR" dirty="0" err="1" smtClean="0"/>
              <a:t>Save</a:t>
            </a:r>
            <a:r>
              <a:rPr lang="es-AR" dirty="0" smtClean="0"/>
              <a:t>: Manager instancia a </a:t>
            </a:r>
            <a:r>
              <a:rPr lang="es-AR" dirty="0" err="1" smtClean="0"/>
              <a:t>FileManager</a:t>
            </a:r>
            <a:r>
              <a:rPr lang="es-AR" dirty="0" smtClean="0"/>
              <a:t> y a </a:t>
            </a:r>
            <a:r>
              <a:rPr lang="es-AR" dirty="0" err="1" smtClean="0"/>
              <a:t>Bookkeeper</a:t>
            </a:r>
            <a:r>
              <a:rPr lang="es-AR" dirty="0" smtClean="0"/>
              <a:t> para esta tarea. </a:t>
            </a:r>
            <a:r>
              <a:rPr lang="es-AR" dirty="0" err="1" smtClean="0"/>
              <a:t>FileManager</a:t>
            </a:r>
            <a:r>
              <a:rPr lang="es-AR" dirty="0" smtClean="0"/>
              <a:t> le </a:t>
            </a:r>
            <a:r>
              <a:rPr lang="es-AR" dirty="0" err="1" smtClean="0"/>
              <a:t>pedira</a:t>
            </a:r>
            <a:r>
              <a:rPr lang="es-AR" dirty="0" smtClean="0"/>
              <a:t> a </a:t>
            </a:r>
            <a:r>
              <a:rPr lang="es-AR" dirty="0" err="1" smtClean="0"/>
              <a:t>Bookkeeper</a:t>
            </a:r>
            <a:r>
              <a:rPr lang="es-AR" dirty="0" smtClean="0"/>
              <a:t> la historia y </a:t>
            </a:r>
            <a:r>
              <a:rPr lang="es-AR" dirty="0" err="1" smtClean="0"/>
              <a:t>FileManager</a:t>
            </a:r>
            <a:r>
              <a:rPr lang="es-AR" dirty="0" smtClean="0"/>
              <a:t> la </a:t>
            </a:r>
            <a:r>
              <a:rPr lang="es-AR" dirty="0" err="1" smtClean="0"/>
              <a:t>convertira</a:t>
            </a:r>
            <a:r>
              <a:rPr lang="es-AR" dirty="0" smtClean="0"/>
              <a:t> a </a:t>
            </a:r>
            <a:r>
              <a:rPr lang="es-AR" dirty="0" err="1" smtClean="0"/>
              <a:t>txt</a:t>
            </a:r>
            <a:r>
              <a:rPr lang="es-AR" dirty="0" smtClean="0"/>
              <a:t> para imprimirla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6215074" y="357166"/>
            <a:ext cx="2643206" cy="1571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BlockChainHistoryBook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4869160"/>
            <a:ext cx="2226548" cy="170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444208" y="4869160"/>
            <a:ext cx="2359164" cy="1643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3779912" y="2780928"/>
            <a:ext cx="2357454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BlockChainBookKeeper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714480" y="10715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1714480" y="6000768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00364" y="550070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5796136" y="198884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6643702" y="2786058"/>
            <a:ext cx="2143140" cy="1571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BlockChainUsers</a:t>
            </a:r>
            <a:endParaRPr lang="es-AR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4572000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6012160" y="1988840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932040" y="44371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rot="10800000">
            <a:off x="3071802" y="62865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357158" y="428604"/>
            <a:ext cx="2143140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      USUARIO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Consideramos que los comandos pertenecen al usuario. </a:t>
            </a:r>
            <a:r>
              <a:rPr lang="es-AR" dirty="0" err="1" smtClean="0"/>
              <a:t>Asi</a:t>
            </a:r>
            <a:r>
              <a:rPr lang="es-AR" dirty="0" smtClean="0"/>
              <a:t> como </a:t>
            </a:r>
            <a:r>
              <a:rPr lang="es-AR" dirty="0" err="1" smtClean="0"/>
              <a:t>habiamos</a:t>
            </a:r>
            <a:r>
              <a:rPr lang="es-AR" dirty="0" smtClean="0"/>
              <a:t> dividido la parte usuario y la parte </a:t>
            </a:r>
            <a:r>
              <a:rPr lang="es-AR" dirty="0" err="1" smtClean="0"/>
              <a:t>blockchain</a:t>
            </a:r>
            <a:r>
              <a:rPr lang="es-AR" dirty="0" smtClean="0"/>
              <a:t> hacemos lo mismo ahora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357158" y="428604"/>
            <a:ext cx="2143140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       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928926" y="285728"/>
            <a:ext cx="5929354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357686" y="357166"/>
            <a:ext cx="36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TODO LO REFERENTE A BLOCKCHAIN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BlockChainManager</a:t>
            </a:r>
            <a:r>
              <a:rPr lang="es-AR" dirty="0" smtClean="0"/>
              <a:t> en el Tp0 tenia a dos “empleados”, </a:t>
            </a:r>
            <a:r>
              <a:rPr lang="es-AR" dirty="0" err="1" smtClean="0"/>
              <a:t>BlockChainBuilder</a:t>
            </a:r>
            <a:r>
              <a:rPr lang="es-AR" dirty="0" smtClean="0"/>
              <a:t> y </a:t>
            </a:r>
            <a:r>
              <a:rPr lang="es-AR" dirty="0" err="1" smtClean="0"/>
              <a:t>BlockChainFileManager</a:t>
            </a:r>
            <a:r>
              <a:rPr lang="es-AR" dirty="0" smtClean="0"/>
              <a:t>. </a:t>
            </a:r>
          </a:p>
          <a:p>
            <a:r>
              <a:rPr lang="es-AR" dirty="0" err="1" smtClean="0"/>
              <a:t>BlockChainBuilder</a:t>
            </a:r>
            <a:r>
              <a:rPr lang="es-AR" dirty="0" smtClean="0"/>
              <a:t> se encargar de construir y minar bloques. Es una clase que </a:t>
            </a:r>
            <a:r>
              <a:rPr lang="es-AR" dirty="0" err="1" smtClean="0"/>
              <a:t>interactua</a:t>
            </a:r>
            <a:r>
              <a:rPr lang="es-AR" dirty="0" smtClean="0"/>
              <a:t> con los bloques y los rellena.</a:t>
            </a:r>
          </a:p>
          <a:p>
            <a:r>
              <a:rPr lang="es-AR" dirty="0" err="1" smtClean="0"/>
              <a:t>BlockChainFileManager</a:t>
            </a:r>
            <a:r>
              <a:rPr lang="es-AR" dirty="0" smtClean="0"/>
              <a:t> es una clase que sabe de archivos. Valida y </a:t>
            </a:r>
            <a:r>
              <a:rPr lang="es-AR" dirty="0" err="1" smtClean="0"/>
              <a:t>parsea</a:t>
            </a:r>
            <a:r>
              <a:rPr lang="es-AR" dirty="0" smtClean="0"/>
              <a:t> </a:t>
            </a:r>
            <a:r>
              <a:rPr lang="es-AR" dirty="0" err="1" smtClean="0"/>
              <a:t>txt</a:t>
            </a:r>
            <a:r>
              <a:rPr lang="es-AR" dirty="0" smtClean="0"/>
              <a:t> de entrada y Convierte a </a:t>
            </a:r>
            <a:r>
              <a:rPr lang="es-AR" dirty="0" err="1" smtClean="0"/>
              <a:t>txt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929058" y="357166"/>
            <a:ext cx="3000396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 smtClean="0"/>
          </a:p>
          <a:p>
            <a:pPr algn="ctr"/>
            <a:r>
              <a:rPr lang="es-AR" dirty="0" smtClean="0"/>
              <a:t>Clase constructora de bloques, capaz de minar e instanciar bloques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929058" y="4857760"/>
            <a:ext cx="3000396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 smtClean="0"/>
          </a:p>
          <a:p>
            <a:pPr algn="ctr"/>
            <a:r>
              <a:rPr lang="es-AR" dirty="0" smtClean="0"/>
              <a:t>Clase que sabe de archivos (.</a:t>
            </a:r>
            <a:r>
              <a:rPr lang="es-AR" dirty="0" err="1" smtClean="0"/>
              <a:t>txt</a:t>
            </a:r>
            <a:r>
              <a:rPr lang="es-AR" dirty="0" smtClean="0"/>
              <a:t>)  valida y </a:t>
            </a:r>
            <a:r>
              <a:rPr lang="es-AR" dirty="0" err="1" smtClean="0"/>
              <a:t>parsea</a:t>
            </a:r>
            <a:r>
              <a:rPr lang="es-AR" dirty="0" smtClean="0"/>
              <a:t> a archivos internos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"/>
          <p:cNvSpPr/>
          <p:nvPr/>
        </p:nvSpPr>
        <p:spPr>
          <a:xfrm>
            <a:off x="285720" y="428604"/>
            <a:ext cx="1500198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57224" y="78579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Init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i="1" dirty="0"/>
          </a:p>
        </p:txBody>
      </p:sp>
      <p:sp>
        <p:nvSpPr>
          <p:cNvPr id="7" name="6 Rectángulo"/>
          <p:cNvSpPr/>
          <p:nvPr/>
        </p:nvSpPr>
        <p:spPr>
          <a:xfrm>
            <a:off x="857224" y="15716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transfer</a:t>
            </a:r>
          </a:p>
          <a:p>
            <a:pPr algn="ctr"/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857224" y="228599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mine</a:t>
            </a:r>
          </a:p>
          <a:p>
            <a:pPr algn="ctr"/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57224" y="300037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block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857224" y="371475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txn</a:t>
            </a:r>
            <a:endParaRPr lang="es-AR" dirty="0" smtClean="0"/>
          </a:p>
          <a:p>
            <a:pPr algn="ctr"/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857224" y="442913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balance</a:t>
            </a:r>
          </a:p>
          <a:p>
            <a:pPr algn="ctr"/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857224" y="5143512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Load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857224" y="592933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save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034" y="28572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2357422" y="357166"/>
            <a:ext cx="1000132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BlockChainManager</a:t>
            </a:r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3714744" y="35716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18" name="17 Rectángulo"/>
          <p:cNvSpPr/>
          <p:nvPr/>
        </p:nvSpPr>
        <p:spPr>
          <a:xfrm>
            <a:off x="3857620" y="5286388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FileManager</a:t>
            </a:r>
            <a:endParaRPr lang="es-AR" dirty="0"/>
          </a:p>
        </p:txBody>
      </p:sp>
      <p:sp>
        <p:nvSpPr>
          <p:cNvPr id="19" name="18 Rectángulo"/>
          <p:cNvSpPr/>
          <p:nvPr/>
        </p:nvSpPr>
        <p:spPr>
          <a:xfrm>
            <a:off x="6715140" y="357166"/>
            <a:ext cx="2143140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BlockChainHistory</a:t>
            </a:r>
            <a:endParaRPr lang="es-AR" dirty="0" smtClean="0"/>
          </a:p>
          <a:p>
            <a:pPr algn="ctr"/>
            <a:r>
              <a:rPr lang="es-AR" dirty="0" smtClean="0"/>
              <a:t>Guarda la historia de la </a:t>
            </a:r>
            <a:r>
              <a:rPr lang="es-AR" dirty="0" err="1" smtClean="0"/>
              <a:t>blockchain</a:t>
            </a:r>
            <a:r>
              <a:rPr lang="es-AR" dirty="0" smtClean="0"/>
              <a:t>. Lista de bloques definida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6715140" y="3929066"/>
            <a:ext cx="2143140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BlockChainMempool</a:t>
            </a:r>
            <a:endParaRPr lang="es-AR" dirty="0" smtClean="0"/>
          </a:p>
          <a:p>
            <a:pPr algn="ctr"/>
            <a:r>
              <a:rPr lang="es-AR" dirty="0" smtClean="0"/>
              <a:t>Transacciones no confirmadas (no minadas)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Para la </a:t>
            </a:r>
            <a:r>
              <a:rPr lang="es-AR" dirty="0" err="1" smtClean="0"/>
              <a:t>implementacion</a:t>
            </a:r>
            <a:r>
              <a:rPr lang="es-AR" dirty="0" smtClean="0"/>
              <a:t> del TP1 es necesario contar con dos estructuras nuevas. </a:t>
            </a:r>
            <a:r>
              <a:rPr lang="es-AR" dirty="0" err="1" smtClean="0"/>
              <a:t>BlockChainHistory</a:t>
            </a:r>
            <a:r>
              <a:rPr lang="es-AR" dirty="0" smtClean="0"/>
              <a:t> que seria una clase que tiene la </a:t>
            </a:r>
            <a:r>
              <a:rPr lang="es-AR" dirty="0" err="1" smtClean="0"/>
              <a:t>blockchain</a:t>
            </a:r>
            <a:r>
              <a:rPr lang="es-AR" dirty="0" smtClean="0"/>
              <a:t> confirmada y validada y por otro lado la </a:t>
            </a:r>
            <a:r>
              <a:rPr lang="es-AR" dirty="0" err="1" smtClean="0"/>
              <a:t>BlockChainMempool</a:t>
            </a:r>
            <a:endParaRPr lang="es-AR" dirty="0" smtClean="0"/>
          </a:p>
          <a:p>
            <a:r>
              <a:rPr lang="es-AR" dirty="0" smtClean="0"/>
              <a:t>El interrogante en </a:t>
            </a:r>
            <a:r>
              <a:rPr lang="es-AR" dirty="0" err="1" smtClean="0"/>
              <a:t>cuestion</a:t>
            </a:r>
            <a:r>
              <a:rPr lang="es-AR" dirty="0" smtClean="0"/>
              <a:t> es: ¿Esta bien que una clase que arma bloques busque el balance?¿Es correcto que una clase que solo sabe de archivos valide transacciones? NO</a:t>
            </a:r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944</Words>
  <Application>Microsoft Office PowerPoint</Application>
  <PresentationFormat>Presentación en pantalla (4:3)</PresentationFormat>
  <Paragraphs>246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Estructura Propuesta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Propuesta</dc:title>
  <dc:creator>Ramiro</dc:creator>
  <cp:lastModifiedBy>Ramiro</cp:lastModifiedBy>
  <cp:revision>29</cp:revision>
  <dcterms:created xsi:type="dcterms:W3CDTF">2020-11-14T20:49:17Z</dcterms:created>
  <dcterms:modified xsi:type="dcterms:W3CDTF">2020-11-19T03:03:33Z</dcterms:modified>
</cp:coreProperties>
</file>