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0FA8-71C8-49B5-9B55-F48A7A100DF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6351-E2BD-4E05-88F6-F970CA5E8829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0FA8-71C8-49B5-9B55-F48A7A100DF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6351-E2BD-4E05-88F6-F970CA5E882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0FA8-71C8-49B5-9B55-F48A7A100DF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6351-E2BD-4E05-88F6-F970CA5E882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0FA8-71C8-49B5-9B55-F48A7A100DF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6351-E2BD-4E05-88F6-F970CA5E882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0FA8-71C8-49B5-9B55-F48A7A100DF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6351-E2BD-4E05-88F6-F970CA5E8829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0FA8-71C8-49B5-9B55-F48A7A100DF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6351-E2BD-4E05-88F6-F970CA5E882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0FA8-71C8-49B5-9B55-F48A7A100DF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6351-E2BD-4E05-88F6-F970CA5E882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0FA8-71C8-49B5-9B55-F48A7A100DF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6351-E2BD-4E05-88F6-F970CA5E882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0FA8-71C8-49B5-9B55-F48A7A100DF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6351-E2BD-4E05-88F6-F970CA5E882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0FA8-71C8-49B5-9B55-F48A7A100DF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6351-E2BD-4E05-88F6-F970CA5E882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0FA8-71C8-49B5-9B55-F48A7A100DF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2986351-E2BD-4E05-88F6-F970CA5E8829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030FA8-71C8-49B5-9B55-F48A7A100DF4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986351-E2BD-4E05-88F6-F970CA5E8829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253442" cy="220072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dirty="0" smtClean="0"/>
              <a:t>Integrantes:</a:t>
            </a:r>
          </a:p>
          <a:p>
            <a:pPr algn="l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Vera </a:t>
            </a:r>
            <a:r>
              <a:rPr lang="es-ES" dirty="0" err="1" smtClean="0"/>
              <a:t>Guzman</a:t>
            </a:r>
            <a:r>
              <a:rPr lang="es-ES" dirty="0" smtClean="0"/>
              <a:t>, Ramiro    P. 95887 </a:t>
            </a:r>
          </a:p>
          <a:p>
            <a:r>
              <a:rPr lang="es-ES" dirty="0" smtClean="0"/>
              <a:t>	</a:t>
            </a:r>
            <a:r>
              <a:rPr lang="es-ES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ramiro.vera.g@gmail.com</a:t>
            </a:r>
          </a:p>
          <a:p>
            <a:pPr algn="l"/>
            <a:r>
              <a:rPr lang="es-ES" dirty="0" smtClean="0"/>
              <a:t>            Eichenbaum, Daniel	</a:t>
            </a:r>
            <a:r>
              <a:rPr lang="es-ES" dirty="0" smtClean="0"/>
              <a:t> </a:t>
            </a:r>
            <a:r>
              <a:rPr lang="es-ES" dirty="0" smtClean="0"/>
              <a:t>     P.95233</a:t>
            </a:r>
          </a:p>
          <a:p>
            <a:r>
              <a:rPr lang="es-E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s-ES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deichenbaum@fi.uba.ar</a:t>
            </a: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571472" y="1071546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Diseño de la estación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28588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¿Fue necesario elevar el robot con un pedestal?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324360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latin typeface="Calibri Light" pitchFamily="34" charset="0"/>
                <a:cs typeface="Calibri Light" pitchFamily="34" charset="0"/>
              </a:rPr>
              <a:t>Elevar al robot, fue imprescindible debido a que apilar 4 cajas de 500mm de alto, más 770mm de la cinta transportadora + 200mm de la ventosa + 200mm del pallet, suman 3170mm respecto del piso. </a:t>
            </a:r>
          </a:p>
          <a:p>
            <a:endParaRPr lang="es-ES" dirty="0" smtClean="0">
              <a:latin typeface="Calibri Light" pitchFamily="34" charset="0"/>
              <a:cs typeface="Calibri Light" pitchFamily="34" charset="0"/>
            </a:endParaRPr>
          </a:p>
          <a:p>
            <a:r>
              <a:rPr lang="es-ES" dirty="0" smtClean="0">
                <a:latin typeface="Calibri Light" pitchFamily="34" charset="0"/>
                <a:cs typeface="Calibri Light" pitchFamily="34" charset="0"/>
              </a:rPr>
              <a:t>Se observa que el 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robot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 mide</a:t>
            </a:r>
          </a:p>
          <a:p>
            <a:pPr>
              <a:buNone/>
            </a:pP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2420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 mm 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de 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alto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.</a:t>
            </a:r>
          </a:p>
          <a:p>
            <a:pPr>
              <a:buNone/>
            </a:pPr>
            <a:endParaRPr lang="es-ES" dirty="0" smtClean="0">
              <a:latin typeface="Calibri Light" pitchFamily="34" charset="0"/>
              <a:cs typeface="Calibri Light" pitchFamily="34" charset="0"/>
            </a:endParaRPr>
          </a:p>
          <a:p>
            <a:r>
              <a:rPr lang="es-ES" dirty="0" smtClean="0">
                <a:latin typeface="Calibri Light" pitchFamily="34" charset="0"/>
                <a:cs typeface="Calibri Light" pitchFamily="34" charset="0"/>
              </a:rPr>
              <a:t>L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a solución fue 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elevar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 al robot</a:t>
            </a:r>
          </a:p>
          <a:p>
            <a:pPr>
              <a:buNone/>
            </a:pP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 con un 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pedestal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 de 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1500 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m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m</a:t>
            </a:r>
          </a:p>
          <a:p>
            <a:endParaRPr lang="es-ES" dirty="0" smtClean="0">
              <a:latin typeface="Corbel Light" pitchFamily="34" charset="0"/>
              <a:cs typeface="Calibri Light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714752"/>
            <a:ext cx="301468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Corbel Light" pitchFamily="34" charset="0"/>
                <a:cs typeface="Calibri Light" pitchFamily="34" charset="0"/>
              </a:rPr>
              <a:t>¿</a:t>
            </a:r>
            <a:r>
              <a:rPr lang="es-ES" dirty="0" smtClean="0">
                <a:latin typeface="Corbel Light" pitchFamily="34" charset="0"/>
                <a:cs typeface="Calibri Light" pitchFamily="34" charset="0"/>
              </a:rPr>
              <a:t>Qué tendría </a:t>
            </a:r>
            <a:r>
              <a:rPr lang="es-ES" dirty="0" smtClean="0">
                <a:latin typeface="Corbel Light" pitchFamily="34" charset="0"/>
                <a:cs typeface="Calibri Light" pitchFamily="34" charset="0"/>
              </a:rPr>
              <a:t>en cuenta </a:t>
            </a:r>
            <a:r>
              <a:rPr lang="es-ES" dirty="0" smtClean="0">
                <a:latin typeface="Corbel Light" pitchFamily="34" charset="0"/>
                <a:cs typeface="Calibri Light" pitchFamily="34" charset="0"/>
              </a:rPr>
              <a:t>al momento de diseñar el pedestal</a:t>
            </a:r>
            <a:r>
              <a:rPr lang="es-ES" dirty="0" smtClean="0">
                <a:latin typeface="Corbel Light" pitchFamily="34" charset="0"/>
                <a:cs typeface="Calibri Light" pitchFamily="34" charset="0"/>
              </a:rPr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>
                <a:latin typeface="Calibri Light" pitchFamily="34" charset="0"/>
                <a:cs typeface="Calibri Light" pitchFamily="34" charset="0"/>
              </a:rPr>
              <a:t>El 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pedestal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 diseñado tiene 1000mm de radio, y 1500 de alto, además requeriremos:</a:t>
            </a:r>
          </a:p>
          <a:p>
            <a:endParaRPr lang="es-ES" dirty="0" smtClean="0">
              <a:latin typeface="Calibri Light" pitchFamily="34" charset="0"/>
              <a:cs typeface="Calibri Light" pitchFamily="34" charset="0"/>
            </a:endParaRPr>
          </a:p>
          <a:p>
            <a:r>
              <a:rPr lang="es-ES" sz="2400" b="1" dirty="0" smtClean="0">
                <a:latin typeface="Calibri Light" pitchFamily="34" charset="0"/>
                <a:cs typeface="Calibri Light" pitchFamily="34" charset="0"/>
              </a:rPr>
              <a:t>Superficie plana</a:t>
            </a:r>
            <a:r>
              <a:rPr lang="es-ES" sz="2400" dirty="0" smtClean="0">
                <a:latin typeface="Calibri Light" pitchFamily="34" charset="0"/>
                <a:cs typeface="Calibri Light" pitchFamily="34" charset="0"/>
              </a:rPr>
              <a:t>, bien apoyada</a:t>
            </a:r>
          </a:p>
          <a:p>
            <a:pPr>
              <a:buNone/>
            </a:pPr>
            <a:r>
              <a:rPr lang="es-ES" sz="2400" dirty="0" smtClean="0">
                <a:latin typeface="Calibri Light" pitchFamily="34" charset="0"/>
                <a:cs typeface="Calibri Light" pitchFamily="34" charset="0"/>
              </a:rPr>
              <a:t>(que se caiga el robot puede </a:t>
            </a:r>
          </a:p>
          <a:p>
            <a:pPr>
              <a:buNone/>
            </a:pPr>
            <a:r>
              <a:rPr lang="es-ES" sz="2400" dirty="0" smtClean="0">
                <a:latin typeface="Calibri Light" pitchFamily="34" charset="0"/>
                <a:cs typeface="Calibri Light" pitchFamily="34" charset="0"/>
              </a:rPr>
              <a:t>ocasionar un accidente)</a:t>
            </a:r>
          </a:p>
          <a:p>
            <a:r>
              <a:rPr lang="es-ES" sz="2400" b="1" dirty="0" smtClean="0">
                <a:latin typeface="Calibri Light" pitchFamily="34" charset="0"/>
                <a:cs typeface="Calibri Light" pitchFamily="34" charset="0"/>
              </a:rPr>
              <a:t>Material</a:t>
            </a:r>
            <a:r>
              <a:rPr lang="es-E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s-ES" sz="2400" b="1" dirty="0" smtClean="0">
                <a:latin typeface="Calibri Light" pitchFamily="34" charset="0"/>
                <a:cs typeface="Calibri Light" pitchFamily="34" charset="0"/>
              </a:rPr>
              <a:t>rígido</a:t>
            </a:r>
            <a:r>
              <a:rPr lang="es-ES" sz="2400" dirty="0" smtClean="0">
                <a:latin typeface="Calibri Light" pitchFamily="34" charset="0"/>
                <a:cs typeface="Calibri Light" pitchFamily="34" charset="0"/>
              </a:rPr>
              <a:t> y </a:t>
            </a:r>
            <a:r>
              <a:rPr lang="es-ES" sz="2400" b="1" dirty="0" smtClean="0">
                <a:latin typeface="Calibri Light" pitchFamily="34" charset="0"/>
                <a:cs typeface="Calibri Light" pitchFamily="34" charset="0"/>
              </a:rPr>
              <a:t>sin fatiga</a:t>
            </a:r>
          </a:p>
          <a:p>
            <a:pPr>
              <a:buNone/>
            </a:pPr>
            <a:r>
              <a:rPr lang="es-ES" sz="2400" dirty="0" smtClean="0">
                <a:latin typeface="Calibri Light" pitchFamily="34" charset="0"/>
                <a:cs typeface="Calibri Light" pitchFamily="34" charset="0"/>
              </a:rPr>
              <a:t>(el pedestal tiene que soportar</a:t>
            </a:r>
          </a:p>
          <a:p>
            <a:pPr>
              <a:buNone/>
            </a:pPr>
            <a:r>
              <a:rPr lang="es-ES" sz="2400" dirty="0" smtClean="0">
                <a:latin typeface="Calibri Light" pitchFamily="34" charset="0"/>
                <a:cs typeface="Calibri Light" pitchFamily="34" charset="0"/>
              </a:rPr>
              <a:t>momentos  variables)</a:t>
            </a:r>
          </a:p>
          <a:p>
            <a:r>
              <a:rPr lang="es-ES" sz="2400" dirty="0" smtClean="0">
                <a:latin typeface="Calibri Light" pitchFamily="34" charset="0"/>
                <a:cs typeface="Calibri Light" pitchFamily="34" charset="0"/>
              </a:rPr>
              <a:t>Como el pedestal es pesado,</a:t>
            </a:r>
          </a:p>
          <a:p>
            <a:pPr>
              <a:buNone/>
            </a:pPr>
            <a:r>
              <a:rPr lang="es-ES" sz="2400" dirty="0" smtClean="0">
                <a:latin typeface="Calibri Light" pitchFamily="34" charset="0"/>
                <a:cs typeface="Calibri Light" pitchFamily="34" charset="0"/>
              </a:rPr>
              <a:t>el </a:t>
            </a:r>
            <a:r>
              <a:rPr lang="es-ES" sz="2400" b="1" dirty="0" smtClean="0">
                <a:latin typeface="Calibri Light" pitchFamily="34" charset="0"/>
                <a:cs typeface="Calibri Light" pitchFamily="34" charset="0"/>
              </a:rPr>
              <a:t>piso</a:t>
            </a:r>
            <a:r>
              <a:rPr lang="es-ES" sz="2400" dirty="0" smtClean="0">
                <a:latin typeface="Calibri Light" pitchFamily="34" charset="0"/>
                <a:cs typeface="Calibri Light" pitchFamily="34" charset="0"/>
              </a:rPr>
              <a:t> no debe </a:t>
            </a:r>
            <a:r>
              <a:rPr lang="es-ES" sz="2400" dirty="0" smtClean="0">
                <a:latin typeface="Calibri Light" pitchFamily="34" charset="0"/>
                <a:cs typeface="Calibri Light" pitchFamily="34" charset="0"/>
              </a:rPr>
              <a:t>hundirse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endParaRPr lang="es-E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2928934"/>
            <a:ext cx="38862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632798"/>
          </a:xfrm>
        </p:spPr>
        <p:txBody>
          <a:bodyPr>
            <a:noAutofit/>
          </a:bodyPr>
          <a:lstStyle/>
          <a:p>
            <a:r>
              <a:rPr lang="es-ES" sz="3600" dirty="0" smtClean="0"/>
              <a:t>Si no se logra paletizar lo suficientemente rápido, ¿Qué modificaciones podría</a:t>
            </a:r>
            <a:br>
              <a:rPr lang="es-ES" sz="3600" dirty="0" smtClean="0"/>
            </a:br>
            <a:r>
              <a:rPr lang="es-ES" sz="3600" dirty="0" smtClean="0"/>
              <a:t>aplicar al diseño de la estación? 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824294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>
                <a:latin typeface="Calibri Light" pitchFamily="34" charset="0"/>
                <a:cs typeface="Calibri Light" pitchFamily="34" charset="0"/>
              </a:rPr>
              <a:t>Se podría analizar si por ejemplo se podrían 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acercar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 las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 cintas transportadoras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.</a:t>
            </a:r>
          </a:p>
          <a:p>
            <a:r>
              <a:rPr lang="es-ES" dirty="0" smtClean="0">
                <a:latin typeface="Calibri Light" pitchFamily="34" charset="0"/>
                <a:cs typeface="Calibri Light" pitchFamily="34" charset="0"/>
              </a:rPr>
              <a:t>Si es posible aumentar la</a:t>
            </a:r>
          </a:p>
          <a:p>
            <a:pPr>
              <a:buNone/>
            </a:pP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cantidad de 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pilas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 de 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cajas </a:t>
            </a:r>
          </a:p>
          <a:p>
            <a:pPr>
              <a:buNone/>
            </a:pP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sobre el 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pallet</a:t>
            </a:r>
          </a:p>
          <a:p>
            <a:r>
              <a:rPr lang="es-ES" dirty="0" smtClean="0">
                <a:latin typeface="Calibri Light" pitchFamily="34" charset="0"/>
                <a:cs typeface="Calibri Light" pitchFamily="34" charset="0"/>
              </a:rPr>
              <a:t>Ver si la 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trayectoria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 del</a:t>
            </a:r>
          </a:p>
          <a:p>
            <a:pPr>
              <a:buNone/>
            </a:pP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robot es la más 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rápida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.</a:t>
            </a:r>
          </a:p>
          <a:p>
            <a:r>
              <a:rPr lang="es-ES" dirty="0" smtClean="0">
                <a:latin typeface="Calibri Light" pitchFamily="34" charset="0"/>
                <a:cs typeface="Calibri Light" pitchFamily="34" charset="0"/>
              </a:rPr>
              <a:t>Conseguir un 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robot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 más</a:t>
            </a:r>
          </a:p>
          <a:p>
            <a:pPr>
              <a:buNone/>
            </a:pP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rápido</a:t>
            </a:r>
          </a:p>
          <a:p>
            <a:pPr>
              <a:buNone/>
            </a:pPr>
            <a:endParaRPr lang="es-ES" dirty="0" smtClean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643314"/>
            <a:ext cx="4534591" cy="286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928818"/>
          </a:xfrm>
        </p:spPr>
        <p:txBody>
          <a:bodyPr>
            <a:noAutofit/>
          </a:bodyPr>
          <a:lstStyle/>
          <a:p>
            <a:r>
              <a:rPr lang="es-ES" sz="3600" dirty="0" smtClean="0"/>
              <a:t>Al momento de poner </a:t>
            </a:r>
            <a:r>
              <a:rPr lang="es-ES" sz="3600" dirty="0" smtClean="0"/>
              <a:t>en funcionamiento </a:t>
            </a:r>
            <a:r>
              <a:rPr lang="es-ES" sz="3600" dirty="0" smtClean="0"/>
              <a:t>la celda real, ¿Qué ajustes/calibraciones</a:t>
            </a:r>
            <a:br>
              <a:rPr lang="es-ES" sz="3600" dirty="0" smtClean="0"/>
            </a:br>
            <a:r>
              <a:rPr lang="es-ES" sz="3600" dirty="0" smtClean="0"/>
              <a:t>deberían realizarse? 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609980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>
                <a:latin typeface="Calibri Light" pitchFamily="34" charset="0"/>
                <a:cs typeface="Calibri Light" pitchFamily="34" charset="0"/>
              </a:rPr>
              <a:t>La 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posición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 de la cinta</a:t>
            </a:r>
          </a:p>
          <a:p>
            <a:pPr>
              <a:buNone/>
            </a:pP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transportadora </a:t>
            </a:r>
          </a:p>
          <a:p>
            <a:pPr>
              <a:buNone/>
            </a:pPr>
            <a:endParaRPr lang="es-ES" dirty="0" smtClean="0">
              <a:latin typeface="Calibri Light" pitchFamily="34" charset="0"/>
              <a:cs typeface="Calibri Light" pitchFamily="34" charset="0"/>
            </a:endParaRPr>
          </a:p>
          <a:p>
            <a:pPr>
              <a:buNone/>
            </a:pPr>
            <a:endParaRPr lang="es-ES" dirty="0" smtClean="0">
              <a:latin typeface="Calibri Light" pitchFamily="34" charset="0"/>
              <a:cs typeface="Calibri Light" pitchFamily="34" charset="0"/>
            </a:endParaRPr>
          </a:p>
          <a:p>
            <a:r>
              <a:rPr lang="es-ES" dirty="0" smtClean="0">
                <a:latin typeface="Calibri Light" pitchFamily="34" charset="0"/>
                <a:cs typeface="Calibri Light" pitchFamily="34" charset="0"/>
              </a:rPr>
              <a:t>La 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posición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 de los</a:t>
            </a:r>
          </a:p>
          <a:p>
            <a:pPr>
              <a:buNone/>
            </a:pP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pallets</a:t>
            </a:r>
            <a:endParaRPr lang="es-ES" b="1" dirty="0" smtClean="0">
              <a:latin typeface="Calibri Light" pitchFamily="34" charset="0"/>
              <a:cs typeface="Calibri Light" pitchFamily="34" charset="0"/>
            </a:endParaRP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2714620"/>
            <a:ext cx="4873668" cy="182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4700658"/>
            <a:ext cx="4852259" cy="194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609980"/>
          </a:xfrm>
        </p:spPr>
        <p:txBody>
          <a:bodyPr/>
          <a:lstStyle/>
          <a:p>
            <a:r>
              <a:rPr lang="es-ES" dirty="0" smtClean="0">
                <a:latin typeface="Calibri Light" pitchFamily="34" charset="0"/>
                <a:cs typeface="Calibri Light" pitchFamily="34" charset="0"/>
              </a:rPr>
              <a:t>La 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altura</a:t>
            </a: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 de la </a:t>
            </a:r>
            <a:r>
              <a:rPr lang="es-ES" b="1" dirty="0" smtClean="0">
                <a:latin typeface="Calibri Light" pitchFamily="34" charset="0"/>
                <a:cs typeface="Calibri Light" pitchFamily="34" charset="0"/>
              </a:rPr>
              <a:t>ventosa</a:t>
            </a:r>
          </a:p>
          <a:p>
            <a:endParaRPr lang="es-ES" dirty="0" smtClean="0">
              <a:latin typeface="Calibri Light" pitchFamily="34" charset="0"/>
              <a:cs typeface="Calibri Light" pitchFamily="34" charset="0"/>
            </a:endParaRPr>
          </a:p>
          <a:p>
            <a:pPr>
              <a:buNone/>
            </a:pP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El resto de posiciones </a:t>
            </a:r>
          </a:p>
          <a:p>
            <a:pPr>
              <a:buNone/>
            </a:pP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se obtienen conociendo</a:t>
            </a:r>
          </a:p>
          <a:p>
            <a:pPr>
              <a:buNone/>
            </a:pP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la geometría de las </a:t>
            </a:r>
          </a:p>
          <a:p>
            <a:pPr>
              <a:buNone/>
            </a:pPr>
            <a:r>
              <a:rPr lang="es-ES" dirty="0" smtClean="0">
                <a:latin typeface="Calibri Light" pitchFamily="34" charset="0"/>
                <a:cs typeface="Calibri Light" pitchFamily="34" charset="0"/>
              </a:rPr>
              <a:t>cajas.</a:t>
            </a:r>
            <a:endParaRPr lang="es-ES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714504"/>
          </a:xfrm>
        </p:spPr>
        <p:txBody>
          <a:bodyPr>
            <a:noAutofit/>
          </a:bodyPr>
          <a:lstStyle/>
          <a:p>
            <a:r>
              <a:rPr lang="es-ES" sz="3600" dirty="0" smtClean="0"/>
              <a:t>Al momento de poner </a:t>
            </a:r>
            <a:r>
              <a:rPr lang="es-ES" sz="3600" dirty="0" smtClean="0"/>
              <a:t>en funcionamiento </a:t>
            </a:r>
            <a:r>
              <a:rPr lang="es-ES" sz="3600" dirty="0" smtClean="0"/>
              <a:t>la celda real, ¿Qué ajustes/calibraciones</a:t>
            </a:r>
            <a:br>
              <a:rPr lang="es-ES" sz="3600" dirty="0" smtClean="0"/>
            </a:br>
            <a:r>
              <a:rPr lang="es-ES" sz="3600" dirty="0" smtClean="0"/>
              <a:t>deberían realizarse? </a:t>
            </a:r>
            <a:endParaRPr lang="es-ES" sz="3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643314"/>
            <a:ext cx="5153018" cy="216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</TotalTime>
  <Words>258</Words>
  <Application>Microsoft Office PowerPoint</Application>
  <PresentationFormat>Presentación en pantalla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Flujo</vt:lpstr>
      <vt:lpstr>Diseño de la estación  </vt:lpstr>
      <vt:lpstr>¿Fue necesario elevar el robot con un pedestal? </vt:lpstr>
      <vt:lpstr>¿Qué tendría en cuenta al momento de diseñar el pedestal?</vt:lpstr>
      <vt:lpstr>Si no se logra paletizar lo suficientemente rápido, ¿Qué modificaciones podría aplicar al diseño de la estación? </vt:lpstr>
      <vt:lpstr>Al momento de poner en funcionamiento la celda real, ¿Qué ajustes/calibraciones deberían realizarse? </vt:lpstr>
      <vt:lpstr>Al momento de poner en funcionamiento la celda real, ¿Qué ajustes/calibraciones deberían realizarse?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la estación  </dc:title>
  <dc:creator>leinaxd@outlook.es</dc:creator>
  <cp:lastModifiedBy>leinaxd@outlook.es</cp:lastModifiedBy>
  <cp:revision>14</cp:revision>
  <dcterms:created xsi:type="dcterms:W3CDTF">2020-12-16T08:34:59Z</dcterms:created>
  <dcterms:modified xsi:type="dcterms:W3CDTF">2020-12-16T09:41:56Z</dcterms:modified>
</cp:coreProperties>
</file>