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C2D7D-E2FF-4AF0-9AA2-C0CA4A362949}" v="5" dt="2024-09-09T15:57:43.94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60" y="4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sh Kumar" userId="030adbd9087b4961" providerId="LiveId" clId="{38B6E544-8EDB-4E09-918A-1F5DF19CE3C6}"/>
    <pc:docChg chg="undo custSel addSld delSld modSld">
      <pc:chgData name="Sathish Kumar" userId="030adbd9087b4961" providerId="LiveId" clId="{38B6E544-8EDB-4E09-918A-1F5DF19CE3C6}" dt="2024-09-08T06:24:26.530" v="79" actId="114"/>
      <pc:docMkLst>
        <pc:docMk/>
      </pc:docMkLst>
      <pc:sldChg chg="modSp mod">
        <pc:chgData name="Sathish Kumar" userId="030adbd9087b4961" providerId="LiveId" clId="{38B6E544-8EDB-4E09-918A-1F5DF19CE3C6}" dt="2024-09-08T05:16:31.251" v="2"/>
        <pc:sldMkLst>
          <pc:docMk/>
          <pc:sldMk cId="0" sldId="256"/>
        </pc:sldMkLst>
        <pc:spChg chg="mod">
          <ac:chgData name="Sathish Kumar" userId="030adbd9087b4961" providerId="LiveId" clId="{38B6E544-8EDB-4E09-918A-1F5DF19CE3C6}" dt="2024-09-08T05:16:31.251" v="2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Sathish Kumar" userId="030adbd9087b4961" providerId="LiveId" clId="{38B6E544-8EDB-4E09-918A-1F5DF19CE3C6}" dt="2024-09-08T05:17:17.695" v="3" actId="255"/>
        <pc:sldMkLst>
          <pc:docMk/>
          <pc:sldMk cId="0" sldId="259"/>
        </pc:sldMkLst>
        <pc:spChg chg="mod">
          <ac:chgData name="Sathish Kumar" userId="030adbd9087b4961" providerId="LiveId" clId="{38B6E544-8EDB-4E09-918A-1F5DF19CE3C6}" dt="2024-09-08T05:17:17.695" v="3" actId="255"/>
          <ac:spMkLst>
            <pc:docMk/>
            <pc:sldMk cId="0" sldId="259"/>
            <ac:spMk id="11" creationId="{AC9B28A2-9FD9-72BD-0480-C585AC89AEFB}"/>
          </ac:spMkLst>
        </pc:spChg>
      </pc:sldChg>
      <pc:sldChg chg="addSp delSp modSp mod">
        <pc:chgData name="Sathish Kumar" userId="030adbd9087b4961" providerId="LiveId" clId="{38B6E544-8EDB-4E09-918A-1F5DF19CE3C6}" dt="2024-09-08T06:24:26.530" v="79" actId="114"/>
        <pc:sldMkLst>
          <pc:docMk/>
          <pc:sldMk cId="0" sldId="265"/>
        </pc:sldMkLst>
        <pc:graphicFrameChg chg="add mod">
          <ac:chgData name="Sathish Kumar" userId="030adbd9087b4961" providerId="LiveId" clId="{38B6E544-8EDB-4E09-918A-1F5DF19CE3C6}" dt="2024-09-08T06:24:26.530" v="79" actId="114"/>
          <ac:graphicFrameMkLst>
            <pc:docMk/>
            <pc:sldMk cId="0" sldId="265"/>
            <ac:graphicFrameMk id="8" creationId="{F67031D0-FED7-2407-5963-E1ED42D5EC7F}"/>
          </ac:graphicFrameMkLst>
        </pc:graphicFrameChg>
        <pc:picChg chg="del mod">
          <ac:chgData name="Sathish Kumar" userId="030adbd9087b4961" providerId="LiveId" clId="{38B6E544-8EDB-4E09-918A-1F5DF19CE3C6}" dt="2024-09-08T05:49:33.360" v="5" actId="21"/>
          <ac:picMkLst>
            <pc:docMk/>
            <pc:sldMk cId="0" sldId="265"/>
            <ac:picMk id="2" creationId="{0636A35A-FA19-8D09-23E2-79118CF3EDA1}"/>
          </ac:picMkLst>
        </pc:picChg>
      </pc:sldChg>
      <pc:sldChg chg="new del">
        <pc:chgData name="Sathish Kumar" userId="030adbd9087b4961" providerId="LiveId" clId="{38B6E544-8EDB-4E09-918A-1F5DF19CE3C6}" dt="2024-09-08T05:57:46.965" v="29" actId="2696"/>
        <pc:sldMkLst>
          <pc:docMk/>
          <pc:sldMk cId="1336726802" sldId="270"/>
        </pc:sldMkLst>
      </pc:sldChg>
      <pc:sldChg chg="addSp delSp modSp new mod">
        <pc:chgData name="Sathish Kumar" userId="030adbd9087b4961" providerId="LiveId" clId="{38B6E544-8EDB-4E09-918A-1F5DF19CE3C6}" dt="2024-09-08T06:01:02.457" v="76" actId="1076"/>
        <pc:sldMkLst>
          <pc:docMk/>
          <pc:sldMk cId="3070357068" sldId="270"/>
        </pc:sldMkLst>
        <pc:spChg chg="mod">
          <ac:chgData name="Sathish Kumar" userId="030adbd9087b4961" providerId="LiveId" clId="{38B6E544-8EDB-4E09-918A-1F5DF19CE3C6}" dt="2024-09-08T06:01:02.457" v="76" actId="1076"/>
          <ac:spMkLst>
            <pc:docMk/>
            <pc:sldMk cId="3070357068" sldId="270"/>
            <ac:spMk id="2" creationId="{27AB3639-F274-B531-7682-CF2A81503E2B}"/>
          </ac:spMkLst>
        </pc:spChg>
        <pc:graphicFrameChg chg="add del mod">
          <ac:chgData name="Sathish Kumar" userId="030adbd9087b4961" providerId="LiveId" clId="{38B6E544-8EDB-4E09-918A-1F5DF19CE3C6}" dt="2024-09-08T06:00:08.078" v="48" actId="20577"/>
          <ac:graphicFrameMkLst>
            <pc:docMk/>
            <pc:sldMk cId="3070357068" sldId="270"/>
            <ac:graphicFrameMk id="3" creationId="{0B68B0B9-F957-448A-4617-E7E01767C339}"/>
          </ac:graphicFrameMkLst>
        </pc:graphicFrameChg>
      </pc:sldChg>
      <pc:sldChg chg="new del">
        <pc:chgData name="Sathish Kumar" userId="030adbd9087b4961" providerId="LiveId" clId="{38B6E544-8EDB-4E09-918A-1F5DF19CE3C6}" dt="2024-09-08T05:58:05.041" v="31" actId="2696"/>
        <pc:sldMkLst>
          <pc:docMk/>
          <pc:sldMk cId="4236966523" sldId="270"/>
        </pc:sldMkLst>
      </pc:sldChg>
    </pc:docChg>
  </pc:docChgLst>
  <pc:docChgLst>
    <pc:chgData name="Sathish Kumar" userId="030adbd9087b4961" providerId="LiveId" clId="{816C2D7D-E2FF-4AF0-9AA2-C0CA4A362949}"/>
    <pc:docChg chg="undo custSel addSld delSld modSld sldOrd">
      <pc:chgData name="Sathish Kumar" userId="030adbd9087b4961" providerId="LiveId" clId="{816C2D7D-E2FF-4AF0-9AA2-C0CA4A362949}" dt="2024-09-09T15:57:49.884" v="35" actId="47"/>
      <pc:docMkLst>
        <pc:docMk/>
      </pc:docMkLst>
      <pc:sldChg chg="addSp delSp modSp add del mod">
        <pc:chgData name="Sathish Kumar" userId="030adbd9087b4961" providerId="LiveId" clId="{816C2D7D-E2FF-4AF0-9AA2-C0CA4A362949}" dt="2024-09-09T15:57:43.933" v="34"/>
        <pc:sldMkLst>
          <pc:docMk/>
          <pc:sldMk cId="0" sldId="256"/>
        </pc:sldMkLst>
        <pc:spChg chg="mod">
          <ac:chgData name="Sathish Kumar" userId="030adbd9087b4961" providerId="LiveId" clId="{816C2D7D-E2FF-4AF0-9AA2-C0CA4A362949}" dt="2024-09-08T16:34:31.926" v="8" actId="1076"/>
          <ac:spMkLst>
            <pc:docMk/>
            <pc:sldMk cId="0" sldId="256"/>
            <ac:spMk id="5" creationId="{00000000-0000-0000-0000-000000000000}"/>
          </ac:spMkLst>
        </pc:spChg>
        <pc:spChg chg="add del mod">
          <ac:chgData name="Sathish Kumar" userId="030adbd9087b4961" providerId="LiveId" clId="{816C2D7D-E2FF-4AF0-9AA2-C0CA4A362949}" dt="2024-09-08T16:39:17.117" v="29" actId="6549"/>
          <ac:spMkLst>
            <pc:docMk/>
            <pc:sldMk cId="0" sldId="256"/>
            <ac:spMk id="14" creationId="{D55ADE35-C35B-07C1-F5AA-C33B3DDB802E}"/>
          </ac:spMkLst>
        </pc:spChg>
      </pc:sldChg>
      <pc:sldChg chg="add del">
        <pc:chgData name="Sathish Kumar" userId="030adbd9087b4961" providerId="LiveId" clId="{816C2D7D-E2FF-4AF0-9AA2-C0CA4A362949}" dt="2024-09-08T16:34:43.660" v="12"/>
        <pc:sldMkLst>
          <pc:docMk/>
          <pc:sldMk cId="471623757" sldId="271"/>
        </pc:sldMkLst>
      </pc:sldChg>
      <pc:sldChg chg="new del ord">
        <pc:chgData name="Sathish Kumar" userId="030adbd9087b4961" providerId="LiveId" clId="{816C2D7D-E2FF-4AF0-9AA2-C0CA4A362949}" dt="2024-09-09T15:57:49.884" v="35" actId="47"/>
        <pc:sldMkLst>
          <pc:docMk/>
          <pc:sldMk cId="3319914055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5.557761884912755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4-463B-9086-BD06FCF9ED3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54-463B-9086-BD06FCF9ED3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54-463B-9086-BD06FCF9E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BA-40F2-8806-CCC5357BD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BA-40F2-8806-CCC5357BD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BA-40F2-8806-CCC5357BD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BA-40F2-8806-CCC5357BD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BA-40F2-8806-CCC5357BDE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BA-40F2-8806-CCC5357BDE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9BA-40F2-8806-CCC5357BDE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9BA-40F2-8806-CCC5357BDE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9BA-40F2-8806-CCC5357BDE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9BA-40F2-8806-CCC5357BDED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9BA-40F2-8806-CCC5357BDED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F9BA-40F2-8806-CCC5357BD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F9BA-40F2-8806-CCC5357BD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F9BA-40F2-8806-CCC5357BD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F9BA-40F2-8806-CCC5357BD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F9BA-40F2-8806-CCC5357BDE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F9BA-40F2-8806-CCC5357BDE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F9BA-40F2-8806-CCC5357BDE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F9BA-40F2-8806-CCC5357BDE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F9BA-40F2-8806-CCC5357BDE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F9BA-40F2-8806-CCC5357BDED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F9BA-40F2-8806-CCC5357BDED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F9BA-40F2-8806-CCC5357BD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F9BA-40F2-8806-CCC5357BD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F9BA-40F2-8806-CCC5357BD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F9BA-40F2-8806-CCC5357BD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F9BA-40F2-8806-CCC5357BDE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F9BA-40F2-8806-CCC5357BDE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F9BA-40F2-8806-CCC5357BDE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F9BA-40F2-8806-CCC5357BDE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F9BA-40F2-8806-CCC5357BDE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F9BA-40F2-8806-CCC5357BDED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F9BA-40F2-8806-CCC5357BD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26"/>
          <c:y val="0.17549454344522725"/>
          <c:w val="0.12522238133149291"/>
          <c:h val="0.60563383524427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7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671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3015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1844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060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23013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76799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13116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6910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54760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83179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4118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14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0997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484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2763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2973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4764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6877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6298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652246"/>
            <a:ext cx="92190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STUDENT NAME: </a:t>
            </a:r>
            <a:r>
              <a:rPr lang="en-US" sz="3200" dirty="0" err="1">
                <a:latin typeface="Algerian" panose="04020705040A02060702" pitchFamily="82" charset="0"/>
              </a:rPr>
              <a:t>R.ramachandran</a:t>
            </a:r>
            <a:endParaRPr lang="en-US" sz="3200" dirty="0">
              <a:latin typeface="Algerian" panose="04020705040A02060702" pitchFamily="82" charset="0"/>
            </a:endParaRPr>
          </a:p>
          <a:p>
            <a:r>
              <a:rPr lang="en-US" sz="3200" dirty="0">
                <a:latin typeface="Algerian" panose="04020705040A02060702" pitchFamily="82" charset="0"/>
              </a:rPr>
              <a:t>REGISTER NO: 312219865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DEPARTMENT: BACHELOR OF COMMERCE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COLLEGE: PERI COLLEGE OF ARTS AND SCIENCE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NM ID : 495289477D0DC83A9E94680ABE4D8F38          </a:t>
            </a:r>
            <a:endParaRPr lang="en-IN" sz="32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753741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i="1" u="sng" spc="15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M</a:t>
            </a:r>
            <a:r>
              <a:rPr sz="4800" i="1" u="sng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O</a:t>
            </a:r>
            <a:r>
              <a:rPr sz="4800" i="1" u="sng" spc="-15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D</a:t>
            </a:r>
            <a:r>
              <a:rPr sz="4800" i="1" u="sng" spc="-35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E</a:t>
            </a:r>
            <a:r>
              <a:rPr sz="4800" i="1" u="sng" spc="-30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LL</a:t>
            </a:r>
            <a:r>
              <a:rPr sz="4800" i="1" u="sng" spc="-5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I</a:t>
            </a:r>
            <a:r>
              <a:rPr sz="4800" i="1" u="sng" spc="30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N</a:t>
            </a:r>
            <a:r>
              <a:rPr sz="4800" i="1" u="sng" spc="5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G</a:t>
            </a:r>
            <a:endParaRPr sz="4800" i="1" u="sng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F6BE4-EA1B-B6A0-1D11-3E76BF2AFA23}"/>
              </a:ext>
            </a:extLst>
          </p:cNvPr>
          <p:cNvSpPr txBox="1"/>
          <p:nvPr/>
        </p:nvSpPr>
        <p:spPr>
          <a:xfrm>
            <a:off x="746440" y="1537499"/>
            <a:ext cx="90581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646E8-1459-3F45-60F7-3219AB1CFF6C}"/>
              </a:ext>
            </a:extLst>
          </p:cNvPr>
          <p:cNvSpPr txBox="1"/>
          <p:nvPr/>
        </p:nvSpPr>
        <p:spPr>
          <a:xfrm>
            <a:off x="1016544" y="4503821"/>
            <a:ext cx="85179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Cells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range of performance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apply formatting based on performance values.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67031D0-FED7-2407-5963-E1ED42D5E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196843"/>
              </p:ext>
            </p:extLst>
          </p:nvPr>
        </p:nvGraphicFramePr>
        <p:xfrm>
          <a:off x="1371600" y="2261961"/>
          <a:ext cx="6800850" cy="4570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639-F274-B531-7682-CF2A8150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761413" cy="706964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Algerian" panose="04020705040A02060702" pitchFamily="82" charset="0"/>
              </a:rPr>
            </a:br>
            <a:r>
              <a:rPr lang="en-IN" b="1" i="1" u="sng" dirty="0">
                <a:latin typeface="Algerian" panose="04020705040A02060702" pitchFamily="82" charset="0"/>
              </a:rPr>
              <a:t>HIGH PERFORMANCE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B68B0B9-F957-448A-4617-E7E01767C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123114"/>
              </p:ext>
            </p:extLst>
          </p:nvPr>
        </p:nvGraphicFramePr>
        <p:xfrm>
          <a:off x="838200" y="2286000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035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C53BE-8837-0E29-DD83-931953415A0C}"/>
              </a:ext>
            </a:extLst>
          </p:cNvPr>
          <p:cNvSpPr txBox="1"/>
          <p:nvPr/>
        </p:nvSpPr>
        <p:spPr>
          <a:xfrm>
            <a:off x="613454" y="1236575"/>
            <a:ext cx="11125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sz="425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sz="425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TITLE</a:t>
            </a:r>
            <a:endParaRPr sz="4250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4857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09974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</a:t>
            </a:r>
            <a:r>
              <a:rPr sz="4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G</a:t>
            </a:r>
            <a:r>
              <a:rPr sz="40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sz="4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N</a:t>
            </a:r>
            <a:r>
              <a:rPr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DA</a:t>
            </a:r>
            <a:r>
              <a:rPr lang="en-IN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:</a:t>
            </a:r>
            <a:endParaRPr sz="4000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471601" y="823257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Lucida Bright" panose="020406020505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Lucida Bright" panose="020406020505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7161" y="533400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>
                <a:latin typeface="Algerian" panose="04020705040A02060702" pitchFamily="82" charset="0"/>
              </a:rPr>
              <a:t>P</a:t>
            </a:r>
            <a:r>
              <a:rPr sz="4000" spc="15" dirty="0">
                <a:latin typeface="Algerian" panose="04020705040A02060702" pitchFamily="82" charset="0"/>
              </a:rPr>
              <a:t>ROB</a:t>
            </a:r>
            <a:r>
              <a:rPr sz="4000" spc="55" dirty="0">
                <a:latin typeface="Algerian" panose="04020705040A02060702" pitchFamily="82" charset="0"/>
              </a:rPr>
              <a:t>L</a:t>
            </a:r>
            <a:r>
              <a:rPr sz="4000" spc="-20" dirty="0">
                <a:latin typeface="Algerian" panose="04020705040A02060702" pitchFamily="82" charset="0"/>
              </a:rPr>
              <a:t>E</a:t>
            </a:r>
            <a:r>
              <a:rPr sz="4000" spc="20" dirty="0">
                <a:latin typeface="Algerian" panose="04020705040A02060702" pitchFamily="82" charset="0"/>
              </a:rPr>
              <a:t>M</a:t>
            </a:r>
            <a:r>
              <a:rPr sz="4000" dirty="0">
                <a:latin typeface="Algerian" panose="04020705040A02060702" pitchFamily="82" charset="0"/>
              </a:rPr>
              <a:t>	</a:t>
            </a:r>
            <a:r>
              <a:rPr sz="4000" spc="10" dirty="0">
                <a:latin typeface="Algerian" panose="04020705040A02060702" pitchFamily="82" charset="0"/>
              </a:rPr>
              <a:t>S</a:t>
            </a:r>
            <a:r>
              <a:rPr sz="4000" spc="-370" dirty="0">
                <a:latin typeface="Algerian" panose="04020705040A02060702" pitchFamily="82" charset="0"/>
              </a:rPr>
              <a:t>T</a:t>
            </a:r>
            <a:r>
              <a:rPr sz="4000" spc="-375" dirty="0">
                <a:latin typeface="Algerian" panose="04020705040A02060702" pitchFamily="82" charset="0"/>
              </a:rPr>
              <a:t>A</a:t>
            </a:r>
            <a:r>
              <a:rPr sz="4000" spc="15" dirty="0">
                <a:latin typeface="Algerian" panose="04020705040A02060702" pitchFamily="82" charset="0"/>
              </a:rPr>
              <a:t>T</a:t>
            </a:r>
            <a:r>
              <a:rPr sz="4000" spc="-10" dirty="0">
                <a:latin typeface="Algerian" panose="04020705040A02060702" pitchFamily="82" charset="0"/>
              </a:rPr>
              <a:t>E</a:t>
            </a:r>
            <a:r>
              <a:rPr sz="4000" spc="-20" dirty="0">
                <a:latin typeface="Algerian" panose="04020705040A02060702" pitchFamily="82" charset="0"/>
              </a:rPr>
              <a:t>ME</a:t>
            </a:r>
            <a:r>
              <a:rPr sz="4000" spc="10" dirty="0">
                <a:latin typeface="Algerian" panose="04020705040A02060702" pitchFamily="82" charset="0"/>
              </a:rPr>
              <a:t>NT</a:t>
            </a:r>
            <a:endParaRPr sz="4000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9B28A2-9FD9-72BD-0480-C585AC89AEFB}"/>
              </a:ext>
            </a:extLst>
          </p:cNvPr>
          <p:cNvSpPr txBox="1"/>
          <p:nvPr/>
        </p:nvSpPr>
        <p:spPr>
          <a:xfrm>
            <a:off x="1066800" y="2610534"/>
            <a:ext cx="66539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924800" y="17099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3618" y="1051299"/>
            <a:ext cx="5147582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b="1" u="sng" spc="5" dirty="0">
                <a:latin typeface="Algerian" panose="04020705040A02060702" pitchFamily="82" charset="0"/>
              </a:rPr>
              <a:t>PROJECT</a:t>
            </a:r>
            <a:r>
              <a:rPr lang="en-IN" sz="4000" b="1" u="sng" spc="5" dirty="0">
                <a:latin typeface="Algerian" panose="04020705040A02060702" pitchFamily="82" charset="0"/>
              </a:rPr>
              <a:t> </a:t>
            </a:r>
            <a:r>
              <a:rPr sz="4000" b="1" u="sng" spc="-20" dirty="0">
                <a:latin typeface="Algerian" panose="04020705040A02060702" pitchFamily="82" charset="0"/>
              </a:rPr>
              <a:t>OVERVI</a:t>
            </a:r>
            <a:r>
              <a:rPr lang="en-IN" sz="4000" b="1" u="sng" spc="-20" dirty="0">
                <a:latin typeface="Algerian" panose="04020705040A02060702" pitchFamily="82" charset="0"/>
              </a:rPr>
              <a:t>EW</a:t>
            </a:r>
            <a:endParaRPr sz="4250" b="1" u="sng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31668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summary of a project overview for data analytics using MS Excel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  <a:p>
            <a:endParaRPr lang="en-IN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Algerian" panose="04020705040A02060702" pitchFamily="82" charset="0"/>
              </a:rPr>
              <a:t>W</a:t>
            </a:r>
            <a:r>
              <a:rPr sz="3200" b="1" i="1" u="sng" spc="-20" dirty="0">
                <a:latin typeface="Algerian" panose="04020705040A02060702" pitchFamily="82" charset="0"/>
              </a:rPr>
              <a:t>H</a:t>
            </a:r>
            <a:r>
              <a:rPr sz="3200" b="1" i="1" u="sng" spc="20" dirty="0">
                <a:latin typeface="Algerian" panose="04020705040A02060702" pitchFamily="82" charset="0"/>
              </a:rPr>
              <a:t>O</a:t>
            </a:r>
            <a:r>
              <a:rPr sz="3200" b="1" i="1" u="sng" spc="-2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AR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T</a:t>
            </a:r>
            <a:r>
              <a:rPr sz="3200" b="1" i="1" u="sng" spc="-15" dirty="0">
                <a:latin typeface="Algerian" panose="04020705040A02060702" pitchFamily="82" charset="0"/>
              </a:rPr>
              <a:t>H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20" dirty="0">
                <a:latin typeface="Algerian" panose="04020705040A02060702" pitchFamily="82" charset="0"/>
              </a:rPr>
              <a:t>E</a:t>
            </a:r>
            <a:r>
              <a:rPr sz="3200" b="1" i="1" u="sng" spc="30" dirty="0">
                <a:latin typeface="Algerian" panose="04020705040A02060702" pitchFamily="82" charset="0"/>
              </a:rPr>
              <a:t>N</a:t>
            </a:r>
            <a:r>
              <a:rPr sz="3200" b="1" i="1" u="sng" spc="15" dirty="0">
                <a:latin typeface="Algerian" panose="04020705040A02060702" pitchFamily="82" charset="0"/>
              </a:rPr>
              <a:t>D</a:t>
            </a:r>
            <a:r>
              <a:rPr sz="3200" b="1" i="1" u="sng" spc="-45" dirty="0">
                <a:latin typeface="Algerian" panose="04020705040A02060702" pitchFamily="82" charset="0"/>
              </a:rPr>
              <a:t> </a:t>
            </a:r>
            <a:r>
              <a:rPr sz="3200" b="1" i="1" u="sng" dirty="0">
                <a:latin typeface="Algerian" panose="04020705040A02060702" pitchFamily="82" charset="0"/>
              </a:rPr>
              <a:t>U</a:t>
            </a:r>
            <a:r>
              <a:rPr sz="3200" b="1" i="1" u="sng" spc="10" dirty="0">
                <a:latin typeface="Algerian" panose="04020705040A02060702" pitchFamily="82" charset="0"/>
              </a:rPr>
              <a:t>S</a:t>
            </a:r>
            <a:r>
              <a:rPr sz="3200" b="1" i="1" u="sng" spc="-25" dirty="0">
                <a:latin typeface="Algerian" panose="04020705040A02060702" pitchFamily="82" charset="0"/>
              </a:rPr>
              <a:t>E</a:t>
            </a:r>
            <a:r>
              <a:rPr sz="3200" b="1" i="1" u="sng" spc="-10" dirty="0">
                <a:latin typeface="Algerian" panose="04020705040A02060702" pitchFamily="82" charset="0"/>
              </a:rPr>
              <a:t>R</a:t>
            </a:r>
            <a:r>
              <a:rPr sz="3200" b="1" i="1" u="sng" spc="5" dirty="0">
                <a:latin typeface="Algerian" panose="04020705040A02060702" pitchFamily="82" charset="0"/>
              </a:rPr>
              <a:t>S?</a:t>
            </a:r>
            <a:endParaRPr sz="3200" b="1" i="1" u="sng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310E7E-3867-0900-84F0-C21612B9AAF8}"/>
              </a:ext>
            </a:extLst>
          </p:cNvPr>
          <p:cNvSpPr txBox="1"/>
          <p:nvPr/>
        </p:nvSpPr>
        <p:spPr>
          <a:xfrm>
            <a:off x="1371600" y="2828835"/>
            <a:ext cx="60987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Firm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52540" y="4371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052" y="574087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9415" y="84255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spc="25" dirty="0">
                <a:latin typeface="Algerian" panose="04020705040A02060702" pitchFamily="82" charset="0"/>
              </a:rPr>
              <a:t>U</a:t>
            </a:r>
            <a:r>
              <a:rPr sz="3600" dirty="0">
                <a:latin typeface="Algerian" panose="04020705040A02060702" pitchFamily="82" charset="0"/>
              </a:rPr>
              <a:t>R</a:t>
            </a:r>
            <a:r>
              <a:rPr sz="3600" spc="5" dirty="0">
                <a:latin typeface="Algerian" panose="04020705040A02060702" pitchFamily="82" charset="0"/>
              </a:rPr>
              <a:t> </a:t>
            </a:r>
            <a:r>
              <a:rPr sz="3600" spc="25" dirty="0">
                <a:latin typeface="Algerian" panose="04020705040A02060702" pitchFamily="82" charset="0"/>
              </a:rPr>
              <a:t>S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spc="25" dirty="0">
                <a:latin typeface="Algerian" panose="04020705040A02060702" pitchFamily="82" charset="0"/>
              </a:rPr>
              <a:t>LU</a:t>
            </a:r>
            <a:r>
              <a:rPr sz="3600" spc="-35" dirty="0">
                <a:latin typeface="Algerian" panose="04020705040A02060702" pitchFamily="82" charset="0"/>
              </a:rPr>
              <a:t>T</a:t>
            </a:r>
            <a:r>
              <a:rPr sz="3600" spc="-30" dirty="0">
                <a:latin typeface="Algerian" panose="04020705040A02060702" pitchFamily="82" charset="0"/>
              </a:rPr>
              <a:t>I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dirty="0">
                <a:latin typeface="Algerian" panose="04020705040A02060702" pitchFamily="82" charset="0"/>
              </a:rPr>
              <a:t>N</a:t>
            </a:r>
            <a:r>
              <a:rPr sz="3600" spc="-345" dirty="0">
                <a:latin typeface="Algerian" panose="04020705040A02060702" pitchFamily="82" charset="0"/>
              </a:rPr>
              <a:t> </a:t>
            </a:r>
            <a:r>
              <a:rPr sz="3600" spc="-35" dirty="0">
                <a:latin typeface="Algerian" panose="04020705040A02060702" pitchFamily="82" charset="0"/>
              </a:rPr>
              <a:t>A</a:t>
            </a:r>
            <a:r>
              <a:rPr sz="3600" spc="-5" dirty="0">
                <a:latin typeface="Algerian" panose="04020705040A02060702" pitchFamily="82" charset="0"/>
              </a:rPr>
              <a:t>N</a:t>
            </a:r>
            <a:r>
              <a:rPr sz="3600" dirty="0">
                <a:latin typeface="Algerian" panose="04020705040A02060702" pitchFamily="82" charset="0"/>
              </a:rPr>
              <a:t>D</a:t>
            </a:r>
            <a:r>
              <a:rPr sz="3600" spc="35" dirty="0">
                <a:latin typeface="Algerian" panose="04020705040A02060702" pitchFamily="82" charset="0"/>
              </a:rPr>
              <a:t> </a:t>
            </a:r>
            <a:r>
              <a:rPr sz="3600" spc="-30" dirty="0">
                <a:latin typeface="Algerian" panose="04020705040A02060702" pitchFamily="82" charset="0"/>
              </a:rPr>
              <a:t>I</a:t>
            </a:r>
            <a:r>
              <a:rPr sz="3600" spc="-35" dirty="0">
                <a:latin typeface="Algerian" panose="04020705040A02060702" pitchFamily="82" charset="0"/>
              </a:rPr>
              <a:t>T</a:t>
            </a:r>
            <a:r>
              <a:rPr sz="3600" dirty="0">
                <a:latin typeface="Algerian" panose="04020705040A02060702" pitchFamily="82" charset="0"/>
              </a:rPr>
              <a:t>S</a:t>
            </a:r>
            <a:r>
              <a:rPr sz="3600" spc="60" dirty="0">
                <a:latin typeface="Algerian" panose="04020705040A02060702" pitchFamily="82" charset="0"/>
              </a:rPr>
              <a:t> </a:t>
            </a:r>
            <a:r>
              <a:rPr sz="3600" spc="-295" dirty="0">
                <a:latin typeface="Algerian" panose="04020705040A02060702" pitchFamily="82" charset="0"/>
              </a:rPr>
              <a:t>V</a:t>
            </a:r>
            <a:r>
              <a:rPr sz="3600" spc="-35" dirty="0">
                <a:latin typeface="Algerian" panose="04020705040A02060702" pitchFamily="82" charset="0"/>
              </a:rPr>
              <a:t>A</a:t>
            </a:r>
            <a:r>
              <a:rPr sz="3600" spc="25" dirty="0">
                <a:latin typeface="Algerian" panose="04020705040A02060702" pitchFamily="82" charset="0"/>
              </a:rPr>
              <a:t>LU</a:t>
            </a:r>
            <a:r>
              <a:rPr sz="3600" dirty="0">
                <a:latin typeface="Algerian" panose="04020705040A02060702" pitchFamily="82" charset="0"/>
              </a:rPr>
              <a:t>E</a:t>
            </a:r>
            <a:r>
              <a:rPr sz="3600" spc="-65" dirty="0">
                <a:latin typeface="Algerian" panose="04020705040A02060702" pitchFamily="82" charset="0"/>
              </a:rPr>
              <a:t> </a:t>
            </a:r>
            <a:r>
              <a:rPr sz="3600" spc="-15" dirty="0">
                <a:latin typeface="Algerian" panose="04020705040A02060702" pitchFamily="82" charset="0"/>
              </a:rPr>
              <a:t>P</a:t>
            </a:r>
            <a:r>
              <a:rPr sz="3600" spc="-30" dirty="0">
                <a:latin typeface="Algerian" panose="04020705040A02060702" pitchFamily="82" charset="0"/>
              </a:rPr>
              <a:t>R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spc="-15" dirty="0">
                <a:latin typeface="Algerian" panose="04020705040A02060702" pitchFamily="82" charset="0"/>
              </a:rPr>
              <a:t>P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spc="25" dirty="0">
                <a:latin typeface="Algerian" panose="04020705040A02060702" pitchFamily="82" charset="0"/>
              </a:rPr>
              <a:t>S</a:t>
            </a:r>
            <a:r>
              <a:rPr sz="3600" spc="-30" dirty="0">
                <a:latin typeface="Algerian" panose="04020705040A02060702" pitchFamily="82" charset="0"/>
              </a:rPr>
              <a:t>I</a:t>
            </a:r>
            <a:r>
              <a:rPr sz="3600" spc="-35" dirty="0">
                <a:latin typeface="Algerian" panose="04020705040A02060702" pitchFamily="82" charset="0"/>
              </a:rPr>
              <a:t>T</a:t>
            </a:r>
            <a:r>
              <a:rPr sz="3600" spc="-30" dirty="0">
                <a:latin typeface="Algerian" panose="04020705040A02060702" pitchFamily="82" charset="0"/>
              </a:rPr>
              <a:t>I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dirty="0"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3C690-F9E9-292D-9604-8339E3A015AB}"/>
              </a:ext>
            </a:extLst>
          </p:cNvPr>
          <p:cNvSpPr txBox="1"/>
          <p:nvPr/>
        </p:nvSpPr>
        <p:spPr>
          <a:xfrm>
            <a:off x="2895600" y="2479149"/>
            <a:ext cx="609872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lang="en-US" altLang="en-US" sz="20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1922D-FBED-F062-AE85-63F2E6EB4799}"/>
              </a:ext>
            </a:extLst>
          </p:cNvPr>
          <p:cNvSpPr txBox="1"/>
          <p:nvPr/>
        </p:nvSpPr>
        <p:spPr>
          <a:xfrm>
            <a:off x="1371599" y="2209800"/>
            <a:ext cx="876141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sz="2000" dirty="0"/>
              <a:t>effectively.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9A596-8FC9-FB60-5157-2303D15F5953}"/>
              </a:ext>
            </a:extLst>
          </p:cNvPr>
          <p:cNvSpPr txBox="1"/>
          <p:nvPr/>
        </p:nvSpPr>
        <p:spPr>
          <a:xfrm>
            <a:off x="3049361" y="2959170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</TotalTime>
  <Words>661</Words>
  <Application>Microsoft Office PowerPoint</Application>
  <PresentationFormat>Widescreen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Arial</vt:lpstr>
      <vt:lpstr>Calibri</vt:lpstr>
      <vt:lpstr>Century Gothic</vt:lpstr>
      <vt:lpstr>Lucida Bright</vt:lpstr>
      <vt:lpstr>Roboto</vt:lpstr>
      <vt:lpstr>Times New Roman</vt:lpstr>
      <vt:lpstr>Trebuchet MS</vt:lpstr>
      <vt:lpstr>Wingdings 3</vt:lpstr>
      <vt:lpstr>Ion</vt:lpstr>
      <vt:lpstr>Employee Data Analysis using Excel  </vt:lpstr>
      <vt:lpstr>PROJECT TITLE</vt:lpstr>
      <vt:lpstr>AGENDA: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 HIGH PERFORMANCE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Sathish Kumar</cp:lastModifiedBy>
  <cp:revision>17</cp:revision>
  <dcterms:created xsi:type="dcterms:W3CDTF">2024-03-29T15:07:22Z</dcterms:created>
  <dcterms:modified xsi:type="dcterms:W3CDTF">2024-09-24T16:26:04Z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