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5752F-289A-4197-BC8D-08289293D51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5AEF51-B363-4D83-8FE7-A0FDC1F4A7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AtliQ Hardware market is growing but the problem is struggling in tracking Sales,Finance</a:t>
          </a:r>
          <a:endParaRPr lang="en-US" sz="1800" dirty="0"/>
        </a:p>
      </dgm:t>
    </dgm:pt>
    <dgm:pt modelId="{10FBD374-BB36-4BEE-8FDB-69FE10ECC3B2}" type="parTrans" cxnId="{F013C6C5-6362-4337-8945-2CD7A9DF1127}">
      <dgm:prSet/>
      <dgm:spPr/>
      <dgm:t>
        <a:bodyPr/>
        <a:lstStyle/>
        <a:p>
          <a:endParaRPr lang="en-US"/>
        </a:p>
      </dgm:t>
    </dgm:pt>
    <dgm:pt modelId="{68168279-C5F7-4FFF-AB18-9BE2D1EE2282}" type="sibTrans" cxnId="{F013C6C5-6362-4337-8945-2CD7A9DF1127}">
      <dgm:prSet/>
      <dgm:spPr/>
      <dgm:t>
        <a:bodyPr/>
        <a:lstStyle/>
        <a:p>
          <a:endParaRPr lang="en-US"/>
        </a:p>
      </dgm:t>
    </dgm:pt>
    <dgm:pt modelId="{35329F16-7D08-4885-B5D9-4F2972A5AF1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By the help of Excel,                    I can transform raw data into actionable insights in Sales,Finance</a:t>
          </a:r>
          <a:endParaRPr lang="en-US" dirty="0"/>
        </a:p>
      </dgm:t>
    </dgm:pt>
    <dgm:pt modelId="{6A4F2908-21F0-4CE2-B72F-EF39FA0B5A7D}" type="parTrans" cxnId="{319F4160-6F90-4D9A-90D2-817DCBAAB0E3}">
      <dgm:prSet/>
      <dgm:spPr/>
      <dgm:t>
        <a:bodyPr/>
        <a:lstStyle/>
        <a:p>
          <a:endParaRPr lang="en-US"/>
        </a:p>
      </dgm:t>
    </dgm:pt>
    <dgm:pt modelId="{1FDFE7D8-4230-4D2F-9B01-9BA92349E48E}" type="sibTrans" cxnId="{319F4160-6F90-4D9A-90D2-817DCBAAB0E3}">
      <dgm:prSet/>
      <dgm:spPr/>
      <dgm:t>
        <a:bodyPr/>
        <a:lstStyle/>
        <a:p>
          <a:endParaRPr lang="en-US"/>
        </a:p>
      </dgm:t>
    </dgm:pt>
    <dgm:pt modelId="{12911408-D165-40B8-BB9A-E6CDDFA512AB}" type="pres">
      <dgm:prSet presAssocID="{7205752F-289A-4197-BC8D-08289293D519}" presName="root" presStyleCnt="0">
        <dgm:presLayoutVars>
          <dgm:dir/>
          <dgm:resizeHandles val="exact"/>
        </dgm:presLayoutVars>
      </dgm:prSet>
      <dgm:spPr/>
    </dgm:pt>
    <dgm:pt modelId="{E8B0A85C-1225-493B-B2F7-616B65F5721B}" type="pres">
      <dgm:prSet presAssocID="{815AEF51-B363-4D83-8FE7-A0FDC1F4A74C}" presName="compNode" presStyleCnt="0"/>
      <dgm:spPr/>
    </dgm:pt>
    <dgm:pt modelId="{A2EB3084-5AAD-49C9-9AB5-8A94E6706537}" type="pres">
      <dgm:prSet presAssocID="{815AEF51-B363-4D83-8FE7-A0FDC1F4A74C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B994961B-F842-4EBE-89BF-2AA291353786}" type="pres">
      <dgm:prSet presAssocID="{815AEF51-B363-4D83-8FE7-A0FDC1F4A74C}" presName="spaceRect" presStyleCnt="0"/>
      <dgm:spPr/>
    </dgm:pt>
    <dgm:pt modelId="{210C4353-A463-4BF6-BE5D-F218D8E771CB}" type="pres">
      <dgm:prSet presAssocID="{815AEF51-B363-4D83-8FE7-A0FDC1F4A74C}" presName="textRect" presStyleLbl="revTx" presStyleIdx="0" presStyleCnt="2">
        <dgm:presLayoutVars>
          <dgm:chMax val="1"/>
          <dgm:chPref val="1"/>
        </dgm:presLayoutVars>
      </dgm:prSet>
      <dgm:spPr/>
    </dgm:pt>
    <dgm:pt modelId="{3A01C509-9B7F-42D0-868C-54672B3E8F9E}" type="pres">
      <dgm:prSet presAssocID="{68168279-C5F7-4FFF-AB18-9BE2D1EE2282}" presName="sibTrans" presStyleCnt="0"/>
      <dgm:spPr/>
    </dgm:pt>
    <dgm:pt modelId="{DE110C66-57E3-42CF-9EA2-8B21FC1CCE6E}" type="pres">
      <dgm:prSet presAssocID="{35329F16-7D08-4885-B5D9-4F2972A5AF1C}" presName="compNode" presStyleCnt="0"/>
      <dgm:spPr/>
    </dgm:pt>
    <dgm:pt modelId="{B35BE80C-C4D8-44EF-8C9A-4799E9DF2C1D}" type="pres">
      <dgm:prSet presAssocID="{35329F16-7D08-4885-B5D9-4F2972A5AF1C}" presName="iconRect" presStyleLbl="node1" presStyleIdx="1" presStyleCnt="2" custScaleY="10643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E63245D-B2B5-4BA6-AF44-8285B2EADEF6}" type="pres">
      <dgm:prSet presAssocID="{35329F16-7D08-4885-B5D9-4F2972A5AF1C}" presName="spaceRect" presStyleCnt="0"/>
      <dgm:spPr/>
    </dgm:pt>
    <dgm:pt modelId="{010196C9-3A1A-4E20-AA1F-74B5B59F45E2}" type="pres">
      <dgm:prSet presAssocID="{35329F16-7D08-4885-B5D9-4F2972A5AF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19F4160-6F90-4D9A-90D2-817DCBAAB0E3}" srcId="{7205752F-289A-4197-BC8D-08289293D519}" destId="{35329F16-7D08-4885-B5D9-4F2972A5AF1C}" srcOrd="1" destOrd="0" parTransId="{6A4F2908-21F0-4CE2-B72F-EF39FA0B5A7D}" sibTransId="{1FDFE7D8-4230-4D2F-9B01-9BA92349E48E}"/>
    <dgm:cxn modelId="{1BFE938E-4796-4A78-91C3-5BD7ED167C49}" type="presOf" srcId="{815AEF51-B363-4D83-8FE7-A0FDC1F4A74C}" destId="{210C4353-A463-4BF6-BE5D-F218D8E771CB}" srcOrd="0" destOrd="0" presId="urn:microsoft.com/office/officeart/2018/2/layout/IconLabelList"/>
    <dgm:cxn modelId="{CB4A7296-BAF0-4E8D-ABEC-6FEBB62B3532}" type="presOf" srcId="{35329F16-7D08-4885-B5D9-4F2972A5AF1C}" destId="{010196C9-3A1A-4E20-AA1F-74B5B59F45E2}" srcOrd="0" destOrd="0" presId="urn:microsoft.com/office/officeart/2018/2/layout/IconLabelList"/>
    <dgm:cxn modelId="{F013C6C5-6362-4337-8945-2CD7A9DF1127}" srcId="{7205752F-289A-4197-BC8D-08289293D519}" destId="{815AEF51-B363-4D83-8FE7-A0FDC1F4A74C}" srcOrd="0" destOrd="0" parTransId="{10FBD374-BB36-4BEE-8FDB-69FE10ECC3B2}" sibTransId="{68168279-C5F7-4FFF-AB18-9BE2D1EE2282}"/>
    <dgm:cxn modelId="{AC2DEBD0-36D5-40A2-92C6-E30C6CAFF489}" type="presOf" srcId="{7205752F-289A-4197-BC8D-08289293D519}" destId="{12911408-D165-40B8-BB9A-E6CDDFA512AB}" srcOrd="0" destOrd="0" presId="urn:microsoft.com/office/officeart/2018/2/layout/IconLabelList"/>
    <dgm:cxn modelId="{19D27FA8-6636-48CB-80DC-592FC973D928}" type="presParOf" srcId="{12911408-D165-40B8-BB9A-E6CDDFA512AB}" destId="{E8B0A85C-1225-493B-B2F7-616B65F5721B}" srcOrd="0" destOrd="0" presId="urn:microsoft.com/office/officeart/2018/2/layout/IconLabelList"/>
    <dgm:cxn modelId="{BF2D01C0-32AA-4656-AB9D-753BBD05E770}" type="presParOf" srcId="{E8B0A85C-1225-493B-B2F7-616B65F5721B}" destId="{A2EB3084-5AAD-49C9-9AB5-8A94E6706537}" srcOrd="0" destOrd="0" presId="urn:microsoft.com/office/officeart/2018/2/layout/IconLabelList"/>
    <dgm:cxn modelId="{8ACDECF6-A6AB-4D94-A428-2330DD3D678B}" type="presParOf" srcId="{E8B0A85C-1225-493B-B2F7-616B65F5721B}" destId="{B994961B-F842-4EBE-89BF-2AA291353786}" srcOrd="1" destOrd="0" presId="urn:microsoft.com/office/officeart/2018/2/layout/IconLabelList"/>
    <dgm:cxn modelId="{B8876346-4268-498B-8945-7D6E0DC74DB4}" type="presParOf" srcId="{E8B0A85C-1225-493B-B2F7-616B65F5721B}" destId="{210C4353-A463-4BF6-BE5D-F218D8E771CB}" srcOrd="2" destOrd="0" presId="urn:microsoft.com/office/officeart/2018/2/layout/IconLabelList"/>
    <dgm:cxn modelId="{2266ED44-A6DA-49AE-885C-F1BFD19890B7}" type="presParOf" srcId="{12911408-D165-40B8-BB9A-E6CDDFA512AB}" destId="{3A01C509-9B7F-42D0-868C-54672B3E8F9E}" srcOrd="1" destOrd="0" presId="urn:microsoft.com/office/officeart/2018/2/layout/IconLabelList"/>
    <dgm:cxn modelId="{D008C22C-672C-49B5-A370-F90DA77088DE}" type="presParOf" srcId="{12911408-D165-40B8-BB9A-E6CDDFA512AB}" destId="{DE110C66-57E3-42CF-9EA2-8B21FC1CCE6E}" srcOrd="2" destOrd="0" presId="urn:microsoft.com/office/officeart/2018/2/layout/IconLabelList"/>
    <dgm:cxn modelId="{7E73B2B2-5606-4C0C-8246-73B7EA19A595}" type="presParOf" srcId="{DE110C66-57E3-42CF-9EA2-8B21FC1CCE6E}" destId="{B35BE80C-C4D8-44EF-8C9A-4799E9DF2C1D}" srcOrd="0" destOrd="0" presId="urn:microsoft.com/office/officeart/2018/2/layout/IconLabelList"/>
    <dgm:cxn modelId="{7AE58B54-E310-4114-A985-F9D4A2D35704}" type="presParOf" srcId="{DE110C66-57E3-42CF-9EA2-8B21FC1CCE6E}" destId="{DE63245D-B2B5-4BA6-AF44-8285B2EADEF6}" srcOrd="1" destOrd="0" presId="urn:microsoft.com/office/officeart/2018/2/layout/IconLabelList"/>
    <dgm:cxn modelId="{F7A5C589-FCEB-4DC8-AE1C-04E81EE49CA9}" type="presParOf" srcId="{DE110C66-57E3-42CF-9EA2-8B21FC1CCE6E}" destId="{010196C9-3A1A-4E20-AA1F-74B5B59F45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B3084-5AAD-49C9-9AB5-8A94E6706537}">
      <dsp:nvSpPr>
        <dsp:cNvPr id="0" name=""/>
        <dsp:cNvSpPr/>
      </dsp:nvSpPr>
      <dsp:spPr>
        <a:xfrm>
          <a:off x="722695" y="612708"/>
          <a:ext cx="1093500" cy="10935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C4353-A463-4BF6-BE5D-F218D8E771CB}">
      <dsp:nvSpPr>
        <dsp:cNvPr id="0" name=""/>
        <dsp:cNvSpPr/>
      </dsp:nvSpPr>
      <dsp:spPr>
        <a:xfrm>
          <a:off x="54445" y="2105848"/>
          <a:ext cx="243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AtliQ Hardware market is growing but the problem is struggling in tracking Sales,Finance</a:t>
          </a:r>
          <a:endParaRPr lang="en-US" sz="1800" kern="1200" dirty="0"/>
        </a:p>
      </dsp:txBody>
      <dsp:txXfrm>
        <a:off x="54445" y="2105848"/>
        <a:ext cx="2430000" cy="1170000"/>
      </dsp:txXfrm>
    </dsp:sp>
    <dsp:sp modelId="{B35BE80C-C4D8-44EF-8C9A-4799E9DF2C1D}">
      <dsp:nvSpPr>
        <dsp:cNvPr id="0" name=""/>
        <dsp:cNvSpPr/>
      </dsp:nvSpPr>
      <dsp:spPr>
        <a:xfrm>
          <a:off x="3577945" y="595111"/>
          <a:ext cx="1093500" cy="11638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196C9-3A1A-4E20-AA1F-74B5B59F45E2}">
      <dsp:nvSpPr>
        <dsp:cNvPr id="0" name=""/>
        <dsp:cNvSpPr/>
      </dsp:nvSpPr>
      <dsp:spPr>
        <a:xfrm>
          <a:off x="2909695" y="2123445"/>
          <a:ext cx="243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By the help of Excel,                    I can transform raw data into actionable insights in Sales,Finance</a:t>
          </a:r>
          <a:endParaRPr lang="en-US" sz="1800" kern="1200" dirty="0"/>
        </a:p>
      </dsp:txBody>
      <dsp:txXfrm>
        <a:off x="2909695" y="2123445"/>
        <a:ext cx="2430000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8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3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1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6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9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2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45A6B958-31C2-0602-EFB8-4680E0DF1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0" y="39427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0D4568-F379-D689-4CA1-BE50008E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6" y="732032"/>
            <a:ext cx="11688417" cy="2736390"/>
          </a:xfrm>
        </p:spPr>
        <p:txBody>
          <a:bodyPr anchor="t">
            <a:normAutofit/>
          </a:bodyPr>
          <a:lstStyle/>
          <a:p>
            <a:r>
              <a:rPr lang="en-IN" sz="8000" dirty="0">
                <a:solidFill>
                  <a:srgbClr val="FFFFFF"/>
                </a:solidFill>
              </a:rPr>
              <a:t>SALES AND FINANCE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6F652-A15B-1EDA-3FE6-B0322BD6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By </a:t>
            </a:r>
          </a:p>
          <a:p>
            <a:pPr algn="r"/>
            <a:r>
              <a:rPr lang="en-IN" dirty="0">
                <a:solidFill>
                  <a:srgbClr val="FFFFFF"/>
                </a:solidFill>
              </a:rPr>
              <a:t>R.Ramachandran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3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8FF2-9A27-3146-31D6-D28E9B70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92969"/>
            <a:ext cx="10634472" cy="770879"/>
          </a:xfrm>
        </p:spPr>
        <p:txBody>
          <a:bodyPr/>
          <a:lstStyle/>
          <a:p>
            <a:pPr algn="ctr"/>
            <a:r>
              <a:rPr lang="en-IN" sz="4000" b="1" dirty="0"/>
              <a:t>AtliQ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390B-665E-24F7-57A7-8DE2133C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63848"/>
            <a:ext cx="10506991" cy="4515743"/>
          </a:xfrm>
        </p:spPr>
        <p:txBody>
          <a:bodyPr>
            <a:normAutofit/>
          </a:bodyPr>
          <a:lstStyle/>
          <a:p>
            <a:r>
              <a:rPr lang="en-IN" sz="1800" dirty="0"/>
              <a:t>AtliQ is a company that sells 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Mouse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Printers and so on</a:t>
            </a:r>
          </a:p>
          <a:p>
            <a:r>
              <a:rPr lang="en-IN" sz="1800" dirty="0"/>
              <a:t>to different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28964-1B90-FC13-63DA-310D7C6E5E9F}"/>
              </a:ext>
            </a:extLst>
          </p:cNvPr>
          <p:cNvSpPr/>
          <p:nvPr/>
        </p:nvSpPr>
        <p:spPr>
          <a:xfrm>
            <a:off x="5536888" y="2956891"/>
            <a:ext cx="3127513" cy="9442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Customer Platforms</a:t>
            </a:r>
            <a:endParaRPr lang="en-IN" dirty="0"/>
          </a:p>
        </p:txBody>
      </p:sp>
      <p:sp>
        <p:nvSpPr>
          <p:cNvPr id="5" name="Arrow: Left-Right-Up 4">
            <a:extLst>
              <a:ext uri="{FF2B5EF4-FFF2-40B4-BE49-F238E27FC236}">
                <a16:creationId xmlns:a16="http://schemas.microsoft.com/office/drawing/2014/main" id="{B883FA6C-85A9-922B-1A97-8F982606BF13}"/>
              </a:ext>
            </a:extLst>
          </p:cNvPr>
          <p:cNvSpPr/>
          <p:nvPr/>
        </p:nvSpPr>
        <p:spPr>
          <a:xfrm>
            <a:off x="6683200" y="3901108"/>
            <a:ext cx="834887" cy="1055205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C89992-56D2-4FFC-3980-39BB6BE18D7D}"/>
              </a:ext>
            </a:extLst>
          </p:cNvPr>
          <p:cNvSpPr/>
          <p:nvPr/>
        </p:nvSpPr>
        <p:spPr>
          <a:xfrm>
            <a:off x="4786512" y="4614506"/>
            <a:ext cx="1899165" cy="12650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Brick &amp; Mortar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76B1C9-4F76-CDD4-965A-F36056C34EC5}"/>
              </a:ext>
            </a:extLst>
          </p:cNvPr>
          <p:cNvSpPr/>
          <p:nvPr/>
        </p:nvSpPr>
        <p:spPr>
          <a:xfrm>
            <a:off x="7518087" y="4614506"/>
            <a:ext cx="2023478" cy="12650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E-Commerce</a:t>
            </a:r>
            <a:endParaRPr lang="en-IN" dirty="0"/>
          </a:p>
        </p:txBody>
      </p:sp>
      <p:pic>
        <p:nvPicPr>
          <p:cNvPr id="9" name="Picture 8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5B891CCD-CA27-1988-8B2E-EBE1D570D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37" y="592969"/>
            <a:ext cx="673141" cy="7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4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E7FB1-BE09-73F8-546A-673836E7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dirty="0"/>
              <a:t>Problem Statement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erson looking at a magnifying glass&#10;&#10;Description automatically generated">
            <a:extLst>
              <a:ext uri="{FF2B5EF4-FFF2-40B4-BE49-F238E27FC236}">
                <a16:creationId xmlns:a16="http://schemas.microsoft.com/office/drawing/2014/main" id="{0ACFB3CA-D9B3-1623-8D6D-74E0CF493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" r="9446"/>
          <a:stretch/>
        </p:blipFill>
        <p:spPr>
          <a:xfrm>
            <a:off x="481007" y="2104741"/>
            <a:ext cx="5511628" cy="412515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EFB621A-514F-B73F-38E1-F8B270523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470102"/>
              </p:ext>
            </p:extLst>
          </p:nvPr>
        </p:nvGraphicFramePr>
        <p:xfrm>
          <a:off x="6216171" y="2247497"/>
          <a:ext cx="5394141" cy="388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6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1F7C1F66-16B0-2FD2-4461-08432F0E5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431" r="-1" b="6278"/>
          <a:stretch/>
        </p:blipFill>
        <p:spPr>
          <a:xfrm>
            <a:off x="3059" y="-2"/>
            <a:ext cx="1218894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4D94A-F85F-F55C-632E-71C078DB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9711"/>
            <a:ext cx="5638801" cy="10848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Sales Report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43810-F113-5C78-F9F7-23BCD44E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302" y="4863509"/>
            <a:ext cx="5614993" cy="12922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64D6933-07B3-45D4-8229-7A11580117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917356"/>
            <a:ext cx="5026102" cy="50261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5445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Seaford</vt:lpstr>
      <vt:lpstr>LevelVTI</vt:lpstr>
      <vt:lpstr>SALES AND FINANCE REPORT</vt:lpstr>
      <vt:lpstr>AtliQ Hardware</vt:lpstr>
      <vt:lpstr>Problem Statement </vt:lpstr>
      <vt:lpstr>Sales Report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FINANCE REPORT</dc:title>
  <dc:creator>Rama chandran</dc:creator>
  <cp:lastModifiedBy>Rama chandran</cp:lastModifiedBy>
  <cp:revision>3</cp:revision>
  <dcterms:created xsi:type="dcterms:W3CDTF">2023-11-20T17:34:29Z</dcterms:created>
  <dcterms:modified xsi:type="dcterms:W3CDTF">2023-11-24T13:41:17Z</dcterms:modified>
</cp:coreProperties>
</file>