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7" r:id="rId5"/>
    <p:sldId id="308" r:id="rId6"/>
    <p:sldId id="260" r:id="rId7"/>
    <p:sldId id="309" r:id="rId8"/>
    <p:sldId id="310" r:id="rId9"/>
    <p:sldId id="311" r:id="rId10"/>
    <p:sldId id="312" r:id="rId11"/>
    <p:sldId id="313" r:id="rId12"/>
    <p:sldId id="316" r:id="rId13"/>
    <p:sldId id="317" r:id="rId14"/>
    <p:sldId id="320" r:id="rId15"/>
    <p:sldId id="321" r:id="rId16"/>
    <p:sldId id="323" r:id="rId17"/>
    <p:sldId id="324" r:id="rId18"/>
    <p:sldId id="325" r:id="rId19"/>
    <p:sldId id="326" r:id="rId20"/>
    <p:sldId id="329" r:id="rId21"/>
    <p:sldId id="330" r:id="rId22"/>
    <p:sldId id="331" r:id="rId23"/>
    <p:sldId id="332" r:id="rId24"/>
    <p:sldId id="333" r:id="rId25"/>
    <p:sldId id="33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B8631-7A7D-4BBD-A12D-78504E5DC33C}" v="186" dt="2023-12-26T22:25:5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lah Zaki" userId="1e69aceb-b7cb-4b9d-a785-0e5e9b0af10c" providerId="ADAL" clId="{0E6B8631-7A7D-4BBD-A12D-78504E5DC33C}"/>
    <pc:docChg chg="undo redo custSel addSld delSld modSld sldOrd">
      <pc:chgData name="Abdallah Zaki" userId="1e69aceb-b7cb-4b9d-a785-0e5e9b0af10c" providerId="ADAL" clId="{0E6B8631-7A7D-4BBD-A12D-78504E5DC33C}" dt="2023-12-26T22:27:58.066" v="1504" actId="20577"/>
      <pc:docMkLst>
        <pc:docMk/>
      </pc:docMkLst>
      <pc:sldChg chg="addSp delSp modSp mod setBg">
        <pc:chgData name="Abdallah Zaki" userId="1e69aceb-b7cb-4b9d-a785-0e5e9b0af10c" providerId="ADAL" clId="{0E6B8631-7A7D-4BBD-A12D-78504E5DC33C}" dt="2023-12-26T22:27:58.066" v="1504" actId="20577"/>
        <pc:sldMkLst>
          <pc:docMk/>
          <pc:sldMk cId="1491751088" sldId="256"/>
        </pc:sldMkLst>
        <pc:spChg chg="mod">
          <ac:chgData name="Abdallah Zaki" userId="1e69aceb-b7cb-4b9d-a785-0e5e9b0af10c" providerId="ADAL" clId="{0E6B8631-7A7D-4BBD-A12D-78504E5DC33C}" dt="2023-12-26T21:44:35.748" v="614" actId="26606"/>
          <ac:spMkLst>
            <pc:docMk/>
            <pc:sldMk cId="1491751088" sldId="256"/>
            <ac:spMk id="2" creationId="{F774C654-F6A7-C672-AA71-8BF0F041381D}"/>
          </ac:spMkLst>
        </pc:spChg>
        <pc:spChg chg="mod">
          <ac:chgData name="Abdallah Zaki" userId="1e69aceb-b7cb-4b9d-a785-0e5e9b0af10c" providerId="ADAL" clId="{0E6B8631-7A7D-4BBD-A12D-78504E5DC33C}" dt="2023-12-26T22:27:58.066" v="1504" actId="20577"/>
          <ac:spMkLst>
            <pc:docMk/>
            <pc:sldMk cId="1491751088" sldId="256"/>
            <ac:spMk id="3" creationId="{B9016C43-BE2E-6AEF-8CEB-1C1BD881D9F9}"/>
          </ac:spMkLst>
        </pc:spChg>
        <pc:spChg chg="add del">
          <ac:chgData name="Abdallah Zaki" userId="1e69aceb-b7cb-4b9d-a785-0e5e9b0af10c" providerId="ADAL" clId="{0E6B8631-7A7D-4BBD-A12D-78504E5DC33C}" dt="2023-12-26T21:44:29.256" v="607" actId="26606"/>
          <ac:spMkLst>
            <pc:docMk/>
            <pc:sldMk cId="1491751088" sldId="256"/>
            <ac:spMk id="10" creationId="{A3363022-C969-41E9-8EB2-E4C94908C1FA}"/>
          </ac:spMkLst>
        </pc:spChg>
        <pc:spChg chg="add del">
          <ac:chgData name="Abdallah Zaki" userId="1e69aceb-b7cb-4b9d-a785-0e5e9b0af10c" providerId="ADAL" clId="{0E6B8631-7A7D-4BBD-A12D-78504E5DC33C}" dt="2023-12-26T21:44:29.256" v="607" actId="26606"/>
          <ac:spMkLst>
            <pc:docMk/>
            <pc:sldMk cId="1491751088" sldId="256"/>
            <ac:spMk id="12" creationId="{8D1AD6B3-BE88-4CEB-BA17-790657CC4729}"/>
          </ac:spMkLst>
        </pc:spChg>
        <pc:spChg chg="add del">
          <ac:chgData name="Abdallah Zaki" userId="1e69aceb-b7cb-4b9d-a785-0e5e9b0af10c" providerId="ADAL" clId="{0E6B8631-7A7D-4BBD-A12D-78504E5DC33C}" dt="2023-12-26T21:44:31.708" v="609" actId="26606"/>
          <ac:spMkLst>
            <pc:docMk/>
            <pc:sldMk cId="1491751088" sldId="256"/>
            <ac:spMk id="19" creationId="{65219498-D544-41AC-98FE-8F956EF66A62}"/>
          </ac:spMkLst>
        </pc:spChg>
        <pc:spChg chg="add del">
          <ac:chgData name="Abdallah Zaki" userId="1e69aceb-b7cb-4b9d-a785-0e5e9b0af10c" providerId="ADAL" clId="{0E6B8631-7A7D-4BBD-A12D-78504E5DC33C}" dt="2023-12-26T21:44:31.708" v="609" actId="26606"/>
          <ac:spMkLst>
            <pc:docMk/>
            <pc:sldMk cId="1491751088" sldId="256"/>
            <ac:spMk id="20" creationId="{F500DBFC-17A9-4E0A-AEE2-A49F9AEEF0FD}"/>
          </ac:spMkLst>
        </pc:spChg>
        <pc:spChg chg="add del">
          <ac:chgData name="Abdallah Zaki" userId="1e69aceb-b7cb-4b9d-a785-0e5e9b0af10c" providerId="ADAL" clId="{0E6B8631-7A7D-4BBD-A12D-78504E5DC33C}" dt="2023-12-26T21:44:33.750" v="611" actId="26606"/>
          <ac:spMkLst>
            <pc:docMk/>
            <pc:sldMk cId="1491751088" sldId="256"/>
            <ac:spMk id="27" creationId="{A3363022-C969-41E9-8EB2-E4C94908C1FA}"/>
          </ac:spMkLst>
        </pc:spChg>
        <pc:spChg chg="add del">
          <ac:chgData name="Abdallah Zaki" userId="1e69aceb-b7cb-4b9d-a785-0e5e9b0af10c" providerId="ADAL" clId="{0E6B8631-7A7D-4BBD-A12D-78504E5DC33C}" dt="2023-12-26T21:44:33.750" v="611" actId="26606"/>
          <ac:spMkLst>
            <pc:docMk/>
            <pc:sldMk cId="1491751088" sldId="256"/>
            <ac:spMk id="28" creationId="{8D1AD6B3-BE88-4CEB-BA17-790657CC4729}"/>
          </ac:spMkLst>
        </pc:spChg>
        <pc:spChg chg="add del">
          <ac:chgData name="Abdallah Zaki" userId="1e69aceb-b7cb-4b9d-a785-0e5e9b0af10c" providerId="ADAL" clId="{0E6B8631-7A7D-4BBD-A12D-78504E5DC33C}" dt="2023-12-26T21:44:35.708" v="613" actId="26606"/>
          <ac:spMkLst>
            <pc:docMk/>
            <pc:sldMk cId="1491751088" sldId="256"/>
            <ac:spMk id="32" creationId="{65219498-D544-41AC-98FE-8F956EF66A62}"/>
          </ac:spMkLst>
        </pc:spChg>
        <pc:spChg chg="add del">
          <ac:chgData name="Abdallah Zaki" userId="1e69aceb-b7cb-4b9d-a785-0e5e9b0af10c" providerId="ADAL" clId="{0E6B8631-7A7D-4BBD-A12D-78504E5DC33C}" dt="2023-12-26T21:44:35.708" v="613" actId="26606"/>
          <ac:spMkLst>
            <pc:docMk/>
            <pc:sldMk cId="1491751088" sldId="256"/>
            <ac:spMk id="33" creationId="{F500DBFC-17A9-4E0A-AEE2-A49F9AEEF0FD}"/>
          </ac:spMkLst>
        </pc:spChg>
        <pc:spChg chg="add">
          <ac:chgData name="Abdallah Zaki" userId="1e69aceb-b7cb-4b9d-a785-0e5e9b0af10c" providerId="ADAL" clId="{0E6B8631-7A7D-4BBD-A12D-78504E5DC33C}" dt="2023-12-26T21:44:35.748" v="614" actId="26606"/>
          <ac:spMkLst>
            <pc:docMk/>
            <pc:sldMk cId="1491751088" sldId="256"/>
            <ac:spMk id="40" creationId="{A3363022-C969-41E9-8EB2-E4C94908C1FA}"/>
          </ac:spMkLst>
        </pc:spChg>
        <pc:spChg chg="add">
          <ac:chgData name="Abdallah Zaki" userId="1e69aceb-b7cb-4b9d-a785-0e5e9b0af10c" providerId="ADAL" clId="{0E6B8631-7A7D-4BBD-A12D-78504E5DC33C}" dt="2023-12-26T21:44:35.748" v="614" actId="26606"/>
          <ac:spMkLst>
            <pc:docMk/>
            <pc:sldMk cId="1491751088" sldId="256"/>
            <ac:spMk id="41" creationId="{8D1AD6B3-BE88-4CEB-BA17-790657CC4729}"/>
          </ac:spMkLst>
        </pc:spChg>
        <pc:grpChg chg="add del">
          <ac:chgData name="Abdallah Zaki" userId="1e69aceb-b7cb-4b9d-a785-0e5e9b0af10c" providerId="ADAL" clId="{0E6B8631-7A7D-4BBD-A12D-78504E5DC33C}" dt="2023-12-26T21:44:29.256" v="607" actId="26606"/>
          <ac:grpSpMkLst>
            <pc:docMk/>
            <pc:sldMk cId="1491751088" sldId="256"/>
            <ac:grpSpMk id="14" creationId="{89D1390B-7E13-4B4F-9CB2-391063412E54}"/>
          </ac:grpSpMkLst>
        </pc:grpChg>
        <pc:grpChg chg="add del">
          <ac:chgData name="Abdallah Zaki" userId="1e69aceb-b7cb-4b9d-a785-0e5e9b0af10c" providerId="ADAL" clId="{0E6B8631-7A7D-4BBD-A12D-78504E5DC33C}" dt="2023-12-26T21:44:31.708" v="609" actId="26606"/>
          <ac:grpSpMkLst>
            <pc:docMk/>
            <pc:sldMk cId="1491751088" sldId="256"/>
            <ac:grpSpMk id="21" creationId="{D74613BB-817C-4C4F-8A24-4936F2F064C0}"/>
          </ac:grpSpMkLst>
        </pc:grpChg>
        <pc:grpChg chg="add del">
          <ac:chgData name="Abdallah Zaki" userId="1e69aceb-b7cb-4b9d-a785-0e5e9b0af10c" providerId="ADAL" clId="{0E6B8631-7A7D-4BBD-A12D-78504E5DC33C}" dt="2023-12-26T21:44:33.750" v="611" actId="26606"/>
          <ac:grpSpMkLst>
            <pc:docMk/>
            <pc:sldMk cId="1491751088" sldId="256"/>
            <ac:grpSpMk id="30" creationId="{89D1390B-7E13-4B4F-9CB2-391063412E54}"/>
          </ac:grpSpMkLst>
        </pc:grpChg>
        <pc:grpChg chg="add del">
          <ac:chgData name="Abdallah Zaki" userId="1e69aceb-b7cb-4b9d-a785-0e5e9b0af10c" providerId="ADAL" clId="{0E6B8631-7A7D-4BBD-A12D-78504E5DC33C}" dt="2023-12-26T21:44:35.708" v="613" actId="26606"/>
          <ac:grpSpMkLst>
            <pc:docMk/>
            <pc:sldMk cId="1491751088" sldId="256"/>
            <ac:grpSpMk id="34" creationId="{D74613BB-817C-4C4F-8A24-4936F2F064C0}"/>
          </ac:grpSpMkLst>
        </pc:grpChg>
        <pc:grpChg chg="add">
          <ac:chgData name="Abdallah Zaki" userId="1e69aceb-b7cb-4b9d-a785-0e5e9b0af10c" providerId="ADAL" clId="{0E6B8631-7A7D-4BBD-A12D-78504E5DC33C}" dt="2023-12-26T21:44:35.748" v="614" actId="26606"/>
          <ac:grpSpMkLst>
            <pc:docMk/>
            <pc:sldMk cId="1491751088" sldId="256"/>
            <ac:grpSpMk id="43" creationId="{89D1390B-7E13-4B4F-9CB2-391063412E54}"/>
          </ac:grpSpMkLst>
        </pc:grpChg>
        <pc:picChg chg="add del">
          <ac:chgData name="Abdallah Zaki" userId="1e69aceb-b7cb-4b9d-a785-0e5e9b0af10c" providerId="ADAL" clId="{0E6B8631-7A7D-4BBD-A12D-78504E5DC33C}" dt="2023-12-26T21:44:29.256" v="607" actId="26606"/>
          <ac:picMkLst>
            <pc:docMk/>
            <pc:sldMk cId="1491751088" sldId="256"/>
            <ac:picMk id="7" creationId="{011F4E0C-A35E-2F40-B758-2BB896E119FF}"/>
          </ac:picMkLst>
        </pc:picChg>
        <pc:picChg chg="add del">
          <ac:chgData name="Abdallah Zaki" userId="1e69aceb-b7cb-4b9d-a785-0e5e9b0af10c" providerId="ADAL" clId="{0E6B8631-7A7D-4BBD-A12D-78504E5DC33C}" dt="2023-12-26T21:44:31.708" v="609" actId="26606"/>
          <ac:picMkLst>
            <pc:docMk/>
            <pc:sldMk cId="1491751088" sldId="256"/>
            <ac:picMk id="25" creationId="{9C8839EE-66E0-AE94-FBF8-3508D65786C8}"/>
          </ac:picMkLst>
        </pc:picChg>
        <pc:picChg chg="add del">
          <ac:chgData name="Abdallah Zaki" userId="1e69aceb-b7cb-4b9d-a785-0e5e9b0af10c" providerId="ADAL" clId="{0E6B8631-7A7D-4BBD-A12D-78504E5DC33C}" dt="2023-12-26T21:44:33.750" v="611" actId="26606"/>
          <ac:picMkLst>
            <pc:docMk/>
            <pc:sldMk cId="1491751088" sldId="256"/>
            <ac:picMk id="29" creationId="{011F4E0C-A35E-2F40-B758-2BB896E119FF}"/>
          </ac:picMkLst>
        </pc:picChg>
        <pc:picChg chg="add del">
          <ac:chgData name="Abdallah Zaki" userId="1e69aceb-b7cb-4b9d-a785-0e5e9b0af10c" providerId="ADAL" clId="{0E6B8631-7A7D-4BBD-A12D-78504E5DC33C}" dt="2023-12-26T21:44:35.708" v="613" actId="26606"/>
          <ac:picMkLst>
            <pc:docMk/>
            <pc:sldMk cId="1491751088" sldId="256"/>
            <ac:picMk id="38" creationId="{9C8839EE-66E0-AE94-FBF8-3508D65786C8}"/>
          </ac:picMkLst>
        </pc:picChg>
        <pc:picChg chg="add">
          <ac:chgData name="Abdallah Zaki" userId="1e69aceb-b7cb-4b9d-a785-0e5e9b0af10c" providerId="ADAL" clId="{0E6B8631-7A7D-4BBD-A12D-78504E5DC33C}" dt="2023-12-26T21:44:35.748" v="614" actId="26606"/>
          <ac:picMkLst>
            <pc:docMk/>
            <pc:sldMk cId="1491751088" sldId="256"/>
            <ac:picMk id="42" creationId="{011F4E0C-A35E-2F40-B758-2BB896E119FF}"/>
          </ac:picMkLst>
        </pc:picChg>
      </pc:sldChg>
      <pc:sldChg chg="modTransition">
        <pc:chgData name="Abdallah Zaki" userId="1e69aceb-b7cb-4b9d-a785-0e5e9b0af10c" providerId="ADAL" clId="{0E6B8631-7A7D-4BBD-A12D-78504E5DC33C}" dt="2023-12-26T21:29:28.846" v="401"/>
        <pc:sldMkLst>
          <pc:docMk/>
          <pc:sldMk cId="2598561723" sldId="257"/>
        </pc:sldMkLst>
      </pc:sldChg>
      <pc:sldChg chg="addSp delSp modSp mod modTransition setBg">
        <pc:chgData name="Abdallah Zaki" userId="1e69aceb-b7cb-4b9d-a785-0e5e9b0af10c" providerId="ADAL" clId="{0E6B8631-7A7D-4BBD-A12D-78504E5DC33C}" dt="2023-12-26T21:54:15.791" v="708"/>
        <pc:sldMkLst>
          <pc:docMk/>
          <pc:sldMk cId="3896980787" sldId="258"/>
        </pc:sldMkLst>
        <pc:spChg chg="mod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2" creationId="{D268673B-607D-61BC-2F9D-4633EE944A81}"/>
          </ac:spMkLst>
        </pc:spChg>
        <pc:spChg chg="add del">
          <ac:chgData name="Abdallah Zaki" userId="1e69aceb-b7cb-4b9d-a785-0e5e9b0af10c" providerId="ADAL" clId="{0E6B8631-7A7D-4BBD-A12D-78504E5DC33C}" dt="2023-12-26T21:46:01.141" v="629" actId="26606"/>
          <ac:spMkLst>
            <pc:docMk/>
            <pc:sldMk cId="3896980787" sldId="258"/>
            <ac:spMk id="3" creationId="{FB72381F-6A58-161C-8C65-DE29D01FE954}"/>
          </ac:spMkLst>
        </pc:spChg>
        <pc:spChg chg="add mod">
          <ac:chgData name="Abdallah Zaki" userId="1e69aceb-b7cb-4b9d-a785-0e5e9b0af10c" providerId="ADAL" clId="{0E6B8631-7A7D-4BBD-A12D-78504E5DC33C}" dt="2023-12-26T21:52:02.395" v="698" actId="1076"/>
          <ac:spMkLst>
            <pc:docMk/>
            <pc:sldMk cId="3896980787" sldId="258"/>
            <ac:spMk id="4" creationId="{A8F7DDDA-7058-CE4C-6229-8C505802352E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8" creationId="{327D73B4-9F5C-4A64-A179-51B9500CB8B5}"/>
          </ac:spMkLst>
        </pc:spChg>
        <pc:spChg chg="add del">
          <ac:chgData name="Abdallah Zaki" userId="1e69aceb-b7cb-4b9d-a785-0e5e9b0af10c" providerId="ADAL" clId="{0E6B8631-7A7D-4BBD-A12D-78504E5DC33C}" dt="2023-12-26T21:45:12.871" v="622" actId="26606"/>
          <ac:spMkLst>
            <pc:docMk/>
            <pc:sldMk cId="3896980787" sldId="258"/>
            <ac:spMk id="9" creationId="{FB72381F-6A58-161C-8C65-DE29D01FE954}"/>
          </ac:spMkLst>
        </pc:spChg>
        <pc:spChg chg="add del">
          <ac:chgData name="Abdallah Zaki" userId="1e69aceb-b7cb-4b9d-a785-0e5e9b0af10c" providerId="ADAL" clId="{0E6B8631-7A7D-4BBD-A12D-78504E5DC33C}" dt="2023-12-26T21:45:12.871" v="622" actId="26606"/>
          <ac:spMkLst>
            <pc:docMk/>
            <pc:sldMk cId="3896980787" sldId="258"/>
            <ac:spMk id="10" creationId="{1E020063-2385-44AC-BD67-258E1F0B9FCE}"/>
          </ac:spMkLst>
        </pc:spChg>
        <pc:spChg chg="add del">
          <ac:chgData name="Abdallah Zaki" userId="1e69aceb-b7cb-4b9d-a785-0e5e9b0af10c" providerId="ADAL" clId="{0E6B8631-7A7D-4BBD-A12D-78504E5DC33C}" dt="2023-12-26T21:45:12.871" v="622" actId="26606"/>
          <ac:spMkLst>
            <pc:docMk/>
            <pc:sldMk cId="3896980787" sldId="258"/>
            <ac:spMk id="12" creationId="{7E014A0B-5338-4077-AFE9-A90D04D4492B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16" creationId="{E3020543-B24B-4EC4-8FFC-8DD88EEA91A8}"/>
          </ac:spMkLst>
        </pc:spChg>
        <pc:spChg chg="add del">
          <ac:chgData name="Abdallah Zaki" userId="1e69aceb-b7cb-4b9d-a785-0e5e9b0af10c" providerId="ADAL" clId="{0E6B8631-7A7D-4BBD-A12D-78504E5DC33C}" dt="2023-12-26T21:45:18.250" v="624" actId="26606"/>
          <ac:spMkLst>
            <pc:docMk/>
            <pc:sldMk cId="3896980787" sldId="258"/>
            <ac:spMk id="26" creationId="{A440A548-C0D4-4418-940E-EDC2F1D9A599}"/>
          </ac:spMkLst>
        </pc:spChg>
        <pc:spChg chg="add del">
          <ac:chgData name="Abdallah Zaki" userId="1e69aceb-b7cb-4b9d-a785-0e5e9b0af10c" providerId="ADAL" clId="{0E6B8631-7A7D-4BBD-A12D-78504E5DC33C}" dt="2023-12-26T21:45:18.250" v="624" actId="26606"/>
          <ac:spMkLst>
            <pc:docMk/>
            <pc:sldMk cId="3896980787" sldId="258"/>
            <ac:spMk id="27" creationId="{E708B267-8CD2-4684-A57B-9F1070769203}"/>
          </ac:spMkLst>
        </pc:spChg>
        <pc:spChg chg="add del">
          <ac:chgData name="Abdallah Zaki" userId="1e69aceb-b7cb-4b9d-a785-0e5e9b0af10c" providerId="ADAL" clId="{0E6B8631-7A7D-4BBD-A12D-78504E5DC33C}" dt="2023-12-26T21:45:18.250" v="624" actId="26606"/>
          <ac:spMkLst>
            <pc:docMk/>
            <pc:sldMk cId="3896980787" sldId="258"/>
            <ac:spMk id="33" creationId="{FB72381F-6A58-161C-8C65-DE29D01FE954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37" creationId="{C1F06963-6374-4B48-844F-071A9BAAAE02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38" creationId="{6CB927A4-E432-4310-9CD5-E89FF5063179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39" creationId="{1453BF6C-B012-48B7-B4E8-6D7AC7C27D02}"/>
          </ac:spMkLst>
        </pc:spChg>
        <pc:spChg chg="add del">
          <ac:chgData name="Abdallah Zaki" userId="1e69aceb-b7cb-4b9d-a785-0e5e9b0af10c" providerId="ADAL" clId="{0E6B8631-7A7D-4BBD-A12D-78504E5DC33C}" dt="2023-12-26T21:45:46.368" v="628" actId="26606"/>
          <ac:spMkLst>
            <pc:docMk/>
            <pc:sldMk cId="3896980787" sldId="258"/>
            <ac:spMk id="40" creationId="{FB72381F-6A58-161C-8C65-DE29D01FE954}"/>
          </ac:spMkLst>
        </pc:spChg>
        <pc:grpChg chg="add del">
          <ac:chgData name="Abdallah Zaki" userId="1e69aceb-b7cb-4b9d-a785-0e5e9b0af10c" providerId="ADAL" clId="{0E6B8631-7A7D-4BBD-A12D-78504E5DC33C}" dt="2023-12-26T21:45:12.871" v="622" actId="26606"/>
          <ac:grpSpMkLst>
            <pc:docMk/>
            <pc:sldMk cId="3896980787" sldId="258"/>
            <ac:grpSpMk id="14" creationId="{78127680-150F-4A90-9950-F66392578116}"/>
          </ac:grpSpMkLst>
        </pc:grpChg>
        <pc:grpChg chg="add del">
          <ac:chgData name="Abdallah Zaki" userId="1e69aceb-b7cb-4b9d-a785-0e5e9b0af10c" providerId="ADAL" clId="{0E6B8631-7A7D-4BBD-A12D-78504E5DC33C}" dt="2023-12-26T21:45:12.871" v="622" actId="26606"/>
          <ac:grpSpMkLst>
            <pc:docMk/>
            <pc:sldMk cId="3896980787" sldId="258"/>
            <ac:grpSpMk id="20" creationId="{466920E5-8640-4C24-A775-8647637094A7}"/>
          </ac:grpSpMkLst>
        </pc:grpChg>
        <pc:grpChg chg="add del">
          <ac:chgData name="Abdallah Zaki" userId="1e69aceb-b7cb-4b9d-a785-0e5e9b0af10c" providerId="ADAL" clId="{0E6B8631-7A7D-4BBD-A12D-78504E5DC33C}" dt="2023-12-26T21:45:18.250" v="624" actId="26606"/>
          <ac:grpSpMkLst>
            <pc:docMk/>
            <pc:sldMk cId="3896980787" sldId="258"/>
            <ac:grpSpMk id="28" creationId="{41E5AB36-9328-47E9-95AD-E38AC1C0E18D}"/>
          </ac:grpSpMkLst>
        </pc:grpChg>
        <pc:graphicFrameChg chg="add del">
          <ac:chgData name="Abdallah Zaki" userId="1e69aceb-b7cb-4b9d-a785-0e5e9b0af10c" providerId="ADAL" clId="{0E6B8631-7A7D-4BBD-A12D-78504E5DC33C}" dt="2023-12-26T21:45:01.104" v="616" actId="26606"/>
          <ac:graphicFrameMkLst>
            <pc:docMk/>
            <pc:sldMk cId="3896980787" sldId="258"/>
            <ac:graphicFrameMk id="5" creationId="{8130B3D5-2254-9D86-C060-E4E159D2387E}"/>
          </ac:graphicFrameMkLst>
        </pc:graphicFrameChg>
        <pc:graphicFrameChg chg="add del">
          <ac:chgData name="Abdallah Zaki" userId="1e69aceb-b7cb-4b9d-a785-0e5e9b0af10c" providerId="ADAL" clId="{0E6B8631-7A7D-4BBD-A12D-78504E5DC33C}" dt="2023-12-26T21:45:05.769" v="618" actId="26606"/>
          <ac:graphicFrameMkLst>
            <pc:docMk/>
            <pc:sldMk cId="3896980787" sldId="258"/>
            <ac:graphicFrameMk id="6" creationId="{1DF19774-F035-1132-BD8C-C4FA12CEED3F}"/>
          </ac:graphicFrameMkLst>
        </pc:graphicFrameChg>
        <pc:graphicFrameChg chg="add del">
          <ac:chgData name="Abdallah Zaki" userId="1e69aceb-b7cb-4b9d-a785-0e5e9b0af10c" providerId="ADAL" clId="{0E6B8631-7A7D-4BBD-A12D-78504E5DC33C}" dt="2023-12-26T21:45:11.615" v="620" actId="26606"/>
          <ac:graphicFrameMkLst>
            <pc:docMk/>
            <pc:sldMk cId="3896980787" sldId="258"/>
            <ac:graphicFrameMk id="7" creationId="{8130B3D5-2254-9D86-C060-E4E159D2387E}"/>
          </ac:graphicFrameMkLst>
        </pc:graphicFrameChg>
        <pc:graphicFrameChg chg="add mod modGraphic">
          <ac:chgData name="Abdallah Zaki" userId="1e69aceb-b7cb-4b9d-a785-0e5e9b0af10c" providerId="ADAL" clId="{0E6B8631-7A7D-4BBD-A12D-78504E5DC33C}" dt="2023-12-26T21:54:15.791" v="708"/>
          <ac:graphicFrameMkLst>
            <pc:docMk/>
            <pc:sldMk cId="3896980787" sldId="258"/>
            <ac:graphicFrameMk id="13" creationId="{08684786-F567-E04D-2D91-0F5BEA28249A}"/>
          </ac:graphicFrameMkLst>
        </pc:graphicFrameChg>
        <pc:graphicFrameChg chg="add del">
          <ac:chgData name="Abdallah Zaki" userId="1e69aceb-b7cb-4b9d-a785-0e5e9b0af10c" providerId="ADAL" clId="{0E6B8631-7A7D-4BBD-A12D-78504E5DC33C}" dt="2023-12-26T21:45:29.355" v="626" actId="26606"/>
          <ac:graphicFrameMkLst>
            <pc:docMk/>
            <pc:sldMk cId="3896980787" sldId="258"/>
            <ac:graphicFrameMk id="35" creationId="{8130B3D5-2254-9D86-C060-E4E159D2387E}"/>
          </ac:graphicFrameMkLst>
        </pc:graphicFrameChg>
        <pc:picChg chg="add del">
          <ac:chgData name="Abdallah Zaki" userId="1e69aceb-b7cb-4b9d-a785-0e5e9b0af10c" providerId="ADAL" clId="{0E6B8631-7A7D-4BBD-A12D-78504E5DC33C}" dt="2023-12-26T21:45:12.871" v="622" actId="26606"/>
          <ac:picMkLst>
            <pc:docMk/>
            <pc:sldMk cId="3896980787" sldId="258"/>
            <ac:picMk id="11" creationId="{B9C36581-1F6B-516F-5745-F7612645D280}"/>
          </ac:picMkLst>
        </pc:picChg>
        <pc:picChg chg="add del">
          <ac:chgData name="Abdallah Zaki" userId="1e69aceb-b7cb-4b9d-a785-0e5e9b0af10c" providerId="ADAL" clId="{0E6B8631-7A7D-4BBD-A12D-78504E5DC33C}" dt="2023-12-26T21:45:18.250" v="624" actId="26606"/>
          <ac:picMkLst>
            <pc:docMk/>
            <pc:sldMk cId="3896980787" sldId="258"/>
            <ac:picMk id="32" creationId="{AFF36A71-3F88-E6C3-DABD-BF13C10C495C}"/>
          </ac:picMkLst>
        </pc:picChg>
        <pc:cxnChg chg="add del">
          <ac:chgData name="Abdallah Zaki" userId="1e69aceb-b7cb-4b9d-a785-0e5e9b0af10c" providerId="ADAL" clId="{0E6B8631-7A7D-4BBD-A12D-78504E5DC33C}" dt="2023-12-26T21:45:46.368" v="628" actId="26606"/>
          <ac:cxnSpMkLst>
            <pc:docMk/>
            <pc:sldMk cId="3896980787" sldId="258"/>
            <ac:cxnSpMk id="18" creationId="{C49DA8F6-BCC1-4447-B54C-57856834B94B}"/>
          </ac:cxnSpMkLst>
        </pc:cxnChg>
      </pc:sldChg>
      <pc:sldChg chg="addSp delSp modSp del mod modTransition modClrScheme chgLayout">
        <pc:chgData name="Abdallah Zaki" userId="1e69aceb-b7cb-4b9d-a785-0e5e9b0af10c" providerId="ADAL" clId="{0E6B8631-7A7D-4BBD-A12D-78504E5DC33C}" dt="2023-12-26T21:46:53.634" v="634" actId="2696"/>
        <pc:sldMkLst>
          <pc:docMk/>
          <pc:sldMk cId="4126238185" sldId="259"/>
        </pc:sldMkLst>
        <pc:spChg chg="del">
          <ac:chgData name="Abdallah Zaki" userId="1e69aceb-b7cb-4b9d-a785-0e5e9b0af10c" providerId="ADAL" clId="{0E6B8631-7A7D-4BBD-A12D-78504E5DC33C}" dt="2023-12-26T21:11:00.044" v="0" actId="21"/>
          <ac:spMkLst>
            <pc:docMk/>
            <pc:sldMk cId="4126238185" sldId="259"/>
            <ac:spMk id="2" creationId="{2AEB2629-907C-76EF-0532-CAA88731C9D2}"/>
          </ac:spMkLst>
        </pc:spChg>
        <pc:spChg chg="del">
          <ac:chgData name="Abdallah Zaki" userId="1e69aceb-b7cb-4b9d-a785-0e5e9b0af10c" providerId="ADAL" clId="{0E6B8631-7A7D-4BBD-A12D-78504E5DC33C}" dt="2023-12-26T21:11:02.033" v="1" actId="21"/>
          <ac:spMkLst>
            <pc:docMk/>
            <pc:sldMk cId="4126238185" sldId="259"/>
            <ac:spMk id="3" creationId="{FC196295-C078-1C83-E625-6674254499DA}"/>
          </ac:spMkLst>
        </pc:spChg>
        <pc:spChg chg="add del mod">
          <ac:chgData name="Abdallah Zaki" userId="1e69aceb-b7cb-4b9d-a785-0e5e9b0af10c" providerId="ADAL" clId="{0E6B8631-7A7D-4BBD-A12D-78504E5DC33C}" dt="2023-12-26T21:11:25.016" v="4" actId="21"/>
          <ac:spMkLst>
            <pc:docMk/>
            <pc:sldMk cId="4126238185" sldId="259"/>
            <ac:spMk id="4" creationId="{A111A566-695B-3227-07AD-8EE98D4CBAC0}"/>
          </ac:spMkLst>
        </pc:spChg>
        <pc:spChg chg="add del mod">
          <ac:chgData name="Abdallah Zaki" userId="1e69aceb-b7cb-4b9d-a785-0e5e9b0af10c" providerId="ADAL" clId="{0E6B8631-7A7D-4BBD-A12D-78504E5DC33C}" dt="2023-12-26T21:46:20.416" v="630" actId="21"/>
          <ac:spMkLst>
            <pc:docMk/>
            <pc:sldMk cId="4126238185" sldId="259"/>
            <ac:spMk id="5" creationId="{FBB66793-00E1-4B0B-8576-D21518B470DD}"/>
          </ac:spMkLst>
        </pc:spChg>
        <pc:spChg chg="add del mod">
          <ac:chgData name="Abdallah Zaki" userId="1e69aceb-b7cb-4b9d-a785-0e5e9b0af10c" providerId="ADAL" clId="{0E6B8631-7A7D-4BBD-A12D-78504E5DC33C}" dt="2023-12-26T21:46:24.814" v="631" actId="21"/>
          <ac:spMkLst>
            <pc:docMk/>
            <pc:sldMk cId="4126238185" sldId="259"/>
            <ac:spMk id="7" creationId="{79405FCF-7C54-D807-F506-F9784644C523}"/>
          </ac:spMkLst>
        </pc:spChg>
      </pc:sldChg>
      <pc:sldChg chg="addSp delSp modSp new del mod modTransition">
        <pc:chgData name="Abdallah Zaki" userId="1e69aceb-b7cb-4b9d-a785-0e5e9b0af10c" providerId="ADAL" clId="{0E6B8631-7A7D-4BBD-A12D-78504E5DC33C}" dt="2023-12-26T21:20:12.085" v="218" actId="2696"/>
        <pc:sldMkLst>
          <pc:docMk/>
          <pc:sldMk cId="683245630" sldId="260"/>
        </pc:sldMkLst>
        <pc:spChg chg="del">
          <ac:chgData name="Abdallah Zaki" userId="1e69aceb-b7cb-4b9d-a785-0e5e9b0af10c" providerId="ADAL" clId="{0E6B8631-7A7D-4BBD-A12D-78504E5DC33C}" dt="2023-12-26T21:11:47.065" v="11" actId="21"/>
          <ac:spMkLst>
            <pc:docMk/>
            <pc:sldMk cId="683245630" sldId="260"/>
            <ac:spMk id="2" creationId="{97D73902-50D7-52C1-3595-3DB6CDD12CFC}"/>
          </ac:spMkLst>
        </pc:spChg>
        <pc:spChg chg="add mod">
          <ac:chgData name="Abdallah Zaki" userId="1e69aceb-b7cb-4b9d-a785-0e5e9b0af10c" providerId="ADAL" clId="{0E6B8631-7A7D-4BBD-A12D-78504E5DC33C}" dt="2023-12-26T21:19:15.527" v="212" actId="20577"/>
          <ac:spMkLst>
            <pc:docMk/>
            <pc:sldMk cId="683245630" sldId="260"/>
            <ac:spMk id="9" creationId="{41B7F29D-3C1B-525A-9AD3-6FDE045B51DB}"/>
          </ac:spMkLst>
        </pc:spChg>
        <pc:picChg chg="add mod">
          <ac:chgData name="Abdallah Zaki" userId="1e69aceb-b7cb-4b9d-a785-0e5e9b0af10c" providerId="ADAL" clId="{0E6B8631-7A7D-4BBD-A12D-78504E5DC33C}" dt="2023-12-26T21:13:22.529" v="36" actId="1076"/>
          <ac:picMkLst>
            <pc:docMk/>
            <pc:sldMk cId="683245630" sldId="260"/>
            <ac:picMk id="4" creationId="{61DB3D6B-8161-2393-65E2-34031A58C959}"/>
          </ac:picMkLst>
        </pc:picChg>
        <pc:picChg chg="add mod">
          <ac:chgData name="Abdallah Zaki" userId="1e69aceb-b7cb-4b9d-a785-0e5e9b0af10c" providerId="ADAL" clId="{0E6B8631-7A7D-4BBD-A12D-78504E5DC33C}" dt="2023-12-26T21:13:27.229" v="37" actId="1076"/>
          <ac:picMkLst>
            <pc:docMk/>
            <pc:sldMk cId="683245630" sldId="260"/>
            <ac:picMk id="6" creationId="{42ABD5AB-F588-A4C7-D90C-DF64EA008E5C}"/>
          </ac:picMkLst>
        </pc:picChg>
        <pc:picChg chg="add mod">
          <ac:chgData name="Abdallah Zaki" userId="1e69aceb-b7cb-4b9d-a785-0e5e9b0af10c" providerId="ADAL" clId="{0E6B8631-7A7D-4BBD-A12D-78504E5DC33C}" dt="2023-12-26T21:13:14.695" v="34" actId="1076"/>
          <ac:picMkLst>
            <pc:docMk/>
            <pc:sldMk cId="683245630" sldId="260"/>
            <ac:picMk id="8" creationId="{2E9774DE-DF18-62A9-4D14-EB055551F0C6}"/>
          </ac:picMkLst>
        </pc:picChg>
      </pc:sldChg>
      <pc:sldChg chg="addSp delSp modSp new del mod modTransition">
        <pc:chgData name="Abdallah Zaki" userId="1e69aceb-b7cb-4b9d-a785-0e5e9b0af10c" providerId="ADAL" clId="{0E6B8631-7A7D-4BBD-A12D-78504E5DC33C}" dt="2023-12-26T21:34:43.175" v="409" actId="2696"/>
        <pc:sldMkLst>
          <pc:docMk/>
          <pc:sldMk cId="800739082" sldId="260"/>
        </pc:sldMkLst>
        <pc:spChg chg="del">
          <ac:chgData name="Abdallah Zaki" userId="1e69aceb-b7cb-4b9d-a785-0e5e9b0af10c" providerId="ADAL" clId="{0E6B8631-7A7D-4BBD-A12D-78504E5DC33C}" dt="2023-12-26T21:20:26.293" v="223" actId="21"/>
          <ac:spMkLst>
            <pc:docMk/>
            <pc:sldMk cId="800739082" sldId="260"/>
            <ac:spMk id="2" creationId="{F3FF8EE0-CEBF-3202-7812-05E20020B6BA}"/>
          </ac:spMkLst>
        </pc:spChg>
        <pc:picChg chg="add mod">
          <ac:chgData name="Abdallah Zaki" userId="1e69aceb-b7cb-4b9d-a785-0e5e9b0af10c" providerId="ADAL" clId="{0E6B8631-7A7D-4BBD-A12D-78504E5DC33C}" dt="2023-12-26T21:22:06.412" v="273" actId="1076"/>
          <ac:picMkLst>
            <pc:docMk/>
            <pc:sldMk cId="800739082" sldId="260"/>
            <ac:picMk id="4" creationId="{7D70C62C-5A5C-DF6C-8F1F-8E4614D2AE49}"/>
          </ac:picMkLst>
        </pc:picChg>
        <pc:picChg chg="add mod">
          <ac:chgData name="Abdallah Zaki" userId="1e69aceb-b7cb-4b9d-a785-0e5e9b0af10c" providerId="ADAL" clId="{0E6B8631-7A7D-4BBD-A12D-78504E5DC33C}" dt="2023-12-26T21:22:09.075" v="274" actId="1076"/>
          <ac:picMkLst>
            <pc:docMk/>
            <pc:sldMk cId="800739082" sldId="260"/>
            <ac:picMk id="6" creationId="{35E5BBFB-BE48-0782-4685-D6C9DFC47899}"/>
          </ac:picMkLst>
        </pc:picChg>
        <pc:picChg chg="add mod">
          <ac:chgData name="Abdallah Zaki" userId="1e69aceb-b7cb-4b9d-a785-0e5e9b0af10c" providerId="ADAL" clId="{0E6B8631-7A7D-4BBD-A12D-78504E5DC33C}" dt="2023-12-26T21:22:27.999" v="277" actId="1076"/>
          <ac:picMkLst>
            <pc:docMk/>
            <pc:sldMk cId="800739082" sldId="260"/>
            <ac:picMk id="8" creationId="{5EA4B929-93F4-373B-AB8A-A02DA26A13C5}"/>
          </ac:picMkLst>
        </pc:picChg>
        <pc:picChg chg="add mod">
          <ac:chgData name="Abdallah Zaki" userId="1e69aceb-b7cb-4b9d-a785-0e5e9b0af10c" providerId="ADAL" clId="{0E6B8631-7A7D-4BBD-A12D-78504E5DC33C}" dt="2023-12-26T21:22:02.037" v="271" actId="1076"/>
          <ac:picMkLst>
            <pc:docMk/>
            <pc:sldMk cId="800739082" sldId="260"/>
            <ac:picMk id="10" creationId="{80DC5FA6-C44C-EEF9-CEA9-313771906C0A}"/>
          </ac:picMkLst>
        </pc:picChg>
        <pc:picChg chg="add mod">
          <ac:chgData name="Abdallah Zaki" userId="1e69aceb-b7cb-4b9d-a785-0e5e9b0af10c" providerId="ADAL" clId="{0E6B8631-7A7D-4BBD-A12D-78504E5DC33C}" dt="2023-12-26T21:21:59.979" v="270" actId="1076"/>
          <ac:picMkLst>
            <pc:docMk/>
            <pc:sldMk cId="800739082" sldId="260"/>
            <ac:picMk id="12" creationId="{0D3E9469-60A6-4F95-E69E-F088A13F19C3}"/>
          </ac:picMkLst>
        </pc:picChg>
        <pc:picChg chg="add mod">
          <ac:chgData name="Abdallah Zaki" userId="1e69aceb-b7cb-4b9d-a785-0e5e9b0af10c" providerId="ADAL" clId="{0E6B8631-7A7D-4BBD-A12D-78504E5DC33C}" dt="2023-12-26T21:21:58.366" v="269" actId="1076"/>
          <ac:picMkLst>
            <pc:docMk/>
            <pc:sldMk cId="800739082" sldId="260"/>
            <ac:picMk id="14" creationId="{C2B8A24E-3E3B-8379-EB90-519E80794038}"/>
          </ac:picMkLst>
        </pc:picChg>
        <pc:picChg chg="add mod">
          <ac:chgData name="Abdallah Zaki" userId="1e69aceb-b7cb-4b9d-a785-0e5e9b0af10c" providerId="ADAL" clId="{0E6B8631-7A7D-4BBD-A12D-78504E5DC33C}" dt="2023-12-26T21:21:55.516" v="268" actId="1076"/>
          <ac:picMkLst>
            <pc:docMk/>
            <pc:sldMk cId="800739082" sldId="260"/>
            <ac:picMk id="16" creationId="{FE99086C-1494-ABCF-3E51-C19C75BBC03B}"/>
          </ac:picMkLst>
        </pc:picChg>
        <pc:picChg chg="add mod">
          <ac:chgData name="Abdallah Zaki" userId="1e69aceb-b7cb-4b9d-a785-0e5e9b0af10c" providerId="ADAL" clId="{0E6B8631-7A7D-4BBD-A12D-78504E5DC33C}" dt="2023-12-26T21:26:11.972" v="321" actId="1076"/>
          <ac:picMkLst>
            <pc:docMk/>
            <pc:sldMk cId="800739082" sldId="260"/>
            <ac:picMk id="18" creationId="{9C9B9181-B8ED-E340-73F1-B7E32F75DE09}"/>
          </ac:picMkLst>
        </pc:picChg>
      </pc:sldChg>
      <pc:sldChg chg="modSp new del mod">
        <pc:chgData name="Abdallah Zaki" userId="1e69aceb-b7cb-4b9d-a785-0e5e9b0af10c" providerId="ADAL" clId="{0E6B8631-7A7D-4BBD-A12D-78504E5DC33C}" dt="2023-12-26T21:34:58.526" v="415" actId="680"/>
        <pc:sldMkLst>
          <pc:docMk/>
          <pc:sldMk cId="2845118026" sldId="260"/>
        </pc:sldMkLst>
        <pc:spChg chg="mod">
          <ac:chgData name="Abdallah Zaki" userId="1e69aceb-b7cb-4b9d-a785-0e5e9b0af10c" providerId="ADAL" clId="{0E6B8631-7A7D-4BBD-A12D-78504E5DC33C}" dt="2023-12-26T21:34:58.330" v="414" actId="14100"/>
          <ac:spMkLst>
            <pc:docMk/>
            <pc:sldMk cId="2845118026" sldId="260"/>
            <ac:spMk id="2" creationId="{E94957EF-BF74-68E1-0D75-DA9CAC721B00}"/>
          </ac:spMkLst>
        </pc:spChg>
      </pc:sldChg>
      <pc:sldChg chg="addSp delSp modSp new mod modTransition setBg addAnim delAnim setClrOvrMap">
        <pc:chgData name="Abdallah Zaki" userId="1e69aceb-b7cb-4b9d-a785-0e5e9b0af10c" providerId="ADAL" clId="{0E6B8631-7A7D-4BBD-A12D-78504E5DC33C}" dt="2023-12-26T21:59:41.102" v="857" actId="26606"/>
        <pc:sldMkLst>
          <pc:docMk/>
          <pc:sldMk cId="3255188315" sldId="260"/>
        </pc:sldMkLst>
        <pc:spChg chg="del mod">
          <ac:chgData name="Abdallah Zaki" userId="1e69aceb-b7cb-4b9d-a785-0e5e9b0af10c" providerId="ADAL" clId="{0E6B8631-7A7D-4BBD-A12D-78504E5DC33C}" dt="2023-12-26T21:41:55.686" v="549" actId="21"/>
          <ac:spMkLst>
            <pc:docMk/>
            <pc:sldMk cId="3255188315" sldId="260"/>
            <ac:spMk id="2" creationId="{05B6FB46-6A52-2A23-D47A-EC5FE2A2F7B5}"/>
          </ac:spMkLst>
        </pc:spChg>
        <pc:spChg chg="add del">
          <ac:chgData name="Abdallah Zaki" userId="1e69aceb-b7cb-4b9d-a785-0e5e9b0af10c" providerId="ADAL" clId="{0E6B8631-7A7D-4BBD-A12D-78504E5DC33C}" dt="2023-12-26T21:40:26.017" v="533" actId="26606"/>
          <ac:spMkLst>
            <pc:docMk/>
            <pc:sldMk cId="3255188315" sldId="260"/>
            <ac:spMk id="8" creationId="{BCED4D40-4B67-4331-AC48-79B82B4A47D8}"/>
          </ac:spMkLst>
        </pc:spChg>
        <pc:spChg chg="add del">
          <ac:chgData name="Abdallah Zaki" userId="1e69aceb-b7cb-4b9d-a785-0e5e9b0af10c" providerId="ADAL" clId="{0E6B8631-7A7D-4BBD-A12D-78504E5DC33C}" dt="2023-12-26T21:37:09.355" v="466" actId="26606"/>
          <ac:spMkLst>
            <pc:docMk/>
            <pc:sldMk cId="3255188315" sldId="260"/>
            <ac:spMk id="9" creationId="{A4AC5506-6312-4701-8D3C-40187889A947}"/>
          </ac:spMkLst>
        </pc:spChg>
        <pc:spChg chg="add del">
          <ac:chgData name="Abdallah Zaki" userId="1e69aceb-b7cb-4b9d-a785-0e5e9b0af10c" providerId="ADAL" clId="{0E6B8631-7A7D-4BBD-A12D-78504E5DC33C}" dt="2023-12-26T21:40:26.017" v="533" actId="26606"/>
          <ac:spMkLst>
            <pc:docMk/>
            <pc:sldMk cId="3255188315" sldId="260"/>
            <ac:spMk id="10" creationId="{670CEDEF-4F34-412E-84EE-329C1E936AF5}"/>
          </ac:spMkLst>
        </pc:spChg>
        <pc:spChg chg="add del">
          <ac:chgData name="Abdallah Zaki" userId="1e69aceb-b7cb-4b9d-a785-0e5e9b0af10c" providerId="ADAL" clId="{0E6B8631-7A7D-4BBD-A12D-78504E5DC33C}" dt="2023-12-26T21:40:12.282" v="520" actId="26606"/>
          <ac:spMkLst>
            <pc:docMk/>
            <pc:sldMk cId="3255188315" sldId="260"/>
            <ac:spMk id="11" creationId="{A4AC5506-6312-4701-8D3C-40187889A947}"/>
          </ac:spMkLst>
        </pc:spChg>
        <pc:spChg chg="add del">
          <ac:chgData name="Abdallah Zaki" userId="1e69aceb-b7cb-4b9d-a785-0e5e9b0af10c" providerId="ADAL" clId="{0E6B8631-7A7D-4BBD-A12D-78504E5DC33C}" dt="2023-12-26T21:40:54.061" v="540" actId="26606"/>
          <ac:spMkLst>
            <pc:docMk/>
            <pc:sldMk cId="3255188315" sldId="260"/>
            <ac:spMk id="12" creationId="{A4AC5506-6312-4701-8D3C-40187889A947}"/>
          </ac:spMkLst>
        </pc:spChg>
        <pc:spChg chg="add del">
          <ac:chgData name="Abdallah Zaki" userId="1e69aceb-b7cb-4b9d-a785-0e5e9b0af10c" providerId="ADAL" clId="{0E6B8631-7A7D-4BBD-A12D-78504E5DC33C}" dt="2023-12-26T21:40:13.701" v="522" actId="26606"/>
          <ac:spMkLst>
            <pc:docMk/>
            <pc:sldMk cId="3255188315" sldId="260"/>
            <ac:spMk id="13" creationId="{D4771268-CB57-404A-9271-370EB28F6090}"/>
          </ac:spMkLst>
        </pc:spChg>
        <pc:spChg chg="add del mod">
          <ac:chgData name="Abdallah Zaki" userId="1e69aceb-b7cb-4b9d-a785-0e5e9b0af10c" providerId="ADAL" clId="{0E6B8631-7A7D-4BBD-A12D-78504E5DC33C}" dt="2023-12-26T21:55:11.946" v="718" actId="21"/>
          <ac:spMkLst>
            <pc:docMk/>
            <pc:sldMk cId="3255188315" sldId="260"/>
            <ac:spMk id="14" creationId="{E3EF156D-80A5-1182-6CFC-00007C956FEF}"/>
          </ac:spMkLst>
        </pc:spChg>
        <pc:spChg chg="add del">
          <ac:chgData name="Abdallah Zaki" userId="1e69aceb-b7cb-4b9d-a785-0e5e9b0af10c" providerId="ADAL" clId="{0E6B8631-7A7D-4BBD-A12D-78504E5DC33C}" dt="2023-12-26T21:40:14.758" v="524" actId="26606"/>
          <ac:spMkLst>
            <pc:docMk/>
            <pc:sldMk cId="3255188315" sldId="260"/>
            <ac:spMk id="15" creationId="{04357C93-F0CB-4A1C-8F77-4E9063789819}"/>
          </ac:spMkLst>
        </pc:spChg>
        <pc:spChg chg="add del">
          <ac:chgData name="Abdallah Zaki" userId="1e69aceb-b7cb-4b9d-a785-0e5e9b0af10c" providerId="ADAL" clId="{0E6B8631-7A7D-4BBD-A12D-78504E5DC33C}" dt="2023-12-26T21:40:14.758" v="524" actId="26606"/>
          <ac:spMkLst>
            <pc:docMk/>
            <pc:sldMk cId="3255188315" sldId="260"/>
            <ac:spMk id="16" creationId="{BA79A7CF-01AF-4178-9369-94E0C90EB046}"/>
          </ac:spMkLst>
        </pc:spChg>
        <pc:spChg chg="add del">
          <ac:chgData name="Abdallah Zaki" userId="1e69aceb-b7cb-4b9d-a785-0e5e9b0af10c" providerId="ADAL" clId="{0E6B8631-7A7D-4BBD-A12D-78504E5DC33C}" dt="2023-12-26T21:40:14.758" v="524" actId="26606"/>
          <ac:spMkLst>
            <pc:docMk/>
            <pc:sldMk cId="3255188315" sldId="260"/>
            <ac:spMk id="17" creationId="{90F533E9-6690-41A8-A372-4C6C622D028D}"/>
          </ac:spMkLst>
        </pc:spChg>
        <pc:spChg chg="add del">
          <ac:chgData name="Abdallah Zaki" userId="1e69aceb-b7cb-4b9d-a785-0e5e9b0af10c" providerId="ADAL" clId="{0E6B8631-7A7D-4BBD-A12D-78504E5DC33C}" dt="2023-12-26T21:40:14.758" v="524" actId="26606"/>
          <ac:spMkLst>
            <pc:docMk/>
            <pc:sldMk cId="3255188315" sldId="260"/>
            <ac:spMk id="18" creationId="{99413ED5-9ED4-4772-BCE4-2BCAE6B12E35}"/>
          </ac:spMkLst>
        </pc:spChg>
        <pc:spChg chg="add del">
          <ac:chgData name="Abdallah Zaki" userId="1e69aceb-b7cb-4b9d-a785-0e5e9b0af10c" providerId="ADAL" clId="{0E6B8631-7A7D-4BBD-A12D-78504E5DC33C}" dt="2023-12-26T21:40:16.205" v="528" actId="26606"/>
          <ac:spMkLst>
            <pc:docMk/>
            <pc:sldMk cId="3255188315" sldId="260"/>
            <ac:spMk id="19" creationId="{F8260ED5-17F7-4158-B241-D51DD4CF1B7E}"/>
          </ac:spMkLst>
        </pc:spChg>
        <pc:spChg chg="add del">
          <ac:chgData name="Abdallah Zaki" userId="1e69aceb-b7cb-4b9d-a785-0e5e9b0af10c" providerId="ADAL" clId="{0E6B8631-7A7D-4BBD-A12D-78504E5DC33C}" dt="2023-12-26T21:40:15.784" v="526" actId="26606"/>
          <ac:spMkLst>
            <pc:docMk/>
            <pc:sldMk cId="3255188315" sldId="260"/>
            <ac:spMk id="20" creationId="{6753252F-4873-4F63-801D-CC719279A7D5}"/>
          </ac:spMkLst>
        </pc:spChg>
        <pc:spChg chg="add del">
          <ac:chgData name="Abdallah Zaki" userId="1e69aceb-b7cb-4b9d-a785-0e5e9b0af10c" providerId="ADAL" clId="{0E6B8631-7A7D-4BBD-A12D-78504E5DC33C}" dt="2023-12-26T21:40:15.784" v="526" actId="26606"/>
          <ac:spMkLst>
            <pc:docMk/>
            <pc:sldMk cId="3255188315" sldId="260"/>
            <ac:spMk id="21" creationId="{047C8CCB-F95D-4249-92DD-651249D3535A}"/>
          </ac:spMkLst>
        </pc:spChg>
        <pc:spChg chg="add del">
          <ac:chgData name="Abdallah Zaki" userId="1e69aceb-b7cb-4b9d-a785-0e5e9b0af10c" providerId="ADAL" clId="{0E6B8631-7A7D-4BBD-A12D-78504E5DC33C}" dt="2023-12-26T21:40:16.205" v="528" actId="26606"/>
          <ac:spMkLst>
            <pc:docMk/>
            <pc:sldMk cId="3255188315" sldId="260"/>
            <ac:spMk id="23" creationId="{A8384FB5-9ADC-4DDC-881B-597D56F5B15D}"/>
          </ac:spMkLst>
        </pc:spChg>
        <pc:spChg chg="add del">
          <ac:chgData name="Abdallah Zaki" userId="1e69aceb-b7cb-4b9d-a785-0e5e9b0af10c" providerId="ADAL" clId="{0E6B8631-7A7D-4BBD-A12D-78504E5DC33C}" dt="2023-12-26T21:40:16.205" v="528" actId="26606"/>
          <ac:spMkLst>
            <pc:docMk/>
            <pc:sldMk cId="3255188315" sldId="260"/>
            <ac:spMk id="24" creationId="{91E5A9A7-95C6-4F4F-B00E-C82E07FE62EF}"/>
          </ac:spMkLst>
        </pc:spChg>
        <pc:spChg chg="add del">
          <ac:chgData name="Abdallah Zaki" userId="1e69aceb-b7cb-4b9d-a785-0e5e9b0af10c" providerId="ADAL" clId="{0E6B8631-7A7D-4BBD-A12D-78504E5DC33C}" dt="2023-12-26T21:40:16.205" v="528" actId="26606"/>
          <ac:spMkLst>
            <pc:docMk/>
            <pc:sldMk cId="3255188315" sldId="260"/>
            <ac:spMk id="25" creationId="{D07DD2DE-F619-49DD-B5E7-03A290FF4ED1}"/>
          </ac:spMkLst>
        </pc:spChg>
        <pc:spChg chg="add del">
          <ac:chgData name="Abdallah Zaki" userId="1e69aceb-b7cb-4b9d-a785-0e5e9b0af10c" providerId="ADAL" clId="{0E6B8631-7A7D-4BBD-A12D-78504E5DC33C}" dt="2023-12-26T21:40:16.205" v="528" actId="26606"/>
          <ac:spMkLst>
            <pc:docMk/>
            <pc:sldMk cId="3255188315" sldId="260"/>
            <ac:spMk id="26" creationId="{85149191-5F60-4A28-AAFF-039F96B0F3EC}"/>
          </ac:spMkLst>
        </pc:spChg>
        <pc:spChg chg="add del mod ord">
          <ac:chgData name="Abdallah Zaki" userId="1e69aceb-b7cb-4b9d-a785-0e5e9b0af10c" providerId="ADAL" clId="{0E6B8631-7A7D-4BBD-A12D-78504E5DC33C}" dt="2023-12-26T21:56:34.181" v="780" actId="21"/>
          <ac:spMkLst>
            <pc:docMk/>
            <pc:sldMk cId="3255188315" sldId="260"/>
            <ac:spMk id="31" creationId="{4BF548A7-C759-C95D-BA8F-B080F964E7A3}"/>
          </ac:spMkLst>
        </pc:spChg>
        <pc:spChg chg="add del">
          <ac:chgData name="Abdallah Zaki" userId="1e69aceb-b7cb-4b9d-a785-0e5e9b0af10c" providerId="ADAL" clId="{0E6B8631-7A7D-4BBD-A12D-78504E5DC33C}" dt="2023-12-26T21:55:04.225" v="714" actId="26606"/>
          <ac:spMkLst>
            <pc:docMk/>
            <pc:sldMk cId="3255188315" sldId="260"/>
            <ac:spMk id="34" creationId="{C4879EFC-8E62-4E00-973C-C45EE9EC676D}"/>
          </ac:spMkLst>
        </pc:spChg>
        <pc:spChg chg="add del">
          <ac:chgData name="Abdallah Zaki" userId="1e69aceb-b7cb-4b9d-a785-0e5e9b0af10c" providerId="ADAL" clId="{0E6B8631-7A7D-4BBD-A12D-78504E5DC33C}" dt="2023-12-26T21:55:04.225" v="714" actId="26606"/>
          <ac:spMkLst>
            <pc:docMk/>
            <pc:sldMk cId="3255188315" sldId="260"/>
            <ac:spMk id="36" creationId="{D6A9C53F-5F90-40A5-8C85-5412D39C8C68}"/>
          </ac:spMkLst>
        </pc:spChg>
        <pc:spChg chg="add del mod">
          <ac:chgData name="Abdallah Zaki" userId="1e69aceb-b7cb-4b9d-a785-0e5e9b0af10c" providerId="ADAL" clId="{0E6B8631-7A7D-4BBD-A12D-78504E5DC33C}" dt="2023-12-26T21:56:37.239" v="781" actId="21"/>
          <ac:spMkLst>
            <pc:docMk/>
            <pc:sldMk cId="3255188315" sldId="260"/>
            <ac:spMk id="37" creationId="{B0F0D3EF-6891-A622-EA08-BF3782FA92AF}"/>
          </ac:spMkLst>
        </pc:spChg>
        <pc:spChg chg="add del">
          <ac:chgData name="Abdallah Zaki" userId="1e69aceb-b7cb-4b9d-a785-0e5e9b0af10c" providerId="ADAL" clId="{0E6B8631-7A7D-4BBD-A12D-78504E5DC33C}" dt="2023-12-26T21:55:41.541" v="761" actId="26606"/>
          <ac:spMkLst>
            <pc:docMk/>
            <pc:sldMk cId="3255188315" sldId="260"/>
            <ac:spMk id="38" creationId="{A4AC5506-6312-4701-8D3C-40187889A947}"/>
          </ac:spMkLst>
        </pc:spChg>
        <pc:spChg chg="add del">
          <ac:chgData name="Abdallah Zaki" userId="1e69aceb-b7cb-4b9d-a785-0e5e9b0af10c" providerId="ADAL" clId="{0E6B8631-7A7D-4BBD-A12D-78504E5DC33C}" dt="2023-12-26T21:55:42.367" v="763" actId="26606"/>
          <ac:spMkLst>
            <pc:docMk/>
            <pc:sldMk cId="3255188315" sldId="260"/>
            <ac:spMk id="40" creationId="{D4771268-CB57-404A-9271-370EB28F6090}"/>
          </ac:spMkLst>
        </pc:spChg>
        <pc:spChg chg="add">
          <ac:chgData name="Abdallah Zaki" userId="1e69aceb-b7cb-4b9d-a785-0e5e9b0af10c" providerId="ADAL" clId="{0E6B8631-7A7D-4BBD-A12D-78504E5DC33C}" dt="2023-12-26T21:59:41.102" v="857" actId="26606"/>
          <ac:spMkLst>
            <pc:docMk/>
            <pc:sldMk cId="3255188315" sldId="260"/>
            <ac:spMk id="41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1:55:43.859" v="765" actId="26606"/>
          <ac:spMkLst>
            <pc:docMk/>
            <pc:sldMk cId="3255188315" sldId="260"/>
            <ac:spMk id="42" creationId="{402F5C38-C747-4173-ABBF-656E39E82130}"/>
          </ac:spMkLst>
        </pc:spChg>
        <pc:spChg chg="add del">
          <ac:chgData name="Abdallah Zaki" userId="1e69aceb-b7cb-4b9d-a785-0e5e9b0af10c" providerId="ADAL" clId="{0E6B8631-7A7D-4BBD-A12D-78504E5DC33C}" dt="2023-12-26T21:55:43.859" v="765" actId="26606"/>
          <ac:spMkLst>
            <pc:docMk/>
            <pc:sldMk cId="3255188315" sldId="260"/>
            <ac:spMk id="43" creationId="{F0A604E4-7307-451C-93BE-F1F7E1BF3BF8}"/>
          </ac:spMkLst>
        </pc:spChg>
        <pc:spChg chg="add del">
          <ac:chgData name="Abdallah Zaki" userId="1e69aceb-b7cb-4b9d-a785-0e5e9b0af10c" providerId="ADAL" clId="{0E6B8631-7A7D-4BBD-A12D-78504E5DC33C}" dt="2023-12-26T21:55:43.859" v="765" actId="26606"/>
          <ac:spMkLst>
            <pc:docMk/>
            <pc:sldMk cId="3255188315" sldId="260"/>
            <ac:spMk id="44" creationId="{E37EECFC-A684-4391-AE85-4CDAF5565F61}"/>
          </ac:spMkLst>
        </pc:spChg>
        <pc:spChg chg="add del">
          <ac:chgData name="Abdallah Zaki" userId="1e69aceb-b7cb-4b9d-a785-0e5e9b0af10c" providerId="ADAL" clId="{0E6B8631-7A7D-4BBD-A12D-78504E5DC33C}" dt="2023-12-26T21:55:43.859" v="765" actId="26606"/>
          <ac:spMkLst>
            <pc:docMk/>
            <pc:sldMk cId="3255188315" sldId="260"/>
            <ac:spMk id="45" creationId="{F7F3A0AA-35E5-4085-942B-737839030604}"/>
          </ac:spMkLst>
        </pc:spChg>
        <pc:spChg chg="add">
          <ac:chgData name="Abdallah Zaki" userId="1e69aceb-b7cb-4b9d-a785-0e5e9b0af10c" providerId="ADAL" clId="{0E6B8631-7A7D-4BBD-A12D-78504E5DC33C}" dt="2023-12-26T21:59:41.102" v="857" actId="26606"/>
          <ac:spMkLst>
            <pc:docMk/>
            <pc:sldMk cId="3255188315" sldId="260"/>
            <ac:spMk id="46" creationId="{1855405F-37A2-4869-9154-F8BE3BECE6C3}"/>
          </ac:spMkLst>
        </pc:spChg>
        <pc:spChg chg="add del">
          <ac:chgData name="Abdallah Zaki" userId="1e69aceb-b7cb-4b9d-a785-0e5e9b0af10c" providerId="ADAL" clId="{0E6B8631-7A7D-4BBD-A12D-78504E5DC33C}" dt="2023-12-26T21:55:46.141" v="767" actId="26606"/>
          <ac:spMkLst>
            <pc:docMk/>
            <pc:sldMk cId="3255188315" sldId="260"/>
            <ac:spMk id="47" creationId="{A8384FB5-9ADC-4DDC-881B-597D56F5B15D}"/>
          </ac:spMkLst>
        </pc:spChg>
        <pc:spChg chg="add del">
          <ac:chgData name="Abdallah Zaki" userId="1e69aceb-b7cb-4b9d-a785-0e5e9b0af10c" providerId="ADAL" clId="{0E6B8631-7A7D-4BBD-A12D-78504E5DC33C}" dt="2023-12-26T21:55:46.141" v="767" actId="26606"/>
          <ac:spMkLst>
            <pc:docMk/>
            <pc:sldMk cId="3255188315" sldId="260"/>
            <ac:spMk id="48" creationId="{1199E1B1-A8C0-4FE8-A5A8-1CB41D69F857}"/>
          </ac:spMkLst>
        </pc:spChg>
        <pc:spChg chg="add del">
          <ac:chgData name="Abdallah Zaki" userId="1e69aceb-b7cb-4b9d-a785-0e5e9b0af10c" providerId="ADAL" clId="{0E6B8631-7A7D-4BBD-A12D-78504E5DC33C}" dt="2023-12-26T21:55:46.141" v="767" actId="26606"/>
          <ac:spMkLst>
            <pc:docMk/>
            <pc:sldMk cId="3255188315" sldId="260"/>
            <ac:spMk id="49" creationId="{84A8DE83-DE75-4B41-9DB4-A7EC0B0DEC0B}"/>
          </ac:spMkLst>
        </pc:spChg>
        <pc:spChg chg="add del">
          <ac:chgData name="Abdallah Zaki" userId="1e69aceb-b7cb-4b9d-a785-0e5e9b0af10c" providerId="ADAL" clId="{0E6B8631-7A7D-4BBD-A12D-78504E5DC33C}" dt="2023-12-26T21:55:46.141" v="767" actId="26606"/>
          <ac:spMkLst>
            <pc:docMk/>
            <pc:sldMk cId="3255188315" sldId="260"/>
            <ac:spMk id="50" creationId="{A7009A0A-BEF5-4EAC-AF15-E4F9F002E239}"/>
          </ac:spMkLst>
        </pc:spChg>
        <pc:spChg chg="add del">
          <ac:chgData name="Abdallah Zaki" userId="1e69aceb-b7cb-4b9d-a785-0e5e9b0af10c" providerId="ADAL" clId="{0E6B8631-7A7D-4BBD-A12D-78504E5DC33C}" dt="2023-12-26T21:55:52.456" v="770" actId="26606"/>
          <ac:spMkLst>
            <pc:docMk/>
            <pc:sldMk cId="3255188315" sldId="260"/>
            <ac:spMk id="52" creationId="{0E91F5CA-B392-444C-88E3-BF5BAAEBDEB0}"/>
          </ac:spMkLst>
        </pc:spChg>
        <pc:spChg chg="add del">
          <ac:chgData name="Abdallah Zaki" userId="1e69aceb-b7cb-4b9d-a785-0e5e9b0af10c" providerId="ADAL" clId="{0E6B8631-7A7D-4BBD-A12D-78504E5DC33C}" dt="2023-12-26T21:55:52.456" v="770" actId="26606"/>
          <ac:spMkLst>
            <pc:docMk/>
            <pc:sldMk cId="3255188315" sldId="260"/>
            <ac:spMk id="53" creationId="{0459807F-B6FA-44D3-9A53-C55B6B56884A}"/>
          </ac:spMkLst>
        </pc:spChg>
        <pc:spChg chg="add del">
          <ac:chgData name="Abdallah Zaki" userId="1e69aceb-b7cb-4b9d-a785-0e5e9b0af10c" providerId="ADAL" clId="{0E6B8631-7A7D-4BBD-A12D-78504E5DC33C}" dt="2023-12-26T21:55:57.781" v="772" actId="26606"/>
          <ac:spMkLst>
            <pc:docMk/>
            <pc:sldMk cId="3255188315" sldId="260"/>
            <ac:spMk id="55" creationId="{6753252F-4873-4F63-801D-CC719279A7D5}"/>
          </ac:spMkLst>
        </pc:spChg>
        <pc:spChg chg="add del">
          <ac:chgData name="Abdallah Zaki" userId="1e69aceb-b7cb-4b9d-a785-0e5e9b0af10c" providerId="ADAL" clId="{0E6B8631-7A7D-4BBD-A12D-78504E5DC33C}" dt="2023-12-26T21:55:57.781" v="772" actId="26606"/>
          <ac:spMkLst>
            <pc:docMk/>
            <pc:sldMk cId="3255188315" sldId="260"/>
            <ac:spMk id="56" creationId="{047C8CCB-F95D-4249-92DD-651249D3535A}"/>
          </ac:spMkLst>
        </pc:spChg>
        <pc:spChg chg="add del">
          <ac:chgData name="Abdallah Zaki" userId="1e69aceb-b7cb-4b9d-a785-0e5e9b0af10c" providerId="ADAL" clId="{0E6B8631-7A7D-4BBD-A12D-78504E5DC33C}" dt="2023-12-26T21:56:02.114" v="774" actId="26606"/>
          <ac:spMkLst>
            <pc:docMk/>
            <pc:sldMk cId="3255188315" sldId="260"/>
            <ac:spMk id="58" creationId="{665DBBEF-238B-476B-96AB-8AAC3224ECEA}"/>
          </ac:spMkLst>
        </pc:spChg>
        <pc:spChg chg="add del">
          <ac:chgData name="Abdallah Zaki" userId="1e69aceb-b7cb-4b9d-a785-0e5e9b0af10c" providerId="ADAL" clId="{0E6B8631-7A7D-4BBD-A12D-78504E5DC33C}" dt="2023-12-26T21:56:02.114" v="774" actId="26606"/>
          <ac:spMkLst>
            <pc:docMk/>
            <pc:sldMk cId="3255188315" sldId="260"/>
            <ac:spMk id="59" creationId="{3FCFB1DE-0B7E-48CC-BA90-B2AB0889F9D6}"/>
          </ac:spMkLst>
        </pc:spChg>
        <pc:picChg chg="add del mod">
          <ac:chgData name="Abdallah Zaki" userId="1e69aceb-b7cb-4b9d-a785-0e5e9b0af10c" providerId="ADAL" clId="{0E6B8631-7A7D-4BBD-A12D-78504E5DC33C}" dt="2023-12-26T21:41:49.669" v="548" actId="478"/>
          <ac:picMkLst>
            <pc:docMk/>
            <pc:sldMk cId="3255188315" sldId="260"/>
            <ac:picMk id="4" creationId="{4D2DD30C-6600-D851-9A31-1AB9D5C8BC25}"/>
          </ac:picMkLst>
        </pc:picChg>
        <pc:picChg chg="add del mod">
          <ac:chgData name="Abdallah Zaki" userId="1e69aceb-b7cb-4b9d-a785-0e5e9b0af10c" providerId="ADAL" clId="{0E6B8631-7A7D-4BBD-A12D-78504E5DC33C}" dt="2023-12-26T21:41:47.354" v="547" actId="478"/>
          <ac:picMkLst>
            <pc:docMk/>
            <pc:sldMk cId="3255188315" sldId="260"/>
            <ac:picMk id="6" creationId="{5C7A85C4-B076-273D-C1A7-5B4CD63B9B4E}"/>
          </ac:picMkLst>
        </pc:picChg>
        <pc:picChg chg="add del mod">
          <ac:chgData name="Abdallah Zaki" userId="1e69aceb-b7cb-4b9d-a785-0e5e9b0af10c" providerId="ADAL" clId="{0E6B8631-7A7D-4BBD-A12D-78504E5DC33C}" dt="2023-12-26T21:55:08.207" v="717" actId="21"/>
          <ac:picMkLst>
            <pc:docMk/>
            <pc:sldMk cId="3255188315" sldId="260"/>
            <ac:picMk id="27" creationId="{F15B2E8D-14F0-8F84-4331-C8738FD1C245}"/>
          </ac:picMkLst>
        </pc:picChg>
        <pc:picChg chg="add del mod">
          <ac:chgData name="Abdallah Zaki" userId="1e69aceb-b7cb-4b9d-a785-0e5e9b0af10c" providerId="ADAL" clId="{0E6B8631-7A7D-4BBD-A12D-78504E5DC33C}" dt="2023-12-26T21:55:04.659" v="716" actId="931"/>
          <ac:picMkLst>
            <pc:docMk/>
            <pc:sldMk cId="3255188315" sldId="260"/>
            <ac:picMk id="29" creationId="{0F78B403-6D70-1121-4D94-A46410288147}"/>
          </ac:picMkLst>
        </pc:picChg>
        <pc:picChg chg="add del mod">
          <ac:chgData name="Abdallah Zaki" userId="1e69aceb-b7cb-4b9d-a785-0e5e9b0af10c" providerId="ADAL" clId="{0E6B8631-7A7D-4BBD-A12D-78504E5DC33C}" dt="2023-12-26T21:56:46.190" v="783" actId="21"/>
          <ac:picMkLst>
            <pc:docMk/>
            <pc:sldMk cId="3255188315" sldId="260"/>
            <ac:picMk id="33" creationId="{9B03E598-648B-D23D-66CC-05232937238E}"/>
          </ac:picMkLst>
        </pc:picChg>
        <pc:picChg chg="add mod">
          <ac:chgData name="Abdallah Zaki" userId="1e69aceb-b7cb-4b9d-a785-0e5e9b0af10c" providerId="ADAL" clId="{0E6B8631-7A7D-4BBD-A12D-78504E5DC33C}" dt="2023-12-26T21:58:45.716" v="851"/>
          <ac:picMkLst>
            <pc:docMk/>
            <pc:sldMk cId="3255188315" sldId="260"/>
            <ac:picMk id="39" creationId="{A10C23ED-1A37-0F69-DFFC-F313A1F377A8}"/>
          </ac:picMkLst>
        </pc:picChg>
      </pc:sldChg>
      <pc:sldChg chg="modSp del mod modTransition">
        <pc:chgData name="Abdallah Zaki" userId="1e69aceb-b7cb-4b9d-a785-0e5e9b0af10c" providerId="ADAL" clId="{0E6B8631-7A7D-4BBD-A12D-78504E5DC33C}" dt="2023-12-26T21:20:13.983" v="219" actId="2696"/>
        <pc:sldMkLst>
          <pc:docMk/>
          <pc:sldMk cId="615149247" sldId="261"/>
        </pc:sldMkLst>
        <pc:spChg chg="mod">
          <ac:chgData name="Abdallah Zaki" userId="1e69aceb-b7cb-4b9d-a785-0e5e9b0af10c" providerId="ADAL" clId="{0E6B8631-7A7D-4BBD-A12D-78504E5DC33C}" dt="2023-12-26T21:18:16.923" v="176" actId="20577"/>
          <ac:spMkLst>
            <pc:docMk/>
            <pc:sldMk cId="615149247" sldId="261"/>
            <ac:spMk id="9" creationId="{41B7F29D-3C1B-525A-9AD3-6FDE045B51DB}"/>
          </ac:spMkLst>
        </pc:spChg>
        <pc:picChg chg="mod">
          <ac:chgData name="Abdallah Zaki" userId="1e69aceb-b7cb-4b9d-a785-0e5e9b0af10c" providerId="ADAL" clId="{0E6B8631-7A7D-4BBD-A12D-78504E5DC33C}" dt="2023-12-26T21:17:18.795" v="164" actId="1076"/>
          <ac:picMkLst>
            <pc:docMk/>
            <pc:sldMk cId="615149247" sldId="261"/>
            <ac:picMk id="4" creationId="{61DB3D6B-8161-2393-65E2-34031A58C959}"/>
          </ac:picMkLst>
        </pc:picChg>
        <pc:picChg chg="mod">
          <ac:chgData name="Abdallah Zaki" userId="1e69aceb-b7cb-4b9d-a785-0e5e9b0af10c" providerId="ADAL" clId="{0E6B8631-7A7D-4BBD-A12D-78504E5DC33C}" dt="2023-12-26T21:17:15.451" v="163" actId="1076"/>
          <ac:picMkLst>
            <pc:docMk/>
            <pc:sldMk cId="615149247" sldId="261"/>
            <ac:picMk id="6" creationId="{42ABD5AB-F588-A4C7-D90C-DF64EA008E5C}"/>
          </ac:picMkLst>
        </pc:picChg>
        <pc:picChg chg="mod">
          <ac:chgData name="Abdallah Zaki" userId="1e69aceb-b7cb-4b9d-a785-0e5e9b0af10c" providerId="ADAL" clId="{0E6B8631-7A7D-4BBD-A12D-78504E5DC33C}" dt="2023-12-26T21:16:51.959" v="159" actId="1076"/>
          <ac:picMkLst>
            <pc:docMk/>
            <pc:sldMk cId="615149247" sldId="261"/>
            <ac:picMk id="8" creationId="{2E9774DE-DF18-62A9-4D14-EB055551F0C6}"/>
          </ac:picMkLst>
        </pc:picChg>
      </pc:sldChg>
      <pc:sldChg chg="new del">
        <pc:chgData name="Abdallah Zaki" userId="1e69aceb-b7cb-4b9d-a785-0e5e9b0af10c" providerId="ADAL" clId="{0E6B8631-7A7D-4BBD-A12D-78504E5DC33C}" dt="2023-12-26T21:38:31.835" v="485" actId="2696"/>
        <pc:sldMkLst>
          <pc:docMk/>
          <pc:sldMk cId="1108541454" sldId="261"/>
        </pc:sldMkLst>
      </pc:sldChg>
      <pc:sldChg chg="modSp del mod">
        <pc:chgData name="Abdallah Zaki" userId="1e69aceb-b7cb-4b9d-a785-0e5e9b0af10c" providerId="ADAL" clId="{0E6B8631-7A7D-4BBD-A12D-78504E5DC33C}" dt="2023-12-26T21:16:20.047" v="153"/>
        <pc:sldMkLst>
          <pc:docMk/>
          <pc:sldMk cId="1683414938" sldId="261"/>
        </pc:sldMkLst>
        <pc:spChg chg="mod">
          <ac:chgData name="Abdallah Zaki" userId="1e69aceb-b7cb-4b9d-a785-0e5e9b0af10c" providerId="ADAL" clId="{0E6B8631-7A7D-4BBD-A12D-78504E5DC33C}" dt="2023-12-26T21:16:17.485" v="148" actId="20577"/>
          <ac:spMkLst>
            <pc:docMk/>
            <pc:sldMk cId="1683414938" sldId="261"/>
            <ac:spMk id="9" creationId="{41B7F29D-3C1B-525A-9AD3-6FDE045B51DB}"/>
          </ac:spMkLst>
        </pc:spChg>
        <pc:picChg chg="mod">
          <ac:chgData name="Abdallah Zaki" userId="1e69aceb-b7cb-4b9d-a785-0e5e9b0af10c" providerId="ADAL" clId="{0E6B8631-7A7D-4BBD-A12D-78504E5DC33C}" dt="2023-12-26T21:16:19.095" v="152" actId="1076"/>
          <ac:picMkLst>
            <pc:docMk/>
            <pc:sldMk cId="1683414938" sldId="261"/>
            <ac:picMk id="6" creationId="{42ABD5AB-F588-A4C7-D90C-DF64EA008E5C}"/>
          </ac:picMkLst>
        </pc:picChg>
        <pc:picChg chg="mod">
          <ac:chgData name="Abdallah Zaki" userId="1e69aceb-b7cb-4b9d-a785-0e5e9b0af10c" providerId="ADAL" clId="{0E6B8631-7A7D-4BBD-A12D-78504E5DC33C}" dt="2023-12-26T21:16:18.652" v="151" actId="1076"/>
          <ac:picMkLst>
            <pc:docMk/>
            <pc:sldMk cId="1683414938" sldId="261"/>
            <ac:picMk id="8" creationId="{2E9774DE-DF18-62A9-4D14-EB055551F0C6}"/>
          </ac:picMkLst>
        </pc:picChg>
      </pc:sldChg>
      <pc:sldChg chg="addSp modSp del mod modTransition">
        <pc:chgData name="Abdallah Zaki" userId="1e69aceb-b7cb-4b9d-a785-0e5e9b0af10c" providerId="ADAL" clId="{0E6B8631-7A7D-4BBD-A12D-78504E5DC33C}" dt="2023-12-26T21:34:39.523" v="407" actId="2696"/>
        <pc:sldMkLst>
          <pc:docMk/>
          <pc:sldMk cId="3846673911" sldId="261"/>
        </pc:sldMkLst>
        <pc:spChg chg="add mod">
          <ac:chgData name="Abdallah Zaki" userId="1e69aceb-b7cb-4b9d-a785-0e5e9b0af10c" providerId="ADAL" clId="{0E6B8631-7A7D-4BBD-A12D-78504E5DC33C}" dt="2023-12-26T21:26:51.151" v="356" actId="1076"/>
          <ac:spMkLst>
            <pc:docMk/>
            <pc:sldMk cId="3846673911" sldId="261"/>
            <ac:spMk id="2" creationId="{1C2C5E22-764E-7AFD-AA3D-845541A162C8}"/>
          </ac:spMkLst>
        </pc:spChg>
        <pc:picChg chg="mod">
          <ac:chgData name="Abdallah Zaki" userId="1e69aceb-b7cb-4b9d-a785-0e5e9b0af10c" providerId="ADAL" clId="{0E6B8631-7A7D-4BBD-A12D-78504E5DC33C}" dt="2023-12-26T21:25:50.812" v="316" actId="1076"/>
          <ac:picMkLst>
            <pc:docMk/>
            <pc:sldMk cId="3846673911" sldId="261"/>
            <ac:picMk id="4" creationId="{7D70C62C-5A5C-DF6C-8F1F-8E4614D2AE49}"/>
          </ac:picMkLst>
        </pc:picChg>
        <pc:picChg chg="mod">
          <ac:chgData name="Abdallah Zaki" userId="1e69aceb-b7cb-4b9d-a785-0e5e9b0af10c" providerId="ADAL" clId="{0E6B8631-7A7D-4BBD-A12D-78504E5DC33C}" dt="2023-12-26T21:29:15.372" v="400" actId="1076"/>
          <ac:picMkLst>
            <pc:docMk/>
            <pc:sldMk cId="3846673911" sldId="261"/>
            <ac:picMk id="6" creationId="{35E5BBFB-BE48-0782-4685-D6C9DFC47899}"/>
          </ac:picMkLst>
        </pc:picChg>
        <pc:picChg chg="mod">
          <ac:chgData name="Abdallah Zaki" userId="1e69aceb-b7cb-4b9d-a785-0e5e9b0af10c" providerId="ADAL" clId="{0E6B8631-7A7D-4BBD-A12D-78504E5DC33C}" dt="2023-12-26T21:25:06.831" v="307" actId="1076"/>
          <ac:picMkLst>
            <pc:docMk/>
            <pc:sldMk cId="3846673911" sldId="261"/>
            <ac:picMk id="8" creationId="{5EA4B929-93F4-373B-AB8A-A02DA26A13C5}"/>
          </ac:picMkLst>
        </pc:picChg>
        <pc:picChg chg="mod">
          <ac:chgData name="Abdallah Zaki" userId="1e69aceb-b7cb-4b9d-a785-0e5e9b0af10c" providerId="ADAL" clId="{0E6B8631-7A7D-4BBD-A12D-78504E5DC33C}" dt="2023-12-26T21:25:19.821" v="310" actId="1076"/>
          <ac:picMkLst>
            <pc:docMk/>
            <pc:sldMk cId="3846673911" sldId="261"/>
            <ac:picMk id="10" creationId="{80DC5FA6-C44C-EEF9-CEA9-313771906C0A}"/>
          </ac:picMkLst>
        </pc:picChg>
        <pc:picChg chg="mod">
          <ac:chgData name="Abdallah Zaki" userId="1e69aceb-b7cb-4b9d-a785-0e5e9b0af10c" providerId="ADAL" clId="{0E6B8631-7A7D-4BBD-A12D-78504E5DC33C}" dt="2023-12-26T21:26:03.603" v="319" actId="1076"/>
          <ac:picMkLst>
            <pc:docMk/>
            <pc:sldMk cId="3846673911" sldId="261"/>
            <ac:picMk id="12" creationId="{0D3E9469-60A6-4F95-E69E-F088A13F19C3}"/>
          </ac:picMkLst>
        </pc:picChg>
        <pc:picChg chg="mod">
          <ac:chgData name="Abdallah Zaki" userId="1e69aceb-b7cb-4b9d-a785-0e5e9b0af10c" providerId="ADAL" clId="{0E6B8631-7A7D-4BBD-A12D-78504E5DC33C}" dt="2023-12-26T21:25:43.108" v="314" actId="1076"/>
          <ac:picMkLst>
            <pc:docMk/>
            <pc:sldMk cId="3846673911" sldId="261"/>
            <ac:picMk id="14" creationId="{C2B8A24E-3E3B-8379-EB90-519E80794038}"/>
          </ac:picMkLst>
        </pc:picChg>
        <pc:picChg chg="mod">
          <ac:chgData name="Abdallah Zaki" userId="1e69aceb-b7cb-4b9d-a785-0e5e9b0af10c" providerId="ADAL" clId="{0E6B8631-7A7D-4BBD-A12D-78504E5DC33C}" dt="2023-12-26T21:26:10.137" v="320" actId="1076"/>
          <ac:picMkLst>
            <pc:docMk/>
            <pc:sldMk cId="3846673911" sldId="261"/>
            <ac:picMk id="16" creationId="{FE99086C-1494-ABCF-3E51-C19C75BBC03B}"/>
          </ac:picMkLst>
        </pc:picChg>
        <pc:picChg chg="mod">
          <ac:chgData name="Abdallah Zaki" userId="1e69aceb-b7cb-4b9d-a785-0e5e9b0af10c" providerId="ADAL" clId="{0E6B8631-7A7D-4BBD-A12D-78504E5DC33C}" dt="2023-12-26T21:25:27.700" v="311" actId="1076"/>
          <ac:picMkLst>
            <pc:docMk/>
            <pc:sldMk cId="3846673911" sldId="261"/>
            <ac:picMk id="18" creationId="{9C9B9181-B8ED-E340-73F1-B7E32F75DE09}"/>
          </ac:picMkLst>
        </pc:picChg>
      </pc:sldChg>
      <pc:sldChg chg="modSp del mod modTransition">
        <pc:chgData name="Abdallah Zaki" userId="1e69aceb-b7cb-4b9d-a785-0e5e9b0af10c" providerId="ADAL" clId="{0E6B8631-7A7D-4BBD-A12D-78504E5DC33C}" dt="2023-12-26T21:34:41.550" v="408" actId="2696"/>
        <pc:sldMkLst>
          <pc:docMk/>
          <pc:sldMk cId="471549734" sldId="262"/>
        </pc:sldMkLst>
        <pc:spChg chg="mod">
          <ac:chgData name="Abdallah Zaki" userId="1e69aceb-b7cb-4b9d-a785-0e5e9b0af10c" providerId="ADAL" clId="{0E6B8631-7A7D-4BBD-A12D-78504E5DC33C}" dt="2023-12-26T21:28:03.535" v="393" actId="20577"/>
          <ac:spMkLst>
            <pc:docMk/>
            <pc:sldMk cId="471549734" sldId="262"/>
            <ac:spMk id="2" creationId="{1C2C5E22-764E-7AFD-AA3D-845541A162C8}"/>
          </ac:spMkLst>
        </pc:spChg>
        <pc:picChg chg="mod">
          <ac:chgData name="Abdallah Zaki" userId="1e69aceb-b7cb-4b9d-a785-0e5e9b0af10c" providerId="ADAL" clId="{0E6B8631-7A7D-4BBD-A12D-78504E5DC33C}" dt="2023-12-26T21:27:43.834" v="365" actId="1076"/>
          <ac:picMkLst>
            <pc:docMk/>
            <pc:sldMk cId="471549734" sldId="262"/>
            <ac:picMk id="6" creationId="{35E5BBFB-BE48-0782-4685-D6C9DFC47899}"/>
          </ac:picMkLst>
        </pc:picChg>
        <pc:picChg chg="mod">
          <ac:chgData name="Abdallah Zaki" userId="1e69aceb-b7cb-4b9d-a785-0e5e9b0af10c" providerId="ADAL" clId="{0E6B8631-7A7D-4BBD-A12D-78504E5DC33C}" dt="2023-12-26T21:34:36.119" v="406" actId="1076"/>
          <ac:picMkLst>
            <pc:docMk/>
            <pc:sldMk cId="471549734" sldId="262"/>
            <ac:picMk id="16" creationId="{FE99086C-1494-ABCF-3E51-C19C75BBC03B}"/>
          </ac:picMkLst>
        </pc:picChg>
      </pc:sldChg>
      <pc:sldChg chg="addSp delSp modSp del mod ord modTransition">
        <pc:chgData name="Abdallah Zaki" userId="1e69aceb-b7cb-4b9d-a785-0e5e9b0af10c" providerId="ADAL" clId="{0E6B8631-7A7D-4BBD-A12D-78504E5DC33C}" dt="2023-12-26T21:55:15.624" v="719" actId="2696"/>
        <pc:sldMkLst>
          <pc:docMk/>
          <pc:sldMk cId="596007485" sldId="262"/>
        </pc:sldMkLst>
        <pc:spChg chg="del">
          <ac:chgData name="Abdallah Zaki" userId="1e69aceb-b7cb-4b9d-a785-0e5e9b0af10c" providerId="ADAL" clId="{0E6B8631-7A7D-4BBD-A12D-78504E5DC33C}" dt="2023-12-26T21:42:00.262" v="550" actId="21"/>
          <ac:spMkLst>
            <pc:docMk/>
            <pc:sldMk cId="596007485" sldId="262"/>
            <ac:spMk id="2" creationId="{05B6FB46-6A52-2A23-D47A-EC5FE2A2F7B5}"/>
          </ac:spMkLst>
        </pc:spChg>
        <pc:spChg chg="add del mod">
          <ac:chgData name="Abdallah Zaki" userId="1e69aceb-b7cb-4b9d-a785-0e5e9b0af10c" providerId="ADAL" clId="{0E6B8631-7A7D-4BBD-A12D-78504E5DC33C}" dt="2023-12-26T21:42:03.128" v="551" actId="21"/>
          <ac:spMkLst>
            <pc:docMk/>
            <pc:sldMk cId="596007485" sldId="262"/>
            <ac:spMk id="5" creationId="{7E05EA87-CFCE-03DF-9DB0-5C11EDA27F40}"/>
          </ac:spMkLst>
        </pc:spChg>
        <pc:picChg chg="del mod">
          <ac:chgData name="Abdallah Zaki" userId="1e69aceb-b7cb-4b9d-a785-0e5e9b0af10c" providerId="ADAL" clId="{0E6B8631-7A7D-4BBD-A12D-78504E5DC33C}" dt="2023-12-26T21:41:43.663" v="545" actId="478"/>
          <ac:picMkLst>
            <pc:docMk/>
            <pc:sldMk cId="596007485" sldId="262"/>
            <ac:picMk id="4" creationId="{4D2DD30C-6600-D851-9A31-1AB9D5C8BC25}"/>
          </ac:picMkLst>
        </pc:picChg>
        <pc:picChg chg="add del mod">
          <ac:chgData name="Abdallah Zaki" userId="1e69aceb-b7cb-4b9d-a785-0e5e9b0af10c" providerId="ADAL" clId="{0E6B8631-7A7D-4BBD-A12D-78504E5DC33C}" dt="2023-12-26T21:41:45.305" v="546" actId="478"/>
          <ac:picMkLst>
            <pc:docMk/>
            <pc:sldMk cId="596007485" sldId="262"/>
            <ac:picMk id="6" creationId="{5C7A85C4-B076-273D-C1A7-5B4CD63B9B4E}"/>
          </ac:picMkLst>
        </pc:picChg>
      </pc:sldChg>
      <pc:sldChg chg="modSp del mod modTransition">
        <pc:chgData name="Abdallah Zaki" userId="1e69aceb-b7cb-4b9d-a785-0e5e9b0af10c" providerId="ADAL" clId="{0E6B8631-7A7D-4BBD-A12D-78504E5DC33C}" dt="2023-12-26T21:20:16.191" v="220" actId="2696"/>
        <pc:sldMkLst>
          <pc:docMk/>
          <pc:sldMk cId="2447112787" sldId="262"/>
        </pc:sldMkLst>
        <pc:spChg chg="mod">
          <ac:chgData name="Abdallah Zaki" userId="1e69aceb-b7cb-4b9d-a785-0e5e9b0af10c" providerId="ADAL" clId="{0E6B8631-7A7D-4BBD-A12D-78504E5DC33C}" dt="2023-12-26T21:19:11.731" v="211" actId="20577"/>
          <ac:spMkLst>
            <pc:docMk/>
            <pc:sldMk cId="2447112787" sldId="262"/>
            <ac:spMk id="9" creationId="{41B7F29D-3C1B-525A-9AD3-6FDE045B51DB}"/>
          </ac:spMkLst>
        </pc:spChg>
        <pc:picChg chg="mod">
          <ac:chgData name="Abdallah Zaki" userId="1e69aceb-b7cb-4b9d-a785-0e5e9b0af10c" providerId="ADAL" clId="{0E6B8631-7A7D-4BBD-A12D-78504E5DC33C}" dt="2023-12-26T21:18:41.791" v="180" actId="1076"/>
          <ac:picMkLst>
            <pc:docMk/>
            <pc:sldMk cId="2447112787" sldId="262"/>
            <ac:picMk id="4" creationId="{61DB3D6B-8161-2393-65E2-34031A58C959}"/>
          </ac:picMkLst>
        </pc:picChg>
        <pc:picChg chg="mod">
          <ac:chgData name="Abdallah Zaki" userId="1e69aceb-b7cb-4b9d-a785-0e5e9b0af10c" providerId="ADAL" clId="{0E6B8631-7A7D-4BBD-A12D-78504E5DC33C}" dt="2023-12-26T21:19:00.060" v="186" actId="1076"/>
          <ac:picMkLst>
            <pc:docMk/>
            <pc:sldMk cId="2447112787" sldId="262"/>
            <ac:picMk id="6" creationId="{42ABD5AB-F588-A4C7-D90C-DF64EA008E5C}"/>
          </ac:picMkLst>
        </pc:picChg>
        <pc:picChg chg="mod">
          <ac:chgData name="Abdallah Zaki" userId="1e69aceb-b7cb-4b9d-a785-0e5e9b0af10c" providerId="ADAL" clId="{0E6B8631-7A7D-4BBD-A12D-78504E5DC33C}" dt="2023-12-26T21:18:58.079" v="185" actId="1076"/>
          <ac:picMkLst>
            <pc:docMk/>
            <pc:sldMk cId="2447112787" sldId="262"/>
            <ac:picMk id="8" creationId="{2E9774DE-DF18-62A9-4D14-EB055551F0C6}"/>
          </ac:picMkLst>
        </pc:picChg>
      </pc:sldChg>
      <pc:sldChg chg="delSp new del mod">
        <pc:chgData name="Abdallah Zaki" userId="1e69aceb-b7cb-4b9d-a785-0e5e9b0af10c" providerId="ADAL" clId="{0E6B8631-7A7D-4BBD-A12D-78504E5DC33C}" dt="2023-12-26T21:20:17.953" v="221" actId="2696"/>
        <pc:sldMkLst>
          <pc:docMk/>
          <pc:sldMk cId="4222117152" sldId="263"/>
        </pc:sldMkLst>
        <pc:spChg chg="del">
          <ac:chgData name="Abdallah Zaki" userId="1e69aceb-b7cb-4b9d-a785-0e5e9b0af10c" providerId="ADAL" clId="{0E6B8631-7A7D-4BBD-A12D-78504E5DC33C}" dt="2023-12-26T21:19:25.048" v="214" actId="21"/>
          <ac:spMkLst>
            <pc:docMk/>
            <pc:sldMk cId="4222117152" sldId="263"/>
            <ac:spMk id="2" creationId="{6BF8A95D-0C46-0607-2ED6-52D69C503FC1}"/>
          </ac:spMkLst>
        </pc:spChg>
      </pc:sldChg>
      <pc:sldChg chg="addSp delSp modSp add mod setBg">
        <pc:chgData name="Abdallah Zaki" userId="1e69aceb-b7cb-4b9d-a785-0e5e9b0af10c" providerId="ADAL" clId="{0E6B8631-7A7D-4BBD-A12D-78504E5DC33C}" dt="2023-12-26T22:27:05.503" v="1486" actId="20577"/>
        <pc:sldMkLst>
          <pc:docMk/>
          <pc:sldMk cId="358156330" sldId="266"/>
        </pc:sldMkLst>
        <pc:spChg chg="mod">
          <ac:chgData name="Abdallah Zaki" userId="1e69aceb-b7cb-4b9d-a785-0e5e9b0af10c" providerId="ADAL" clId="{0E6B8631-7A7D-4BBD-A12D-78504E5DC33C}" dt="2023-12-26T22:27:05.503" v="1486" actId="20577"/>
          <ac:spMkLst>
            <pc:docMk/>
            <pc:sldMk cId="358156330" sldId="266"/>
            <ac:spMk id="5" creationId="{91215AA5-68F7-0A17-C66F-51B8A326961C}"/>
          </ac:spMkLst>
        </pc:spChg>
        <pc:spChg chg="add del">
          <ac:chgData name="Abdallah Zaki" userId="1e69aceb-b7cb-4b9d-a785-0e5e9b0af10c" providerId="ADAL" clId="{0E6B8631-7A7D-4BBD-A12D-78504E5DC33C}" dt="2023-12-26T22:26:06.836" v="1340" actId="26606"/>
          <ac:spMkLst>
            <pc:docMk/>
            <pc:sldMk cId="358156330" sldId="266"/>
            <ac:spMk id="10" creationId="{D12DDE76-C203-4047-9998-63900085B5E8}"/>
          </ac:spMkLst>
        </pc:spChg>
        <pc:spChg chg="add del">
          <ac:chgData name="Abdallah Zaki" userId="1e69aceb-b7cb-4b9d-a785-0e5e9b0af10c" providerId="ADAL" clId="{0E6B8631-7A7D-4BBD-A12D-78504E5DC33C}" dt="2023-12-26T22:26:08.039" v="1342" actId="26606"/>
          <ac:spMkLst>
            <pc:docMk/>
            <pc:sldMk cId="358156330" sldId="266"/>
            <ac:spMk id="12" creationId="{7E46F721-3785-414D-8697-16AF490E6806}"/>
          </ac:spMkLst>
        </pc:spChg>
        <pc:spChg chg="add del">
          <ac:chgData name="Abdallah Zaki" userId="1e69aceb-b7cb-4b9d-a785-0e5e9b0af10c" providerId="ADAL" clId="{0E6B8631-7A7D-4BBD-A12D-78504E5DC33C}" dt="2023-12-26T22:26:08.039" v="1342" actId="26606"/>
          <ac:spMkLst>
            <pc:docMk/>
            <pc:sldMk cId="358156330" sldId="266"/>
            <ac:spMk id="13" creationId="{9089EED9-F54D-4F20-A2C6-949DE4176959}"/>
          </ac:spMkLst>
        </pc:spChg>
        <pc:spChg chg="add del">
          <ac:chgData name="Abdallah Zaki" userId="1e69aceb-b7cb-4b9d-a785-0e5e9b0af10c" providerId="ADAL" clId="{0E6B8631-7A7D-4BBD-A12D-78504E5DC33C}" dt="2023-12-26T22:26:19.285" v="1348" actId="26606"/>
          <ac:spMkLst>
            <pc:docMk/>
            <pc:sldMk cId="358156330" sldId="266"/>
            <ac:spMk id="14" creationId="{AF2F604E-43BE-4DC3-B983-E071523364F8}"/>
          </ac:spMkLst>
        </pc:spChg>
        <pc:spChg chg="add del">
          <ac:chgData name="Abdallah Zaki" userId="1e69aceb-b7cb-4b9d-a785-0e5e9b0af10c" providerId="ADAL" clId="{0E6B8631-7A7D-4BBD-A12D-78504E5DC33C}" dt="2023-12-26T22:26:15.007" v="1344" actId="26606"/>
          <ac:spMkLst>
            <pc:docMk/>
            <pc:sldMk cId="358156330" sldId="266"/>
            <ac:spMk id="15" creationId="{D12DDE76-C203-4047-9998-63900085B5E8}"/>
          </ac:spMkLst>
        </pc:spChg>
        <pc:spChg chg="add del">
          <ac:chgData name="Abdallah Zaki" userId="1e69aceb-b7cb-4b9d-a785-0e5e9b0af10c" providerId="ADAL" clId="{0E6B8631-7A7D-4BBD-A12D-78504E5DC33C}" dt="2023-12-26T22:26:19.285" v="1348" actId="26606"/>
          <ac:spMkLst>
            <pc:docMk/>
            <pc:sldMk cId="358156330" sldId="266"/>
            <ac:spMk id="16" creationId="{08C9B587-E65E-4B52-B37C-ABEBB6E87928}"/>
          </ac:spMkLst>
        </pc:spChg>
        <pc:spChg chg="add del">
          <ac:chgData name="Abdallah Zaki" userId="1e69aceb-b7cb-4b9d-a785-0e5e9b0af10c" providerId="ADAL" clId="{0E6B8631-7A7D-4BBD-A12D-78504E5DC33C}" dt="2023-12-26T22:26:18.729" v="1346" actId="26606"/>
          <ac:spMkLst>
            <pc:docMk/>
            <pc:sldMk cId="358156330" sldId="266"/>
            <ac:spMk id="17" creationId="{ECC07320-C2CA-4E29-8481-9D9E143C7788}"/>
          </ac:spMkLst>
        </pc:spChg>
        <pc:spChg chg="add del">
          <ac:chgData name="Abdallah Zaki" userId="1e69aceb-b7cb-4b9d-a785-0e5e9b0af10c" providerId="ADAL" clId="{0E6B8631-7A7D-4BBD-A12D-78504E5DC33C}" dt="2023-12-26T22:26:19.285" v="1348" actId="26606"/>
          <ac:spMkLst>
            <pc:docMk/>
            <pc:sldMk cId="358156330" sldId="266"/>
            <ac:spMk id="19" creationId="{E91DC736-0EF8-4F87-9146-EBF1D2EE4D3D}"/>
          </ac:spMkLst>
        </pc:spChg>
        <pc:spChg chg="add del">
          <ac:chgData name="Abdallah Zaki" userId="1e69aceb-b7cb-4b9d-a785-0e5e9b0af10c" providerId="ADAL" clId="{0E6B8631-7A7D-4BBD-A12D-78504E5DC33C}" dt="2023-12-26T22:26:19.285" v="1348" actId="26606"/>
          <ac:spMkLst>
            <pc:docMk/>
            <pc:sldMk cId="358156330" sldId="266"/>
            <ac:spMk id="20" creationId="{097CD68E-23E3-4007-8847-CD0944C4F7BE}"/>
          </ac:spMkLst>
        </pc:spChg>
        <pc:spChg chg="add">
          <ac:chgData name="Abdallah Zaki" userId="1e69aceb-b7cb-4b9d-a785-0e5e9b0af10c" providerId="ADAL" clId="{0E6B8631-7A7D-4BBD-A12D-78504E5DC33C}" dt="2023-12-26T22:26:19.303" v="1349" actId="26606"/>
          <ac:spMkLst>
            <pc:docMk/>
            <pc:sldMk cId="358156330" sldId="266"/>
            <ac:spMk id="22" creationId="{ECC07320-C2CA-4E29-8481-9D9E143C7788}"/>
          </ac:spMkLst>
        </pc:spChg>
        <pc:spChg chg="add">
          <ac:chgData name="Abdallah Zaki" userId="1e69aceb-b7cb-4b9d-a785-0e5e9b0af10c" providerId="ADAL" clId="{0E6B8631-7A7D-4BBD-A12D-78504E5DC33C}" dt="2023-12-26T22:26:19.303" v="1349" actId="26606"/>
          <ac:spMkLst>
            <pc:docMk/>
            <pc:sldMk cId="358156330" sldId="266"/>
            <ac:spMk id="23" creationId="{178FB36B-5BFE-42CA-BC60-1115E0D95EEC}"/>
          </ac:spMkLst>
        </pc:spChg>
        <pc:picChg chg="mod ord">
          <ac:chgData name="Abdallah Zaki" userId="1e69aceb-b7cb-4b9d-a785-0e5e9b0af10c" providerId="ADAL" clId="{0E6B8631-7A7D-4BBD-A12D-78504E5DC33C}" dt="2023-12-26T22:26:19.303" v="1349" actId="26606"/>
          <ac:picMkLst>
            <pc:docMk/>
            <pc:sldMk cId="358156330" sldId="266"/>
            <ac:picMk id="4" creationId="{515493BA-DEFF-B082-7AF9-9917CA21CD11}"/>
          </ac:picMkLst>
        </pc:picChg>
      </pc:sldChg>
      <pc:sldChg chg="delSp modSp add mod modTransition setBg delDesignElem">
        <pc:chgData name="Abdallah Zaki" userId="1e69aceb-b7cb-4b9d-a785-0e5e9b0af10c" providerId="ADAL" clId="{0E6B8631-7A7D-4BBD-A12D-78504E5DC33C}" dt="2023-12-26T21:58:57.525" v="853"/>
        <pc:sldMkLst>
          <pc:docMk/>
          <pc:sldMk cId="4056741718" sldId="307"/>
        </pc:sldMkLst>
        <pc:spChg chg="mod">
          <ac:chgData name="Abdallah Zaki" userId="1e69aceb-b7cb-4b9d-a785-0e5e9b0af10c" providerId="ADAL" clId="{0E6B8631-7A7D-4BBD-A12D-78504E5DC33C}" dt="2023-12-26T21:47:04.942" v="640" actId="1076"/>
          <ac:spMkLst>
            <pc:docMk/>
            <pc:sldMk cId="4056741718" sldId="307"/>
            <ac:spMk id="2" creationId="{4B3C9107-4224-E24A-CD74-C7992F426A02}"/>
          </ac:spMkLst>
        </pc:spChg>
        <pc:spChg chg="del">
          <ac:chgData name="Abdallah Zaki" userId="1e69aceb-b7cb-4b9d-a785-0e5e9b0af10c" providerId="ADAL" clId="{0E6B8631-7A7D-4BBD-A12D-78504E5DC33C}" dt="2023-12-26T21:46:50.422" v="633"/>
          <ac:spMkLst>
            <pc:docMk/>
            <pc:sldMk cId="4056741718" sldId="307"/>
            <ac:spMk id="13" creationId="{06DA9DF9-31F7-4056-B42E-878CC92417B8}"/>
          </ac:spMkLst>
        </pc:spChg>
      </pc:sldChg>
      <pc:sldChg chg="addSp delSp modSp new mod modTransition setBg">
        <pc:chgData name="Abdallah Zaki" userId="1e69aceb-b7cb-4b9d-a785-0e5e9b0af10c" providerId="ADAL" clId="{0E6B8631-7A7D-4BBD-A12D-78504E5DC33C}" dt="2023-12-26T21:59:19.744" v="856"/>
        <pc:sldMkLst>
          <pc:docMk/>
          <pc:sldMk cId="3620045730" sldId="308"/>
        </pc:sldMkLst>
        <pc:spChg chg="add del">
          <ac:chgData name="Abdallah Zaki" userId="1e69aceb-b7cb-4b9d-a785-0e5e9b0af10c" providerId="ADAL" clId="{0E6B8631-7A7D-4BBD-A12D-78504E5DC33C}" dt="2023-12-26T21:57:15.424" v="793" actId="26606"/>
          <ac:spMkLst>
            <pc:docMk/>
            <pc:sldMk cId="3620045730" sldId="308"/>
            <ac:spMk id="5" creationId="{42A4FC2C-047E-45A5-965D-8E1E3BF09BC6}"/>
          </ac:spMkLst>
        </pc:spChg>
        <pc:spChg chg="add mod">
          <ac:chgData name="Abdallah Zaki" userId="1e69aceb-b7cb-4b9d-a785-0e5e9b0af10c" providerId="ADAL" clId="{0E6B8631-7A7D-4BBD-A12D-78504E5DC33C}" dt="2023-12-26T21:58:39.485" v="850" actId="13822"/>
          <ac:spMkLst>
            <pc:docMk/>
            <pc:sldMk cId="3620045730" sldId="308"/>
            <ac:spMk id="6" creationId="{0D8FB1A9-C42E-378E-FFFB-2AC9E0B93834}"/>
          </ac:spMkLst>
        </pc:spChg>
        <pc:spChg chg="add del">
          <ac:chgData name="Abdallah Zaki" userId="1e69aceb-b7cb-4b9d-a785-0e5e9b0af10c" providerId="ADAL" clId="{0E6B8631-7A7D-4BBD-A12D-78504E5DC33C}" dt="2023-12-26T21:57:15.893" v="795" actId="26606"/>
          <ac:spMkLst>
            <pc:docMk/>
            <pc:sldMk cId="3620045730" sldId="308"/>
            <ac:spMk id="7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8" creationId="{F3060C83-F051-4F0E-ABAD-AA0DFC48B218}"/>
          </ac:spMkLst>
        </pc:spChg>
        <pc:spChg chg="add del">
          <ac:chgData name="Abdallah Zaki" userId="1e69aceb-b7cb-4b9d-a785-0e5e9b0af10c" providerId="ADAL" clId="{0E6B8631-7A7D-4BBD-A12D-78504E5DC33C}" dt="2023-12-26T21:57:15.893" v="795" actId="26606"/>
          <ac:spMkLst>
            <pc:docMk/>
            <pc:sldMk cId="3620045730" sldId="308"/>
            <ac:spMk id="9" creationId="{1855405F-37A2-4869-9154-F8BE3BECE6C3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10" creationId="{83C98ABE-055B-441F-B07E-44F97F083C39}"/>
          </ac:spMkLst>
        </pc:spChg>
        <pc:spChg chg="add del">
          <ac:chgData name="Abdallah Zaki" userId="1e69aceb-b7cb-4b9d-a785-0e5e9b0af10c" providerId="ADAL" clId="{0E6B8631-7A7D-4BBD-A12D-78504E5DC33C}" dt="2023-12-26T21:57:17.161" v="797" actId="26606"/>
          <ac:spMkLst>
            <pc:docMk/>
            <pc:sldMk cId="3620045730" sldId="308"/>
            <ac:spMk id="11" creationId="{42A4FC2C-047E-45A5-965D-8E1E3BF09BC6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12" creationId="{29FDB030-9B49-4CED-8CCD-4D99382388AC}"/>
          </ac:spMkLst>
        </pc:spChg>
        <pc:spChg chg="add del">
          <ac:chgData name="Abdallah Zaki" userId="1e69aceb-b7cb-4b9d-a785-0e5e9b0af10c" providerId="ADAL" clId="{0E6B8631-7A7D-4BBD-A12D-78504E5DC33C}" dt="2023-12-26T21:57:18.209" v="799" actId="26606"/>
          <ac:spMkLst>
            <pc:docMk/>
            <pc:sldMk cId="3620045730" sldId="308"/>
            <ac:spMk id="13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14" creationId="{3783CA14-24A1-485C-8B30-D6A5D87987AD}"/>
          </ac:spMkLst>
        </pc:spChg>
        <pc:spChg chg="add del">
          <ac:chgData name="Abdallah Zaki" userId="1e69aceb-b7cb-4b9d-a785-0e5e9b0af10c" providerId="ADAL" clId="{0E6B8631-7A7D-4BBD-A12D-78504E5DC33C}" dt="2023-12-26T21:57:18.209" v="799" actId="26606"/>
          <ac:spMkLst>
            <pc:docMk/>
            <pc:sldMk cId="3620045730" sldId="308"/>
            <ac:spMk id="15" creationId="{1855405F-37A2-4869-9154-F8BE3BECE6C3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16" creationId="{9A97C86A-04D6-40F7-AE84-31AB43E6A846}"/>
          </ac:spMkLst>
        </pc:spChg>
        <pc:spChg chg="add del">
          <ac:chgData name="Abdallah Zaki" userId="1e69aceb-b7cb-4b9d-a785-0e5e9b0af10c" providerId="ADAL" clId="{0E6B8631-7A7D-4BBD-A12D-78504E5DC33C}" dt="2023-12-26T21:57:18.726" v="801" actId="26606"/>
          <ac:spMkLst>
            <pc:docMk/>
            <pc:sldMk cId="3620045730" sldId="308"/>
            <ac:spMk id="17" creationId="{2D2B266D-3625-4584-A5C3-7D3F672CFF30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18" creationId="{FF9F2414-84E8-453E-B1F3-389FDE8192D9}"/>
          </ac:spMkLst>
        </pc:spChg>
        <pc:spChg chg="add del">
          <ac:chgData name="Abdallah Zaki" userId="1e69aceb-b7cb-4b9d-a785-0e5e9b0af10c" providerId="ADAL" clId="{0E6B8631-7A7D-4BBD-A12D-78504E5DC33C}" dt="2023-12-26T21:57:18.726" v="801" actId="26606"/>
          <ac:spMkLst>
            <pc:docMk/>
            <pc:sldMk cId="3620045730" sldId="308"/>
            <ac:spMk id="19" creationId="{C463B99A-73EE-4FBB-B7C4-F9F9BCC25C65}"/>
          </ac:spMkLst>
        </pc:spChg>
        <pc:spChg chg="add del">
          <ac:chgData name="Abdallah Zaki" userId="1e69aceb-b7cb-4b9d-a785-0e5e9b0af10c" providerId="ADAL" clId="{0E6B8631-7A7D-4BBD-A12D-78504E5DC33C}" dt="2023-12-26T21:57:03.472" v="788" actId="26606"/>
          <ac:spMkLst>
            <pc:docMk/>
            <pc:sldMk cId="3620045730" sldId="308"/>
            <ac:spMk id="20" creationId="{3ECA69A1-7536-43AC-85EF-C7106179F5ED}"/>
          </ac:spMkLst>
        </pc:spChg>
        <pc:spChg chg="add del">
          <ac:chgData name="Abdallah Zaki" userId="1e69aceb-b7cb-4b9d-a785-0e5e9b0af10c" providerId="ADAL" clId="{0E6B8631-7A7D-4BBD-A12D-78504E5DC33C}" dt="2023-12-26T21:57:18.726" v="801" actId="26606"/>
          <ac:spMkLst>
            <pc:docMk/>
            <pc:sldMk cId="3620045730" sldId="308"/>
            <ac:spMk id="21" creationId="{A5D2A5D1-BA0D-47D3-B051-DA7743C46E28}"/>
          </ac:spMkLst>
        </pc:spChg>
        <pc:spChg chg="add">
          <ac:chgData name="Abdallah Zaki" userId="1e69aceb-b7cb-4b9d-a785-0e5e9b0af10c" providerId="ADAL" clId="{0E6B8631-7A7D-4BBD-A12D-78504E5DC33C}" dt="2023-12-26T21:57:18.738" v="802" actId="26606"/>
          <ac:spMkLst>
            <pc:docMk/>
            <pc:sldMk cId="3620045730" sldId="308"/>
            <ac:spMk id="23" creationId="{01D0AF59-99C3-4251-AB9A-C966C6AD4400}"/>
          </ac:spMkLst>
        </pc:spChg>
        <pc:spChg chg="add">
          <ac:chgData name="Abdallah Zaki" userId="1e69aceb-b7cb-4b9d-a785-0e5e9b0af10c" providerId="ADAL" clId="{0E6B8631-7A7D-4BBD-A12D-78504E5DC33C}" dt="2023-12-26T21:57:18.738" v="802" actId="26606"/>
          <ac:spMkLst>
            <pc:docMk/>
            <pc:sldMk cId="3620045730" sldId="308"/>
            <ac:spMk id="24" creationId="{1855405F-37A2-4869-9154-F8BE3BECE6C3}"/>
          </ac:spMkLst>
        </pc:spChg>
        <pc:picChg chg="add mod">
          <ac:chgData name="Abdallah Zaki" userId="1e69aceb-b7cb-4b9d-a785-0e5e9b0af10c" providerId="ADAL" clId="{0E6B8631-7A7D-4BBD-A12D-78504E5DC33C}" dt="2023-12-26T21:57:18.738" v="802" actId="26606"/>
          <ac:picMkLst>
            <pc:docMk/>
            <pc:sldMk cId="3620045730" sldId="308"/>
            <ac:picMk id="3" creationId="{89AA4EF3-B1E9-8D59-F271-EDDCBA516CD0}"/>
          </ac:picMkLst>
        </pc:picChg>
        <pc:picChg chg="add del mod">
          <ac:chgData name="Abdallah Zaki" userId="1e69aceb-b7cb-4b9d-a785-0e5e9b0af10c" providerId="ADAL" clId="{0E6B8631-7A7D-4BBD-A12D-78504E5DC33C}" dt="2023-12-26T21:57:28.755" v="804"/>
          <ac:picMkLst>
            <pc:docMk/>
            <pc:sldMk cId="3620045730" sldId="308"/>
            <ac:picMk id="4" creationId="{2F8E47AA-98D7-3880-69B5-C19E42595FA8}"/>
          </ac:picMkLst>
        </pc:picChg>
      </pc:sldChg>
      <pc:sldChg chg="addSp delSp modSp new mod modTransition setBg">
        <pc:chgData name="Abdallah Zaki" userId="1e69aceb-b7cb-4b9d-a785-0e5e9b0af10c" providerId="ADAL" clId="{0E6B8631-7A7D-4BBD-A12D-78504E5DC33C}" dt="2023-12-26T22:16:53.322" v="1163"/>
        <pc:sldMkLst>
          <pc:docMk/>
          <pc:sldMk cId="4018330799" sldId="309"/>
        </pc:sldMkLst>
        <pc:spChg chg="del">
          <ac:chgData name="Abdallah Zaki" userId="1e69aceb-b7cb-4b9d-a785-0e5e9b0af10c" providerId="ADAL" clId="{0E6B8631-7A7D-4BBD-A12D-78504E5DC33C}" dt="2023-12-26T22:00:00.758" v="858" actId="21"/>
          <ac:spMkLst>
            <pc:docMk/>
            <pc:sldMk cId="4018330799" sldId="309"/>
            <ac:spMk id="2" creationId="{2BC998D5-8AAD-4E15-4FED-D41351747047}"/>
          </ac:spMkLst>
        </pc:spChg>
        <pc:spChg chg="add del mod">
          <ac:chgData name="Abdallah Zaki" userId="1e69aceb-b7cb-4b9d-a785-0e5e9b0af10c" providerId="ADAL" clId="{0E6B8631-7A7D-4BBD-A12D-78504E5DC33C}" dt="2023-12-26T22:00:32.820" v="877"/>
          <ac:spMkLst>
            <pc:docMk/>
            <pc:sldMk cId="4018330799" sldId="309"/>
            <ac:spMk id="5" creationId="{860C0502-AD71-A09F-86F9-EACFEB4C4343}"/>
          </ac:spMkLst>
        </pc:spChg>
        <pc:spChg chg="add mod">
          <ac:chgData name="Abdallah Zaki" userId="1e69aceb-b7cb-4b9d-a785-0e5e9b0af10c" providerId="ADAL" clId="{0E6B8631-7A7D-4BBD-A12D-78504E5DC33C}" dt="2023-12-26T22:00:54.928" v="895" actId="20577"/>
          <ac:spMkLst>
            <pc:docMk/>
            <pc:sldMk cId="4018330799" sldId="309"/>
            <ac:spMk id="6" creationId="{3AA4DD86-998F-A677-DB2A-74DB6AD1EE5F}"/>
          </ac:spMkLst>
        </pc:spChg>
        <pc:spChg chg="add">
          <ac:chgData name="Abdallah Zaki" userId="1e69aceb-b7cb-4b9d-a785-0e5e9b0af10c" providerId="ADAL" clId="{0E6B8631-7A7D-4BBD-A12D-78504E5DC33C}" dt="2023-12-26T22:00:20.535" v="862" actId="26606"/>
          <ac:spMkLst>
            <pc:docMk/>
            <pc:sldMk cId="4018330799" sldId="309"/>
            <ac:spMk id="9" creationId="{01D0AF59-99C3-4251-AB9A-C966C6AD4400}"/>
          </ac:spMkLst>
        </pc:spChg>
        <pc:spChg chg="add">
          <ac:chgData name="Abdallah Zaki" userId="1e69aceb-b7cb-4b9d-a785-0e5e9b0af10c" providerId="ADAL" clId="{0E6B8631-7A7D-4BBD-A12D-78504E5DC33C}" dt="2023-12-26T22:00:20.535" v="862" actId="26606"/>
          <ac:spMkLst>
            <pc:docMk/>
            <pc:sldMk cId="4018330799" sldId="309"/>
            <ac:spMk id="11" creationId="{1855405F-37A2-4869-9154-F8BE3BECE6C3}"/>
          </ac:spMkLst>
        </pc:spChg>
        <pc:picChg chg="add mod">
          <ac:chgData name="Abdallah Zaki" userId="1e69aceb-b7cb-4b9d-a785-0e5e9b0af10c" providerId="ADAL" clId="{0E6B8631-7A7D-4BBD-A12D-78504E5DC33C}" dt="2023-12-26T22:00:20.535" v="862" actId="26606"/>
          <ac:picMkLst>
            <pc:docMk/>
            <pc:sldMk cId="4018330799" sldId="309"/>
            <ac:picMk id="4" creationId="{1E66ED67-281C-191C-F9F2-4F0F18F20446}"/>
          </ac:picMkLst>
        </pc:picChg>
      </pc:sldChg>
      <pc:sldChg chg="addSp delSp modSp mod modTransition setBg delDesignElem">
        <pc:chgData name="Abdallah Zaki" userId="1e69aceb-b7cb-4b9d-a785-0e5e9b0af10c" providerId="ADAL" clId="{0E6B8631-7A7D-4BBD-A12D-78504E5DC33C}" dt="2023-12-26T22:16:54.644" v="1164"/>
        <pc:sldMkLst>
          <pc:docMk/>
          <pc:sldMk cId="2261625789" sldId="310"/>
        </pc:sldMkLst>
        <pc:spChg chg="add del">
          <ac:chgData name="Abdallah Zaki" userId="1e69aceb-b7cb-4b9d-a785-0e5e9b0af10c" providerId="ADAL" clId="{0E6B8631-7A7D-4BBD-A12D-78504E5DC33C}" dt="2023-12-26T22:02:41.032" v="938" actId="26606"/>
          <ac:spMkLst>
            <pc:docMk/>
            <pc:sldMk cId="2261625789" sldId="310"/>
            <ac:spMk id="9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2:02:41.032" v="938" actId="26606"/>
          <ac:spMkLst>
            <pc:docMk/>
            <pc:sldMk cId="2261625789" sldId="310"/>
            <ac:spMk id="11" creationId="{1855405F-37A2-4869-9154-F8BE3BECE6C3}"/>
          </ac:spMkLst>
        </pc:spChg>
        <pc:spChg chg="add del">
          <ac:chgData name="Abdallah Zaki" userId="1e69aceb-b7cb-4b9d-a785-0e5e9b0af10c" providerId="ADAL" clId="{0E6B8631-7A7D-4BBD-A12D-78504E5DC33C}" dt="2023-12-26T22:02:40.536" v="935" actId="26606"/>
          <ac:spMkLst>
            <pc:docMk/>
            <pc:sldMk cId="2261625789" sldId="310"/>
            <ac:spMk id="16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2:02:40.536" v="935" actId="26606"/>
          <ac:spMkLst>
            <pc:docMk/>
            <pc:sldMk cId="2261625789" sldId="310"/>
            <ac:spMk id="18" creationId="{1855405F-37A2-4869-9154-F8BE3BECE6C3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0" creationId="{29FDB030-9B49-4CED-8CCD-4D99382388AC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1" creationId="{F3060C83-F051-4F0E-ABAD-AA0DFC48B218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2" creationId="{3783CA14-24A1-485C-8B30-D6A5D87987AD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3" creationId="{83C98ABE-055B-441F-B07E-44F97F083C39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4" creationId="{9A97C86A-04D6-40F7-AE84-31AB43E6A846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6" creationId="{FF9F2414-84E8-453E-B1F3-389FDE8192D9}"/>
          </ac:spMkLst>
        </pc:spChg>
        <pc:spChg chg="add del">
          <ac:chgData name="Abdallah Zaki" userId="1e69aceb-b7cb-4b9d-a785-0e5e9b0af10c" providerId="ADAL" clId="{0E6B8631-7A7D-4BBD-A12D-78504E5DC33C}" dt="2023-12-26T22:02:41.024" v="937" actId="26606"/>
          <ac:spMkLst>
            <pc:docMk/>
            <pc:sldMk cId="2261625789" sldId="310"/>
            <ac:spMk id="28" creationId="{3ECA69A1-7536-43AC-85EF-C7106179F5ED}"/>
          </ac:spMkLst>
        </pc:spChg>
        <pc:spChg chg="add">
          <ac:chgData name="Abdallah Zaki" userId="1e69aceb-b7cb-4b9d-a785-0e5e9b0af10c" providerId="ADAL" clId="{0E6B8631-7A7D-4BBD-A12D-78504E5DC33C}" dt="2023-12-26T22:02:41.032" v="938" actId="26606"/>
          <ac:spMkLst>
            <pc:docMk/>
            <pc:sldMk cId="2261625789" sldId="310"/>
            <ac:spMk id="30" creationId="{01D0AF59-99C3-4251-AB9A-C966C6AD4400}"/>
          </ac:spMkLst>
        </pc:spChg>
        <pc:spChg chg="add">
          <ac:chgData name="Abdallah Zaki" userId="1e69aceb-b7cb-4b9d-a785-0e5e9b0af10c" providerId="ADAL" clId="{0E6B8631-7A7D-4BBD-A12D-78504E5DC33C}" dt="2023-12-26T22:02:41.032" v="938" actId="26606"/>
          <ac:spMkLst>
            <pc:docMk/>
            <pc:sldMk cId="2261625789" sldId="310"/>
            <ac:spMk id="31" creationId="{1855405F-37A2-4869-9154-F8BE3BECE6C3}"/>
          </ac:spMkLst>
        </pc:spChg>
        <pc:picChg chg="mod">
          <ac:chgData name="Abdallah Zaki" userId="1e69aceb-b7cb-4b9d-a785-0e5e9b0af10c" providerId="ADAL" clId="{0E6B8631-7A7D-4BBD-A12D-78504E5DC33C}" dt="2023-12-26T22:02:41.024" v="937" actId="26606"/>
          <ac:picMkLst>
            <pc:docMk/>
            <pc:sldMk cId="2261625789" sldId="310"/>
            <ac:picMk id="4" creationId="{1E66ED67-281C-191C-F9F2-4F0F18F20446}"/>
          </ac:picMkLst>
        </pc:picChg>
      </pc:sldChg>
      <pc:sldChg chg="addSp delSp add del setBg delDesignElem">
        <pc:chgData name="Abdallah Zaki" userId="1e69aceb-b7cb-4b9d-a785-0e5e9b0af10c" providerId="ADAL" clId="{0E6B8631-7A7D-4BBD-A12D-78504E5DC33C}" dt="2023-12-26T22:00:44.551" v="881"/>
        <pc:sldMkLst>
          <pc:docMk/>
          <pc:sldMk cId="2045922729" sldId="311"/>
        </pc:sldMkLst>
        <pc:spChg chg="add del">
          <ac:chgData name="Abdallah Zaki" userId="1e69aceb-b7cb-4b9d-a785-0e5e9b0af10c" providerId="ADAL" clId="{0E6B8631-7A7D-4BBD-A12D-78504E5DC33C}" dt="2023-12-26T22:00:44.551" v="881"/>
          <ac:spMkLst>
            <pc:docMk/>
            <pc:sldMk cId="2045922729" sldId="311"/>
            <ac:spMk id="9" creationId="{01D0AF59-99C3-4251-AB9A-C966C6AD4400}"/>
          </ac:spMkLst>
        </pc:spChg>
        <pc:spChg chg="add del">
          <ac:chgData name="Abdallah Zaki" userId="1e69aceb-b7cb-4b9d-a785-0e5e9b0af10c" providerId="ADAL" clId="{0E6B8631-7A7D-4BBD-A12D-78504E5DC33C}" dt="2023-12-26T22:00:44.551" v="881"/>
          <ac:spMkLst>
            <pc:docMk/>
            <pc:sldMk cId="2045922729" sldId="311"/>
            <ac:spMk id="11" creationId="{1855405F-37A2-4869-9154-F8BE3BECE6C3}"/>
          </ac:spMkLst>
        </pc:spChg>
      </pc:sldChg>
      <pc:sldChg chg="addSp delSp modSp new mod modTransition setBg modClrScheme chgLayout">
        <pc:chgData name="Abdallah Zaki" userId="1e69aceb-b7cb-4b9d-a785-0e5e9b0af10c" providerId="ADAL" clId="{0E6B8631-7A7D-4BBD-A12D-78504E5DC33C}" dt="2023-12-26T22:16:56.047" v="1165"/>
        <pc:sldMkLst>
          <pc:docMk/>
          <pc:sldMk cId="2741599849" sldId="311"/>
        </pc:sldMkLst>
        <pc:spChg chg="del">
          <ac:chgData name="Abdallah Zaki" userId="1e69aceb-b7cb-4b9d-a785-0e5e9b0af10c" providerId="ADAL" clId="{0E6B8631-7A7D-4BBD-A12D-78504E5DC33C}" dt="2023-12-26T22:01:15.062" v="897" actId="700"/>
          <ac:spMkLst>
            <pc:docMk/>
            <pc:sldMk cId="2741599849" sldId="311"/>
            <ac:spMk id="2" creationId="{29C1B90E-D5F9-8309-6078-01A3147DE1A9}"/>
          </ac:spMkLst>
        </pc:spChg>
        <pc:spChg chg="add mod">
          <ac:chgData name="Abdallah Zaki" userId="1e69aceb-b7cb-4b9d-a785-0e5e9b0af10c" providerId="ADAL" clId="{0E6B8631-7A7D-4BBD-A12D-78504E5DC33C}" dt="2023-12-26T22:02:13.798" v="931" actId="20577"/>
          <ac:spMkLst>
            <pc:docMk/>
            <pc:sldMk cId="2741599849" sldId="311"/>
            <ac:spMk id="5" creationId="{152F0D00-FABF-BE63-2459-3BCF4E2ABD68}"/>
          </ac:spMkLst>
        </pc:spChg>
        <pc:spChg chg="add">
          <ac:chgData name="Abdallah Zaki" userId="1e69aceb-b7cb-4b9d-a785-0e5e9b0af10c" providerId="ADAL" clId="{0E6B8631-7A7D-4BBD-A12D-78504E5DC33C}" dt="2023-12-26T22:01:24.145" v="899" actId="26606"/>
          <ac:spMkLst>
            <pc:docMk/>
            <pc:sldMk cId="2741599849" sldId="311"/>
            <ac:spMk id="9" creationId="{01D0AF59-99C3-4251-AB9A-C966C6AD4400}"/>
          </ac:spMkLst>
        </pc:spChg>
        <pc:spChg chg="add">
          <ac:chgData name="Abdallah Zaki" userId="1e69aceb-b7cb-4b9d-a785-0e5e9b0af10c" providerId="ADAL" clId="{0E6B8631-7A7D-4BBD-A12D-78504E5DC33C}" dt="2023-12-26T22:01:24.145" v="899" actId="26606"/>
          <ac:spMkLst>
            <pc:docMk/>
            <pc:sldMk cId="2741599849" sldId="311"/>
            <ac:spMk id="11" creationId="{1855405F-37A2-4869-9154-F8BE3BECE6C3}"/>
          </ac:spMkLst>
        </pc:spChg>
        <pc:picChg chg="add mod">
          <ac:chgData name="Abdallah Zaki" userId="1e69aceb-b7cb-4b9d-a785-0e5e9b0af10c" providerId="ADAL" clId="{0E6B8631-7A7D-4BBD-A12D-78504E5DC33C}" dt="2023-12-26T22:01:24.228" v="901" actId="962"/>
          <ac:picMkLst>
            <pc:docMk/>
            <pc:sldMk cId="2741599849" sldId="311"/>
            <ac:picMk id="4" creationId="{B6887ED9-3745-66A0-768D-8994AE7081D5}"/>
          </ac:picMkLst>
        </pc:picChg>
      </pc:sldChg>
      <pc:sldChg chg="addSp delSp add mod modTransition setBg delDesignElem">
        <pc:chgData name="Abdallah Zaki" userId="1e69aceb-b7cb-4b9d-a785-0e5e9b0af10c" providerId="ADAL" clId="{0E6B8631-7A7D-4BBD-A12D-78504E5DC33C}" dt="2023-12-26T22:16:57.330" v="1166"/>
        <pc:sldMkLst>
          <pc:docMk/>
          <pc:sldMk cId="3552891411" sldId="312"/>
        </pc:sldMkLst>
        <pc:spChg chg="add">
          <ac:chgData name="Abdallah Zaki" userId="1e69aceb-b7cb-4b9d-a785-0e5e9b0af10c" providerId="ADAL" clId="{0E6B8631-7A7D-4BBD-A12D-78504E5DC33C}" dt="2023-12-26T22:02:20.995" v="932" actId="26606"/>
          <ac:spMkLst>
            <pc:docMk/>
            <pc:sldMk cId="3552891411" sldId="312"/>
            <ac:spMk id="6" creationId="{01D0AF59-99C3-4251-AB9A-C966C6AD4400}"/>
          </ac:spMkLst>
        </pc:spChg>
        <pc:spChg chg="add">
          <ac:chgData name="Abdallah Zaki" userId="1e69aceb-b7cb-4b9d-a785-0e5e9b0af10c" providerId="ADAL" clId="{0E6B8631-7A7D-4BBD-A12D-78504E5DC33C}" dt="2023-12-26T22:02:20.995" v="932" actId="26606"/>
          <ac:spMkLst>
            <pc:docMk/>
            <pc:sldMk cId="3552891411" sldId="312"/>
            <ac:spMk id="7" creationId="{1855405F-37A2-4869-9154-F8BE3BECE6C3}"/>
          </ac:spMkLst>
        </pc:spChg>
        <pc:spChg chg="del">
          <ac:chgData name="Abdallah Zaki" userId="1e69aceb-b7cb-4b9d-a785-0e5e9b0af10c" providerId="ADAL" clId="{0E6B8631-7A7D-4BBD-A12D-78504E5DC33C}" dt="2023-12-26T22:01:34.234" v="903"/>
          <ac:spMkLst>
            <pc:docMk/>
            <pc:sldMk cId="3552891411" sldId="312"/>
            <ac:spMk id="9" creationId="{01D0AF59-99C3-4251-AB9A-C966C6AD4400}"/>
          </ac:spMkLst>
        </pc:spChg>
        <pc:spChg chg="del">
          <ac:chgData name="Abdallah Zaki" userId="1e69aceb-b7cb-4b9d-a785-0e5e9b0af10c" providerId="ADAL" clId="{0E6B8631-7A7D-4BBD-A12D-78504E5DC33C}" dt="2023-12-26T22:01:34.234" v="903"/>
          <ac:spMkLst>
            <pc:docMk/>
            <pc:sldMk cId="3552891411" sldId="312"/>
            <ac:spMk id="11" creationId="{1855405F-37A2-4869-9154-F8BE3BECE6C3}"/>
          </ac:spMkLst>
        </pc:spChg>
      </pc:sldChg>
      <pc:sldChg chg="addSp modSp new mod modTransition setBg">
        <pc:chgData name="Abdallah Zaki" userId="1e69aceb-b7cb-4b9d-a785-0e5e9b0af10c" providerId="ADAL" clId="{0E6B8631-7A7D-4BBD-A12D-78504E5DC33C}" dt="2023-12-26T22:17:11.401" v="1167"/>
        <pc:sldMkLst>
          <pc:docMk/>
          <pc:sldMk cId="696785803" sldId="313"/>
        </pc:sldMkLst>
        <pc:spChg chg="add mod">
          <ac:chgData name="Abdallah Zaki" userId="1e69aceb-b7cb-4b9d-a785-0e5e9b0af10c" providerId="ADAL" clId="{0E6B8631-7A7D-4BBD-A12D-78504E5DC33C}" dt="2023-12-26T22:04:53.250" v="1004" actId="20577"/>
          <ac:spMkLst>
            <pc:docMk/>
            <pc:sldMk cId="696785803" sldId="313"/>
            <ac:spMk id="8" creationId="{02FB5A8B-A21C-0C3C-5D7F-06B4863C3705}"/>
          </ac:spMkLst>
        </pc:spChg>
        <pc:picChg chg="add mod">
          <ac:chgData name="Abdallah Zaki" userId="1e69aceb-b7cb-4b9d-a785-0e5e9b0af10c" providerId="ADAL" clId="{0E6B8631-7A7D-4BBD-A12D-78504E5DC33C}" dt="2023-12-26T22:04:03.718" v="961" actId="1076"/>
          <ac:picMkLst>
            <pc:docMk/>
            <pc:sldMk cId="696785803" sldId="313"/>
            <ac:picMk id="3" creationId="{906D45C3-5C8B-B0AD-63D1-D1E82EEFB6FC}"/>
          </ac:picMkLst>
        </pc:picChg>
        <pc:picChg chg="add mod">
          <ac:chgData name="Abdallah Zaki" userId="1e69aceb-b7cb-4b9d-a785-0e5e9b0af10c" providerId="ADAL" clId="{0E6B8631-7A7D-4BBD-A12D-78504E5DC33C}" dt="2023-12-26T22:03:57.592" v="960" actId="1076"/>
          <ac:picMkLst>
            <pc:docMk/>
            <pc:sldMk cId="696785803" sldId="313"/>
            <ac:picMk id="5" creationId="{2298DD57-C858-E57C-6C39-B59336D8527F}"/>
          </ac:picMkLst>
        </pc:picChg>
        <pc:picChg chg="add mod ord">
          <ac:chgData name="Abdallah Zaki" userId="1e69aceb-b7cb-4b9d-a785-0e5e9b0af10c" providerId="ADAL" clId="{0E6B8631-7A7D-4BBD-A12D-78504E5DC33C}" dt="2023-12-26T22:04:31.523" v="965" actId="167"/>
          <ac:picMkLst>
            <pc:docMk/>
            <pc:sldMk cId="696785803" sldId="313"/>
            <ac:picMk id="7" creationId="{4A89CBB3-1711-4C18-CA42-798EF4EAA4DD}"/>
          </ac:picMkLst>
        </pc:picChg>
      </pc:sldChg>
      <pc:sldChg chg="delSp add del mod modTransition">
        <pc:chgData name="Abdallah Zaki" userId="1e69aceb-b7cb-4b9d-a785-0e5e9b0af10c" providerId="ADAL" clId="{0E6B8631-7A7D-4BBD-A12D-78504E5DC33C}" dt="2023-12-26T22:09:28.338" v="1045" actId="2696"/>
        <pc:sldMkLst>
          <pc:docMk/>
          <pc:sldMk cId="3937692461" sldId="314"/>
        </pc:sldMkLst>
        <pc:spChg chg="del">
          <ac:chgData name="Abdallah Zaki" userId="1e69aceb-b7cb-4b9d-a785-0e5e9b0af10c" providerId="ADAL" clId="{0E6B8631-7A7D-4BBD-A12D-78504E5DC33C}" dt="2023-12-26T22:05:12.894" v="1006" actId="478"/>
          <ac:spMkLst>
            <pc:docMk/>
            <pc:sldMk cId="3937692461" sldId="314"/>
            <ac:spMk id="8" creationId="{02FB5A8B-A21C-0C3C-5D7F-06B4863C3705}"/>
          </ac:spMkLst>
        </pc:spChg>
      </pc:sldChg>
      <pc:sldChg chg="new del">
        <pc:chgData name="Abdallah Zaki" userId="1e69aceb-b7cb-4b9d-a785-0e5e9b0af10c" providerId="ADAL" clId="{0E6B8631-7A7D-4BBD-A12D-78504E5DC33C}" dt="2023-12-26T22:05:20.714" v="1009" actId="2696"/>
        <pc:sldMkLst>
          <pc:docMk/>
          <pc:sldMk cId="4108347842" sldId="315"/>
        </pc:sldMkLst>
      </pc:sldChg>
      <pc:sldChg chg="modSp add mod ord modTransition setBg">
        <pc:chgData name="Abdallah Zaki" userId="1e69aceb-b7cb-4b9d-a785-0e5e9b0af10c" providerId="ADAL" clId="{0E6B8631-7A7D-4BBD-A12D-78504E5DC33C}" dt="2023-12-26T22:17:15.454" v="1168"/>
        <pc:sldMkLst>
          <pc:docMk/>
          <pc:sldMk cId="1407093671" sldId="316"/>
        </pc:sldMkLst>
        <pc:picChg chg="mod">
          <ac:chgData name="Abdallah Zaki" userId="1e69aceb-b7cb-4b9d-a785-0e5e9b0af10c" providerId="ADAL" clId="{0E6B8631-7A7D-4BBD-A12D-78504E5DC33C}" dt="2023-12-26T22:10:05.840" v="1053" actId="1076"/>
          <ac:picMkLst>
            <pc:docMk/>
            <pc:sldMk cId="1407093671" sldId="316"/>
            <ac:picMk id="3" creationId="{906D45C3-5C8B-B0AD-63D1-D1E82EEFB6FC}"/>
          </ac:picMkLst>
        </pc:picChg>
        <pc:picChg chg="mod ord">
          <ac:chgData name="Abdallah Zaki" userId="1e69aceb-b7cb-4b9d-a785-0e5e9b0af10c" providerId="ADAL" clId="{0E6B8631-7A7D-4BBD-A12D-78504E5DC33C}" dt="2023-12-26T22:13:53.908" v="1081" actId="11530"/>
          <ac:picMkLst>
            <pc:docMk/>
            <pc:sldMk cId="1407093671" sldId="316"/>
            <ac:picMk id="5" creationId="{2298DD57-C858-E57C-6C39-B59336D8527F}"/>
          </ac:picMkLst>
        </pc:picChg>
        <pc:picChg chg="mod">
          <ac:chgData name="Abdallah Zaki" userId="1e69aceb-b7cb-4b9d-a785-0e5e9b0af10c" providerId="ADAL" clId="{0E6B8631-7A7D-4BBD-A12D-78504E5DC33C}" dt="2023-12-26T22:13:53.347" v="1080" actId="11530"/>
          <ac:picMkLst>
            <pc:docMk/>
            <pc:sldMk cId="1407093671" sldId="316"/>
            <ac:picMk id="7" creationId="{4A89CBB3-1711-4C18-CA42-798EF4EAA4DD}"/>
          </ac:picMkLst>
        </pc:picChg>
      </pc:sldChg>
      <pc:sldChg chg="modSp del mod modTransition">
        <pc:chgData name="Abdallah Zaki" userId="1e69aceb-b7cb-4b9d-a785-0e5e9b0af10c" providerId="ADAL" clId="{0E6B8631-7A7D-4BBD-A12D-78504E5DC33C}" dt="2023-12-26T22:09:30.363" v="1046" actId="2696"/>
        <pc:sldMkLst>
          <pc:docMk/>
          <pc:sldMk cId="2833394891" sldId="317"/>
        </pc:sldMkLst>
        <pc:picChg chg="mod ord">
          <ac:chgData name="Abdallah Zaki" userId="1e69aceb-b7cb-4b9d-a785-0e5e9b0af10c" providerId="ADAL" clId="{0E6B8631-7A7D-4BBD-A12D-78504E5DC33C}" dt="2023-12-26T22:07:06.013" v="1022" actId="167"/>
          <ac:picMkLst>
            <pc:docMk/>
            <pc:sldMk cId="2833394891" sldId="317"/>
            <ac:picMk id="3" creationId="{906D45C3-5C8B-B0AD-63D1-D1E82EEFB6FC}"/>
          </ac:picMkLst>
        </pc:picChg>
        <pc:picChg chg="mod">
          <ac:chgData name="Abdallah Zaki" userId="1e69aceb-b7cb-4b9d-a785-0e5e9b0af10c" providerId="ADAL" clId="{0E6B8631-7A7D-4BBD-A12D-78504E5DC33C}" dt="2023-12-26T22:06:44.122" v="1019" actId="1076"/>
          <ac:picMkLst>
            <pc:docMk/>
            <pc:sldMk cId="2833394891" sldId="317"/>
            <ac:picMk id="7" creationId="{4A89CBB3-1711-4C18-CA42-798EF4EAA4DD}"/>
          </ac:picMkLst>
        </pc:picChg>
      </pc:sldChg>
      <pc:sldChg chg="modSp mod setBg">
        <pc:chgData name="Abdallah Zaki" userId="1e69aceb-b7cb-4b9d-a785-0e5e9b0af10c" providerId="ADAL" clId="{0E6B8631-7A7D-4BBD-A12D-78504E5DC33C}" dt="2023-12-26T22:17:18.816" v="1169"/>
        <pc:sldMkLst>
          <pc:docMk/>
          <pc:sldMk cId="4156764947" sldId="317"/>
        </pc:sldMkLst>
        <pc:picChg chg="mod">
          <ac:chgData name="Abdallah Zaki" userId="1e69aceb-b7cb-4b9d-a785-0e5e9b0af10c" providerId="ADAL" clId="{0E6B8631-7A7D-4BBD-A12D-78504E5DC33C}" dt="2023-12-26T22:13:55.680" v="1083" actId="11530"/>
          <ac:picMkLst>
            <pc:docMk/>
            <pc:sldMk cId="4156764947" sldId="317"/>
            <ac:picMk id="3" creationId="{906D45C3-5C8B-B0AD-63D1-D1E82EEFB6FC}"/>
          </ac:picMkLst>
        </pc:picChg>
        <pc:picChg chg="mod">
          <ac:chgData name="Abdallah Zaki" userId="1e69aceb-b7cb-4b9d-a785-0e5e9b0af10c" providerId="ADAL" clId="{0E6B8631-7A7D-4BBD-A12D-78504E5DC33C}" dt="2023-12-26T22:10:03.741" v="1052" actId="1076"/>
          <ac:picMkLst>
            <pc:docMk/>
            <pc:sldMk cId="4156764947" sldId="317"/>
            <ac:picMk id="5" creationId="{2298DD57-C858-E57C-6C39-B59336D8527F}"/>
          </ac:picMkLst>
        </pc:picChg>
        <pc:picChg chg="mod">
          <ac:chgData name="Abdallah Zaki" userId="1e69aceb-b7cb-4b9d-a785-0e5e9b0af10c" providerId="ADAL" clId="{0E6B8631-7A7D-4BBD-A12D-78504E5DC33C}" dt="2023-12-26T22:13:55.431" v="1082" actId="11530"/>
          <ac:picMkLst>
            <pc:docMk/>
            <pc:sldMk cId="4156764947" sldId="317"/>
            <ac:picMk id="7" creationId="{4A89CBB3-1711-4C18-CA42-798EF4EAA4DD}"/>
          </ac:picMkLst>
        </pc:picChg>
      </pc:sldChg>
      <pc:sldChg chg="del">
        <pc:chgData name="Abdallah Zaki" userId="1e69aceb-b7cb-4b9d-a785-0e5e9b0af10c" providerId="ADAL" clId="{0E6B8631-7A7D-4BBD-A12D-78504E5DC33C}" dt="2023-12-26T22:11:36.578" v="1060" actId="2696"/>
        <pc:sldMkLst>
          <pc:docMk/>
          <pc:sldMk cId="835601265" sldId="318"/>
        </pc:sldMkLst>
      </pc:sldChg>
      <pc:sldChg chg="new del">
        <pc:chgData name="Abdallah Zaki" userId="1e69aceb-b7cb-4b9d-a785-0e5e9b0af10c" providerId="ADAL" clId="{0E6B8631-7A7D-4BBD-A12D-78504E5DC33C}" dt="2023-12-26T22:11:44.225" v="1063" actId="2696"/>
        <pc:sldMkLst>
          <pc:docMk/>
          <pc:sldMk cId="1014986767" sldId="318"/>
        </pc:sldMkLst>
      </pc:sldChg>
      <pc:sldChg chg="add del">
        <pc:chgData name="Abdallah Zaki" userId="1e69aceb-b7cb-4b9d-a785-0e5e9b0af10c" providerId="ADAL" clId="{0E6B8631-7A7D-4BBD-A12D-78504E5DC33C}" dt="2023-12-26T22:11:53.943" v="1064" actId="2696"/>
        <pc:sldMkLst>
          <pc:docMk/>
          <pc:sldMk cId="2218899550" sldId="319"/>
        </pc:sldMkLst>
      </pc:sldChg>
      <pc:sldChg chg="modSp mod setBg">
        <pc:chgData name="Abdallah Zaki" userId="1e69aceb-b7cb-4b9d-a785-0e5e9b0af10c" providerId="ADAL" clId="{0E6B8631-7A7D-4BBD-A12D-78504E5DC33C}" dt="2023-12-26T22:17:22.002" v="1170"/>
        <pc:sldMkLst>
          <pc:docMk/>
          <pc:sldMk cId="1232715825" sldId="320"/>
        </pc:sldMkLst>
        <pc:picChg chg="mod">
          <ac:chgData name="Abdallah Zaki" userId="1e69aceb-b7cb-4b9d-a785-0e5e9b0af10c" providerId="ADAL" clId="{0E6B8631-7A7D-4BBD-A12D-78504E5DC33C}" dt="2023-12-26T22:12:28.710" v="1069" actId="11530"/>
          <ac:picMkLst>
            <pc:docMk/>
            <pc:sldMk cId="1232715825" sldId="320"/>
            <ac:picMk id="5" creationId="{2298DD57-C858-E57C-6C39-B59336D8527F}"/>
          </ac:picMkLst>
        </pc:picChg>
        <pc:picChg chg="mod">
          <ac:chgData name="Abdallah Zaki" userId="1e69aceb-b7cb-4b9d-a785-0e5e9b0af10c" providerId="ADAL" clId="{0E6B8631-7A7D-4BBD-A12D-78504E5DC33C}" dt="2023-12-26T22:12:52.084" v="1073" actId="1076"/>
          <ac:picMkLst>
            <pc:docMk/>
            <pc:sldMk cId="1232715825" sldId="320"/>
            <ac:picMk id="7" creationId="{4A89CBB3-1711-4C18-CA42-798EF4EAA4DD}"/>
          </ac:picMkLst>
        </pc:picChg>
      </pc:sldChg>
      <pc:sldChg chg="addSp delSp modSp new mod modTransition setBg">
        <pc:chgData name="Abdallah Zaki" userId="1e69aceb-b7cb-4b9d-a785-0e5e9b0af10c" providerId="ADAL" clId="{0E6B8631-7A7D-4BBD-A12D-78504E5DC33C}" dt="2023-12-26T22:17:25.572" v="1171"/>
        <pc:sldMkLst>
          <pc:docMk/>
          <pc:sldMk cId="1701343038" sldId="321"/>
        </pc:sldMkLst>
        <pc:spChg chg="add mod">
          <ac:chgData name="Abdallah Zaki" userId="1e69aceb-b7cb-4b9d-a785-0e5e9b0af10c" providerId="ADAL" clId="{0E6B8631-7A7D-4BBD-A12D-78504E5DC33C}" dt="2023-12-26T22:16:19.148" v="1149" actId="20577"/>
          <ac:spMkLst>
            <pc:docMk/>
            <pc:sldMk cId="1701343038" sldId="321"/>
            <ac:spMk id="4" creationId="{B3171656-859D-0E60-0BFA-DF35D2A1F32A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8" creationId="{F3060C83-F051-4F0E-ABAD-AA0DFC48B218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10" creationId="{83C98ABE-055B-441F-B07E-44F97F083C39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12" creationId="{29FDB030-9B49-4CED-8CCD-4D99382388AC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14" creationId="{3783CA14-24A1-485C-8B30-D6A5D87987AD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16" creationId="{9A97C86A-04D6-40F7-AE84-31AB43E6A846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18" creationId="{FF9F2414-84E8-453E-B1F3-389FDE8192D9}"/>
          </ac:spMkLst>
        </pc:spChg>
        <pc:spChg chg="add del">
          <ac:chgData name="Abdallah Zaki" userId="1e69aceb-b7cb-4b9d-a785-0e5e9b0af10c" providerId="ADAL" clId="{0E6B8631-7A7D-4BBD-A12D-78504E5DC33C}" dt="2023-12-26T22:14:30.131" v="1091" actId="26606"/>
          <ac:spMkLst>
            <pc:docMk/>
            <pc:sldMk cId="1701343038" sldId="321"/>
            <ac:spMk id="20" creationId="{3ECA69A1-7536-43AC-85EF-C7106179F5ED}"/>
          </ac:spMkLst>
        </pc:spChg>
        <pc:picChg chg="add mod">
          <ac:chgData name="Abdallah Zaki" userId="1e69aceb-b7cb-4b9d-a785-0e5e9b0af10c" providerId="ADAL" clId="{0E6B8631-7A7D-4BBD-A12D-78504E5DC33C}" dt="2023-12-26T22:14:30.136" v="1092" actId="26606"/>
          <ac:picMkLst>
            <pc:docMk/>
            <pc:sldMk cId="1701343038" sldId="321"/>
            <ac:picMk id="3" creationId="{4907EFE0-CACB-ACB3-1E28-FDC89BE35562}"/>
          </ac:picMkLst>
        </pc:picChg>
      </pc:sldChg>
      <pc:sldChg chg="new del">
        <pc:chgData name="Abdallah Zaki" userId="1e69aceb-b7cb-4b9d-a785-0e5e9b0af10c" providerId="ADAL" clId="{0E6B8631-7A7D-4BBD-A12D-78504E5DC33C}" dt="2023-12-26T22:15:11.260" v="1117" actId="2696"/>
        <pc:sldMkLst>
          <pc:docMk/>
          <pc:sldMk cId="1809239226" sldId="322"/>
        </pc:sldMkLst>
      </pc:sldChg>
      <pc:sldChg chg="delSp modSp add mod ord modTransition setBg">
        <pc:chgData name="Abdallah Zaki" userId="1e69aceb-b7cb-4b9d-a785-0e5e9b0af10c" providerId="ADAL" clId="{0E6B8631-7A7D-4BBD-A12D-78504E5DC33C}" dt="2023-12-26T22:17:30.534" v="1172"/>
        <pc:sldMkLst>
          <pc:docMk/>
          <pc:sldMk cId="1364997017" sldId="323"/>
        </pc:sldMkLst>
        <pc:spChg chg="del mod">
          <ac:chgData name="Abdallah Zaki" userId="1e69aceb-b7cb-4b9d-a785-0e5e9b0af10c" providerId="ADAL" clId="{0E6B8631-7A7D-4BBD-A12D-78504E5DC33C}" dt="2023-12-26T22:15:15.678" v="1119" actId="21"/>
          <ac:spMkLst>
            <pc:docMk/>
            <pc:sldMk cId="1364997017" sldId="323"/>
            <ac:spMk id="4" creationId="{B3171656-859D-0E60-0BFA-DF35D2A1F32A}"/>
          </ac:spMkLst>
        </pc:spChg>
      </pc:sldChg>
      <pc:sldChg chg="addSp delSp modSp new mod modTransition setBg">
        <pc:chgData name="Abdallah Zaki" userId="1e69aceb-b7cb-4b9d-a785-0e5e9b0af10c" providerId="ADAL" clId="{0E6B8631-7A7D-4BBD-A12D-78504E5DC33C}" dt="2023-12-26T22:17:34.222" v="1173"/>
        <pc:sldMkLst>
          <pc:docMk/>
          <pc:sldMk cId="27083408" sldId="324"/>
        </pc:sldMkLst>
        <pc:spChg chg="add mod">
          <ac:chgData name="Abdallah Zaki" userId="1e69aceb-b7cb-4b9d-a785-0e5e9b0af10c" providerId="ADAL" clId="{0E6B8631-7A7D-4BBD-A12D-78504E5DC33C}" dt="2023-12-26T22:16:24.482" v="1156" actId="20577"/>
          <ac:spMkLst>
            <pc:docMk/>
            <pc:sldMk cId="27083408" sldId="324"/>
            <ac:spMk id="4" creationId="{5335E22A-8A90-8E38-0DF0-3548BA765D04}"/>
          </ac:spMkLst>
        </pc:spChg>
        <pc:spChg chg="add del">
          <ac:chgData name="Abdallah Zaki" userId="1e69aceb-b7cb-4b9d-a785-0e5e9b0af10c" providerId="ADAL" clId="{0E6B8631-7A7D-4BBD-A12D-78504E5DC33C}" dt="2023-12-26T22:15:55.853" v="1125" actId="26606"/>
          <ac:spMkLst>
            <pc:docMk/>
            <pc:sldMk cId="27083408" sldId="324"/>
            <ac:spMk id="8" creationId="{32BC26D8-82FB-445E-AA49-62A77D7C1EE0}"/>
          </ac:spMkLst>
        </pc:spChg>
        <pc:spChg chg="add del">
          <ac:chgData name="Abdallah Zaki" userId="1e69aceb-b7cb-4b9d-a785-0e5e9b0af10c" providerId="ADAL" clId="{0E6B8631-7A7D-4BBD-A12D-78504E5DC33C}" dt="2023-12-26T22:15:55.853" v="1125" actId="26606"/>
          <ac:spMkLst>
            <pc:docMk/>
            <pc:sldMk cId="27083408" sldId="324"/>
            <ac:spMk id="10" creationId="{CB44330D-EA18-4254-AA95-EB49948539B8}"/>
          </ac:spMkLst>
        </pc:spChg>
        <pc:picChg chg="add mod">
          <ac:chgData name="Abdallah Zaki" userId="1e69aceb-b7cb-4b9d-a785-0e5e9b0af10c" providerId="ADAL" clId="{0E6B8631-7A7D-4BBD-A12D-78504E5DC33C}" dt="2023-12-26T22:15:55.858" v="1126" actId="26606"/>
          <ac:picMkLst>
            <pc:docMk/>
            <pc:sldMk cId="27083408" sldId="324"/>
            <ac:picMk id="3" creationId="{4AE33006-C138-5B35-5D7A-9C433C47CEF2}"/>
          </ac:picMkLst>
        </pc:picChg>
      </pc:sldChg>
      <pc:sldChg chg="delSp add mod modTransition setBg">
        <pc:chgData name="Abdallah Zaki" userId="1e69aceb-b7cb-4b9d-a785-0e5e9b0af10c" providerId="ADAL" clId="{0E6B8631-7A7D-4BBD-A12D-78504E5DC33C}" dt="2023-12-26T22:17:37.001" v="1174"/>
        <pc:sldMkLst>
          <pc:docMk/>
          <pc:sldMk cId="1236151670" sldId="325"/>
        </pc:sldMkLst>
        <pc:spChg chg="del">
          <ac:chgData name="Abdallah Zaki" userId="1e69aceb-b7cb-4b9d-a785-0e5e9b0af10c" providerId="ADAL" clId="{0E6B8631-7A7D-4BBD-A12D-78504E5DC33C}" dt="2023-12-26T22:16:37.426" v="1158" actId="478"/>
          <ac:spMkLst>
            <pc:docMk/>
            <pc:sldMk cId="1236151670" sldId="325"/>
            <ac:spMk id="4" creationId="{5335E22A-8A90-8E38-0DF0-3548BA765D04}"/>
          </ac:spMkLst>
        </pc:spChg>
      </pc:sldChg>
      <pc:sldChg chg="addSp delSp modSp new mod setBg">
        <pc:chgData name="Abdallah Zaki" userId="1e69aceb-b7cb-4b9d-a785-0e5e9b0af10c" providerId="ADAL" clId="{0E6B8631-7A7D-4BBD-A12D-78504E5DC33C}" dt="2023-12-26T22:19:36.221" v="1205" actId="403"/>
        <pc:sldMkLst>
          <pc:docMk/>
          <pc:sldMk cId="3226275949" sldId="326"/>
        </pc:sldMkLst>
        <pc:spChg chg="add mod">
          <ac:chgData name="Abdallah Zaki" userId="1e69aceb-b7cb-4b9d-a785-0e5e9b0af10c" providerId="ADAL" clId="{0E6B8631-7A7D-4BBD-A12D-78504E5DC33C}" dt="2023-12-26T22:19:36.221" v="1205" actId="403"/>
          <ac:spMkLst>
            <pc:docMk/>
            <pc:sldMk cId="3226275949" sldId="326"/>
            <ac:spMk id="2" creationId="{8AB47328-D819-3110-5216-FD55E09527E5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7" creationId="{09588DA8-065E-4F6F-8EFD-43104AB2E0CF}"/>
          </ac:spMkLst>
        </pc:spChg>
        <pc:spChg chg="add del">
          <ac:chgData name="Abdallah Zaki" userId="1e69aceb-b7cb-4b9d-a785-0e5e9b0af10c" providerId="ADAL" clId="{0E6B8631-7A7D-4BBD-A12D-78504E5DC33C}" dt="2023-12-26T22:19:11.013" v="1184" actId="26606"/>
          <ac:spMkLst>
            <pc:docMk/>
            <pc:sldMk cId="3226275949" sldId="326"/>
            <ac:spMk id="9" creationId="{1A95671B-3CC6-4792-9114-B74FAEA224E6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1" creationId="{CD9FE4EF-C4D8-49A0-B2FF-81D8DB7D8A24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2" creationId="{C4285719-470E-454C-AF62-8323075F1F5B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3" creationId="{4300840D-0A0B-4512-BACA-B439D5B9C57C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5" creationId="{D2B78728-A580-49A7-84F9-6EF6F583ADE0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7" creationId="{38FAA1A1-D861-433F-88FA-1E9D6FD31D11}"/>
          </ac:spMkLst>
        </pc:spChg>
        <pc:spChg chg="add del">
          <ac:chgData name="Abdallah Zaki" userId="1e69aceb-b7cb-4b9d-a785-0e5e9b0af10c" providerId="ADAL" clId="{0E6B8631-7A7D-4BBD-A12D-78504E5DC33C}" dt="2023-12-26T22:19:11.931" v="1186" actId="26606"/>
          <ac:spMkLst>
            <pc:docMk/>
            <pc:sldMk cId="3226275949" sldId="326"/>
            <ac:spMk id="19" creationId="{8D71EDA1-87BF-4D5D-AB79-F346FD19278A}"/>
          </ac:spMkLst>
        </pc:spChg>
        <pc:spChg chg="add del">
          <ac:chgData name="Abdallah Zaki" userId="1e69aceb-b7cb-4b9d-a785-0e5e9b0af10c" providerId="ADAL" clId="{0E6B8631-7A7D-4BBD-A12D-78504E5DC33C}" dt="2023-12-26T22:19:13.038" v="1188" actId="26606"/>
          <ac:spMkLst>
            <pc:docMk/>
            <pc:sldMk cId="3226275949" sldId="326"/>
            <ac:spMk id="25" creationId="{9EBF13D5-64BB-423E-9E4C-F39114475A0C}"/>
          </ac:spMkLst>
        </pc:spChg>
        <pc:spChg chg="add del">
          <ac:chgData name="Abdallah Zaki" userId="1e69aceb-b7cb-4b9d-a785-0e5e9b0af10c" providerId="ADAL" clId="{0E6B8631-7A7D-4BBD-A12D-78504E5DC33C}" dt="2023-12-26T22:19:14.283" v="1190" actId="26606"/>
          <ac:spMkLst>
            <pc:docMk/>
            <pc:sldMk cId="3226275949" sldId="326"/>
            <ac:spMk id="33" creationId="{AA3C4BBB-74A1-4831-90A7-709289EFE409}"/>
          </ac:spMkLst>
        </pc:spChg>
        <pc:spChg chg="add del">
          <ac:chgData name="Abdallah Zaki" userId="1e69aceb-b7cb-4b9d-a785-0e5e9b0af10c" providerId="ADAL" clId="{0E6B8631-7A7D-4BBD-A12D-78504E5DC33C}" dt="2023-12-26T22:19:14.621" v="1192" actId="26606"/>
          <ac:spMkLst>
            <pc:docMk/>
            <pc:sldMk cId="3226275949" sldId="326"/>
            <ac:spMk id="36" creationId="{245A9F99-D9B1-4094-A2E2-B90AC1DB7B9C}"/>
          </ac:spMkLst>
        </pc:spChg>
        <pc:spChg chg="add del">
          <ac:chgData name="Abdallah Zaki" userId="1e69aceb-b7cb-4b9d-a785-0e5e9b0af10c" providerId="ADAL" clId="{0E6B8631-7A7D-4BBD-A12D-78504E5DC33C}" dt="2023-12-26T22:19:14.621" v="1192" actId="26606"/>
          <ac:spMkLst>
            <pc:docMk/>
            <pc:sldMk cId="3226275949" sldId="326"/>
            <ac:spMk id="37" creationId="{B7FAF607-473A-4A43-A23D-BBFF5C4117BB}"/>
          </ac:spMkLst>
        </pc:spChg>
        <pc:spChg chg="add del">
          <ac:chgData name="Abdallah Zaki" userId="1e69aceb-b7cb-4b9d-a785-0e5e9b0af10c" providerId="ADAL" clId="{0E6B8631-7A7D-4BBD-A12D-78504E5DC33C}" dt="2023-12-26T22:19:15.824" v="1194" actId="26606"/>
          <ac:spMkLst>
            <pc:docMk/>
            <pc:sldMk cId="3226275949" sldId="326"/>
            <ac:spMk id="42" creationId="{EDDBB197-D710-4A4F-A9CA-FD2177498BE8}"/>
          </ac:spMkLst>
        </pc:spChg>
        <pc:spChg chg="add del">
          <ac:chgData name="Abdallah Zaki" userId="1e69aceb-b7cb-4b9d-a785-0e5e9b0af10c" providerId="ADAL" clId="{0E6B8631-7A7D-4BBD-A12D-78504E5DC33C}" dt="2023-12-26T22:19:15.824" v="1194" actId="26606"/>
          <ac:spMkLst>
            <pc:docMk/>
            <pc:sldMk cId="3226275949" sldId="326"/>
            <ac:spMk id="43" creationId="{975D1CFA-2CDB-4B64-BD9F-85744E8DA12F}"/>
          </ac:spMkLst>
        </pc:spChg>
        <pc:spChg chg="add del">
          <ac:chgData name="Abdallah Zaki" userId="1e69aceb-b7cb-4b9d-a785-0e5e9b0af10c" providerId="ADAL" clId="{0E6B8631-7A7D-4BBD-A12D-78504E5DC33C}" dt="2023-12-26T22:19:16.878" v="1196" actId="26606"/>
          <ac:spMkLst>
            <pc:docMk/>
            <pc:sldMk cId="3226275949" sldId="326"/>
            <ac:spMk id="51" creationId="{AA3C4BBB-74A1-4831-90A7-709289EFE409}"/>
          </ac:spMkLst>
        </pc:spChg>
        <pc:spChg chg="add del">
          <ac:chgData name="Abdallah Zaki" userId="1e69aceb-b7cb-4b9d-a785-0e5e9b0af10c" providerId="ADAL" clId="{0E6B8631-7A7D-4BBD-A12D-78504E5DC33C}" dt="2023-12-26T22:19:17.908" v="1198" actId="26606"/>
          <ac:spMkLst>
            <pc:docMk/>
            <pc:sldMk cId="3226275949" sldId="326"/>
            <ac:spMk id="54" creationId="{9EBF13D5-64BB-423E-9E4C-F39114475A0C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2" creationId="{09588DA8-065E-4F6F-8EFD-43104AB2E0CF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3" creationId="{C4285719-470E-454C-AF62-8323075F1F5B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4" creationId="{CD9FE4EF-C4D8-49A0-B2FF-81D8DB7D8A24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5" creationId="{4300840D-0A0B-4512-BACA-B439D5B9C57C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6" creationId="{D2B78728-A580-49A7-84F9-6EF6F583ADE0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7" creationId="{38FAA1A1-D861-433F-88FA-1E9D6FD31D11}"/>
          </ac:spMkLst>
        </pc:spChg>
        <pc:spChg chg="add del">
          <ac:chgData name="Abdallah Zaki" userId="1e69aceb-b7cb-4b9d-a785-0e5e9b0af10c" providerId="ADAL" clId="{0E6B8631-7A7D-4BBD-A12D-78504E5DC33C}" dt="2023-12-26T22:19:18.650" v="1200" actId="26606"/>
          <ac:spMkLst>
            <pc:docMk/>
            <pc:sldMk cId="3226275949" sldId="326"/>
            <ac:spMk id="68" creationId="{8D71EDA1-87BF-4D5D-AB79-F346FD19278A}"/>
          </ac:spMkLst>
        </pc:spChg>
        <pc:spChg chg="add">
          <ac:chgData name="Abdallah Zaki" userId="1e69aceb-b7cb-4b9d-a785-0e5e9b0af10c" providerId="ADAL" clId="{0E6B8631-7A7D-4BBD-A12D-78504E5DC33C}" dt="2023-12-26T22:19:18.664" v="1201" actId="26606"/>
          <ac:spMkLst>
            <pc:docMk/>
            <pc:sldMk cId="3226275949" sldId="326"/>
            <ac:spMk id="70" creationId="{AA3C4BBB-74A1-4831-90A7-709289EFE409}"/>
          </ac:spMkLst>
        </pc:spChg>
        <pc:grpChg chg="add del">
          <ac:chgData name="Abdallah Zaki" userId="1e69aceb-b7cb-4b9d-a785-0e5e9b0af10c" providerId="ADAL" clId="{0E6B8631-7A7D-4BBD-A12D-78504E5DC33C}" dt="2023-12-26T22:19:13.038" v="1188" actId="26606"/>
          <ac:grpSpMkLst>
            <pc:docMk/>
            <pc:sldMk cId="3226275949" sldId="326"/>
            <ac:grpSpMk id="26" creationId="{FEBC7BED-6AA7-4C43-BEE8-A3CB5F8C1E0E}"/>
          </ac:grpSpMkLst>
        </pc:grpChg>
        <pc:grpChg chg="add del">
          <ac:chgData name="Abdallah Zaki" userId="1e69aceb-b7cb-4b9d-a785-0e5e9b0af10c" providerId="ADAL" clId="{0E6B8631-7A7D-4BBD-A12D-78504E5DC33C}" dt="2023-12-26T22:19:13.038" v="1188" actId="26606"/>
          <ac:grpSpMkLst>
            <pc:docMk/>
            <pc:sldMk cId="3226275949" sldId="326"/>
            <ac:grpSpMk id="28" creationId="{BA19DEE5-2EE5-445A-B461-7D2879B05209}"/>
          </ac:grpSpMkLst>
        </pc:grpChg>
        <pc:grpChg chg="add del">
          <ac:chgData name="Abdallah Zaki" userId="1e69aceb-b7cb-4b9d-a785-0e5e9b0af10c" providerId="ADAL" clId="{0E6B8631-7A7D-4BBD-A12D-78504E5DC33C}" dt="2023-12-26T22:19:13.038" v="1188" actId="26606"/>
          <ac:grpSpMkLst>
            <pc:docMk/>
            <pc:sldMk cId="3226275949" sldId="326"/>
            <ac:grpSpMk id="30" creationId="{43F5E015-E085-4624-B431-B42414448684}"/>
          </ac:grpSpMkLst>
        </pc:grpChg>
        <pc:grpChg chg="add del">
          <ac:chgData name="Abdallah Zaki" userId="1e69aceb-b7cb-4b9d-a785-0e5e9b0af10c" providerId="ADAL" clId="{0E6B8631-7A7D-4BBD-A12D-78504E5DC33C}" dt="2023-12-26T22:19:14.621" v="1192" actId="26606"/>
          <ac:grpSpMkLst>
            <pc:docMk/>
            <pc:sldMk cId="3226275949" sldId="326"/>
            <ac:grpSpMk id="39" creationId="{C5F6476F-D303-44D3-B30F-1BA348F0F64A}"/>
          </ac:grpSpMkLst>
        </pc:grpChg>
        <pc:grpChg chg="add del">
          <ac:chgData name="Abdallah Zaki" userId="1e69aceb-b7cb-4b9d-a785-0e5e9b0af10c" providerId="ADAL" clId="{0E6B8631-7A7D-4BBD-A12D-78504E5DC33C}" dt="2023-12-26T22:19:15.824" v="1194" actId="26606"/>
          <ac:grpSpMkLst>
            <pc:docMk/>
            <pc:sldMk cId="3226275949" sldId="326"/>
            <ac:grpSpMk id="44" creationId="{25EE5136-01F1-466C-962D-BA9B4C6757AA}"/>
          </ac:grpSpMkLst>
        </pc:grpChg>
        <pc:grpChg chg="add del">
          <ac:chgData name="Abdallah Zaki" userId="1e69aceb-b7cb-4b9d-a785-0e5e9b0af10c" providerId="ADAL" clId="{0E6B8631-7A7D-4BBD-A12D-78504E5DC33C}" dt="2023-12-26T22:19:17.908" v="1198" actId="26606"/>
          <ac:grpSpMkLst>
            <pc:docMk/>
            <pc:sldMk cId="3226275949" sldId="326"/>
            <ac:grpSpMk id="55" creationId="{FEBC7BED-6AA7-4C43-BEE8-A3CB5F8C1E0E}"/>
          </ac:grpSpMkLst>
        </pc:grpChg>
        <pc:grpChg chg="add del">
          <ac:chgData name="Abdallah Zaki" userId="1e69aceb-b7cb-4b9d-a785-0e5e9b0af10c" providerId="ADAL" clId="{0E6B8631-7A7D-4BBD-A12D-78504E5DC33C}" dt="2023-12-26T22:19:17.908" v="1198" actId="26606"/>
          <ac:grpSpMkLst>
            <pc:docMk/>
            <pc:sldMk cId="3226275949" sldId="326"/>
            <ac:grpSpMk id="57" creationId="{BA19DEE5-2EE5-445A-B461-7D2879B05209}"/>
          </ac:grpSpMkLst>
        </pc:grpChg>
        <pc:grpChg chg="add del">
          <ac:chgData name="Abdallah Zaki" userId="1e69aceb-b7cb-4b9d-a785-0e5e9b0af10c" providerId="ADAL" clId="{0E6B8631-7A7D-4BBD-A12D-78504E5DC33C}" dt="2023-12-26T22:19:17.908" v="1198" actId="26606"/>
          <ac:grpSpMkLst>
            <pc:docMk/>
            <pc:sldMk cId="3226275949" sldId="326"/>
            <ac:grpSpMk id="59" creationId="{43F5E015-E085-4624-B431-B42414448684}"/>
          </ac:grpSpMkLst>
        </pc:grpChg>
        <pc:picChg chg="add del">
          <ac:chgData name="Abdallah Zaki" userId="1e69aceb-b7cb-4b9d-a785-0e5e9b0af10c" providerId="ADAL" clId="{0E6B8631-7A7D-4BBD-A12D-78504E5DC33C}" dt="2023-12-26T22:19:11.013" v="1184" actId="26606"/>
          <ac:picMkLst>
            <pc:docMk/>
            <pc:sldMk cId="3226275949" sldId="326"/>
            <ac:picMk id="6" creationId="{FA2E5C21-35ED-45BA-621B-936D33B454E0}"/>
          </ac:picMkLst>
        </pc:picChg>
        <pc:picChg chg="add del">
          <ac:chgData name="Abdallah Zaki" userId="1e69aceb-b7cb-4b9d-a785-0e5e9b0af10c" providerId="ADAL" clId="{0E6B8631-7A7D-4BBD-A12D-78504E5DC33C}" dt="2023-12-26T22:19:14.283" v="1190" actId="26606"/>
          <ac:picMkLst>
            <pc:docMk/>
            <pc:sldMk cId="3226275949" sldId="326"/>
            <ac:picMk id="34" creationId="{31699491-9F51-AE86-D3F5-70FD41499BD9}"/>
          </ac:picMkLst>
        </pc:picChg>
        <pc:picChg chg="add del">
          <ac:chgData name="Abdallah Zaki" userId="1e69aceb-b7cb-4b9d-a785-0e5e9b0af10c" providerId="ADAL" clId="{0E6B8631-7A7D-4BBD-A12D-78504E5DC33C}" dt="2023-12-26T22:19:14.621" v="1192" actId="26606"/>
          <ac:picMkLst>
            <pc:docMk/>
            <pc:sldMk cId="3226275949" sldId="326"/>
            <ac:picMk id="38" creationId="{53F2ADF3-A032-6DE9-1179-BA817224D50B}"/>
          </ac:picMkLst>
        </pc:picChg>
        <pc:picChg chg="add del">
          <ac:chgData name="Abdallah Zaki" userId="1e69aceb-b7cb-4b9d-a785-0e5e9b0af10c" providerId="ADAL" clId="{0E6B8631-7A7D-4BBD-A12D-78504E5DC33C}" dt="2023-12-26T22:19:15.824" v="1194" actId="26606"/>
          <ac:picMkLst>
            <pc:docMk/>
            <pc:sldMk cId="3226275949" sldId="326"/>
            <ac:picMk id="49" creationId="{49664468-3688-99CF-8CDE-3CC2AD870F0A}"/>
          </ac:picMkLst>
        </pc:picChg>
        <pc:picChg chg="add del">
          <ac:chgData name="Abdallah Zaki" userId="1e69aceb-b7cb-4b9d-a785-0e5e9b0af10c" providerId="ADAL" clId="{0E6B8631-7A7D-4BBD-A12D-78504E5DC33C}" dt="2023-12-26T22:19:16.878" v="1196" actId="26606"/>
          <ac:picMkLst>
            <pc:docMk/>
            <pc:sldMk cId="3226275949" sldId="326"/>
            <ac:picMk id="52" creationId="{53F2ADF3-A032-6DE9-1179-BA817224D50B}"/>
          </ac:picMkLst>
        </pc:picChg>
        <pc:picChg chg="add">
          <ac:chgData name="Abdallah Zaki" userId="1e69aceb-b7cb-4b9d-a785-0e5e9b0af10c" providerId="ADAL" clId="{0E6B8631-7A7D-4BBD-A12D-78504E5DC33C}" dt="2023-12-26T22:19:18.664" v="1201" actId="26606"/>
          <ac:picMkLst>
            <pc:docMk/>
            <pc:sldMk cId="3226275949" sldId="326"/>
            <ac:picMk id="71" creationId="{53F2ADF3-A032-6DE9-1179-BA817224D50B}"/>
          </ac:picMkLst>
        </pc:picChg>
      </pc:sldChg>
      <pc:sldChg chg="addSp modSp new del mod">
        <pc:chgData name="Abdallah Zaki" userId="1e69aceb-b7cb-4b9d-a785-0e5e9b0af10c" providerId="ADAL" clId="{0E6B8631-7A7D-4BBD-A12D-78504E5DC33C}" dt="2023-12-26T22:22:56.464" v="1266" actId="2696"/>
        <pc:sldMkLst>
          <pc:docMk/>
          <pc:sldMk cId="4212241028" sldId="327"/>
        </pc:sldMkLst>
        <pc:picChg chg="add mod">
          <ac:chgData name="Abdallah Zaki" userId="1e69aceb-b7cb-4b9d-a785-0e5e9b0af10c" providerId="ADAL" clId="{0E6B8631-7A7D-4BBD-A12D-78504E5DC33C}" dt="2023-12-26T22:22:11.431" v="1258" actId="1076"/>
          <ac:picMkLst>
            <pc:docMk/>
            <pc:sldMk cId="4212241028" sldId="327"/>
            <ac:picMk id="3" creationId="{1A4AE41A-1685-4C2D-47D5-4098D00415D7}"/>
          </ac:picMkLst>
        </pc:picChg>
        <pc:picChg chg="add mod">
          <ac:chgData name="Abdallah Zaki" userId="1e69aceb-b7cb-4b9d-a785-0e5e9b0af10c" providerId="ADAL" clId="{0E6B8631-7A7D-4BBD-A12D-78504E5DC33C}" dt="2023-12-26T22:21:48.628" v="1248" actId="1076"/>
          <ac:picMkLst>
            <pc:docMk/>
            <pc:sldMk cId="4212241028" sldId="327"/>
            <ac:picMk id="5" creationId="{86C3A134-12AC-02B3-712A-54ACF5DCA41A}"/>
          </ac:picMkLst>
        </pc:picChg>
        <pc:picChg chg="add mod">
          <ac:chgData name="Abdallah Zaki" userId="1e69aceb-b7cb-4b9d-a785-0e5e9b0af10c" providerId="ADAL" clId="{0E6B8631-7A7D-4BBD-A12D-78504E5DC33C}" dt="2023-12-26T22:22:53.242" v="1265" actId="14100"/>
          <ac:picMkLst>
            <pc:docMk/>
            <pc:sldMk cId="4212241028" sldId="327"/>
            <ac:picMk id="7" creationId="{C1E8C208-61F0-F729-CF45-FDBBD05F0976}"/>
          </ac:picMkLst>
        </pc:picChg>
        <pc:picChg chg="add mod">
          <ac:chgData name="Abdallah Zaki" userId="1e69aceb-b7cb-4b9d-a785-0e5e9b0af10c" providerId="ADAL" clId="{0E6B8631-7A7D-4BBD-A12D-78504E5DC33C}" dt="2023-12-26T22:22:02.048" v="1253" actId="1076"/>
          <ac:picMkLst>
            <pc:docMk/>
            <pc:sldMk cId="4212241028" sldId="327"/>
            <ac:picMk id="9" creationId="{0E6D1DEB-99BC-FAC5-8DCD-F1C39FFE0F97}"/>
          </ac:picMkLst>
        </pc:picChg>
        <pc:picChg chg="add mod">
          <ac:chgData name="Abdallah Zaki" userId="1e69aceb-b7cb-4b9d-a785-0e5e9b0af10c" providerId="ADAL" clId="{0E6B8631-7A7D-4BBD-A12D-78504E5DC33C}" dt="2023-12-26T22:22:37.419" v="1263" actId="14100"/>
          <ac:picMkLst>
            <pc:docMk/>
            <pc:sldMk cId="4212241028" sldId="327"/>
            <ac:picMk id="11" creationId="{B204863D-B2A8-81C0-D035-D9469144DF1B}"/>
          </ac:picMkLst>
        </pc:picChg>
        <pc:picChg chg="add mod">
          <ac:chgData name="Abdallah Zaki" userId="1e69aceb-b7cb-4b9d-a785-0e5e9b0af10c" providerId="ADAL" clId="{0E6B8631-7A7D-4BBD-A12D-78504E5DC33C}" dt="2023-12-26T22:21:59.222" v="1252" actId="1076"/>
          <ac:picMkLst>
            <pc:docMk/>
            <pc:sldMk cId="4212241028" sldId="327"/>
            <ac:picMk id="13" creationId="{E38715E7-2589-E992-DE0C-D565ACFEAE48}"/>
          </ac:picMkLst>
        </pc:picChg>
      </pc:sldChg>
      <pc:sldChg chg="new del">
        <pc:chgData name="Abdallah Zaki" userId="1e69aceb-b7cb-4b9d-a785-0e5e9b0af10c" providerId="ADAL" clId="{0E6B8631-7A7D-4BBD-A12D-78504E5DC33C}" dt="2023-12-26T22:22:20.394" v="1260" actId="2696"/>
        <pc:sldMkLst>
          <pc:docMk/>
          <pc:sldMk cId="413072555" sldId="328"/>
        </pc:sldMkLst>
      </pc:sldChg>
      <pc:sldChg chg="addSp modSp new mod">
        <pc:chgData name="Abdallah Zaki" userId="1e69aceb-b7cb-4b9d-a785-0e5e9b0af10c" providerId="ADAL" clId="{0E6B8631-7A7D-4BBD-A12D-78504E5DC33C}" dt="2023-12-26T22:23:07.681" v="1269" actId="27614"/>
        <pc:sldMkLst>
          <pc:docMk/>
          <pc:sldMk cId="147034755" sldId="329"/>
        </pc:sldMkLst>
        <pc:picChg chg="add mod">
          <ac:chgData name="Abdallah Zaki" userId="1e69aceb-b7cb-4b9d-a785-0e5e9b0af10c" providerId="ADAL" clId="{0E6B8631-7A7D-4BBD-A12D-78504E5DC33C}" dt="2023-12-26T22:23:07.681" v="1269" actId="27614"/>
          <ac:picMkLst>
            <pc:docMk/>
            <pc:sldMk cId="147034755" sldId="329"/>
            <ac:picMk id="3" creationId="{9E2BCA48-B822-822B-4503-E09766C8EF1F}"/>
          </ac:picMkLst>
        </pc:picChg>
      </pc:sldChg>
      <pc:sldChg chg="addSp modSp new mod">
        <pc:chgData name="Abdallah Zaki" userId="1e69aceb-b7cb-4b9d-a785-0e5e9b0af10c" providerId="ADAL" clId="{0E6B8631-7A7D-4BBD-A12D-78504E5DC33C}" dt="2023-12-26T22:23:15.472" v="1271" actId="27614"/>
        <pc:sldMkLst>
          <pc:docMk/>
          <pc:sldMk cId="2835945953" sldId="330"/>
        </pc:sldMkLst>
        <pc:picChg chg="add mod">
          <ac:chgData name="Abdallah Zaki" userId="1e69aceb-b7cb-4b9d-a785-0e5e9b0af10c" providerId="ADAL" clId="{0E6B8631-7A7D-4BBD-A12D-78504E5DC33C}" dt="2023-12-26T22:23:15.472" v="1271" actId="27614"/>
          <ac:picMkLst>
            <pc:docMk/>
            <pc:sldMk cId="2835945953" sldId="330"/>
            <ac:picMk id="3" creationId="{94B68B34-F836-B526-9629-43FFEF6C6C16}"/>
          </ac:picMkLst>
        </pc:picChg>
      </pc:sldChg>
      <pc:sldChg chg="addSp modSp new mod">
        <pc:chgData name="Abdallah Zaki" userId="1e69aceb-b7cb-4b9d-a785-0e5e9b0af10c" providerId="ADAL" clId="{0E6B8631-7A7D-4BBD-A12D-78504E5DC33C}" dt="2023-12-26T22:23:32.590" v="1275" actId="27614"/>
        <pc:sldMkLst>
          <pc:docMk/>
          <pc:sldMk cId="2296944806" sldId="331"/>
        </pc:sldMkLst>
        <pc:picChg chg="add mod">
          <ac:chgData name="Abdallah Zaki" userId="1e69aceb-b7cb-4b9d-a785-0e5e9b0af10c" providerId="ADAL" clId="{0E6B8631-7A7D-4BBD-A12D-78504E5DC33C}" dt="2023-12-26T22:23:32.590" v="1275" actId="27614"/>
          <ac:picMkLst>
            <pc:docMk/>
            <pc:sldMk cId="2296944806" sldId="331"/>
            <ac:picMk id="3" creationId="{31077A69-E48F-DE73-4184-BF50DAA6D812}"/>
          </ac:picMkLst>
        </pc:picChg>
      </pc:sldChg>
      <pc:sldChg chg="addSp modSp new mod">
        <pc:chgData name="Abdallah Zaki" userId="1e69aceb-b7cb-4b9d-a785-0e5e9b0af10c" providerId="ADAL" clId="{0E6B8631-7A7D-4BBD-A12D-78504E5DC33C}" dt="2023-12-26T22:23:32.946" v="1276" actId="27614"/>
        <pc:sldMkLst>
          <pc:docMk/>
          <pc:sldMk cId="254624666" sldId="332"/>
        </pc:sldMkLst>
        <pc:picChg chg="add mod">
          <ac:chgData name="Abdallah Zaki" userId="1e69aceb-b7cb-4b9d-a785-0e5e9b0af10c" providerId="ADAL" clId="{0E6B8631-7A7D-4BBD-A12D-78504E5DC33C}" dt="2023-12-26T22:23:32.946" v="1276" actId="27614"/>
          <ac:picMkLst>
            <pc:docMk/>
            <pc:sldMk cId="254624666" sldId="332"/>
            <ac:picMk id="3" creationId="{A0D99A29-82D5-6B25-0451-C72F01B8B8A5}"/>
          </ac:picMkLst>
        </pc:picChg>
      </pc:sldChg>
      <pc:sldChg chg="add del">
        <pc:chgData name="Abdallah Zaki" userId="1e69aceb-b7cb-4b9d-a785-0e5e9b0af10c" providerId="ADAL" clId="{0E6B8631-7A7D-4BBD-A12D-78504E5DC33C}" dt="2023-12-26T22:22:58.408" v="1267" actId="2696"/>
        <pc:sldMkLst>
          <pc:docMk/>
          <pc:sldMk cId="2880259026" sldId="332"/>
        </pc:sldMkLst>
      </pc:sldChg>
      <pc:sldChg chg="addSp modSp new mod">
        <pc:chgData name="Abdallah Zaki" userId="1e69aceb-b7cb-4b9d-a785-0e5e9b0af10c" providerId="ADAL" clId="{0E6B8631-7A7D-4BBD-A12D-78504E5DC33C}" dt="2023-12-26T22:23:48.450" v="1279" actId="27614"/>
        <pc:sldMkLst>
          <pc:docMk/>
          <pc:sldMk cId="648705222" sldId="333"/>
        </pc:sldMkLst>
        <pc:picChg chg="add mod">
          <ac:chgData name="Abdallah Zaki" userId="1e69aceb-b7cb-4b9d-a785-0e5e9b0af10c" providerId="ADAL" clId="{0E6B8631-7A7D-4BBD-A12D-78504E5DC33C}" dt="2023-12-26T22:23:48.450" v="1279" actId="27614"/>
          <ac:picMkLst>
            <pc:docMk/>
            <pc:sldMk cId="648705222" sldId="333"/>
            <ac:picMk id="3" creationId="{2DB68D20-4646-B159-1701-A4049D4B30AD}"/>
          </ac:picMkLst>
        </pc:picChg>
      </pc:sldChg>
      <pc:sldChg chg="addSp modSp new mod">
        <pc:chgData name="Abdallah Zaki" userId="1e69aceb-b7cb-4b9d-a785-0e5e9b0af10c" providerId="ADAL" clId="{0E6B8631-7A7D-4BBD-A12D-78504E5DC33C}" dt="2023-12-26T22:24:06.082" v="1282" actId="27614"/>
        <pc:sldMkLst>
          <pc:docMk/>
          <pc:sldMk cId="1867293056" sldId="334"/>
        </pc:sldMkLst>
        <pc:picChg chg="add mod">
          <ac:chgData name="Abdallah Zaki" userId="1e69aceb-b7cb-4b9d-a785-0e5e9b0af10c" providerId="ADAL" clId="{0E6B8631-7A7D-4BBD-A12D-78504E5DC33C}" dt="2023-12-26T22:24:06.082" v="1282" actId="27614"/>
          <ac:picMkLst>
            <pc:docMk/>
            <pc:sldMk cId="1867293056" sldId="334"/>
            <ac:picMk id="3" creationId="{6253290A-2C3E-F977-B9E4-A997EC34D999}"/>
          </ac:picMkLst>
        </pc:picChg>
      </pc:sldChg>
      <pc:sldChg chg="addSp delSp modSp new del mod setBg">
        <pc:chgData name="Abdallah Zaki" userId="1e69aceb-b7cb-4b9d-a785-0e5e9b0af10c" providerId="ADAL" clId="{0E6B8631-7A7D-4BBD-A12D-78504E5DC33C}" dt="2023-12-26T22:25:52.728" v="1323" actId="2696"/>
        <pc:sldMkLst>
          <pc:docMk/>
          <pc:sldMk cId="2577849918" sldId="335"/>
        </pc:sldMkLst>
        <pc:spChg chg="add del mod">
          <ac:chgData name="Abdallah Zaki" userId="1e69aceb-b7cb-4b9d-a785-0e5e9b0af10c" providerId="ADAL" clId="{0E6B8631-7A7D-4BBD-A12D-78504E5DC33C}" dt="2023-12-26T22:24:53.325" v="1321" actId="21"/>
          <ac:spMkLst>
            <pc:docMk/>
            <pc:sldMk cId="2577849918" sldId="335"/>
            <ac:spMk id="2" creationId="{8D10E304-AEAA-46E1-5EEF-D8C9AC2748C0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7" creationId="{09588DA8-065E-4F6F-8EFD-43104AB2E0CF}"/>
          </ac:spMkLst>
        </pc:spChg>
        <pc:spChg chg="add del">
          <ac:chgData name="Abdallah Zaki" userId="1e69aceb-b7cb-4b9d-a785-0e5e9b0af10c" providerId="ADAL" clId="{0E6B8631-7A7D-4BBD-A12D-78504E5DC33C}" dt="2023-12-26T22:24:31.060" v="1299" actId="26606"/>
          <ac:spMkLst>
            <pc:docMk/>
            <pc:sldMk cId="2577849918" sldId="335"/>
            <ac:spMk id="8" creationId="{79BB35BC-D5C2-4C8B-A22A-A71E6191913B}"/>
          </ac:spMkLst>
        </pc:spChg>
        <pc:spChg chg="add del">
          <ac:chgData name="Abdallah Zaki" userId="1e69aceb-b7cb-4b9d-a785-0e5e9b0af10c" providerId="ADAL" clId="{0E6B8631-7A7D-4BBD-A12D-78504E5DC33C}" dt="2023-12-26T22:24:30.222" v="1297" actId="26606"/>
          <ac:spMkLst>
            <pc:docMk/>
            <pc:sldMk cId="2577849918" sldId="335"/>
            <ac:spMk id="9" creationId="{AA3C4BBB-74A1-4831-90A7-709289EFE409}"/>
          </ac:spMkLst>
        </pc:spChg>
        <pc:spChg chg="add del">
          <ac:chgData name="Abdallah Zaki" userId="1e69aceb-b7cb-4b9d-a785-0e5e9b0af10c" providerId="ADAL" clId="{0E6B8631-7A7D-4BBD-A12D-78504E5DC33C}" dt="2023-12-26T22:24:31.921" v="1301" actId="26606"/>
          <ac:spMkLst>
            <pc:docMk/>
            <pc:sldMk cId="2577849918" sldId="335"/>
            <ac:spMk id="10" creationId="{5B6AEE0C-07FE-4154-BC7C-2F20530BC556}"/>
          </ac:spMkLst>
        </pc:spChg>
        <pc:spChg chg="add del">
          <ac:chgData name="Abdallah Zaki" userId="1e69aceb-b7cb-4b9d-a785-0e5e9b0af10c" providerId="ADAL" clId="{0E6B8631-7A7D-4BBD-A12D-78504E5DC33C}" dt="2023-12-26T22:24:31.921" v="1301" actId="26606"/>
          <ac:spMkLst>
            <pc:docMk/>
            <pc:sldMk cId="2577849918" sldId="335"/>
            <ac:spMk id="11" creationId="{56688E73-49B9-4052-A836-D248C825D70D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13" creationId="{4300840D-0A0B-4512-BACA-B439D5B9C57C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15" creationId="{D2B78728-A580-49A7-84F9-6EF6F583ADE0}"/>
          </ac:spMkLst>
        </pc:spChg>
        <pc:spChg chg="add del">
          <ac:chgData name="Abdallah Zaki" userId="1e69aceb-b7cb-4b9d-a785-0e5e9b0af10c" providerId="ADAL" clId="{0E6B8631-7A7D-4BBD-A12D-78504E5DC33C}" dt="2023-12-26T22:24:32.633" v="1303" actId="26606"/>
          <ac:spMkLst>
            <pc:docMk/>
            <pc:sldMk cId="2577849918" sldId="335"/>
            <ac:spMk id="16" creationId="{E10650BA-D090-4A23-98E3-B48BBAEA9201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19" creationId="{8D71EDA1-87BF-4D5D-AB79-F346FD19278A}"/>
          </ac:spMkLst>
        </pc:spChg>
        <pc:spChg chg="add del">
          <ac:chgData name="Abdallah Zaki" userId="1e69aceb-b7cb-4b9d-a785-0e5e9b0af10c" providerId="ADAL" clId="{0E6B8631-7A7D-4BBD-A12D-78504E5DC33C}" dt="2023-12-26T22:24:33.511" v="1305" actId="26606"/>
          <ac:spMkLst>
            <pc:docMk/>
            <pc:sldMk cId="2577849918" sldId="335"/>
            <ac:spMk id="22" creationId="{1A95671B-3CC6-4792-9114-B74FAEA224E6}"/>
          </ac:spMkLst>
        </pc:spChg>
        <pc:spChg chg="add del">
          <ac:chgData name="Abdallah Zaki" userId="1e69aceb-b7cb-4b9d-a785-0e5e9b0af10c" providerId="ADAL" clId="{0E6B8631-7A7D-4BBD-A12D-78504E5DC33C}" dt="2023-12-26T22:24:37.216" v="1309" actId="26606"/>
          <ac:spMkLst>
            <pc:docMk/>
            <pc:sldMk cId="2577849918" sldId="335"/>
            <ac:spMk id="32" creationId="{593B4D24-F4A8-4141-A20A-E0575D199633}"/>
          </ac:spMkLst>
        </pc:spChg>
        <pc:spChg chg="add del">
          <ac:chgData name="Abdallah Zaki" userId="1e69aceb-b7cb-4b9d-a785-0e5e9b0af10c" providerId="ADAL" clId="{0E6B8631-7A7D-4BBD-A12D-78504E5DC33C}" dt="2023-12-26T22:24:37.216" v="1309" actId="26606"/>
          <ac:spMkLst>
            <pc:docMk/>
            <pc:sldMk cId="2577849918" sldId="335"/>
            <ac:spMk id="33" creationId="{D845573F-F83A-4A47-B94A-2E6465F1117D}"/>
          </ac:spMkLst>
        </pc:spChg>
        <pc:spChg chg="add del">
          <ac:chgData name="Abdallah Zaki" userId="1e69aceb-b7cb-4b9d-a785-0e5e9b0af10c" providerId="ADAL" clId="{0E6B8631-7A7D-4BBD-A12D-78504E5DC33C}" dt="2023-12-26T22:24:37.216" v="1309" actId="26606"/>
          <ac:spMkLst>
            <pc:docMk/>
            <pc:sldMk cId="2577849918" sldId="335"/>
            <ac:spMk id="34" creationId="{E3E9CA91-0E2B-49CD-A0F6-2EA79F02FA63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37" creationId="{C4285719-470E-454C-AF62-8323075F1F5B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38" creationId="{CD9FE4EF-C4D8-49A0-B2FF-81D8DB7D8A24}"/>
          </ac:spMkLst>
        </pc:spChg>
        <pc:spChg chg="add del">
          <ac:chgData name="Abdallah Zaki" userId="1e69aceb-b7cb-4b9d-a785-0e5e9b0af10c" providerId="ADAL" clId="{0E6B8631-7A7D-4BBD-A12D-78504E5DC33C}" dt="2023-12-26T22:24:37.842" v="1311" actId="26606"/>
          <ac:spMkLst>
            <pc:docMk/>
            <pc:sldMk cId="2577849918" sldId="335"/>
            <ac:spMk id="39" creationId="{38FAA1A1-D861-433F-88FA-1E9D6FD31D11}"/>
          </ac:spMkLst>
        </pc:spChg>
        <pc:spChg chg="add del">
          <ac:chgData name="Abdallah Zaki" userId="1e69aceb-b7cb-4b9d-a785-0e5e9b0af10c" providerId="ADAL" clId="{0E6B8631-7A7D-4BBD-A12D-78504E5DC33C}" dt="2023-12-26T22:24:38.594" v="1313" actId="26606"/>
          <ac:spMkLst>
            <pc:docMk/>
            <pc:sldMk cId="2577849918" sldId="335"/>
            <ac:spMk id="41" creationId="{8108D317-7CBD-4897-BD1F-959436D2A3BE}"/>
          </ac:spMkLst>
        </pc:spChg>
        <pc:spChg chg="add del">
          <ac:chgData name="Abdallah Zaki" userId="1e69aceb-b7cb-4b9d-a785-0e5e9b0af10c" providerId="ADAL" clId="{0E6B8631-7A7D-4BBD-A12D-78504E5DC33C}" dt="2023-12-26T22:24:38.594" v="1313" actId="26606"/>
          <ac:spMkLst>
            <pc:docMk/>
            <pc:sldMk cId="2577849918" sldId="335"/>
            <ac:spMk id="43" creationId="{D6297641-8B9F-4767-9606-8A11313227BF}"/>
          </ac:spMkLst>
        </pc:spChg>
        <pc:spChg chg="add del">
          <ac:chgData name="Abdallah Zaki" userId="1e69aceb-b7cb-4b9d-a785-0e5e9b0af10c" providerId="ADAL" clId="{0E6B8631-7A7D-4BBD-A12D-78504E5DC33C}" dt="2023-12-26T22:24:38.594" v="1313" actId="26606"/>
          <ac:spMkLst>
            <pc:docMk/>
            <pc:sldMk cId="2577849918" sldId="335"/>
            <ac:spMk id="44" creationId="{D8F3CA65-EA00-46B4-9616-39E6853F7BED}"/>
          </ac:spMkLst>
        </pc:spChg>
        <pc:spChg chg="add del">
          <ac:chgData name="Abdallah Zaki" userId="1e69aceb-b7cb-4b9d-a785-0e5e9b0af10c" providerId="ADAL" clId="{0E6B8631-7A7D-4BBD-A12D-78504E5DC33C}" dt="2023-12-26T22:24:45.575" v="1319" actId="26606"/>
          <ac:spMkLst>
            <pc:docMk/>
            <pc:sldMk cId="2577849918" sldId="335"/>
            <ac:spMk id="46" creationId="{E0C28A69-9B26-45AC-AFF7-719A7A50A092}"/>
          </ac:spMkLst>
        </pc:spChg>
        <pc:spChg chg="add del">
          <ac:chgData name="Abdallah Zaki" userId="1e69aceb-b7cb-4b9d-a785-0e5e9b0af10c" providerId="ADAL" clId="{0E6B8631-7A7D-4BBD-A12D-78504E5DC33C}" dt="2023-12-26T22:24:45.575" v="1319" actId="26606"/>
          <ac:spMkLst>
            <pc:docMk/>
            <pc:sldMk cId="2577849918" sldId="335"/>
            <ac:spMk id="48" creationId="{33AE4636-AEEC-45D6-84D4-7AC2DA48ECF8}"/>
          </ac:spMkLst>
        </pc:spChg>
        <pc:spChg chg="add del">
          <ac:chgData name="Abdallah Zaki" userId="1e69aceb-b7cb-4b9d-a785-0e5e9b0af10c" providerId="ADAL" clId="{0E6B8631-7A7D-4BBD-A12D-78504E5DC33C}" dt="2023-12-26T22:24:45.575" v="1319" actId="26606"/>
          <ac:spMkLst>
            <pc:docMk/>
            <pc:sldMk cId="2577849918" sldId="335"/>
            <ac:spMk id="49" creationId="{8D9CE0F4-2EB2-4F1F-8AAC-DB3571D9FE10}"/>
          </ac:spMkLst>
        </pc:spChg>
        <pc:spChg chg="add del">
          <ac:chgData name="Abdallah Zaki" userId="1e69aceb-b7cb-4b9d-a785-0e5e9b0af10c" providerId="ADAL" clId="{0E6B8631-7A7D-4BBD-A12D-78504E5DC33C}" dt="2023-12-26T22:24:44.912" v="1317" actId="26606"/>
          <ac:spMkLst>
            <pc:docMk/>
            <pc:sldMk cId="2577849918" sldId="335"/>
            <ac:spMk id="54" creationId="{E0C28A69-9B26-45AC-AFF7-719A7A50A092}"/>
          </ac:spMkLst>
        </pc:spChg>
        <pc:spChg chg="add del">
          <ac:chgData name="Abdallah Zaki" userId="1e69aceb-b7cb-4b9d-a785-0e5e9b0af10c" providerId="ADAL" clId="{0E6B8631-7A7D-4BBD-A12D-78504E5DC33C}" dt="2023-12-26T22:24:44.912" v="1317" actId="26606"/>
          <ac:spMkLst>
            <pc:docMk/>
            <pc:sldMk cId="2577849918" sldId="335"/>
            <ac:spMk id="56" creationId="{33AE4636-AEEC-45D6-84D4-7AC2DA48ECF8}"/>
          </ac:spMkLst>
        </pc:spChg>
        <pc:spChg chg="add del">
          <ac:chgData name="Abdallah Zaki" userId="1e69aceb-b7cb-4b9d-a785-0e5e9b0af10c" providerId="ADAL" clId="{0E6B8631-7A7D-4BBD-A12D-78504E5DC33C}" dt="2023-12-26T22:24:44.912" v="1317" actId="26606"/>
          <ac:spMkLst>
            <pc:docMk/>
            <pc:sldMk cId="2577849918" sldId="335"/>
            <ac:spMk id="58" creationId="{8D9CE0F4-2EB2-4F1F-8AAC-DB3571D9FE10}"/>
          </ac:spMkLst>
        </pc:spChg>
        <pc:grpChg chg="add del">
          <ac:chgData name="Abdallah Zaki" userId="1e69aceb-b7cb-4b9d-a785-0e5e9b0af10c" providerId="ADAL" clId="{0E6B8631-7A7D-4BBD-A12D-78504E5DC33C}" dt="2023-12-26T22:24:32.633" v="1303" actId="26606"/>
          <ac:grpSpMkLst>
            <pc:docMk/>
            <pc:sldMk cId="2577849918" sldId="335"/>
            <ac:grpSpMk id="18" creationId="{FFB939B9-73CE-4644-87BB-72AEBF001142}"/>
          </ac:grpSpMkLst>
        </pc:grpChg>
        <pc:grpChg chg="add del">
          <ac:chgData name="Abdallah Zaki" userId="1e69aceb-b7cb-4b9d-a785-0e5e9b0af10c" providerId="ADAL" clId="{0E6B8631-7A7D-4BBD-A12D-78504E5DC33C}" dt="2023-12-26T22:24:34.184" v="1307" actId="26606"/>
          <ac:grpSpMkLst>
            <pc:docMk/>
            <pc:sldMk cId="2577849918" sldId="335"/>
            <ac:grpSpMk id="25" creationId="{114ED94A-C85D-4CD3-4205-438D21CE6B38}"/>
          </ac:grpSpMkLst>
        </pc:grpChg>
        <pc:picChg chg="add del">
          <ac:chgData name="Abdallah Zaki" userId="1e69aceb-b7cb-4b9d-a785-0e5e9b0af10c" providerId="ADAL" clId="{0E6B8631-7A7D-4BBD-A12D-78504E5DC33C}" dt="2023-12-26T22:24:31.060" v="1299" actId="26606"/>
          <ac:picMkLst>
            <pc:docMk/>
            <pc:sldMk cId="2577849918" sldId="335"/>
            <ac:picMk id="4" creationId="{E8451234-E608-F200-FC53-23C2E26FCCEE}"/>
          </ac:picMkLst>
        </pc:picChg>
        <pc:picChg chg="add del">
          <ac:chgData name="Abdallah Zaki" userId="1e69aceb-b7cb-4b9d-a785-0e5e9b0af10c" providerId="ADAL" clId="{0E6B8631-7A7D-4BBD-A12D-78504E5DC33C}" dt="2023-12-26T22:24:30.222" v="1297" actId="26606"/>
          <ac:picMkLst>
            <pc:docMk/>
            <pc:sldMk cId="2577849918" sldId="335"/>
            <ac:picMk id="6" creationId="{2903E2E4-AF1B-C232-7BDA-1F2771B4B246}"/>
          </ac:picMkLst>
        </pc:picChg>
        <pc:picChg chg="add del">
          <ac:chgData name="Abdallah Zaki" userId="1e69aceb-b7cb-4b9d-a785-0e5e9b0af10c" providerId="ADAL" clId="{0E6B8631-7A7D-4BBD-A12D-78504E5DC33C}" dt="2023-12-26T22:24:31.921" v="1301" actId="26606"/>
          <ac:picMkLst>
            <pc:docMk/>
            <pc:sldMk cId="2577849918" sldId="335"/>
            <ac:picMk id="12" creationId="{20B74586-8BF8-2B4A-3A92-0C8D77854D90}"/>
          </ac:picMkLst>
        </pc:picChg>
        <pc:picChg chg="add del">
          <ac:chgData name="Abdallah Zaki" userId="1e69aceb-b7cb-4b9d-a785-0e5e9b0af10c" providerId="ADAL" clId="{0E6B8631-7A7D-4BBD-A12D-78504E5DC33C}" dt="2023-12-26T22:24:32.633" v="1303" actId="26606"/>
          <ac:picMkLst>
            <pc:docMk/>
            <pc:sldMk cId="2577849918" sldId="335"/>
            <ac:picMk id="17" creationId="{DCF40A52-70BC-DB52-14A4-FC5C73778E2F}"/>
          </ac:picMkLst>
        </pc:picChg>
        <pc:picChg chg="add del">
          <ac:chgData name="Abdallah Zaki" userId="1e69aceb-b7cb-4b9d-a785-0e5e9b0af10c" providerId="ADAL" clId="{0E6B8631-7A7D-4BBD-A12D-78504E5DC33C}" dt="2023-12-26T22:24:33.511" v="1305" actId="26606"/>
          <ac:picMkLst>
            <pc:docMk/>
            <pc:sldMk cId="2577849918" sldId="335"/>
            <ac:picMk id="23" creationId="{40772EFD-271E-B567-DECD-EE737E92C171}"/>
          </ac:picMkLst>
        </pc:picChg>
        <pc:picChg chg="add del">
          <ac:chgData name="Abdallah Zaki" userId="1e69aceb-b7cb-4b9d-a785-0e5e9b0af10c" providerId="ADAL" clId="{0E6B8631-7A7D-4BBD-A12D-78504E5DC33C}" dt="2023-12-26T22:24:34.184" v="1307" actId="26606"/>
          <ac:picMkLst>
            <pc:docMk/>
            <pc:sldMk cId="2577849918" sldId="335"/>
            <ac:picMk id="30" creationId="{E3A614A7-7EDC-7DDC-DFE6-869E8CF28421}"/>
          </ac:picMkLst>
        </pc:picChg>
        <pc:picChg chg="add del">
          <ac:chgData name="Abdallah Zaki" userId="1e69aceb-b7cb-4b9d-a785-0e5e9b0af10c" providerId="ADAL" clId="{0E6B8631-7A7D-4BBD-A12D-78504E5DC33C}" dt="2023-12-26T22:24:37.216" v="1309" actId="26606"/>
          <ac:picMkLst>
            <pc:docMk/>
            <pc:sldMk cId="2577849918" sldId="335"/>
            <ac:picMk id="35" creationId="{F36B4B9F-CF4E-38CF-BB38-28325CF9EB93}"/>
          </ac:picMkLst>
        </pc:picChg>
        <pc:picChg chg="add del">
          <ac:chgData name="Abdallah Zaki" userId="1e69aceb-b7cb-4b9d-a785-0e5e9b0af10c" providerId="ADAL" clId="{0E6B8631-7A7D-4BBD-A12D-78504E5DC33C}" dt="2023-12-26T22:24:38.594" v="1313" actId="26606"/>
          <ac:picMkLst>
            <pc:docMk/>
            <pc:sldMk cId="2577849918" sldId="335"/>
            <ac:picMk id="42" creationId="{644B03B9-0C12-C200-5C6E-699FCF2EAFBA}"/>
          </ac:picMkLst>
        </pc:picChg>
        <pc:picChg chg="add del mod">
          <ac:chgData name="Abdallah Zaki" userId="1e69aceb-b7cb-4b9d-a785-0e5e9b0af10c" providerId="ADAL" clId="{0E6B8631-7A7D-4BBD-A12D-78504E5DC33C}" dt="2023-12-26T22:24:45.575" v="1319" actId="26606"/>
          <ac:picMkLst>
            <pc:docMk/>
            <pc:sldMk cId="2577849918" sldId="335"/>
            <ac:picMk id="47" creationId="{517DE4CE-AD39-8507-C1CC-AB3DD7AF39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A2110-374A-42AC-BD84-B3DC61694C13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C20E1-1C82-486E-9897-B5C9781AAEF7}">
      <dgm:prSet/>
      <dgm:spPr/>
      <dgm:t>
        <a:bodyPr/>
        <a:lstStyle/>
        <a:p>
          <a:r>
            <a:rPr lang="en-US" b="1"/>
            <a:t>Relational Schema:</a:t>
          </a:r>
          <a:endParaRPr lang="en-US"/>
        </a:p>
      </dgm:t>
    </dgm:pt>
    <dgm:pt modelId="{68EAAD8F-BC5A-4182-898E-3F2A6EBE426C}" type="parTrans" cxnId="{59B9FDEE-6A31-478C-AB87-D50FA7BF8BFF}">
      <dgm:prSet/>
      <dgm:spPr/>
      <dgm:t>
        <a:bodyPr/>
        <a:lstStyle/>
        <a:p>
          <a:endParaRPr lang="en-US"/>
        </a:p>
      </dgm:t>
    </dgm:pt>
    <dgm:pt modelId="{4A62D8C4-D15D-48B9-BAD6-8750375B6B73}" type="sibTrans" cxnId="{59B9FDEE-6A31-478C-AB87-D50FA7BF8BFF}">
      <dgm:prSet/>
      <dgm:spPr/>
      <dgm:t>
        <a:bodyPr/>
        <a:lstStyle/>
        <a:p>
          <a:endParaRPr lang="en-US"/>
        </a:p>
      </dgm:t>
    </dgm:pt>
    <dgm:pt modelId="{569BF96E-D6E8-48BB-9E50-006289216D4C}">
      <dgm:prSet/>
      <dgm:spPr/>
      <dgm:t>
        <a:bodyPr/>
        <a:lstStyle/>
        <a:p>
          <a:r>
            <a:rPr lang="en-US" dirty="0"/>
            <a:t>Login/Register(</a:t>
          </a:r>
          <a:r>
            <a:rPr lang="en-US" u="sng" dirty="0"/>
            <a:t>Username,</a:t>
          </a:r>
          <a:r>
            <a:rPr lang="en-US" dirty="0"/>
            <a:t>FName,LName,</a:t>
          </a:r>
          <a:r>
            <a:rPr lang="en-US" u="sng" dirty="0"/>
            <a:t>Email,Password</a:t>
          </a:r>
          <a:r>
            <a:rPr lang="en-US" dirty="0"/>
            <a:t> )</a:t>
          </a:r>
        </a:p>
      </dgm:t>
    </dgm:pt>
    <dgm:pt modelId="{FF2BB2C9-6E9C-45A8-96B2-4AF0E347C6E4}" type="parTrans" cxnId="{30130015-3DE3-405A-B98B-01B8BA92F088}">
      <dgm:prSet/>
      <dgm:spPr/>
      <dgm:t>
        <a:bodyPr/>
        <a:lstStyle/>
        <a:p>
          <a:endParaRPr lang="en-US"/>
        </a:p>
      </dgm:t>
    </dgm:pt>
    <dgm:pt modelId="{50F66BBF-699C-4521-857F-C870A1EC8946}" type="sibTrans" cxnId="{30130015-3DE3-405A-B98B-01B8BA92F088}">
      <dgm:prSet/>
      <dgm:spPr/>
      <dgm:t>
        <a:bodyPr/>
        <a:lstStyle/>
        <a:p>
          <a:endParaRPr lang="en-US"/>
        </a:p>
      </dgm:t>
    </dgm:pt>
    <dgm:pt modelId="{9930FC93-5ACE-4D19-B2F3-3E5AADE13374}">
      <dgm:prSet/>
      <dgm:spPr/>
      <dgm:t>
        <a:bodyPr/>
        <a:lstStyle/>
        <a:p>
          <a:r>
            <a:rPr lang="en-US" dirty="0"/>
            <a:t>User(</a:t>
          </a:r>
          <a:r>
            <a:rPr lang="en-US" u="sng" dirty="0"/>
            <a:t>Username</a:t>
          </a:r>
          <a:r>
            <a:rPr lang="en-US" dirty="0"/>
            <a:t>,Fname,Lname,</a:t>
          </a:r>
          <a:r>
            <a:rPr lang="en-US" u="sng" dirty="0"/>
            <a:t>Email,Password</a:t>
          </a:r>
          <a:r>
            <a:rPr lang="en-US" dirty="0"/>
            <a:t>)</a:t>
          </a:r>
        </a:p>
      </dgm:t>
    </dgm:pt>
    <dgm:pt modelId="{0336F5CF-E9CF-4D28-B777-E05CFF82FC2B}" type="parTrans" cxnId="{42C49B75-0B82-4327-838A-823CE72475D5}">
      <dgm:prSet/>
      <dgm:spPr/>
      <dgm:t>
        <a:bodyPr/>
        <a:lstStyle/>
        <a:p>
          <a:endParaRPr lang="en-US"/>
        </a:p>
      </dgm:t>
    </dgm:pt>
    <dgm:pt modelId="{80DA775D-4981-4175-BC94-3453710F763D}" type="sibTrans" cxnId="{42C49B75-0B82-4327-838A-823CE72475D5}">
      <dgm:prSet/>
      <dgm:spPr/>
      <dgm:t>
        <a:bodyPr/>
        <a:lstStyle/>
        <a:p>
          <a:endParaRPr lang="en-US"/>
        </a:p>
      </dgm:t>
    </dgm:pt>
    <dgm:pt modelId="{012B23E4-923C-4280-A03D-B37A90E303B0}">
      <dgm:prSet/>
      <dgm:spPr/>
      <dgm:t>
        <a:bodyPr/>
        <a:lstStyle/>
        <a:p>
          <a:r>
            <a:rPr lang="en-US" dirty="0"/>
            <a:t>Anime(</a:t>
          </a:r>
          <a:r>
            <a:rPr lang="en-US" u="sng" dirty="0"/>
            <a:t>A-ID</a:t>
          </a:r>
          <a:r>
            <a:rPr lang="en-US" dirty="0"/>
            <a:t>,A-Name,A-Studio,A-Category)</a:t>
          </a:r>
        </a:p>
      </dgm:t>
    </dgm:pt>
    <dgm:pt modelId="{B53BF039-CF64-4900-9E45-446A0ED9EBAB}" type="parTrans" cxnId="{0E811AA3-49B1-4BF2-AF07-8F65A3D5BACC}">
      <dgm:prSet/>
      <dgm:spPr/>
      <dgm:t>
        <a:bodyPr/>
        <a:lstStyle/>
        <a:p>
          <a:endParaRPr lang="en-US"/>
        </a:p>
      </dgm:t>
    </dgm:pt>
    <dgm:pt modelId="{87BF220D-C421-4E8A-AF1B-AA3663B3ECDB}" type="sibTrans" cxnId="{0E811AA3-49B1-4BF2-AF07-8F65A3D5BACC}">
      <dgm:prSet/>
      <dgm:spPr/>
      <dgm:t>
        <a:bodyPr/>
        <a:lstStyle/>
        <a:p>
          <a:endParaRPr lang="en-US"/>
        </a:p>
      </dgm:t>
    </dgm:pt>
    <dgm:pt modelId="{2407384A-E59E-4678-BCE7-423F2420691F}">
      <dgm:prSet/>
      <dgm:spPr/>
      <dgm:t>
        <a:bodyPr/>
        <a:lstStyle/>
        <a:p>
          <a:r>
            <a:rPr lang="en-US" dirty="0"/>
            <a:t>Manga(</a:t>
          </a:r>
          <a:r>
            <a:rPr lang="en-US" u="sng" dirty="0"/>
            <a:t>M-ID</a:t>
          </a:r>
          <a:r>
            <a:rPr lang="en-US" dirty="0"/>
            <a:t>,M-Name,M-Mangakka,M-Category)</a:t>
          </a:r>
        </a:p>
      </dgm:t>
    </dgm:pt>
    <dgm:pt modelId="{55320E72-5272-46C4-8184-2D55E4A32397}" type="parTrans" cxnId="{70780345-24DF-4B0A-9955-372F76866548}">
      <dgm:prSet/>
      <dgm:spPr/>
      <dgm:t>
        <a:bodyPr/>
        <a:lstStyle/>
        <a:p>
          <a:endParaRPr lang="en-US"/>
        </a:p>
      </dgm:t>
    </dgm:pt>
    <dgm:pt modelId="{2813A7BB-8264-4B1D-94FC-9414E339D631}" type="sibTrans" cxnId="{70780345-24DF-4B0A-9955-372F76866548}">
      <dgm:prSet/>
      <dgm:spPr/>
      <dgm:t>
        <a:bodyPr/>
        <a:lstStyle/>
        <a:p>
          <a:endParaRPr lang="en-US"/>
        </a:p>
      </dgm:t>
    </dgm:pt>
    <dgm:pt modelId="{7217CCC2-11C8-4778-98CF-F9081F2B85C0}">
      <dgm:prSet/>
      <dgm:spPr/>
      <dgm:t>
        <a:bodyPr/>
        <a:lstStyle/>
        <a:p>
          <a:r>
            <a:rPr lang="en-US" dirty="0"/>
            <a:t>AniManga(</a:t>
          </a:r>
          <a:r>
            <a:rPr lang="en-US" u="sng" dirty="0"/>
            <a:t>A-ID</a:t>
          </a:r>
          <a:r>
            <a:rPr lang="en-US" dirty="0"/>
            <a:t>,</a:t>
          </a:r>
          <a:r>
            <a:rPr lang="en-US" u="sng" dirty="0"/>
            <a:t>M-ID</a:t>
          </a:r>
          <a:r>
            <a:rPr lang="en-US" dirty="0"/>
            <a:t>,</a:t>
          </a:r>
          <a:r>
            <a:rPr lang="en-US" u="sng" dirty="0"/>
            <a:t>AM-ID</a:t>
          </a:r>
          <a:r>
            <a:rPr lang="en-US" dirty="0"/>
            <a:t>)</a:t>
          </a:r>
        </a:p>
      </dgm:t>
    </dgm:pt>
    <dgm:pt modelId="{26119A19-F2F2-4059-B659-22D97B9DCD11}" type="parTrans" cxnId="{A0BBDAF9-5E52-4CAD-8682-54F64D308D88}">
      <dgm:prSet/>
      <dgm:spPr/>
      <dgm:t>
        <a:bodyPr/>
        <a:lstStyle/>
        <a:p>
          <a:endParaRPr lang="en-US"/>
        </a:p>
      </dgm:t>
    </dgm:pt>
    <dgm:pt modelId="{32E582E5-DEF8-4E77-928E-72D6556F82C6}" type="sibTrans" cxnId="{A0BBDAF9-5E52-4CAD-8682-54F64D308D88}">
      <dgm:prSet/>
      <dgm:spPr/>
      <dgm:t>
        <a:bodyPr/>
        <a:lstStyle/>
        <a:p>
          <a:endParaRPr lang="en-US"/>
        </a:p>
      </dgm:t>
    </dgm:pt>
    <dgm:pt modelId="{C2E545E9-86DC-4B51-BB95-231BC647BE24}">
      <dgm:prSet/>
      <dgm:spPr/>
      <dgm:t>
        <a:bodyPr/>
        <a:lstStyle/>
        <a:p>
          <a:r>
            <a:rPr lang="en-US"/>
            <a:t>Creates(</a:t>
          </a:r>
          <a:r>
            <a:rPr lang="en-US" u="sng"/>
            <a:t>A-ID</a:t>
          </a:r>
          <a:r>
            <a:rPr lang="en-US"/>
            <a:t>,</a:t>
          </a:r>
          <a:r>
            <a:rPr lang="en-US" u="sng"/>
            <a:t>M-ID</a:t>
          </a:r>
          <a:r>
            <a:rPr lang="en-US"/>
            <a:t>,</a:t>
          </a:r>
          <a:r>
            <a:rPr lang="en-US" u="sng"/>
            <a:t>AM-ID</a:t>
          </a:r>
          <a:r>
            <a:rPr lang="en-US"/>
            <a:t>)</a:t>
          </a:r>
        </a:p>
      </dgm:t>
    </dgm:pt>
    <dgm:pt modelId="{DE019460-7CC4-4E99-A46C-E7B6432309C6}" type="parTrans" cxnId="{D62389A5-FA9B-4342-9F3B-953A75866F58}">
      <dgm:prSet/>
      <dgm:spPr/>
      <dgm:t>
        <a:bodyPr/>
        <a:lstStyle/>
        <a:p>
          <a:endParaRPr lang="en-US"/>
        </a:p>
      </dgm:t>
    </dgm:pt>
    <dgm:pt modelId="{23AFAAFC-0A04-4843-AAB3-A3BF650F7939}" type="sibTrans" cxnId="{D62389A5-FA9B-4342-9F3B-953A75866F58}">
      <dgm:prSet/>
      <dgm:spPr/>
      <dgm:t>
        <a:bodyPr/>
        <a:lstStyle/>
        <a:p>
          <a:endParaRPr lang="en-US"/>
        </a:p>
      </dgm:t>
    </dgm:pt>
    <dgm:pt modelId="{F7EB0B58-F0E3-42E2-A3CB-5E29EADB57A7}">
      <dgm:prSet/>
      <dgm:spPr/>
      <dgm:t>
        <a:bodyPr/>
        <a:lstStyle/>
        <a:p>
          <a:r>
            <a:rPr lang="en-US" b="1"/>
            <a:t>Normalization 3F:</a:t>
          </a:r>
          <a:endParaRPr lang="en-US"/>
        </a:p>
      </dgm:t>
    </dgm:pt>
    <dgm:pt modelId="{467161E4-2294-4752-ABA1-537A407B0A98}" type="parTrans" cxnId="{00C6D4DC-520F-46A8-AE51-7210BEFE1457}">
      <dgm:prSet/>
      <dgm:spPr/>
      <dgm:t>
        <a:bodyPr/>
        <a:lstStyle/>
        <a:p>
          <a:endParaRPr lang="en-US"/>
        </a:p>
      </dgm:t>
    </dgm:pt>
    <dgm:pt modelId="{4F683A2D-D724-4F08-9330-27A5638C0B96}" type="sibTrans" cxnId="{00C6D4DC-520F-46A8-AE51-7210BEFE1457}">
      <dgm:prSet/>
      <dgm:spPr/>
      <dgm:t>
        <a:bodyPr/>
        <a:lstStyle/>
        <a:p>
          <a:endParaRPr lang="en-US"/>
        </a:p>
      </dgm:t>
    </dgm:pt>
    <dgm:pt modelId="{D647F0C1-85AC-4BEF-A166-BCC92E9CE02A}">
      <dgm:prSet/>
      <dgm:spPr/>
      <dgm:t>
        <a:bodyPr/>
        <a:lstStyle/>
        <a:p>
          <a:r>
            <a:rPr lang="en-US" dirty="0"/>
            <a:t>Login/Register(</a:t>
          </a:r>
          <a:r>
            <a:rPr lang="en-US" u="sng" dirty="0"/>
            <a:t>Email,Password</a:t>
          </a:r>
          <a:r>
            <a:rPr lang="en-US" dirty="0"/>
            <a:t>,Fname,LName)</a:t>
          </a:r>
        </a:p>
      </dgm:t>
    </dgm:pt>
    <dgm:pt modelId="{F6B5503E-8666-43CF-B451-0FC2DE501206}" type="parTrans" cxnId="{2B7C2A56-9B12-4170-A1F6-FB950C63271A}">
      <dgm:prSet/>
      <dgm:spPr/>
      <dgm:t>
        <a:bodyPr/>
        <a:lstStyle/>
        <a:p>
          <a:endParaRPr lang="en-US"/>
        </a:p>
      </dgm:t>
    </dgm:pt>
    <dgm:pt modelId="{F1F1DCB7-0A7A-4E19-AA23-BB6F0BE20459}" type="sibTrans" cxnId="{2B7C2A56-9B12-4170-A1F6-FB950C63271A}">
      <dgm:prSet/>
      <dgm:spPr/>
      <dgm:t>
        <a:bodyPr/>
        <a:lstStyle/>
        <a:p>
          <a:endParaRPr lang="en-US"/>
        </a:p>
      </dgm:t>
    </dgm:pt>
    <dgm:pt modelId="{EE55741E-1CA8-4943-B784-A61909B6C4C0}">
      <dgm:prSet/>
      <dgm:spPr/>
      <dgm:t>
        <a:bodyPr/>
        <a:lstStyle/>
        <a:p>
          <a:r>
            <a:rPr lang="en-US"/>
            <a:t>User(</a:t>
          </a:r>
          <a:r>
            <a:rPr lang="en-US" u="sng"/>
            <a:t>Username,</a:t>
          </a:r>
          <a:r>
            <a:rPr lang="en-US"/>
            <a:t>Password)</a:t>
          </a:r>
        </a:p>
      </dgm:t>
    </dgm:pt>
    <dgm:pt modelId="{887EC9C5-D6CC-4831-BF8E-A18C14B6375D}" type="parTrans" cxnId="{5DFF0EED-C6C8-44C9-A4EB-FE76CE2DFDB6}">
      <dgm:prSet/>
      <dgm:spPr/>
      <dgm:t>
        <a:bodyPr/>
        <a:lstStyle/>
        <a:p>
          <a:endParaRPr lang="en-US"/>
        </a:p>
      </dgm:t>
    </dgm:pt>
    <dgm:pt modelId="{A5114B7B-A4FB-4FDE-91CC-9CD39AB577EB}" type="sibTrans" cxnId="{5DFF0EED-C6C8-44C9-A4EB-FE76CE2DFDB6}">
      <dgm:prSet/>
      <dgm:spPr/>
      <dgm:t>
        <a:bodyPr/>
        <a:lstStyle/>
        <a:p>
          <a:endParaRPr lang="en-US"/>
        </a:p>
      </dgm:t>
    </dgm:pt>
    <dgm:pt modelId="{72B95538-318B-4C0B-BA5B-8322848F9E7C}">
      <dgm:prSet/>
      <dgm:spPr/>
      <dgm:t>
        <a:bodyPr/>
        <a:lstStyle/>
        <a:p>
          <a:r>
            <a:rPr lang="en-US" dirty="0"/>
            <a:t>Anime(</a:t>
          </a:r>
          <a:r>
            <a:rPr lang="en-US" u="sng" dirty="0"/>
            <a:t>Anime-ID</a:t>
          </a:r>
          <a:r>
            <a:rPr lang="en-US" dirty="0"/>
            <a:t>,A-Name,A-Studio,A-Category)</a:t>
          </a:r>
        </a:p>
      </dgm:t>
    </dgm:pt>
    <dgm:pt modelId="{B93A7F62-82C5-42D0-8CD9-168CB0830C89}" type="parTrans" cxnId="{C91DA971-829D-4A3D-BA98-78CAC356F4BC}">
      <dgm:prSet/>
      <dgm:spPr/>
      <dgm:t>
        <a:bodyPr/>
        <a:lstStyle/>
        <a:p>
          <a:endParaRPr lang="en-US"/>
        </a:p>
      </dgm:t>
    </dgm:pt>
    <dgm:pt modelId="{4E883104-9FA7-4F52-B93D-A3AB998699A2}" type="sibTrans" cxnId="{C91DA971-829D-4A3D-BA98-78CAC356F4BC}">
      <dgm:prSet/>
      <dgm:spPr/>
      <dgm:t>
        <a:bodyPr/>
        <a:lstStyle/>
        <a:p>
          <a:endParaRPr lang="en-US"/>
        </a:p>
      </dgm:t>
    </dgm:pt>
    <dgm:pt modelId="{3330CCC1-C392-4C7F-AEDF-15D7753879B7}">
      <dgm:prSet/>
      <dgm:spPr/>
      <dgm:t>
        <a:bodyPr/>
        <a:lstStyle/>
        <a:p>
          <a:r>
            <a:rPr lang="en-US" dirty="0"/>
            <a:t>Manga(</a:t>
          </a:r>
          <a:r>
            <a:rPr lang="en-US" u="sng" dirty="0"/>
            <a:t>Manga-ID</a:t>
          </a:r>
          <a:r>
            <a:rPr lang="en-US" dirty="0"/>
            <a:t>,M-Name,M-Mangakka,M-Category)</a:t>
          </a:r>
        </a:p>
      </dgm:t>
    </dgm:pt>
    <dgm:pt modelId="{4F6169BB-9015-455E-9E51-E222A143C708}" type="parTrans" cxnId="{6620F079-8F75-4F0A-A08B-400083CE6CA0}">
      <dgm:prSet/>
      <dgm:spPr/>
      <dgm:t>
        <a:bodyPr/>
        <a:lstStyle/>
        <a:p>
          <a:endParaRPr lang="en-US"/>
        </a:p>
      </dgm:t>
    </dgm:pt>
    <dgm:pt modelId="{B0B6A2AD-A7D8-43DD-939D-2516524F1CF8}" type="sibTrans" cxnId="{6620F079-8F75-4F0A-A08B-400083CE6CA0}">
      <dgm:prSet/>
      <dgm:spPr/>
      <dgm:t>
        <a:bodyPr/>
        <a:lstStyle/>
        <a:p>
          <a:endParaRPr lang="en-US"/>
        </a:p>
      </dgm:t>
    </dgm:pt>
    <dgm:pt modelId="{C5F8B701-4987-4D81-812C-FF20A8BF1199}">
      <dgm:prSet/>
      <dgm:spPr/>
      <dgm:t>
        <a:bodyPr/>
        <a:lstStyle/>
        <a:p>
          <a:r>
            <a:rPr lang="en-US" dirty="0"/>
            <a:t>Creates(</a:t>
          </a:r>
          <a:r>
            <a:rPr lang="en-US" u="sng" dirty="0"/>
            <a:t>AM-ID</a:t>
          </a:r>
          <a:r>
            <a:rPr lang="en-US" dirty="0"/>
            <a:t>)</a:t>
          </a:r>
        </a:p>
      </dgm:t>
    </dgm:pt>
    <dgm:pt modelId="{92AA6C41-BAA6-47E0-B222-3C288BBFAAD7}" type="parTrans" cxnId="{85E927A0-E263-478E-AEDE-100AF64D041D}">
      <dgm:prSet/>
      <dgm:spPr/>
      <dgm:t>
        <a:bodyPr/>
        <a:lstStyle/>
        <a:p>
          <a:endParaRPr lang="en-US"/>
        </a:p>
      </dgm:t>
    </dgm:pt>
    <dgm:pt modelId="{66C892EF-E9B6-47B6-B0A0-53CE592B40E6}" type="sibTrans" cxnId="{85E927A0-E263-478E-AEDE-100AF64D041D}">
      <dgm:prSet/>
      <dgm:spPr/>
      <dgm:t>
        <a:bodyPr/>
        <a:lstStyle/>
        <a:p>
          <a:endParaRPr lang="en-US"/>
        </a:p>
      </dgm:t>
    </dgm:pt>
    <dgm:pt modelId="{F54B3160-7546-47F4-9BF8-692A40DE9FD2}">
      <dgm:prSet/>
      <dgm:spPr/>
      <dgm:t>
        <a:bodyPr/>
        <a:lstStyle/>
        <a:p>
          <a:r>
            <a:rPr lang="en-US" dirty="0"/>
            <a:t>AniManga(</a:t>
          </a:r>
          <a:r>
            <a:rPr lang="en-US" u="sng" dirty="0"/>
            <a:t>A-ID</a:t>
          </a:r>
          <a:r>
            <a:rPr lang="en-US" dirty="0"/>
            <a:t>,</a:t>
          </a:r>
          <a:r>
            <a:rPr lang="en-US" u="sng" dirty="0"/>
            <a:t>M-ID</a:t>
          </a:r>
          <a:r>
            <a:rPr lang="en-US" dirty="0"/>
            <a:t>,</a:t>
          </a:r>
          <a:r>
            <a:rPr lang="en-US" u="sng" dirty="0"/>
            <a:t>AM-ID</a:t>
          </a:r>
          <a:r>
            <a:rPr lang="en-US" dirty="0"/>
            <a:t>)</a:t>
          </a:r>
        </a:p>
      </dgm:t>
    </dgm:pt>
    <dgm:pt modelId="{BAB171A8-ECAD-4B7F-96DC-614E47541730}" type="parTrans" cxnId="{F6FE4E97-CDCA-4A8C-8BFB-CD03324BC95A}">
      <dgm:prSet/>
      <dgm:spPr/>
      <dgm:t>
        <a:bodyPr/>
        <a:lstStyle/>
        <a:p>
          <a:endParaRPr lang="en-US"/>
        </a:p>
      </dgm:t>
    </dgm:pt>
    <dgm:pt modelId="{00BEC18E-CBF2-4815-B700-975B80046997}" type="sibTrans" cxnId="{F6FE4E97-CDCA-4A8C-8BFB-CD03324BC95A}">
      <dgm:prSet/>
      <dgm:spPr/>
      <dgm:t>
        <a:bodyPr/>
        <a:lstStyle/>
        <a:p>
          <a:endParaRPr lang="en-US"/>
        </a:p>
      </dgm:t>
    </dgm:pt>
    <dgm:pt modelId="{63DFD795-0311-4918-AF48-9E372CB6FB95}" type="pres">
      <dgm:prSet presAssocID="{AD3A2110-374A-42AC-BD84-B3DC61694C13}" presName="Name0" presStyleCnt="0">
        <dgm:presLayoutVars>
          <dgm:dir/>
          <dgm:animLvl val="lvl"/>
          <dgm:resizeHandles val="exact"/>
        </dgm:presLayoutVars>
      </dgm:prSet>
      <dgm:spPr/>
    </dgm:pt>
    <dgm:pt modelId="{15EB76C6-D589-400E-8B45-8806BB925316}" type="pres">
      <dgm:prSet presAssocID="{167C20E1-1C82-486E-9897-B5C9781AAEF7}" presName="linNode" presStyleCnt="0"/>
      <dgm:spPr/>
    </dgm:pt>
    <dgm:pt modelId="{AFF850D8-308C-4EF3-A694-D4369C881D9D}" type="pres">
      <dgm:prSet presAssocID="{167C20E1-1C82-486E-9897-B5C9781AAEF7}" presName="parentText" presStyleLbl="node1" presStyleIdx="0" presStyleCnt="14" custLinFactY="55690" custLinFactNeighborX="-79442" custLinFactNeighborY="100000">
        <dgm:presLayoutVars>
          <dgm:chMax val="1"/>
          <dgm:bulletEnabled val="1"/>
        </dgm:presLayoutVars>
      </dgm:prSet>
      <dgm:spPr/>
    </dgm:pt>
    <dgm:pt modelId="{C7320430-9064-42A2-AC0E-5856959EBA48}" type="pres">
      <dgm:prSet presAssocID="{4A62D8C4-D15D-48B9-BAD6-8750375B6B73}" presName="sp" presStyleCnt="0"/>
      <dgm:spPr/>
    </dgm:pt>
    <dgm:pt modelId="{95CA0A8C-3726-426F-A157-2ECDF248F9F5}" type="pres">
      <dgm:prSet presAssocID="{569BF96E-D6E8-48BB-9E50-006289216D4C}" presName="linNode" presStyleCnt="0"/>
      <dgm:spPr/>
    </dgm:pt>
    <dgm:pt modelId="{C5BD76F9-32C0-4080-82DE-8B9ACDA3CF5D}" type="pres">
      <dgm:prSet presAssocID="{569BF96E-D6E8-48BB-9E50-006289216D4C}" presName="parentText" presStyleLbl="node1" presStyleIdx="1" presStyleCnt="14" custLinFactY="42980" custLinFactNeighborX="-79442" custLinFactNeighborY="100000">
        <dgm:presLayoutVars>
          <dgm:chMax val="1"/>
          <dgm:bulletEnabled val="1"/>
        </dgm:presLayoutVars>
      </dgm:prSet>
      <dgm:spPr/>
    </dgm:pt>
    <dgm:pt modelId="{739A965E-A936-486D-B0CA-785D6C4C419D}" type="pres">
      <dgm:prSet presAssocID="{50F66BBF-699C-4521-857F-C870A1EC8946}" presName="sp" presStyleCnt="0"/>
      <dgm:spPr/>
    </dgm:pt>
    <dgm:pt modelId="{3BB3CA5F-76E5-458F-B40E-8E1ECB5F830D}" type="pres">
      <dgm:prSet presAssocID="{9930FC93-5ACE-4D19-B2F3-3E5AADE13374}" presName="linNode" presStyleCnt="0"/>
      <dgm:spPr/>
    </dgm:pt>
    <dgm:pt modelId="{693CFAC6-6AE4-4CF4-A6C6-401C942E2414}" type="pres">
      <dgm:prSet presAssocID="{9930FC93-5ACE-4D19-B2F3-3E5AADE13374}" presName="parentText" presStyleLbl="node1" presStyleIdx="2" presStyleCnt="14" custLinFactY="39803" custLinFactNeighborX="-79442" custLinFactNeighborY="100000">
        <dgm:presLayoutVars>
          <dgm:chMax val="1"/>
          <dgm:bulletEnabled val="1"/>
        </dgm:presLayoutVars>
      </dgm:prSet>
      <dgm:spPr/>
    </dgm:pt>
    <dgm:pt modelId="{F9B09D98-7F49-4612-9A61-785F80E1BE85}" type="pres">
      <dgm:prSet presAssocID="{80DA775D-4981-4175-BC94-3453710F763D}" presName="sp" presStyleCnt="0"/>
      <dgm:spPr/>
    </dgm:pt>
    <dgm:pt modelId="{B94E0590-D964-4E90-B794-CB0E6739441B}" type="pres">
      <dgm:prSet presAssocID="{012B23E4-923C-4280-A03D-B37A90E303B0}" presName="linNode" presStyleCnt="0"/>
      <dgm:spPr/>
    </dgm:pt>
    <dgm:pt modelId="{148F723C-C6B4-425B-9C11-F5970F49C9F4}" type="pres">
      <dgm:prSet presAssocID="{012B23E4-923C-4280-A03D-B37A90E303B0}" presName="parentText" presStyleLbl="node1" presStyleIdx="3" presStyleCnt="14" custLinFactY="36026" custLinFactNeighborX="-79173" custLinFactNeighborY="100000">
        <dgm:presLayoutVars>
          <dgm:chMax val="1"/>
          <dgm:bulletEnabled val="1"/>
        </dgm:presLayoutVars>
      </dgm:prSet>
      <dgm:spPr/>
    </dgm:pt>
    <dgm:pt modelId="{AD40EE88-C2B6-49A8-B8E6-6691D2AD3169}" type="pres">
      <dgm:prSet presAssocID="{87BF220D-C421-4E8A-AF1B-AA3663B3ECDB}" presName="sp" presStyleCnt="0"/>
      <dgm:spPr/>
    </dgm:pt>
    <dgm:pt modelId="{C0ED898B-5A01-45FA-ADEC-9401D032052F}" type="pres">
      <dgm:prSet presAssocID="{2407384A-E59E-4678-BCE7-423F2420691F}" presName="linNode" presStyleCnt="0"/>
      <dgm:spPr/>
    </dgm:pt>
    <dgm:pt modelId="{154EFE58-EBD6-4BAE-8F38-FEC9C98B0A64}" type="pres">
      <dgm:prSet presAssocID="{2407384A-E59E-4678-BCE7-423F2420691F}" presName="parentText" presStyleLbl="node1" presStyleIdx="4" presStyleCnt="14" custLinFactY="36626" custLinFactNeighborX="-79442" custLinFactNeighborY="100000">
        <dgm:presLayoutVars>
          <dgm:chMax val="1"/>
          <dgm:bulletEnabled val="1"/>
        </dgm:presLayoutVars>
      </dgm:prSet>
      <dgm:spPr/>
    </dgm:pt>
    <dgm:pt modelId="{87B6F3C7-3AB2-4ACF-8372-E19C05829CD6}" type="pres">
      <dgm:prSet presAssocID="{2813A7BB-8264-4B1D-94FC-9414E339D631}" presName="sp" presStyleCnt="0"/>
      <dgm:spPr/>
    </dgm:pt>
    <dgm:pt modelId="{5D5824B8-97E7-45C1-AFA2-1B499ED16C25}" type="pres">
      <dgm:prSet presAssocID="{7217CCC2-11C8-4778-98CF-F9081F2B85C0}" presName="linNode" presStyleCnt="0"/>
      <dgm:spPr/>
    </dgm:pt>
    <dgm:pt modelId="{C38908E3-250C-4981-B728-FE19F1C3B99E}" type="pres">
      <dgm:prSet presAssocID="{7217CCC2-11C8-4778-98CF-F9081F2B85C0}" presName="parentText" presStyleLbl="node1" presStyleIdx="5" presStyleCnt="14" custLinFactY="33448" custLinFactNeighborX="-79441" custLinFactNeighborY="100000">
        <dgm:presLayoutVars>
          <dgm:chMax val="1"/>
          <dgm:bulletEnabled val="1"/>
        </dgm:presLayoutVars>
      </dgm:prSet>
      <dgm:spPr/>
    </dgm:pt>
    <dgm:pt modelId="{9CDD1FF4-AD42-4AC6-8340-01044819625B}" type="pres">
      <dgm:prSet presAssocID="{32E582E5-DEF8-4E77-928E-72D6556F82C6}" presName="sp" presStyleCnt="0"/>
      <dgm:spPr/>
    </dgm:pt>
    <dgm:pt modelId="{A8FD7494-5904-445F-A49E-A4240F2087DA}" type="pres">
      <dgm:prSet presAssocID="{C2E545E9-86DC-4B51-BB95-231BC647BE24}" presName="linNode" presStyleCnt="0"/>
      <dgm:spPr/>
    </dgm:pt>
    <dgm:pt modelId="{5DBC244A-1267-474E-86A8-EAC6128A2552}" type="pres">
      <dgm:prSet presAssocID="{C2E545E9-86DC-4B51-BB95-231BC647BE24}" presName="parentText" presStyleLbl="node1" presStyleIdx="6" presStyleCnt="14" custLinFactY="36626" custLinFactNeighborX="-79710" custLinFactNeighborY="100000">
        <dgm:presLayoutVars>
          <dgm:chMax val="1"/>
          <dgm:bulletEnabled val="1"/>
        </dgm:presLayoutVars>
      </dgm:prSet>
      <dgm:spPr/>
    </dgm:pt>
    <dgm:pt modelId="{F25B023D-CE89-4D3D-85D4-E9B2EFAC16D4}" type="pres">
      <dgm:prSet presAssocID="{23AFAAFC-0A04-4843-AAB3-A3BF650F7939}" presName="sp" presStyleCnt="0"/>
      <dgm:spPr/>
    </dgm:pt>
    <dgm:pt modelId="{75CA5E53-8A5A-4C05-B205-6D8CC29B16D2}" type="pres">
      <dgm:prSet presAssocID="{F7EB0B58-F0E3-42E2-A3CB-5E29EADB57A7}" presName="linNode" presStyleCnt="0"/>
      <dgm:spPr/>
    </dgm:pt>
    <dgm:pt modelId="{043A6613-3672-459B-9AF7-76343A833145}" type="pres">
      <dgm:prSet presAssocID="{F7EB0B58-F0E3-42E2-A3CB-5E29EADB57A7}" presName="parentText" presStyleLbl="node1" presStyleIdx="7" presStyleCnt="14" custLinFactY="-300000" custLinFactNeighborX="88889" custLinFactNeighborY="-300518">
        <dgm:presLayoutVars>
          <dgm:chMax val="1"/>
          <dgm:bulletEnabled val="1"/>
        </dgm:presLayoutVars>
      </dgm:prSet>
      <dgm:spPr/>
    </dgm:pt>
    <dgm:pt modelId="{C22FB1A4-0509-43D4-8C67-ADBBA0419B4D}" type="pres">
      <dgm:prSet presAssocID="{4F683A2D-D724-4F08-9330-27A5638C0B96}" presName="sp" presStyleCnt="0"/>
      <dgm:spPr/>
    </dgm:pt>
    <dgm:pt modelId="{9E2C2888-25B5-42DE-8D00-57C3D19E8188}" type="pres">
      <dgm:prSet presAssocID="{D647F0C1-85AC-4BEF-A166-BCC92E9CE02A}" presName="linNode" presStyleCnt="0"/>
      <dgm:spPr/>
    </dgm:pt>
    <dgm:pt modelId="{560B09CD-E9C6-4CBE-ACBD-2C748160875D}" type="pres">
      <dgm:prSet presAssocID="{D647F0C1-85AC-4BEF-A166-BCC92E9CE02A}" presName="parentText" presStyleLbl="node1" presStyleIdx="8" presStyleCnt="14" custLinFactY="-300000" custLinFactNeighborX="88889" custLinFactNeighborY="-300517">
        <dgm:presLayoutVars>
          <dgm:chMax val="1"/>
          <dgm:bulletEnabled val="1"/>
        </dgm:presLayoutVars>
      </dgm:prSet>
      <dgm:spPr/>
    </dgm:pt>
    <dgm:pt modelId="{7F84869D-A1D8-4571-9280-D7D650532A6D}" type="pres">
      <dgm:prSet presAssocID="{F1F1DCB7-0A7A-4E19-AA23-BB6F0BE20459}" presName="sp" presStyleCnt="0"/>
      <dgm:spPr/>
    </dgm:pt>
    <dgm:pt modelId="{5350F903-14A9-46B4-9D19-F76463DD2A83}" type="pres">
      <dgm:prSet presAssocID="{EE55741E-1CA8-4943-B784-A61909B6C4C0}" presName="linNode" presStyleCnt="0"/>
      <dgm:spPr/>
    </dgm:pt>
    <dgm:pt modelId="{74F786F2-6EBF-49C1-B5BC-6614F27FFB77}" type="pres">
      <dgm:prSet presAssocID="{EE55741E-1CA8-4943-B784-A61909B6C4C0}" presName="parentText" presStyleLbl="node1" presStyleIdx="9" presStyleCnt="14" custLinFactY="-300000" custLinFactNeighborX="88889" custLinFactNeighborY="-305181">
        <dgm:presLayoutVars>
          <dgm:chMax val="1"/>
          <dgm:bulletEnabled val="1"/>
        </dgm:presLayoutVars>
      </dgm:prSet>
      <dgm:spPr/>
    </dgm:pt>
    <dgm:pt modelId="{2F3E05A8-0ED2-4053-B3AA-4E453FE90A78}" type="pres">
      <dgm:prSet presAssocID="{A5114B7B-A4FB-4FDE-91CC-9CD39AB577EB}" presName="sp" presStyleCnt="0"/>
      <dgm:spPr/>
    </dgm:pt>
    <dgm:pt modelId="{A9129C4B-3E14-4199-889B-BDBDD783BB60}" type="pres">
      <dgm:prSet presAssocID="{72B95538-318B-4C0B-BA5B-8322848F9E7C}" presName="linNode" presStyleCnt="0"/>
      <dgm:spPr/>
    </dgm:pt>
    <dgm:pt modelId="{A5B78CD0-F1F8-4316-A315-5CF9134FD935}" type="pres">
      <dgm:prSet presAssocID="{72B95538-318B-4C0B-BA5B-8322848F9E7C}" presName="parentText" presStyleLbl="node1" presStyleIdx="10" presStyleCnt="14" custLinFactY="-300000" custLinFactNeighborX="88889" custLinFactNeighborY="-307057">
        <dgm:presLayoutVars>
          <dgm:chMax val="1"/>
          <dgm:bulletEnabled val="1"/>
        </dgm:presLayoutVars>
      </dgm:prSet>
      <dgm:spPr/>
    </dgm:pt>
    <dgm:pt modelId="{E7355909-A0B8-45F0-A653-5F5B28C7C44D}" type="pres">
      <dgm:prSet presAssocID="{4E883104-9FA7-4F52-B93D-A3AB998699A2}" presName="sp" presStyleCnt="0"/>
      <dgm:spPr/>
    </dgm:pt>
    <dgm:pt modelId="{878C100A-EB11-42EC-85B9-A28C1EC259DA}" type="pres">
      <dgm:prSet presAssocID="{3330CCC1-C392-4C7F-AEDF-15D7753879B7}" presName="linNode" presStyleCnt="0"/>
      <dgm:spPr/>
    </dgm:pt>
    <dgm:pt modelId="{BCF7308A-B75E-401B-8987-8919240084C7}" type="pres">
      <dgm:prSet presAssocID="{3330CCC1-C392-4C7F-AEDF-15D7753879B7}" presName="parentText" presStyleLbl="node1" presStyleIdx="11" presStyleCnt="14" custLinFactY="-300000" custLinFactNeighborX="88889" custLinFactNeighborY="-312057">
        <dgm:presLayoutVars>
          <dgm:chMax val="1"/>
          <dgm:bulletEnabled val="1"/>
        </dgm:presLayoutVars>
      </dgm:prSet>
      <dgm:spPr/>
    </dgm:pt>
    <dgm:pt modelId="{00DB8B28-03D5-421C-959B-0DD68D8CD42E}" type="pres">
      <dgm:prSet presAssocID="{B0B6A2AD-A7D8-43DD-939D-2516524F1CF8}" presName="sp" presStyleCnt="0"/>
      <dgm:spPr/>
    </dgm:pt>
    <dgm:pt modelId="{54519AD1-2D25-42A9-9C0E-F86629DBF768}" type="pres">
      <dgm:prSet presAssocID="{C5F8B701-4987-4D81-812C-FF20A8BF1199}" presName="linNode" presStyleCnt="0"/>
      <dgm:spPr/>
    </dgm:pt>
    <dgm:pt modelId="{C4DA6C99-E0A1-403D-9E1A-4D9A1BD93BF2}" type="pres">
      <dgm:prSet presAssocID="{C5F8B701-4987-4D81-812C-FF20A8BF1199}" presName="parentText" presStyleLbl="node1" presStyleIdx="12" presStyleCnt="14" custLinFactY="-217608" custLinFactNeighborX="88889" custLinFactNeighborY="-300000">
        <dgm:presLayoutVars>
          <dgm:chMax val="1"/>
          <dgm:bulletEnabled val="1"/>
        </dgm:presLayoutVars>
      </dgm:prSet>
      <dgm:spPr/>
    </dgm:pt>
    <dgm:pt modelId="{FF66F968-857B-4FD2-BE12-1690387A0A5C}" type="pres">
      <dgm:prSet presAssocID="{66C892EF-E9B6-47B6-B0A0-53CE592B40E6}" presName="sp" presStyleCnt="0"/>
      <dgm:spPr/>
    </dgm:pt>
    <dgm:pt modelId="{D780A47C-CF29-44B9-B4A9-6CB930C04E7D}" type="pres">
      <dgm:prSet presAssocID="{F54B3160-7546-47F4-9BF8-692A40DE9FD2}" presName="linNode" presStyleCnt="0"/>
      <dgm:spPr/>
    </dgm:pt>
    <dgm:pt modelId="{8EF304C7-39E0-4940-94B5-4B73FC0D4931}" type="pres">
      <dgm:prSet presAssocID="{F54B3160-7546-47F4-9BF8-692A40DE9FD2}" presName="parentText" presStyleLbl="node1" presStyleIdx="13" presStyleCnt="14" custLinFactY="-322818" custLinFactNeighborX="88568" custLinFactNeighborY="-400000">
        <dgm:presLayoutVars>
          <dgm:chMax val="1"/>
          <dgm:bulletEnabled val="1"/>
        </dgm:presLayoutVars>
      </dgm:prSet>
      <dgm:spPr/>
    </dgm:pt>
  </dgm:ptLst>
  <dgm:cxnLst>
    <dgm:cxn modelId="{75021300-510C-4CAE-8B21-3DF1558F24A3}" type="presOf" srcId="{569BF96E-D6E8-48BB-9E50-006289216D4C}" destId="{C5BD76F9-32C0-4080-82DE-8B9ACDA3CF5D}" srcOrd="0" destOrd="0" presId="urn:microsoft.com/office/officeart/2005/8/layout/vList5"/>
    <dgm:cxn modelId="{30130015-3DE3-405A-B98B-01B8BA92F088}" srcId="{AD3A2110-374A-42AC-BD84-B3DC61694C13}" destId="{569BF96E-D6E8-48BB-9E50-006289216D4C}" srcOrd="1" destOrd="0" parTransId="{FF2BB2C9-6E9C-45A8-96B2-4AF0E347C6E4}" sibTransId="{50F66BBF-699C-4521-857F-C870A1EC8946}"/>
    <dgm:cxn modelId="{0830601B-53DB-48F1-87A3-EBAFE59B7ABF}" type="presOf" srcId="{012B23E4-923C-4280-A03D-B37A90E303B0}" destId="{148F723C-C6B4-425B-9C11-F5970F49C9F4}" srcOrd="0" destOrd="0" presId="urn:microsoft.com/office/officeart/2005/8/layout/vList5"/>
    <dgm:cxn modelId="{225C671B-DC59-4DC2-B2E0-F8C80C34CDA2}" type="presOf" srcId="{F7EB0B58-F0E3-42E2-A3CB-5E29EADB57A7}" destId="{043A6613-3672-459B-9AF7-76343A833145}" srcOrd="0" destOrd="0" presId="urn:microsoft.com/office/officeart/2005/8/layout/vList5"/>
    <dgm:cxn modelId="{34C15D28-CA12-4EE7-9CE2-CC7C19B405F9}" type="presOf" srcId="{D647F0C1-85AC-4BEF-A166-BCC92E9CE02A}" destId="{560B09CD-E9C6-4CBE-ACBD-2C748160875D}" srcOrd="0" destOrd="0" presId="urn:microsoft.com/office/officeart/2005/8/layout/vList5"/>
    <dgm:cxn modelId="{F0F66128-7584-4B3D-BC70-64EE171EC431}" type="presOf" srcId="{F54B3160-7546-47F4-9BF8-692A40DE9FD2}" destId="{8EF304C7-39E0-4940-94B5-4B73FC0D4931}" srcOrd="0" destOrd="0" presId="urn:microsoft.com/office/officeart/2005/8/layout/vList5"/>
    <dgm:cxn modelId="{A47F623E-35E6-47AA-BA8F-597DC226CFD9}" type="presOf" srcId="{167C20E1-1C82-486E-9897-B5C9781AAEF7}" destId="{AFF850D8-308C-4EF3-A694-D4369C881D9D}" srcOrd="0" destOrd="0" presId="urn:microsoft.com/office/officeart/2005/8/layout/vList5"/>
    <dgm:cxn modelId="{70780345-24DF-4B0A-9955-372F76866548}" srcId="{AD3A2110-374A-42AC-BD84-B3DC61694C13}" destId="{2407384A-E59E-4678-BCE7-423F2420691F}" srcOrd="4" destOrd="0" parTransId="{55320E72-5272-46C4-8184-2D55E4A32397}" sibTransId="{2813A7BB-8264-4B1D-94FC-9414E339D631}"/>
    <dgm:cxn modelId="{0A77DC45-B5E2-4540-A43F-F6AC0ED0338A}" type="presOf" srcId="{AD3A2110-374A-42AC-BD84-B3DC61694C13}" destId="{63DFD795-0311-4918-AF48-9E372CB6FB95}" srcOrd="0" destOrd="0" presId="urn:microsoft.com/office/officeart/2005/8/layout/vList5"/>
    <dgm:cxn modelId="{40E96D66-22E5-4C07-AD38-76A3E55FE062}" type="presOf" srcId="{2407384A-E59E-4678-BCE7-423F2420691F}" destId="{154EFE58-EBD6-4BAE-8F38-FEC9C98B0A64}" srcOrd="0" destOrd="0" presId="urn:microsoft.com/office/officeart/2005/8/layout/vList5"/>
    <dgm:cxn modelId="{446F6F6A-3072-4E1C-94C6-DB035FEB513D}" type="presOf" srcId="{72B95538-318B-4C0B-BA5B-8322848F9E7C}" destId="{A5B78CD0-F1F8-4316-A315-5CF9134FD935}" srcOrd="0" destOrd="0" presId="urn:microsoft.com/office/officeart/2005/8/layout/vList5"/>
    <dgm:cxn modelId="{C91DA971-829D-4A3D-BA98-78CAC356F4BC}" srcId="{AD3A2110-374A-42AC-BD84-B3DC61694C13}" destId="{72B95538-318B-4C0B-BA5B-8322848F9E7C}" srcOrd="10" destOrd="0" parTransId="{B93A7F62-82C5-42D0-8CD9-168CB0830C89}" sibTransId="{4E883104-9FA7-4F52-B93D-A3AB998699A2}"/>
    <dgm:cxn modelId="{42C49B75-0B82-4327-838A-823CE72475D5}" srcId="{AD3A2110-374A-42AC-BD84-B3DC61694C13}" destId="{9930FC93-5ACE-4D19-B2F3-3E5AADE13374}" srcOrd="2" destOrd="0" parTransId="{0336F5CF-E9CF-4D28-B777-E05CFF82FC2B}" sibTransId="{80DA775D-4981-4175-BC94-3453710F763D}"/>
    <dgm:cxn modelId="{2B7C2A56-9B12-4170-A1F6-FB950C63271A}" srcId="{AD3A2110-374A-42AC-BD84-B3DC61694C13}" destId="{D647F0C1-85AC-4BEF-A166-BCC92E9CE02A}" srcOrd="8" destOrd="0" parTransId="{F6B5503E-8666-43CF-B451-0FC2DE501206}" sibTransId="{F1F1DCB7-0A7A-4E19-AA23-BB6F0BE20459}"/>
    <dgm:cxn modelId="{6620F079-8F75-4F0A-A08B-400083CE6CA0}" srcId="{AD3A2110-374A-42AC-BD84-B3DC61694C13}" destId="{3330CCC1-C392-4C7F-AEDF-15D7753879B7}" srcOrd="11" destOrd="0" parTransId="{4F6169BB-9015-455E-9E51-E222A143C708}" sibTransId="{B0B6A2AD-A7D8-43DD-939D-2516524F1CF8}"/>
    <dgm:cxn modelId="{E9B6D080-EEF5-4DB2-AC1E-25C3C2198CB4}" type="presOf" srcId="{C5F8B701-4987-4D81-812C-FF20A8BF1199}" destId="{C4DA6C99-E0A1-403D-9E1A-4D9A1BD93BF2}" srcOrd="0" destOrd="0" presId="urn:microsoft.com/office/officeart/2005/8/layout/vList5"/>
    <dgm:cxn modelId="{F6FE4E97-CDCA-4A8C-8BFB-CD03324BC95A}" srcId="{AD3A2110-374A-42AC-BD84-B3DC61694C13}" destId="{F54B3160-7546-47F4-9BF8-692A40DE9FD2}" srcOrd="13" destOrd="0" parTransId="{BAB171A8-ECAD-4B7F-96DC-614E47541730}" sibTransId="{00BEC18E-CBF2-4815-B700-975B80046997}"/>
    <dgm:cxn modelId="{85E927A0-E263-478E-AEDE-100AF64D041D}" srcId="{AD3A2110-374A-42AC-BD84-B3DC61694C13}" destId="{C5F8B701-4987-4D81-812C-FF20A8BF1199}" srcOrd="12" destOrd="0" parTransId="{92AA6C41-BAA6-47E0-B222-3C288BBFAAD7}" sibTransId="{66C892EF-E9B6-47B6-B0A0-53CE592B40E6}"/>
    <dgm:cxn modelId="{C0FB27A1-70E9-457A-BC8E-0BBE8322F938}" type="presOf" srcId="{7217CCC2-11C8-4778-98CF-F9081F2B85C0}" destId="{C38908E3-250C-4981-B728-FE19F1C3B99E}" srcOrd="0" destOrd="0" presId="urn:microsoft.com/office/officeart/2005/8/layout/vList5"/>
    <dgm:cxn modelId="{0E811AA3-49B1-4BF2-AF07-8F65A3D5BACC}" srcId="{AD3A2110-374A-42AC-BD84-B3DC61694C13}" destId="{012B23E4-923C-4280-A03D-B37A90E303B0}" srcOrd="3" destOrd="0" parTransId="{B53BF039-CF64-4900-9E45-446A0ED9EBAB}" sibTransId="{87BF220D-C421-4E8A-AF1B-AA3663B3ECDB}"/>
    <dgm:cxn modelId="{C32ADEA4-0BAD-4CB9-9AE6-337E5EDA3618}" type="presOf" srcId="{9930FC93-5ACE-4D19-B2F3-3E5AADE13374}" destId="{693CFAC6-6AE4-4CF4-A6C6-401C942E2414}" srcOrd="0" destOrd="0" presId="urn:microsoft.com/office/officeart/2005/8/layout/vList5"/>
    <dgm:cxn modelId="{D62389A5-FA9B-4342-9F3B-953A75866F58}" srcId="{AD3A2110-374A-42AC-BD84-B3DC61694C13}" destId="{C2E545E9-86DC-4B51-BB95-231BC647BE24}" srcOrd="6" destOrd="0" parTransId="{DE019460-7CC4-4E99-A46C-E7B6432309C6}" sibTransId="{23AFAAFC-0A04-4843-AAB3-A3BF650F7939}"/>
    <dgm:cxn modelId="{B9EC0EB1-4A14-4622-97C9-2F4F62BB9DB2}" type="presOf" srcId="{3330CCC1-C392-4C7F-AEDF-15D7753879B7}" destId="{BCF7308A-B75E-401B-8987-8919240084C7}" srcOrd="0" destOrd="0" presId="urn:microsoft.com/office/officeart/2005/8/layout/vList5"/>
    <dgm:cxn modelId="{46102BB3-043B-4579-BCCF-10AD333FF067}" type="presOf" srcId="{C2E545E9-86DC-4B51-BB95-231BC647BE24}" destId="{5DBC244A-1267-474E-86A8-EAC6128A2552}" srcOrd="0" destOrd="0" presId="urn:microsoft.com/office/officeart/2005/8/layout/vList5"/>
    <dgm:cxn modelId="{00C6D4DC-520F-46A8-AE51-7210BEFE1457}" srcId="{AD3A2110-374A-42AC-BD84-B3DC61694C13}" destId="{F7EB0B58-F0E3-42E2-A3CB-5E29EADB57A7}" srcOrd="7" destOrd="0" parTransId="{467161E4-2294-4752-ABA1-537A407B0A98}" sibTransId="{4F683A2D-D724-4F08-9330-27A5638C0B96}"/>
    <dgm:cxn modelId="{BD296CDE-F477-4CC5-B1D8-08A08B407920}" type="presOf" srcId="{EE55741E-1CA8-4943-B784-A61909B6C4C0}" destId="{74F786F2-6EBF-49C1-B5BC-6614F27FFB77}" srcOrd="0" destOrd="0" presId="urn:microsoft.com/office/officeart/2005/8/layout/vList5"/>
    <dgm:cxn modelId="{5DFF0EED-C6C8-44C9-A4EB-FE76CE2DFDB6}" srcId="{AD3A2110-374A-42AC-BD84-B3DC61694C13}" destId="{EE55741E-1CA8-4943-B784-A61909B6C4C0}" srcOrd="9" destOrd="0" parTransId="{887EC9C5-D6CC-4831-BF8E-A18C14B6375D}" sibTransId="{A5114B7B-A4FB-4FDE-91CC-9CD39AB577EB}"/>
    <dgm:cxn modelId="{59B9FDEE-6A31-478C-AB87-D50FA7BF8BFF}" srcId="{AD3A2110-374A-42AC-BD84-B3DC61694C13}" destId="{167C20E1-1C82-486E-9897-B5C9781AAEF7}" srcOrd="0" destOrd="0" parTransId="{68EAAD8F-BC5A-4182-898E-3F2A6EBE426C}" sibTransId="{4A62D8C4-D15D-48B9-BAD6-8750375B6B73}"/>
    <dgm:cxn modelId="{A0BBDAF9-5E52-4CAD-8682-54F64D308D88}" srcId="{AD3A2110-374A-42AC-BD84-B3DC61694C13}" destId="{7217CCC2-11C8-4778-98CF-F9081F2B85C0}" srcOrd="5" destOrd="0" parTransId="{26119A19-F2F2-4059-B659-22D97B9DCD11}" sibTransId="{32E582E5-DEF8-4E77-928E-72D6556F82C6}"/>
    <dgm:cxn modelId="{CDC2BFC0-89C8-4184-B812-CC6C51E0EF27}" type="presParOf" srcId="{63DFD795-0311-4918-AF48-9E372CB6FB95}" destId="{15EB76C6-D589-400E-8B45-8806BB925316}" srcOrd="0" destOrd="0" presId="urn:microsoft.com/office/officeart/2005/8/layout/vList5"/>
    <dgm:cxn modelId="{159B9C2C-59F2-48CF-84A9-05A4B0B2092C}" type="presParOf" srcId="{15EB76C6-D589-400E-8B45-8806BB925316}" destId="{AFF850D8-308C-4EF3-A694-D4369C881D9D}" srcOrd="0" destOrd="0" presId="urn:microsoft.com/office/officeart/2005/8/layout/vList5"/>
    <dgm:cxn modelId="{2A9459C9-D9AE-4DD3-BE42-48209BED1D1D}" type="presParOf" srcId="{63DFD795-0311-4918-AF48-9E372CB6FB95}" destId="{C7320430-9064-42A2-AC0E-5856959EBA48}" srcOrd="1" destOrd="0" presId="urn:microsoft.com/office/officeart/2005/8/layout/vList5"/>
    <dgm:cxn modelId="{A9D3EA41-86D2-427E-A10E-DEC08A06C88E}" type="presParOf" srcId="{63DFD795-0311-4918-AF48-9E372CB6FB95}" destId="{95CA0A8C-3726-426F-A157-2ECDF248F9F5}" srcOrd="2" destOrd="0" presId="urn:microsoft.com/office/officeart/2005/8/layout/vList5"/>
    <dgm:cxn modelId="{FD2D2B4A-D8B2-49B1-99E6-1A9DFC1059D8}" type="presParOf" srcId="{95CA0A8C-3726-426F-A157-2ECDF248F9F5}" destId="{C5BD76F9-32C0-4080-82DE-8B9ACDA3CF5D}" srcOrd="0" destOrd="0" presId="urn:microsoft.com/office/officeart/2005/8/layout/vList5"/>
    <dgm:cxn modelId="{DCFBE1B8-2158-4BCE-BF29-CF8E349AE438}" type="presParOf" srcId="{63DFD795-0311-4918-AF48-9E372CB6FB95}" destId="{739A965E-A936-486D-B0CA-785D6C4C419D}" srcOrd="3" destOrd="0" presId="urn:microsoft.com/office/officeart/2005/8/layout/vList5"/>
    <dgm:cxn modelId="{F31EA79A-ED8D-4A21-B7F9-1C3DFF047DB0}" type="presParOf" srcId="{63DFD795-0311-4918-AF48-9E372CB6FB95}" destId="{3BB3CA5F-76E5-458F-B40E-8E1ECB5F830D}" srcOrd="4" destOrd="0" presId="urn:microsoft.com/office/officeart/2005/8/layout/vList5"/>
    <dgm:cxn modelId="{9C5943BF-D865-4992-9A45-1B6A624EDDCC}" type="presParOf" srcId="{3BB3CA5F-76E5-458F-B40E-8E1ECB5F830D}" destId="{693CFAC6-6AE4-4CF4-A6C6-401C942E2414}" srcOrd="0" destOrd="0" presId="urn:microsoft.com/office/officeart/2005/8/layout/vList5"/>
    <dgm:cxn modelId="{35AEF4A6-9323-492A-82C1-C3D82A5F8BB7}" type="presParOf" srcId="{63DFD795-0311-4918-AF48-9E372CB6FB95}" destId="{F9B09D98-7F49-4612-9A61-785F80E1BE85}" srcOrd="5" destOrd="0" presId="urn:microsoft.com/office/officeart/2005/8/layout/vList5"/>
    <dgm:cxn modelId="{E76A9F93-239B-4033-BA35-B1F4AB6AB65C}" type="presParOf" srcId="{63DFD795-0311-4918-AF48-9E372CB6FB95}" destId="{B94E0590-D964-4E90-B794-CB0E6739441B}" srcOrd="6" destOrd="0" presId="urn:microsoft.com/office/officeart/2005/8/layout/vList5"/>
    <dgm:cxn modelId="{7B1EBCFE-B387-4C04-A327-A24C0C5A7A00}" type="presParOf" srcId="{B94E0590-D964-4E90-B794-CB0E6739441B}" destId="{148F723C-C6B4-425B-9C11-F5970F49C9F4}" srcOrd="0" destOrd="0" presId="urn:microsoft.com/office/officeart/2005/8/layout/vList5"/>
    <dgm:cxn modelId="{381024EC-78FD-4A81-9404-D04B20C83B40}" type="presParOf" srcId="{63DFD795-0311-4918-AF48-9E372CB6FB95}" destId="{AD40EE88-C2B6-49A8-B8E6-6691D2AD3169}" srcOrd="7" destOrd="0" presId="urn:microsoft.com/office/officeart/2005/8/layout/vList5"/>
    <dgm:cxn modelId="{2EAA4757-ED70-48C5-95B1-B7116E126526}" type="presParOf" srcId="{63DFD795-0311-4918-AF48-9E372CB6FB95}" destId="{C0ED898B-5A01-45FA-ADEC-9401D032052F}" srcOrd="8" destOrd="0" presId="urn:microsoft.com/office/officeart/2005/8/layout/vList5"/>
    <dgm:cxn modelId="{7F635DDB-C956-4CFE-9E59-3D7C9287951D}" type="presParOf" srcId="{C0ED898B-5A01-45FA-ADEC-9401D032052F}" destId="{154EFE58-EBD6-4BAE-8F38-FEC9C98B0A64}" srcOrd="0" destOrd="0" presId="urn:microsoft.com/office/officeart/2005/8/layout/vList5"/>
    <dgm:cxn modelId="{2B2CA76E-5746-4CAA-BE8A-8DB0BF52C582}" type="presParOf" srcId="{63DFD795-0311-4918-AF48-9E372CB6FB95}" destId="{87B6F3C7-3AB2-4ACF-8372-E19C05829CD6}" srcOrd="9" destOrd="0" presId="urn:microsoft.com/office/officeart/2005/8/layout/vList5"/>
    <dgm:cxn modelId="{8DFDE318-E930-4888-9AB4-4B76D9A76F62}" type="presParOf" srcId="{63DFD795-0311-4918-AF48-9E372CB6FB95}" destId="{5D5824B8-97E7-45C1-AFA2-1B499ED16C25}" srcOrd="10" destOrd="0" presId="urn:microsoft.com/office/officeart/2005/8/layout/vList5"/>
    <dgm:cxn modelId="{31AD64A3-1DB6-43F9-96D4-2EC2634D55A9}" type="presParOf" srcId="{5D5824B8-97E7-45C1-AFA2-1B499ED16C25}" destId="{C38908E3-250C-4981-B728-FE19F1C3B99E}" srcOrd="0" destOrd="0" presId="urn:microsoft.com/office/officeart/2005/8/layout/vList5"/>
    <dgm:cxn modelId="{3169826A-80EB-4528-A940-65DE9F051C42}" type="presParOf" srcId="{63DFD795-0311-4918-AF48-9E372CB6FB95}" destId="{9CDD1FF4-AD42-4AC6-8340-01044819625B}" srcOrd="11" destOrd="0" presId="urn:microsoft.com/office/officeart/2005/8/layout/vList5"/>
    <dgm:cxn modelId="{9F58CFDC-0AD0-48E6-AAD7-B78ABFDDF155}" type="presParOf" srcId="{63DFD795-0311-4918-AF48-9E372CB6FB95}" destId="{A8FD7494-5904-445F-A49E-A4240F2087DA}" srcOrd="12" destOrd="0" presId="urn:microsoft.com/office/officeart/2005/8/layout/vList5"/>
    <dgm:cxn modelId="{E45292A3-7F73-4588-A4DC-F9C9B220FF33}" type="presParOf" srcId="{A8FD7494-5904-445F-A49E-A4240F2087DA}" destId="{5DBC244A-1267-474E-86A8-EAC6128A2552}" srcOrd="0" destOrd="0" presId="urn:microsoft.com/office/officeart/2005/8/layout/vList5"/>
    <dgm:cxn modelId="{B536C4E4-790C-4D19-B6BF-C069A652C1A7}" type="presParOf" srcId="{63DFD795-0311-4918-AF48-9E372CB6FB95}" destId="{F25B023D-CE89-4D3D-85D4-E9B2EFAC16D4}" srcOrd="13" destOrd="0" presId="urn:microsoft.com/office/officeart/2005/8/layout/vList5"/>
    <dgm:cxn modelId="{782AA8AA-6A48-4539-8B1D-47B2220EC8BC}" type="presParOf" srcId="{63DFD795-0311-4918-AF48-9E372CB6FB95}" destId="{75CA5E53-8A5A-4C05-B205-6D8CC29B16D2}" srcOrd="14" destOrd="0" presId="urn:microsoft.com/office/officeart/2005/8/layout/vList5"/>
    <dgm:cxn modelId="{4CC068C4-E0F5-4D9A-AE7C-D3E4823C4E53}" type="presParOf" srcId="{75CA5E53-8A5A-4C05-B205-6D8CC29B16D2}" destId="{043A6613-3672-459B-9AF7-76343A833145}" srcOrd="0" destOrd="0" presId="urn:microsoft.com/office/officeart/2005/8/layout/vList5"/>
    <dgm:cxn modelId="{BD785147-BA91-44D7-9680-035A06B442B9}" type="presParOf" srcId="{63DFD795-0311-4918-AF48-9E372CB6FB95}" destId="{C22FB1A4-0509-43D4-8C67-ADBBA0419B4D}" srcOrd="15" destOrd="0" presId="urn:microsoft.com/office/officeart/2005/8/layout/vList5"/>
    <dgm:cxn modelId="{690EBB68-C451-4A30-AE63-2492A2A602FB}" type="presParOf" srcId="{63DFD795-0311-4918-AF48-9E372CB6FB95}" destId="{9E2C2888-25B5-42DE-8D00-57C3D19E8188}" srcOrd="16" destOrd="0" presId="urn:microsoft.com/office/officeart/2005/8/layout/vList5"/>
    <dgm:cxn modelId="{7C71AE63-CDEF-4FBF-8E75-861F45C76766}" type="presParOf" srcId="{9E2C2888-25B5-42DE-8D00-57C3D19E8188}" destId="{560B09CD-E9C6-4CBE-ACBD-2C748160875D}" srcOrd="0" destOrd="0" presId="urn:microsoft.com/office/officeart/2005/8/layout/vList5"/>
    <dgm:cxn modelId="{BE7C75A0-6107-4A2E-AD26-D2B721DA9248}" type="presParOf" srcId="{63DFD795-0311-4918-AF48-9E372CB6FB95}" destId="{7F84869D-A1D8-4571-9280-D7D650532A6D}" srcOrd="17" destOrd="0" presId="urn:microsoft.com/office/officeart/2005/8/layout/vList5"/>
    <dgm:cxn modelId="{84888518-123D-45B4-84C2-79D0248299D4}" type="presParOf" srcId="{63DFD795-0311-4918-AF48-9E372CB6FB95}" destId="{5350F903-14A9-46B4-9D19-F76463DD2A83}" srcOrd="18" destOrd="0" presId="urn:microsoft.com/office/officeart/2005/8/layout/vList5"/>
    <dgm:cxn modelId="{98D203C1-DC2A-462A-BFE5-0E199648F38D}" type="presParOf" srcId="{5350F903-14A9-46B4-9D19-F76463DD2A83}" destId="{74F786F2-6EBF-49C1-B5BC-6614F27FFB77}" srcOrd="0" destOrd="0" presId="urn:microsoft.com/office/officeart/2005/8/layout/vList5"/>
    <dgm:cxn modelId="{6ECDDA33-8BDE-493A-A3E3-4A74BEBB8AE6}" type="presParOf" srcId="{63DFD795-0311-4918-AF48-9E372CB6FB95}" destId="{2F3E05A8-0ED2-4053-B3AA-4E453FE90A78}" srcOrd="19" destOrd="0" presId="urn:microsoft.com/office/officeart/2005/8/layout/vList5"/>
    <dgm:cxn modelId="{49C242EC-842C-4D8A-A8AD-0202BDAF5C95}" type="presParOf" srcId="{63DFD795-0311-4918-AF48-9E372CB6FB95}" destId="{A9129C4B-3E14-4199-889B-BDBDD783BB60}" srcOrd="20" destOrd="0" presId="urn:microsoft.com/office/officeart/2005/8/layout/vList5"/>
    <dgm:cxn modelId="{10B2DC8C-7FD6-4154-AC85-532441CD1968}" type="presParOf" srcId="{A9129C4B-3E14-4199-889B-BDBDD783BB60}" destId="{A5B78CD0-F1F8-4316-A315-5CF9134FD935}" srcOrd="0" destOrd="0" presId="urn:microsoft.com/office/officeart/2005/8/layout/vList5"/>
    <dgm:cxn modelId="{0EFA67B8-BC8A-4C61-80A8-4951064E9333}" type="presParOf" srcId="{63DFD795-0311-4918-AF48-9E372CB6FB95}" destId="{E7355909-A0B8-45F0-A653-5F5B28C7C44D}" srcOrd="21" destOrd="0" presId="urn:microsoft.com/office/officeart/2005/8/layout/vList5"/>
    <dgm:cxn modelId="{A921B767-1955-45B5-9230-19E4E62E32A0}" type="presParOf" srcId="{63DFD795-0311-4918-AF48-9E372CB6FB95}" destId="{878C100A-EB11-42EC-85B9-A28C1EC259DA}" srcOrd="22" destOrd="0" presId="urn:microsoft.com/office/officeart/2005/8/layout/vList5"/>
    <dgm:cxn modelId="{452B741B-2D43-46C7-B740-113DE1428944}" type="presParOf" srcId="{878C100A-EB11-42EC-85B9-A28C1EC259DA}" destId="{BCF7308A-B75E-401B-8987-8919240084C7}" srcOrd="0" destOrd="0" presId="urn:microsoft.com/office/officeart/2005/8/layout/vList5"/>
    <dgm:cxn modelId="{10752C01-17CA-4410-8D88-149759D84793}" type="presParOf" srcId="{63DFD795-0311-4918-AF48-9E372CB6FB95}" destId="{00DB8B28-03D5-421C-959B-0DD68D8CD42E}" srcOrd="23" destOrd="0" presId="urn:microsoft.com/office/officeart/2005/8/layout/vList5"/>
    <dgm:cxn modelId="{5B030ADA-74AC-42E6-9273-F468B368A008}" type="presParOf" srcId="{63DFD795-0311-4918-AF48-9E372CB6FB95}" destId="{54519AD1-2D25-42A9-9C0E-F86629DBF768}" srcOrd="24" destOrd="0" presId="urn:microsoft.com/office/officeart/2005/8/layout/vList5"/>
    <dgm:cxn modelId="{FD3DBDC5-9107-4F77-8A8D-D1DD2A73CF32}" type="presParOf" srcId="{54519AD1-2D25-42A9-9C0E-F86629DBF768}" destId="{C4DA6C99-E0A1-403D-9E1A-4D9A1BD93BF2}" srcOrd="0" destOrd="0" presId="urn:microsoft.com/office/officeart/2005/8/layout/vList5"/>
    <dgm:cxn modelId="{1BFF4C4B-04B3-447A-B25E-BEE9C3932224}" type="presParOf" srcId="{63DFD795-0311-4918-AF48-9E372CB6FB95}" destId="{FF66F968-857B-4FD2-BE12-1690387A0A5C}" srcOrd="25" destOrd="0" presId="urn:microsoft.com/office/officeart/2005/8/layout/vList5"/>
    <dgm:cxn modelId="{71340651-5B53-4833-8590-9B5AA7EB2088}" type="presParOf" srcId="{63DFD795-0311-4918-AF48-9E372CB6FB95}" destId="{D780A47C-CF29-44B9-B4A9-6CB930C04E7D}" srcOrd="26" destOrd="0" presId="urn:microsoft.com/office/officeart/2005/8/layout/vList5"/>
    <dgm:cxn modelId="{5FA3C0A7-92F1-4D31-A3CF-6B09AF311597}" type="presParOf" srcId="{D780A47C-CF29-44B9-B4A9-6CB930C04E7D}" destId="{8EF304C7-39E0-4940-94B5-4B73FC0D49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850D8-308C-4EF3-A694-D4369C881D9D}">
      <dsp:nvSpPr>
        <dsp:cNvPr id="0" name=""/>
        <dsp:cNvSpPr/>
      </dsp:nvSpPr>
      <dsp:spPr>
        <a:xfrm>
          <a:off x="400468" y="582674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Relational Schema:</a:t>
          </a:r>
          <a:endParaRPr lang="en-US" sz="1200" kern="1200"/>
        </a:p>
      </dsp:txBody>
      <dsp:txXfrm>
        <a:off x="418710" y="600916"/>
        <a:ext cx="4202674" cy="337199"/>
      </dsp:txXfrm>
    </dsp:sp>
    <dsp:sp modelId="{C5BD76F9-32C0-4080-82DE-8B9ACDA3CF5D}">
      <dsp:nvSpPr>
        <dsp:cNvPr id="0" name=""/>
        <dsp:cNvSpPr/>
      </dsp:nvSpPr>
      <dsp:spPr>
        <a:xfrm>
          <a:off x="400468" y="927546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Login/Register(</a:t>
          </a:r>
          <a:r>
            <a:rPr lang="en-US" sz="1200" u="sng" kern="1200" dirty="0"/>
            <a:t>Username,</a:t>
          </a:r>
          <a:r>
            <a:rPr lang="en-US" sz="1200" kern="1200" dirty="0"/>
            <a:t>FName,LName,</a:t>
          </a:r>
          <a:r>
            <a:rPr lang="en-US" sz="1200" u="sng" kern="1200" dirty="0"/>
            <a:t>Email,Password</a:t>
          </a:r>
          <a:r>
            <a:rPr lang="en-US" sz="1200" kern="1200" dirty="0"/>
            <a:t> )</a:t>
          </a:r>
        </a:p>
      </dsp:txBody>
      <dsp:txXfrm>
        <a:off x="418710" y="945788"/>
        <a:ext cx="4202674" cy="337199"/>
      </dsp:txXfrm>
    </dsp:sp>
    <dsp:sp modelId="{693CFAC6-6AE4-4CF4-A6C6-401C942E2414}">
      <dsp:nvSpPr>
        <dsp:cNvPr id="0" name=""/>
        <dsp:cNvSpPr/>
      </dsp:nvSpPr>
      <dsp:spPr>
        <a:xfrm>
          <a:off x="400468" y="1308043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User(</a:t>
          </a:r>
          <a:r>
            <a:rPr lang="en-US" sz="1200" u="sng" kern="1200" dirty="0"/>
            <a:t>Username</a:t>
          </a:r>
          <a:r>
            <a:rPr lang="en-US" sz="1200" kern="1200" dirty="0"/>
            <a:t>,Fname,Lname,</a:t>
          </a:r>
          <a:r>
            <a:rPr lang="en-US" sz="1200" u="sng" kern="1200" dirty="0"/>
            <a:t>Email,Password</a:t>
          </a:r>
          <a:r>
            <a:rPr lang="en-US" sz="1200" kern="1200" dirty="0"/>
            <a:t>)</a:t>
          </a:r>
        </a:p>
      </dsp:txBody>
      <dsp:txXfrm>
        <a:off x="418710" y="1326285"/>
        <a:ext cx="4202674" cy="337199"/>
      </dsp:txXfrm>
    </dsp:sp>
    <dsp:sp modelId="{148F723C-C6B4-425B-9C11-F5970F49C9F4}">
      <dsp:nvSpPr>
        <dsp:cNvPr id="0" name=""/>
        <dsp:cNvSpPr/>
      </dsp:nvSpPr>
      <dsp:spPr>
        <a:xfrm>
          <a:off x="411871" y="1686297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Anime(</a:t>
          </a:r>
          <a:r>
            <a:rPr lang="en-US" sz="1200" u="sng" kern="1200" dirty="0"/>
            <a:t>A-ID</a:t>
          </a:r>
          <a:r>
            <a:rPr lang="en-US" sz="1200" kern="1200" dirty="0"/>
            <a:t>,A-Name,A-Studio,A-Category)</a:t>
          </a:r>
        </a:p>
      </dsp:txBody>
      <dsp:txXfrm>
        <a:off x="430113" y="1704539"/>
        <a:ext cx="4202674" cy="337199"/>
      </dsp:txXfrm>
    </dsp:sp>
    <dsp:sp modelId="{154EFE58-EBD6-4BAE-8F38-FEC9C98B0A64}">
      <dsp:nvSpPr>
        <dsp:cNvPr id="0" name=""/>
        <dsp:cNvSpPr/>
      </dsp:nvSpPr>
      <dsp:spPr>
        <a:xfrm>
          <a:off x="400468" y="2080907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Manga(</a:t>
          </a:r>
          <a:r>
            <a:rPr lang="en-US" sz="1200" u="sng" kern="1200" dirty="0"/>
            <a:t>M-ID</a:t>
          </a:r>
          <a:r>
            <a:rPr lang="en-US" sz="1200" kern="1200" dirty="0"/>
            <a:t>,M-Name,M-Mangakka,M-Category)</a:t>
          </a:r>
        </a:p>
      </dsp:txBody>
      <dsp:txXfrm>
        <a:off x="418710" y="2099149"/>
        <a:ext cx="4202674" cy="337199"/>
      </dsp:txXfrm>
    </dsp:sp>
    <dsp:sp modelId="{C38908E3-250C-4981-B728-FE19F1C3B99E}">
      <dsp:nvSpPr>
        <dsp:cNvPr id="0" name=""/>
        <dsp:cNvSpPr/>
      </dsp:nvSpPr>
      <dsp:spPr>
        <a:xfrm>
          <a:off x="400510" y="2461399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AniManga(</a:t>
          </a:r>
          <a:r>
            <a:rPr lang="en-US" sz="1200" u="sng" kern="1200" dirty="0"/>
            <a:t>A-ID</a:t>
          </a:r>
          <a:r>
            <a:rPr lang="en-US" sz="1200" kern="1200" dirty="0"/>
            <a:t>,</a:t>
          </a:r>
          <a:r>
            <a:rPr lang="en-US" sz="1200" u="sng" kern="1200" dirty="0"/>
            <a:t>M-ID</a:t>
          </a:r>
          <a:r>
            <a:rPr lang="en-US" sz="1200" kern="1200" dirty="0"/>
            <a:t>,</a:t>
          </a:r>
          <a:r>
            <a:rPr lang="en-US" sz="1200" u="sng" kern="1200" dirty="0"/>
            <a:t>AM-ID</a:t>
          </a:r>
          <a:r>
            <a:rPr lang="en-US" sz="1200" kern="1200" dirty="0"/>
            <a:t>)</a:t>
          </a:r>
        </a:p>
      </dsp:txBody>
      <dsp:txXfrm>
        <a:off x="418752" y="2479641"/>
        <a:ext cx="4202674" cy="337199"/>
      </dsp:txXfrm>
    </dsp:sp>
    <dsp:sp modelId="{5DBC244A-1267-474E-86A8-EAC6128A2552}">
      <dsp:nvSpPr>
        <dsp:cNvPr id="0" name=""/>
        <dsp:cNvSpPr/>
      </dsp:nvSpPr>
      <dsp:spPr>
        <a:xfrm>
          <a:off x="389107" y="2865643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Creates(</a:t>
          </a:r>
          <a:r>
            <a:rPr lang="en-US" sz="1200" u="sng" kern="1200"/>
            <a:t>A-ID</a:t>
          </a:r>
          <a:r>
            <a:rPr lang="en-US" sz="1200" kern="1200"/>
            <a:t>,</a:t>
          </a:r>
          <a:r>
            <a:rPr lang="en-US" sz="1200" u="sng" kern="1200"/>
            <a:t>M-ID</a:t>
          </a:r>
          <a:r>
            <a:rPr lang="en-US" sz="1200" kern="1200"/>
            <a:t>,</a:t>
          </a:r>
          <a:r>
            <a:rPr lang="en-US" sz="1200" u="sng" kern="1200"/>
            <a:t>AM-ID</a:t>
          </a:r>
          <a:r>
            <a:rPr lang="en-US" sz="1200" kern="1200"/>
            <a:t>)</a:t>
          </a:r>
        </a:p>
      </dsp:txBody>
      <dsp:txXfrm>
        <a:off x="407349" y="2883885"/>
        <a:ext cx="4202674" cy="337199"/>
      </dsp:txXfrm>
    </dsp:sp>
    <dsp:sp modelId="{043A6613-3672-459B-9AF7-76343A833145}">
      <dsp:nvSpPr>
        <dsp:cNvPr id="0" name=""/>
        <dsp:cNvSpPr/>
      </dsp:nvSpPr>
      <dsp:spPr>
        <a:xfrm>
          <a:off x="7536281" y="503423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Normalization 3F:</a:t>
          </a:r>
          <a:endParaRPr lang="en-US" sz="1200" kern="1200"/>
        </a:p>
      </dsp:txBody>
      <dsp:txXfrm>
        <a:off x="7554523" y="521665"/>
        <a:ext cx="4202674" cy="337199"/>
      </dsp:txXfrm>
    </dsp:sp>
    <dsp:sp modelId="{560B09CD-E9C6-4CBE-ACBD-2C748160875D}">
      <dsp:nvSpPr>
        <dsp:cNvPr id="0" name=""/>
        <dsp:cNvSpPr/>
      </dsp:nvSpPr>
      <dsp:spPr>
        <a:xfrm>
          <a:off x="7536281" y="895795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Login/Register(</a:t>
          </a:r>
          <a:r>
            <a:rPr lang="en-US" sz="1200" u="sng" kern="1200" dirty="0"/>
            <a:t>Email,Password</a:t>
          </a:r>
          <a:r>
            <a:rPr lang="en-US" sz="1200" kern="1200" dirty="0"/>
            <a:t>,Fname,LName)</a:t>
          </a:r>
        </a:p>
      </dsp:txBody>
      <dsp:txXfrm>
        <a:off x="7554523" y="914037"/>
        <a:ext cx="4202674" cy="337199"/>
      </dsp:txXfrm>
    </dsp:sp>
    <dsp:sp modelId="{74F786F2-6EBF-49C1-B5BC-6614F27FFB77}">
      <dsp:nvSpPr>
        <dsp:cNvPr id="0" name=""/>
        <dsp:cNvSpPr/>
      </dsp:nvSpPr>
      <dsp:spPr>
        <a:xfrm>
          <a:off x="7536281" y="1270734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User(</a:t>
          </a:r>
          <a:r>
            <a:rPr lang="en-US" sz="1200" u="sng" kern="1200"/>
            <a:t>Username,</a:t>
          </a:r>
          <a:r>
            <a:rPr lang="en-US" sz="1200" kern="1200"/>
            <a:t>Password)</a:t>
          </a:r>
        </a:p>
      </dsp:txBody>
      <dsp:txXfrm>
        <a:off x="7554523" y="1288976"/>
        <a:ext cx="4202674" cy="337199"/>
      </dsp:txXfrm>
    </dsp:sp>
    <dsp:sp modelId="{A5B78CD0-F1F8-4316-A315-5CF9134FD935}">
      <dsp:nvSpPr>
        <dsp:cNvPr id="0" name=""/>
        <dsp:cNvSpPr/>
      </dsp:nvSpPr>
      <dsp:spPr>
        <a:xfrm>
          <a:off x="7536281" y="1656092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Anime(</a:t>
          </a:r>
          <a:r>
            <a:rPr lang="en-US" sz="1200" u="sng" kern="1200" dirty="0"/>
            <a:t>Anime-ID</a:t>
          </a:r>
          <a:r>
            <a:rPr lang="en-US" sz="1200" kern="1200" dirty="0"/>
            <a:t>,A-Name,A-Studio,A-Category)</a:t>
          </a:r>
        </a:p>
      </dsp:txBody>
      <dsp:txXfrm>
        <a:off x="7554523" y="1674334"/>
        <a:ext cx="4202674" cy="337199"/>
      </dsp:txXfrm>
    </dsp:sp>
    <dsp:sp modelId="{BCF7308A-B75E-401B-8987-8919240084C7}">
      <dsp:nvSpPr>
        <dsp:cNvPr id="0" name=""/>
        <dsp:cNvSpPr/>
      </dsp:nvSpPr>
      <dsp:spPr>
        <a:xfrm>
          <a:off x="7536281" y="2029776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Manga(</a:t>
          </a:r>
          <a:r>
            <a:rPr lang="en-US" sz="1200" u="sng" kern="1200" dirty="0"/>
            <a:t>Manga-ID</a:t>
          </a:r>
          <a:r>
            <a:rPr lang="en-US" sz="1200" kern="1200" dirty="0"/>
            <a:t>,M-Name,M-Mangakka,M-Category)</a:t>
          </a:r>
        </a:p>
      </dsp:txBody>
      <dsp:txXfrm>
        <a:off x="7554523" y="2048018"/>
        <a:ext cx="4202674" cy="337199"/>
      </dsp:txXfrm>
    </dsp:sp>
    <dsp:sp modelId="{C4DA6C99-E0A1-403D-9E1A-4D9A1BD93BF2}">
      <dsp:nvSpPr>
        <dsp:cNvPr id="0" name=""/>
        <dsp:cNvSpPr/>
      </dsp:nvSpPr>
      <dsp:spPr>
        <a:xfrm>
          <a:off x="7536281" y="2775084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Creates(</a:t>
          </a:r>
          <a:r>
            <a:rPr lang="en-US" sz="1200" u="sng" kern="1200" dirty="0"/>
            <a:t>AM-ID</a:t>
          </a:r>
          <a:r>
            <a:rPr lang="en-US" sz="1200" kern="1200" dirty="0"/>
            <a:t>)</a:t>
          </a:r>
        </a:p>
      </dsp:txBody>
      <dsp:txXfrm>
        <a:off x="7554523" y="2793326"/>
        <a:ext cx="4202674" cy="337199"/>
      </dsp:txXfrm>
    </dsp:sp>
    <dsp:sp modelId="{8EF304C7-39E0-4940-94B5-4B73FC0D4931}">
      <dsp:nvSpPr>
        <dsp:cNvPr id="0" name=""/>
        <dsp:cNvSpPr/>
      </dsp:nvSpPr>
      <dsp:spPr>
        <a:xfrm>
          <a:off x="7522678" y="2400616"/>
          <a:ext cx="4239158" cy="373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AniManga(</a:t>
          </a:r>
          <a:r>
            <a:rPr lang="en-US" sz="1200" u="sng" kern="1200" dirty="0"/>
            <a:t>A-ID</a:t>
          </a:r>
          <a:r>
            <a:rPr lang="en-US" sz="1200" kern="1200" dirty="0"/>
            <a:t>,</a:t>
          </a:r>
          <a:r>
            <a:rPr lang="en-US" sz="1200" u="sng" kern="1200" dirty="0"/>
            <a:t>M-ID</a:t>
          </a:r>
          <a:r>
            <a:rPr lang="en-US" sz="1200" kern="1200" dirty="0"/>
            <a:t>,</a:t>
          </a:r>
          <a:r>
            <a:rPr lang="en-US" sz="1200" u="sng" kern="1200" dirty="0"/>
            <a:t>AM-ID</a:t>
          </a:r>
          <a:r>
            <a:rPr lang="en-US" sz="1200" kern="1200" dirty="0"/>
            <a:t>)</a:t>
          </a:r>
        </a:p>
      </dsp:txBody>
      <dsp:txXfrm>
        <a:off x="7540920" y="2418858"/>
        <a:ext cx="4202674" cy="3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E900-A4AD-FB67-3400-C84AAD60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F960-B065-C60F-3CB1-9123E3C2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B37D-B99F-DB44-1F25-2E843413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A0095-38A1-C652-02E7-42ACD886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257C-AB0D-B64F-E525-306F1D8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3F7-10F1-01A5-0F4B-CE0F2C6F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8970D-EB62-340C-FE72-14B35D7C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94EB-D697-48F3-FDD2-F4AD6101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BBDB-5106-4789-A299-DD8C22E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77B7-4A4D-4C45-C4A5-B73131E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8F127-617F-4EC4-6367-0DEA8573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4570-38EF-0BBF-414D-EC26E54A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B959-8118-8AFB-9506-9092AD0C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B03-81DD-509C-179A-AD30D1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DF93-0CD1-D202-25AC-D9E91AC1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2940-E59B-5753-2F13-6DBF896F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2D9E-EA05-81E1-1920-57F7AB5F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5AFE-940A-DDAE-CACE-F2DA8FC8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5E5A-D71A-4747-5491-BE35475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9B2E-D176-E0CC-D4EB-77F8CE77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D72D-1BB7-4BAA-84EE-D7A78BF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E531-63C2-7F89-71A6-8F96D686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F705-F2C6-4EFB-A209-CC8FD95D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A03E-AE61-DF45-198F-35E41CAD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CDA2-D86E-1A3B-38B9-25C791FB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DC1B-E8C4-C7FA-FE84-D89C830A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3B9A-A1A3-9032-C899-635A2C8FF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2249-1F23-1A32-3986-5C013422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FE11-DBB0-BB2D-FFB5-8A1F788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ED85-D930-3157-AF33-85AD6E36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30C7E-0D42-56F5-B8C5-4B21A9B7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2C75-FB84-31A0-2C64-EE1EFDB6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A07B-E5F1-D89F-7B7E-C2F6D4C2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AFF9-E145-7245-F3E7-9FC55F2E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F8C56-DE7C-1DD8-5DD3-4C4606028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87723-7D6F-1DC0-4BC4-633C93B07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9DB25-6856-A481-7175-E0C6E22E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3202D-FFDD-F029-05B9-548E0F7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91B0D-BC71-D364-6092-0049841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A10-0388-BADE-E257-B070C453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D1EFA-5F85-BE14-9797-F0A78BE8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A062-5212-934D-50F1-62680B44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1DEFB-37B7-CA07-8E44-75CEFA06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F856C-1842-2C9C-7C8E-BDA13E58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F3C9-4D4B-1204-79C8-6386E003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AED0-FF76-25EE-6FA1-A4B258B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ED40-BD39-C100-54D9-7150BCF6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D8D1-1CB9-E9B8-24AB-C26A42C4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B96C-FE81-9641-51EC-DCD9A0DA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67E6-E419-CC24-916F-4725DD91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499B-2AD7-179C-09D3-F8C9F05E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131-B1CA-91BD-EDF3-8C80E577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AE73-EFC3-3A9D-4783-6DF77938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645B2-2B92-76B1-A4BA-022298120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8ED6-9F49-F9EC-B17B-C024909E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2FEA-19E6-42BF-AC43-D6571289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3C5BD-3933-7172-4771-8EEAB509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8B35-FF77-7E0A-EBCE-7E31FA4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3F02C-DA03-A7F0-40B4-9C1A35B9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0E07-DB37-6762-66ED-73F5EB31F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4EE-23E1-7D0B-E4C6-8B8C25F97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B3C3-1166-44E7-AEB9-A16651DBF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D198-66B9-A533-471F-22ED692E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0DB6-8661-418A-53B1-1E7892DE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0F29-E6F2-49D8-8C5B-931B4DA8E0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4C654-F6A7-C672-AA71-8BF0F041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DATABASE PROJECT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Panel Paradise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6C43-BE2E-6AEF-8CEB-1C1BD881D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Abdallah Mohamed Ramadan:211002284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Ahmed Abdel Nasser:19101106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Mohamed Saeed:211001228</a:t>
            </a:r>
          </a:p>
        </p:txBody>
      </p:sp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011F4E0C-A35E-2F40-B758-2BB896E1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75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887ED9-3745-66A0-768D-8994AE70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1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89CBB3-1711-4C18-CA42-798EF4EA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023360"/>
            <a:ext cx="6106602" cy="283464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6D45C3-5C8B-B0AD-63D1-D1E82EEFB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5998" cy="28297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98DD57-C858-E57C-6C39-B59336D85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3" y="801917"/>
            <a:ext cx="11318933" cy="52541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FB5A8B-A21C-0C3C-5D7F-06B4863C3705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Statements</a:t>
            </a:r>
          </a:p>
        </p:txBody>
      </p:sp>
    </p:spTree>
    <p:extLst>
      <p:ext uri="{BB962C8B-B14F-4D97-AF65-F5344CB8AC3E}">
        <p14:creationId xmlns:p14="http://schemas.microsoft.com/office/powerpoint/2010/main" val="696785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98DD57-C858-E57C-6C39-B59336D8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64" y="558292"/>
            <a:ext cx="2939169" cy="1364341"/>
          </a:xfrm>
          <a:prstGeom prst="round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89CBB3-1711-4C18-CA42-798EF4EA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24" y="4937252"/>
            <a:ext cx="2935109" cy="1362456"/>
          </a:xfrm>
          <a:prstGeom prst="round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6D45C3-5C8B-B0AD-63D1-D1E82EEFB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" y="1473200"/>
            <a:ext cx="8426672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93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98DD57-C858-E57C-6C39-B59336D8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" y="1472184"/>
            <a:ext cx="8431049" cy="391363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89CBB3-1711-4C18-CA42-798EF4EA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24" y="4937253"/>
            <a:ext cx="2935109" cy="1362456"/>
          </a:xfrm>
          <a:prstGeom prst="round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6D45C3-5C8B-B0AD-63D1-D1E82EEFB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25" y="558292"/>
            <a:ext cx="2935108" cy="13624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98DD57-C858-E57C-6C39-B59336D8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25" y="4937252"/>
            <a:ext cx="2935108" cy="1362456"/>
          </a:xfrm>
          <a:prstGeom prst="round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89CBB3-1711-4C18-CA42-798EF4EA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" y="1472184"/>
            <a:ext cx="8431051" cy="391363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6D45C3-5C8B-B0AD-63D1-D1E82EEFB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25" y="558292"/>
            <a:ext cx="2935108" cy="13624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15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07EFE0-CACB-ACB3-1E28-FDC89BE35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3171656-859D-0E60-0BFA-DF35D2A1F32A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Statements</a:t>
            </a:r>
          </a:p>
        </p:txBody>
      </p:sp>
    </p:spTree>
    <p:extLst>
      <p:ext uri="{BB962C8B-B14F-4D97-AF65-F5344CB8AC3E}">
        <p14:creationId xmlns:p14="http://schemas.microsoft.com/office/powerpoint/2010/main" val="170134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07EFE0-CACB-ACB3-1E28-FDC89BE35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7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E33006-C138-5B35-5D7A-9C433C47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35E22A-8A90-8E38-0DF0-3548BA765D04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&amp; Alter Statements</a:t>
            </a:r>
          </a:p>
        </p:txBody>
      </p:sp>
    </p:spTree>
    <p:extLst>
      <p:ext uri="{BB962C8B-B14F-4D97-AF65-F5344CB8AC3E}">
        <p14:creationId xmlns:p14="http://schemas.microsoft.com/office/powerpoint/2010/main" val="27083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E33006-C138-5B35-5D7A-9C433C47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A3C4BBB-74A1-4831-90A7-709289EF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Table">
            <a:extLst>
              <a:ext uri="{FF2B5EF4-FFF2-40B4-BE49-F238E27FC236}">
                <a16:creationId xmlns:a16="http://schemas.microsoft.com/office/drawing/2014/main" id="{53F2ADF3-A032-6DE9-1179-BA817224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427" y="1282225"/>
            <a:ext cx="4293550" cy="4293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B47328-D819-3110-5216-FD55E09527E5}"/>
              </a:ext>
            </a:extLst>
          </p:cNvPr>
          <p:cNvSpPr txBox="1"/>
          <p:nvPr/>
        </p:nvSpPr>
        <p:spPr>
          <a:xfrm>
            <a:off x="7556399" y="2958353"/>
            <a:ext cx="3784006" cy="316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62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4841D74-547A-CA69-E50F-BC6E1BE8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C180B-F690-2AE7-51ED-B059B0F1FF07}"/>
              </a:ext>
            </a:extLst>
          </p:cNvPr>
          <p:cNvSpPr txBox="1"/>
          <p:nvPr/>
        </p:nvSpPr>
        <p:spPr>
          <a:xfrm>
            <a:off x="121920" y="182880"/>
            <a:ext cx="15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 Diagram:</a:t>
            </a:r>
          </a:p>
        </p:txBody>
      </p:sp>
    </p:spTree>
    <p:extLst>
      <p:ext uri="{BB962C8B-B14F-4D97-AF65-F5344CB8AC3E}">
        <p14:creationId xmlns:p14="http://schemas.microsoft.com/office/powerpoint/2010/main" val="259856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2BCA48-B822-822B-4503-E09766C8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68B34-F836-B526-9629-43FFEF6C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077A69-E48F-DE73-4184-BF50DAA6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D99A29-82D5-6B25-0451-C72F01B8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B68D20-4646-B159-1701-A4049D4B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53290A-2C3E-F977-B9E4-A997EC34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81"/>
            <a:ext cx="12192000" cy="5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9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with a hat and a big smile&#10;&#10;Description automatically generated">
            <a:extLst>
              <a:ext uri="{FF2B5EF4-FFF2-40B4-BE49-F238E27FC236}">
                <a16:creationId xmlns:a16="http://schemas.microsoft.com/office/drawing/2014/main" id="{515493BA-DEFF-B082-7AF9-9917CA21C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1174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15AA5-68F7-0A17-C66F-51B8A326961C}"/>
              </a:ext>
            </a:extLst>
          </p:cNvPr>
          <p:cNvSpPr txBox="1"/>
          <p:nvPr/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This is all 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581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73B-607D-61BC-2F9D-4633EE94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684786-F567-E04D-2D91-0F5BEA282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913528"/>
              </p:ext>
            </p:extLst>
          </p:nvPr>
        </p:nvGraphicFramePr>
        <p:xfrm>
          <a:off x="111760" y="1280160"/>
          <a:ext cx="11775440" cy="54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A8F7DDDA-7058-CE4C-6229-8C505802352E}"/>
              </a:ext>
            </a:extLst>
          </p:cNvPr>
          <p:cNvSpPr/>
          <p:nvPr/>
        </p:nvSpPr>
        <p:spPr>
          <a:xfrm>
            <a:off x="5374640" y="2939097"/>
            <a:ext cx="1717040" cy="741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0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9107-4224-E24A-CD74-C7992F426A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3148" y="2538198"/>
            <a:ext cx="4620584" cy="1781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b="0" dirty="0">
                <a:solidFill>
                  <a:schemeClr val="tx1"/>
                </a:solidFill>
              </a:rPr>
              <a:t>CODE</a:t>
            </a:r>
          </a:p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A17850C0-490B-BA3B-48CD-577014EF8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674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AA4EF3-B1E9-8D59-F271-EDDCBA516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8FB1A9-C42E-378E-FFFB-2AC9E0B93834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&amp; User</a:t>
            </a:r>
          </a:p>
          <a:p>
            <a:pPr algn="ctr"/>
            <a:r>
              <a:rPr lang="en-US" dirty="0"/>
              <a:t>(Table Creation)</a:t>
            </a:r>
          </a:p>
        </p:txBody>
      </p:sp>
    </p:spTree>
    <p:extLst>
      <p:ext uri="{BB962C8B-B14F-4D97-AF65-F5344CB8AC3E}">
        <p14:creationId xmlns:p14="http://schemas.microsoft.com/office/powerpoint/2010/main" val="3620045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A10C23ED-1A37-0F69-DFFC-F313A1F3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8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66ED67-281C-191C-F9F2-4F0F18F2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A4DD86-998F-A677-DB2A-74DB6AD1EE5F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&amp; Manga</a:t>
            </a:r>
          </a:p>
          <a:p>
            <a:pPr algn="ctr"/>
            <a:r>
              <a:rPr lang="en-US" dirty="0"/>
              <a:t>(Table Creation)</a:t>
            </a:r>
          </a:p>
        </p:txBody>
      </p:sp>
    </p:spTree>
    <p:extLst>
      <p:ext uri="{BB962C8B-B14F-4D97-AF65-F5344CB8AC3E}">
        <p14:creationId xmlns:p14="http://schemas.microsoft.com/office/powerpoint/2010/main" val="4018330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66ED67-281C-191C-F9F2-4F0F18F2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887ED9-3745-66A0-768D-8994AE70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2F0D00-FABF-BE63-2459-3BCF4E2ABD68}"/>
              </a:ext>
            </a:extLst>
          </p:cNvPr>
          <p:cNvSpPr/>
          <p:nvPr/>
        </p:nvSpPr>
        <p:spPr>
          <a:xfrm>
            <a:off x="1331468" y="893573"/>
            <a:ext cx="2407412" cy="22504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AniManga &amp; Creates </a:t>
            </a:r>
          </a:p>
          <a:p>
            <a:pPr algn="ctr"/>
            <a:r>
              <a:rPr lang="en-US" dirty="0"/>
              <a:t>(Table Creation)</a:t>
            </a:r>
          </a:p>
        </p:txBody>
      </p:sp>
    </p:spTree>
    <p:extLst>
      <p:ext uri="{BB962C8B-B14F-4D97-AF65-F5344CB8AC3E}">
        <p14:creationId xmlns:p14="http://schemas.microsoft.com/office/powerpoint/2010/main" val="2741599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180</Words>
  <Application>Microsoft Office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DATABASE PROJECT Panel Paradise</vt:lpstr>
      <vt:lpstr>PowerPoint Presentation</vt:lpstr>
      <vt:lpstr>Schema</vt:lpstr>
      <vt:lpstr>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Panel Paradise</dc:title>
  <dc:creator>Abdallah Zaki</dc:creator>
  <cp:lastModifiedBy>Abdallah Zaki</cp:lastModifiedBy>
  <cp:revision>1</cp:revision>
  <dcterms:created xsi:type="dcterms:W3CDTF">2023-12-25T22:37:39Z</dcterms:created>
  <dcterms:modified xsi:type="dcterms:W3CDTF">2023-12-26T22:28:03Z</dcterms:modified>
</cp:coreProperties>
</file>