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FF99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E3B4A5-A5FF-0AA5-1A0C-733BB1B81A65}" v="225" dt="2025-02-28T07:54:09.146"/>
    <p1510:client id="{608CB7B1-E308-E62D-ADCB-7CF101C6AD78}" v="40" dt="2025-02-27T15:51:32.058"/>
    <p1510:client id="{E69BB603-AAC5-42E1-B85C-3475AAA3CF9D}" v="95" dt="2025-02-27T14:29:56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88C4BC-31CB-459A-8DCE-A2E146A7358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126F79-E52D-4E92-A9E8-372C2E90F5A6}">
      <dgm:prSet custT="1"/>
      <dgm:spPr/>
      <dgm:t>
        <a:bodyPr/>
        <a:lstStyle/>
        <a:p>
          <a:r>
            <a:rPr lang="de-CH" sz="4000" b="1">
              <a:solidFill>
                <a:srgbClr val="FF0000"/>
              </a:solidFill>
            </a:rPr>
            <a:t>I:</a:t>
          </a:r>
          <a:r>
            <a:rPr lang="de-CH" sz="4000" b="1">
              <a:solidFill>
                <a:srgbClr val="00CCFF"/>
              </a:solidFill>
            </a:rPr>
            <a:t> </a:t>
          </a:r>
          <a:r>
            <a:rPr lang="de-CH" sz="3300">
              <a:latin typeface="Amasis MT Pro Light" panose="02040304050005020304" pitchFamily="18" charset="0"/>
            </a:rPr>
            <a:t>Informierung </a:t>
          </a:r>
          <a:endParaRPr lang="en-US" sz="3300">
            <a:latin typeface="Amasis MT Pro Light" panose="02040304050005020304" pitchFamily="18" charset="0"/>
          </a:endParaRPr>
        </a:p>
      </dgm:t>
    </dgm:pt>
    <dgm:pt modelId="{7870F7FB-9CF5-41BC-821A-CAA7C1F68CD1}" type="parTrans" cxnId="{B430175C-3B5E-41B6-8F19-3DF98EB4DCCF}">
      <dgm:prSet/>
      <dgm:spPr/>
      <dgm:t>
        <a:bodyPr/>
        <a:lstStyle/>
        <a:p>
          <a:endParaRPr lang="en-US"/>
        </a:p>
      </dgm:t>
    </dgm:pt>
    <dgm:pt modelId="{152931B4-B10A-45F0-AF3B-DDDE26474EFC}" type="sibTrans" cxnId="{B430175C-3B5E-41B6-8F19-3DF98EB4DCCF}">
      <dgm:prSet/>
      <dgm:spPr/>
      <dgm:t>
        <a:bodyPr/>
        <a:lstStyle/>
        <a:p>
          <a:endParaRPr lang="en-US"/>
        </a:p>
      </dgm:t>
    </dgm:pt>
    <dgm:pt modelId="{328F0794-CA7D-4A05-BC56-563B4BA692A1}">
      <dgm:prSet/>
      <dgm:spPr/>
      <dgm:t>
        <a:bodyPr/>
        <a:lstStyle/>
        <a:p>
          <a:r>
            <a:rPr lang="de-CH" b="1">
              <a:solidFill>
                <a:srgbClr val="FF9900"/>
              </a:solidFill>
            </a:rPr>
            <a:t>P:</a:t>
          </a:r>
          <a:r>
            <a:rPr lang="de-CH"/>
            <a:t> </a:t>
          </a:r>
          <a:r>
            <a:rPr lang="de-CH">
              <a:latin typeface="Amasis MT Pro Light" panose="02040304050005020304" pitchFamily="18" charset="0"/>
            </a:rPr>
            <a:t>Planung</a:t>
          </a:r>
          <a:endParaRPr lang="en-US">
            <a:latin typeface="Amasis MT Pro Light" panose="02040304050005020304" pitchFamily="18" charset="0"/>
          </a:endParaRPr>
        </a:p>
      </dgm:t>
    </dgm:pt>
    <dgm:pt modelId="{B1213014-6E0E-4B42-BC40-528E2C9FEC51}" type="parTrans" cxnId="{C1F9FFED-3474-4E37-8D55-748D12C9761E}">
      <dgm:prSet/>
      <dgm:spPr/>
      <dgm:t>
        <a:bodyPr/>
        <a:lstStyle/>
        <a:p>
          <a:endParaRPr lang="en-US"/>
        </a:p>
      </dgm:t>
    </dgm:pt>
    <dgm:pt modelId="{B206E534-D03A-4A3D-921C-784E80180EF8}" type="sibTrans" cxnId="{C1F9FFED-3474-4E37-8D55-748D12C9761E}">
      <dgm:prSet/>
      <dgm:spPr/>
      <dgm:t>
        <a:bodyPr/>
        <a:lstStyle/>
        <a:p>
          <a:endParaRPr lang="en-US"/>
        </a:p>
      </dgm:t>
    </dgm:pt>
    <dgm:pt modelId="{8446F999-81DA-40CA-A194-820E85832A66}">
      <dgm:prSet/>
      <dgm:spPr/>
      <dgm:t>
        <a:bodyPr/>
        <a:lstStyle/>
        <a:p>
          <a:r>
            <a:rPr lang="de-CH" b="1">
              <a:solidFill>
                <a:srgbClr val="CCCC00"/>
              </a:solidFill>
            </a:rPr>
            <a:t>E:</a:t>
          </a:r>
          <a:r>
            <a:rPr lang="de-CH"/>
            <a:t> </a:t>
          </a:r>
          <a:r>
            <a:rPr lang="de-CH">
              <a:latin typeface="Amasis MT Pro Light" panose="02040304050005020304" pitchFamily="18" charset="0"/>
            </a:rPr>
            <a:t>Entscheidung</a:t>
          </a:r>
          <a:endParaRPr lang="en-US">
            <a:latin typeface="Amasis MT Pro Light" panose="02040304050005020304" pitchFamily="18" charset="0"/>
          </a:endParaRPr>
        </a:p>
      </dgm:t>
    </dgm:pt>
    <dgm:pt modelId="{ACFF3CEC-6606-4F37-9407-759459D7C5FE}" type="parTrans" cxnId="{A232C5C9-C280-4ACF-ABAB-879C8832B21E}">
      <dgm:prSet/>
      <dgm:spPr/>
      <dgm:t>
        <a:bodyPr/>
        <a:lstStyle/>
        <a:p>
          <a:endParaRPr lang="en-US"/>
        </a:p>
      </dgm:t>
    </dgm:pt>
    <dgm:pt modelId="{37633168-8F0C-477D-8E00-47D30A427946}" type="sibTrans" cxnId="{A232C5C9-C280-4ACF-ABAB-879C8832B21E}">
      <dgm:prSet/>
      <dgm:spPr/>
      <dgm:t>
        <a:bodyPr/>
        <a:lstStyle/>
        <a:p>
          <a:endParaRPr lang="en-US"/>
        </a:p>
      </dgm:t>
    </dgm:pt>
    <dgm:pt modelId="{95884923-4C78-42BF-B4FD-A2C105A83178}">
      <dgm:prSet/>
      <dgm:spPr/>
      <dgm:t>
        <a:bodyPr/>
        <a:lstStyle/>
        <a:p>
          <a:r>
            <a:rPr lang="de-CH" b="1">
              <a:solidFill>
                <a:srgbClr val="92D050"/>
              </a:solidFill>
            </a:rPr>
            <a:t>R: </a:t>
          </a:r>
          <a:r>
            <a:rPr lang="de-CH">
              <a:latin typeface="Amasis MT Pro Light" panose="02040304050005020304" pitchFamily="18" charset="0"/>
            </a:rPr>
            <a:t>Realisierung</a:t>
          </a:r>
          <a:endParaRPr lang="en-US">
            <a:latin typeface="Amasis MT Pro Light" panose="02040304050005020304" pitchFamily="18" charset="0"/>
          </a:endParaRPr>
        </a:p>
      </dgm:t>
    </dgm:pt>
    <dgm:pt modelId="{9E877BFC-FE73-4D3F-9D63-56B5597BDCBF}" type="parTrans" cxnId="{33F9604C-7F3F-4BFC-9183-2FBDC3E20B1C}">
      <dgm:prSet/>
      <dgm:spPr/>
      <dgm:t>
        <a:bodyPr/>
        <a:lstStyle/>
        <a:p>
          <a:endParaRPr lang="en-US"/>
        </a:p>
      </dgm:t>
    </dgm:pt>
    <dgm:pt modelId="{17348493-382A-4670-B014-92BED3A7F928}" type="sibTrans" cxnId="{33F9604C-7F3F-4BFC-9183-2FBDC3E20B1C}">
      <dgm:prSet/>
      <dgm:spPr/>
      <dgm:t>
        <a:bodyPr/>
        <a:lstStyle/>
        <a:p>
          <a:endParaRPr lang="en-US"/>
        </a:p>
      </dgm:t>
    </dgm:pt>
    <dgm:pt modelId="{3A3D76C2-9EF1-471A-B06E-C393BFD6CAD7}">
      <dgm:prSet/>
      <dgm:spPr/>
      <dgm:t>
        <a:bodyPr/>
        <a:lstStyle/>
        <a:p>
          <a:r>
            <a:rPr lang="de-CH" b="1">
              <a:solidFill>
                <a:schemeClr val="accent6">
                  <a:lumMod val="75000"/>
                </a:schemeClr>
              </a:solidFill>
            </a:rPr>
            <a:t>K:</a:t>
          </a:r>
          <a:r>
            <a:rPr lang="de-CH"/>
            <a:t> </a:t>
          </a:r>
          <a:r>
            <a:rPr lang="de-CH">
              <a:latin typeface="Amasis MT Pro Light" panose="02040304050005020304" pitchFamily="18" charset="0"/>
            </a:rPr>
            <a:t>Kontrollieren</a:t>
          </a:r>
          <a:endParaRPr lang="en-US">
            <a:latin typeface="Amasis MT Pro Light" panose="02040304050005020304" pitchFamily="18" charset="0"/>
          </a:endParaRPr>
        </a:p>
      </dgm:t>
    </dgm:pt>
    <dgm:pt modelId="{DF39D6B7-761F-4788-BCB3-5AE4CAC99386}" type="parTrans" cxnId="{FBEF9948-0A5E-452E-9228-A0179E690DFD}">
      <dgm:prSet/>
      <dgm:spPr/>
      <dgm:t>
        <a:bodyPr/>
        <a:lstStyle/>
        <a:p>
          <a:endParaRPr lang="en-US"/>
        </a:p>
      </dgm:t>
    </dgm:pt>
    <dgm:pt modelId="{EB959C5A-7D8C-42A5-90D6-99B9D14F37A1}" type="sibTrans" cxnId="{FBEF9948-0A5E-452E-9228-A0179E690DFD}">
      <dgm:prSet/>
      <dgm:spPr/>
      <dgm:t>
        <a:bodyPr/>
        <a:lstStyle/>
        <a:p>
          <a:endParaRPr lang="en-US"/>
        </a:p>
      </dgm:t>
    </dgm:pt>
    <dgm:pt modelId="{64657BD8-A1E0-4DEA-9C1A-8EE9E2AB6302}">
      <dgm:prSet/>
      <dgm:spPr/>
      <dgm:t>
        <a:bodyPr/>
        <a:lstStyle/>
        <a:p>
          <a:r>
            <a:rPr lang="de-CH" b="1">
              <a:solidFill>
                <a:schemeClr val="tx2">
                  <a:lumMod val="75000"/>
                  <a:lumOff val="25000"/>
                </a:schemeClr>
              </a:solidFill>
            </a:rPr>
            <a:t>A:</a:t>
          </a:r>
          <a:r>
            <a:rPr lang="de-CH"/>
            <a:t> </a:t>
          </a:r>
          <a:r>
            <a:rPr lang="de-CH">
              <a:latin typeface="Amasis MT Pro Light" panose="02040304050005020304" pitchFamily="18" charset="0"/>
            </a:rPr>
            <a:t>Auswertung </a:t>
          </a:r>
          <a:endParaRPr lang="en-US">
            <a:latin typeface="Amasis MT Pro Light" panose="02040304050005020304" pitchFamily="18" charset="0"/>
          </a:endParaRPr>
        </a:p>
      </dgm:t>
    </dgm:pt>
    <dgm:pt modelId="{3FE6340E-5EB6-4C15-812F-937C99C6C880}" type="parTrans" cxnId="{F815B303-90F5-4852-BED9-9C7596D5336F}">
      <dgm:prSet/>
      <dgm:spPr/>
      <dgm:t>
        <a:bodyPr/>
        <a:lstStyle/>
        <a:p>
          <a:endParaRPr lang="en-US"/>
        </a:p>
      </dgm:t>
    </dgm:pt>
    <dgm:pt modelId="{3A1F35F2-8422-4D1F-9311-9AF88E5709D7}" type="sibTrans" cxnId="{F815B303-90F5-4852-BED9-9C7596D5336F}">
      <dgm:prSet/>
      <dgm:spPr/>
      <dgm:t>
        <a:bodyPr/>
        <a:lstStyle/>
        <a:p>
          <a:endParaRPr lang="en-US"/>
        </a:p>
      </dgm:t>
    </dgm:pt>
    <dgm:pt modelId="{DEE58A16-958C-425B-B414-E1741317899D}" type="pres">
      <dgm:prSet presAssocID="{7088C4BC-31CB-459A-8DCE-A2E146A7358E}" presName="vert0" presStyleCnt="0">
        <dgm:presLayoutVars>
          <dgm:dir/>
          <dgm:animOne val="branch"/>
          <dgm:animLvl val="lvl"/>
        </dgm:presLayoutVars>
      </dgm:prSet>
      <dgm:spPr/>
    </dgm:pt>
    <dgm:pt modelId="{80C02BB1-38A4-49F4-B6A2-4BB99F08794B}" type="pres">
      <dgm:prSet presAssocID="{61126F79-E52D-4E92-A9E8-372C2E90F5A6}" presName="thickLine" presStyleLbl="alignNode1" presStyleIdx="0" presStyleCnt="6"/>
      <dgm:spPr/>
    </dgm:pt>
    <dgm:pt modelId="{09377AD8-8844-4929-9C92-887BF0D5A57E}" type="pres">
      <dgm:prSet presAssocID="{61126F79-E52D-4E92-A9E8-372C2E90F5A6}" presName="horz1" presStyleCnt="0"/>
      <dgm:spPr/>
    </dgm:pt>
    <dgm:pt modelId="{178E3186-875B-45FF-B403-2FF66482FC25}" type="pres">
      <dgm:prSet presAssocID="{61126F79-E52D-4E92-A9E8-372C2E90F5A6}" presName="tx1" presStyleLbl="revTx" presStyleIdx="0" presStyleCnt="6"/>
      <dgm:spPr/>
    </dgm:pt>
    <dgm:pt modelId="{9F5B2732-86BE-444E-AA17-EB9C5956FAD6}" type="pres">
      <dgm:prSet presAssocID="{61126F79-E52D-4E92-A9E8-372C2E90F5A6}" presName="vert1" presStyleCnt="0"/>
      <dgm:spPr/>
    </dgm:pt>
    <dgm:pt modelId="{DC88035B-75E6-4D13-9F76-9049F2849B46}" type="pres">
      <dgm:prSet presAssocID="{328F0794-CA7D-4A05-BC56-563B4BA692A1}" presName="thickLine" presStyleLbl="alignNode1" presStyleIdx="1" presStyleCnt="6"/>
      <dgm:spPr/>
    </dgm:pt>
    <dgm:pt modelId="{E1C488AF-F432-4E5D-8782-FC78532B2A6F}" type="pres">
      <dgm:prSet presAssocID="{328F0794-CA7D-4A05-BC56-563B4BA692A1}" presName="horz1" presStyleCnt="0"/>
      <dgm:spPr/>
    </dgm:pt>
    <dgm:pt modelId="{979AA727-E40F-49C8-942F-18CA587A424E}" type="pres">
      <dgm:prSet presAssocID="{328F0794-CA7D-4A05-BC56-563B4BA692A1}" presName="tx1" presStyleLbl="revTx" presStyleIdx="1" presStyleCnt="6"/>
      <dgm:spPr/>
    </dgm:pt>
    <dgm:pt modelId="{09B013EE-1194-4390-A5F4-4C856D1AEA33}" type="pres">
      <dgm:prSet presAssocID="{328F0794-CA7D-4A05-BC56-563B4BA692A1}" presName="vert1" presStyleCnt="0"/>
      <dgm:spPr/>
    </dgm:pt>
    <dgm:pt modelId="{7E5D4B75-D249-44BC-9304-4DBF92E0DF55}" type="pres">
      <dgm:prSet presAssocID="{8446F999-81DA-40CA-A194-820E85832A66}" presName="thickLine" presStyleLbl="alignNode1" presStyleIdx="2" presStyleCnt="6"/>
      <dgm:spPr/>
    </dgm:pt>
    <dgm:pt modelId="{4E7EA765-10C7-4ED9-BDB6-ECE16DBA66B2}" type="pres">
      <dgm:prSet presAssocID="{8446F999-81DA-40CA-A194-820E85832A66}" presName="horz1" presStyleCnt="0"/>
      <dgm:spPr/>
    </dgm:pt>
    <dgm:pt modelId="{2248664C-44A5-4039-B552-6F7DEAE02389}" type="pres">
      <dgm:prSet presAssocID="{8446F999-81DA-40CA-A194-820E85832A66}" presName="tx1" presStyleLbl="revTx" presStyleIdx="2" presStyleCnt="6"/>
      <dgm:spPr/>
    </dgm:pt>
    <dgm:pt modelId="{CFE6032A-CC56-444C-A52F-06047CE5C8A4}" type="pres">
      <dgm:prSet presAssocID="{8446F999-81DA-40CA-A194-820E85832A66}" presName="vert1" presStyleCnt="0"/>
      <dgm:spPr/>
    </dgm:pt>
    <dgm:pt modelId="{861C5EED-CD22-4128-85B1-C6655C274BB9}" type="pres">
      <dgm:prSet presAssocID="{95884923-4C78-42BF-B4FD-A2C105A83178}" presName="thickLine" presStyleLbl="alignNode1" presStyleIdx="3" presStyleCnt="6"/>
      <dgm:spPr/>
    </dgm:pt>
    <dgm:pt modelId="{E616F932-621A-4257-8C6B-D085E48E4A9B}" type="pres">
      <dgm:prSet presAssocID="{95884923-4C78-42BF-B4FD-A2C105A83178}" presName="horz1" presStyleCnt="0"/>
      <dgm:spPr/>
    </dgm:pt>
    <dgm:pt modelId="{13BB125D-D9BF-4510-A3CE-7E97890BD0B0}" type="pres">
      <dgm:prSet presAssocID="{95884923-4C78-42BF-B4FD-A2C105A83178}" presName="tx1" presStyleLbl="revTx" presStyleIdx="3" presStyleCnt="6"/>
      <dgm:spPr/>
    </dgm:pt>
    <dgm:pt modelId="{5355DB7C-7537-4F0D-AE4F-F2ACBB67421D}" type="pres">
      <dgm:prSet presAssocID="{95884923-4C78-42BF-B4FD-A2C105A83178}" presName="vert1" presStyleCnt="0"/>
      <dgm:spPr/>
    </dgm:pt>
    <dgm:pt modelId="{DDAFFF52-8F40-414D-878D-9B30B45BAC6A}" type="pres">
      <dgm:prSet presAssocID="{3A3D76C2-9EF1-471A-B06E-C393BFD6CAD7}" presName="thickLine" presStyleLbl="alignNode1" presStyleIdx="4" presStyleCnt="6"/>
      <dgm:spPr/>
    </dgm:pt>
    <dgm:pt modelId="{0F8EDF6D-7E0E-45AD-A681-C9195DEC11D8}" type="pres">
      <dgm:prSet presAssocID="{3A3D76C2-9EF1-471A-B06E-C393BFD6CAD7}" presName="horz1" presStyleCnt="0"/>
      <dgm:spPr/>
    </dgm:pt>
    <dgm:pt modelId="{62B54598-4B1C-406F-A7B2-39F0A8FC7AB4}" type="pres">
      <dgm:prSet presAssocID="{3A3D76C2-9EF1-471A-B06E-C393BFD6CAD7}" presName="tx1" presStyleLbl="revTx" presStyleIdx="4" presStyleCnt="6"/>
      <dgm:spPr/>
    </dgm:pt>
    <dgm:pt modelId="{F3B2FDCE-0F51-4026-A4C3-48F6DD5EFC61}" type="pres">
      <dgm:prSet presAssocID="{3A3D76C2-9EF1-471A-B06E-C393BFD6CAD7}" presName="vert1" presStyleCnt="0"/>
      <dgm:spPr/>
    </dgm:pt>
    <dgm:pt modelId="{54B9708A-3F54-4260-B79E-A22BC28B99C3}" type="pres">
      <dgm:prSet presAssocID="{64657BD8-A1E0-4DEA-9C1A-8EE9E2AB6302}" presName="thickLine" presStyleLbl="alignNode1" presStyleIdx="5" presStyleCnt="6"/>
      <dgm:spPr/>
    </dgm:pt>
    <dgm:pt modelId="{DA1D070A-5A3A-4A5F-8AE8-2642287AF6E0}" type="pres">
      <dgm:prSet presAssocID="{64657BD8-A1E0-4DEA-9C1A-8EE9E2AB6302}" presName="horz1" presStyleCnt="0"/>
      <dgm:spPr/>
    </dgm:pt>
    <dgm:pt modelId="{52EA4C4A-F0DF-4F56-91BC-BC4CAB5B68AE}" type="pres">
      <dgm:prSet presAssocID="{64657BD8-A1E0-4DEA-9C1A-8EE9E2AB6302}" presName="tx1" presStyleLbl="revTx" presStyleIdx="5" presStyleCnt="6"/>
      <dgm:spPr/>
    </dgm:pt>
    <dgm:pt modelId="{76FEC9C1-FEFA-41C6-B47F-C401F8C47907}" type="pres">
      <dgm:prSet presAssocID="{64657BD8-A1E0-4DEA-9C1A-8EE9E2AB6302}" presName="vert1" presStyleCnt="0"/>
      <dgm:spPr/>
    </dgm:pt>
  </dgm:ptLst>
  <dgm:cxnLst>
    <dgm:cxn modelId="{F815B303-90F5-4852-BED9-9C7596D5336F}" srcId="{7088C4BC-31CB-459A-8DCE-A2E146A7358E}" destId="{64657BD8-A1E0-4DEA-9C1A-8EE9E2AB6302}" srcOrd="5" destOrd="0" parTransId="{3FE6340E-5EB6-4C15-812F-937C99C6C880}" sibTransId="{3A1F35F2-8422-4D1F-9311-9AF88E5709D7}"/>
    <dgm:cxn modelId="{B430175C-3B5E-41B6-8F19-3DF98EB4DCCF}" srcId="{7088C4BC-31CB-459A-8DCE-A2E146A7358E}" destId="{61126F79-E52D-4E92-A9E8-372C2E90F5A6}" srcOrd="0" destOrd="0" parTransId="{7870F7FB-9CF5-41BC-821A-CAA7C1F68CD1}" sibTransId="{152931B4-B10A-45F0-AF3B-DDDE26474EFC}"/>
    <dgm:cxn modelId="{D4A16F47-43F7-4C03-8B79-98923BAED98C}" type="presOf" srcId="{3A3D76C2-9EF1-471A-B06E-C393BFD6CAD7}" destId="{62B54598-4B1C-406F-A7B2-39F0A8FC7AB4}" srcOrd="0" destOrd="0" presId="urn:microsoft.com/office/officeart/2008/layout/LinedList"/>
    <dgm:cxn modelId="{FBEF9948-0A5E-452E-9228-A0179E690DFD}" srcId="{7088C4BC-31CB-459A-8DCE-A2E146A7358E}" destId="{3A3D76C2-9EF1-471A-B06E-C393BFD6CAD7}" srcOrd="4" destOrd="0" parTransId="{DF39D6B7-761F-4788-BCB3-5AE4CAC99386}" sibTransId="{EB959C5A-7D8C-42A5-90D6-99B9D14F37A1}"/>
    <dgm:cxn modelId="{33F9604C-7F3F-4BFC-9183-2FBDC3E20B1C}" srcId="{7088C4BC-31CB-459A-8DCE-A2E146A7358E}" destId="{95884923-4C78-42BF-B4FD-A2C105A83178}" srcOrd="3" destOrd="0" parTransId="{9E877BFC-FE73-4D3F-9D63-56B5597BDCBF}" sibTransId="{17348493-382A-4670-B014-92BED3A7F928}"/>
    <dgm:cxn modelId="{D554EA7D-97F6-4C37-B3E6-5C4C5A4FC267}" type="presOf" srcId="{64657BD8-A1E0-4DEA-9C1A-8EE9E2AB6302}" destId="{52EA4C4A-F0DF-4F56-91BC-BC4CAB5B68AE}" srcOrd="0" destOrd="0" presId="urn:microsoft.com/office/officeart/2008/layout/LinedList"/>
    <dgm:cxn modelId="{77DF4A7F-1CCD-4346-8A7E-BFA88F6AE875}" type="presOf" srcId="{7088C4BC-31CB-459A-8DCE-A2E146A7358E}" destId="{DEE58A16-958C-425B-B414-E1741317899D}" srcOrd="0" destOrd="0" presId="urn:microsoft.com/office/officeart/2008/layout/LinedList"/>
    <dgm:cxn modelId="{F2895A8D-C03D-40CE-BEC2-07029F04F4EC}" type="presOf" srcId="{95884923-4C78-42BF-B4FD-A2C105A83178}" destId="{13BB125D-D9BF-4510-A3CE-7E97890BD0B0}" srcOrd="0" destOrd="0" presId="urn:microsoft.com/office/officeart/2008/layout/LinedList"/>
    <dgm:cxn modelId="{7F2CB790-5862-4D87-8E4C-0AC2FFECBA32}" type="presOf" srcId="{8446F999-81DA-40CA-A194-820E85832A66}" destId="{2248664C-44A5-4039-B552-6F7DEAE02389}" srcOrd="0" destOrd="0" presId="urn:microsoft.com/office/officeart/2008/layout/LinedList"/>
    <dgm:cxn modelId="{763197C6-D4B5-4CF3-9EFE-534A314F9492}" type="presOf" srcId="{61126F79-E52D-4E92-A9E8-372C2E90F5A6}" destId="{178E3186-875B-45FF-B403-2FF66482FC25}" srcOrd="0" destOrd="0" presId="urn:microsoft.com/office/officeart/2008/layout/LinedList"/>
    <dgm:cxn modelId="{A232C5C9-C280-4ACF-ABAB-879C8832B21E}" srcId="{7088C4BC-31CB-459A-8DCE-A2E146A7358E}" destId="{8446F999-81DA-40CA-A194-820E85832A66}" srcOrd="2" destOrd="0" parTransId="{ACFF3CEC-6606-4F37-9407-759459D7C5FE}" sibTransId="{37633168-8F0C-477D-8E00-47D30A427946}"/>
    <dgm:cxn modelId="{F5A012E4-82E3-4A0F-9E8F-848A1532C252}" type="presOf" srcId="{328F0794-CA7D-4A05-BC56-563B4BA692A1}" destId="{979AA727-E40F-49C8-942F-18CA587A424E}" srcOrd="0" destOrd="0" presId="urn:microsoft.com/office/officeart/2008/layout/LinedList"/>
    <dgm:cxn modelId="{C1F9FFED-3474-4E37-8D55-748D12C9761E}" srcId="{7088C4BC-31CB-459A-8DCE-A2E146A7358E}" destId="{328F0794-CA7D-4A05-BC56-563B4BA692A1}" srcOrd="1" destOrd="0" parTransId="{B1213014-6E0E-4B42-BC40-528E2C9FEC51}" sibTransId="{B206E534-D03A-4A3D-921C-784E80180EF8}"/>
    <dgm:cxn modelId="{EDDEC3B3-1B13-46F7-B204-26391219D91A}" type="presParOf" srcId="{DEE58A16-958C-425B-B414-E1741317899D}" destId="{80C02BB1-38A4-49F4-B6A2-4BB99F08794B}" srcOrd="0" destOrd="0" presId="urn:microsoft.com/office/officeart/2008/layout/LinedList"/>
    <dgm:cxn modelId="{58E8F008-A30B-4108-A9B0-0E0D4190AD1F}" type="presParOf" srcId="{DEE58A16-958C-425B-B414-E1741317899D}" destId="{09377AD8-8844-4929-9C92-887BF0D5A57E}" srcOrd="1" destOrd="0" presId="urn:microsoft.com/office/officeart/2008/layout/LinedList"/>
    <dgm:cxn modelId="{5117B118-750D-4084-B7D2-67D343A9BAE4}" type="presParOf" srcId="{09377AD8-8844-4929-9C92-887BF0D5A57E}" destId="{178E3186-875B-45FF-B403-2FF66482FC25}" srcOrd="0" destOrd="0" presId="urn:microsoft.com/office/officeart/2008/layout/LinedList"/>
    <dgm:cxn modelId="{B0EC17B8-8761-418C-8EC7-97336D70C2F6}" type="presParOf" srcId="{09377AD8-8844-4929-9C92-887BF0D5A57E}" destId="{9F5B2732-86BE-444E-AA17-EB9C5956FAD6}" srcOrd="1" destOrd="0" presId="urn:microsoft.com/office/officeart/2008/layout/LinedList"/>
    <dgm:cxn modelId="{BCF19C7A-CEA3-44A4-BECA-C7A080811752}" type="presParOf" srcId="{DEE58A16-958C-425B-B414-E1741317899D}" destId="{DC88035B-75E6-4D13-9F76-9049F2849B46}" srcOrd="2" destOrd="0" presId="urn:microsoft.com/office/officeart/2008/layout/LinedList"/>
    <dgm:cxn modelId="{7E08D1B9-F1AA-49DE-9C2F-8DFB7204EAB4}" type="presParOf" srcId="{DEE58A16-958C-425B-B414-E1741317899D}" destId="{E1C488AF-F432-4E5D-8782-FC78532B2A6F}" srcOrd="3" destOrd="0" presId="urn:microsoft.com/office/officeart/2008/layout/LinedList"/>
    <dgm:cxn modelId="{FE097A58-605F-4C22-8039-592A1F269AA6}" type="presParOf" srcId="{E1C488AF-F432-4E5D-8782-FC78532B2A6F}" destId="{979AA727-E40F-49C8-942F-18CA587A424E}" srcOrd="0" destOrd="0" presId="urn:microsoft.com/office/officeart/2008/layout/LinedList"/>
    <dgm:cxn modelId="{26F306B2-8AE7-4AD5-B9B3-405C21963027}" type="presParOf" srcId="{E1C488AF-F432-4E5D-8782-FC78532B2A6F}" destId="{09B013EE-1194-4390-A5F4-4C856D1AEA33}" srcOrd="1" destOrd="0" presId="urn:microsoft.com/office/officeart/2008/layout/LinedList"/>
    <dgm:cxn modelId="{A8DE5D80-E1CA-4C69-ACE9-4F2768D8013F}" type="presParOf" srcId="{DEE58A16-958C-425B-B414-E1741317899D}" destId="{7E5D4B75-D249-44BC-9304-4DBF92E0DF55}" srcOrd="4" destOrd="0" presId="urn:microsoft.com/office/officeart/2008/layout/LinedList"/>
    <dgm:cxn modelId="{6D8D2F2B-349C-44D0-9A44-82B2592F9094}" type="presParOf" srcId="{DEE58A16-958C-425B-B414-E1741317899D}" destId="{4E7EA765-10C7-4ED9-BDB6-ECE16DBA66B2}" srcOrd="5" destOrd="0" presId="urn:microsoft.com/office/officeart/2008/layout/LinedList"/>
    <dgm:cxn modelId="{AEB6CF1C-A91E-4231-B938-9D4069129D35}" type="presParOf" srcId="{4E7EA765-10C7-4ED9-BDB6-ECE16DBA66B2}" destId="{2248664C-44A5-4039-B552-6F7DEAE02389}" srcOrd="0" destOrd="0" presId="urn:microsoft.com/office/officeart/2008/layout/LinedList"/>
    <dgm:cxn modelId="{1C0CE817-5CAF-461B-830A-E58CEF0FB2A8}" type="presParOf" srcId="{4E7EA765-10C7-4ED9-BDB6-ECE16DBA66B2}" destId="{CFE6032A-CC56-444C-A52F-06047CE5C8A4}" srcOrd="1" destOrd="0" presId="urn:microsoft.com/office/officeart/2008/layout/LinedList"/>
    <dgm:cxn modelId="{FDCFB681-6AA9-4A79-ACFA-2F32D05DF11A}" type="presParOf" srcId="{DEE58A16-958C-425B-B414-E1741317899D}" destId="{861C5EED-CD22-4128-85B1-C6655C274BB9}" srcOrd="6" destOrd="0" presId="urn:microsoft.com/office/officeart/2008/layout/LinedList"/>
    <dgm:cxn modelId="{43995540-C10F-48BD-8A78-749E270D6BAF}" type="presParOf" srcId="{DEE58A16-958C-425B-B414-E1741317899D}" destId="{E616F932-621A-4257-8C6B-D085E48E4A9B}" srcOrd="7" destOrd="0" presId="urn:microsoft.com/office/officeart/2008/layout/LinedList"/>
    <dgm:cxn modelId="{0598E5F8-6627-4904-AFE1-F118183D18CA}" type="presParOf" srcId="{E616F932-621A-4257-8C6B-D085E48E4A9B}" destId="{13BB125D-D9BF-4510-A3CE-7E97890BD0B0}" srcOrd="0" destOrd="0" presId="urn:microsoft.com/office/officeart/2008/layout/LinedList"/>
    <dgm:cxn modelId="{BE221080-3EF6-45AB-A523-57D535795D2F}" type="presParOf" srcId="{E616F932-621A-4257-8C6B-D085E48E4A9B}" destId="{5355DB7C-7537-4F0D-AE4F-F2ACBB67421D}" srcOrd="1" destOrd="0" presId="urn:microsoft.com/office/officeart/2008/layout/LinedList"/>
    <dgm:cxn modelId="{8209FB91-CB7A-4534-92D3-20F9370721C1}" type="presParOf" srcId="{DEE58A16-958C-425B-B414-E1741317899D}" destId="{DDAFFF52-8F40-414D-878D-9B30B45BAC6A}" srcOrd="8" destOrd="0" presId="urn:microsoft.com/office/officeart/2008/layout/LinedList"/>
    <dgm:cxn modelId="{685C7F99-819C-4501-A6F1-A5DE941FEBCE}" type="presParOf" srcId="{DEE58A16-958C-425B-B414-E1741317899D}" destId="{0F8EDF6D-7E0E-45AD-A681-C9195DEC11D8}" srcOrd="9" destOrd="0" presId="urn:microsoft.com/office/officeart/2008/layout/LinedList"/>
    <dgm:cxn modelId="{B8804F7F-3F5B-49F6-834E-A28779FF50FB}" type="presParOf" srcId="{0F8EDF6D-7E0E-45AD-A681-C9195DEC11D8}" destId="{62B54598-4B1C-406F-A7B2-39F0A8FC7AB4}" srcOrd="0" destOrd="0" presId="urn:microsoft.com/office/officeart/2008/layout/LinedList"/>
    <dgm:cxn modelId="{571C2E09-C925-48BB-98CF-D2B49CCF619A}" type="presParOf" srcId="{0F8EDF6D-7E0E-45AD-A681-C9195DEC11D8}" destId="{F3B2FDCE-0F51-4026-A4C3-48F6DD5EFC61}" srcOrd="1" destOrd="0" presId="urn:microsoft.com/office/officeart/2008/layout/LinedList"/>
    <dgm:cxn modelId="{C464772D-87CA-4384-88EC-6A27955DA333}" type="presParOf" srcId="{DEE58A16-958C-425B-B414-E1741317899D}" destId="{54B9708A-3F54-4260-B79E-A22BC28B99C3}" srcOrd="10" destOrd="0" presId="urn:microsoft.com/office/officeart/2008/layout/LinedList"/>
    <dgm:cxn modelId="{51DF70CF-22FF-4649-A288-BA95724360AC}" type="presParOf" srcId="{DEE58A16-958C-425B-B414-E1741317899D}" destId="{DA1D070A-5A3A-4A5F-8AE8-2642287AF6E0}" srcOrd="11" destOrd="0" presId="urn:microsoft.com/office/officeart/2008/layout/LinedList"/>
    <dgm:cxn modelId="{76A2FDC9-F3F5-45E8-9FB5-C9AFA237D858}" type="presParOf" srcId="{DA1D070A-5A3A-4A5F-8AE8-2642287AF6E0}" destId="{52EA4C4A-F0DF-4F56-91BC-BC4CAB5B68AE}" srcOrd="0" destOrd="0" presId="urn:microsoft.com/office/officeart/2008/layout/LinedList"/>
    <dgm:cxn modelId="{01C3067F-9518-40EE-97E5-3E49AF4950D7}" type="presParOf" srcId="{DA1D070A-5A3A-4A5F-8AE8-2642287AF6E0}" destId="{76FEC9C1-FEFA-41C6-B47F-C401F8C4790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7D140F-7E5D-41FD-B2B3-CF17EF30199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172526-1C4C-4245-87CB-8BA53B86416E}">
      <dgm:prSet/>
      <dgm:spPr/>
      <dgm:t>
        <a:bodyPr/>
        <a:lstStyle/>
        <a:p>
          <a:pPr>
            <a:lnSpc>
              <a:spcPct val="100000"/>
            </a:lnSpc>
          </a:pPr>
          <a:r>
            <a:rPr lang="de-CH" b="0" i="0"/>
            <a:t>Online Informationen Beschaffung</a:t>
          </a:r>
          <a:endParaRPr lang="en-US"/>
        </a:p>
      </dgm:t>
    </dgm:pt>
    <dgm:pt modelId="{B68E752E-405D-4350-9F25-85B03C32D5D5}" type="parTrans" cxnId="{23972702-3559-4470-B310-357FDA463DC4}">
      <dgm:prSet/>
      <dgm:spPr/>
      <dgm:t>
        <a:bodyPr/>
        <a:lstStyle/>
        <a:p>
          <a:endParaRPr lang="en-US"/>
        </a:p>
      </dgm:t>
    </dgm:pt>
    <dgm:pt modelId="{9653B3C5-1ACF-4AE2-B65A-EB00FC80288A}" type="sibTrans" cxnId="{23972702-3559-4470-B310-357FDA463DC4}">
      <dgm:prSet/>
      <dgm:spPr/>
      <dgm:t>
        <a:bodyPr/>
        <a:lstStyle/>
        <a:p>
          <a:endParaRPr lang="en-US"/>
        </a:p>
      </dgm:t>
    </dgm:pt>
    <dgm:pt modelId="{7EAE9A2E-875C-4009-A5B8-597C3C6468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Chat GPT</a:t>
          </a:r>
          <a:endParaRPr lang="en-US"/>
        </a:p>
      </dgm:t>
    </dgm:pt>
    <dgm:pt modelId="{8465C2E7-A205-4A8D-B90A-DBB79227AF90}" type="parTrans" cxnId="{D8F271AF-27CA-4F09-92FF-2AFC786922CE}">
      <dgm:prSet/>
      <dgm:spPr/>
      <dgm:t>
        <a:bodyPr/>
        <a:lstStyle/>
        <a:p>
          <a:endParaRPr lang="en-US"/>
        </a:p>
      </dgm:t>
    </dgm:pt>
    <dgm:pt modelId="{E4887FFC-6B9C-4385-9785-7405BA0935F7}" type="sibTrans" cxnId="{D8F271AF-27CA-4F09-92FF-2AFC786922CE}">
      <dgm:prSet/>
      <dgm:spPr/>
      <dgm:t>
        <a:bodyPr/>
        <a:lstStyle/>
        <a:p>
          <a:endParaRPr lang="en-US"/>
        </a:p>
      </dgm:t>
    </dgm:pt>
    <dgm:pt modelId="{7B2671B3-F25B-44B0-8722-34D8381812B0}" type="pres">
      <dgm:prSet presAssocID="{A87D140F-7E5D-41FD-B2B3-CF17EF30199B}" presName="root" presStyleCnt="0">
        <dgm:presLayoutVars>
          <dgm:dir/>
          <dgm:resizeHandles val="exact"/>
        </dgm:presLayoutVars>
      </dgm:prSet>
      <dgm:spPr/>
    </dgm:pt>
    <dgm:pt modelId="{16A26001-CBD6-4A24-ACB2-E15A9E11B581}" type="pres">
      <dgm:prSet presAssocID="{87172526-1C4C-4245-87CB-8BA53B86416E}" presName="compNode" presStyleCnt="0"/>
      <dgm:spPr/>
    </dgm:pt>
    <dgm:pt modelId="{782DB8E5-8E12-473A-9C2A-F3F3BDB967EB}" type="pres">
      <dgm:prSet presAssocID="{87172526-1C4C-4245-87CB-8BA53B86416E}" presName="bgRect" presStyleLbl="bgShp" presStyleIdx="0" presStyleCnt="2"/>
      <dgm:spPr/>
    </dgm:pt>
    <dgm:pt modelId="{FB1C811E-9BAD-4E00-8BF6-5F5D58889ABC}" type="pres">
      <dgm:prSet presAssocID="{87172526-1C4C-4245-87CB-8BA53B86416E}" presName="iconRect" presStyleLbl="node1" presStyleIdx="0" presStyleCnt="2"/>
      <dgm:spPr>
        <a:blipFill rotWithShape="1">
          <a:blip xmlns:r="http://schemas.openxmlformats.org/officeDocument/2006/relationships" r:embed="rId1"/>
          <a:srcRect/>
          <a:stretch>
            <a:fillRect t="-8000" b="-8000"/>
          </a:stretch>
        </a:blipFill>
      </dgm:spPr>
    </dgm:pt>
    <dgm:pt modelId="{F6E7CD57-367E-4846-A233-A7AAA0F10935}" type="pres">
      <dgm:prSet presAssocID="{87172526-1C4C-4245-87CB-8BA53B86416E}" presName="spaceRect" presStyleCnt="0"/>
      <dgm:spPr/>
    </dgm:pt>
    <dgm:pt modelId="{4A14EC82-28B5-4E13-BEF5-464C00EC38B3}" type="pres">
      <dgm:prSet presAssocID="{87172526-1C4C-4245-87CB-8BA53B86416E}" presName="parTx" presStyleLbl="revTx" presStyleIdx="0" presStyleCnt="2">
        <dgm:presLayoutVars>
          <dgm:chMax val="0"/>
          <dgm:chPref val="0"/>
        </dgm:presLayoutVars>
      </dgm:prSet>
      <dgm:spPr/>
    </dgm:pt>
    <dgm:pt modelId="{A4362ADF-EA30-4413-A0FB-6D3B92F8A67B}" type="pres">
      <dgm:prSet presAssocID="{9653B3C5-1ACF-4AE2-B65A-EB00FC80288A}" presName="sibTrans" presStyleCnt="0"/>
      <dgm:spPr/>
    </dgm:pt>
    <dgm:pt modelId="{CE77FD27-4290-4356-AD5F-BFB3B8DE6546}" type="pres">
      <dgm:prSet presAssocID="{7EAE9A2E-875C-4009-A5B8-597C3C6468AD}" presName="compNode" presStyleCnt="0"/>
      <dgm:spPr/>
    </dgm:pt>
    <dgm:pt modelId="{711036AC-88A5-4EAD-8883-414AAA0E6D52}" type="pres">
      <dgm:prSet presAssocID="{7EAE9A2E-875C-4009-A5B8-597C3C6468AD}" presName="bgRect" presStyleLbl="bgShp" presStyleIdx="1" presStyleCnt="2"/>
      <dgm:spPr/>
    </dgm:pt>
    <dgm:pt modelId="{A499EBD2-E88A-4677-99FA-69027F4A8EC6}" type="pres">
      <dgm:prSet presAssocID="{7EAE9A2E-875C-4009-A5B8-597C3C6468AD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934BC0FB-088C-47F8-9B0E-CF20ABC45C8F}" type="pres">
      <dgm:prSet presAssocID="{7EAE9A2E-875C-4009-A5B8-597C3C6468AD}" presName="spaceRect" presStyleCnt="0"/>
      <dgm:spPr/>
    </dgm:pt>
    <dgm:pt modelId="{E04A5F88-C7D8-44F8-9557-EA8160E01324}" type="pres">
      <dgm:prSet presAssocID="{7EAE9A2E-875C-4009-A5B8-597C3C6468A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3972702-3559-4470-B310-357FDA463DC4}" srcId="{A87D140F-7E5D-41FD-B2B3-CF17EF30199B}" destId="{87172526-1C4C-4245-87CB-8BA53B86416E}" srcOrd="0" destOrd="0" parTransId="{B68E752E-405D-4350-9F25-85B03C32D5D5}" sibTransId="{9653B3C5-1ACF-4AE2-B65A-EB00FC80288A}"/>
    <dgm:cxn modelId="{5B5B2069-E3F6-4A4C-8208-686059BFC3B9}" type="presOf" srcId="{87172526-1C4C-4245-87CB-8BA53B86416E}" destId="{4A14EC82-28B5-4E13-BEF5-464C00EC38B3}" srcOrd="0" destOrd="0" presId="urn:microsoft.com/office/officeart/2018/2/layout/IconVerticalSolidList"/>
    <dgm:cxn modelId="{80A77D50-C497-416B-9F83-86B3A8A8C51D}" type="presOf" srcId="{7EAE9A2E-875C-4009-A5B8-597C3C6468AD}" destId="{E04A5F88-C7D8-44F8-9557-EA8160E01324}" srcOrd="0" destOrd="0" presId="urn:microsoft.com/office/officeart/2018/2/layout/IconVerticalSolidList"/>
    <dgm:cxn modelId="{D8F271AF-27CA-4F09-92FF-2AFC786922CE}" srcId="{A87D140F-7E5D-41FD-B2B3-CF17EF30199B}" destId="{7EAE9A2E-875C-4009-A5B8-597C3C6468AD}" srcOrd="1" destOrd="0" parTransId="{8465C2E7-A205-4A8D-B90A-DBB79227AF90}" sibTransId="{E4887FFC-6B9C-4385-9785-7405BA0935F7}"/>
    <dgm:cxn modelId="{BFD73ED2-5CA6-4FFB-A30A-72EE7171734C}" type="presOf" srcId="{A87D140F-7E5D-41FD-B2B3-CF17EF30199B}" destId="{7B2671B3-F25B-44B0-8722-34D8381812B0}" srcOrd="0" destOrd="0" presId="urn:microsoft.com/office/officeart/2018/2/layout/IconVerticalSolidList"/>
    <dgm:cxn modelId="{00EDE07D-6B05-42BE-BE16-A89F8DF8335C}" type="presParOf" srcId="{7B2671B3-F25B-44B0-8722-34D8381812B0}" destId="{16A26001-CBD6-4A24-ACB2-E15A9E11B581}" srcOrd="0" destOrd="0" presId="urn:microsoft.com/office/officeart/2018/2/layout/IconVerticalSolidList"/>
    <dgm:cxn modelId="{DAE0E3F4-8B26-4F4E-89C9-25DA2142950A}" type="presParOf" srcId="{16A26001-CBD6-4A24-ACB2-E15A9E11B581}" destId="{782DB8E5-8E12-473A-9C2A-F3F3BDB967EB}" srcOrd="0" destOrd="0" presId="urn:microsoft.com/office/officeart/2018/2/layout/IconVerticalSolidList"/>
    <dgm:cxn modelId="{987742A5-643A-4918-BCB0-2707D002ED4B}" type="presParOf" srcId="{16A26001-CBD6-4A24-ACB2-E15A9E11B581}" destId="{FB1C811E-9BAD-4E00-8BF6-5F5D58889ABC}" srcOrd="1" destOrd="0" presId="urn:microsoft.com/office/officeart/2018/2/layout/IconVerticalSolidList"/>
    <dgm:cxn modelId="{775EDF5C-D640-4214-BD52-E5F127B189C4}" type="presParOf" srcId="{16A26001-CBD6-4A24-ACB2-E15A9E11B581}" destId="{F6E7CD57-367E-4846-A233-A7AAA0F10935}" srcOrd="2" destOrd="0" presId="urn:microsoft.com/office/officeart/2018/2/layout/IconVerticalSolidList"/>
    <dgm:cxn modelId="{0B6AA253-7C24-4A88-8DC8-4331D749CAD0}" type="presParOf" srcId="{16A26001-CBD6-4A24-ACB2-E15A9E11B581}" destId="{4A14EC82-28B5-4E13-BEF5-464C00EC38B3}" srcOrd="3" destOrd="0" presId="urn:microsoft.com/office/officeart/2018/2/layout/IconVerticalSolidList"/>
    <dgm:cxn modelId="{6132EDDD-404A-46B5-864D-DB87F2A45485}" type="presParOf" srcId="{7B2671B3-F25B-44B0-8722-34D8381812B0}" destId="{A4362ADF-EA30-4413-A0FB-6D3B92F8A67B}" srcOrd="1" destOrd="0" presId="urn:microsoft.com/office/officeart/2018/2/layout/IconVerticalSolidList"/>
    <dgm:cxn modelId="{5AE28CFB-6A62-4353-A1F0-1E8C70BE4CA1}" type="presParOf" srcId="{7B2671B3-F25B-44B0-8722-34D8381812B0}" destId="{CE77FD27-4290-4356-AD5F-BFB3B8DE6546}" srcOrd="2" destOrd="0" presId="urn:microsoft.com/office/officeart/2018/2/layout/IconVerticalSolidList"/>
    <dgm:cxn modelId="{4BC3EE2E-582A-4E68-A7C1-0A154C69B735}" type="presParOf" srcId="{CE77FD27-4290-4356-AD5F-BFB3B8DE6546}" destId="{711036AC-88A5-4EAD-8883-414AAA0E6D52}" srcOrd="0" destOrd="0" presId="urn:microsoft.com/office/officeart/2018/2/layout/IconVerticalSolidList"/>
    <dgm:cxn modelId="{1D6C957C-86BC-44E0-80FF-3E702E8802EC}" type="presParOf" srcId="{CE77FD27-4290-4356-AD5F-BFB3B8DE6546}" destId="{A499EBD2-E88A-4677-99FA-69027F4A8EC6}" srcOrd="1" destOrd="0" presId="urn:microsoft.com/office/officeart/2018/2/layout/IconVerticalSolidList"/>
    <dgm:cxn modelId="{106F6F34-7CBE-4558-8205-F6763B59CC1B}" type="presParOf" srcId="{CE77FD27-4290-4356-AD5F-BFB3B8DE6546}" destId="{934BC0FB-088C-47F8-9B0E-CF20ABC45C8F}" srcOrd="2" destOrd="0" presId="urn:microsoft.com/office/officeart/2018/2/layout/IconVerticalSolidList"/>
    <dgm:cxn modelId="{1798D013-043D-43E4-9FEF-1ECA3493748B}" type="presParOf" srcId="{CE77FD27-4290-4356-AD5F-BFB3B8DE6546}" destId="{E04A5F88-C7D8-44F8-9557-EA8160E013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02BB1-38A4-49F4-B6A2-4BB99F08794B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E3186-875B-45FF-B403-2FF66482FC25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b="1" kern="1200">
              <a:solidFill>
                <a:srgbClr val="FF0000"/>
              </a:solidFill>
            </a:rPr>
            <a:t>I:</a:t>
          </a:r>
          <a:r>
            <a:rPr lang="de-CH" sz="4000" b="1" kern="1200">
              <a:solidFill>
                <a:srgbClr val="00CCFF"/>
              </a:solidFill>
            </a:rPr>
            <a:t> </a:t>
          </a:r>
          <a:r>
            <a:rPr lang="de-CH" sz="3300" kern="1200">
              <a:latin typeface="Amasis MT Pro Light" panose="02040304050005020304" pitchFamily="18" charset="0"/>
            </a:rPr>
            <a:t>Informierung </a:t>
          </a:r>
          <a:endParaRPr lang="en-US" sz="3300" kern="1200">
            <a:latin typeface="Amasis MT Pro Light" panose="02040304050005020304" pitchFamily="18" charset="0"/>
          </a:endParaRPr>
        </a:p>
      </dsp:txBody>
      <dsp:txXfrm>
        <a:off x="0" y="2124"/>
        <a:ext cx="10515600" cy="724514"/>
      </dsp:txXfrm>
    </dsp:sp>
    <dsp:sp modelId="{DC88035B-75E6-4D13-9F76-9049F2849B46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AA727-E40F-49C8-942F-18CA587A424E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b="1" kern="1200">
              <a:solidFill>
                <a:srgbClr val="FF9900"/>
              </a:solidFill>
            </a:rPr>
            <a:t>P:</a:t>
          </a:r>
          <a:r>
            <a:rPr lang="de-CH" sz="3300" kern="1200"/>
            <a:t> </a:t>
          </a:r>
          <a:r>
            <a:rPr lang="de-CH" sz="3300" kern="1200">
              <a:latin typeface="Amasis MT Pro Light" panose="02040304050005020304" pitchFamily="18" charset="0"/>
            </a:rPr>
            <a:t>Planung</a:t>
          </a:r>
          <a:endParaRPr lang="en-US" sz="3300" kern="1200">
            <a:latin typeface="Amasis MT Pro Light" panose="02040304050005020304" pitchFamily="18" charset="0"/>
          </a:endParaRPr>
        </a:p>
      </dsp:txBody>
      <dsp:txXfrm>
        <a:off x="0" y="726639"/>
        <a:ext cx="10515600" cy="724514"/>
      </dsp:txXfrm>
    </dsp:sp>
    <dsp:sp modelId="{7E5D4B75-D249-44BC-9304-4DBF92E0DF55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48664C-44A5-4039-B552-6F7DEAE02389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b="1" kern="1200">
              <a:solidFill>
                <a:srgbClr val="CCCC00"/>
              </a:solidFill>
            </a:rPr>
            <a:t>E:</a:t>
          </a:r>
          <a:r>
            <a:rPr lang="de-CH" sz="3300" kern="1200"/>
            <a:t> </a:t>
          </a:r>
          <a:r>
            <a:rPr lang="de-CH" sz="3300" kern="1200">
              <a:latin typeface="Amasis MT Pro Light" panose="02040304050005020304" pitchFamily="18" charset="0"/>
            </a:rPr>
            <a:t>Entscheidung</a:t>
          </a:r>
          <a:endParaRPr lang="en-US" sz="3300" kern="1200">
            <a:latin typeface="Amasis MT Pro Light" panose="02040304050005020304" pitchFamily="18" charset="0"/>
          </a:endParaRPr>
        </a:p>
      </dsp:txBody>
      <dsp:txXfrm>
        <a:off x="0" y="1451154"/>
        <a:ext cx="10515600" cy="724514"/>
      </dsp:txXfrm>
    </dsp:sp>
    <dsp:sp modelId="{861C5EED-CD22-4128-85B1-C6655C274BB9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B125D-D9BF-4510-A3CE-7E97890BD0B0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b="1" kern="1200">
              <a:solidFill>
                <a:srgbClr val="92D050"/>
              </a:solidFill>
            </a:rPr>
            <a:t>R: </a:t>
          </a:r>
          <a:r>
            <a:rPr lang="de-CH" sz="3300" kern="1200">
              <a:latin typeface="Amasis MT Pro Light" panose="02040304050005020304" pitchFamily="18" charset="0"/>
            </a:rPr>
            <a:t>Realisierung</a:t>
          </a:r>
          <a:endParaRPr lang="en-US" sz="3300" kern="1200">
            <a:latin typeface="Amasis MT Pro Light" panose="02040304050005020304" pitchFamily="18" charset="0"/>
          </a:endParaRPr>
        </a:p>
      </dsp:txBody>
      <dsp:txXfrm>
        <a:off x="0" y="2175669"/>
        <a:ext cx="10515600" cy="724514"/>
      </dsp:txXfrm>
    </dsp:sp>
    <dsp:sp modelId="{DDAFFF52-8F40-414D-878D-9B30B45BAC6A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54598-4B1C-406F-A7B2-39F0A8FC7AB4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b="1" kern="1200">
              <a:solidFill>
                <a:schemeClr val="accent6">
                  <a:lumMod val="75000"/>
                </a:schemeClr>
              </a:solidFill>
            </a:rPr>
            <a:t>K:</a:t>
          </a:r>
          <a:r>
            <a:rPr lang="de-CH" sz="3300" kern="1200"/>
            <a:t> </a:t>
          </a:r>
          <a:r>
            <a:rPr lang="de-CH" sz="3300" kern="1200">
              <a:latin typeface="Amasis MT Pro Light" panose="02040304050005020304" pitchFamily="18" charset="0"/>
            </a:rPr>
            <a:t>Kontrollieren</a:t>
          </a:r>
          <a:endParaRPr lang="en-US" sz="3300" kern="1200">
            <a:latin typeface="Amasis MT Pro Light" panose="02040304050005020304" pitchFamily="18" charset="0"/>
          </a:endParaRPr>
        </a:p>
      </dsp:txBody>
      <dsp:txXfrm>
        <a:off x="0" y="2900183"/>
        <a:ext cx="10515600" cy="724514"/>
      </dsp:txXfrm>
    </dsp:sp>
    <dsp:sp modelId="{54B9708A-3F54-4260-B79E-A22BC28B99C3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A4C4A-F0DF-4F56-91BC-BC4CAB5B68AE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b="1" kern="1200">
              <a:solidFill>
                <a:schemeClr val="tx2">
                  <a:lumMod val="75000"/>
                  <a:lumOff val="25000"/>
                </a:schemeClr>
              </a:solidFill>
            </a:rPr>
            <a:t>A:</a:t>
          </a:r>
          <a:r>
            <a:rPr lang="de-CH" sz="3300" kern="1200"/>
            <a:t> </a:t>
          </a:r>
          <a:r>
            <a:rPr lang="de-CH" sz="3300" kern="1200">
              <a:latin typeface="Amasis MT Pro Light" panose="02040304050005020304" pitchFamily="18" charset="0"/>
            </a:rPr>
            <a:t>Auswertung </a:t>
          </a:r>
          <a:endParaRPr lang="en-US" sz="3300" kern="1200">
            <a:latin typeface="Amasis MT Pro Light" panose="02040304050005020304" pitchFamily="18" charset="0"/>
          </a:endParaRPr>
        </a:p>
      </dsp:txBody>
      <dsp:txXfrm>
        <a:off x="0" y="3624698"/>
        <a:ext cx="10515600" cy="724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DB8E5-8E12-473A-9C2A-F3F3BDB967EB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1C811E-9BAD-4E00-8BF6-5F5D58889ABC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t="-8000" b="-8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4EC82-28B5-4E13-BEF5-464C00EC38B3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500" b="0" i="0" kern="1200"/>
            <a:t>Online Informationen Beschaffung</a:t>
          </a:r>
          <a:endParaRPr lang="en-US" sz="2500" kern="1200"/>
        </a:p>
      </dsp:txBody>
      <dsp:txXfrm>
        <a:off x="1507738" y="707092"/>
        <a:ext cx="9007861" cy="1305401"/>
      </dsp:txXfrm>
    </dsp:sp>
    <dsp:sp modelId="{711036AC-88A5-4EAD-8883-414AAA0E6D52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9EBD2-E88A-4677-99FA-69027F4A8EC6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A5F88-C7D8-44F8-9557-EA8160E01324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Chat GPT</a:t>
          </a:r>
          <a:endParaRPr lang="en-US" sz="2500" kern="1200"/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D07329-806E-19B2-7123-1A04EBE18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C92FE5-DA44-DDFD-2B53-592CEFDC7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5B79AA-5C76-4CD8-D2A5-212858510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1476-8516-4E19-A5B5-E3A43D4EEB94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0BC967-22F7-6461-C97E-20CCEE50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2F7407-D6D3-97B4-3363-C0553AD3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0E4F-EEEF-4297-948C-216DAF21904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686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94A2F-DED5-3BB3-02AF-7C482F99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DB3155-2D70-3E57-16D4-38BBCA31A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797EC-DB13-5CC2-1F21-9FF8CE58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1476-8516-4E19-A5B5-E3A43D4EEB94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6D4736-30D1-3FB4-7754-A436C226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3BFF39-6893-5E4B-91A7-67E34D02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0E4F-EEEF-4297-948C-216DAF21904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033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59DF3B-D127-7E9D-1357-91D2226D5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14F702-19B7-0DBD-5803-AC4D8E2FE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3477EA-4569-5588-512A-427A3CA6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1476-8516-4E19-A5B5-E3A43D4EEB94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87F4DF-121D-DFEF-DFED-D7CCEE18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49E334-1795-F902-5527-9274EB12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0E4F-EEEF-4297-948C-216DAF21904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516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AD53C-79B1-FB76-5D9F-DF36FA80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A3086-888D-E866-70C4-7E39F130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35576A-DECC-0570-2F69-16FA945A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1476-8516-4E19-A5B5-E3A43D4EEB94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6D8044-16E3-D797-E8F4-0ECAB415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9F906C-8AEF-F572-3C17-4B5D13E8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0E4F-EEEF-4297-948C-216DAF21904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187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A342C-AF69-CB83-BCEC-CFDA486AF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E4BC19-6732-3F02-9B7A-0D038BE62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B14E7D-C0BF-CD59-D6CA-0AFC6326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1476-8516-4E19-A5B5-E3A43D4EEB94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B79DB1-3780-0329-E7E9-F2DF9D13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F86218-C56A-6AA5-F508-BAF453A5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0E4F-EEEF-4297-948C-216DAF21904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109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017A7-C542-5BC5-32F2-690F426A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C21F3F-7733-6B65-DF00-4145F894B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CB0366-9B84-A0F9-9C74-63CA9FF56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012E77-F96D-715E-FBE2-53F8C033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1476-8516-4E19-A5B5-E3A43D4EEB94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B7B418-7404-7C17-F384-7F6B1815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C000E3-C6D8-0137-BADB-61F058E4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0E4F-EEEF-4297-948C-216DAF21904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309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44C6F-9618-4A65-D8AF-E7C8A00F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561AC6-2BC4-A7A4-5665-D46B6F431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84157D-AD6E-03AD-5AA4-E10CFEDF3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07A0DB-3B8A-1C07-1715-654C289EF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C5D32F0-A5F2-F91F-A2E4-35669E375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0F05D5-0685-2208-ED36-0E9C7FF10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1476-8516-4E19-A5B5-E3A43D4EEB94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FB1B35-5CB8-5E1E-115C-336F72A2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A2C5CD-0EF5-A8CF-F2E9-61584D1F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0E4F-EEEF-4297-948C-216DAF21904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372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C46AB-EDDC-12D0-4A96-4C11FBDD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9F0E1C-9396-0C26-10B6-CF9B344C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1476-8516-4E19-A5B5-E3A43D4EEB94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A5FB21-CD7C-446D-015A-9A68907C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7797FF-1ADF-9487-1567-5CDB4F5F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0E4F-EEEF-4297-948C-216DAF21904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892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1953DE-B423-DC61-7589-187D6BF7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1476-8516-4E19-A5B5-E3A43D4EEB94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985382-B825-69B1-FF62-54E666E9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F8F128-671A-C1E2-2848-1086516C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0E4F-EEEF-4297-948C-216DAF21904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856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F62F3-B228-FB5E-B537-FC907886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EF8471-76C4-DAE7-DEFE-55A91960B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86D764-783F-5292-D3BD-8BACA491A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8B2A0D-177B-181C-0219-DF947732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1476-8516-4E19-A5B5-E3A43D4EEB94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930BBA-7F42-2F70-44C6-A9197493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C5B843-CD6E-B081-5444-73092F22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0E4F-EEEF-4297-948C-216DAF21904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512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A1806-1D5E-203C-9906-A1922F2C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7608E98-CC95-D9DD-E85C-9B7A10A26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4E92E0-E664-A188-A259-23E862599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AE8C9A-9256-F3A9-AA37-4D430634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1476-8516-4E19-A5B5-E3A43D4EEB94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7300CB-0A2B-B1BB-0F8A-08053784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094ECC-B830-1648-F4BA-22A3EC90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0E4F-EEEF-4297-948C-216DAF21904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948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16CDFD8-3846-DB67-3578-BD4C13F23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92EFDC-D97E-7014-96E9-025007F4B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EA401D-A17D-EAA0-E8E7-C7D1110FF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031476-8516-4E19-A5B5-E3A43D4EEB94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0B4EAA-2D7A-EB3A-5B1D-F894EE7CF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70A2FF-7344-D0B8-FE52-CCA19DD4B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E90E4F-EEEF-4297-948C-216DAF21904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773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4" name="Rectangle 205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6FC421-1B07-7141-E7E4-5C7656E15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3224315"/>
            <a:ext cx="3734014" cy="981925"/>
          </a:xfrm>
        </p:spPr>
        <p:txBody>
          <a:bodyPr anchor="b">
            <a:normAutofit/>
          </a:bodyPr>
          <a:lstStyle/>
          <a:p>
            <a:pPr algn="l"/>
            <a:r>
              <a:rPr lang="de-CH" sz="4600">
                <a:latin typeface="Amasis MT Pro Light" panose="02040304050005020304" pitchFamily="18" charset="0"/>
                <a:cs typeface="Aldhabi" panose="01000000000000000000" pitchFamily="2" charset="-78"/>
              </a:rPr>
              <a:t>Snackautomat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B2919F-595D-55E9-20B6-6F22118DE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de-CH">
                <a:latin typeface="Amasis MT Pro Light" panose="02040304050005020304" pitchFamily="18" charset="0"/>
              </a:rPr>
              <a:t>Von Ramadan, Joel </a:t>
            </a:r>
          </a:p>
        </p:txBody>
      </p:sp>
      <p:sp>
        <p:nvSpPr>
          <p:cNvPr id="205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Snack-Automaten - Malsch Automaten">
            <a:extLst>
              <a:ext uri="{FF2B5EF4-FFF2-40B4-BE49-F238E27FC236}">
                <a16:creationId xmlns:a16="http://schemas.microsoft.com/office/drawing/2014/main" id="{76ADB8B5-6906-66C6-A6A8-6D80FC9E6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5" r="-1" b="3517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21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9B46D-12EF-E844-6887-56F276CE4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5400">
                <a:latin typeface="Amasis MT Pro Light" panose="02040304050005020304" pitchFamily="18" charset="0"/>
              </a:rPr>
              <a:t>Inhaltsverzeichnis 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ED3EE12D-28CA-3529-1103-8EC74986E3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5524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366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7CCD3-A645-8C2A-06BF-E7F49BD1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491" y="365125"/>
            <a:ext cx="5821017" cy="1397414"/>
          </a:xfrm>
        </p:spPr>
        <p:txBody>
          <a:bodyPr>
            <a:normAutofit fontScale="90000"/>
          </a:bodyPr>
          <a:lstStyle/>
          <a:p>
            <a:pPr algn="ctr"/>
            <a:r>
              <a:rPr lang="de-CH" sz="5400">
                <a:latin typeface="Amasis MT Pro Light" panose="02040304050005020304" pitchFamily="18" charset="0"/>
              </a:rPr>
              <a:t>Informierung</a:t>
            </a:r>
            <a:br>
              <a:rPr lang="de-CH"/>
            </a:br>
            <a:endParaRPr lang="de-CH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85E4BF56-DBDD-0FD2-8686-DB5DF2D27A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0769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09504836-6811-79CB-D411-5D4E81090AB1}"/>
              </a:ext>
            </a:extLst>
          </p:cNvPr>
          <p:cNvSpPr txBox="1"/>
          <p:nvPr/>
        </p:nvSpPr>
        <p:spPr>
          <a:xfrm>
            <a:off x="554935" y="204170"/>
            <a:ext cx="2365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200" b="1">
                <a:solidFill>
                  <a:srgbClr val="FF0000"/>
                </a:solidFill>
              </a:rPr>
              <a:t>I:</a:t>
            </a:r>
          </a:p>
        </p:txBody>
      </p:sp>
    </p:spTree>
    <p:extLst>
      <p:ext uri="{BB962C8B-B14F-4D97-AF65-F5344CB8AC3E}">
        <p14:creationId xmlns:p14="http://schemas.microsoft.com/office/powerpoint/2010/main" val="279633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60DF6-D695-C7B5-5C1C-D156FD49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361" y="451264"/>
            <a:ext cx="4363278" cy="1225136"/>
          </a:xfrm>
        </p:spPr>
        <p:txBody>
          <a:bodyPr>
            <a:normAutofit fontScale="90000"/>
          </a:bodyPr>
          <a:lstStyle/>
          <a:p>
            <a:pPr algn="ctr"/>
            <a:r>
              <a:rPr lang="de-CH" sz="5400">
                <a:latin typeface="Amasis MT Pro Light" panose="02040304050005020304" pitchFamily="18" charset="0"/>
              </a:rPr>
              <a:t>Planung</a:t>
            </a:r>
            <a:br>
              <a:rPr lang="de-CH"/>
            </a:b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4E2E0-6C16-CA66-498E-1EED8D0EC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/>
              <a:t>Gedanken zu den Schritten</a:t>
            </a:r>
          </a:p>
          <a:p>
            <a:r>
              <a:rPr lang="de-CH" sz="2400">
                <a:solidFill>
                  <a:srgbClr val="0D0D0D"/>
                </a:solidFill>
                <a:latin typeface="Aptos" panose="020B0004020202020204" pitchFamily="34" charset="0"/>
                <a:cs typeface="Aharoni" panose="02010803020104030203" pitchFamily="2" charset="-79"/>
              </a:rPr>
              <a:t>Faire Aufteilung</a:t>
            </a:r>
          </a:p>
          <a:p>
            <a:r>
              <a:rPr lang="de-CH" sz="2400">
                <a:solidFill>
                  <a:srgbClr val="0D0D0D"/>
                </a:solidFill>
                <a:latin typeface="Aptos" panose="020B0004020202020204" pitchFamily="34" charset="0"/>
                <a:cs typeface="Aharoni" panose="02010803020104030203" pitchFamily="2" charset="-79"/>
              </a:rPr>
              <a:t>Treffpunkte und Besprechungen </a:t>
            </a:r>
          </a:p>
          <a:p>
            <a:endParaRPr lang="de-CH" sz="360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9269ED-40BC-2A04-C39A-ABE367F6B19C}"/>
              </a:ext>
            </a:extLst>
          </p:cNvPr>
          <p:cNvSpPr txBox="1"/>
          <p:nvPr/>
        </p:nvSpPr>
        <p:spPr>
          <a:xfrm>
            <a:off x="510209" y="273685"/>
            <a:ext cx="18486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200" b="1">
                <a:solidFill>
                  <a:srgbClr val="FF9900"/>
                </a:solidFill>
              </a:rPr>
              <a:t>P:</a:t>
            </a:r>
            <a:r>
              <a:rPr lang="de-CH" sz="5400" b="1"/>
              <a:t> </a:t>
            </a:r>
          </a:p>
          <a:p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59C41D1-073D-2EC9-F590-F83CAE22840E}"/>
              </a:ext>
            </a:extLst>
          </p:cNvPr>
          <p:cNvSpPr/>
          <p:nvPr/>
        </p:nvSpPr>
        <p:spPr>
          <a:xfrm>
            <a:off x="7547113" y="1504122"/>
            <a:ext cx="3995530" cy="40551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D48A57A-F03F-3960-3249-D048DDF5B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194" y="1751012"/>
            <a:ext cx="3689368" cy="346966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1675360-1712-43E7-A0AE-2841B158D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254" y="4391371"/>
            <a:ext cx="1955973" cy="17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1CE8C3-0527-D1BA-2048-01A417874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Entscheidung</a:t>
            </a:r>
            <a:b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EF746C3-A0FA-A340-EDE5-354DE071BB52}"/>
              </a:ext>
            </a:extLst>
          </p:cNvPr>
          <p:cNvSpPr txBox="1"/>
          <p:nvPr/>
        </p:nvSpPr>
        <p:spPr>
          <a:xfrm>
            <a:off x="463826" y="288662"/>
            <a:ext cx="185530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CH" sz="7200" b="1">
                <a:solidFill>
                  <a:srgbClr val="CCCC00"/>
                </a:solidFill>
              </a:rPr>
              <a:t>E:</a:t>
            </a:r>
            <a:endParaRPr lang="de-CH" sz="7200"/>
          </a:p>
          <a:p>
            <a:pPr>
              <a:spcAft>
                <a:spcPts val="600"/>
              </a:spcAft>
            </a:pPr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AB3A460-8B08-0D59-2CEE-C0A938319CEF}"/>
              </a:ext>
            </a:extLst>
          </p:cNvPr>
          <p:cNvSpPr txBox="1"/>
          <p:nvPr/>
        </p:nvSpPr>
        <p:spPr>
          <a:xfrm>
            <a:off x="657215" y="2954374"/>
            <a:ext cx="5600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sz="2400"/>
              <a:t>Zahlungsmöglichkeiten</a:t>
            </a:r>
          </a:p>
          <a:p>
            <a:pPr marL="285750" indent="-285750">
              <a:buFontTx/>
              <a:buChar char="-"/>
            </a:pPr>
            <a:r>
              <a:rPr lang="de-CH" sz="2400"/>
              <a:t>Auf eine Oberfläche darzustellen </a:t>
            </a:r>
          </a:p>
          <a:p>
            <a:pPr marL="285750" indent="-285750">
              <a:buFontTx/>
              <a:buChar char="-"/>
            </a:pPr>
            <a:r>
              <a:rPr lang="de-CH" sz="2400"/>
              <a:t>Mindestanforderungen</a:t>
            </a:r>
          </a:p>
        </p:txBody>
      </p:sp>
      <p:pic>
        <p:nvPicPr>
          <p:cNvPr id="1026" name="Picture 2" descr="Bildergebnis für bar oder kartenzahlung symbol">
            <a:extLst>
              <a:ext uri="{FF2B5EF4-FFF2-40B4-BE49-F238E27FC236}">
                <a16:creationId xmlns:a16="http://schemas.microsoft.com/office/drawing/2014/main" id="{030B7605-D248-57A4-AA22-B41C17C49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889" y="3995473"/>
            <a:ext cx="2355804" cy="249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ür barzahlung symbol">
            <a:extLst>
              <a:ext uri="{FF2B5EF4-FFF2-40B4-BE49-F238E27FC236}">
                <a16:creationId xmlns:a16="http://schemas.microsoft.com/office/drawing/2014/main" id="{819660DC-A412-DF95-F000-936402BE4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340" y="2194209"/>
            <a:ext cx="2247787" cy="171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15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4DD0B3-4C52-F42E-00F6-8F8E90368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639" y="456475"/>
            <a:ext cx="5542722" cy="1325563"/>
          </a:xfrm>
        </p:spPr>
        <p:txBody>
          <a:bodyPr>
            <a:noAutofit/>
          </a:bodyPr>
          <a:lstStyle/>
          <a:p>
            <a:pPr algn="ctr"/>
            <a:r>
              <a:rPr lang="de-CH" sz="4900">
                <a:latin typeface="Amasis MT Pro Light" panose="02040304050005020304" pitchFamily="18" charset="0"/>
              </a:rPr>
              <a:t>Realisierung</a:t>
            </a:r>
            <a:br>
              <a:rPr lang="de-CH" sz="4900"/>
            </a:br>
            <a:endParaRPr lang="de-CH" sz="490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2B0A530-2614-36BB-E009-A3FF95967186}"/>
              </a:ext>
            </a:extLst>
          </p:cNvPr>
          <p:cNvSpPr txBox="1"/>
          <p:nvPr/>
        </p:nvSpPr>
        <p:spPr>
          <a:xfrm>
            <a:off x="390939" y="304710"/>
            <a:ext cx="11926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200" b="1">
                <a:solidFill>
                  <a:srgbClr val="92D050"/>
                </a:solidFill>
              </a:rPr>
              <a:t>R:</a:t>
            </a:r>
            <a:endParaRPr lang="de-CH" sz="7200"/>
          </a:p>
          <a:p>
            <a:endParaRPr lang="de-CH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4309DF-10FB-6C8E-068F-82005046B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92" y="2130425"/>
            <a:ext cx="401186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CH" b="1"/>
              <a:t>Vorbereitung</a:t>
            </a:r>
          </a:p>
          <a:p>
            <a:r>
              <a:rPr lang="de-CH"/>
              <a:t>GitHub verbunden</a:t>
            </a:r>
          </a:p>
          <a:p>
            <a:pPr marL="0" indent="0">
              <a:buNone/>
            </a:pPr>
            <a:r>
              <a:rPr lang="de-CH"/>
              <a:t>Klassen erstellt:</a:t>
            </a:r>
          </a:p>
          <a:p>
            <a:r>
              <a:rPr lang="de-CH"/>
              <a:t>Main.java</a:t>
            </a:r>
          </a:p>
          <a:p>
            <a:r>
              <a:rPr lang="de-CH"/>
              <a:t>Snack.java</a:t>
            </a:r>
          </a:p>
          <a:p>
            <a:r>
              <a:rPr lang="de-CH"/>
              <a:t>Payment.java</a:t>
            </a:r>
          </a:p>
          <a:p>
            <a:r>
              <a:rPr lang="de-CH"/>
              <a:t>SnackAutomatGUI.java</a:t>
            </a:r>
          </a:p>
          <a:p>
            <a:endParaRPr lang="de-C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0AF781-6A5D-1861-BA39-DFA0A5A07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516" y="3430756"/>
            <a:ext cx="2725653" cy="2202280"/>
          </a:xfrm>
          <a:prstGeom prst="rect">
            <a:avLst/>
          </a:prstGeom>
        </p:spPr>
      </p:pic>
      <p:pic>
        <p:nvPicPr>
          <p:cNvPr id="7" name="Picture 6" descr="GitHub Enterprise Server | Slack Marketplace">
            <a:extLst>
              <a:ext uri="{FF2B5EF4-FFF2-40B4-BE49-F238E27FC236}">
                <a16:creationId xmlns:a16="http://schemas.microsoft.com/office/drawing/2014/main" id="{E73D7A8C-28CC-7986-47E8-F070A3D5B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662" y="1475874"/>
            <a:ext cx="1954464" cy="195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4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E6A15-4F20-806B-9C73-24292AA3E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446302-3300-4C23-EAF1-4D6AABAA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639" y="456475"/>
            <a:ext cx="5542722" cy="1325563"/>
          </a:xfrm>
        </p:spPr>
        <p:txBody>
          <a:bodyPr>
            <a:noAutofit/>
          </a:bodyPr>
          <a:lstStyle/>
          <a:p>
            <a:pPr algn="ctr"/>
            <a:r>
              <a:rPr lang="de-CH" sz="4900">
                <a:latin typeface="Amasis MT Pro Light" panose="02040304050005020304" pitchFamily="18" charset="0"/>
              </a:rPr>
              <a:t>Realisierung</a:t>
            </a:r>
            <a:br>
              <a:rPr lang="de-CH" sz="4900"/>
            </a:br>
            <a:endParaRPr lang="de-CH" sz="490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51E8A77-DC67-29EC-28B7-ADF8B7A10F36}"/>
              </a:ext>
            </a:extLst>
          </p:cNvPr>
          <p:cNvSpPr txBox="1"/>
          <p:nvPr/>
        </p:nvSpPr>
        <p:spPr>
          <a:xfrm>
            <a:off x="390939" y="304710"/>
            <a:ext cx="11926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200" b="1">
                <a:solidFill>
                  <a:srgbClr val="92D050"/>
                </a:solidFill>
              </a:rPr>
              <a:t>R:</a:t>
            </a:r>
            <a:endParaRPr lang="de-CH" sz="7200"/>
          </a:p>
          <a:p>
            <a:endParaRPr lang="de-CH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A5746C-6279-61FC-C43F-282F97AB3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92" y="2130425"/>
            <a:ext cx="401186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CH" b="1"/>
          </a:p>
          <a:p>
            <a:endParaRPr lang="de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FC3593-EBD9-4D22-06BA-6254F3296CFC}"/>
              </a:ext>
            </a:extLst>
          </p:cNvPr>
          <p:cNvSpPr txBox="1"/>
          <p:nvPr/>
        </p:nvSpPr>
        <p:spPr>
          <a:xfrm>
            <a:off x="393032" y="2130927"/>
            <a:ext cx="5985042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ea typeface="+mn-lt"/>
                <a:cs typeface="+mn-lt"/>
              </a:rPr>
              <a:t>Grundaufbau</a:t>
            </a:r>
            <a:endParaRPr lang="en-US" err="1"/>
          </a:p>
          <a:p>
            <a:pPr marL="285750" indent="-285750">
              <a:buFont typeface="Arial"/>
              <a:buChar char="•"/>
            </a:pPr>
            <a:r>
              <a:rPr lang="en-US" err="1">
                <a:latin typeface="Consolas"/>
              </a:rPr>
              <a:t>JFrame</a:t>
            </a:r>
            <a:r>
              <a:rPr lang="en-US">
                <a:ea typeface="+mn-lt"/>
                <a:cs typeface="+mn-lt"/>
              </a:rPr>
              <a:t> für das </a:t>
            </a:r>
            <a:r>
              <a:rPr lang="en-US" err="1">
                <a:ea typeface="+mn-lt"/>
                <a:cs typeface="+mn-lt"/>
              </a:rPr>
              <a:t>Hauptfenster</a:t>
            </a:r>
            <a:endParaRPr lang="en-US" err="1"/>
          </a:p>
          <a:p>
            <a:pPr marL="285750" indent="-285750">
              <a:buFont typeface="Arial"/>
              <a:buChar char="•"/>
            </a:pPr>
            <a:r>
              <a:rPr lang="en-US" err="1">
                <a:latin typeface="Consolas"/>
              </a:rPr>
              <a:t>JPanel</a:t>
            </a:r>
            <a:r>
              <a:rPr lang="en-US">
                <a:ea typeface="+mn-lt"/>
                <a:cs typeface="+mn-lt"/>
              </a:rPr>
              <a:t> für </a:t>
            </a:r>
            <a:r>
              <a:rPr lang="en-US" err="1">
                <a:ea typeface="+mn-lt"/>
                <a:cs typeface="+mn-lt"/>
              </a:rPr>
              <a:t>Anordnung</a:t>
            </a:r>
            <a:r>
              <a:rPr lang="en-US">
                <a:ea typeface="+mn-lt"/>
                <a:cs typeface="+mn-lt"/>
              </a:rPr>
              <a:t> der </a:t>
            </a:r>
            <a:r>
              <a:rPr lang="en-US" err="1">
                <a:ea typeface="+mn-lt"/>
                <a:cs typeface="+mn-lt"/>
              </a:rPr>
              <a:t>Elemente</a:t>
            </a:r>
            <a:endParaRPr lang="en-US" err="1"/>
          </a:p>
          <a:p>
            <a:pPr marL="285750" indent="-285750">
              <a:buFont typeface="Arial"/>
              <a:buChar char="•"/>
            </a:pPr>
            <a:r>
              <a:rPr lang="en-US" err="1">
                <a:latin typeface="Consolas"/>
              </a:rPr>
              <a:t>JTextField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als</a:t>
            </a:r>
            <a:r>
              <a:rPr lang="en-US">
                <a:ea typeface="+mn-lt"/>
                <a:cs typeface="+mn-lt"/>
              </a:rPr>
              <a:t> Display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Buttons </a:t>
            </a:r>
            <a:r>
              <a:rPr lang="en-US" b="1" err="1">
                <a:ea typeface="+mn-lt"/>
                <a:cs typeface="+mn-lt"/>
              </a:rPr>
              <a:t>mit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Bildern</a:t>
            </a:r>
            <a:endParaRPr lang="en-US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latin typeface="Consolas"/>
              </a:rPr>
              <a:t>JButton</a:t>
            </a:r>
            <a:r>
              <a:rPr lang="en-US">
                <a:ea typeface="+mn-lt"/>
                <a:cs typeface="+mn-lt"/>
              </a:rPr>
              <a:t> für Zahlen 0-9, OK &amp; Admin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Bilder </a:t>
            </a:r>
            <a:r>
              <a:rPr lang="en-US" err="1">
                <a:ea typeface="+mn-lt"/>
                <a:cs typeface="+mn-lt"/>
              </a:rPr>
              <a:t>mit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latin typeface="Consolas"/>
              </a:rPr>
              <a:t>getScaledInstance</a:t>
            </a:r>
            <a:r>
              <a:rPr lang="en-US">
                <a:latin typeface="Consolas"/>
              </a:rPr>
              <a:t>()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skaliert</a:t>
            </a:r>
            <a:endParaRPr lang="en-US" err="1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Hitbox </a:t>
            </a:r>
            <a:r>
              <a:rPr lang="en-US" err="1">
                <a:ea typeface="+mn-lt"/>
                <a:cs typeface="+mn-lt"/>
              </a:rPr>
              <a:t>angepasst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latin typeface="Consolas"/>
              </a:rPr>
              <a:t>setMargin</a:t>
            </a:r>
            <a:r>
              <a:rPr lang="en-US">
                <a:latin typeface="Consolas"/>
              </a:rPr>
              <a:t>(0)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latin typeface="Consolas"/>
              </a:rPr>
              <a:t>setBorder</a:t>
            </a:r>
            <a:r>
              <a:rPr lang="en-US">
                <a:latin typeface="Consolas"/>
              </a:rPr>
              <a:t>(null)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 b="1" err="1">
                <a:ea typeface="+mn-lt"/>
                <a:cs typeface="+mn-lt"/>
              </a:rPr>
              <a:t>Interaktion</a:t>
            </a:r>
            <a:endParaRPr lang="en-US" err="1"/>
          </a:p>
          <a:p>
            <a:pPr marL="285750" indent="-285750">
              <a:buFont typeface="Arial"/>
              <a:buChar char="•"/>
            </a:pPr>
            <a:r>
              <a:rPr lang="en-US">
                <a:latin typeface="Consolas"/>
              </a:rPr>
              <a:t>ActionListener</a:t>
            </a:r>
            <a:r>
              <a:rPr lang="en-US">
                <a:ea typeface="+mn-lt"/>
                <a:cs typeface="+mn-lt"/>
              </a:rPr>
              <a:t> für Button-Klicks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Admin-Knopf </a:t>
            </a:r>
            <a:r>
              <a:rPr lang="en-US" err="1">
                <a:ea typeface="+mn-lt"/>
                <a:cs typeface="+mn-lt"/>
              </a:rPr>
              <a:t>öffnet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Passwortabfrage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latin typeface="Consolas"/>
              </a:rPr>
              <a:t>JOptionPane</a:t>
            </a:r>
            <a:r>
              <a:rPr lang="en-US">
                <a:ea typeface="+mn-lt"/>
                <a:cs typeface="+mn-lt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7B8F2B-717D-640E-0A72-D62FBEA1B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836" y="2129841"/>
            <a:ext cx="3714750" cy="1114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06FD33-042C-ABA3-0415-46DDE5579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668" y="3700797"/>
            <a:ext cx="4944979" cy="216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0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FFCB54-3BFF-1955-93C8-316D165D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569" y="438012"/>
            <a:ext cx="4104861" cy="1218510"/>
          </a:xfrm>
        </p:spPr>
        <p:txBody>
          <a:bodyPr>
            <a:normAutofit fontScale="90000"/>
          </a:bodyPr>
          <a:lstStyle/>
          <a:p>
            <a:pPr algn="ctr"/>
            <a:r>
              <a:rPr lang="de-CH" sz="5400">
                <a:latin typeface="Amasis MT Pro Light" panose="02040304050005020304" pitchFamily="18" charset="0"/>
              </a:rPr>
              <a:t>Kontrollieren</a:t>
            </a:r>
            <a:br>
              <a:rPr lang="de-CH"/>
            </a:br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672593-59B8-D5D4-B6E9-606D0DCEBCBA}"/>
              </a:ext>
            </a:extLst>
          </p:cNvPr>
          <p:cNvSpPr txBox="1"/>
          <p:nvPr/>
        </p:nvSpPr>
        <p:spPr>
          <a:xfrm>
            <a:off x="384314" y="308603"/>
            <a:ext cx="1384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200" b="1">
                <a:solidFill>
                  <a:schemeClr val="accent6">
                    <a:lumMod val="75000"/>
                  </a:schemeClr>
                </a:solidFill>
              </a:rPr>
              <a:t>K:</a:t>
            </a:r>
            <a:endParaRPr lang="de-CH" sz="7200"/>
          </a:p>
          <a:p>
            <a:endParaRPr lang="de-CH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868292E-7942-1499-CDC7-94FA05C42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5712"/>
            <a:ext cx="10515600" cy="4351338"/>
          </a:xfrm>
        </p:spPr>
        <p:txBody>
          <a:bodyPr/>
          <a:lstStyle/>
          <a:p>
            <a:r>
              <a:rPr lang="de-CH"/>
              <a:t>Knopf-Funktionalität überprüft</a:t>
            </a:r>
          </a:p>
          <a:p>
            <a:r>
              <a:rPr lang="de-CH"/>
              <a:t>Eingaben getestet</a:t>
            </a:r>
          </a:p>
          <a:p>
            <a:r>
              <a:rPr lang="de-CH"/>
              <a:t>Passwortprüfung durchgeführt</a:t>
            </a:r>
          </a:p>
          <a:p>
            <a:r>
              <a:rPr lang="de-CH"/>
              <a:t>Kreditkartenprüfung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2F0817C-2FF5-5145-A7F0-D30249894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177" y="2353212"/>
            <a:ext cx="3884451" cy="259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83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88A81-2577-6E22-8C06-4F2A4981D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108" y="451265"/>
            <a:ext cx="5151783" cy="1245014"/>
          </a:xfrm>
        </p:spPr>
        <p:txBody>
          <a:bodyPr>
            <a:normAutofit fontScale="90000"/>
          </a:bodyPr>
          <a:lstStyle/>
          <a:p>
            <a:pPr algn="ctr"/>
            <a:r>
              <a:rPr lang="de-CH" sz="5400">
                <a:latin typeface="Amasis MT Pro Light" panose="02040304050005020304" pitchFamily="18" charset="0"/>
              </a:rPr>
              <a:t>Auswertung </a:t>
            </a:r>
            <a:br>
              <a:rPr lang="de-CH"/>
            </a:b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FAF32-A444-CD83-E962-9B9CA7C5A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26" y="181814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de-CH">
                <a:ea typeface="+mn-lt"/>
                <a:cs typeface="+mn-lt"/>
              </a:rPr>
              <a:t>Erfolgreich umgesetzt</a:t>
            </a:r>
            <a:endParaRPr lang="en-US"/>
          </a:p>
          <a:p>
            <a:pPr>
              <a:lnSpc>
                <a:spcPct val="80000"/>
              </a:lnSpc>
            </a:pPr>
            <a:r>
              <a:rPr lang="de-CH">
                <a:ea typeface="+mn-lt"/>
                <a:cs typeface="+mn-lt"/>
              </a:rPr>
              <a:t>Snack-Auswahl, Bezahlung, Guthaben &amp; Admin Funktion funktionieren</a:t>
            </a:r>
            <a:endParaRPr lang="de-CH"/>
          </a:p>
          <a:p>
            <a:pPr>
              <a:lnSpc>
                <a:spcPct val="80000"/>
              </a:lnSpc>
            </a:pPr>
            <a:r>
              <a:rPr lang="de-CH">
                <a:ea typeface="+mn-lt"/>
                <a:cs typeface="+mn-lt"/>
              </a:rPr>
              <a:t>Rückgeld System &amp; Guthaben Update korrekt</a:t>
            </a:r>
            <a:endParaRPr lang="de-CH"/>
          </a:p>
          <a:p>
            <a:pPr marL="0" indent="0">
              <a:lnSpc>
                <a:spcPct val="80000"/>
              </a:lnSpc>
              <a:buNone/>
            </a:pPr>
            <a:r>
              <a:rPr lang="de-CH">
                <a:ea typeface="+mn-lt"/>
                <a:cs typeface="+mn-lt"/>
              </a:rPr>
              <a:t>Herausforderungen</a:t>
            </a:r>
            <a:endParaRPr lang="de-CH"/>
          </a:p>
          <a:p>
            <a:pPr>
              <a:lnSpc>
                <a:spcPct val="80000"/>
              </a:lnSpc>
            </a:pPr>
            <a:r>
              <a:rPr lang="de-CH">
                <a:ea typeface="+mn-lt"/>
                <a:cs typeface="+mn-lt"/>
              </a:rPr>
              <a:t>Anpassung der Button Grössen &amp; Bildskalierung</a:t>
            </a:r>
            <a:endParaRPr lang="de-CH"/>
          </a:p>
          <a:p>
            <a:pPr>
              <a:lnSpc>
                <a:spcPct val="80000"/>
              </a:lnSpc>
            </a:pPr>
            <a:r>
              <a:rPr lang="de-CH">
                <a:ea typeface="+mn-lt"/>
                <a:cs typeface="+mn-lt"/>
              </a:rPr>
              <a:t>GUI-Referenz an Payment weitergeben war schwierig</a:t>
            </a:r>
            <a:endParaRPr lang="de-CH"/>
          </a:p>
          <a:p>
            <a:pPr marL="0" indent="0">
              <a:lnSpc>
                <a:spcPct val="80000"/>
              </a:lnSpc>
              <a:buNone/>
            </a:pPr>
            <a:r>
              <a:rPr lang="de-CH">
                <a:ea typeface="+mn-lt"/>
                <a:cs typeface="+mn-lt"/>
              </a:rPr>
              <a:t>Optimierung</a:t>
            </a:r>
            <a:endParaRPr lang="de-CH"/>
          </a:p>
          <a:p>
            <a:pPr>
              <a:lnSpc>
                <a:spcPct val="80000"/>
              </a:lnSpc>
            </a:pPr>
            <a:r>
              <a:rPr lang="de-CH">
                <a:ea typeface="+mn-lt"/>
                <a:cs typeface="+mn-lt"/>
              </a:rPr>
              <a:t>Layout wirkt kompakt, könnte verbessert werden</a:t>
            </a:r>
            <a:endParaRPr lang="de-CH"/>
          </a:p>
          <a:p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6F0F774-BE2B-ECCA-A204-7AA62F942859}"/>
              </a:ext>
            </a:extLst>
          </p:cNvPr>
          <p:cNvSpPr txBox="1"/>
          <p:nvPr/>
        </p:nvSpPr>
        <p:spPr>
          <a:xfrm>
            <a:off x="457200" y="340817"/>
            <a:ext cx="1338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200" b="1">
                <a:solidFill>
                  <a:schemeClr val="tx2">
                    <a:lumMod val="75000"/>
                    <a:lumOff val="25000"/>
                  </a:schemeClr>
                </a:solidFill>
              </a:rPr>
              <a:t>A:</a:t>
            </a:r>
            <a:endParaRPr lang="de-CH" sz="7200"/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836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Breitbild</PresentationFormat>
  <Paragraphs>61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Amasis MT Pro Light</vt:lpstr>
      <vt:lpstr>Aptos</vt:lpstr>
      <vt:lpstr>Aptos Display</vt:lpstr>
      <vt:lpstr>Arial</vt:lpstr>
      <vt:lpstr>Consolas</vt:lpstr>
      <vt:lpstr>Office</vt:lpstr>
      <vt:lpstr>Snackautomat</vt:lpstr>
      <vt:lpstr>Inhaltsverzeichnis </vt:lpstr>
      <vt:lpstr>Informierung </vt:lpstr>
      <vt:lpstr>Planung </vt:lpstr>
      <vt:lpstr>Entscheidung </vt:lpstr>
      <vt:lpstr>Realisierung </vt:lpstr>
      <vt:lpstr>Realisierung </vt:lpstr>
      <vt:lpstr>Kontrollieren </vt:lpstr>
      <vt:lpstr>Auswertung  </vt:lpstr>
    </vt:vector>
  </TitlesOfParts>
  <Company>Rhomberg Sersa Rail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Ramadan Asani</dc:creator>
  <cp:lastModifiedBy>Ramadan Asani</cp:lastModifiedBy>
  <cp:revision>2</cp:revision>
  <dcterms:created xsi:type="dcterms:W3CDTF">2024-09-20T07:10:22Z</dcterms:created>
  <dcterms:modified xsi:type="dcterms:W3CDTF">2025-02-28T08:43:08Z</dcterms:modified>
</cp:coreProperties>
</file>