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0"/>
  </p:notesMasterIdLst>
  <p:sldIdLst>
    <p:sldId id="256" r:id="rId2"/>
    <p:sldId id="266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  <a:srgbClr val="BC8F00"/>
    <a:srgbClr val="86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6DE76-090A-43F5-AC70-2B0A0B3C5DBA}" v="1525" dt="2021-07-04T06:40:1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2E751-7A46-45C2-B6A8-10AE5FBFFD9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8A0F80-9531-4CA8-9F56-D138CDD29641}">
      <dgm:prSet/>
      <dgm:spPr/>
      <dgm:t>
        <a:bodyPr/>
        <a:lstStyle/>
        <a:p>
          <a:r>
            <a:rPr lang="en-US" dirty="0"/>
            <a:t>Mohamed Elshafei (Supervisor)</a:t>
          </a:r>
        </a:p>
      </dgm:t>
    </dgm:pt>
    <dgm:pt modelId="{F02E5816-85F4-4AC4-9677-8835BAA009A6}" type="parTrans" cxnId="{046A5F56-0F1C-4927-A5B2-A326D2EEFCBC}">
      <dgm:prSet/>
      <dgm:spPr/>
      <dgm:t>
        <a:bodyPr/>
        <a:lstStyle/>
        <a:p>
          <a:endParaRPr lang="en-US"/>
        </a:p>
      </dgm:t>
    </dgm:pt>
    <dgm:pt modelId="{9A8E72DC-32AA-4FB6-9FDF-292C95D33A89}" type="sibTrans" cxnId="{046A5F56-0F1C-4927-A5B2-A326D2EEFCBC}">
      <dgm:prSet/>
      <dgm:spPr/>
      <dgm:t>
        <a:bodyPr/>
        <a:lstStyle/>
        <a:p>
          <a:endParaRPr lang="en-US"/>
        </a:p>
      </dgm:t>
    </dgm:pt>
    <dgm:pt modelId="{603940A6-6AA3-44E8-9D96-6791D6F0EAFD}">
      <dgm:prSet/>
      <dgm:spPr/>
      <dgm:t>
        <a:bodyPr/>
        <a:lstStyle/>
        <a:p>
          <a:pPr rtl="0"/>
          <a:r>
            <a:rPr lang="en-US" dirty="0">
              <a:latin typeface="Calibri"/>
            </a:rPr>
            <a:t>Mohamed  Shehab</a:t>
          </a:r>
          <a:endParaRPr lang="en-US" dirty="0"/>
        </a:p>
      </dgm:t>
    </dgm:pt>
    <dgm:pt modelId="{DA64F74C-3AC3-45CA-BD66-265BB1736D6A}" type="parTrans" cxnId="{4BD74211-9C6F-4472-A568-0F89008AF6E6}">
      <dgm:prSet/>
      <dgm:spPr/>
      <dgm:t>
        <a:bodyPr/>
        <a:lstStyle/>
        <a:p>
          <a:endParaRPr lang="en-US"/>
        </a:p>
      </dgm:t>
    </dgm:pt>
    <dgm:pt modelId="{DFB42BD9-9BB9-4EB0-A76A-A4CCCA01932A}" type="sibTrans" cxnId="{4BD74211-9C6F-4472-A568-0F89008AF6E6}">
      <dgm:prSet/>
      <dgm:spPr/>
      <dgm:t>
        <a:bodyPr/>
        <a:lstStyle/>
        <a:p>
          <a:endParaRPr lang="en-US"/>
        </a:p>
      </dgm:t>
    </dgm:pt>
    <dgm:pt modelId="{B3CB3444-01BD-48CD-9C28-5DDD4CD13AC7}">
      <dgm:prSet/>
      <dgm:spPr/>
      <dgm:t>
        <a:bodyPr/>
        <a:lstStyle/>
        <a:p>
          <a:pPr rtl="0"/>
          <a:r>
            <a:rPr lang="en-US" dirty="0"/>
            <a:t>Ramadan </a:t>
          </a:r>
          <a:r>
            <a:rPr lang="en-US" dirty="0" err="1"/>
            <a:t>Esaam</a:t>
          </a:r>
          <a:endParaRPr lang="en-US" dirty="0"/>
        </a:p>
      </dgm:t>
    </dgm:pt>
    <dgm:pt modelId="{010C019D-381E-4593-8B5D-CA477B9A1CB8}" type="parTrans" cxnId="{6A9D3C40-02F8-4B3D-9017-CF6EDCEFA0F5}">
      <dgm:prSet/>
      <dgm:spPr/>
      <dgm:t>
        <a:bodyPr/>
        <a:lstStyle/>
        <a:p>
          <a:pPr rtl="1"/>
          <a:endParaRPr lang="ar-EG"/>
        </a:p>
      </dgm:t>
    </dgm:pt>
    <dgm:pt modelId="{41463AC9-EC57-4E7B-B3C0-8C86146F2AA2}" type="sibTrans" cxnId="{6A9D3C40-02F8-4B3D-9017-CF6EDCEFA0F5}">
      <dgm:prSet/>
      <dgm:spPr/>
      <dgm:t>
        <a:bodyPr/>
        <a:lstStyle/>
        <a:p>
          <a:pPr rtl="1"/>
          <a:endParaRPr lang="ar-EG"/>
        </a:p>
      </dgm:t>
    </dgm:pt>
    <dgm:pt modelId="{111F4C21-7830-48E7-9A76-ABA96126CCAB}" type="pres">
      <dgm:prSet presAssocID="{EA22E751-7A46-45C2-B6A8-10AE5FBFFD93}" presName="linear" presStyleCnt="0">
        <dgm:presLayoutVars>
          <dgm:dir/>
          <dgm:animLvl val="lvl"/>
          <dgm:resizeHandles val="exact"/>
        </dgm:presLayoutVars>
      </dgm:prSet>
      <dgm:spPr/>
    </dgm:pt>
    <dgm:pt modelId="{99224659-DA96-4C4B-AFA9-2BA23A094472}" type="pres">
      <dgm:prSet presAssocID="{F48A0F80-9531-4CA8-9F56-D138CDD29641}" presName="parentLin" presStyleCnt="0"/>
      <dgm:spPr/>
    </dgm:pt>
    <dgm:pt modelId="{555751A9-9C46-4133-ACBD-39BA0DB520B1}" type="pres">
      <dgm:prSet presAssocID="{F48A0F80-9531-4CA8-9F56-D138CDD29641}" presName="parentLeftMargin" presStyleLbl="node1" presStyleIdx="0" presStyleCnt="3"/>
      <dgm:spPr/>
    </dgm:pt>
    <dgm:pt modelId="{EA5C1D1F-6C38-463A-A4D5-D0E9793C6A4B}" type="pres">
      <dgm:prSet presAssocID="{F48A0F80-9531-4CA8-9F56-D138CDD296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1E9043-ECD2-4E16-8885-2B460F57E28D}" type="pres">
      <dgm:prSet presAssocID="{F48A0F80-9531-4CA8-9F56-D138CDD29641}" presName="negativeSpace" presStyleCnt="0"/>
      <dgm:spPr/>
    </dgm:pt>
    <dgm:pt modelId="{2241FA67-779C-4E4D-8D5E-4F9FEBE03A70}" type="pres">
      <dgm:prSet presAssocID="{F48A0F80-9531-4CA8-9F56-D138CDD29641}" presName="childText" presStyleLbl="conFgAcc1" presStyleIdx="0" presStyleCnt="3">
        <dgm:presLayoutVars>
          <dgm:bulletEnabled val="1"/>
        </dgm:presLayoutVars>
      </dgm:prSet>
      <dgm:spPr/>
    </dgm:pt>
    <dgm:pt modelId="{94294F26-E55A-4068-BB44-850DFB763A6B}" type="pres">
      <dgm:prSet presAssocID="{9A8E72DC-32AA-4FB6-9FDF-292C95D33A89}" presName="spaceBetweenRectangles" presStyleCnt="0"/>
      <dgm:spPr/>
    </dgm:pt>
    <dgm:pt modelId="{7B793268-56E8-4B96-975A-36C78EC3C685}" type="pres">
      <dgm:prSet presAssocID="{603940A6-6AA3-44E8-9D96-6791D6F0EAFD}" presName="parentLin" presStyleCnt="0"/>
      <dgm:spPr/>
    </dgm:pt>
    <dgm:pt modelId="{89234A6A-5149-48B2-AAFE-5B9A27FA7981}" type="pres">
      <dgm:prSet presAssocID="{603940A6-6AA3-44E8-9D96-6791D6F0EAFD}" presName="parentLeftMargin" presStyleLbl="node1" presStyleIdx="0" presStyleCnt="3"/>
      <dgm:spPr/>
    </dgm:pt>
    <dgm:pt modelId="{15C694CA-425D-4176-89A1-025494F82684}" type="pres">
      <dgm:prSet presAssocID="{603940A6-6AA3-44E8-9D96-6791D6F0EA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C47F9B-AD30-4759-947F-3C4AB71E456F}" type="pres">
      <dgm:prSet presAssocID="{603940A6-6AA3-44E8-9D96-6791D6F0EAFD}" presName="negativeSpace" presStyleCnt="0"/>
      <dgm:spPr/>
    </dgm:pt>
    <dgm:pt modelId="{C6C3B6F9-30CA-4D07-AF17-808953E9834F}" type="pres">
      <dgm:prSet presAssocID="{603940A6-6AA3-44E8-9D96-6791D6F0EAFD}" presName="childText" presStyleLbl="conFgAcc1" presStyleIdx="1" presStyleCnt="3">
        <dgm:presLayoutVars>
          <dgm:bulletEnabled val="1"/>
        </dgm:presLayoutVars>
      </dgm:prSet>
      <dgm:spPr/>
    </dgm:pt>
    <dgm:pt modelId="{3AF98F7E-D012-418A-BFA3-39CB60C300E9}" type="pres">
      <dgm:prSet presAssocID="{DFB42BD9-9BB9-4EB0-A76A-A4CCCA01932A}" presName="spaceBetweenRectangles" presStyleCnt="0"/>
      <dgm:spPr/>
    </dgm:pt>
    <dgm:pt modelId="{CA28788D-9D14-4F83-8861-7656007A67BE}" type="pres">
      <dgm:prSet presAssocID="{B3CB3444-01BD-48CD-9C28-5DDD4CD13AC7}" presName="parentLin" presStyleCnt="0"/>
      <dgm:spPr/>
    </dgm:pt>
    <dgm:pt modelId="{6E887A89-0A88-436D-8EAA-0089C9C80435}" type="pres">
      <dgm:prSet presAssocID="{B3CB3444-01BD-48CD-9C28-5DDD4CD13AC7}" presName="parentLeftMargin" presStyleLbl="node1" presStyleIdx="1" presStyleCnt="3"/>
      <dgm:spPr/>
    </dgm:pt>
    <dgm:pt modelId="{17B73374-F3F0-4722-AD08-139A55A0AA5B}" type="pres">
      <dgm:prSet presAssocID="{B3CB3444-01BD-48CD-9C28-5DDD4CD13A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86DE96-F2C0-488A-8306-1B3029DA319B}" type="pres">
      <dgm:prSet presAssocID="{B3CB3444-01BD-48CD-9C28-5DDD4CD13AC7}" presName="negativeSpace" presStyleCnt="0"/>
      <dgm:spPr/>
    </dgm:pt>
    <dgm:pt modelId="{266AA768-CE8F-42DD-930E-C83BD76A3DD9}" type="pres">
      <dgm:prSet presAssocID="{B3CB3444-01BD-48CD-9C28-5DDD4CD13A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D74211-9C6F-4472-A568-0F89008AF6E6}" srcId="{EA22E751-7A46-45C2-B6A8-10AE5FBFFD93}" destId="{603940A6-6AA3-44E8-9D96-6791D6F0EAFD}" srcOrd="1" destOrd="0" parTransId="{DA64F74C-3AC3-45CA-BD66-265BB1736D6A}" sibTransId="{DFB42BD9-9BB9-4EB0-A76A-A4CCCA01932A}"/>
    <dgm:cxn modelId="{6A9D3C40-02F8-4B3D-9017-CF6EDCEFA0F5}" srcId="{EA22E751-7A46-45C2-B6A8-10AE5FBFFD93}" destId="{B3CB3444-01BD-48CD-9C28-5DDD4CD13AC7}" srcOrd="2" destOrd="0" parTransId="{010C019D-381E-4593-8B5D-CA477B9A1CB8}" sibTransId="{41463AC9-EC57-4E7B-B3C0-8C86146F2AA2}"/>
    <dgm:cxn modelId="{046A5F56-0F1C-4927-A5B2-A326D2EEFCBC}" srcId="{EA22E751-7A46-45C2-B6A8-10AE5FBFFD93}" destId="{F48A0F80-9531-4CA8-9F56-D138CDD29641}" srcOrd="0" destOrd="0" parTransId="{F02E5816-85F4-4AC4-9677-8835BAA009A6}" sibTransId="{9A8E72DC-32AA-4FB6-9FDF-292C95D33A89}"/>
    <dgm:cxn modelId="{B971AD59-B02E-4991-B441-AD909A5D1180}" type="presOf" srcId="{B3CB3444-01BD-48CD-9C28-5DDD4CD13AC7}" destId="{17B73374-F3F0-4722-AD08-139A55A0AA5B}" srcOrd="1" destOrd="0" presId="urn:microsoft.com/office/officeart/2005/8/layout/list1"/>
    <dgm:cxn modelId="{7A3185AC-AC64-444C-BD19-74592EFA9F7C}" type="presOf" srcId="{F48A0F80-9531-4CA8-9F56-D138CDD29641}" destId="{555751A9-9C46-4133-ACBD-39BA0DB520B1}" srcOrd="0" destOrd="0" presId="urn:microsoft.com/office/officeart/2005/8/layout/list1"/>
    <dgm:cxn modelId="{E7D483AF-F00A-4F66-A1C9-C7DB6DB8521D}" type="presOf" srcId="{603940A6-6AA3-44E8-9D96-6791D6F0EAFD}" destId="{15C694CA-425D-4176-89A1-025494F82684}" srcOrd="1" destOrd="0" presId="urn:microsoft.com/office/officeart/2005/8/layout/list1"/>
    <dgm:cxn modelId="{BF2034B3-15F5-4A19-90B4-445B1F8BA70E}" type="presOf" srcId="{B3CB3444-01BD-48CD-9C28-5DDD4CD13AC7}" destId="{6E887A89-0A88-436D-8EAA-0089C9C80435}" srcOrd="0" destOrd="0" presId="urn:microsoft.com/office/officeart/2005/8/layout/list1"/>
    <dgm:cxn modelId="{8C53D1CA-1B5D-4604-A824-A8FF3A0E658C}" type="presOf" srcId="{F48A0F80-9531-4CA8-9F56-D138CDD29641}" destId="{EA5C1D1F-6C38-463A-A4D5-D0E9793C6A4B}" srcOrd="1" destOrd="0" presId="urn:microsoft.com/office/officeart/2005/8/layout/list1"/>
    <dgm:cxn modelId="{6B3B54EC-8A36-4721-AEB0-B1A0B99D4C9F}" type="presOf" srcId="{603940A6-6AA3-44E8-9D96-6791D6F0EAFD}" destId="{89234A6A-5149-48B2-AAFE-5B9A27FA7981}" srcOrd="0" destOrd="0" presId="urn:microsoft.com/office/officeart/2005/8/layout/list1"/>
    <dgm:cxn modelId="{C02FD1F1-F580-4DDC-AFFE-59CBCD91B2A0}" type="presOf" srcId="{EA22E751-7A46-45C2-B6A8-10AE5FBFFD93}" destId="{111F4C21-7830-48E7-9A76-ABA96126CCAB}" srcOrd="0" destOrd="0" presId="urn:microsoft.com/office/officeart/2005/8/layout/list1"/>
    <dgm:cxn modelId="{1407A608-F43E-483D-97FA-D2669B901A27}" type="presParOf" srcId="{111F4C21-7830-48E7-9A76-ABA96126CCAB}" destId="{99224659-DA96-4C4B-AFA9-2BA23A094472}" srcOrd="0" destOrd="0" presId="urn:microsoft.com/office/officeart/2005/8/layout/list1"/>
    <dgm:cxn modelId="{50C5F588-2161-42C4-A817-FD37981037A3}" type="presParOf" srcId="{99224659-DA96-4C4B-AFA9-2BA23A094472}" destId="{555751A9-9C46-4133-ACBD-39BA0DB520B1}" srcOrd="0" destOrd="0" presId="urn:microsoft.com/office/officeart/2005/8/layout/list1"/>
    <dgm:cxn modelId="{CC050901-D80A-42CA-99C7-4C53D51E71A0}" type="presParOf" srcId="{99224659-DA96-4C4B-AFA9-2BA23A094472}" destId="{EA5C1D1F-6C38-463A-A4D5-D0E9793C6A4B}" srcOrd="1" destOrd="0" presId="urn:microsoft.com/office/officeart/2005/8/layout/list1"/>
    <dgm:cxn modelId="{02060D47-3AF1-4122-931F-588EB8CFF6B2}" type="presParOf" srcId="{111F4C21-7830-48E7-9A76-ABA96126CCAB}" destId="{C61E9043-ECD2-4E16-8885-2B460F57E28D}" srcOrd="1" destOrd="0" presId="urn:microsoft.com/office/officeart/2005/8/layout/list1"/>
    <dgm:cxn modelId="{28C38223-A748-4EA8-A707-78898B57E73C}" type="presParOf" srcId="{111F4C21-7830-48E7-9A76-ABA96126CCAB}" destId="{2241FA67-779C-4E4D-8D5E-4F9FEBE03A70}" srcOrd="2" destOrd="0" presId="urn:microsoft.com/office/officeart/2005/8/layout/list1"/>
    <dgm:cxn modelId="{313DB9F1-5411-433C-BD3D-33D0BF15B94B}" type="presParOf" srcId="{111F4C21-7830-48E7-9A76-ABA96126CCAB}" destId="{94294F26-E55A-4068-BB44-850DFB763A6B}" srcOrd="3" destOrd="0" presId="urn:microsoft.com/office/officeart/2005/8/layout/list1"/>
    <dgm:cxn modelId="{8D1A5A54-C6BB-43DA-8BEA-A03A773FFBF5}" type="presParOf" srcId="{111F4C21-7830-48E7-9A76-ABA96126CCAB}" destId="{7B793268-56E8-4B96-975A-36C78EC3C685}" srcOrd="4" destOrd="0" presId="urn:microsoft.com/office/officeart/2005/8/layout/list1"/>
    <dgm:cxn modelId="{8B2912DF-26EA-404D-BC9E-274BDD01C5B3}" type="presParOf" srcId="{7B793268-56E8-4B96-975A-36C78EC3C685}" destId="{89234A6A-5149-48B2-AAFE-5B9A27FA7981}" srcOrd="0" destOrd="0" presId="urn:microsoft.com/office/officeart/2005/8/layout/list1"/>
    <dgm:cxn modelId="{6D5ED13D-02CE-4A08-8CEA-9BE74C0839E5}" type="presParOf" srcId="{7B793268-56E8-4B96-975A-36C78EC3C685}" destId="{15C694CA-425D-4176-89A1-025494F82684}" srcOrd="1" destOrd="0" presId="urn:microsoft.com/office/officeart/2005/8/layout/list1"/>
    <dgm:cxn modelId="{3A158F73-E347-4600-8382-0B8B72F7BD2E}" type="presParOf" srcId="{111F4C21-7830-48E7-9A76-ABA96126CCAB}" destId="{60C47F9B-AD30-4759-947F-3C4AB71E456F}" srcOrd="5" destOrd="0" presId="urn:microsoft.com/office/officeart/2005/8/layout/list1"/>
    <dgm:cxn modelId="{1D9E88F0-51BD-4864-AC76-41427FC8B84D}" type="presParOf" srcId="{111F4C21-7830-48E7-9A76-ABA96126CCAB}" destId="{C6C3B6F9-30CA-4D07-AF17-808953E9834F}" srcOrd="6" destOrd="0" presId="urn:microsoft.com/office/officeart/2005/8/layout/list1"/>
    <dgm:cxn modelId="{E88E957F-F1DB-4477-B908-CB5C4F022DB8}" type="presParOf" srcId="{111F4C21-7830-48E7-9A76-ABA96126CCAB}" destId="{3AF98F7E-D012-418A-BFA3-39CB60C300E9}" srcOrd="7" destOrd="0" presId="urn:microsoft.com/office/officeart/2005/8/layout/list1"/>
    <dgm:cxn modelId="{5F6141F8-0098-4A09-BCC4-5FCA436A6E77}" type="presParOf" srcId="{111F4C21-7830-48E7-9A76-ABA96126CCAB}" destId="{CA28788D-9D14-4F83-8861-7656007A67BE}" srcOrd="8" destOrd="0" presId="urn:microsoft.com/office/officeart/2005/8/layout/list1"/>
    <dgm:cxn modelId="{03793F6C-0CC0-48D3-9EE7-1C55C6E2081E}" type="presParOf" srcId="{CA28788D-9D14-4F83-8861-7656007A67BE}" destId="{6E887A89-0A88-436D-8EAA-0089C9C80435}" srcOrd="0" destOrd="0" presId="urn:microsoft.com/office/officeart/2005/8/layout/list1"/>
    <dgm:cxn modelId="{C7D789AA-CFA0-4202-B318-FC74213A4694}" type="presParOf" srcId="{CA28788D-9D14-4F83-8861-7656007A67BE}" destId="{17B73374-F3F0-4722-AD08-139A55A0AA5B}" srcOrd="1" destOrd="0" presId="urn:microsoft.com/office/officeart/2005/8/layout/list1"/>
    <dgm:cxn modelId="{1309F683-A5B9-45D7-AE44-BEF7B0DE7040}" type="presParOf" srcId="{111F4C21-7830-48E7-9A76-ABA96126CCAB}" destId="{C986DE96-F2C0-488A-8306-1B3029DA319B}" srcOrd="9" destOrd="0" presId="urn:microsoft.com/office/officeart/2005/8/layout/list1"/>
    <dgm:cxn modelId="{D71732FD-0665-4470-ACB7-98AB4D4094C1}" type="presParOf" srcId="{111F4C21-7830-48E7-9A76-ABA96126CCAB}" destId="{266AA768-CE8F-42DD-930E-C83BD76A3D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88BCA-8FE9-4D07-81CB-79DDA5FBD9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1EAB9A-EAFF-4883-A741-87D21653A081}">
      <dgm:prSet/>
      <dgm:spPr/>
      <dgm:t>
        <a:bodyPr/>
        <a:lstStyle/>
        <a:p>
          <a:r>
            <a:rPr lang="en-US" dirty="0"/>
            <a:t>Simple System Analysis</a:t>
          </a:r>
        </a:p>
      </dgm:t>
    </dgm:pt>
    <dgm:pt modelId="{1090B1EC-B868-4AFA-A2A5-A223F7F2CEA4}" type="parTrans" cxnId="{00423D7B-15F5-491C-AB42-8E149C054DAB}">
      <dgm:prSet/>
      <dgm:spPr/>
      <dgm:t>
        <a:bodyPr/>
        <a:lstStyle/>
        <a:p>
          <a:endParaRPr lang="en-US"/>
        </a:p>
      </dgm:t>
    </dgm:pt>
    <dgm:pt modelId="{37A187CA-930D-44B2-94A7-CA7ABAFD94F4}" type="sibTrans" cxnId="{00423D7B-15F5-491C-AB42-8E149C054DAB}">
      <dgm:prSet/>
      <dgm:spPr/>
      <dgm:t>
        <a:bodyPr/>
        <a:lstStyle/>
        <a:p>
          <a:endParaRPr lang="en-US"/>
        </a:p>
      </dgm:t>
    </dgm:pt>
    <dgm:pt modelId="{75EB4812-7D83-42B6-9269-F742B5C8520B}">
      <dgm:prSet/>
      <dgm:spPr/>
      <dgm:t>
        <a:bodyPr/>
        <a:lstStyle/>
        <a:p>
          <a:r>
            <a:rPr lang="en-US" dirty="0"/>
            <a:t>Database Diagram</a:t>
          </a:r>
        </a:p>
      </dgm:t>
    </dgm:pt>
    <dgm:pt modelId="{8162ADA5-C1A3-41F2-99E1-DAC38B35964C}" type="parTrans" cxnId="{5E220D45-EC5B-4B3F-ADB8-24D3C63391E1}">
      <dgm:prSet/>
      <dgm:spPr/>
      <dgm:t>
        <a:bodyPr/>
        <a:lstStyle/>
        <a:p>
          <a:endParaRPr lang="en-US"/>
        </a:p>
      </dgm:t>
    </dgm:pt>
    <dgm:pt modelId="{C5432986-9429-4D27-81C2-9006F3E0430E}" type="sibTrans" cxnId="{5E220D45-EC5B-4B3F-ADB8-24D3C63391E1}">
      <dgm:prSet/>
      <dgm:spPr/>
      <dgm:t>
        <a:bodyPr/>
        <a:lstStyle/>
        <a:p>
          <a:endParaRPr lang="en-US"/>
        </a:p>
      </dgm:t>
    </dgm:pt>
    <dgm:pt modelId="{3EA31BD7-E456-4259-B947-CF2EB8E2D2B0}">
      <dgm:prSet/>
      <dgm:spPr/>
      <dgm:t>
        <a:bodyPr/>
        <a:lstStyle/>
        <a:p>
          <a:r>
            <a:rPr lang="en-US" dirty="0"/>
            <a:t>Future Plan</a:t>
          </a:r>
        </a:p>
      </dgm:t>
    </dgm:pt>
    <dgm:pt modelId="{D22C7C46-92FC-4CCA-A356-88CC45854B22}" type="parTrans" cxnId="{07C47EEA-CF49-47E8-A5A1-992C7F770F93}">
      <dgm:prSet/>
      <dgm:spPr/>
      <dgm:t>
        <a:bodyPr/>
        <a:lstStyle/>
        <a:p>
          <a:endParaRPr lang="en-US"/>
        </a:p>
      </dgm:t>
    </dgm:pt>
    <dgm:pt modelId="{62ACB2A7-E4BF-4573-866E-A4EB1EFCFFF9}" type="sibTrans" cxnId="{07C47EEA-CF49-47E8-A5A1-992C7F770F93}">
      <dgm:prSet/>
      <dgm:spPr/>
      <dgm:t>
        <a:bodyPr/>
        <a:lstStyle/>
        <a:p>
          <a:endParaRPr lang="en-US"/>
        </a:p>
      </dgm:t>
    </dgm:pt>
    <dgm:pt modelId="{965516F2-6FB5-43AC-8F16-4BC2B2EC0F83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C1D91564-32B5-4C4B-A09F-E9E646ABD699}" type="parTrans" cxnId="{8FF4A4C3-E425-428D-B996-F875954B404F}">
      <dgm:prSet/>
      <dgm:spPr/>
      <dgm:t>
        <a:bodyPr/>
        <a:lstStyle/>
        <a:p>
          <a:endParaRPr lang="en-US"/>
        </a:p>
      </dgm:t>
    </dgm:pt>
    <dgm:pt modelId="{2FABA9CC-9F2C-4DA0-94AF-9A2D9D6B0825}" type="sibTrans" cxnId="{8FF4A4C3-E425-428D-B996-F875954B404F}">
      <dgm:prSet/>
      <dgm:spPr/>
      <dgm:t>
        <a:bodyPr/>
        <a:lstStyle/>
        <a:p>
          <a:endParaRPr lang="en-US"/>
        </a:p>
      </dgm:t>
    </dgm:pt>
    <dgm:pt modelId="{7F53DCF6-A458-43E3-A343-6E9F2663413B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D80764A3-FA5A-454A-BA98-EC16B49E63D2}" type="sibTrans" cxnId="{783FAC0A-3551-480A-A51E-241A8F89543D}">
      <dgm:prSet/>
      <dgm:spPr/>
      <dgm:t>
        <a:bodyPr/>
        <a:lstStyle/>
        <a:p>
          <a:endParaRPr lang="en-US"/>
        </a:p>
      </dgm:t>
    </dgm:pt>
    <dgm:pt modelId="{34035BA3-29D9-4FA2-9626-12A316BCF197}" type="parTrans" cxnId="{783FAC0A-3551-480A-A51E-241A8F89543D}">
      <dgm:prSet/>
      <dgm:spPr/>
      <dgm:t>
        <a:bodyPr/>
        <a:lstStyle/>
        <a:p>
          <a:endParaRPr lang="en-US"/>
        </a:p>
      </dgm:t>
    </dgm:pt>
    <dgm:pt modelId="{9C06920F-3A5A-400C-97CA-BB6E7044AE6C}" type="pres">
      <dgm:prSet presAssocID="{5D888BCA-8FE9-4D07-81CB-79DDA5FBD917}" presName="root" presStyleCnt="0">
        <dgm:presLayoutVars>
          <dgm:dir/>
          <dgm:resizeHandles val="exact"/>
        </dgm:presLayoutVars>
      </dgm:prSet>
      <dgm:spPr/>
    </dgm:pt>
    <dgm:pt modelId="{7F53DC53-ED0D-43D0-A86B-02A9CC71C28E}" type="pres">
      <dgm:prSet presAssocID="{5D888BCA-8FE9-4D07-81CB-79DDA5FBD917}" presName="container" presStyleCnt="0">
        <dgm:presLayoutVars>
          <dgm:dir/>
          <dgm:resizeHandles val="exact"/>
        </dgm:presLayoutVars>
      </dgm:prSet>
      <dgm:spPr/>
    </dgm:pt>
    <dgm:pt modelId="{809C70DA-C3C0-40CB-8058-DEB54CC75016}" type="pres">
      <dgm:prSet presAssocID="{521EAB9A-EAFF-4883-A741-87D21653A081}" presName="compNode" presStyleCnt="0"/>
      <dgm:spPr/>
    </dgm:pt>
    <dgm:pt modelId="{87AFDC5F-5F3C-47B4-8FCC-8491DD032AF4}" type="pres">
      <dgm:prSet presAssocID="{521EAB9A-EAFF-4883-A741-87D21653A081}" presName="iconBgRect" presStyleLbl="bgShp" presStyleIdx="0" presStyleCnt="5" custLinFactNeighborX="-1699" custLinFactNeighborY="5097"/>
      <dgm:spPr/>
    </dgm:pt>
    <dgm:pt modelId="{1B0E1744-B380-4817-A612-F3EB7CD08227}" type="pres">
      <dgm:prSet presAssocID="{521EAB9A-EAFF-4883-A741-87D21653A081}" presName="iconRect" presStyleLbl="node1" presStyleIdx="0" presStyleCnt="5" custLinFactNeighborY="146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516FBF-6661-4325-836A-E6D9DFA579C9}" type="pres">
      <dgm:prSet presAssocID="{521EAB9A-EAFF-4883-A741-87D21653A081}" presName="spaceRect" presStyleCnt="0"/>
      <dgm:spPr/>
    </dgm:pt>
    <dgm:pt modelId="{41D5DE1A-7A8E-42FE-8E0D-B99DB627286E}" type="pres">
      <dgm:prSet presAssocID="{521EAB9A-EAFF-4883-A741-87D21653A081}" presName="textRect" presStyleLbl="revTx" presStyleIdx="0" presStyleCnt="5" custLinFactNeighborY="11893">
        <dgm:presLayoutVars>
          <dgm:chMax val="1"/>
          <dgm:chPref val="1"/>
        </dgm:presLayoutVars>
      </dgm:prSet>
      <dgm:spPr/>
    </dgm:pt>
    <dgm:pt modelId="{8187ED8B-ADF9-4F3C-9608-65FE6BA941BA}" type="pres">
      <dgm:prSet presAssocID="{37A187CA-930D-44B2-94A7-CA7ABAFD94F4}" presName="sibTrans" presStyleLbl="sibTrans2D1" presStyleIdx="0" presStyleCnt="0"/>
      <dgm:spPr/>
    </dgm:pt>
    <dgm:pt modelId="{F45A9398-EE23-4574-976D-E408309E91A2}" type="pres">
      <dgm:prSet presAssocID="{75EB4812-7D83-42B6-9269-F742B5C8520B}" presName="compNode" presStyleCnt="0"/>
      <dgm:spPr/>
    </dgm:pt>
    <dgm:pt modelId="{0ED81D19-B94E-42F6-946A-241F4DB1AECD}" type="pres">
      <dgm:prSet presAssocID="{75EB4812-7D83-42B6-9269-F742B5C8520B}" presName="iconBgRect" presStyleLbl="bgShp" presStyleIdx="1" presStyleCnt="5" custLinFactX="-185613" custLinFactY="184477" custLinFactNeighborX="-200000" custLinFactNeighborY="200000"/>
      <dgm:spPr/>
    </dgm:pt>
    <dgm:pt modelId="{5E8D6110-E4A2-4A50-AA6D-FC37E47F58BD}" type="pres">
      <dgm:prSet presAssocID="{75EB4812-7D83-42B6-9269-F742B5C8520B}" presName="iconRect" presStyleLbl="node1" presStyleIdx="1" presStyleCnt="5" custLinFactX="-300000" custLinFactY="300000" custLinFactNeighborX="-366651" custLinFactNeighborY="365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DEA58F-F4C8-4B21-8E5B-054748E7970E}" type="pres">
      <dgm:prSet presAssocID="{75EB4812-7D83-42B6-9269-F742B5C8520B}" presName="spaceRect" presStyleCnt="0"/>
      <dgm:spPr/>
    </dgm:pt>
    <dgm:pt modelId="{8C75D3A8-548D-4B25-BA4D-E598FF20DA4D}" type="pres">
      <dgm:prSet presAssocID="{75EB4812-7D83-42B6-9269-F742B5C8520B}" presName="textRect" presStyleLbl="revTx" presStyleIdx="1" presStyleCnt="5" custLinFactX="-67187" custLinFactY="181217" custLinFactNeighborX="-100000" custLinFactNeighborY="200000">
        <dgm:presLayoutVars>
          <dgm:chMax val="1"/>
          <dgm:chPref val="1"/>
        </dgm:presLayoutVars>
      </dgm:prSet>
      <dgm:spPr/>
    </dgm:pt>
    <dgm:pt modelId="{7CFDF851-BD9D-4AD0-BF61-CEBE75031D83}" type="pres">
      <dgm:prSet presAssocID="{C5432986-9429-4D27-81C2-9006F3E0430E}" presName="sibTrans" presStyleLbl="sibTrans2D1" presStyleIdx="0" presStyleCnt="0"/>
      <dgm:spPr/>
    </dgm:pt>
    <dgm:pt modelId="{23796744-024E-4B8C-8507-5D80174C51AB}" type="pres">
      <dgm:prSet presAssocID="{7F53DCF6-A458-43E3-A343-6E9F2663413B}" presName="compNode" presStyleCnt="0"/>
      <dgm:spPr/>
    </dgm:pt>
    <dgm:pt modelId="{9B2AC06D-2137-493F-B6CB-B883D2A0C355}" type="pres">
      <dgm:prSet presAssocID="{7F53DCF6-A458-43E3-A343-6E9F2663413B}" presName="iconBgRect" presStyleLbl="bgShp" presStyleIdx="2" presStyleCnt="5"/>
      <dgm:spPr/>
    </dgm:pt>
    <dgm:pt modelId="{90B67DC8-161B-4AB9-A705-6D11F72DBF3F}" type="pres">
      <dgm:prSet presAssocID="{7F53DCF6-A458-43E3-A343-6E9F266341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C884E89-8AAC-4FB0-A1B2-B4247EF6C163}" type="pres">
      <dgm:prSet presAssocID="{7F53DCF6-A458-43E3-A343-6E9F2663413B}" presName="spaceRect" presStyleCnt="0"/>
      <dgm:spPr/>
    </dgm:pt>
    <dgm:pt modelId="{AFA432FC-F4A5-451E-8781-8F7703A808E8}" type="pres">
      <dgm:prSet presAssocID="{7F53DCF6-A458-43E3-A343-6E9F2663413B}" presName="textRect" presStyleLbl="revTx" presStyleIdx="2" presStyleCnt="5">
        <dgm:presLayoutVars>
          <dgm:chMax val="1"/>
          <dgm:chPref val="1"/>
        </dgm:presLayoutVars>
      </dgm:prSet>
      <dgm:spPr/>
    </dgm:pt>
    <dgm:pt modelId="{079F9EDF-8EE3-428A-A967-29D62ABBB533}" type="pres">
      <dgm:prSet presAssocID="{D80764A3-FA5A-454A-BA98-EC16B49E63D2}" presName="sibTrans" presStyleLbl="sibTrans2D1" presStyleIdx="0" presStyleCnt="0"/>
      <dgm:spPr/>
    </dgm:pt>
    <dgm:pt modelId="{088A2B71-2AB5-42DB-96BD-3F0EE30B468C}" type="pres">
      <dgm:prSet presAssocID="{965516F2-6FB5-43AC-8F16-4BC2B2EC0F83}" presName="compNode" presStyleCnt="0"/>
      <dgm:spPr/>
    </dgm:pt>
    <dgm:pt modelId="{C280B2BE-9226-4564-BAFD-181915CADED0}" type="pres">
      <dgm:prSet presAssocID="{965516F2-6FB5-43AC-8F16-4BC2B2EC0F83}" presName="iconBgRect" presStyleLbl="bgShp" presStyleIdx="3" presStyleCnt="5"/>
      <dgm:spPr/>
    </dgm:pt>
    <dgm:pt modelId="{5C643866-5675-452B-8156-FA5B3C7401C0}" type="pres">
      <dgm:prSet presAssocID="{965516F2-6FB5-43AC-8F16-4BC2B2EC0F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DC31D1B-3515-42A1-BC9C-9BCCA4E6D22D}" type="pres">
      <dgm:prSet presAssocID="{965516F2-6FB5-43AC-8F16-4BC2B2EC0F83}" presName="spaceRect" presStyleCnt="0"/>
      <dgm:spPr/>
    </dgm:pt>
    <dgm:pt modelId="{24ED9EC1-6B85-4D12-8A3C-DADE095762A6}" type="pres">
      <dgm:prSet presAssocID="{965516F2-6FB5-43AC-8F16-4BC2B2EC0F83}" presName="textRect" presStyleLbl="revTx" presStyleIdx="3" presStyleCnt="5">
        <dgm:presLayoutVars>
          <dgm:chMax val="1"/>
          <dgm:chPref val="1"/>
        </dgm:presLayoutVars>
      </dgm:prSet>
      <dgm:spPr/>
    </dgm:pt>
    <dgm:pt modelId="{03DCD7C7-8566-48E2-96F0-A9B0FC6539FA}" type="pres">
      <dgm:prSet presAssocID="{2FABA9CC-9F2C-4DA0-94AF-9A2D9D6B0825}" presName="sibTrans" presStyleLbl="sibTrans2D1" presStyleIdx="0" presStyleCnt="0"/>
      <dgm:spPr/>
    </dgm:pt>
    <dgm:pt modelId="{8EEAC53E-B3A9-4309-A387-A0B1477A8AF3}" type="pres">
      <dgm:prSet presAssocID="{3EA31BD7-E456-4259-B947-CF2EB8E2D2B0}" presName="compNode" presStyleCnt="0"/>
      <dgm:spPr/>
    </dgm:pt>
    <dgm:pt modelId="{46435EE0-4C53-4A00-8C2B-2C6D0FAE0B8F}" type="pres">
      <dgm:prSet presAssocID="{3EA31BD7-E456-4259-B947-CF2EB8E2D2B0}" presName="iconBgRect" presStyleLbl="bgShp" presStyleIdx="4" presStyleCnt="5" custLinFactX="193785" custLinFactY="-171856" custLinFactNeighborX="200000" custLinFactNeighborY="-200000"/>
      <dgm:spPr/>
    </dgm:pt>
    <dgm:pt modelId="{AC565128-5B59-43C7-9E43-ED6DB7340324}" type="pres">
      <dgm:prSet presAssocID="{3EA31BD7-E456-4259-B947-CF2EB8E2D2B0}" presName="iconRect" presStyleLbl="node1" presStyleIdx="4" presStyleCnt="5" custScaleX="98849" custLinFactX="300000" custLinFactY="-300000" custLinFactNeighborX="389624" custLinFactNeighborY="-33633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1BAEDC-6A90-447D-902C-6731203EB4BD}" type="pres">
      <dgm:prSet presAssocID="{3EA31BD7-E456-4259-B947-CF2EB8E2D2B0}" presName="spaceRect" presStyleCnt="0"/>
      <dgm:spPr/>
    </dgm:pt>
    <dgm:pt modelId="{4BE8A102-F756-49BD-B1E8-79B124223EF3}" type="pres">
      <dgm:prSet presAssocID="{3EA31BD7-E456-4259-B947-CF2EB8E2D2B0}" presName="textRect" presStyleLbl="revTx" presStyleIdx="4" presStyleCnt="5" custLinFactX="63890" custLinFactY="-172090" custLinFactNeighborX="100000" custLinFactNeighborY="-200000">
        <dgm:presLayoutVars>
          <dgm:chMax val="1"/>
          <dgm:chPref val="1"/>
        </dgm:presLayoutVars>
      </dgm:prSet>
      <dgm:spPr/>
    </dgm:pt>
  </dgm:ptLst>
  <dgm:cxnLst>
    <dgm:cxn modelId="{5122440A-6C75-45B1-94E8-780C4B4F994D}" type="presOf" srcId="{3EA31BD7-E456-4259-B947-CF2EB8E2D2B0}" destId="{4BE8A102-F756-49BD-B1E8-79B124223EF3}" srcOrd="0" destOrd="0" presId="urn:microsoft.com/office/officeart/2018/2/layout/IconCircleList"/>
    <dgm:cxn modelId="{783FAC0A-3551-480A-A51E-241A8F89543D}" srcId="{5D888BCA-8FE9-4D07-81CB-79DDA5FBD917}" destId="{7F53DCF6-A458-43E3-A343-6E9F2663413B}" srcOrd="2" destOrd="0" parTransId="{34035BA3-29D9-4FA2-9626-12A316BCF197}" sibTransId="{D80764A3-FA5A-454A-BA98-EC16B49E63D2}"/>
    <dgm:cxn modelId="{5E220D45-EC5B-4B3F-ADB8-24D3C63391E1}" srcId="{5D888BCA-8FE9-4D07-81CB-79DDA5FBD917}" destId="{75EB4812-7D83-42B6-9269-F742B5C8520B}" srcOrd="1" destOrd="0" parTransId="{8162ADA5-C1A3-41F2-99E1-DAC38B35964C}" sibTransId="{C5432986-9429-4D27-81C2-9006F3E0430E}"/>
    <dgm:cxn modelId="{897EA469-4D68-4829-8319-2777DC1C59C4}" type="presOf" srcId="{D80764A3-FA5A-454A-BA98-EC16B49E63D2}" destId="{079F9EDF-8EE3-428A-A967-29D62ABBB533}" srcOrd="0" destOrd="0" presId="urn:microsoft.com/office/officeart/2018/2/layout/IconCircleList"/>
    <dgm:cxn modelId="{50BED178-0A6F-4B07-8647-B615B4723177}" type="presOf" srcId="{C5432986-9429-4D27-81C2-9006F3E0430E}" destId="{7CFDF851-BD9D-4AD0-BF61-CEBE75031D83}" srcOrd="0" destOrd="0" presId="urn:microsoft.com/office/officeart/2018/2/layout/IconCircleList"/>
    <dgm:cxn modelId="{00423D7B-15F5-491C-AB42-8E149C054DAB}" srcId="{5D888BCA-8FE9-4D07-81CB-79DDA5FBD917}" destId="{521EAB9A-EAFF-4883-A741-87D21653A081}" srcOrd="0" destOrd="0" parTransId="{1090B1EC-B868-4AFA-A2A5-A223F7F2CEA4}" sibTransId="{37A187CA-930D-44B2-94A7-CA7ABAFD94F4}"/>
    <dgm:cxn modelId="{0F046C7B-FC5D-4F7E-9DE8-C57E572664C4}" type="presOf" srcId="{75EB4812-7D83-42B6-9269-F742B5C8520B}" destId="{8C75D3A8-548D-4B25-BA4D-E598FF20DA4D}" srcOrd="0" destOrd="0" presId="urn:microsoft.com/office/officeart/2018/2/layout/IconCircleList"/>
    <dgm:cxn modelId="{9C842B8F-440B-471A-A931-9B293E5E4905}" type="presOf" srcId="{2FABA9CC-9F2C-4DA0-94AF-9A2D9D6B0825}" destId="{03DCD7C7-8566-48E2-96F0-A9B0FC6539FA}" srcOrd="0" destOrd="0" presId="urn:microsoft.com/office/officeart/2018/2/layout/IconCircleList"/>
    <dgm:cxn modelId="{E3AD58BE-7CE4-4DEE-ACFE-33CFFE6BDB54}" type="presOf" srcId="{5D888BCA-8FE9-4D07-81CB-79DDA5FBD917}" destId="{9C06920F-3A5A-400C-97CA-BB6E7044AE6C}" srcOrd="0" destOrd="0" presId="urn:microsoft.com/office/officeart/2018/2/layout/IconCircleList"/>
    <dgm:cxn modelId="{9342ECC1-D689-47BD-91B4-6919713F8A22}" type="presOf" srcId="{521EAB9A-EAFF-4883-A741-87D21653A081}" destId="{41D5DE1A-7A8E-42FE-8E0D-B99DB627286E}" srcOrd="0" destOrd="0" presId="urn:microsoft.com/office/officeart/2018/2/layout/IconCircleList"/>
    <dgm:cxn modelId="{8FF4A4C3-E425-428D-B996-F875954B404F}" srcId="{5D888BCA-8FE9-4D07-81CB-79DDA5FBD917}" destId="{965516F2-6FB5-43AC-8F16-4BC2B2EC0F83}" srcOrd="3" destOrd="0" parTransId="{C1D91564-32B5-4C4B-A09F-E9E646ABD699}" sibTransId="{2FABA9CC-9F2C-4DA0-94AF-9A2D9D6B0825}"/>
    <dgm:cxn modelId="{5D2251D8-331A-4E1A-BCF3-5C57E1E61309}" type="presOf" srcId="{7F53DCF6-A458-43E3-A343-6E9F2663413B}" destId="{AFA432FC-F4A5-451E-8781-8F7703A808E8}" srcOrd="0" destOrd="0" presId="urn:microsoft.com/office/officeart/2018/2/layout/IconCircleList"/>
    <dgm:cxn modelId="{07C47EEA-CF49-47E8-A5A1-992C7F770F93}" srcId="{5D888BCA-8FE9-4D07-81CB-79DDA5FBD917}" destId="{3EA31BD7-E456-4259-B947-CF2EB8E2D2B0}" srcOrd="4" destOrd="0" parTransId="{D22C7C46-92FC-4CCA-A356-88CC45854B22}" sibTransId="{62ACB2A7-E4BF-4573-866E-A4EB1EFCFFF9}"/>
    <dgm:cxn modelId="{A21458F3-069E-4B67-AB93-B3D5C169B668}" type="presOf" srcId="{37A187CA-930D-44B2-94A7-CA7ABAFD94F4}" destId="{8187ED8B-ADF9-4F3C-9608-65FE6BA941BA}" srcOrd="0" destOrd="0" presId="urn:microsoft.com/office/officeart/2018/2/layout/IconCircleList"/>
    <dgm:cxn modelId="{2FAEF9F4-07E0-4274-BCC4-14CA4ED7D93C}" type="presOf" srcId="{965516F2-6FB5-43AC-8F16-4BC2B2EC0F83}" destId="{24ED9EC1-6B85-4D12-8A3C-DADE095762A6}" srcOrd="0" destOrd="0" presId="urn:microsoft.com/office/officeart/2018/2/layout/IconCircleList"/>
    <dgm:cxn modelId="{56281E94-2E9B-44BB-A456-31D517B49912}" type="presParOf" srcId="{9C06920F-3A5A-400C-97CA-BB6E7044AE6C}" destId="{7F53DC53-ED0D-43D0-A86B-02A9CC71C28E}" srcOrd="0" destOrd="0" presId="urn:microsoft.com/office/officeart/2018/2/layout/IconCircleList"/>
    <dgm:cxn modelId="{0E0EC66C-99DE-4A38-A782-89E0CA8B878E}" type="presParOf" srcId="{7F53DC53-ED0D-43D0-A86B-02A9CC71C28E}" destId="{809C70DA-C3C0-40CB-8058-DEB54CC75016}" srcOrd="0" destOrd="0" presId="urn:microsoft.com/office/officeart/2018/2/layout/IconCircleList"/>
    <dgm:cxn modelId="{C6D00314-07E5-4050-B256-5CBF5A57FE64}" type="presParOf" srcId="{809C70DA-C3C0-40CB-8058-DEB54CC75016}" destId="{87AFDC5F-5F3C-47B4-8FCC-8491DD032AF4}" srcOrd="0" destOrd="0" presId="urn:microsoft.com/office/officeart/2018/2/layout/IconCircleList"/>
    <dgm:cxn modelId="{371201CB-F347-4F36-AD69-AB3075BABB9B}" type="presParOf" srcId="{809C70DA-C3C0-40CB-8058-DEB54CC75016}" destId="{1B0E1744-B380-4817-A612-F3EB7CD08227}" srcOrd="1" destOrd="0" presId="urn:microsoft.com/office/officeart/2018/2/layout/IconCircleList"/>
    <dgm:cxn modelId="{B571D2F6-E290-4EE5-B8A4-31ECE3EEEB2B}" type="presParOf" srcId="{809C70DA-C3C0-40CB-8058-DEB54CC75016}" destId="{08516FBF-6661-4325-836A-E6D9DFA579C9}" srcOrd="2" destOrd="0" presId="urn:microsoft.com/office/officeart/2018/2/layout/IconCircleList"/>
    <dgm:cxn modelId="{4104E8AC-ABC0-4D0D-B675-952D4B41B696}" type="presParOf" srcId="{809C70DA-C3C0-40CB-8058-DEB54CC75016}" destId="{41D5DE1A-7A8E-42FE-8E0D-B99DB627286E}" srcOrd="3" destOrd="0" presId="urn:microsoft.com/office/officeart/2018/2/layout/IconCircleList"/>
    <dgm:cxn modelId="{4251C807-52AB-4C26-A885-5E5303AE1EA3}" type="presParOf" srcId="{7F53DC53-ED0D-43D0-A86B-02A9CC71C28E}" destId="{8187ED8B-ADF9-4F3C-9608-65FE6BA941BA}" srcOrd="1" destOrd="0" presId="urn:microsoft.com/office/officeart/2018/2/layout/IconCircleList"/>
    <dgm:cxn modelId="{117B32DD-0B63-4AF9-82BC-46AA4DA800FB}" type="presParOf" srcId="{7F53DC53-ED0D-43D0-A86B-02A9CC71C28E}" destId="{F45A9398-EE23-4574-976D-E408309E91A2}" srcOrd="2" destOrd="0" presId="urn:microsoft.com/office/officeart/2018/2/layout/IconCircleList"/>
    <dgm:cxn modelId="{2B290F59-B4A6-4E0B-AE51-D65F7E241A8E}" type="presParOf" srcId="{F45A9398-EE23-4574-976D-E408309E91A2}" destId="{0ED81D19-B94E-42F6-946A-241F4DB1AECD}" srcOrd="0" destOrd="0" presId="urn:microsoft.com/office/officeart/2018/2/layout/IconCircleList"/>
    <dgm:cxn modelId="{1AFF6E14-7822-4C0D-8607-978A2A7A9752}" type="presParOf" srcId="{F45A9398-EE23-4574-976D-E408309E91A2}" destId="{5E8D6110-E4A2-4A50-AA6D-FC37E47F58BD}" srcOrd="1" destOrd="0" presId="urn:microsoft.com/office/officeart/2018/2/layout/IconCircleList"/>
    <dgm:cxn modelId="{F67555E3-2E23-4A8F-AA17-5BA4B9BC97D0}" type="presParOf" srcId="{F45A9398-EE23-4574-976D-E408309E91A2}" destId="{7DDEA58F-F4C8-4B21-8E5B-054748E7970E}" srcOrd="2" destOrd="0" presId="urn:microsoft.com/office/officeart/2018/2/layout/IconCircleList"/>
    <dgm:cxn modelId="{A32CB239-49C0-4B21-9035-B23F9C045A27}" type="presParOf" srcId="{F45A9398-EE23-4574-976D-E408309E91A2}" destId="{8C75D3A8-548D-4B25-BA4D-E598FF20DA4D}" srcOrd="3" destOrd="0" presId="urn:microsoft.com/office/officeart/2018/2/layout/IconCircleList"/>
    <dgm:cxn modelId="{A60D0578-2068-4917-87E2-1832CAA0D9EA}" type="presParOf" srcId="{7F53DC53-ED0D-43D0-A86B-02A9CC71C28E}" destId="{7CFDF851-BD9D-4AD0-BF61-CEBE75031D83}" srcOrd="3" destOrd="0" presId="urn:microsoft.com/office/officeart/2018/2/layout/IconCircleList"/>
    <dgm:cxn modelId="{AB547AEA-28FE-4DFD-9DD6-8F7A6EBA3735}" type="presParOf" srcId="{7F53DC53-ED0D-43D0-A86B-02A9CC71C28E}" destId="{23796744-024E-4B8C-8507-5D80174C51AB}" srcOrd="4" destOrd="0" presId="urn:microsoft.com/office/officeart/2018/2/layout/IconCircleList"/>
    <dgm:cxn modelId="{5714C470-AC83-4474-95A0-891938CBD4AE}" type="presParOf" srcId="{23796744-024E-4B8C-8507-5D80174C51AB}" destId="{9B2AC06D-2137-493F-B6CB-B883D2A0C355}" srcOrd="0" destOrd="0" presId="urn:microsoft.com/office/officeart/2018/2/layout/IconCircleList"/>
    <dgm:cxn modelId="{776D6381-3023-45AA-8798-CA7E9439455A}" type="presParOf" srcId="{23796744-024E-4B8C-8507-5D80174C51AB}" destId="{90B67DC8-161B-4AB9-A705-6D11F72DBF3F}" srcOrd="1" destOrd="0" presId="urn:microsoft.com/office/officeart/2018/2/layout/IconCircleList"/>
    <dgm:cxn modelId="{F45DAB94-9E01-41E6-85BD-525D65B7653A}" type="presParOf" srcId="{23796744-024E-4B8C-8507-5D80174C51AB}" destId="{AC884E89-8AAC-4FB0-A1B2-B4247EF6C163}" srcOrd="2" destOrd="0" presId="urn:microsoft.com/office/officeart/2018/2/layout/IconCircleList"/>
    <dgm:cxn modelId="{C8D6A28E-28F5-4E87-93AE-F7259B500455}" type="presParOf" srcId="{23796744-024E-4B8C-8507-5D80174C51AB}" destId="{AFA432FC-F4A5-451E-8781-8F7703A808E8}" srcOrd="3" destOrd="0" presId="urn:microsoft.com/office/officeart/2018/2/layout/IconCircleList"/>
    <dgm:cxn modelId="{7117F9D4-58C5-47B1-80F9-352B45254C34}" type="presParOf" srcId="{7F53DC53-ED0D-43D0-A86B-02A9CC71C28E}" destId="{079F9EDF-8EE3-428A-A967-29D62ABBB533}" srcOrd="5" destOrd="0" presId="urn:microsoft.com/office/officeart/2018/2/layout/IconCircleList"/>
    <dgm:cxn modelId="{212D6BB4-5D01-4B75-A826-366FA8996CFB}" type="presParOf" srcId="{7F53DC53-ED0D-43D0-A86B-02A9CC71C28E}" destId="{088A2B71-2AB5-42DB-96BD-3F0EE30B468C}" srcOrd="6" destOrd="0" presId="urn:microsoft.com/office/officeart/2018/2/layout/IconCircleList"/>
    <dgm:cxn modelId="{E5D08211-AA05-4FD8-AA88-E648E2158066}" type="presParOf" srcId="{088A2B71-2AB5-42DB-96BD-3F0EE30B468C}" destId="{C280B2BE-9226-4564-BAFD-181915CADED0}" srcOrd="0" destOrd="0" presId="urn:microsoft.com/office/officeart/2018/2/layout/IconCircleList"/>
    <dgm:cxn modelId="{E68CD9D6-7823-4E73-94E4-808C80D6A021}" type="presParOf" srcId="{088A2B71-2AB5-42DB-96BD-3F0EE30B468C}" destId="{5C643866-5675-452B-8156-FA5B3C7401C0}" srcOrd="1" destOrd="0" presId="urn:microsoft.com/office/officeart/2018/2/layout/IconCircleList"/>
    <dgm:cxn modelId="{D4A7D28A-0AF2-4A1A-B994-919418B3DA74}" type="presParOf" srcId="{088A2B71-2AB5-42DB-96BD-3F0EE30B468C}" destId="{BDC31D1B-3515-42A1-BC9C-9BCCA4E6D22D}" srcOrd="2" destOrd="0" presId="urn:microsoft.com/office/officeart/2018/2/layout/IconCircleList"/>
    <dgm:cxn modelId="{6AD99641-5B8A-4C91-B99A-ABD7332CEC6E}" type="presParOf" srcId="{088A2B71-2AB5-42DB-96BD-3F0EE30B468C}" destId="{24ED9EC1-6B85-4D12-8A3C-DADE095762A6}" srcOrd="3" destOrd="0" presId="urn:microsoft.com/office/officeart/2018/2/layout/IconCircleList"/>
    <dgm:cxn modelId="{0A0D444A-FA1E-4706-B522-6364459489A1}" type="presParOf" srcId="{7F53DC53-ED0D-43D0-A86B-02A9CC71C28E}" destId="{03DCD7C7-8566-48E2-96F0-A9B0FC6539FA}" srcOrd="7" destOrd="0" presId="urn:microsoft.com/office/officeart/2018/2/layout/IconCircleList"/>
    <dgm:cxn modelId="{233DB1F7-6BE3-40F6-8BCA-AB5D7F328120}" type="presParOf" srcId="{7F53DC53-ED0D-43D0-A86B-02A9CC71C28E}" destId="{8EEAC53E-B3A9-4309-A387-A0B1477A8AF3}" srcOrd="8" destOrd="0" presId="urn:microsoft.com/office/officeart/2018/2/layout/IconCircleList"/>
    <dgm:cxn modelId="{3A1DFC2C-9B33-45A5-AFAC-C9F399A8690D}" type="presParOf" srcId="{8EEAC53E-B3A9-4309-A387-A0B1477A8AF3}" destId="{46435EE0-4C53-4A00-8C2B-2C6D0FAE0B8F}" srcOrd="0" destOrd="0" presId="urn:microsoft.com/office/officeart/2018/2/layout/IconCircleList"/>
    <dgm:cxn modelId="{5761713C-C0CF-49B7-BEC8-25479CFAEB8D}" type="presParOf" srcId="{8EEAC53E-B3A9-4309-A387-A0B1477A8AF3}" destId="{AC565128-5B59-43C7-9E43-ED6DB7340324}" srcOrd="1" destOrd="0" presId="urn:microsoft.com/office/officeart/2018/2/layout/IconCircleList"/>
    <dgm:cxn modelId="{9C23BE14-8D62-4C4C-911F-3EF1CFD8AD7E}" type="presParOf" srcId="{8EEAC53E-B3A9-4309-A387-A0B1477A8AF3}" destId="{CE1BAEDC-6A90-447D-902C-6731203EB4BD}" srcOrd="2" destOrd="0" presId="urn:microsoft.com/office/officeart/2018/2/layout/IconCircleList"/>
    <dgm:cxn modelId="{C7D55F1A-3284-4322-A165-80AEB5F08769}" type="presParOf" srcId="{8EEAC53E-B3A9-4309-A387-A0B1477A8AF3}" destId="{4BE8A102-F756-49BD-B1E8-79B124223E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F6AA1-7F36-4985-AFFD-685894AFE7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A7E38D-E517-4355-9FC3-A41DBCB28BD1}">
      <dgm:prSet/>
      <dgm:spPr>
        <a:noFill/>
        <a:ln>
          <a:noFill/>
        </a:ln>
      </dgm:spPr>
      <dgm:t>
        <a:bodyPr/>
        <a:lstStyle/>
        <a:p>
          <a:pPr algn="ctr">
            <a:lnSpc>
              <a:spcPct val="100000"/>
            </a:lnSpc>
          </a:pP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Pages</a:t>
          </a:r>
        </a:p>
      </dgm:t>
    </dgm:pt>
    <dgm:pt modelId="{277613D9-2DB4-4839-BA79-5F1D0DA17943}" type="parTrans" cxnId="{961BC6E9-9042-44B7-81CF-11CBB80ED73D}">
      <dgm:prSet/>
      <dgm:spPr/>
      <dgm:t>
        <a:bodyPr/>
        <a:lstStyle/>
        <a:p>
          <a:endParaRPr lang="en-US"/>
        </a:p>
      </dgm:t>
    </dgm:pt>
    <dgm:pt modelId="{0B45130E-149B-45D0-96D7-B46BF324291F}" type="sibTrans" cxnId="{961BC6E9-9042-44B7-81CF-11CBB80ED73D}">
      <dgm:prSet/>
      <dgm:spPr/>
      <dgm:t>
        <a:bodyPr/>
        <a:lstStyle/>
        <a:p>
          <a:endParaRPr lang="en-US"/>
        </a:p>
      </dgm:t>
    </dgm:pt>
    <dgm:pt modelId="{8217C739-A588-401E-945B-F6A81E129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Authorization</a:t>
          </a:r>
        </a:p>
      </dgm:t>
    </dgm:pt>
    <dgm:pt modelId="{E2FE116F-12D2-4725-A537-6172B5CF628B}" type="parTrans" cxnId="{FD5D9515-F575-4706-ABDA-3DBD6A91699E}">
      <dgm:prSet/>
      <dgm:spPr/>
      <dgm:t>
        <a:bodyPr/>
        <a:lstStyle/>
        <a:p>
          <a:endParaRPr lang="en-US"/>
        </a:p>
      </dgm:t>
    </dgm:pt>
    <dgm:pt modelId="{E170E6D8-494F-4DA1-865A-BCA5C5531867}" type="sibTrans" cxnId="{FD5D9515-F575-4706-ABDA-3DBD6A91699E}">
      <dgm:prSet/>
      <dgm:spPr/>
      <dgm:t>
        <a:bodyPr/>
        <a:lstStyle/>
        <a:p>
          <a:endParaRPr lang="en-US"/>
        </a:p>
      </dgm:t>
    </dgm:pt>
    <dgm:pt modelId="{22E4C8AE-DC25-47F9-93FE-115E1FDFF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Users</a:t>
          </a:r>
        </a:p>
      </dgm:t>
    </dgm:pt>
    <dgm:pt modelId="{5159C9C0-659F-4013-B2B6-309D007DDB2F}" type="parTrans" cxnId="{99149D69-E9FB-4A2B-8091-E3222169E99E}">
      <dgm:prSet/>
      <dgm:spPr/>
      <dgm:t>
        <a:bodyPr/>
        <a:lstStyle/>
        <a:p>
          <a:pPr rtl="1"/>
          <a:endParaRPr lang="ar-EG"/>
        </a:p>
      </dgm:t>
    </dgm:pt>
    <dgm:pt modelId="{AD13DA80-EA00-4A17-BD21-C7E4E7B15D4F}" type="sibTrans" cxnId="{99149D69-E9FB-4A2B-8091-E3222169E99E}">
      <dgm:prSet/>
      <dgm:spPr/>
      <dgm:t>
        <a:bodyPr/>
        <a:lstStyle/>
        <a:p>
          <a:pPr rtl="1"/>
          <a:endParaRPr lang="ar-EG"/>
        </a:p>
      </dgm:t>
    </dgm:pt>
    <dgm:pt modelId="{FD827C80-519B-41E9-9B96-D8CD4B6A53F5}" type="pres">
      <dgm:prSet presAssocID="{3E5F6AA1-7F36-4985-AFFD-685894AFE705}" presName="root" presStyleCnt="0">
        <dgm:presLayoutVars>
          <dgm:dir/>
          <dgm:resizeHandles val="exact"/>
        </dgm:presLayoutVars>
      </dgm:prSet>
      <dgm:spPr/>
    </dgm:pt>
    <dgm:pt modelId="{63989703-B476-405B-85DC-E7A8F7A8A7AF}" type="pres">
      <dgm:prSet presAssocID="{83A7E38D-E517-4355-9FC3-A41DBCB28BD1}" presName="compNode" presStyleCnt="0"/>
      <dgm:spPr/>
    </dgm:pt>
    <dgm:pt modelId="{54842A58-0A10-4837-91D8-07207D0CE5B5}" type="pres">
      <dgm:prSet presAssocID="{83A7E38D-E517-4355-9FC3-A41DBCB28BD1}" presName="iconRect" presStyleLbl="node1" presStyleIdx="0" presStyleCnt="3" custScaleX="148130" custScaleY="90525" custLinFactNeighborX="5619" custLinFactNeighborY="35451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</dgm:pt>
    <dgm:pt modelId="{6CCD4404-DADF-4521-B04C-0AD282DE1B29}" type="pres">
      <dgm:prSet presAssocID="{83A7E38D-E517-4355-9FC3-A41DBCB28BD1}" presName="spaceRect" presStyleCnt="0"/>
      <dgm:spPr/>
    </dgm:pt>
    <dgm:pt modelId="{50F51105-9D93-4E27-8D79-CBF9B7C656AB}" type="pres">
      <dgm:prSet presAssocID="{83A7E38D-E517-4355-9FC3-A41DBCB28BD1}" presName="textRect" presStyleLbl="revTx" presStyleIdx="0" presStyleCnt="3" custLinFactNeighborX="722" custLinFactNeighborY="48842">
        <dgm:presLayoutVars>
          <dgm:chMax val="1"/>
          <dgm:chPref val="1"/>
        </dgm:presLayoutVars>
      </dgm:prSet>
      <dgm:spPr/>
    </dgm:pt>
    <dgm:pt modelId="{F3D906DF-E374-4ECB-98D0-6A44E19F804A}" type="pres">
      <dgm:prSet presAssocID="{0B45130E-149B-45D0-96D7-B46BF324291F}" presName="sibTrans" presStyleCnt="0"/>
      <dgm:spPr/>
    </dgm:pt>
    <dgm:pt modelId="{28B737D1-3F12-4DEB-A7B6-88ACA79D1E0D}" type="pres">
      <dgm:prSet presAssocID="{8217C739-A588-401E-945B-F6A81E1294DB}" presName="compNode" presStyleCnt="0"/>
      <dgm:spPr/>
    </dgm:pt>
    <dgm:pt modelId="{D709545B-EECE-4710-B54D-4987EEF6C38F}" type="pres">
      <dgm:prSet presAssocID="{8217C739-A588-401E-945B-F6A81E1294DB}" presName="iconRect" presStyleLbl="node1" presStyleIdx="1" presStyleCnt="3" custScaleX="106873" custLinFactX="100000" custLinFactNeighborX="140379" custLinFactNeighborY="2596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1E918E13-1320-4AFC-95A7-D4F4D1683F4E}" type="pres">
      <dgm:prSet presAssocID="{8217C739-A588-401E-945B-F6A81E1294DB}" presName="spaceRect" presStyleCnt="0"/>
      <dgm:spPr/>
    </dgm:pt>
    <dgm:pt modelId="{98BD448F-6481-45E3-B9FC-680D076436A2}" type="pres">
      <dgm:prSet presAssocID="{8217C739-A588-401E-945B-F6A81E1294DB}" presName="textRect" presStyleLbl="revTx" presStyleIdx="1" presStyleCnt="3" custLinFactX="12112" custLinFactNeighborX="100000" custLinFactNeighborY="33975">
        <dgm:presLayoutVars>
          <dgm:chMax val="1"/>
          <dgm:chPref val="1"/>
        </dgm:presLayoutVars>
      </dgm:prSet>
      <dgm:spPr/>
    </dgm:pt>
    <dgm:pt modelId="{A369FBE6-AECB-4E22-BCB6-77781249EA45}" type="pres">
      <dgm:prSet presAssocID="{E170E6D8-494F-4DA1-865A-BCA5C5531867}" presName="sibTrans" presStyleCnt="0"/>
      <dgm:spPr/>
    </dgm:pt>
    <dgm:pt modelId="{B88FCB75-49D1-48EC-97BF-1149DAA26DCE}" type="pres">
      <dgm:prSet presAssocID="{22E4C8AE-DC25-47F9-93FE-115E1FDFF8AE}" presName="compNode" presStyleCnt="0"/>
      <dgm:spPr/>
    </dgm:pt>
    <dgm:pt modelId="{94935B0E-65A9-439A-97E8-B0C4BB50B065}" type="pres">
      <dgm:prSet presAssocID="{22E4C8AE-DC25-47F9-93FE-115E1FDFF8AE}" presName="iconRect" presStyleLbl="node1" presStyleIdx="2" presStyleCnt="3" custScaleX="131655" custScaleY="119464" custLinFactX="-100000" custLinFactNeighborX="-161111" custLinFactNeighborY="177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B29DA1BE-5FEB-4C38-8E9C-6276AE4E41A5}" type="pres">
      <dgm:prSet presAssocID="{22E4C8AE-DC25-47F9-93FE-115E1FDFF8AE}" presName="spaceRect" presStyleCnt="0"/>
      <dgm:spPr/>
    </dgm:pt>
    <dgm:pt modelId="{A7292E6E-3E1E-4ED3-A51C-C94C06B3BC33}" type="pres">
      <dgm:prSet presAssocID="{22E4C8AE-DC25-47F9-93FE-115E1FDFF8AE}" presName="textRect" presStyleLbl="revTx" presStyleIdx="2" presStyleCnt="3" custLinFactX="-17500" custLinFactNeighborX="-100000" custLinFactNeighborY="26826">
        <dgm:presLayoutVars>
          <dgm:chMax val="1"/>
          <dgm:chPref val="1"/>
        </dgm:presLayoutVars>
      </dgm:prSet>
      <dgm:spPr/>
    </dgm:pt>
  </dgm:ptLst>
  <dgm:cxnLst>
    <dgm:cxn modelId="{FD5D9515-F575-4706-ABDA-3DBD6A91699E}" srcId="{3E5F6AA1-7F36-4985-AFFD-685894AFE705}" destId="{8217C739-A588-401E-945B-F6A81E1294DB}" srcOrd="1" destOrd="0" parTransId="{E2FE116F-12D2-4725-A537-6172B5CF628B}" sibTransId="{E170E6D8-494F-4DA1-865A-BCA5C5531867}"/>
    <dgm:cxn modelId="{39294B3D-553E-4CB3-B9F6-DD9E507B0E02}" type="presOf" srcId="{83A7E38D-E517-4355-9FC3-A41DBCB28BD1}" destId="{50F51105-9D93-4E27-8D79-CBF9B7C656AB}" srcOrd="0" destOrd="0" presId="urn:microsoft.com/office/officeart/2018/2/layout/IconLabelList"/>
    <dgm:cxn modelId="{5AC67447-F211-47C9-A807-CD0DAB476A07}" type="presOf" srcId="{8217C739-A588-401E-945B-F6A81E1294DB}" destId="{98BD448F-6481-45E3-B9FC-680D076436A2}" srcOrd="0" destOrd="0" presId="urn:microsoft.com/office/officeart/2018/2/layout/IconLabelList"/>
    <dgm:cxn modelId="{99149D69-E9FB-4A2B-8091-E3222169E99E}" srcId="{3E5F6AA1-7F36-4985-AFFD-685894AFE705}" destId="{22E4C8AE-DC25-47F9-93FE-115E1FDFF8AE}" srcOrd="2" destOrd="0" parTransId="{5159C9C0-659F-4013-B2B6-309D007DDB2F}" sibTransId="{AD13DA80-EA00-4A17-BD21-C7E4E7B15D4F}"/>
    <dgm:cxn modelId="{44B3684C-E2EF-447A-A51B-39B5AA3A940B}" type="presOf" srcId="{22E4C8AE-DC25-47F9-93FE-115E1FDFF8AE}" destId="{A7292E6E-3E1E-4ED3-A51C-C94C06B3BC33}" srcOrd="0" destOrd="0" presId="urn:microsoft.com/office/officeart/2018/2/layout/IconLabelList"/>
    <dgm:cxn modelId="{4DC8DFA5-D31E-488E-BDCA-DC583824A3D8}" type="presOf" srcId="{3E5F6AA1-7F36-4985-AFFD-685894AFE705}" destId="{FD827C80-519B-41E9-9B96-D8CD4B6A53F5}" srcOrd="0" destOrd="0" presId="urn:microsoft.com/office/officeart/2018/2/layout/IconLabelList"/>
    <dgm:cxn modelId="{961BC6E9-9042-44B7-81CF-11CBB80ED73D}" srcId="{3E5F6AA1-7F36-4985-AFFD-685894AFE705}" destId="{83A7E38D-E517-4355-9FC3-A41DBCB28BD1}" srcOrd="0" destOrd="0" parTransId="{277613D9-2DB4-4839-BA79-5F1D0DA17943}" sibTransId="{0B45130E-149B-45D0-96D7-B46BF324291F}"/>
    <dgm:cxn modelId="{19D1F1D2-0421-42BE-8DB6-EB5D6DB73682}" type="presParOf" srcId="{FD827C80-519B-41E9-9B96-D8CD4B6A53F5}" destId="{63989703-B476-405B-85DC-E7A8F7A8A7AF}" srcOrd="0" destOrd="0" presId="urn:microsoft.com/office/officeart/2018/2/layout/IconLabelList"/>
    <dgm:cxn modelId="{2A599A17-A397-48DA-897A-02AF0AE614BB}" type="presParOf" srcId="{63989703-B476-405B-85DC-E7A8F7A8A7AF}" destId="{54842A58-0A10-4837-91D8-07207D0CE5B5}" srcOrd="0" destOrd="0" presId="urn:microsoft.com/office/officeart/2018/2/layout/IconLabelList"/>
    <dgm:cxn modelId="{B34A4DCB-B821-4361-8347-CB7BA2248AA2}" type="presParOf" srcId="{63989703-B476-405B-85DC-E7A8F7A8A7AF}" destId="{6CCD4404-DADF-4521-B04C-0AD282DE1B29}" srcOrd="1" destOrd="0" presId="urn:microsoft.com/office/officeart/2018/2/layout/IconLabelList"/>
    <dgm:cxn modelId="{B7FC8756-34D6-41D9-9CD2-25A6D10AE004}" type="presParOf" srcId="{63989703-B476-405B-85DC-E7A8F7A8A7AF}" destId="{50F51105-9D93-4E27-8D79-CBF9B7C656AB}" srcOrd="2" destOrd="0" presId="urn:microsoft.com/office/officeart/2018/2/layout/IconLabelList"/>
    <dgm:cxn modelId="{AB823C58-9B84-43B2-956F-E1A8CCD3F63E}" type="presParOf" srcId="{FD827C80-519B-41E9-9B96-D8CD4B6A53F5}" destId="{F3D906DF-E374-4ECB-98D0-6A44E19F804A}" srcOrd="1" destOrd="0" presId="urn:microsoft.com/office/officeart/2018/2/layout/IconLabelList"/>
    <dgm:cxn modelId="{05C72859-EF94-43C1-BF72-F542059F4D33}" type="presParOf" srcId="{FD827C80-519B-41E9-9B96-D8CD4B6A53F5}" destId="{28B737D1-3F12-4DEB-A7B6-88ACA79D1E0D}" srcOrd="2" destOrd="0" presId="urn:microsoft.com/office/officeart/2018/2/layout/IconLabelList"/>
    <dgm:cxn modelId="{5BB8A8B7-4E97-467E-96E1-CD57F77EA362}" type="presParOf" srcId="{28B737D1-3F12-4DEB-A7B6-88ACA79D1E0D}" destId="{D709545B-EECE-4710-B54D-4987EEF6C38F}" srcOrd="0" destOrd="0" presId="urn:microsoft.com/office/officeart/2018/2/layout/IconLabelList"/>
    <dgm:cxn modelId="{CAB547DD-C36E-46E5-B8E8-A0E30F43CBD8}" type="presParOf" srcId="{28B737D1-3F12-4DEB-A7B6-88ACA79D1E0D}" destId="{1E918E13-1320-4AFC-95A7-D4F4D1683F4E}" srcOrd="1" destOrd="0" presId="urn:microsoft.com/office/officeart/2018/2/layout/IconLabelList"/>
    <dgm:cxn modelId="{CCF1D9B3-9E98-4FC1-BDA6-C51A5D4A3051}" type="presParOf" srcId="{28B737D1-3F12-4DEB-A7B6-88ACA79D1E0D}" destId="{98BD448F-6481-45E3-B9FC-680D076436A2}" srcOrd="2" destOrd="0" presId="urn:microsoft.com/office/officeart/2018/2/layout/IconLabelList"/>
    <dgm:cxn modelId="{C6A4B09D-A9B7-4422-8392-CCFE09F85FD4}" type="presParOf" srcId="{FD827C80-519B-41E9-9B96-D8CD4B6A53F5}" destId="{A369FBE6-AECB-4E22-BCB6-77781249EA45}" srcOrd="3" destOrd="0" presId="urn:microsoft.com/office/officeart/2018/2/layout/IconLabelList"/>
    <dgm:cxn modelId="{2AD31265-A7FF-4BDA-B0BD-D5A06DC228A9}" type="presParOf" srcId="{FD827C80-519B-41E9-9B96-D8CD4B6A53F5}" destId="{B88FCB75-49D1-48EC-97BF-1149DAA26DCE}" srcOrd="4" destOrd="0" presId="urn:microsoft.com/office/officeart/2018/2/layout/IconLabelList"/>
    <dgm:cxn modelId="{9FA0FDEE-A331-4A79-9008-0DAB24F78C3B}" type="presParOf" srcId="{B88FCB75-49D1-48EC-97BF-1149DAA26DCE}" destId="{94935B0E-65A9-439A-97E8-B0C4BB50B065}" srcOrd="0" destOrd="0" presId="urn:microsoft.com/office/officeart/2018/2/layout/IconLabelList"/>
    <dgm:cxn modelId="{A94BECC2-9D85-41F8-808D-3B7DB6C51701}" type="presParOf" srcId="{B88FCB75-49D1-48EC-97BF-1149DAA26DCE}" destId="{B29DA1BE-5FEB-4C38-8E9C-6276AE4E41A5}" srcOrd="1" destOrd="0" presId="urn:microsoft.com/office/officeart/2018/2/layout/IconLabelList"/>
    <dgm:cxn modelId="{EB213D61-16FA-48ED-8297-EBC5DC8942DE}" type="presParOf" srcId="{B88FCB75-49D1-48EC-97BF-1149DAA26DCE}" destId="{A7292E6E-3E1E-4ED3-A51C-C94C06B3BC33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1FA67-779C-4E4D-8D5E-4F9FEBE03A70}">
      <dsp:nvSpPr>
        <dsp:cNvPr id="0" name=""/>
        <dsp:cNvSpPr/>
      </dsp:nvSpPr>
      <dsp:spPr>
        <a:xfrm>
          <a:off x="0" y="1797397"/>
          <a:ext cx="543096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C1D1F-6C38-463A-A4D5-D0E9793C6A4B}">
      <dsp:nvSpPr>
        <dsp:cNvPr id="0" name=""/>
        <dsp:cNvSpPr/>
      </dsp:nvSpPr>
      <dsp:spPr>
        <a:xfrm>
          <a:off x="271548" y="1487436"/>
          <a:ext cx="3801672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94" tIns="0" rIns="1436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Mohamed Elshafei (Supervisor)</a:t>
          </a:r>
        </a:p>
      </dsp:txBody>
      <dsp:txXfrm>
        <a:off x="301810" y="1517698"/>
        <a:ext cx="3741148" cy="559396"/>
      </dsp:txXfrm>
    </dsp:sp>
    <dsp:sp modelId="{C6C3B6F9-30CA-4D07-AF17-808953E9834F}">
      <dsp:nvSpPr>
        <dsp:cNvPr id="0" name=""/>
        <dsp:cNvSpPr/>
      </dsp:nvSpPr>
      <dsp:spPr>
        <a:xfrm>
          <a:off x="0" y="2749957"/>
          <a:ext cx="543096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694CA-425D-4176-89A1-025494F82684}">
      <dsp:nvSpPr>
        <dsp:cNvPr id="0" name=""/>
        <dsp:cNvSpPr/>
      </dsp:nvSpPr>
      <dsp:spPr>
        <a:xfrm>
          <a:off x="271548" y="2439997"/>
          <a:ext cx="3801672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94" tIns="0" rIns="143694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/>
            </a:rPr>
            <a:t>Mohamed  Shehab</a:t>
          </a:r>
          <a:endParaRPr lang="en-US" sz="2100" kern="1200" dirty="0"/>
        </a:p>
      </dsp:txBody>
      <dsp:txXfrm>
        <a:off x="301810" y="2470259"/>
        <a:ext cx="3741148" cy="559396"/>
      </dsp:txXfrm>
    </dsp:sp>
    <dsp:sp modelId="{266AA768-CE8F-42DD-930E-C83BD76A3DD9}">
      <dsp:nvSpPr>
        <dsp:cNvPr id="0" name=""/>
        <dsp:cNvSpPr/>
      </dsp:nvSpPr>
      <dsp:spPr>
        <a:xfrm>
          <a:off x="0" y="3702517"/>
          <a:ext cx="5430960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73374-F3F0-4722-AD08-139A55A0AA5B}">
      <dsp:nvSpPr>
        <dsp:cNvPr id="0" name=""/>
        <dsp:cNvSpPr/>
      </dsp:nvSpPr>
      <dsp:spPr>
        <a:xfrm>
          <a:off x="271548" y="3392557"/>
          <a:ext cx="3801672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94" tIns="0" rIns="143694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Ramadan </a:t>
          </a:r>
          <a:r>
            <a:rPr lang="en-US" sz="2100" kern="1200" dirty="0" err="1"/>
            <a:t>Esaam</a:t>
          </a:r>
          <a:endParaRPr lang="en-US" sz="2100" kern="1200" dirty="0"/>
        </a:p>
      </dsp:txBody>
      <dsp:txXfrm>
        <a:off x="301810" y="3422819"/>
        <a:ext cx="3741148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FDC5F-5F3C-47B4-8FCC-8491DD032AF4}">
      <dsp:nvSpPr>
        <dsp:cNvPr id="0" name=""/>
        <dsp:cNvSpPr/>
      </dsp:nvSpPr>
      <dsp:spPr>
        <a:xfrm>
          <a:off x="77456" y="216073"/>
          <a:ext cx="774016" cy="7740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1744-B380-4817-A612-F3EB7CD08227}">
      <dsp:nvSpPr>
        <dsp:cNvPr id="0" name=""/>
        <dsp:cNvSpPr/>
      </dsp:nvSpPr>
      <dsp:spPr>
        <a:xfrm>
          <a:off x="253150" y="404910"/>
          <a:ext cx="448929" cy="448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5DE1A-7A8E-42FE-8E0D-B99DB627286E}">
      <dsp:nvSpPr>
        <dsp:cNvPr id="0" name=""/>
        <dsp:cNvSpPr/>
      </dsp:nvSpPr>
      <dsp:spPr>
        <a:xfrm>
          <a:off x="1030483" y="268675"/>
          <a:ext cx="1824466" cy="774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System Analysis</a:t>
          </a:r>
        </a:p>
      </dsp:txBody>
      <dsp:txXfrm>
        <a:off x="1030483" y="268675"/>
        <a:ext cx="1824466" cy="774016"/>
      </dsp:txXfrm>
    </dsp:sp>
    <dsp:sp modelId="{0ED81D19-B94E-42F6-946A-241F4DB1AECD}">
      <dsp:nvSpPr>
        <dsp:cNvPr id="0" name=""/>
        <dsp:cNvSpPr/>
      </dsp:nvSpPr>
      <dsp:spPr>
        <a:xfrm>
          <a:off x="188142" y="3152536"/>
          <a:ext cx="774016" cy="7740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D6110-E4A2-4A50-AA6D-FC37E47F58BD}">
      <dsp:nvSpPr>
        <dsp:cNvPr id="0" name=""/>
        <dsp:cNvSpPr/>
      </dsp:nvSpPr>
      <dsp:spPr>
        <a:xfrm>
          <a:off x="342601" y="3326386"/>
          <a:ext cx="448929" cy="448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5D3A8-548D-4B25-BA4D-E598FF20DA4D}">
      <dsp:nvSpPr>
        <dsp:cNvPr id="0" name=""/>
        <dsp:cNvSpPr/>
      </dsp:nvSpPr>
      <dsp:spPr>
        <a:xfrm>
          <a:off x="1062455" y="3127303"/>
          <a:ext cx="1824466" cy="774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 Diagram</a:t>
          </a:r>
        </a:p>
      </dsp:txBody>
      <dsp:txXfrm>
        <a:off x="1062455" y="3127303"/>
        <a:ext cx="1824466" cy="774016"/>
      </dsp:txXfrm>
    </dsp:sp>
    <dsp:sp modelId="{9B2AC06D-2137-493F-B6CB-B883D2A0C355}">
      <dsp:nvSpPr>
        <dsp:cNvPr id="0" name=""/>
        <dsp:cNvSpPr/>
      </dsp:nvSpPr>
      <dsp:spPr>
        <a:xfrm>
          <a:off x="90606" y="1639728"/>
          <a:ext cx="774016" cy="7740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67DC8-161B-4AB9-A705-6D11F72DBF3F}">
      <dsp:nvSpPr>
        <dsp:cNvPr id="0" name=""/>
        <dsp:cNvSpPr/>
      </dsp:nvSpPr>
      <dsp:spPr>
        <a:xfrm>
          <a:off x="253150" y="1802271"/>
          <a:ext cx="448929" cy="448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432FC-F4A5-451E-8781-8F7703A808E8}">
      <dsp:nvSpPr>
        <dsp:cNvPr id="0" name=""/>
        <dsp:cNvSpPr/>
      </dsp:nvSpPr>
      <dsp:spPr>
        <a:xfrm>
          <a:off x="1030483" y="1639728"/>
          <a:ext cx="1824466" cy="774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Tools</a:t>
          </a:r>
        </a:p>
      </dsp:txBody>
      <dsp:txXfrm>
        <a:off x="1030483" y="1639728"/>
        <a:ext cx="1824466" cy="774016"/>
      </dsp:txXfrm>
    </dsp:sp>
    <dsp:sp modelId="{C280B2BE-9226-4564-BAFD-181915CADED0}">
      <dsp:nvSpPr>
        <dsp:cNvPr id="0" name=""/>
        <dsp:cNvSpPr/>
      </dsp:nvSpPr>
      <dsp:spPr>
        <a:xfrm>
          <a:off x="3172850" y="1639728"/>
          <a:ext cx="774016" cy="7740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43866-5675-452B-8156-FA5B3C7401C0}">
      <dsp:nvSpPr>
        <dsp:cNvPr id="0" name=""/>
        <dsp:cNvSpPr/>
      </dsp:nvSpPr>
      <dsp:spPr>
        <a:xfrm>
          <a:off x="3335393" y="1802271"/>
          <a:ext cx="448929" cy="448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9EC1-6B85-4D12-8A3C-DADE095762A6}">
      <dsp:nvSpPr>
        <dsp:cNvPr id="0" name=""/>
        <dsp:cNvSpPr/>
      </dsp:nvSpPr>
      <dsp:spPr>
        <a:xfrm>
          <a:off x="4112727" y="1639728"/>
          <a:ext cx="1824466" cy="774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</a:t>
          </a:r>
        </a:p>
      </dsp:txBody>
      <dsp:txXfrm>
        <a:off x="4112727" y="1639728"/>
        <a:ext cx="1824466" cy="774016"/>
      </dsp:txXfrm>
    </dsp:sp>
    <dsp:sp modelId="{46435EE0-4C53-4A00-8C2B-2C6D0FAE0B8F}">
      <dsp:nvSpPr>
        <dsp:cNvPr id="0" name=""/>
        <dsp:cNvSpPr/>
      </dsp:nvSpPr>
      <dsp:spPr>
        <a:xfrm>
          <a:off x="3138566" y="224609"/>
          <a:ext cx="774016" cy="7740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65128-5B59-43C7-9E43-ED6DB7340324}">
      <dsp:nvSpPr>
        <dsp:cNvPr id="0" name=""/>
        <dsp:cNvSpPr/>
      </dsp:nvSpPr>
      <dsp:spPr>
        <a:xfrm>
          <a:off x="3351659" y="408701"/>
          <a:ext cx="443762" cy="448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A102-F756-49BD-B1E8-79B124223EF3}">
      <dsp:nvSpPr>
        <dsp:cNvPr id="0" name=""/>
        <dsp:cNvSpPr/>
      </dsp:nvSpPr>
      <dsp:spPr>
        <a:xfrm>
          <a:off x="4020602" y="222797"/>
          <a:ext cx="1824466" cy="774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Future Plan</a:t>
          </a:r>
        </a:p>
      </dsp:txBody>
      <dsp:txXfrm>
        <a:off x="4020602" y="222797"/>
        <a:ext cx="1824466" cy="774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2A58-0A10-4837-91D8-07207D0CE5B5}">
      <dsp:nvSpPr>
        <dsp:cNvPr id="0" name=""/>
        <dsp:cNvSpPr/>
      </dsp:nvSpPr>
      <dsp:spPr>
        <a:xfrm>
          <a:off x="711910" y="1237310"/>
          <a:ext cx="2163172" cy="1196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51105-9D93-4E27-8D79-CBF9B7C656AB}">
      <dsp:nvSpPr>
        <dsp:cNvPr id="0" name=""/>
        <dsp:cNvSpPr/>
      </dsp:nvSpPr>
      <dsp:spPr>
        <a:xfrm>
          <a:off x="112293" y="2764636"/>
          <a:ext cx="32451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>
                  <a:lumMod val="65000"/>
                  <a:lumOff val="35000"/>
                </a:schemeClr>
              </a:solidFill>
            </a:rPr>
            <a:t>Pages</a:t>
          </a:r>
        </a:p>
      </dsp:txBody>
      <dsp:txXfrm>
        <a:off x="112293" y="2764636"/>
        <a:ext cx="3245156" cy="720000"/>
      </dsp:txXfrm>
    </dsp:sp>
    <dsp:sp modelId="{D709545B-EECE-4710-B54D-4987EEF6C38F}">
      <dsp:nvSpPr>
        <dsp:cNvPr id="0" name=""/>
        <dsp:cNvSpPr/>
      </dsp:nvSpPr>
      <dsp:spPr>
        <a:xfrm>
          <a:off x="8254459" y="1047369"/>
          <a:ext cx="1560688" cy="14603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48F-6481-45E3-B9FC-680D076436A2}">
      <dsp:nvSpPr>
        <dsp:cNvPr id="0" name=""/>
        <dsp:cNvSpPr/>
      </dsp:nvSpPr>
      <dsp:spPr>
        <a:xfrm>
          <a:off x="7540131" y="2758090"/>
          <a:ext cx="32451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>
                  <a:lumMod val="65000"/>
                  <a:lumOff val="35000"/>
                </a:schemeClr>
              </a:solidFill>
            </a:rPr>
            <a:t>Authorization</a:t>
          </a:r>
        </a:p>
      </dsp:txBody>
      <dsp:txXfrm>
        <a:off x="7540131" y="2758090"/>
        <a:ext cx="3245156" cy="720000"/>
      </dsp:txXfrm>
    </dsp:sp>
    <dsp:sp modelId="{94935B0E-65A9-439A-97E8-B0C4BB50B065}">
      <dsp:nvSpPr>
        <dsp:cNvPr id="0" name=""/>
        <dsp:cNvSpPr/>
      </dsp:nvSpPr>
      <dsp:spPr>
        <a:xfrm>
          <a:off x="4563209" y="856300"/>
          <a:ext cx="1922584" cy="1744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92E6E-3E1E-4ED3-A51C-C94C06B3BC33}">
      <dsp:nvSpPr>
        <dsp:cNvPr id="0" name=""/>
        <dsp:cNvSpPr/>
      </dsp:nvSpPr>
      <dsp:spPr>
        <a:xfrm>
          <a:off x="3901921" y="2777676"/>
          <a:ext cx="32451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>
                  <a:lumMod val="65000"/>
                  <a:lumOff val="35000"/>
                </a:schemeClr>
              </a:solidFill>
            </a:rPr>
            <a:t>Users</a:t>
          </a:r>
        </a:p>
      </dsp:txBody>
      <dsp:txXfrm>
        <a:off x="3901921" y="2777676"/>
        <a:ext cx="32451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83D8B3-3AC4-41FC-985B-6AB2A4897F04}" type="datetimeFigureOut">
              <a:rPr lang="ar-EG" smtClean="0"/>
              <a:t>16/06/1443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574501-CF45-440A-8D2E-CF0847CD271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99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1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1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9351" y="1055077"/>
            <a:ext cx="4016188" cy="26799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DEA90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Final project</a:t>
            </a:r>
            <a:b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Job Offers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8600" y="4324207"/>
            <a:ext cx="2868706" cy="15632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Shghalny</a:t>
            </a:r>
          </a:p>
          <a:p>
            <a:r>
              <a:rPr lang="ar-EG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شغلني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F4E89-697B-4ED8-8BE8-6B88D9D3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3" y="0"/>
            <a:ext cx="662694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9C48A9-2FAD-4CB2-9AF3-849F37D8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B9811-D1BE-4A12-A2A9-13AEF930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31" y="1180163"/>
            <a:ext cx="3910905" cy="449767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DEA900"/>
                </a:solidFill>
                <a:cs typeface="Calibri"/>
              </a:rPr>
              <a:t>Team Members</a:t>
            </a:r>
          </a:p>
        </p:txBody>
      </p:sp>
      <p:sp>
        <p:nvSpPr>
          <p:cNvPr id="139" name="Freeform 145">
            <a:extLst>
              <a:ext uri="{FF2B5EF4-FFF2-40B4-BE49-F238E27FC236}">
                <a16:creationId xmlns:a16="http://schemas.microsoft.com/office/drawing/2014/main" id="{B7D9EBFF-BE38-459C-8398-C529622C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18215" y="6458027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85">
            <a:extLst>
              <a:ext uri="{FF2B5EF4-FFF2-40B4-BE49-F238E27FC236}">
                <a16:creationId xmlns:a16="http://schemas.microsoft.com/office/drawing/2014/main" id="{AE183758-6556-4968-8BCD-BF6907D40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0208" y="6379390"/>
            <a:ext cx="127608" cy="97107"/>
          </a:xfrm>
          <a:custGeom>
            <a:avLst/>
            <a:gdLst>
              <a:gd name="T0" fmla="*/ 21 w 39"/>
              <a:gd name="T1" fmla="*/ 0 h 32"/>
              <a:gd name="T2" fmla="*/ 13 w 39"/>
              <a:gd name="T3" fmla="*/ 20 h 32"/>
              <a:gd name="T4" fmla="*/ 21 w 3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2">
                <a:moveTo>
                  <a:pt x="21" y="0"/>
                </a:moveTo>
                <a:cubicBezTo>
                  <a:pt x="39" y="2"/>
                  <a:pt x="32" y="32"/>
                  <a:pt x="13" y="20"/>
                </a:cubicBezTo>
                <a:cubicBezTo>
                  <a:pt x="3" y="23"/>
                  <a:pt x="0" y="1"/>
                  <a:pt x="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41">
            <a:extLst>
              <a:ext uri="{FF2B5EF4-FFF2-40B4-BE49-F238E27FC236}">
                <a16:creationId xmlns:a16="http://schemas.microsoft.com/office/drawing/2014/main" id="{377BE59D-AC3D-4975-A360-8CC5502A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8445" y="6324969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E44C9CE-DE8C-411B-B3CB-DC298AA9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8825" y="-31769"/>
            <a:ext cx="740657" cy="6354110"/>
            <a:chOff x="11168825" y="-31769"/>
            <a:chExt cx="740657" cy="6354110"/>
          </a:xfrm>
        </p:grpSpPr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5">
              <a:extLst>
                <a:ext uri="{FF2B5EF4-FFF2-40B4-BE49-F238E27FC236}">
                  <a16:creationId xmlns:a16="http://schemas.microsoft.com/office/drawing/2014/main" id="{B4A33A69-BC3C-4807-BD4F-29051D4FA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8424" y="192673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6">
              <a:extLst>
                <a:ext uri="{FF2B5EF4-FFF2-40B4-BE49-F238E27FC236}">
                  <a16:creationId xmlns:a16="http://schemas.microsoft.com/office/drawing/2014/main" id="{77A8CCDF-F727-49B9-92B3-03C8E755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8061" y="53385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7">
              <a:extLst>
                <a:ext uri="{FF2B5EF4-FFF2-40B4-BE49-F238E27FC236}">
                  <a16:creationId xmlns:a16="http://schemas.microsoft.com/office/drawing/2014/main" id="{2F823EBE-29F9-4853-8151-44177E789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3826" y="221380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8">
              <a:extLst>
                <a:ext uri="{FF2B5EF4-FFF2-40B4-BE49-F238E27FC236}">
                  <a16:creationId xmlns:a16="http://schemas.microsoft.com/office/drawing/2014/main" id="{425EFE7D-59A7-408A-B7EC-3C1915D57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732" y="114370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9">
              <a:extLst>
                <a:ext uri="{FF2B5EF4-FFF2-40B4-BE49-F238E27FC236}">
                  <a16:creationId xmlns:a16="http://schemas.microsoft.com/office/drawing/2014/main" id="{2A01DF9D-6D4D-42E2-B507-712276E6F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8929" y="1645028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0">
              <a:extLst>
                <a:ext uri="{FF2B5EF4-FFF2-40B4-BE49-F238E27FC236}">
                  <a16:creationId xmlns:a16="http://schemas.microsoft.com/office/drawing/2014/main" id="{FC81B218-8E4D-44A5-81A9-BE68BB68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5" y="28602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1">
              <a:extLst>
                <a:ext uri="{FF2B5EF4-FFF2-40B4-BE49-F238E27FC236}">
                  <a16:creationId xmlns:a16="http://schemas.microsoft.com/office/drawing/2014/main" id="{BDCFABFF-C0E7-4320-A0AC-1E6A244F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6984" y="137352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2">
              <a:extLst>
                <a:ext uri="{FF2B5EF4-FFF2-40B4-BE49-F238E27FC236}">
                  <a16:creationId xmlns:a16="http://schemas.microsoft.com/office/drawing/2014/main" id="{434BFCB7-FEFD-4E62-AF0D-D31435E8E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87" y="8548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1">
              <a:extLst>
                <a:ext uri="{FF2B5EF4-FFF2-40B4-BE49-F238E27FC236}">
                  <a16:creationId xmlns:a16="http://schemas.microsoft.com/office/drawing/2014/main" id="{E9D87B5D-B1E8-4FCD-922C-3DEE976A3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7244" y="2708876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2">
              <a:extLst>
                <a:ext uri="{FF2B5EF4-FFF2-40B4-BE49-F238E27FC236}">
                  <a16:creationId xmlns:a16="http://schemas.microsoft.com/office/drawing/2014/main" id="{AF4AF7C2-3909-4813-BE0A-A413F45C2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6284" y="24335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3">
              <a:extLst>
                <a:ext uri="{FF2B5EF4-FFF2-40B4-BE49-F238E27FC236}">
                  <a16:creationId xmlns:a16="http://schemas.microsoft.com/office/drawing/2014/main" id="{A5099345-9081-4A89-99D9-EF03FD94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6" y="323006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4">
              <a:extLst>
                <a:ext uri="{FF2B5EF4-FFF2-40B4-BE49-F238E27FC236}">
                  <a16:creationId xmlns:a16="http://schemas.microsoft.com/office/drawing/2014/main" id="{B11A1299-8A1F-4956-B3C2-6D7354C8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0892" y="535319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5">
              <a:extLst>
                <a:ext uri="{FF2B5EF4-FFF2-40B4-BE49-F238E27FC236}">
                  <a16:creationId xmlns:a16="http://schemas.microsoft.com/office/drawing/2014/main" id="{813AD72B-F579-4FA3-B790-3413BEA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9243" y="300065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6">
              <a:extLst>
                <a:ext uri="{FF2B5EF4-FFF2-40B4-BE49-F238E27FC236}">
                  <a16:creationId xmlns:a16="http://schemas.microsoft.com/office/drawing/2014/main" id="{C38D88ED-8B91-49B6-B47B-B4F2F7A5C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4629" y="3520219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7">
              <a:extLst>
                <a:ext uri="{FF2B5EF4-FFF2-40B4-BE49-F238E27FC236}">
                  <a16:creationId xmlns:a16="http://schemas.microsoft.com/office/drawing/2014/main" id="{F3D8BECB-5A31-413A-BDF0-073C3C4C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3941" y="472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8">
              <a:extLst>
                <a:ext uri="{FF2B5EF4-FFF2-40B4-BE49-F238E27FC236}">
                  <a16:creationId xmlns:a16="http://schemas.microsoft.com/office/drawing/2014/main" id="{EAF19333-3DD2-43BA-BAAE-748D65A35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426" y="421061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9">
              <a:extLst>
                <a:ext uri="{FF2B5EF4-FFF2-40B4-BE49-F238E27FC236}">
                  <a16:creationId xmlns:a16="http://schemas.microsoft.com/office/drawing/2014/main" id="{573E1D95-E168-45FC-AC44-2AB70BB57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321" y="4473061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0">
              <a:extLst>
                <a:ext uri="{FF2B5EF4-FFF2-40B4-BE49-F238E27FC236}">
                  <a16:creationId xmlns:a16="http://schemas.microsoft.com/office/drawing/2014/main" id="{CE894873-89D2-4FE3-A432-8E8603EB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830" y="3839052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">
              <a:extLst>
                <a:ext uri="{FF2B5EF4-FFF2-40B4-BE49-F238E27FC236}">
                  <a16:creationId xmlns:a16="http://schemas.microsoft.com/office/drawing/2014/main" id="{513D056D-2B7A-4F18-80FE-05358FD3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3547" y="508820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2">
              <a:extLst>
                <a:ext uri="{FF2B5EF4-FFF2-40B4-BE49-F238E27FC236}">
                  <a16:creationId xmlns:a16="http://schemas.microsoft.com/office/drawing/2014/main" id="{83602C49-58ED-42C8-B7FD-65BACB954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877" y="571180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3">
              <a:extLst>
                <a:ext uri="{FF2B5EF4-FFF2-40B4-BE49-F238E27FC236}">
                  <a16:creationId xmlns:a16="http://schemas.microsoft.com/office/drawing/2014/main" id="{E2E66761-0338-48F1-BE5A-8A5AF19DC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2634" y="59190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4">
              <a:extLst>
                <a:ext uri="{FF2B5EF4-FFF2-40B4-BE49-F238E27FC236}">
                  <a16:creationId xmlns:a16="http://schemas.microsoft.com/office/drawing/2014/main" id="{2F5694C3-9B6C-48D6-A828-9B393F17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094" y="240897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3">
              <a:extLst>
                <a:ext uri="{FF2B5EF4-FFF2-40B4-BE49-F238E27FC236}">
                  <a16:creationId xmlns:a16="http://schemas.microsoft.com/office/drawing/2014/main" id="{4AB20198-2EC0-4574-A70E-9B7166C2F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9435" y="479689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4">
              <a:extLst>
                <a:ext uri="{FF2B5EF4-FFF2-40B4-BE49-F238E27FC236}">
                  <a16:creationId xmlns:a16="http://schemas.microsoft.com/office/drawing/2014/main" id="{4C97BB7D-625E-4D2D-BC87-785EDCB3C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839" y="356321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5">
              <a:extLst>
                <a:ext uri="{FF2B5EF4-FFF2-40B4-BE49-F238E27FC236}">
                  <a16:creationId xmlns:a16="http://schemas.microsoft.com/office/drawing/2014/main" id="{FC68E95F-01B4-4114-A7BD-32E3D314C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126" y="422606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7">
              <a:extLst>
                <a:ext uri="{FF2B5EF4-FFF2-40B4-BE49-F238E27FC236}">
                  <a16:creationId xmlns:a16="http://schemas.microsoft.com/office/drawing/2014/main" id="{B20BB92B-364F-4F10-9567-F286509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443" y="596268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9">
              <a:extLst>
                <a:ext uri="{FF2B5EF4-FFF2-40B4-BE49-F238E27FC236}">
                  <a16:creationId xmlns:a16="http://schemas.microsoft.com/office/drawing/2014/main" id="{D169AC19-639E-42F2-8431-2FB4D0983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504" y="618305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974AB854-D28A-4EA2-BCAB-10CB78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542" y="41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Freeform 118">
            <a:extLst>
              <a:ext uri="{FF2B5EF4-FFF2-40B4-BE49-F238E27FC236}">
                <a16:creationId xmlns:a16="http://schemas.microsoft.com/office/drawing/2014/main" id="{3A8CD798-CB25-45CA-B21C-641CF4610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07776" y="6698118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87">
            <a:extLst>
              <a:ext uri="{FF2B5EF4-FFF2-40B4-BE49-F238E27FC236}">
                <a16:creationId xmlns:a16="http://schemas.microsoft.com/office/drawing/2014/main" id="{39AEB1B0-022C-404F-BAD4-D137A7AC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4699" y="6633625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8">
            <a:extLst>
              <a:ext uri="{FF2B5EF4-FFF2-40B4-BE49-F238E27FC236}">
                <a16:creationId xmlns:a16="http://schemas.microsoft.com/office/drawing/2014/main" id="{49DF50F8-4893-4663-A0A2-E4AD00AC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521" y="6663369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1" name="Content Placeholder 2">
            <a:extLst>
              <a:ext uri="{FF2B5EF4-FFF2-40B4-BE49-F238E27FC236}">
                <a16:creationId xmlns:a16="http://schemas.microsoft.com/office/drawing/2014/main" id="{749A14EC-DCDF-43AC-AC61-CE2DB7572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127813"/>
              </p:ext>
            </p:extLst>
          </p:nvPr>
        </p:nvGraphicFramePr>
        <p:xfrm>
          <a:off x="5364127" y="567346"/>
          <a:ext cx="5430960" cy="571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8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07ADD-4B4E-4D37-98F9-BD1A57694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4438"/>
            <a:ext cx="11330210" cy="510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4ACE5-8279-4128-9D32-C14FEB8B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817979"/>
            <a:ext cx="4072948" cy="3633931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rgbClr val="DEA900"/>
                </a:solidFill>
                <a:ea typeface="+mj-lt"/>
                <a:cs typeface="+mj-lt"/>
              </a:rPr>
              <a:t>Outline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2B94DB80-B7D1-4170-88A2-6E4EC552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1209" y="11763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22F566CA-D7F1-40DD-A2DC-740587F5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8553" y="37508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2F8AE45B-8CBB-4DA9-8248-23615828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5139" y="631830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6B0E5B35-D3B7-4BEB-839F-D258E79A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6260" y="876798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">
            <a:extLst>
              <a:ext uri="{FF2B5EF4-FFF2-40B4-BE49-F238E27FC236}">
                <a16:creationId xmlns:a16="http://schemas.microsoft.com/office/drawing/2014/main" id="{C127F179-C992-4D40-B186-06818A7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2573" y="108936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C4D0EC36-D809-4017-A7B7-70EF5325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3960" y="179760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25703CD1-3965-43FB-8408-77151BBD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88471" y="2061963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236AF27-E29A-4BE1-835F-3E58632F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73234" y="2259521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F5CD4467-A569-43CF-86A0-79473F58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076" y="2444278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0995D3A-FC68-4B79-9632-2BB10ECA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9119" y="2730591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CABABB06-E976-4F92-836D-60FC8F8D1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2242" y="3075294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FD9DF2A8-9AFC-48B4-BF3A-14B73A84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3081" y="3355480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64056CC8-26C8-4739-B9F7-0F23B778A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757" y="3771786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C8825D2E-6C88-42BD-9C25-F3B9B332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6125" y="3984957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E4FC1A14-AE5B-4899-95DD-9C56237D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7524" y="477570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49C159BB-7257-4A09-8C12-6AF61D71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0646" y="507474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7D6AB6E9-0118-49A0-8EBF-B42E9F738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3216" y="6206771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AA632F-67F1-46F3-966F-E0A136D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5680" y="-52613"/>
            <a:ext cx="3580777" cy="6900641"/>
            <a:chOff x="8265680" y="-52613"/>
            <a:chExt cx="3580777" cy="6900641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184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0737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4667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81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9788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16240" y="74642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46328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7094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4446" y="81206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584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8553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4252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976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13688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86909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91845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70270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9193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882" y="604346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2005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22887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3465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6871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24350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106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0522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7196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2442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301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1611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8154" y="673513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7556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7733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6983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7359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8069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4622" y="12582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8059" y="7650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1966" y="38327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5330" y="38231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4807" y="55470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0213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60979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42469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2438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88137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5861" y="3148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302" y="-1605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7212" y="600306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97174" y="77898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155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3078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0511" y="612445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56772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67350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70756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8235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4548" y="595928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4991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88812" y="671921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1441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1618" y="7068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2638" y="60345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1244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42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484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044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294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0286" y="82600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255" y="9804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4608" y="35143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226" y="127903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064" y="54816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201" y="158782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97" y="241786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350" y="17975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1148" y="18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031" y="202736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086" y="2261725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015" y="6864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505" y="48184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31" y="17805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7173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897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7692" y="77136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09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9830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1853" y="7481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5662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224" y="4232971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1618" y="538723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6553" y="5648994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44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250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0131" y="3326177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265" y="438300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5154" y="538802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868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3529" y="3090237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1440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53" y="504836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512" y="262815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931" y="55621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721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570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871" y="286077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774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031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645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386" y="62120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9792" y="639998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271" y="662302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4074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027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3786" y="6654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8876" y="63858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5363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8961" y="597228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4532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1075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671" y="-311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0654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1807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8712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6409" y="602239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9">
              <a:extLst>
                <a:ext uri="{FF2B5EF4-FFF2-40B4-BE49-F238E27FC236}">
                  <a16:creationId xmlns:a16="http://schemas.microsoft.com/office/drawing/2014/main" id="{AC55C102-8DA9-4DED-8CC8-68BB989D4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5591" y="5765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19B613BA-F30F-4698-BA0F-4226411C4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6571" y="60682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59A74170-99E7-46E2-9894-5C333A3B3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793" y="59844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04D535B9-FCF5-4E7A-8947-FCDAA566E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4599" y="8217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7" name="Freeform 40">
            <a:extLst>
              <a:ext uri="{FF2B5EF4-FFF2-40B4-BE49-F238E27FC236}">
                <a16:creationId xmlns:a16="http://schemas.microsoft.com/office/drawing/2014/main" id="{37C2AB3F-01D0-4939-889E-F4B0574F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331" y="3549975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E4AA6F-AED4-4C2C-81E9-F26BE3FCD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70937"/>
              </p:ext>
            </p:extLst>
          </p:nvPr>
        </p:nvGraphicFramePr>
        <p:xfrm>
          <a:off x="4829908" y="1463479"/>
          <a:ext cx="6027801" cy="4053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26CE-EF1B-4480-B1F5-6B6EF9F5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510363"/>
            <a:ext cx="9343065" cy="13565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DEA900"/>
                </a:solidFill>
                <a:cs typeface="Calibri"/>
              </a:rPr>
              <a:t>Simple System Analysis</a:t>
            </a:r>
            <a:endParaRPr lang="en-US" dirty="0">
              <a:solidFill>
                <a:srgbClr val="DEA9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C75D8-DBB9-4713-BC1E-1A9932860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34386"/>
              </p:ext>
            </p:extLst>
          </p:nvPr>
        </p:nvGraphicFramePr>
        <p:xfrm>
          <a:off x="747345" y="1962354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2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23D55-FDD2-41B8-855D-2F0DDAD3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54" y="122234"/>
            <a:ext cx="5110909" cy="10521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DEA900"/>
                </a:solidFill>
                <a:cs typeface="Calibri"/>
              </a:rPr>
              <a:t>Database</a:t>
            </a:r>
            <a:endParaRPr lang="en-US" dirty="0">
              <a:solidFill>
                <a:srgbClr val="DEA9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924" y="1005112"/>
            <a:ext cx="11055690" cy="57617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19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8CF7A-FF82-4045-81A0-C9D91C1E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8" y="1189743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DEA900"/>
                </a:solidFill>
                <a:cs typeface="Calibri"/>
              </a:rPr>
              <a:t>Tools</a:t>
            </a:r>
            <a:endParaRPr lang="en-US" dirty="0">
              <a:solidFill>
                <a:srgbClr val="DEA9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801D-8241-4062-B6E2-0A2D2D5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63" y="2969720"/>
            <a:ext cx="4539129" cy="1587123"/>
          </a:xfrm>
        </p:spPr>
        <p:txBody>
          <a:bodyPr lIns="109728" tIns="109728" rIns="109728" bIns="91440" anchor="t">
            <a:normAutofit/>
          </a:bodyPr>
          <a:lstStyle/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SQL Server Management Studio</a:t>
            </a:r>
          </a:p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Microsoft Visual Studio 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FC9802F-8DB5-4115-8464-CEFEDBEB5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0" r="2989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9E4-C6AB-46FD-8BEC-9556911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DEA900"/>
                </a:solidFill>
                <a:cs typeface="Calibri"/>
              </a:rPr>
              <a:t>Languages</a:t>
            </a:r>
            <a:endParaRPr lang="en-US" dirty="0">
              <a:solidFill>
                <a:srgbClr val="DEA9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FC06-B592-4D23-A341-FBD8B0A6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5" y="2216088"/>
            <a:ext cx="4539129" cy="3699747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dirty="0">
                <a:cs typeface="Calibri Light"/>
              </a:rPr>
              <a:t>Asp.Net (MVC)</a:t>
            </a:r>
          </a:p>
          <a:p>
            <a:r>
              <a:rPr lang="en-US" dirty="0">
                <a:cs typeface="Calibri Light"/>
              </a:rPr>
              <a:t>C Sharp</a:t>
            </a:r>
          </a:p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HTML 5</a:t>
            </a:r>
          </a:p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CSS 3</a:t>
            </a:r>
          </a:p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Bootstrap 5</a:t>
            </a:r>
          </a:p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Jquery </a:t>
            </a:r>
          </a:p>
          <a:p>
            <a:pPr marL="0" indent="0">
              <a:buClr>
                <a:srgbClr val="B5ACA2"/>
              </a:buClr>
              <a:buNone/>
            </a:pPr>
            <a:endParaRPr lang="en-US" dirty="0">
              <a:cs typeface="Calibri Light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483F2CF-62AF-48DF-BFDC-39DF0AB8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0" r="41571" b="-4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46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A27A5CA-8322-4584-B42A-F2691652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660551-9FDE-4500-BEA5-DF82DC00D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37D5E-2F40-4CD5-A0F2-04001FB7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652" y="883545"/>
            <a:ext cx="11121347" cy="510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2C4F-65C4-4DB0-8E72-85DCAD10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354" y="1312985"/>
            <a:ext cx="6916615" cy="120747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A900"/>
                </a:solidFill>
                <a:cs typeface="Calibri"/>
              </a:rPr>
              <a:t>Online JobOffers Features (Update)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91BBDF4-F3DB-4853-9201-46678DCF9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51" r="6816" b="2"/>
          <a:stretch/>
        </p:blipFill>
        <p:spPr>
          <a:xfrm>
            <a:off x="1066799" y="887715"/>
            <a:ext cx="3657401" cy="51080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1FF4-877B-42D2-BBE9-43690E46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720" y="2608550"/>
            <a:ext cx="6624744" cy="3006803"/>
          </a:xfrm>
        </p:spPr>
        <p:txBody>
          <a:bodyPr lIns="109728" tIns="109728" rIns="109728" bIns="91440">
            <a:normAutofit fontScale="92500" lnSpcReduction="10000"/>
          </a:bodyPr>
          <a:lstStyle/>
          <a:p>
            <a:pPr>
              <a:buClr>
                <a:srgbClr val="B5ACA2"/>
              </a:buClr>
            </a:pPr>
            <a:r>
              <a:rPr lang="en-US" dirty="0">
                <a:cs typeface="Calibri Light"/>
              </a:rPr>
              <a:t>Access to the site with outside social account</a:t>
            </a:r>
          </a:p>
          <a:p>
            <a:pPr lvl="0"/>
            <a:r>
              <a:rPr lang="en-US" dirty="0"/>
              <a:t>Advanced Job Search(Filtering)</a:t>
            </a:r>
          </a:p>
          <a:p>
            <a:pPr lvl="0"/>
            <a:r>
              <a:rPr lang="en-US" dirty="0"/>
              <a:t> </a:t>
            </a:r>
            <a:r>
              <a:rPr lang="en-US" dirty="0">
                <a:cs typeface="Calibri Light"/>
              </a:rPr>
              <a:t>Active and Bot chat</a:t>
            </a:r>
          </a:p>
          <a:p>
            <a:pPr lvl="0"/>
            <a:r>
              <a:rPr lang="en-US" dirty="0">
                <a:cs typeface="Calibri Light"/>
              </a:rPr>
              <a:t>Job Alert / Notifications</a:t>
            </a:r>
          </a:p>
          <a:p>
            <a:pPr lvl="0">
              <a:buClr>
                <a:srgbClr val="B5ACA2"/>
              </a:buClr>
            </a:pPr>
            <a:r>
              <a:rPr lang="en-US" dirty="0"/>
              <a:t>High Security </a:t>
            </a:r>
          </a:p>
          <a:p>
            <a:pPr lvl="0">
              <a:buClr>
                <a:srgbClr val="B5ACA2"/>
              </a:buClr>
            </a:pPr>
            <a:r>
              <a:rPr lang="en-US" dirty="0"/>
              <a:t>Implementation (Azura - GoDaddy)</a:t>
            </a:r>
          </a:p>
          <a:p>
            <a:pPr lvl="0">
              <a:buClr>
                <a:srgbClr val="B5ACA2"/>
              </a:buClr>
            </a:pPr>
            <a:endParaRPr lang="en-US" dirty="0">
              <a:cs typeface="Calibri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93D07FD-8A77-486D-A79A-92CAD7BBA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1675" y="-37765"/>
            <a:ext cx="1800806" cy="6890619"/>
            <a:chOff x="9641675" y="-37765"/>
            <a:chExt cx="1800806" cy="6890619"/>
          </a:xfrm>
        </p:grpSpPr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36B184DD-523D-4294-AF51-AA45922CE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55835" y="674690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6E393635-9ABA-4EE9-8984-D5B554D94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949" y="622188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2A5EAEA1-79EC-462F-A08B-6139634F7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321" y="645292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1D2E5290-45AD-48B0-B9A0-7AE0A908B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7980" y="669072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E13C4831-440C-418E-9302-DDD9BFE38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439" y="601729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6">
              <a:extLst>
                <a:ext uri="{FF2B5EF4-FFF2-40B4-BE49-F238E27FC236}">
                  <a16:creationId xmlns:a16="http://schemas.microsoft.com/office/drawing/2014/main" id="{42B526D9-7E5C-4A67-9B1C-9E92092EA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107" y="610783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8">
              <a:extLst>
                <a:ext uri="{FF2B5EF4-FFF2-40B4-BE49-F238E27FC236}">
                  <a16:creationId xmlns:a16="http://schemas.microsoft.com/office/drawing/2014/main" id="{DFA07926-5610-463F-BB98-6659FBA4C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264" y="671706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2">
              <a:extLst>
                <a:ext uri="{FF2B5EF4-FFF2-40B4-BE49-F238E27FC236}">
                  <a16:creationId xmlns:a16="http://schemas.microsoft.com/office/drawing/2014/main" id="{0CC3E394-72A8-46B8-B333-9A4801153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6533" y="63690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0">
              <a:extLst>
                <a:ext uri="{FF2B5EF4-FFF2-40B4-BE49-F238E27FC236}">
                  <a16:creationId xmlns:a16="http://schemas.microsoft.com/office/drawing/2014/main" id="{C2F2B81F-CCBD-4D75-A268-529C27BEB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908" y="602128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248273A6-4595-4B49-870D-93184B2BC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4582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5">
              <a:extLst>
                <a:ext uri="{FF2B5EF4-FFF2-40B4-BE49-F238E27FC236}">
                  <a16:creationId xmlns:a16="http://schemas.microsoft.com/office/drawing/2014/main" id="{613F679C-C6B7-45E2-AB85-06F11D01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1921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1">
              <a:extLst>
                <a:ext uri="{FF2B5EF4-FFF2-40B4-BE49-F238E27FC236}">
                  <a16:creationId xmlns:a16="http://schemas.microsoft.com/office/drawing/2014/main" id="{AD733645-CE3B-4C6D-98E4-1C01A1C3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631" y="664316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CC6A862F-C126-4979-9572-943E0EFA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01364" y="634024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D810D816-815F-4A09-A3E5-451D74A2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0957" y="607107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297ABCD3-B369-4690-81A8-2627F24E4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84238" y="6727753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A2F71286-5332-4172-A372-755A472F3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485" y="658521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B5108B37-F44A-47A4-A995-524197C47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16511" y="654040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B4CEC1A4-E49B-426A-A335-FBB8D5434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89480" y="669481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FCF406CD-6197-4FC8-A53E-E4AE9A2C4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86485" y="613038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4">
              <a:extLst>
                <a:ext uri="{FF2B5EF4-FFF2-40B4-BE49-F238E27FC236}">
                  <a16:creationId xmlns:a16="http://schemas.microsoft.com/office/drawing/2014/main" id="{A877D66C-F031-4FD3-A679-013BBD597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63413" y="629401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41FF123-0600-4ED0-B72B-1704ED183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31" y="655428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204EE8DB-CB6A-4043-8892-547496A8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23791" y="644863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D41334E9-5983-47FA-8F3F-E023DE8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6163" y="667968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6FA6CD72-6404-4323-BFB5-E3C38E38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5281" y="624405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8A621A24-4735-44CF-99C1-BC39C2B71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15429" y="599307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55F2697-EFEC-4C5E-9D88-7F7774735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50540" y="636484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3E74E34E-E8B2-43CF-A574-E562761D2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1854" y="603292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>
              <a:extLst>
                <a:ext uri="{FF2B5EF4-FFF2-40B4-BE49-F238E27FC236}">
                  <a16:creationId xmlns:a16="http://schemas.microsoft.com/office/drawing/2014/main" id="{4FCC862A-0E3B-42C2-9B61-40EE412F2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99759" y="656660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3F715015-E0A6-4A26-9FD6-8150DDF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278" y="3068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0EE0F506-CF28-4919-843E-96C438CC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3650" y="53794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id="{ABF621B4-0B01-43A4-A7D1-413915B3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309" y="75182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11CEF3FD-9334-449D-9A0D-A87415834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768" y="10231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9FB3FAF8-148B-46ED-9715-58CFE790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4532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10E3435-0683-4EF2-9185-B5CADDD6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9403" y="70037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>
              <a:extLst>
                <a:ext uri="{FF2B5EF4-FFF2-40B4-BE49-F238E27FC236}">
                  <a16:creationId xmlns:a16="http://schemas.microsoft.com/office/drawing/2014/main" id="{FC146718-F493-4688-93D1-D3C4DBB66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2256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2">
              <a:extLst>
                <a:ext uri="{FF2B5EF4-FFF2-40B4-BE49-F238E27FC236}">
                  <a16:creationId xmlns:a16="http://schemas.microsoft.com/office/drawing/2014/main" id="{1C18D603-D7E6-4574-B11F-2C2462E3C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2958" y="49593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0">
              <a:extLst>
                <a:ext uri="{FF2B5EF4-FFF2-40B4-BE49-F238E27FC236}">
                  <a16:creationId xmlns:a16="http://schemas.microsoft.com/office/drawing/2014/main" id="{39BAC9E3-0ED4-4E15-9E08-A51F84874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17189" y="887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1">
              <a:extLst>
                <a:ext uri="{FF2B5EF4-FFF2-40B4-BE49-F238E27FC236}">
                  <a16:creationId xmlns:a16="http://schemas.microsoft.com/office/drawing/2014/main" id="{731CC313-61BB-44C9-9BE8-6CFF0F2B0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1007" y="6437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55944B1A-48F3-4273-A87D-B12B35F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18346" y="4140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2C030015-13DB-4AAA-B2C5-0DB11B17B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3754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4CCDA4CA-802B-4060-84E8-3A5BCC25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7684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4AFB2596-28AD-4968-AC8C-0C89D5F8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1098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2877C19B-C85A-43A8-9D22-E3555757E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8419" y="17433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86BB8A06-3A72-4664-906D-A764FD3C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8805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13A6CBDF-A71E-4C76-90F5-F93EC0472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839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CDDE2395-D4D4-4B16-998E-BA136879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2831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0EB19B9-57B7-4434-BB0A-07330B446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4710" y="78168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0C4C9822-221D-4DFD-A8F0-88BDB960D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441" y="302042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75210329-C983-4B1D-8573-5EB689CF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9733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9">
              <a:extLst>
                <a:ext uri="{FF2B5EF4-FFF2-40B4-BE49-F238E27FC236}">
                  <a16:creationId xmlns:a16="http://schemas.microsoft.com/office/drawing/2014/main" id="{12078099-9836-4B34-B3F8-123577D2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1688" y="1072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8">
              <a:extLst>
                <a:ext uri="{FF2B5EF4-FFF2-40B4-BE49-F238E27FC236}">
                  <a16:creationId xmlns:a16="http://schemas.microsoft.com/office/drawing/2014/main" id="{DDC4164A-CF54-4258-93D9-E2985D83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30111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9">
              <a:extLst>
                <a:ext uri="{FF2B5EF4-FFF2-40B4-BE49-F238E27FC236}">
                  <a16:creationId xmlns:a16="http://schemas.microsoft.com/office/drawing/2014/main" id="{5757C01C-EDE3-4DA2-A988-C56F9267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1712" y="80244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4">
              <a:extLst>
                <a:ext uri="{FF2B5EF4-FFF2-40B4-BE49-F238E27FC236}">
                  <a16:creationId xmlns:a16="http://schemas.microsoft.com/office/drawing/2014/main" id="{3DFE3A5E-CE1B-44A3-90D9-F7ECC6F8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1601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96392746-AF8E-4EC4-ABD1-04C4AB9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1570" y="2197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63B0352C-E450-4B7D-826D-25B95A158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7269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0">
              <a:extLst>
                <a:ext uri="{FF2B5EF4-FFF2-40B4-BE49-F238E27FC236}">
                  <a16:creationId xmlns:a16="http://schemas.microsoft.com/office/drawing/2014/main" id="{291D0AEA-30E5-47FC-9CBD-F59E92418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4993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5D3E4E8D-958E-4303-B0DC-F363C1256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5695" y="70781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D496ABB3-10B3-42C9-B3B5-8AE46C11A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7385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38312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86A5BE"/>
      </a:accent1>
      <a:accent2>
        <a:srgbClr val="76ABAD"/>
      </a:accent2>
      <a:accent3>
        <a:srgbClr val="81AA9A"/>
      </a:accent3>
      <a:accent4>
        <a:srgbClr val="78AF82"/>
      </a:accent4>
      <a:accent5>
        <a:srgbClr val="8AAA81"/>
      </a:accent5>
      <a:accent6>
        <a:srgbClr val="95A873"/>
      </a:accent6>
      <a:hlink>
        <a:srgbClr val="A0795A"/>
      </a:hlink>
      <a:folHlink>
        <a:srgbClr val="7F7F7F"/>
      </a:folHlink>
    </a:clrScheme>
    <a:fontScheme name="modern love avenir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926</TotalTime>
  <Words>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BohemianVTI</vt:lpstr>
      <vt:lpstr>Final project  Job Offers</vt:lpstr>
      <vt:lpstr>Team Members</vt:lpstr>
      <vt:lpstr>Outline </vt:lpstr>
      <vt:lpstr>Simple System Analysis</vt:lpstr>
      <vt:lpstr>Database</vt:lpstr>
      <vt:lpstr>Tools</vt:lpstr>
      <vt:lpstr>Languages</vt:lpstr>
      <vt:lpstr>Online JobOffers Features (Update)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ascom</dc:creator>
  <cp:lastModifiedBy>Ramadan Eita</cp:lastModifiedBy>
  <cp:revision>329</cp:revision>
  <dcterms:created xsi:type="dcterms:W3CDTF">2021-07-04T05:36:10Z</dcterms:created>
  <dcterms:modified xsi:type="dcterms:W3CDTF">2022-01-19T20:42:27Z</dcterms:modified>
</cp:coreProperties>
</file>