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gian Default" id="{7F535858-F251-45D6-A260-844B99AB9D98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F170EF-892C-4FBD-A3D7-0A5DD11B4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687A3AE-183E-2562-9E04-6D5B0827B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7741FDD-AC2A-9BCA-22ED-E5469DF4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342-99DD-4EE4-AB96-3E00DDB4A19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7C77A82-93C2-D356-1FC8-BE1E211C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61C4A67-840C-FDF6-09AD-AAA71C0F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E3ED-E2D8-4CB7-A8ED-623B8B9F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2ECE14F-ACBF-831A-B03E-C2747245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8176D660-B782-37DA-D343-A5127DCBF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65D98FC-CB47-E57C-4766-EE292F42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342-99DD-4EE4-AB96-3E00DDB4A19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890EF620-C167-70A7-20B2-4D5D61F8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0A047FE-7EF1-6601-71E0-DB9C5135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E3ED-E2D8-4CB7-A8ED-623B8B9F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76EBEEE6-1056-2AFA-D24F-EECF0DE5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29DEB94A-4BDF-A9EF-4EAE-A3C46DA75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108D274-5CEE-047F-2306-C7C5CDA0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342-99DD-4EE4-AB96-3E00DDB4A19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2E67A22-2ECC-9FAF-5130-E692A957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CBA1700-3AF1-ED8A-1772-3EBCF833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E3ED-E2D8-4CB7-A8ED-623B8B9F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5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82CA0A5-2C0F-ABBD-7528-08CBB702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2520F66-E2C6-15A9-71B9-F55C6730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F701BD9-8CD5-AA2B-6704-65BE1840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342-99DD-4EE4-AB96-3E00DDB4A19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C5F7485-F467-EE40-F2EE-83D2B030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EA4F4DB-AA05-358E-DD8C-C7650665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E3ED-E2D8-4CB7-A8ED-623B8B9F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F750306-A1E7-67A8-1C84-6DC14613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80310AC-102F-537C-06FB-D07043D5D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EB3E5CC-07BC-B8DA-FA0C-5713E91F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342-99DD-4EE4-AB96-3E00DDB4A19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1FD0DAB-D1B0-E92B-F5C3-B43059B5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7B0E54E-E9AD-D5C5-5FD8-B98C9A53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E3ED-E2D8-4CB7-A8ED-623B8B9F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7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CD45AFE-96AE-1A9E-F6F1-87EFCD7C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B9BB501-20F2-53D2-11A5-F29D7985C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13D4D8D4-8548-ED34-E240-BE52EC3EE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C27A3101-6905-71CD-6236-A0A55083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342-99DD-4EE4-AB96-3E00DDB4A19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DF6B4CB8-AF82-EE13-CB4E-A8EBC575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748A5E06-0FBB-0FA0-00F5-C80918E4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E3ED-E2D8-4CB7-A8ED-623B8B9F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14D40D-AB10-4E57-F6AA-43EFDEAB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8B7B4D5-35BB-E0DB-6723-F64DB0290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CA3A86AA-282A-7C62-CBF5-47196AB6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2A56E0AC-C7BA-5EAA-2BCE-1DC90AD09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720A2D5D-4AD4-5C98-F714-4FD18D15A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77EDB6E8-8B65-EA1E-C430-ACC8078E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342-99DD-4EE4-AB96-3E00DDB4A19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F6DA7552-0EEC-7035-A09E-A2F30D12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0E26E776-2734-BF8D-B3B3-F81CB855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E3ED-E2D8-4CB7-A8ED-623B8B9F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3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A01017B-1986-809D-5E5F-7D731F55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3A34AB50-F4C7-DF6D-1472-C4267743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342-99DD-4EE4-AB96-3E00DDB4A19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B712AF07-D2FA-CF15-DB4D-117B314D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2821A341-09BB-1630-55F1-4395D2B7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E3ED-E2D8-4CB7-A8ED-623B8B9F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3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39C224DB-9325-D345-6099-3C7A78E0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342-99DD-4EE4-AB96-3E00DDB4A19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03975ACF-C70E-0F64-A3C8-391C3371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ACDC06F7-3D1A-0A7C-9802-AAC6131D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E3ED-E2D8-4CB7-A8ED-623B8B9F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4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579EE50-511F-75C1-E3BC-B2FBD767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72A4BB9-5118-20BA-BEBB-FC534815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E240C989-8C10-B05D-F2AE-572D637FD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4882627-9ACD-DFED-D5D5-E7B2D378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342-99DD-4EE4-AB96-3E00DDB4A19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613D4BD0-6006-2FAA-ABF5-618D6DFE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C29C2782-3D72-D4CF-E2CA-C275F436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E3ED-E2D8-4CB7-A8ED-623B8B9F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3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A7703FB-0976-DB34-CBEF-35828859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E8206173-DEAB-D434-5A10-46F386982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B4D090AA-7694-4009-7C79-A45BF582C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3138897E-E11B-B8A0-6CFC-1FD05BF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342-99DD-4EE4-AB96-3E00DDB4A19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6B829A4C-A492-D4D8-2C5F-AC478E1C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C923AE7B-A06C-DF31-5CBC-1A9F0BAB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E3ED-E2D8-4CB7-A8ED-623B8B9F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6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AD086C5C-408E-8BA9-56DD-CABBD919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6D74B7A-2DF1-FCFD-210F-99090BE0B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E63A4DC-7651-3376-B6B9-0F6F01F55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DF342-99DD-4EE4-AB96-3E00DDB4A19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CEFE6A6-1E65-01D3-07C1-340612D3D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AD5A16B-B0C4-05D1-7E72-40CCD1DD2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CE3ED-E2D8-4CB7-A8ED-623B8B9F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E39C527-1240-5FDE-B69B-86B13AC8F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0206"/>
            <a:ext cx="9144000" cy="1772530"/>
          </a:xfrm>
        </p:spPr>
        <p:txBody>
          <a:bodyPr/>
          <a:lstStyle/>
          <a:p>
            <a:r>
              <a:rPr lang="en-US" dirty="0"/>
              <a:t>HTML, </a:t>
            </a:r>
            <a:br>
              <a:rPr lang="en-US" dirty="0"/>
            </a:br>
            <a:r>
              <a:rPr lang="en-US" dirty="0"/>
              <a:t>CSS &amp; BOOTSTRAP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7DDCA045-035C-34DD-5272-C62DF9C2C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28" y="3429000"/>
            <a:ext cx="3126968" cy="1772529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B6772E6B-66C1-7457-0B18-499F02CB9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836" y="3428999"/>
            <a:ext cx="3041786" cy="1772530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86FFD71D-8080-1EFC-D151-1139FBED7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962" y="3428999"/>
            <a:ext cx="3459816" cy="17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6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2188682-52CB-52DF-D5E1-8769BAD04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579" y="745390"/>
            <a:ext cx="2752578" cy="92458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</p:txBody>
      </p:sp>
      <p:sp>
        <p:nvSpPr>
          <p:cNvPr id="7" name="Subjudul 6">
            <a:extLst>
              <a:ext uri="{FF2B5EF4-FFF2-40B4-BE49-F238E27FC236}">
                <a16:creationId xmlns:a16="http://schemas.microsoft.com/office/drawing/2014/main" id="{D9DC9B97-2CF1-76E6-F3DB-DD40CAEB1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3397"/>
            <a:ext cx="4572000" cy="249349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HTML ?</a:t>
            </a:r>
          </a:p>
          <a:p>
            <a:pPr algn="just"/>
            <a:r>
              <a:rPr lang="en-US" dirty="0"/>
              <a:t>	HTML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Hypertext Markup Language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Bahasa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website.</a:t>
            </a:r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9C50D1FE-C1BC-A421-88A6-4D144477291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54" y="2436787"/>
            <a:ext cx="4002087" cy="2268538"/>
          </a:xfrm>
        </p:spPr>
      </p:pic>
    </p:spTree>
    <p:extLst>
      <p:ext uri="{BB962C8B-B14F-4D97-AF65-F5344CB8AC3E}">
        <p14:creationId xmlns:p14="http://schemas.microsoft.com/office/powerpoint/2010/main" val="378503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0307DC1-1C9B-B12D-B659-9DA5C109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41" y="829359"/>
            <a:ext cx="2566182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/>
              <a:t>CSS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379558C-02E3-3D0A-841F-7295E561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14" y="2616591"/>
            <a:ext cx="5162844" cy="2391507"/>
          </a:xfrm>
        </p:spPr>
        <p:txBody>
          <a:bodyPr>
            <a:normAutofit/>
          </a:bodyPr>
          <a:lstStyle/>
          <a:p>
            <a:r>
              <a:rPr lang="en-US" dirty="0" err="1"/>
              <a:t>Pengertian</a:t>
            </a:r>
            <a:r>
              <a:rPr lang="en-US" dirty="0"/>
              <a:t> CSS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i="0" dirty="0">
                <a:effectLst/>
              </a:rPr>
              <a:t>CSS (Cascading Style Sheets) </a:t>
            </a:r>
            <a:r>
              <a:rPr lang="en-US" sz="2400" i="0" dirty="0" err="1">
                <a:effectLst/>
              </a:rPr>
              <a:t>yaitu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bahasa</a:t>
            </a:r>
            <a:r>
              <a:rPr lang="en-US" sz="2400" i="0" dirty="0">
                <a:effectLst/>
              </a:rPr>
              <a:t> yang </a:t>
            </a:r>
            <a:r>
              <a:rPr lang="en-US" sz="2400" i="0" dirty="0" err="1">
                <a:effectLst/>
              </a:rPr>
              <a:t>digunakan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untuk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menentukan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tampilan</a:t>
            </a:r>
            <a:r>
              <a:rPr lang="en-US" sz="2400" i="0" dirty="0">
                <a:effectLst/>
              </a:rPr>
              <a:t> dan format </a:t>
            </a:r>
            <a:r>
              <a:rPr lang="en-US" sz="2400" i="0" dirty="0" err="1">
                <a:effectLst/>
              </a:rPr>
              <a:t>halaman</a:t>
            </a:r>
            <a:r>
              <a:rPr lang="en-US" sz="2400" i="0" dirty="0">
                <a:effectLst/>
              </a:rPr>
              <a:t> website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.</a:t>
            </a:r>
            <a:endParaRPr lang="en-US" sz="2400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0E3E1A17-A1BE-CA79-7F66-5F66B4C3C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763" y="2616591"/>
            <a:ext cx="3916548" cy="227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3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96A507F-1575-E249-097A-E9A4D2AD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1938C87-44D0-BF77-FD05-D02463C0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618" y="2092253"/>
            <a:ext cx="6443004" cy="4336681"/>
          </a:xfrm>
        </p:spPr>
        <p:txBody>
          <a:bodyPr>
            <a:normAutofit/>
          </a:bodyPr>
          <a:lstStyle/>
          <a:p>
            <a:r>
              <a:rPr lang="en-US" sz="2400" i="0" dirty="0">
                <a:effectLst/>
                <a:latin typeface="arial" panose="020B0604020202020204" pitchFamily="34" charset="0"/>
              </a:rPr>
              <a:t>Bootstrap </a:t>
            </a:r>
            <a:r>
              <a:rPr lang="en-US" sz="2400" i="0" dirty="0" err="1">
                <a:effectLst/>
                <a:latin typeface="arial" panose="020B0604020202020204" pitchFamily="34" charset="0"/>
              </a:rPr>
              <a:t>merupakan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 salah </a:t>
            </a:r>
            <a:r>
              <a:rPr lang="en-US" sz="2400" i="0" dirty="0" err="1">
                <a:effectLst/>
                <a:latin typeface="arial" panose="020B0604020202020204" pitchFamily="34" charset="0"/>
              </a:rPr>
              <a:t>satu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</a:rPr>
              <a:t>jenis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 framework </a:t>
            </a:r>
            <a:r>
              <a:rPr lang="en-US" sz="240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 CSS (Cascading Style Sheet) yang </a:t>
            </a:r>
            <a:r>
              <a:rPr lang="en-US" sz="2400" i="0" dirty="0" err="1">
                <a:effectLst/>
                <a:latin typeface="arial" panose="020B0604020202020204" pitchFamily="34" charset="0"/>
              </a:rPr>
              <a:t>digunakan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</a:rPr>
              <a:t>perancangan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 situs website.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ramework 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kerangka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mengembangkan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desktop.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Kerangka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disini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sangat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developer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menuliskan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terstruktur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tersusun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rapi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Kerangka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diciptakan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mempermudah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kinerja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programmer.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28148B1-8E3C-544B-F39E-2C35320C9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622" y="2715065"/>
            <a:ext cx="3846589" cy="213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69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Layar Lebar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Tema Office</vt:lpstr>
      <vt:lpstr>HTML,  CSS &amp; BOOTSTRAP</vt:lpstr>
      <vt:lpstr>HTML</vt:lpstr>
      <vt:lpstr>CSS</vt:lpstr>
      <vt:lpstr>Bootstrap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 CSS &amp; BOOTSTRAP</dc:title>
  <dc:creator>Fajri Ramadhan</dc:creator>
  <cp:lastModifiedBy>Fajri Ramadhan</cp:lastModifiedBy>
  <cp:revision>1</cp:revision>
  <dcterms:created xsi:type="dcterms:W3CDTF">2022-11-02T15:48:55Z</dcterms:created>
  <dcterms:modified xsi:type="dcterms:W3CDTF">2022-11-02T15:49:03Z</dcterms:modified>
</cp:coreProperties>
</file>