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64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dhan Hidayat" initials="RH" lastIdx="1" clrIdx="0">
    <p:extLst>
      <p:ext uri="{19B8F6BF-5375-455C-9EA6-DF929625EA0E}">
        <p15:presenceInfo xmlns:p15="http://schemas.microsoft.com/office/powerpoint/2012/main" userId="487e84e759898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58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4T02:58:59.07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DBAF8-6C35-4D7A-BD4A-F149D5CF5D0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A5876-3A2B-402B-B2F0-C4018596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0517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763C90-0431-422F-B565-8D08EEBE510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4B58-A387-4905-B62E-8BE14A63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8" y="1311792"/>
            <a:ext cx="9144000" cy="10848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Garamond" panose="02020404030301010803" pitchFamily="18" charset="0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Garamond" panose="02020404030301010803" pitchFamily="18" charset="0"/>
              </a:rPr>
              <a:t>al</a:t>
            </a:r>
            <a:r>
              <a:rPr lang="en-US" dirty="0">
                <a:latin typeface="Garamond" panose="02020404030301010803" pitchFamily="18" charset="0"/>
              </a:rPr>
              <a:t>l Project </a:t>
            </a:r>
            <a:r>
              <a:rPr lang="en-US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DBCB-D81B-4A12-8300-078ED1B1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2" y="2991851"/>
            <a:ext cx="9144000" cy="2554357"/>
          </a:xfrm>
        </p:spPr>
        <p:txBody>
          <a:bodyPr/>
          <a:lstStyle/>
          <a:p>
            <a:r>
              <a:rPr lang="en-US" dirty="0"/>
              <a:t>By: Ramadhan 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F6B09-A789-4504-8089-76365955AD91}"/>
              </a:ext>
            </a:extLst>
          </p:cNvPr>
          <p:cNvSpPr txBox="1"/>
          <p:nvPr/>
        </p:nvSpPr>
        <p:spPr>
          <a:xfrm>
            <a:off x="1510748" y="2186398"/>
            <a:ext cx="646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</a:t>
            </a:r>
            <a:r>
              <a:rPr lang="en-US" sz="1600" dirty="0" err="1">
                <a:solidFill>
                  <a:srgbClr val="FFC000"/>
                </a:solidFill>
              </a:rPr>
              <a:t>O</a:t>
            </a:r>
            <a:r>
              <a:rPr lang="en-US" sz="1600" dirty="0" err="1"/>
              <a:t>range</a:t>
            </a:r>
            <a:r>
              <a:rPr lang="en-US" sz="1600" dirty="0" err="1">
                <a:solidFill>
                  <a:srgbClr val="92D050"/>
                </a:solidFill>
              </a:rPr>
              <a:t>HRM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1043-5A26-4EE5-BFB6-C808294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7" y="164644"/>
            <a:ext cx="9692640" cy="1325562"/>
          </a:xfrm>
        </p:spPr>
        <p:txBody>
          <a:bodyPr/>
          <a:lstStyle/>
          <a:p>
            <a:r>
              <a:rPr lang="en-US" dirty="0"/>
              <a:t>Requirement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0275-7D18-427A-A7B6-B9ADFCDD1524}"/>
              </a:ext>
            </a:extLst>
          </p:cNvPr>
          <p:cNvSpPr txBox="1"/>
          <p:nvPr/>
        </p:nvSpPr>
        <p:spPr>
          <a:xfrm>
            <a:off x="665524" y="1490206"/>
            <a:ext cx="81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Small Project 3 di test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web http://116.193.191.78:31300/symfony/web/index.php/</a:t>
            </a: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0013-1978-4AC8-B2A6-8E201ABB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82" y="2217087"/>
            <a:ext cx="8595360" cy="3150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Scope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ditest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Admin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Attendance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Employee</a:t>
            </a:r>
            <a:r>
              <a:rPr lang="en-US" sz="1400" dirty="0"/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7855-7A00-4D3B-9023-B359F6C44BF9}"/>
              </a:ext>
            </a:extLst>
          </p:cNvPr>
          <p:cNvSpPr txBox="1"/>
          <p:nvPr/>
        </p:nvSpPr>
        <p:spPr>
          <a:xfrm>
            <a:off x="874644" y="5229294"/>
            <a:ext cx="1025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point </a:t>
            </a:r>
            <a:r>
              <a:rPr lang="en-US" sz="1200" dirty="0" err="1"/>
              <a:t>saja</a:t>
            </a:r>
            <a:r>
              <a:rPr lang="en-US" sz="1200" dirty="0"/>
              <a:t>, </a:t>
            </a:r>
            <a:r>
              <a:rPr lang="en-US" sz="1200" dirty="0" err="1"/>
              <a:t>bebas</a:t>
            </a:r>
            <a:r>
              <a:rPr lang="en-US" sz="1200" dirty="0"/>
              <a:t>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asalkan</a:t>
            </a:r>
            <a:r>
              <a:rPr lang="en-US" sz="1200" dirty="0"/>
              <a:t> </a:t>
            </a:r>
            <a:r>
              <a:rPr lang="en-US" sz="1200" dirty="0" err="1"/>
              <a:t>mencakup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parameter API Testing (GET, POST, UPDATE, DELETE)</a:t>
            </a:r>
          </a:p>
        </p:txBody>
      </p:sp>
    </p:spTree>
    <p:extLst>
      <p:ext uri="{BB962C8B-B14F-4D97-AF65-F5344CB8AC3E}">
        <p14:creationId xmlns:p14="http://schemas.microsoft.com/office/powerpoint/2010/main" val="425731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F6F-A2DF-46C3-AF91-F3773D65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76" y="286247"/>
            <a:ext cx="9692640" cy="1325562"/>
          </a:xfrm>
        </p:spPr>
        <p:txBody>
          <a:bodyPr/>
          <a:lstStyle/>
          <a:p>
            <a:r>
              <a:rPr lang="en-US" dirty="0"/>
              <a:t>Exploratory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AD3FC-369E-481D-8664-7A1665EE2667}"/>
              </a:ext>
            </a:extLst>
          </p:cNvPr>
          <p:cNvSpPr txBox="1"/>
          <p:nvPr/>
        </p:nvSpPr>
        <p:spPr>
          <a:xfrm>
            <a:off x="373976" y="1704575"/>
            <a:ext cx="1036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ans Pro Semibold" panose="020B0604020202020204" pitchFamily="34" charset="0"/>
              </a:rPr>
              <a:t>OrangeHRM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 Semibold" panose="020B0604020202020204" pitchFamily="34" charset="0"/>
              </a:rPr>
              <a:t> Open Source REST APIs </a:t>
            </a:r>
            <a:r>
              <a:rPr lang="en-US" dirty="0"/>
              <a:t>https://orangehrm.github.io/orangehrm-api-doc/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E96B3-F47B-4919-A570-33E0195949B2}"/>
              </a:ext>
            </a:extLst>
          </p:cNvPr>
          <p:cNvSpPr txBox="1"/>
          <p:nvPr/>
        </p:nvSpPr>
        <p:spPr>
          <a:xfrm>
            <a:off x="373976" y="2166673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OrangeHRM</a:t>
            </a:r>
            <a:r>
              <a:rPr lang="en-US" dirty="0"/>
              <a:t> web http://116.193.191.78:31300/symfony/web/index.php/</a:t>
            </a:r>
          </a:p>
        </p:txBody>
      </p:sp>
    </p:spTree>
    <p:extLst>
      <p:ext uri="{BB962C8B-B14F-4D97-AF65-F5344CB8AC3E}">
        <p14:creationId xmlns:p14="http://schemas.microsoft.com/office/powerpoint/2010/main" val="362260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FB819-3C58-4D48-889C-E71F386C9293}"/>
              </a:ext>
            </a:extLst>
          </p:cNvPr>
          <p:cNvSpPr txBox="1"/>
          <p:nvPr/>
        </p:nvSpPr>
        <p:spPr>
          <a:xfrm>
            <a:off x="675860" y="450574"/>
            <a:ext cx="9992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Test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5DBEB-F0F2-4173-8BDD-95D920CA4DA4}"/>
              </a:ext>
            </a:extLst>
          </p:cNvPr>
          <p:cNvSpPr txBox="1"/>
          <p:nvPr/>
        </p:nvSpPr>
        <p:spPr>
          <a:xfrm>
            <a:off x="675861" y="1736850"/>
            <a:ext cx="99921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-</a:t>
            </a:r>
            <a:r>
              <a:rPr lang="en-US" dirty="0"/>
              <a:t> </a:t>
            </a:r>
            <a:r>
              <a:rPr lang="en-US" sz="2800" dirty="0"/>
              <a:t>Admin</a:t>
            </a:r>
          </a:p>
          <a:p>
            <a:r>
              <a:rPr lang="en-US" sz="2800" dirty="0"/>
              <a:t>   </a:t>
            </a:r>
            <a:r>
              <a:rPr lang="en-US" sz="1600" dirty="0" err="1"/>
              <a:t>Terdapat</a:t>
            </a:r>
            <a:r>
              <a:rPr lang="en-US" sz="1600" dirty="0"/>
              <a:t> 3 Scenario, 5 Testcase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Attendance</a:t>
            </a:r>
          </a:p>
          <a:p>
            <a:r>
              <a:rPr lang="en-US" sz="2800" dirty="0"/>
              <a:t>   </a:t>
            </a:r>
            <a:r>
              <a:rPr lang="en-US" sz="1600" dirty="0" err="1"/>
              <a:t>Terdapat</a:t>
            </a:r>
            <a:r>
              <a:rPr lang="en-US" sz="1600" dirty="0"/>
              <a:t> 2 Scenario, 4 Testcase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Employee</a:t>
            </a:r>
          </a:p>
          <a:p>
            <a:r>
              <a:rPr lang="en-US" sz="2800" dirty="0"/>
              <a:t>   </a:t>
            </a:r>
            <a:r>
              <a:rPr lang="en-US" sz="1600" dirty="0" err="1"/>
              <a:t>Terdapat</a:t>
            </a:r>
            <a:r>
              <a:rPr lang="en-US" sz="1600" dirty="0"/>
              <a:t> 10 Scenario, 23 Testcase</a:t>
            </a:r>
          </a:p>
          <a:p>
            <a:r>
              <a:rPr 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5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0B06-650F-40F6-8468-344855F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Post </a:t>
            </a:r>
            <a:r>
              <a:rPr lang="en-US" dirty="0"/>
              <a:t>Man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9076-B50E-4E1B-BE86-12767C58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0745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Admin</a:t>
            </a:r>
          </a:p>
          <a:p>
            <a:pPr marL="0" indent="0">
              <a:buNone/>
            </a:pPr>
            <a:r>
              <a:rPr lang="en-US" sz="1400" dirty="0"/>
              <a:t>3 scenario 6 Test Case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Attendance</a:t>
            </a:r>
          </a:p>
          <a:p>
            <a:pPr marL="0" indent="0">
              <a:buNone/>
            </a:pPr>
            <a:r>
              <a:rPr lang="en-US" sz="1400" dirty="0"/>
              <a:t>2 scenario 4 Test Case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Employee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1400" dirty="0"/>
              <a:t>15 Scenario 44 Test Case</a:t>
            </a:r>
          </a:p>
        </p:txBody>
      </p:sp>
    </p:spTree>
    <p:extLst>
      <p:ext uri="{BB962C8B-B14F-4D97-AF65-F5344CB8AC3E}">
        <p14:creationId xmlns:p14="http://schemas.microsoft.com/office/powerpoint/2010/main" val="74928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9B4D9-AFC5-426B-8946-88703794A1C2}"/>
              </a:ext>
            </a:extLst>
          </p:cNvPr>
          <p:cNvSpPr txBox="1"/>
          <p:nvPr/>
        </p:nvSpPr>
        <p:spPr>
          <a:xfrm>
            <a:off x="3568311" y="3167390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Sekian</a:t>
            </a:r>
            <a:r>
              <a:rPr lang="en-US" sz="2800" dirty="0"/>
              <a:t> dan </a:t>
            </a:r>
            <a:r>
              <a:rPr lang="en-US" sz="2800" dirty="0" err="1"/>
              <a:t>Terimakasih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7064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397</TotalTime>
  <Words>146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YaHei Light</vt:lpstr>
      <vt:lpstr>Arial</vt:lpstr>
      <vt:lpstr>Calibri</vt:lpstr>
      <vt:lpstr>Century Schoolbook</vt:lpstr>
      <vt:lpstr>Garamond</vt:lpstr>
      <vt:lpstr>Source Sans Pro Semibold</vt:lpstr>
      <vt:lpstr>Wingdings 2</vt:lpstr>
      <vt:lpstr>View</vt:lpstr>
      <vt:lpstr>Small Project 3</vt:lpstr>
      <vt:lpstr>Requirement  </vt:lpstr>
      <vt:lpstr>Exploratory</vt:lpstr>
      <vt:lpstr>PowerPoint Presentation</vt:lpstr>
      <vt:lpstr>Post Man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>Ramadhan Hidayat</dc:creator>
  <cp:lastModifiedBy>Ramadhan Hidayat</cp:lastModifiedBy>
  <cp:revision>63</cp:revision>
  <dcterms:created xsi:type="dcterms:W3CDTF">2021-11-22T15:31:33Z</dcterms:created>
  <dcterms:modified xsi:type="dcterms:W3CDTF">2022-01-26T13:56:01Z</dcterms:modified>
</cp:coreProperties>
</file>