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099140-43C8-4DB1-9439-884770F5C4B5}">
          <p14:sldIdLst>
            <p14:sldId id="256"/>
            <p14:sldId id="257"/>
            <p14:sldId id="258"/>
            <p14:sldId id="261"/>
            <p14:sldId id="262"/>
            <p14:sldId id="260"/>
            <p14:sldId id="264"/>
          </p14:sldIdLst>
        </p14:section>
        <p14:section name="Untitled Section" id="{3196FCA0-169C-4927-A993-D8CBBED2F62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adhan Hidayat" initials="RH" lastIdx="2" clrIdx="0">
    <p:extLst>
      <p:ext uri="{19B8F6BF-5375-455C-9EA6-DF929625EA0E}">
        <p15:presenceInfo xmlns:p15="http://schemas.microsoft.com/office/powerpoint/2012/main" userId="487e84e759898a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585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DBAF8-6C35-4D7A-BD4A-F149D5CF5D0A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A5876-3A2B-402B-B2F0-C4018596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F763C90-0431-422F-B565-8D08EEBE510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881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8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7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65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9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1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3C90-0431-422F-B565-8D08EEBE510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763C90-0431-422F-B565-8D08EEBE510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D36716-4EEC-496E-AA9D-EFB862C3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qa.cilsy.id:31300/i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4B58-A387-4905-B62E-8BE14A63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27" y="973238"/>
            <a:ext cx="9144000" cy="10848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DDBCB-D81B-4A12-8300-078ED1B1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0877"/>
            <a:ext cx="9144000" cy="255435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By: Ramadhan 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F6B09-A789-4504-8089-76365955AD91}"/>
              </a:ext>
            </a:extLst>
          </p:cNvPr>
          <p:cNvSpPr txBox="1"/>
          <p:nvPr/>
        </p:nvSpPr>
        <p:spPr>
          <a:xfrm>
            <a:off x="1510748" y="2355675"/>
            <a:ext cx="646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</a:t>
            </a:r>
            <a:r>
              <a:rPr lang="en-US" sz="1600" dirty="0" err="1">
                <a:solidFill>
                  <a:srgbClr val="FFFF00"/>
                </a:solidFill>
              </a:rPr>
              <a:t>Cicle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5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1043-5A26-4EE5-BFB6-C808294E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</a:t>
            </a:r>
            <a:r>
              <a:rPr lang="en-US" dirty="0"/>
              <a:t>loration 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3C6CF5-C38F-4C02-AFB3-D3EB55A1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4290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Board : </a:t>
            </a:r>
          </a:p>
          <a:p>
            <a:pPr marL="0" indent="0">
              <a:buNone/>
            </a:pPr>
            <a:r>
              <a:rPr lang="en-US" sz="1400" dirty="0"/>
              <a:t>    Add list, Add Card, Search. Etc.</a:t>
            </a:r>
          </a:p>
          <a:p>
            <a:r>
              <a:rPr lang="en-US" dirty="0"/>
              <a:t>Group Chat 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400" dirty="0"/>
              <a:t>Type Massage, and Attachment</a:t>
            </a:r>
            <a:endParaRPr lang="en-US" dirty="0"/>
          </a:p>
          <a:p>
            <a:r>
              <a:rPr lang="en-US" dirty="0"/>
              <a:t>Blast 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400" dirty="0"/>
              <a:t>Create an </a:t>
            </a:r>
            <a:r>
              <a:rPr lang="en-US" sz="1400" dirty="0" err="1"/>
              <a:t>BLast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0275-7D18-427A-A7B6-B9ADFCDD1524}"/>
              </a:ext>
            </a:extLst>
          </p:cNvPr>
          <p:cNvSpPr txBox="1"/>
          <p:nvPr/>
        </p:nvSpPr>
        <p:spPr>
          <a:xfrm>
            <a:off x="1354637" y="1691322"/>
            <a:ext cx="768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Project di test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>
                <a:hlinkClick r:id="rId2"/>
              </a:rPr>
              <a:t>https://staging.cicle.app//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07D70-AC34-4B69-AB4B-888C640792BD}"/>
              </a:ext>
            </a:extLst>
          </p:cNvPr>
          <p:cNvSpPr txBox="1"/>
          <p:nvPr/>
        </p:nvSpPr>
        <p:spPr>
          <a:xfrm>
            <a:off x="1354637" y="2940727"/>
            <a:ext cx="547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A </a:t>
            </a:r>
            <a:r>
              <a:rPr lang="en-US" dirty="0" err="1"/>
              <a:t>mendapatkan</a:t>
            </a:r>
            <a:r>
              <a:rPr lang="en-US" dirty="0"/>
              <a:t> 3 Scope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5731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0B06-650F-40F6-8468-344855F0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en-US" dirty="0"/>
              <a:t>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9076-B50E-4E1B-BE86-12767C583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770024" cy="445868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Module</a:t>
            </a:r>
            <a:r>
              <a:rPr lang="en-US" sz="2400" dirty="0"/>
              <a:t> Board</a:t>
            </a:r>
          </a:p>
          <a:p>
            <a:pPr marL="0" indent="0">
              <a:buNone/>
            </a:pPr>
            <a:r>
              <a:rPr lang="en-US" sz="1400" dirty="0"/>
              <a:t>7 scenario 42 Test Case</a:t>
            </a:r>
            <a:endParaRPr lang="en-US" sz="2400" dirty="0"/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Module</a:t>
            </a:r>
            <a:r>
              <a:rPr lang="en-US" sz="2400" dirty="0"/>
              <a:t> Group Chat</a:t>
            </a:r>
          </a:p>
          <a:p>
            <a:pPr marL="0" indent="0">
              <a:buNone/>
            </a:pPr>
            <a:r>
              <a:rPr lang="en-US" sz="1400" dirty="0"/>
              <a:t>2 scenario 10 Test Case</a:t>
            </a:r>
            <a:endParaRPr lang="en-US" sz="2400" dirty="0"/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Module</a:t>
            </a:r>
            <a:r>
              <a:rPr lang="en-US" sz="2400" dirty="0"/>
              <a:t> Blast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/>
              <a:t>3 Scenario 19 Test Case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928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2666-B334-4687-8DC0-B435E848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Selenium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Implementasion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979D-CDC0-4E19-822E-DB8D9C66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29200"/>
          </a:xfrm>
        </p:spPr>
        <p:txBody>
          <a:bodyPr/>
          <a:lstStyle/>
          <a:p>
            <a:r>
              <a:rPr lang="en-US" dirty="0"/>
              <a:t>Board</a:t>
            </a:r>
          </a:p>
          <a:p>
            <a:pPr marL="0" indent="0">
              <a:buNone/>
            </a:pPr>
            <a:r>
              <a:rPr lang="en-US" dirty="0"/>
              <a:t>   SC-02 : 6 </a:t>
            </a:r>
            <a:r>
              <a:rPr lang="en-US" dirty="0" err="1"/>
              <a:t>TestCase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SC-03 : 2 </a:t>
            </a:r>
            <a:r>
              <a:rPr lang="en-US" dirty="0" err="1"/>
              <a:t>TestCase</a:t>
            </a:r>
            <a:endParaRPr lang="en-US" dirty="0"/>
          </a:p>
          <a:p>
            <a:r>
              <a:rPr lang="en-US" dirty="0"/>
              <a:t>Group Chat</a:t>
            </a:r>
          </a:p>
          <a:p>
            <a:pPr marL="0" indent="0">
              <a:buNone/>
            </a:pPr>
            <a:r>
              <a:rPr lang="en-US" dirty="0"/>
              <a:t>   SC-01 : 7 </a:t>
            </a:r>
            <a:r>
              <a:rPr lang="en-US" dirty="0" err="1"/>
              <a:t>TestCase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SC-02 : 2 </a:t>
            </a:r>
            <a:r>
              <a:rPr lang="en-US" dirty="0" err="1"/>
              <a:t>TestCase</a:t>
            </a:r>
            <a:endParaRPr lang="en-US" dirty="0"/>
          </a:p>
          <a:p>
            <a:r>
              <a:rPr lang="en-US" dirty="0"/>
              <a:t>Blast</a:t>
            </a:r>
          </a:p>
          <a:p>
            <a:pPr marL="0" indent="0">
              <a:buNone/>
            </a:pPr>
            <a:r>
              <a:rPr lang="en-US" dirty="0"/>
              <a:t>   SC-01 : 6 </a:t>
            </a:r>
            <a:r>
              <a:rPr lang="en-US" dirty="0" err="1"/>
              <a:t>TestCase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SC-02 : 7 </a:t>
            </a:r>
            <a:r>
              <a:rPr lang="en-US" dirty="0" err="1"/>
              <a:t>TestCase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SC-03 : 1 </a:t>
            </a:r>
            <a:r>
              <a:rPr lang="en-US" dirty="0" err="1"/>
              <a:t>TestCase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2666-B334-4687-8DC0-B435E848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Cucumber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Implementasion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979D-CDC0-4E19-822E-DB8D9C66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23568"/>
            <a:ext cx="8595360" cy="4351337"/>
          </a:xfrm>
        </p:spPr>
        <p:txBody>
          <a:bodyPr/>
          <a:lstStyle/>
          <a:p>
            <a:r>
              <a:rPr lang="en-US" dirty="0"/>
              <a:t>Board</a:t>
            </a:r>
          </a:p>
          <a:p>
            <a:pPr marL="0" indent="0">
              <a:buNone/>
            </a:pPr>
            <a:r>
              <a:rPr lang="en-US" dirty="0"/>
              <a:t>   - Go To Board From URL</a:t>
            </a:r>
          </a:p>
          <a:p>
            <a:endParaRPr lang="en-US" dirty="0"/>
          </a:p>
          <a:p>
            <a:r>
              <a:rPr lang="en-US" dirty="0"/>
              <a:t>Group Chat</a:t>
            </a:r>
          </a:p>
          <a:p>
            <a:pPr marL="0" indent="0">
              <a:buNone/>
            </a:pPr>
            <a:r>
              <a:rPr lang="en-US" dirty="0"/>
              <a:t>   - Go to </a:t>
            </a:r>
            <a:r>
              <a:rPr lang="en-US" dirty="0" err="1"/>
              <a:t>Groubchat</a:t>
            </a:r>
            <a:r>
              <a:rPr lang="en-US" dirty="0"/>
              <a:t> from Home</a:t>
            </a:r>
          </a:p>
          <a:p>
            <a:endParaRPr lang="en-US" dirty="0"/>
          </a:p>
          <a:p>
            <a:r>
              <a:rPr lang="en-US" dirty="0"/>
              <a:t>Blast</a:t>
            </a:r>
          </a:p>
          <a:p>
            <a:pPr marL="0" indent="0">
              <a:buNone/>
            </a:pPr>
            <a:r>
              <a:rPr lang="en-US" dirty="0"/>
              <a:t>  - Go to Blast from Home</a:t>
            </a:r>
          </a:p>
        </p:txBody>
      </p:sp>
    </p:spTree>
    <p:extLst>
      <p:ext uri="{BB962C8B-B14F-4D97-AF65-F5344CB8AC3E}">
        <p14:creationId xmlns:p14="http://schemas.microsoft.com/office/powerpoint/2010/main" val="308781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A7BA-6DCC-403A-8B7E-5ED8C9F5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Jmeter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Implementasion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8475-0705-455C-9A5F-61427B200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20" y="2332382"/>
            <a:ext cx="8595360" cy="43513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Board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1400" dirty="0"/>
              <a:t>SC-02 : TC-01 </a:t>
            </a:r>
            <a:r>
              <a:rPr lang="en-US" sz="1400" dirty="0" err="1"/>
              <a:t>Menuju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board </a:t>
            </a:r>
            <a:r>
              <a:rPr lang="en-US" sz="1400" dirty="0" err="1"/>
              <a:t>melalui</a:t>
            </a:r>
            <a:r>
              <a:rPr lang="en-US" sz="1400" dirty="0"/>
              <a:t> home</a:t>
            </a:r>
          </a:p>
          <a:p>
            <a:pPr marL="0" indent="0">
              <a:buNone/>
            </a:pPr>
            <a:r>
              <a:rPr lang="en-US" sz="1400" dirty="0"/>
              <a:t>    SC-02 : TC-02 </a:t>
            </a:r>
            <a:r>
              <a:rPr lang="en-US" sz="1400" dirty="0" err="1"/>
              <a:t>Menuju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board </a:t>
            </a:r>
            <a:r>
              <a:rPr lang="en-US" sz="1400" dirty="0" err="1"/>
              <a:t>melalui</a:t>
            </a:r>
            <a:r>
              <a:rPr lang="en-US" sz="1400" dirty="0"/>
              <a:t> URL</a:t>
            </a:r>
          </a:p>
          <a:p>
            <a:pPr marL="0" indent="0">
              <a:buNone/>
            </a:pPr>
            <a:r>
              <a:rPr lang="en-US" sz="1400" dirty="0"/>
              <a:t>    SC-02 : TC-03 </a:t>
            </a:r>
            <a:r>
              <a:rPr lang="en-US" sz="1400" dirty="0" err="1"/>
              <a:t>klik</a:t>
            </a:r>
            <a:r>
              <a:rPr lang="en-US" sz="1400" dirty="0"/>
              <a:t> add list</a:t>
            </a:r>
          </a:p>
          <a:p>
            <a:pPr marL="0" indent="0">
              <a:buNone/>
            </a:pPr>
            <a:r>
              <a:rPr lang="en-US" sz="1400" dirty="0"/>
              <a:t>    SC-02 : TC-04 </a:t>
            </a:r>
            <a:r>
              <a:rPr lang="en-US" sz="1400" dirty="0" err="1"/>
              <a:t>Klik</a:t>
            </a:r>
            <a:r>
              <a:rPr lang="en-US" sz="1400" dirty="0"/>
              <a:t> add card</a:t>
            </a:r>
          </a:p>
          <a:p>
            <a:pPr marL="0" indent="0">
              <a:buNone/>
            </a:pPr>
            <a:r>
              <a:rPr lang="en-US" sz="1400" dirty="0"/>
              <a:t>    SC-02 : TC-05 </a:t>
            </a:r>
            <a:r>
              <a:rPr lang="en-US" sz="1400" dirty="0" err="1"/>
              <a:t>Klik</a:t>
            </a:r>
            <a:r>
              <a:rPr lang="en-US" sz="1400" dirty="0"/>
              <a:t> </a:t>
            </a:r>
            <a:r>
              <a:rPr lang="en-US" sz="1400" dirty="0" err="1"/>
              <a:t>paket</a:t>
            </a:r>
            <a:r>
              <a:rPr lang="en-US" sz="1400" dirty="0"/>
              <a:t> </a:t>
            </a:r>
            <a:r>
              <a:rPr lang="en-US" sz="1400" dirty="0" err="1"/>
              <a:t>soal</a:t>
            </a:r>
            <a:r>
              <a:rPr lang="en-US" sz="1400" dirty="0"/>
              <a:t> A di Header</a:t>
            </a:r>
          </a:p>
          <a:p>
            <a:pPr marL="0" indent="0">
              <a:buNone/>
            </a:pPr>
            <a:r>
              <a:rPr lang="en-US" sz="1400" dirty="0"/>
              <a:t>    SC-02 : TC-06 </a:t>
            </a:r>
            <a:r>
              <a:rPr lang="en-US" sz="1400" dirty="0" err="1"/>
              <a:t>Klik</a:t>
            </a:r>
            <a:r>
              <a:rPr lang="en-US" sz="1400" dirty="0"/>
              <a:t> Home di Header</a:t>
            </a:r>
          </a:p>
        </p:txBody>
      </p:sp>
    </p:spTree>
    <p:extLst>
      <p:ext uri="{BB962C8B-B14F-4D97-AF65-F5344CB8AC3E}">
        <p14:creationId xmlns:p14="http://schemas.microsoft.com/office/powerpoint/2010/main" val="275323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08565-6349-4A4F-9EFC-0F903DFE487D}"/>
              </a:ext>
            </a:extLst>
          </p:cNvPr>
          <p:cNvSpPr txBox="1"/>
          <p:nvPr/>
        </p:nvSpPr>
        <p:spPr>
          <a:xfrm>
            <a:off x="3611218" y="3021496"/>
            <a:ext cx="4969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Sekian</a:t>
            </a:r>
            <a:r>
              <a:rPr lang="en-US" sz="3200" dirty="0"/>
              <a:t> dan </a:t>
            </a:r>
            <a:r>
              <a:rPr lang="en-US" sz="3200" dirty="0" err="1"/>
              <a:t>Terimakasih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55154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360</TotalTime>
  <Words>209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YaHei Light</vt:lpstr>
      <vt:lpstr>Arial</vt:lpstr>
      <vt:lpstr>Calibri</vt:lpstr>
      <vt:lpstr>Century Schoolbook</vt:lpstr>
      <vt:lpstr>Wingdings 2</vt:lpstr>
      <vt:lpstr>View</vt:lpstr>
      <vt:lpstr>Big Project</vt:lpstr>
      <vt:lpstr>Exploration  </vt:lpstr>
      <vt:lpstr>Test Case </vt:lpstr>
      <vt:lpstr>Selenium Implementasion</vt:lpstr>
      <vt:lpstr>Cucumber Implementasion</vt:lpstr>
      <vt:lpstr>Jmeter Implementasion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1</dc:title>
  <dc:creator>Ramadhan Hidayat</dc:creator>
  <cp:lastModifiedBy>Ramadhan Hidayat</cp:lastModifiedBy>
  <cp:revision>63</cp:revision>
  <dcterms:created xsi:type="dcterms:W3CDTF">2021-11-22T15:31:33Z</dcterms:created>
  <dcterms:modified xsi:type="dcterms:W3CDTF">2022-02-18T08:55:48Z</dcterms:modified>
</cp:coreProperties>
</file>