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0082-30E0-622D-B36B-7DCA12A18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1E68F-0015-A3E3-D664-CEA2001A0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94A87-4B77-6E26-611F-F49A8AFBE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A9E9-5D35-40F6-B538-B27AE87B0C44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F11E3-4E8B-7F15-AF7E-52561F8F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FDA92-4C39-FCC8-8972-9AFFA952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BAE0-9DC0-41E0-886F-8440342F2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91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8488-6882-05C2-F99C-9F29C643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986A1-6B14-923E-FA5A-ED914BFF3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55E52-074A-29D9-1597-8C461743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A9E9-5D35-40F6-B538-B27AE87B0C44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07767-AF90-368A-A8FC-D7C08BD4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804-19E5-D8BD-3AEF-361F8A19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BAE0-9DC0-41E0-886F-8440342F2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8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0EB8E3-8C4B-0019-8F98-DD0380636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11ECC-4DCB-6C2B-6291-497BFC342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B8763-000D-1F4E-2A87-8574FF80D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A9E9-5D35-40F6-B538-B27AE87B0C44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8BD6A-90CF-2607-0153-D32CBF0D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4C8A8-111B-BFC4-7994-BD4D41B5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BAE0-9DC0-41E0-886F-8440342F2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01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A845-B287-1CE6-B219-AE9FE270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557DD-7050-56C7-AB3F-167FEDC03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A282D-3AE9-05E0-49BA-5C8F0370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A9E9-5D35-40F6-B538-B27AE87B0C44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27FF3-6CE3-F307-6659-BE3838E5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B03DD-5FA9-4BDF-B841-12C04F19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BAE0-9DC0-41E0-886F-8440342F2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23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38FD-3E38-CFA6-853A-41B8D5D5A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616C4-F65E-B621-97BB-1AC465FD0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151D-8157-E916-75A9-8491B20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A9E9-5D35-40F6-B538-B27AE87B0C44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CD3B6-6A5B-51BC-6D23-348C4232E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80DDA-339A-0952-9191-9C50600B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BAE0-9DC0-41E0-886F-8440342F2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83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DC86-1991-17AC-CC5C-762ABFFF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A58F6-CD7D-2CF6-B997-3B244F994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12A42-2585-73F9-8D16-8F2D7CEC4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621A5-A402-DD37-BE22-359B767F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A9E9-5D35-40F6-B538-B27AE87B0C44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9D41A-EA24-79BA-7CE3-B22BF1413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33C87-36C0-C1AA-C87B-ED9979FB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BAE0-9DC0-41E0-886F-8440342F2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59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A085-4B70-6CD0-3625-AA27E925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941BB-00D7-A288-86F7-DD46CDF34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B3B59-B99C-EE1D-D50B-3BEDD1BFA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69B05-3C53-7C5B-00D4-0FD40B0AE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19547-9B9B-E277-5B84-74BEBBD8B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45A57B-9934-7830-786E-D406B43FD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A9E9-5D35-40F6-B538-B27AE87B0C44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2463B8-A515-69D2-665A-F7EB5381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66615-E9AA-C4E6-9B2B-390D2345B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BAE0-9DC0-41E0-886F-8440342F2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30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08F7-95BD-501B-4720-EB288DB4F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36BDA-8BA6-6767-16A6-A0AB94BD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A9E9-5D35-40F6-B538-B27AE87B0C44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7D3AC-E7AC-0A5C-8539-7B3EF156B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EF5ED-C7E2-B12D-4547-03CEDB42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BAE0-9DC0-41E0-886F-8440342F2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44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CA882-2A55-48A5-411E-B18F83297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A9E9-5D35-40F6-B538-B27AE87B0C44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012FD-C9FC-5E5B-4F60-03EA540A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416B6-F1BF-4C00-19AD-4C96A718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BAE0-9DC0-41E0-886F-8440342F2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48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2A08-CACD-20D7-9E21-EE615EFF9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BCA1D-FF5F-B4AC-460F-726DBCCAC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EE36D-9185-0D0F-E915-42956357C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BB278-ED43-5ACB-D9BA-3A3029AA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A9E9-5D35-40F6-B538-B27AE87B0C44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FBB7F-B437-90C3-479A-A9C02FE4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CBA7F-016E-DBD9-2F3B-B2BC9F0C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BAE0-9DC0-41E0-886F-8440342F2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85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9A3B-94DB-B8B6-870C-EDD3BD689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15308-646D-A4EC-09E4-397762383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15516-030D-799A-00EB-9338A00D9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259F3-50F5-1715-5F42-B85D914E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A9E9-5D35-40F6-B538-B27AE87B0C44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62301-DE1D-BCDB-7887-5ACB07516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D250F-9FF3-BAD3-187C-B3973D05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BAE0-9DC0-41E0-886F-8440342F2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66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80334-F7F8-1ECA-F34E-03F2B42B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20CCB-59ED-E3C3-84E6-CB7EF2970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0EBF-C35F-B6AA-64DA-607589F5E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02A9E9-5D35-40F6-B538-B27AE87B0C44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DA261-D7BA-B632-0D9C-C2A68F488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00499-1DAC-8696-8D26-C0E4813BE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49BAE0-9DC0-41E0-886F-8440342F2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10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DAF21-4A4D-C3B7-9070-5CC514CEA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53" y="175097"/>
            <a:ext cx="11410545" cy="11595371"/>
          </a:xfrm>
        </p:spPr>
        <p:txBody>
          <a:bodyPr>
            <a:normAutofit fontScale="90000"/>
          </a:bodyPr>
          <a:lstStyle/>
          <a:p>
            <a:pPr algn="l"/>
            <a:br>
              <a:rPr lang="en-IN" sz="2000" b="1" dirty="0"/>
            </a:br>
            <a:br>
              <a:rPr lang="en-IN" sz="2000" b="1" dirty="0"/>
            </a:br>
            <a:br>
              <a:rPr lang="en-IN" sz="2000" b="1" dirty="0"/>
            </a:br>
            <a:br>
              <a:rPr lang="en-IN" sz="2000" b="1" dirty="0"/>
            </a:br>
            <a:br>
              <a:rPr lang="en-IN" sz="2000" b="1" dirty="0"/>
            </a:br>
            <a:br>
              <a:rPr lang="en-IN" sz="2000" b="1" dirty="0"/>
            </a:br>
            <a:br>
              <a:rPr lang="en-IN" sz="2000" b="1" dirty="0"/>
            </a:br>
            <a:br>
              <a:rPr lang="en-IN" sz="2000" b="1" dirty="0"/>
            </a:br>
            <a:br>
              <a:rPr lang="en-IN" sz="2000" b="1" dirty="0"/>
            </a:br>
            <a:br>
              <a:rPr lang="en-IN" sz="2000" b="1" dirty="0"/>
            </a:br>
            <a:br>
              <a:rPr lang="en-IN" sz="2000" b="1" dirty="0"/>
            </a:br>
            <a:br>
              <a:rPr lang="en-IN" sz="2000" b="1" dirty="0"/>
            </a:br>
            <a:br>
              <a:rPr lang="en-IN" sz="2000" b="1" dirty="0"/>
            </a:br>
            <a:br>
              <a:rPr lang="en-IN" sz="2000" b="1" dirty="0"/>
            </a:br>
            <a:br>
              <a:rPr lang="en-IN" sz="2000" b="1" dirty="0"/>
            </a:br>
            <a:br>
              <a:rPr lang="en-IN" sz="2000" b="1" dirty="0"/>
            </a:br>
            <a:br>
              <a:rPr lang="en-IN" sz="2000" b="1" dirty="0"/>
            </a:br>
            <a:br>
              <a:rPr lang="en-IN" sz="2000" b="1" dirty="0"/>
            </a:br>
            <a:r>
              <a:rPr lang="en-IN" sz="2000" b="1" dirty="0"/>
              <a:t>Title:</a:t>
            </a:r>
            <a:r>
              <a:rPr lang="en-IN" sz="2000" dirty="0"/>
              <a:t> Smart Home Automation System                                                                                                           TEAM:19 (SEC 1)</a:t>
            </a:r>
            <a:br>
              <a:rPr lang="en-IN" sz="1600" dirty="0"/>
            </a:br>
            <a:br>
              <a:rPr lang="en-IN" sz="1600" dirty="0"/>
            </a:br>
            <a:r>
              <a:rPr lang="en-US" sz="1600" b="1" dirty="0"/>
              <a:t>Algorithm:</a:t>
            </a:r>
            <a:br>
              <a:rPr lang="en-US" sz="1600" b="1" dirty="0"/>
            </a:br>
            <a:r>
              <a:rPr lang="en-US" sz="1600" dirty="0"/>
              <a:t>The core algorithm for the smart home automation system can be divided into several key components:</a:t>
            </a:r>
            <a:br>
              <a:rPr lang="en-US" sz="1600" dirty="0"/>
            </a:br>
            <a:r>
              <a:rPr lang="en-US" sz="1600" b="1" dirty="0"/>
              <a:t>Sensor Data Collection:</a:t>
            </a:r>
            <a:r>
              <a:rPr lang="en-US" sz="1600" dirty="0"/>
              <a:t> Collect real-time data from sensors (temperature, humidity, motion, light, etc.).</a:t>
            </a:r>
            <a:br>
              <a:rPr lang="en-US" sz="1600" dirty="0"/>
            </a:br>
            <a:r>
              <a:rPr lang="en-US" sz="1600" b="1" dirty="0"/>
              <a:t>Device Control Logic:</a:t>
            </a:r>
            <a:r>
              <a:rPr lang="en-US" sz="1600" dirty="0"/>
              <a:t> Based on sensor data and user preferences, determine the optimal state for each device (e.g., turn lights on/off, adjust thermostat).</a:t>
            </a:r>
            <a:br>
              <a:rPr lang="en-US" sz="1600" dirty="0"/>
            </a:br>
            <a:r>
              <a:rPr lang="en-US" sz="1600" b="1" dirty="0"/>
              <a:t>Machine Learning Model (Optional):</a:t>
            </a:r>
            <a:r>
              <a:rPr lang="en-US" sz="1600" dirty="0"/>
              <a:t> Use historical data to predict user behavior and automate tasks accordingly.</a:t>
            </a:r>
            <a:br>
              <a:rPr lang="en-US" sz="1600" dirty="0"/>
            </a:br>
            <a:r>
              <a:rPr lang="en-US" sz="1600" b="1" dirty="0"/>
              <a:t>Energy Optimization Module:</a:t>
            </a:r>
            <a:r>
              <a:rPr lang="en-US" sz="1600" dirty="0"/>
              <a:t> Analyze energy usage patterns and optimize device schedules to reduce consumption.</a:t>
            </a:r>
            <a:br>
              <a:rPr lang="en-US" sz="1600" dirty="0"/>
            </a:br>
            <a:r>
              <a:rPr lang="en-US" sz="1600" b="1" dirty="0"/>
              <a:t>Security Module:</a:t>
            </a:r>
            <a:r>
              <a:rPr lang="en-US" sz="1600" dirty="0"/>
              <a:t> Integrate data from security devices (cameras, locks, etc.) and trigger alarms or alerts when necessary.</a:t>
            </a:r>
            <a:br>
              <a:rPr lang="en-US" sz="1600" dirty="0"/>
            </a:br>
            <a:r>
              <a:rPr lang="en-US" sz="1600" b="1" dirty="0"/>
              <a:t>User Interface:</a:t>
            </a:r>
            <a:r>
              <a:rPr lang="en-US" sz="1600" dirty="0"/>
              <a:t> Allow users to set preferences, manually control devices, and monitor system status through a mobile app or web interface.</a:t>
            </a:r>
            <a:br>
              <a:rPr lang="en-US" sz="1600" dirty="0"/>
            </a:br>
            <a:br>
              <a:rPr lang="en-IN" sz="1600" dirty="0"/>
            </a:br>
            <a:r>
              <a:rPr lang="en-IN" sz="1300" b="1" dirty="0"/>
              <a:t>Dataset Description:</a:t>
            </a:r>
            <a:br>
              <a:rPr lang="en-IN" sz="1300" b="1" dirty="0"/>
            </a:br>
            <a:r>
              <a:rPr lang="en-IN" sz="1300" b="1" dirty="0"/>
              <a:t>Sensor Data:</a:t>
            </a:r>
            <a:r>
              <a:rPr lang="en-IN" sz="1300" dirty="0"/>
              <a:t> Historical data from various sensors (temperature, humidity, motion, light, etc.) collected over time.</a:t>
            </a:r>
            <a:br>
              <a:rPr lang="en-IN" sz="1300" dirty="0"/>
            </a:br>
            <a:r>
              <a:rPr lang="en-IN" sz="1300" b="1" dirty="0"/>
              <a:t>Fields:</a:t>
            </a:r>
            <a:r>
              <a:rPr lang="en-IN" sz="1300" dirty="0"/>
              <a:t> Timestamp, Sensor Type, Sensor ID, Sensor Value.</a:t>
            </a:r>
            <a:br>
              <a:rPr lang="en-IN" sz="1300" dirty="0"/>
            </a:br>
            <a:r>
              <a:rPr lang="en-IN" sz="1300" b="1" dirty="0"/>
              <a:t>User Preferences:</a:t>
            </a:r>
            <a:r>
              <a:rPr lang="en-IN" sz="1300" dirty="0"/>
              <a:t> Data on user settings and preferences for different devices.</a:t>
            </a:r>
            <a:br>
              <a:rPr lang="en-IN" sz="1300" dirty="0"/>
            </a:br>
            <a:r>
              <a:rPr lang="en-IN" sz="1300" b="1" dirty="0"/>
              <a:t>Fields:</a:t>
            </a:r>
            <a:r>
              <a:rPr lang="en-IN" sz="1300" dirty="0"/>
              <a:t> User ID, Device ID, Preferred Settings (e.g., desired temperature, light levels).</a:t>
            </a:r>
            <a:br>
              <a:rPr lang="en-IN" sz="1300" dirty="0"/>
            </a:br>
            <a:r>
              <a:rPr lang="en-IN" sz="1300" b="1" dirty="0"/>
              <a:t>Device Usage Data:</a:t>
            </a:r>
            <a:r>
              <a:rPr lang="en-IN" sz="1300" dirty="0"/>
              <a:t> Logs of device states and usage patterns.</a:t>
            </a:r>
            <a:br>
              <a:rPr lang="en-IN" sz="1300" dirty="0"/>
            </a:br>
            <a:r>
              <a:rPr lang="en-IN" sz="1300" b="1" dirty="0"/>
              <a:t>Fields:</a:t>
            </a:r>
            <a:r>
              <a:rPr lang="en-IN" sz="1300" dirty="0"/>
              <a:t> Device ID, Timestamp, State (on/off), Duration of Use.</a:t>
            </a:r>
            <a:br>
              <a:rPr lang="en-IN" sz="1300" dirty="0"/>
            </a:br>
            <a:r>
              <a:rPr lang="en-IN" sz="1300" b="1" dirty="0"/>
              <a:t>Energy Consumption Data:</a:t>
            </a:r>
            <a:r>
              <a:rPr lang="en-IN" sz="1300" dirty="0"/>
              <a:t> Historical data on energy consumption by various devices.</a:t>
            </a:r>
            <a:br>
              <a:rPr lang="en-IN" sz="1300" dirty="0"/>
            </a:br>
            <a:r>
              <a:rPr lang="en-IN" sz="1300" b="1" dirty="0"/>
              <a:t>Fields:</a:t>
            </a:r>
            <a:r>
              <a:rPr lang="en-IN" sz="1300" dirty="0"/>
              <a:t> Device ID, Timestamp, Energy Consumed (kWh).</a:t>
            </a:r>
            <a:br>
              <a:rPr lang="en-IN" sz="1300" dirty="0"/>
            </a:br>
            <a:r>
              <a:rPr lang="en-IN" sz="1300" b="1" dirty="0"/>
              <a:t>Security Data:</a:t>
            </a:r>
            <a:r>
              <a:rPr lang="en-IN" sz="1300" dirty="0"/>
              <a:t> Logs from security devices, including timestamps of detected motion, camera captures, etc.</a:t>
            </a:r>
            <a:br>
              <a:rPr lang="en-IN" sz="1300" dirty="0"/>
            </a:br>
            <a:r>
              <a:rPr lang="en-IN" sz="1300" b="1" dirty="0"/>
              <a:t>Fields:</a:t>
            </a:r>
            <a:r>
              <a:rPr lang="en-IN" sz="1300" dirty="0"/>
              <a:t> Device ID, Timestamp, Event Type (motion detected, door unlocked).</a:t>
            </a:r>
            <a:br>
              <a:rPr lang="en-IN" sz="1300" dirty="0"/>
            </a:br>
            <a:br>
              <a:rPr lang="en-IN" sz="1300" dirty="0"/>
            </a:br>
            <a:r>
              <a:rPr lang="en-US" sz="1300" b="1" dirty="0"/>
              <a:t>Expected Output:</a:t>
            </a:r>
            <a:br>
              <a:rPr lang="en-US" sz="1300" b="1" dirty="0"/>
            </a:br>
            <a:r>
              <a:rPr lang="en-US" sz="1300" b="1" dirty="0"/>
              <a:t>Automated Control:</a:t>
            </a:r>
            <a:r>
              <a:rPr lang="en-US" sz="1300" dirty="0"/>
              <a:t> The system should automatically control devices (lights, HVAC, appliances) based on sensor data and user preferences.</a:t>
            </a:r>
            <a:br>
              <a:rPr lang="en-US" sz="1300" dirty="0"/>
            </a:br>
            <a:r>
              <a:rPr lang="en-US" sz="1300" b="1" dirty="0"/>
              <a:t>Energy Reports:</a:t>
            </a:r>
            <a:r>
              <a:rPr lang="en-US" sz="1300" dirty="0"/>
              <a:t> Generate reports on energy consumption, suggesting ways to optimize usage and reduce costs.</a:t>
            </a:r>
            <a:br>
              <a:rPr lang="en-US" sz="1300" dirty="0"/>
            </a:br>
            <a:r>
              <a:rPr lang="en-US" sz="1300" b="1" dirty="0"/>
              <a:t>Security Alerts:</a:t>
            </a:r>
            <a:r>
              <a:rPr lang="en-US" sz="1300" dirty="0"/>
              <a:t> Send real-time alerts to the user in case of detected security breaches.</a:t>
            </a:r>
            <a:br>
              <a:rPr lang="en-US" sz="1300" dirty="0"/>
            </a:br>
            <a:r>
              <a:rPr lang="en-US" sz="1300" b="1" dirty="0"/>
              <a:t>User Interface:</a:t>
            </a:r>
            <a:r>
              <a:rPr lang="en-US" sz="1300" dirty="0"/>
              <a:t> Provide a dashboard where users can view the current status of their home, adjust settings, and view historical data.</a:t>
            </a:r>
            <a:br>
              <a:rPr lang="en-US" sz="1300" dirty="0"/>
            </a:br>
            <a:r>
              <a:rPr lang="en-US" sz="1300" b="1" dirty="0"/>
              <a:t>Predictive Automation:</a:t>
            </a:r>
            <a:r>
              <a:rPr lang="en-US" sz="1300" dirty="0"/>
              <a:t> Over time, the system should learn user habits and automate tasks without manual input (e.g., turning off lights when no one is home).</a:t>
            </a:r>
            <a:br>
              <a:rPr lang="en-US" dirty="0"/>
            </a:br>
            <a:br>
              <a:rPr lang="en-US" sz="1600" dirty="0"/>
            </a:br>
            <a:r>
              <a:rPr lang="en-US" sz="1600"/>
              <a:t>2320030250-Lam </a:t>
            </a:r>
            <a:r>
              <a:rPr lang="en-US" sz="1600" dirty="0"/>
              <a:t>divya </a:t>
            </a:r>
            <a:r>
              <a:rPr lang="en-US" sz="1600" dirty="0" err="1"/>
              <a:t>sree</a:t>
            </a:r>
            <a:br>
              <a:rPr lang="en-US" sz="1600" dirty="0"/>
            </a:br>
            <a:r>
              <a:rPr lang="en-US" sz="1600" dirty="0"/>
              <a:t>2320030248-M.Srihitha</a:t>
            </a:r>
            <a:br>
              <a:rPr lang="en-US" sz="1600" dirty="0"/>
            </a:br>
            <a:r>
              <a:rPr lang="en-US" sz="1600" dirty="0"/>
              <a:t>2320030224-R.Akshaya</a:t>
            </a:r>
            <a:br>
              <a:rPr lang="en-US" sz="1000" dirty="0"/>
            </a:br>
            <a:br>
              <a:rPr lang="en-IN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482200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554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                  Title: Smart Home Automation System                                                                                                           TEAM:19 (SEC 1)  Algorithm: The core algorithm for the smart home automation system can be divided into several key components: Sensor Data Collection: Collect real-time data from sensors (temperature, humidity, motion, light, etc.). Device Control Logic: Based on sensor data and user preferences, determine the optimal state for each device (e.g., turn lights on/off, adjust thermostat). Machine Learning Model (Optional): Use historical data to predict user behavior and automate tasks accordingly. Energy Optimization Module: Analyze energy usage patterns and optimize device schedules to reduce consumption. Security Module: Integrate data from security devices (cameras, locks, etc.) and trigger alarms or alerts when necessary. User Interface: Allow users to set preferences, manually control devices, and monitor system status through a mobile app or web interface.  Dataset Description: Sensor Data: Historical data from various sensors (temperature, humidity, motion, light, etc.) collected over time. Fields: Timestamp, Sensor Type, Sensor ID, Sensor Value. User Preferences: Data on user settings and preferences for different devices. Fields: User ID, Device ID, Preferred Settings (e.g., desired temperature, light levels). Device Usage Data: Logs of device states and usage patterns. Fields: Device ID, Timestamp, State (on/off), Duration of Use. Energy Consumption Data: Historical data on energy consumption by various devices. Fields: Device ID, Timestamp, Energy Consumed (kWh). Security Data: Logs from security devices, including timestamps of detected motion, camera captures, etc. Fields: Device ID, Timestamp, Event Type (motion detected, door unlocked).  Expected Output: Automated Control: The system should automatically control devices (lights, HVAC, appliances) based on sensor data and user preferences. Energy Reports: Generate reports on energy consumption, suggesting ways to optimize usage and reduce costs. Security Alerts: Send real-time alerts to the user in case of detected security breaches. User Interface: Provide a dashboard where users can view the current status of their home, adjust settings, and view historical data. Predictive Automation: Over time, the system should learn user habits and automate tasks without manual input (e.g., turning off lights when no one is home).  2320030250-Lam divya sree 2320030248-M.Srihitha 2320030224-R.Akshaya                               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divya lam</dc:creator>
  <cp:lastModifiedBy>M SRIHITHA</cp:lastModifiedBy>
  <cp:revision>3</cp:revision>
  <dcterms:created xsi:type="dcterms:W3CDTF">2024-08-26T05:02:03Z</dcterms:created>
  <dcterms:modified xsi:type="dcterms:W3CDTF">2024-09-18T09:42:53Z</dcterms:modified>
</cp:coreProperties>
</file>